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embeddings/oleObject1.bin" ContentType="application/vnd.openxmlformats-officedocument.oleObject"/>
  <Override PartName="/ppt/tags/tag62.xml" ContentType="application/vnd.openxmlformats-officedocument.presentationml.tags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556" r:id="rId3"/>
    <p:sldId id="475" r:id="rId4"/>
    <p:sldId id="746" r:id="rId5"/>
    <p:sldId id="747" r:id="rId6"/>
    <p:sldId id="748" r:id="rId7"/>
    <p:sldId id="749" r:id="rId8"/>
    <p:sldId id="750" r:id="rId9"/>
    <p:sldId id="751" r:id="rId10"/>
    <p:sldId id="752" r:id="rId11"/>
    <p:sldId id="753" r:id="rId12"/>
    <p:sldId id="754" r:id="rId13"/>
    <p:sldId id="763" r:id="rId14"/>
    <p:sldId id="764" r:id="rId15"/>
    <p:sldId id="755" r:id="rId16"/>
    <p:sldId id="756" r:id="rId17"/>
    <p:sldId id="757" r:id="rId18"/>
    <p:sldId id="758" r:id="rId19"/>
    <p:sldId id="759" r:id="rId20"/>
    <p:sldId id="760" r:id="rId21"/>
    <p:sldId id="765" r:id="rId22"/>
    <p:sldId id="766" r:id="rId23"/>
    <p:sldId id="767" r:id="rId24"/>
    <p:sldId id="777" r:id="rId25"/>
    <p:sldId id="769" r:id="rId26"/>
    <p:sldId id="770" r:id="rId27"/>
    <p:sldId id="761" r:id="rId28"/>
    <p:sldId id="768" r:id="rId29"/>
    <p:sldId id="774" r:id="rId30"/>
    <p:sldId id="775" r:id="rId31"/>
    <p:sldId id="771" r:id="rId32"/>
    <p:sldId id="773" r:id="rId33"/>
    <p:sldId id="762" r:id="rId34"/>
    <p:sldId id="772" r:id="rId35"/>
    <p:sldId id="789" r:id="rId36"/>
    <p:sldId id="790" r:id="rId37"/>
    <p:sldId id="791" r:id="rId38"/>
    <p:sldId id="792" r:id="rId39"/>
    <p:sldId id="798" r:id="rId40"/>
    <p:sldId id="793" r:id="rId41"/>
    <p:sldId id="795" r:id="rId42"/>
    <p:sldId id="808" r:id="rId43"/>
    <p:sldId id="796" r:id="rId44"/>
    <p:sldId id="797" r:id="rId45"/>
    <p:sldId id="498" r:id="rId46"/>
    <p:sldId id="684" r:id="rId47"/>
    <p:sldId id="685" r:id="rId48"/>
    <p:sldId id="553" r:id="rId49"/>
    <p:sldId id="686" r:id="rId50"/>
    <p:sldId id="687" r:id="rId51"/>
    <p:sldId id="804" r:id="rId52"/>
    <p:sldId id="805" r:id="rId53"/>
    <p:sldId id="806" r:id="rId54"/>
    <p:sldId id="588" r:id="rId55"/>
    <p:sldId id="716" r:id="rId56"/>
    <p:sldId id="778" r:id="rId57"/>
    <p:sldId id="779" r:id="rId58"/>
    <p:sldId id="780" r:id="rId59"/>
    <p:sldId id="781" r:id="rId60"/>
    <p:sldId id="783" r:id="rId61"/>
    <p:sldId id="784" r:id="rId62"/>
    <p:sldId id="785" r:id="rId63"/>
    <p:sldId id="786" r:id="rId64"/>
    <p:sldId id="787" r:id="rId65"/>
    <p:sldId id="676" r:id="rId66"/>
    <p:sldId id="807" r:id="rId67"/>
    <p:sldId id="679" r:id="rId68"/>
    <p:sldId id="680" r:id="rId69"/>
    <p:sldId id="681" r:id="rId70"/>
    <p:sldId id="682" r:id="rId71"/>
    <p:sldId id="803" r:id="rId72"/>
    <p:sldId id="727" r:id="rId73"/>
    <p:sldId id="800" r:id="rId74"/>
    <p:sldId id="801" r:id="rId75"/>
    <p:sldId id="802" r:id="rId76"/>
    <p:sldId id="799" r:id="rId77"/>
    <p:sldId id="728" r:id="rId78"/>
    <p:sldId id="730" r:id="rId79"/>
    <p:sldId id="809" r:id="rId80"/>
    <p:sldId id="732" r:id="rId81"/>
    <p:sldId id="733" r:id="rId82"/>
    <p:sldId id="287" r:id="rId83"/>
    <p:sldId id="270" r:id="rId8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FF0000"/>
    <a:srgbClr val="FF6600"/>
    <a:srgbClr val="FF9933"/>
    <a:srgbClr val="FFFF66"/>
    <a:srgbClr val="FFCC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84" autoAdjust="0"/>
    <p:restoredTop sz="84259" autoAdjust="0"/>
  </p:normalViewPr>
  <p:slideViewPr>
    <p:cSldViewPr snapToGrid="0" showGuides="1">
      <p:cViewPr>
        <p:scale>
          <a:sx n="66" d="100"/>
          <a:sy n="66" d="100"/>
        </p:scale>
        <p:origin x="-2280" y="-832"/>
      </p:cViewPr>
      <p:guideLst>
        <p:guide orient="horz" pos="3069"/>
        <p:guide orient="horz" pos="2088"/>
        <p:guide pos="654"/>
        <p:guide pos="5464"/>
        <p:guide pos="561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-1980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heme" Target="theme/theme1.xml"/><Relationship Id="rId9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handoutMaster" Target="handoutMasters/handoutMaster1.xml"/><Relationship Id="rId87" Type="http://schemas.openxmlformats.org/officeDocument/2006/relationships/printerSettings" Target="printerSettings/printerSettings1.bin"/><Relationship Id="rId88" Type="http://schemas.openxmlformats.org/officeDocument/2006/relationships/presProps" Target="presProps.xml"/><Relationship Id="rId8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3250451-90FD-A844-8BA5-09A325F60745}" type="datetimeFigureOut">
              <a:rPr lang="it-IT"/>
              <a:pPr/>
              <a:t>04/03/2013</a:t>
            </a:fld>
            <a:endParaRPr lang="it-IT"/>
          </a:p>
        </p:txBody>
      </p:sp>
      <p:sp>
        <p:nvSpPr>
          <p:cNvPr id="236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6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072A4BFB-4D49-9540-9E4E-3697F94BCDA6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359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E60D787-72C4-D04E-BED2-3236140C90D3}" type="datetimeFigureOut">
              <a:rPr lang="it-IT"/>
              <a:pPr/>
              <a:t>04/03/2013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A3DFB5D-314F-2E42-A18E-C1D1D187EE48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3184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25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>
                <a:latin typeface="Calibri" charset="0"/>
              </a:rPr>
              <a:t>SH = Sillon Houlier, Late Hercynian strike-slip fault).</a:t>
            </a:r>
          </a:p>
          <a:p>
            <a:r>
              <a:rPr lang="it-IT">
                <a:latin typeface="Calibri" charset="0"/>
              </a:rPr>
              <a:t>This tectonic line divides the Hercynian Massif Central into two main parts. The western block is 100-140 km-thick. The eastern block is divided into two sectors. Sector II has the same thickness of Sector I, but sector III is much thinner (60-80 km) and has been weakened being the suture zone of the Hercynian Orogenesis.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B0ED251E-F31C-204E-A01D-8C9C022588B1}" type="slidenum">
              <a:rPr lang="it-IT">
                <a:latin typeface="Calibri" charset="0"/>
              </a:rPr>
              <a:pPr eaLnBrk="1" hangingPunct="1"/>
              <a:t>18</a:t>
            </a:fld>
            <a:endParaRPr lang="it-IT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utta subito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1263" r="1337" b="6841"/>
          <a:stretch>
            <a:fillRect/>
          </a:stretch>
        </p:blipFill>
        <p:spPr bwMode="auto">
          <a:xfrm>
            <a:off x="3956050" y="57150"/>
            <a:ext cx="5072063" cy="3086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293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85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53"/>
          <p:cNvGrpSpPr>
            <a:grpSpLocks/>
          </p:cNvGrpSpPr>
          <p:nvPr userDrawn="1"/>
        </p:nvGrpSpPr>
        <p:grpSpPr bwMode="auto">
          <a:xfrm>
            <a:off x="4597400" y="260350"/>
            <a:ext cx="4502150" cy="5249863"/>
            <a:chOff x="4597404" y="260349"/>
            <a:chExt cx="4502208" cy="5249891"/>
          </a:xfrm>
        </p:grpSpPr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r="11006"/>
            <a:stretch>
              <a:fillRect/>
            </a:stretch>
          </p:blipFill>
          <p:spPr bwMode="auto">
            <a:xfrm>
              <a:off x="4597404" y="260349"/>
              <a:ext cx="4502208" cy="5249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uppo 99"/>
            <p:cNvGrpSpPr>
              <a:grpSpLocks/>
            </p:cNvGrpSpPr>
            <p:nvPr/>
          </p:nvGrpSpPr>
          <p:grpSpPr bwMode="auto">
            <a:xfrm>
              <a:off x="4876808" y="998541"/>
              <a:ext cx="4137078" cy="4183084"/>
              <a:chOff x="4876808" y="998541"/>
              <a:chExt cx="4137078" cy="4183084"/>
            </a:xfrm>
          </p:grpSpPr>
          <p:sp>
            <p:nvSpPr>
              <p:cNvPr id="5" name="Freeform 94"/>
              <p:cNvSpPr>
                <a:spLocks/>
              </p:cNvSpPr>
              <p:nvPr/>
            </p:nvSpPr>
            <p:spPr bwMode="auto">
              <a:xfrm rot="-402812">
                <a:off x="4984759" y="4992712"/>
                <a:ext cx="147640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6" name="Freeform 95"/>
              <p:cNvSpPr>
                <a:spLocks/>
              </p:cNvSpPr>
              <p:nvPr/>
            </p:nvSpPr>
            <p:spPr bwMode="auto">
              <a:xfrm rot="-1510024">
                <a:off x="5373702" y="4897462"/>
                <a:ext cx="147639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7" name="Freeform 96"/>
              <p:cNvSpPr>
                <a:spLocks/>
              </p:cNvSpPr>
              <p:nvPr/>
            </p:nvSpPr>
            <p:spPr bwMode="auto">
              <a:xfrm rot="-662456">
                <a:off x="5710257" y="4748236"/>
                <a:ext cx="147639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8" name="Freeform 97"/>
              <p:cNvSpPr>
                <a:spLocks/>
              </p:cNvSpPr>
              <p:nvPr/>
            </p:nvSpPr>
            <p:spPr bwMode="auto">
              <a:xfrm rot="-922117">
                <a:off x="6097612" y="4589485"/>
                <a:ext cx="146052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9" name="Freeform 98"/>
              <p:cNvSpPr>
                <a:spLocks/>
              </p:cNvSpPr>
              <p:nvPr/>
            </p:nvSpPr>
            <p:spPr bwMode="auto">
              <a:xfrm>
                <a:off x="6489729" y="4516460"/>
                <a:ext cx="146052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10" name="Freeform 99"/>
              <p:cNvSpPr>
                <a:spLocks/>
              </p:cNvSpPr>
              <p:nvPr/>
            </p:nvSpPr>
            <p:spPr bwMode="auto">
              <a:xfrm rot="1080370">
                <a:off x="6835808" y="4521222"/>
                <a:ext cx="147640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11" name="Freeform 100"/>
              <p:cNvSpPr>
                <a:spLocks/>
              </p:cNvSpPr>
              <p:nvPr/>
            </p:nvSpPr>
            <p:spPr bwMode="auto">
              <a:xfrm rot="-494278">
                <a:off x="7246976" y="4516460"/>
                <a:ext cx="146052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12" name="Freeform 101"/>
              <p:cNvSpPr>
                <a:spLocks/>
              </p:cNvSpPr>
              <p:nvPr/>
            </p:nvSpPr>
            <p:spPr bwMode="auto">
              <a:xfrm rot="-335960">
                <a:off x="7624806" y="4402159"/>
                <a:ext cx="147639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13" name="Freeform 102"/>
              <p:cNvSpPr>
                <a:spLocks/>
              </p:cNvSpPr>
              <p:nvPr/>
            </p:nvSpPr>
            <p:spPr bwMode="auto">
              <a:xfrm>
                <a:off x="8045499" y="4391046"/>
                <a:ext cx="147640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14" name="Freeform 103"/>
              <p:cNvSpPr>
                <a:spLocks/>
              </p:cNvSpPr>
              <p:nvPr/>
            </p:nvSpPr>
            <p:spPr bwMode="auto">
              <a:xfrm>
                <a:off x="8424916" y="4389459"/>
                <a:ext cx="147639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15" name="Freeform 104"/>
              <p:cNvSpPr>
                <a:spLocks/>
              </p:cNvSpPr>
              <p:nvPr/>
            </p:nvSpPr>
            <p:spPr bwMode="auto">
              <a:xfrm rot="-1703581">
                <a:off x="8694795" y="4241820"/>
                <a:ext cx="147639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16" name="Freeform 105"/>
              <p:cNvSpPr>
                <a:spLocks/>
              </p:cNvSpPr>
              <p:nvPr/>
            </p:nvSpPr>
            <p:spPr bwMode="auto">
              <a:xfrm rot="-4784128">
                <a:off x="8851165" y="3958450"/>
                <a:ext cx="142876" cy="147640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17" name="Freeform 106"/>
              <p:cNvSpPr>
                <a:spLocks/>
              </p:cNvSpPr>
              <p:nvPr/>
            </p:nvSpPr>
            <p:spPr bwMode="auto">
              <a:xfrm rot="-6856572">
                <a:off x="8813066" y="3625072"/>
                <a:ext cx="147639" cy="142877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18" name="Freeform 107"/>
              <p:cNvSpPr>
                <a:spLocks/>
              </p:cNvSpPr>
              <p:nvPr/>
            </p:nvSpPr>
            <p:spPr bwMode="auto">
              <a:xfrm rot="-7296443">
                <a:off x="8627326" y="3367896"/>
                <a:ext cx="147639" cy="142877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19" name="Freeform 108"/>
              <p:cNvSpPr>
                <a:spLocks/>
              </p:cNvSpPr>
              <p:nvPr/>
            </p:nvSpPr>
            <p:spPr bwMode="auto">
              <a:xfrm rot="-7572305">
                <a:off x="8432060" y="3123421"/>
                <a:ext cx="142876" cy="147640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20" name="Freeform 109"/>
              <p:cNvSpPr>
                <a:spLocks/>
              </p:cNvSpPr>
              <p:nvPr/>
            </p:nvSpPr>
            <p:spPr bwMode="auto">
              <a:xfrm rot="-8200910">
                <a:off x="8178850" y="2863863"/>
                <a:ext cx="142877" cy="147639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21" name="Freeform 110"/>
              <p:cNvSpPr>
                <a:spLocks/>
              </p:cNvSpPr>
              <p:nvPr/>
            </p:nvSpPr>
            <p:spPr bwMode="auto">
              <a:xfrm rot="-7455667">
                <a:off x="7923261" y="2635261"/>
                <a:ext cx="141289" cy="147639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22" name="Freeform 111"/>
              <p:cNvSpPr>
                <a:spLocks/>
              </p:cNvSpPr>
              <p:nvPr/>
            </p:nvSpPr>
            <p:spPr bwMode="auto">
              <a:xfrm rot="-7059251">
                <a:off x="7703389" y="2353479"/>
                <a:ext cx="141289" cy="146052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23" name="Freeform 112"/>
              <p:cNvSpPr>
                <a:spLocks/>
              </p:cNvSpPr>
              <p:nvPr/>
            </p:nvSpPr>
            <p:spPr bwMode="auto">
              <a:xfrm rot="-6662250">
                <a:off x="7479548" y="2034390"/>
                <a:ext cx="142876" cy="147640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24" name="Freeform 113"/>
              <p:cNvSpPr>
                <a:spLocks/>
              </p:cNvSpPr>
              <p:nvPr/>
            </p:nvSpPr>
            <p:spPr bwMode="auto">
              <a:xfrm rot="-7066780">
                <a:off x="7279520" y="1667675"/>
                <a:ext cx="142876" cy="147640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25" name="Freeform 114"/>
              <p:cNvSpPr>
                <a:spLocks/>
              </p:cNvSpPr>
              <p:nvPr/>
            </p:nvSpPr>
            <p:spPr bwMode="auto">
              <a:xfrm rot="-8274651">
                <a:off x="6988210" y="1414468"/>
                <a:ext cx="147640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26" name="Freeform 115"/>
              <p:cNvSpPr>
                <a:spLocks/>
              </p:cNvSpPr>
              <p:nvPr/>
            </p:nvSpPr>
            <p:spPr bwMode="auto">
              <a:xfrm rot="-9050498">
                <a:off x="6683406" y="1250954"/>
                <a:ext cx="147640" cy="142876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27" name="Freeform 116"/>
              <p:cNvSpPr>
                <a:spLocks/>
              </p:cNvSpPr>
              <p:nvPr/>
            </p:nvSpPr>
            <p:spPr bwMode="auto">
              <a:xfrm rot="-7272031">
                <a:off x="6369872" y="1021560"/>
                <a:ext cx="142876" cy="147639"/>
              </a:xfrm>
              <a:custGeom>
                <a:avLst/>
                <a:gdLst>
                  <a:gd name="T0" fmla="*/ 0 w 96"/>
                  <a:gd name="T1" fmla="*/ 2147483647 h 114"/>
                  <a:gd name="T2" fmla="*/ 2147483647 w 96"/>
                  <a:gd name="T3" fmla="*/ 0 h 114"/>
                  <a:gd name="T4" fmla="*/ 2147483647 w 96"/>
                  <a:gd name="T5" fmla="*/ 2147483647 h 114"/>
                  <a:gd name="T6" fmla="*/ 0 w 96"/>
                  <a:gd name="T7" fmla="*/ 2147483647 h 1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6"/>
                  <a:gd name="T13" fmla="*/ 0 h 114"/>
                  <a:gd name="T14" fmla="*/ 96 w 96"/>
                  <a:gd name="T15" fmla="*/ 114 h 1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6" h="114">
                    <a:moveTo>
                      <a:pt x="0" y="114"/>
                    </a:moveTo>
                    <a:lnTo>
                      <a:pt x="42" y="0"/>
                    </a:lnTo>
                    <a:lnTo>
                      <a:pt x="96" y="102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>
                  <a:defRPr/>
                </a:pPr>
                <a:endParaRPr lang="it-IT">
                  <a:ea typeface="+mn-ea"/>
                </a:endParaRPr>
              </a:p>
            </p:txBody>
          </p:sp>
          <p:sp>
            <p:nvSpPr>
              <p:cNvPr id="28" name="Figura a mano libera 27"/>
              <p:cNvSpPr/>
              <p:nvPr/>
            </p:nvSpPr>
            <p:spPr>
              <a:xfrm>
                <a:off x="4876808" y="998541"/>
                <a:ext cx="4137078" cy="4183084"/>
              </a:xfrm>
              <a:custGeom>
                <a:avLst/>
                <a:gdLst>
                  <a:gd name="connsiteX0" fmla="*/ 1577340 w 4137660"/>
                  <a:gd name="connsiteY0" fmla="*/ 0 h 4183380"/>
                  <a:gd name="connsiteX1" fmla="*/ 1760220 w 4137660"/>
                  <a:gd name="connsiteY1" fmla="*/ 175260 h 4183380"/>
                  <a:gd name="connsiteX2" fmla="*/ 2026920 w 4137660"/>
                  <a:gd name="connsiteY2" fmla="*/ 304800 h 4183380"/>
                  <a:gd name="connsiteX3" fmla="*/ 2324100 w 4137660"/>
                  <a:gd name="connsiteY3" fmla="*/ 487680 h 4183380"/>
                  <a:gd name="connsiteX4" fmla="*/ 2552700 w 4137660"/>
                  <a:gd name="connsiteY4" fmla="*/ 723900 h 4183380"/>
                  <a:gd name="connsiteX5" fmla="*/ 2758440 w 4137660"/>
                  <a:gd name="connsiteY5" fmla="*/ 1089660 h 4183380"/>
                  <a:gd name="connsiteX6" fmla="*/ 2956560 w 4137660"/>
                  <a:gd name="connsiteY6" fmla="*/ 1424940 h 4183380"/>
                  <a:gd name="connsiteX7" fmla="*/ 3208020 w 4137660"/>
                  <a:gd name="connsiteY7" fmla="*/ 1691640 h 4183380"/>
                  <a:gd name="connsiteX8" fmla="*/ 3482340 w 4137660"/>
                  <a:gd name="connsiteY8" fmla="*/ 1935480 h 4183380"/>
                  <a:gd name="connsiteX9" fmla="*/ 3672840 w 4137660"/>
                  <a:gd name="connsiteY9" fmla="*/ 2133600 h 4183380"/>
                  <a:gd name="connsiteX10" fmla="*/ 3916680 w 4137660"/>
                  <a:gd name="connsiteY10" fmla="*/ 2453640 h 4183380"/>
                  <a:gd name="connsiteX11" fmla="*/ 4091940 w 4137660"/>
                  <a:gd name="connsiteY11" fmla="*/ 2758440 h 4183380"/>
                  <a:gd name="connsiteX12" fmla="*/ 4099560 w 4137660"/>
                  <a:gd name="connsiteY12" fmla="*/ 3162300 h 4183380"/>
                  <a:gd name="connsiteX13" fmla="*/ 3863340 w 4137660"/>
                  <a:gd name="connsiteY13" fmla="*/ 3436620 h 4183380"/>
                  <a:gd name="connsiteX14" fmla="*/ 3589020 w 4137660"/>
                  <a:gd name="connsiteY14" fmla="*/ 3535680 h 4183380"/>
                  <a:gd name="connsiteX15" fmla="*/ 3169920 w 4137660"/>
                  <a:gd name="connsiteY15" fmla="*/ 3520440 h 4183380"/>
                  <a:gd name="connsiteX16" fmla="*/ 2842260 w 4137660"/>
                  <a:gd name="connsiteY16" fmla="*/ 3512820 h 4183380"/>
                  <a:gd name="connsiteX17" fmla="*/ 2446020 w 4137660"/>
                  <a:gd name="connsiteY17" fmla="*/ 3665220 h 4183380"/>
                  <a:gd name="connsiteX18" fmla="*/ 2095500 w 4137660"/>
                  <a:gd name="connsiteY18" fmla="*/ 3672840 h 4183380"/>
                  <a:gd name="connsiteX19" fmla="*/ 1790700 w 4137660"/>
                  <a:gd name="connsiteY19" fmla="*/ 3627120 h 4183380"/>
                  <a:gd name="connsiteX20" fmla="*/ 1333500 w 4137660"/>
                  <a:gd name="connsiteY20" fmla="*/ 3710940 h 4183380"/>
                  <a:gd name="connsiteX21" fmla="*/ 1051560 w 4137660"/>
                  <a:gd name="connsiteY21" fmla="*/ 3840480 h 4183380"/>
                  <a:gd name="connsiteX22" fmla="*/ 754380 w 4137660"/>
                  <a:gd name="connsiteY22" fmla="*/ 3947160 h 4183380"/>
                  <a:gd name="connsiteX23" fmla="*/ 502920 w 4137660"/>
                  <a:gd name="connsiteY23" fmla="*/ 4069080 h 4183380"/>
                  <a:gd name="connsiteX24" fmla="*/ 0 w 4137660"/>
                  <a:gd name="connsiteY24" fmla="*/ 4183380 h 418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137660" h="4183380">
                    <a:moveTo>
                      <a:pt x="1577340" y="0"/>
                    </a:moveTo>
                    <a:cubicBezTo>
                      <a:pt x="1631315" y="62230"/>
                      <a:pt x="1685290" y="124460"/>
                      <a:pt x="1760220" y="175260"/>
                    </a:cubicBezTo>
                    <a:cubicBezTo>
                      <a:pt x="1835150" y="226060"/>
                      <a:pt x="1932940" y="252730"/>
                      <a:pt x="2026920" y="304800"/>
                    </a:cubicBezTo>
                    <a:cubicBezTo>
                      <a:pt x="2120900" y="356870"/>
                      <a:pt x="2236470" y="417830"/>
                      <a:pt x="2324100" y="487680"/>
                    </a:cubicBezTo>
                    <a:cubicBezTo>
                      <a:pt x="2411730" y="557530"/>
                      <a:pt x="2480310" y="623570"/>
                      <a:pt x="2552700" y="723900"/>
                    </a:cubicBezTo>
                    <a:cubicBezTo>
                      <a:pt x="2625090" y="824230"/>
                      <a:pt x="2691130" y="972820"/>
                      <a:pt x="2758440" y="1089660"/>
                    </a:cubicBezTo>
                    <a:cubicBezTo>
                      <a:pt x="2825750" y="1206500"/>
                      <a:pt x="2881630" y="1324610"/>
                      <a:pt x="2956560" y="1424940"/>
                    </a:cubicBezTo>
                    <a:cubicBezTo>
                      <a:pt x="3031490" y="1525270"/>
                      <a:pt x="3120390" y="1606550"/>
                      <a:pt x="3208020" y="1691640"/>
                    </a:cubicBezTo>
                    <a:cubicBezTo>
                      <a:pt x="3295650" y="1776730"/>
                      <a:pt x="3404870" y="1861820"/>
                      <a:pt x="3482340" y="1935480"/>
                    </a:cubicBezTo>
                    <a:cubicBezTo>
                      <a:pt x="3559810" y="2009140"/>
                      <a:pt x="3600450" y="2047240"/>
                      <a:pt x="3672840" y="2133600"/>
                    </a:cubicBezTo>
                    <a:cubicBezTo>
                      <a:pt x="3745230" y="2219960"/>
                      <a:pt x="3846830" y="2349500"/>
                      <a:pt x="3916680" y="2453640"/>
                    </a:cubicBezTo>
                    <a:cubicBezTo>
                      <a:pt x="3986530" y="2557780"/>
                      <a:pt x="4061460" y="2640330"/>
                      <a:pt x="4091940" y="2758440"/>
                    </a:cubicBezTo>
                    <a:cubicBezTo>
                      <a:pt x="4122420" y="2876550"/>
                      <a:pt x="4137660" y="3049270"/>
                      <a:pt x="4099560" y="3162300"/>
                    </a:cubicBezTo>
                    <a:cubicBezTo>
                      <a:pt x="4061460" y="3275330"/>
                      <a:pt x="3948430" y="3374390"/>
                      <a:pt x="3863340" y="3436620"/>
                    </a:cubicBezTo>
                    <a:cubicBezTo>
                      <a:pt x="3778250" y="3498850"/>
                      <a:pt x="3704590" y="3521710"/>
                      <a:pt x="3589020" y="3535680"/>
                    </a:cubicBezTo>
                    <a:cubicBezTo>
                      <a:pt x="3473450" y="3549650"/>
                      <a:pt x="3169920" y="3520440"/>
                      <a:pt x="3169920" y="3520440"/>
                    </a:cubicBezTo>
                    <a:cubicBezTo>
                      <a:pt x="3045460" y="3516630"/>
                      <a:pt x="2962910" y="3488690"/>
                      <a:pt x="2842260" y="3512820"/>
                    </a:cubicBezTo>
                    <a:cubicBezTo>
                      <a:pt x="2721610" y="3536950"/>
                      <a:pt x="2570480" y="3638550"/>
                      <a:pt x="2446020" y="3665220"/>
                    </a:cubicBezTo>
                    <a:cubicBezTo>
                      <a:pt x="2321560" y="3691890"/>
                      <a:pt x="2204720" y="3679190"/>
                      <a:pt x="2095500" y="3672840"/>
                    </a:cubicBezTo>
                    <a:cubicBezTo>
                      <a:pt x="1986280" y="3666490"/>
                      <a:pt x="1917700" y="3620770"/>
                      <a:pt x="1790700" y="3627120"/>
                    </a:cubicBezTo>
                    <a:cubicBezTo>
                      <a:pt x="1663700" y="3633470"/>
                      <a:pt x="1456690" y="3675380"/>
                      <a:pt x="1333500" y="3710940"/>
                    </a:cubicBezTo>
                    <a:cubicBezTo>
                      <a:pt x="1210310" y="3746500"/>
                      <a:pt x="1148080" y="3801110"/>
                      <a:pt x="1051560" y="3840480"/>
                    </a:cubicBezTo>
                    <a:cubicBezTo>
                      <a:pt x="955040" y="3879850"/>
                      <a:pt x="845820" y="3909060"/>
                      <a:pt x="754380" y="3947160"/>
                    </a:cubicBezTo>
                    <a:cubicBezTo>
                      <a:pt x="662940" y="3985260"/>
                      <a:pt x="628650" y="4029710"/>
                      <a:pt x="502920" y="4069080"/>
                    </a:cubicBezTo>
                    <a:cubicBezTo>
                      <a:pt x="377190" y="4108450"/>
                      <a:pt x="188595" y="4145915"/>
                      <a:pt x="0" y="4183380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517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27"/>
          <p:cNvGrpSpPr>
            <a:grpSpLocks/>
          </p:cNvGrpSpPr>
          <p:nvPr userDrawn="1"/>
        </p:nvGrpSpPr>
        <p:grpSpPr bwMode="auto">
          <a:xfrm>
            <a:off x="477838" y="933450"/>
            <a:ext cx="8666162" cy="5913129"/>
            <a:chOff x="488951" y="944563"/>
            <a:chExt cx="8666153" cy="5913113"/>
          </a:xfrm>
          <a:solidFill>
            <a:srgbClr val="FF3399"/>
          </a:solidFill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555875" y="2309816"/>
              <a:ext cx="284131" cy="398330"/>
              <a:chOff x="3963" y="2703"/>
              <a:chExt cx="595" cy="673"/>
            </a:xfrm>
            <a:grpFill/>
          </p:grpSpPr>
          <p:grpSp>
            <p:nvGrpSpPr>
              <p:cNvPr id="188" name="Group 7"/>
              <p:cNvGrpSpPr>
                <a:grpSpLocks/>
              </p:cNvGrpSpPr>
              <p:nvPr/>
            </p:nvGrpSpPr>
            <p:grpSpPr bwMode="auto">
              <a:xfrm>
                <a:off x="3963" y="2703"/>
                <a:ext cx="595" cy="405"/>
                <a:chOff x="3963" y="2703"/>
                <a:chExt cx="595" cy="405"/>
              </a:xfrm>
              <a:grpFill/>
            </p:grpSpPr>
            <p:sp>
              <p:nvSpPr>
                <p:cNvPr id="193" name="Freeform 8"/>
                <p:cNvSpPr>
                  <a:spLocks/>
                </p:cNvSpPr>
                <p:nvPr/>
              </p:nvSpPr>
              <p:spPr bwMode="auto">
                <a:xfrm>
                  <a:off x="3963" y="2703"/>
                  <a:ext cx="266" cy="290"/>
                </a:xfrm>
                <a:custGeom>
                  <a:avLst/>
                  <a:gdLst/>
                  <a:ahLst/>
                  <a:cxnLst>
                    <a:cxn ang="0">
                      <a:pos x="162" y="9"/>
                    </a:cxn>
                    <a:cxn ang="0">
                      <a:pos x="132" y="60"/>
                    </a:cxn>
                    <a:cxn ang="0">
                      <a:pos x="120" y="99"/>
                    </a:cxn>
                    <a:cxn ang="0">
                      <a:pos x="138" y="132"/>
                    </a:cxn>
                    <a:cxn ang="0">
                      <a:pos x="144" y="150"/>
                    </a:cxn>
                    <a:cxn ang="0">
                      <a:pos x="108" y="189"/>
                    </a:cxn>
                    <a:cxn ang="0">
                      <a:pos x="75" y="180"/>
                    </a:cxn>
                    <a:cxn ang="0">
                      <a:pos x="45" y="165"/>
                    </a:cxn>
                    <a:cxn ang="0">
                      <a:pos x="0" y="183"/>
                    </a:cxn>
                    <a:cxn ang="0">
                      <a:pos x="9" y="210"/>
                    </a:cxn>
                    <a:cxn ang="0">
                      <a:pos x="36" y="219"/>
                    </a:cxn>
                    <a:cxn ang="0">
                      <a:pos x="45" y="222"/>
                    </a:cxn>
                    <a:cxn ang="0">
                      <a:pos x="84" y="240"/>
                    </a:cxn>
                    <a:cxn ang="0">
                      <a:pos x="87" y="255"/>
                    </a:cxn>
                    <a:cxn ang="0">
                      <a:pos x="111" y="258"/>
                    </a:cxn>
                    <a:cxn ang="0">
                      <a:pos x="147" y="288"/>
                    </a:cxn>
                    <a:cxn ang="0">
                      <a:pos x="201" y="282"/>
                    </a:cxn>
                    <a:cxn ang="0">
                      <a:pos x="219" y="270"/>
                    </a:cxn>
                    <a:cxn ang="0">
                      <a:pos x="246" y="261"/>
                    </a:cxn>
                    <a:cxn ang="0">
                      <a:pos x="237" y="219"/>
                    </a:cxn>
                    <a:cxn ang="0">
                      <a:pos x="246" y="198"/>
                    </a:cxn>
                    <a:cxn ang="0">
                      <a:pos x="228" y="150"/>
                    </a:cxn>
                    <a:cxn ang="0">
                      <a:pos x="219" y="120"/>
                    </a:cxn>
                    <a:cxn ang="0">
                      <a:pos x="240" y="87"/>
                    </a:cxn>
                    <a:cxn ang="0">
                      <a:pos x="210" y="81"/>
                    </a:cxn>
                    <a:cxn ang="0">
                      <a:pos x="195" y="69"/>
                    </a:cxn>
                    <a:cxn ang="0">
                      <a:pos x="189" y="48"/>
                    </a:cxn>
                    <a:cxn ang="0">
                      <a:pos x="186" y="0"/>
                    </a:cxn>
                    <a:cxn ang="0">
                      <a:pos x="162" y="9"/>
                    </a:cxn>
                  </a:cxnLst>
                  <a:rect l="0" t="0" r="r" b="b"/>
                  <a:pathLst>
                    <a:path w="267" h="291">
                      <a:moveTo>
                        <a:pt x="162" y="9"/>
                      </a:moveTo>
                      <a:cubicBezTo>
                        <a:pt x="125" y="18"/>
                        <a:pt x="150" y="32"/>
                        <a:pt x="132" y="60"/>
                      </a:cubicBezTo>
                      <a:cubicBezTo>
                        <a:pt x="130" y="77"/>
                        <a:pt x="129" y="85"/>
                        <a:pt x="120" y="99"/>
                      </a:cubicBezTo>
                      <a:cubicBezTo>
                        <a:pt x="123" y="116"/>
                        <a:pt x="131" y="117"/>
                        <a:pt x="138" y="132"/>
                      </a:cubicBezTo>
                      <a:cubicBezTo>
                        <a:pt x="141" y="138"/>
                        <a:pt x="144" y="150"/>
                        <a:pt x="144" y="150"/>
                      </a:cubicBezTo>
                      <a:cubicBezTo>
                        <a:pt x="140" y="163"/>
                        <a:pt x="121" y="185"/>
                        <a:pt x="108" y="189"/>
                      </a:cubicBezTo>
                      <a:cubicBezTo>
                        <a:pt x="97" y="187"/>
                        <a:pt x="75" y="180"/>
                        <a:pt x="75" y="180"/>
                      </a:cubicBezTo>
                      <a:cubicBezTo>
                        <a:pt x="65" y="170"/>
                        <a:pt x="59" y="169"/>
                        <a:pt x="45" y="165"/>
                      </a:cubicBezTo>
                      <a:cubicBezTo>
                        <a:pt x="19" y="168"/>
                        <a:pt x="13" y="164"/>
                        <a:pt x="0" y="183"/>
                      </a:cubicBezTo>
                      <a:cubicBezTo>
                        <a:pt x="1" y="189"/>
                        <a:pt x="1" y="205"/>
                        <a:pt x="9" y="210"/>
                      </a:cubicBezTo>
                      <a:cubicBezTo>
                        <a:pt x="17" y="215"/>
                        <a:pt x="27" y="216"/>
                        <a:pt x="36" y="219"/>
                      </a:cubicBezTo>
                      <a:cubicBezTo>
                        <a:pt x="39" y="220"/>
                        <a:pt x="45" y="222"/>
                        <a:pt x="45" y="222"/>
                      </a:cubicBezTo>
                      <a:cubicBezTo>
                        <a:pt x="59" y="236"/>
                        <a:pt x="63" y="237"/>
                        <a:pt x="84" y="240"/>
                      </a:cubicBezTo>
                      <a:cubicBezTo>
                        <a:pt x="85" y="245"/>
                        <a:pt x="83" y="252"/>
                        <a:pt x="87" y="255"/>
                      </a:cubicBezTo>
                      <a:cubicBezTo>
                        <a:pt x="94" y="259"/>
                        <a:pt x="103" y="256"/>
                        <a:pt x="111" y="258"/>
                      </a:cubicBezTo>
                      <a:cubicBezTo>
                        <a:pt x="125" y="262"/>
                        <a:pt x="134" y="280"/>
                        <a:pt x="147" y="288"/>
                      </a:cubicBezTo>
                      <a:cubicBezTo>
                        <a:pt x="165" y="287"/>
                        <a:pt x="185" y="291"/>
                        <a:pt x="201" y="282"/>
                      </a:cubicBezTo>
                      <a:cubicBezTo>
                        <a:pt x="207" y="278"/>
                        <a:pt x="212" y="272"/>
                        <a:pt x="219" y="270"/>
                      </a:cubicBezTo>
                      <a:cubicBezTo>
                        <a:pt x="228" y="267"/>
                        <a:pt x="246" y="261"/>
                        <a:pt x="246" y="261"/>
                      </a:cubicBezTo>
                      <a:cubicBezTo>
                        <a:pt x="251" y="245"/>
                        <a:pt x="256" y="225"/>
                        <a:pt x="237" y="219"/>
                      </a:cubicBezTo>
                      <a:cubicBezTo>
                        <a:pt x="233" y="207"/>
                        <a:pt x="233" y="202"/>
                        <a:pt x="246" y="198"/>
                      </a:cubicBezTo>
                      <a:cubicBezTo>
                        <a:pt x="267" y="167"/>
                        <a:pt x="260" y="155"/>
                        <a:pt x="228" y="150"/>
                      </a:cubicBezTo>
                      <a:cubicBezTo>
                        <a:pt x="233" y="127"/>
                        <a:pt x="225" y="138"/>
                        <a:pt x="219" y="120"/>
                      </a:cubicBezTo>
                      <a:cubicBezTo>
                        <a:pt x="223" y="91"/>
                        <a:pt x="223" y="104"/>
                        <a:pt x="240" y="87"/>
                      </a:cubicBezTo>
                      <a:cubicBezTo>
                        <a:pt x="228" y="79"/>
                        <a:pt x="225" y="77"/>
                        <a:pt x="210" y="81"/>
                      </a:cubicBezTo>
                      <a:cubicBezTo>
                        <a:pt x="170" y="75"/>
                        <a:pt x="193" y="85"/>
                        <a:pt x="195" y="69"/>
                      </a:cubicBezTo>
                      <a:cubicBezTo>
                        <a:pt x="195" y="66"/>
                        <a:pt x="190" y="51"/>
                        <a:pt x="189" y="48"/>
                      </a:cubicBezTo>
                      <a:cubicBezTo>
                        <a:pt x="193" y="32"/>
                        <a:pt x="211" y="8"/>
                        <a:pt x="186" y="0"/>
                      </a:cubicBezTo>
                      <a:cubicBezTo>
                        <a:pt x="179" y="2"/>
                        <a:pt x="162" y="24"/>
                        <a:pt x="162" y="9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9"/>
                <p:cNvSpPr>
                  <a:spLocks/>
                </p:cNvSpPr>
                <p:nvPr/>
              </p:nvSpPr>
              <p:spPr bwMode="auto">
                <a:xfrm>
                  <a:off x="4089" y="3009"/>
                  <a:ext cx="106" cy="99"/>
                </a:xfrm>
                <a:custGeom>
                  <a:avLst/>
                  <a:gdLst/>
                  <a:ahLst/>
                  <a:cxnLst>
                    <a:cxn ang="0">
                      <a:pos x="8" y="16"/>
                    </a:cxn>
                    <a:cxn ang="0">
                      <a:pos x="23" y="43"/>
                    </a:cxn>
                    <a:cxn ang="0">
                      <a:pos x="26" y="58"/>
                    </a:cxn>
                    <a:cxn ang="0">
                      <a:pos x="44" y="64"/>
                    </a:cxn>
                    <a:cxn ang="0">
                      <a:pos x="68" y="94"/>
                    </a:cxn>
                    <a:cxn ang="0">
                      <a:pos x="77" y="100"/>
                    </a:cxn>
                    <a:cxn ang="0">
                      <a:pos x="95" y="58"/>
                    </a:cxn>
                    <a:cxn ang="0">
                      <a:pos x="74" y="52"/>
                    </a:cxn>
                    <a:cxn ang="0">
                      <a:pos x="62" y="31"/>
                    </a:cxn>
                    <a:cxn ang="0">
                      <a:pos x="44" y="25"/>
                    </a:cxn>
                    <a:cxn ang="0">
                      <a:pos x="32" y="7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9"/>
                    </a:cxn>
                    <a:cxn ang="0">
                      <a:pos x="8" y="16"/>
                    </a:cxn>
                  </a:cxnLst>
                  <a:rect l="0" t="0" r="r" b="b"/>
                  <a:pathLst>
                    <a:path w="106" h="100">
                      <a:moveTo>
                        <a:pt x="8" y="16"/>
                      </a:moveTo>
                      <a:cubicBezTo>
                        <a:pt x="11" y="26"/>
                        <a:pt x="23" y="43"/>
                        <a:pt x="23" y="43"/>
                      </a:cubicBezTo>
                      <a:cubicBezTo>
                        <a:pt x="24" y="48"/>
                        <a:pt x="22" y="54"/>
                        <a:pt x="26" y="58"/>
                      </a:cubicBezTo>
                      <a:cubicBezTo>
                        <a:pt x="30" y="62"/>
                        <a:pt x="44" y="64"/>
                        <a:pt x="44" y="64"/>
                      </a:cubicBezTo>
                      <a:cubicBezTo>
                        <a:pt x="52" y="89"/>
                        <a:pt x="45" y="78"/>
                        <a:pt x="68" y="94"/>
                      </a:cubicBezTo>
                      <a:cubicBezTo>
                        <a:pt x="71" y="96"/>
                        <a:pt x="77" y="100"/>
                        <a:pt x="77" y="100"/>
                      </a:cubicBezTo>
                      <a:cubicBezTo>
                        <a:pt x="101" y="96"/>
                        <a:pt x="106" y="88"/>
                        <a:pt x="95" y="58"/>
                      </a:cubicBezTo>
                      <a:cubicBezTo>
                        <a:pt x="93" y="51"/>
                        <a:pt x="81" y="54"/>
                        <a:pt x="74" y="52"/>
                      </a:cubicBezTo>
                      <a:cubicBezTo>
                        <a:pt x="71" y="38"/>
                        <a:pt x="75" y="37"/>
                        <a:pt x="62" y="31"/>
                      </a:cubicBezTo>
                      <a:cubicBezTo>
                        <a:pt x="56" y="28"/>
                        <a:pt x="44" y="25"/>
                        <a:pt x="44" y="25"/>
                      </a:cubicBezTo>
                      <a:cubicBezTo>
                        <a:pt x="40" y="19"/>
                        <a:pt x="36" y="13"/>
                        <a:pt x="32" y="7"/>
                      </a:cubicBezTo>
                      <a:cubicBezTo>
                        <a:pt x="28" y="2"/>
                        <a:pt x="14" y="1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9"/>
                        <a:pt x="3" y="14"/>
                        <a:pt x="5" y="19"/>
                      </a:cubicBezTo>
                      <a:cubicBezTo>
                        <a:pt x="6" y="20"/>
                        <a:pt x="7" y="17"/>
                        <a:pt x="8" y="16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0"/>
                <p:cNvSpPr>
                  <a:spLocks/>
                </p:cNvSpPr>
                <p:nvPr/>
              </p:nvSpPr>
              <p:spPr bwMode="auto">
                <a:xfrm>
                  <a:off x="4279" y="2808"/>
                  <a:ext cx="96" cy="115"/>
                </a:xfrm>
                <a:custGeom>
                  <a:avLst/>
                  <a:gdLst/>
                  <a:ahLst/>
                  <a:cxnLst>
                    <a:cxn ang="0">
                      <a:pos x="20" y="13"/>
                    </a:cxn>
                    <a:cxn ang="0">
                      <a:pos x="8" y="37"/>
                    </a:cxn>
                    <a:cxn ang="0">
                      <a:pos x="32" y="58"/>
                    </a:cxn>
                    <a:cxn ang="0">
                      <a:pos x="53" y="79"/>
                    </a:cxn>
                    <a:cxn ang="0">
                      <a:pos x="71" y="115"/>
                    </a:cxn>
                    <a:cxn ang="0">
                      <a:pos x="71" y="67"/>
                    </a:cxn>
                    <a:cxn ang="0">
                      <a:pos x="56" y="19"/>
                    </a:cxn>
                    <a:cxn ang="0">
                      <a:pos x="26" y="4"/>
                    </a:cxn>
                    <a:cxn ang="0">
                      <a:pos x="20" y="13"/>
                    </a:cxn>
                  </a:cxnLst>
                  <a:rect l="0" t="0" r="r" b="b"/>
                  <a:pathLst>
                    <a:path w="96" h="115">
                      <a:moveTo>
                        <a:pt x="20" y="13"/>
                      </a:moveTo>
                      <a:cubicBezTo>
                        <a:pt x="1" y="17"/>
                        <a:pt x="0" y="12"/>
                        <a:pt x="8" y="37"/>
                      </a:cubicBezTo>
                      <a:cubicBezTo>
                        <a:pt x="11" y="47"/>
                        <a:pt x="32" y="58"/>
                        <a:pt x="32" y="58"/>
                      </a:cubicBezTo>
                      <a:cubicBezTo>
                        <a:pt x="46" y="79"/>
                        <a:pt x="37" y="74"/>
                        <a:pt x="53" y="79"/>
                      </a:cubicBezTo>
                      <a:cubicBezTo>
                        <a:pt x="62" y="93"/>
                        <a:pt x="57" y="105"/>
                        <a:pt x="71" y="115"/>
                      </a:cubicBezTo>
                      <a:cubicBezTo>
                        <a:pt x="96" y="109"/>
                        <a:pt x="90" y="79"/>
                        <a:pt x="71" y="67"/>
                      </a:cubicBezTo>
                      <a:cubicBezTo>
                        <a:pt x="65" y="49"/>
                        <a:pt x="73" y="31"/>
                        <a:pt x="56" y="19"/>
                      </a:cubicBezTo>
                      <a:cubicBezTo>
                        <a:pt x="44" y="0"/>
                        <a:pt x="54" y="0"/>
                        <a:pt x="26" y="4"/>
                      </a:cubicBezTo>
                      <a:cubicBezTo>
                        <a:pt x="23" y="21"/>
                        <a:pt x="25" y="24"/>
                        <a:pt x="20" y="13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1"/>
                <p:cNvSpPr>
                  <a:spLocks/>
                </p:cNvSpPr>
                <p:nvPr/>
              </p:nvSpPr>
              <p:spPr bwMode="auto">
                <a:xfrm>
                  <a:off x="4339" y="2797"/>
                  <a:ext cx="96" cy="113"/>
                </a:xfrm>
                <a:custGeom>
                  <a:avLst/>
                  <a:gdLst/>
                  <a:ahLst/>
                  <a:cxnLst>
                    <a:cxn ang="0">
                      <a:pos x="49" y="24"/>
                    </a:cxn>
                    <a:cxn ang="0">
                      <a:pos x="64" y="93"/>
                    </a:cxn>
                    <a:cxn ang="0">
                      <a:pos x="67" y="111"/>
                    </a:cxn>
                    <a:cxn ang="0">
                      <a:pos x="79" y="108"/>
                    </a:cxn>
                    <a:cxn ang="0">
                      <a:pos x="85" y="60"/>
                    </a:cxn>
                    <a:cxn ang="0">
                      <a:pos x="94" y="27"/>
                    </a:cxn>
                    <a:cxn ang="0">
                      <a:pos x="58" y="15"/>
                    </a:cxn>
                    <a:cxn ang="0">
                      <a:pos x="31" y="0"/>
                    </a:cxn>
                    <a:cxn ang="0">
                      <a:pos x="49" y="24"/>
                    </a:cxn>
                  </a:cxnLst>
                  <a:rect l="0" t="0" r="r" b="b"/>
                  <a:pathLst>
                    <a:path w="98" h="114">
                      <a:moveTo>
                        <a:pt x="49" y="24"/>
                      </a:moveTo>
                      <a:cubicBezTo>
                        <a:pt x="52" y="48"/>
                        <a:pt x="50" y="73"/>
                        <a:pt x="64" y="93"/>
                      </a:cubicBezTo>
                      <a:cubicBezTo>
                        <a:pt x="65" y="99"/>
                        <a:pt x="63" y="107"/>
                        <a:pt x="67" y="111"/>
                      </a:cubicBezTo>
                      <a:cubicBezTo>
                        <a:pt x="70" y="114"/>
                        <a:pt x="78" y="112"/>
                        <a:pt x="79" y="108"/>
                      </a:cubicBezTo>
                      <a:cubicBezTo>
                        <a:pt x="84" y="93"/>
                        <a:pt x="81" y="76"/>
                        <a:pt x="85" y="60"/>
                      </a:cubicBezTo>
                      <a:cubicBezTo>
                        <a:pt x="88" y="49"/>
                        <a:pt x="94" y="27"/>
                        <a:pt x="94" y="27"/>
                      </a:cubicBezTo>
                      <a:cubicBezTo>
                        <a:pt x="80" y="6"/>
                        <a:pt x="98" y="27"/>
                        <a:pt x="58" y="15"/>
                      </a:cubicBezTo>
                      <a:cubicBezTo>
                        <a:pt x="48" y="12"/>
                        <a:pt x="41" y="3"/>
                        <a:pt x="31" y="0"/>
                      </a:cubicBezTo>
                      <a:cubicBezTo>
                        <a:pt x="0" y="10"/>
                        <a:pt x="49" y="51"/>
                        <a:pt x="49" y="24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2"/>
                <p:cNvSpPr>
                  <a:spLocks/>
                </p:cNvSpPr>
                <p:nvPr/>
              </p:nvSpPr>
              <p:spPr bwMode="auto">
                <a:xfrm>
                  <a:off x="4482" y="2893"/>
                  <a:ext cx="76" cy="43"/>
                </a:xfrm>
                <a:custGeom>
                  <a:avLst/>
                  <a:gdLst/>
                  <a:ahLst/>
                  <a:cxnLst>
                    <a:cxn ang="0">
                      <a:pos x="9" y="14"/>
                    </a:cxn>
                    <a:cxn ang="0">
                      <a:pos x="51" y="44"/>
                    </a:cxn>
                    <a:cxn ang="0">
                      <a:pos x="48" y="20"/>
                    </a:cxn>
                    <a:cxn ang="0">
                      <a:pos x="21" y="2"/>
                    </a:cxn>
                    <a:cxn ang="0">
                      <a:pos x="3" y="5"/>
                    </a:cxn>
                    <a:cxn ang="0">
                      <a:pos x="6" y="20"/>
                    </a:cxn>
                    <a:cxn ang="0">
                      <a:pos x="9" y="14"/>
                    </a:cxn>
                  </a:cxnLst>
                  <a:rect l="0" t="0" r="r" b="b"/>
                  <a:pathLst>
                    <a:path w="76" h="44">
                      <a:moveTo>
                        <a:pt x="9" y="14"/>
                      </a:moveTo>
                      <a:cubicBezTo>
                        <a:pt x="14" y="41"/>
                        <a:pt x="28" y="36"/>
                        <a:pt x="51" y="44"/>
                      </a:cubicBezTo>
                      <a:cubicBezTo>
                        <a:pt x="76" y="38"/>
                        <a:pt x="70" y="24"/>
                        <a:pt x="48" y="20"/>
                      </a:cubicBezTo>
                      <a:cubicBezTo>
                        <a:pt x="43" y="6"/>
                        <a:pt x="33" y="10"/>
                        <a:pt x="21" y="2"/>
                      </a:cubicBezTo>
                      <a:cubicBezTo>
                        <a:pt x="15" y="3"/>
                        <a:pt x="7" y="0"/>
                        <a:pt x="3" y="5"/>
                      </a:cubicBezTo>
                      <a:cubicBezTo>
                        <a:pt x="0" y="9"/>
                        <a:pt x="3" y="16"/>
                        <a:pt x="6" y="20"/>
                      </a:cubicBezTo>
                      <a:cubicBezTo>
                        <a:pt x="7" y="22"/>
                        <a:pt x="8" y="16"/>
                        <a:pt x="9" y="14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" name="Group 13"/>
              <p:cNvGrpSpPr>
                <a:grpSpLocks/>
              </p:cNvGrpSpPr>
              <p:nvPr/>
            </p:nvGrpSpPr>
            <p:grpSpPr bwMode="auto">
              <a:xfrm>
                <a:off x="4256" y="3199"/>
                <a:ext cx="229" cy="177"/>
                <a:chOff x="4256" y="3199"/>
                <a:chExt cx="229" cy="177"/>
              </a:xfrm>
              <a:grpFill/>
            </p:grpSpPr>
            <p:sp>
              <p:nvSpPr>
                <p:cNvPr id="190" name="Freeform 14"/>
                <p:cNvSpPr>
                  <a:spLocks/>
                </p:cNvSpPr>
                <p:nvPr/>
              </p:nvSpPr>
              <p:spPr bwMode="auto">
                <a:xfrm>
                  <a:off x="4256" y="3199"/>
                  <a:ext cx="57" cy="94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4" y="60"/>
                    </a:cxn>
                    <a:cxn ang="0">
                      <a:pos x="45" y="93"/>
                    </a:cxn>
                    <a:cxn ang="0">
                      <a:pos x="33" y="33"/>
                    </a:cxn>
                    <a:cxn ang="0">
                      <a:pos x="30" y="18"/>
                    </a:cxn>
                    <a:cxn ang="0">
                      <a:pos x="12" y="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58" h="93">
                      <a:moveTo>
                        <a:pt x="0" y="6"/>
                      </a:moveTo>
                      <a:cubicBezTo>
                        <a:pt x="6" y="25"/>
                        <a:pt x="13" y="43"/>
                        <a:pt x="24" y="60"/>
                      </a:cubicBezTo>
                      <a:cubicBezTo>
                        <a:pt x="27" y="80"/>
                        <a:pt x="26" y="87"/>
                        <a:pt x="45" y="93"/>
                      </a:cubicBezTo>
                      <a:cubicBezTo>
                        <a:pt x="58" y="73"/>
                        <a:pt x="45" y="50"/>
                        <a:pt x="33" y="33"/>
                      </a:cubicBezTo>
                      <a:cubicBezTo>
                        <a:pt x="32" y="28"/>
                        <a:pt x="33" y="22"/>
                        <a:pt x="30" y="18"/>
                      </a:cubicBezTo>
                      <a:cubicBezTo>
                        <a:pt x="25" y="11"/>
                        <a:pt x="12" y="0"/>
                        <a:pt x="12" y="0"/>
                      </a:cubicBezTo>
                      <a:cubicBezTo>
                        <a:pt x="2" y="3"/>
                        <a:pt x="5" y="1"/>
                        <a:pt x="0" y="6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15"/>
                <p:cNvSpPr>
                  <a:spLocks/>
                </p:cNvSpPr>
                <p:nvPr/>
              </p:nvSpPr>
              <p:spPr bwMode="auto">
                <a:xfrm>
                  <a:off x="4299" y="3306"/>
                  <a:ext cx="66" cy="70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58" y="69"/>
                    </a:cxn>
                    <a:cxn ang="0">
                      <a:pos x="58" y="42"/>
                    </a:cxn>
                    <a:cxn ang="0">
                      <a:pos x="40" y="36"/>
                    </a:cxn>
                    <a:cxn ang="0">
                      <a:pos x="37" y="27"/>
                    </a:cxn>
                    <a:cxn ang="0">
                      <a:pos x="28" y="21"/>
                    </a:cxn>
                    <a:cxn ang="0">
                      <a:pos x="16" y="3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66" h="69">
                      <a:moveTo>
                        <a:pt x="7" y="6"/>
                      </a:moveTo>
                      <a:cubicBezTo>
                        <a:pt x="14" y="41"/>
                        <a:pt x="22" y="62"/>
                        <a:pt x="58" y="69"/>
                      </a:cubicBezTo>
                      <a:cubicBezTo>
                        <a:pt x="61" y="61"/>
                        <a:pt x="66" y="51"/>
                        <a:pt x="58" y="42"/>
                      </a:cubicBezTo>
                      <a:cubicBezTo>
                        <a:pt x="54" y="37"/>
                        <a:pt x="40" y="36"/>
                        <a:pt x="40" y="36"/>
                      </a:cubicBezTo>
                      <a:cubicBezTo>
                        <a:pt x="39" y="33"/>
                        <a:pt x="39" y="29"/>
                        <a:pt x="37" y="27"/>
                      </a:cubicBezTo>
                      <a:cubicBezTo>
                        <a:pt x="35" y="24"/>
                        <a:pt x="30" y="24"/>
                        <a:pt x="28" y="21"/>
                      </a:cubicBezTo>
                      <a:cubicBezTo>
                        <a:pt x="16" y="0"/>
                        <a:pt x="35" y="9"/>
                        <a:pt x="16" y="3"/>
                      </a:cubicBezTo>
                      <a:cubicBezTo>
                        <a:pt x="3" y="6"/>
                        <a:pt x="0" y="6"/>
                        <a:pt x="7" y="6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6"/>
                <p:cNvSpPr>
                  <a:spLocks/>
                </p:cNvSpPr>
                <p:nvPr/>
              </p:nvSpPr>
              <p:spPr bwMode="auto">
                <a:xfrm>
                  <a:off x="4435" y="3312"/>
                  <a:ext cx="50" cy="48"/>
                </a:xfrm>
                <a:custGeom>
                  <a:avLst/>
                  <a:gdLst/>
                  <a:ahLst/>
                  <a:cxnLst>
                    <a:cxn ang="0">
                      <a:pos x="8" y="13"/>
                    </a:cxn>
                    <a:cxn ang="0">
                      <a:pos x="41" y="49"/>
                    </a:cxn>
                    <a:cxn ang="0">
                      <a:pos x="44" y="31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6"/>
                    </a:cxn>
                    <a:cxn ang="0">
                      <a:pos x="8" y="13"/>
                    </a:cxn>
                  </a:cxnLst>
                  <a:rect l="0" t="0" r="r" b="b"/>
                  <a:pathLst>
                    <a:path w="50" h="49">
                      <a:moveTo>
                        <a:pt x="8" y="13"/>
                      </a:moveTo>
                      <a:cubicBezTo>
                        <a:pt x="30" y="19"/>
                        <a:pt x="24" y="37"/>
                        <a:pt x="41" y="49"/>
                      </a:cubicBezTo>
                      <a:cubicBezTo>
                        <a:pt x="50" y="35"/>
                        <a:pt x="47" y="45"/>
                        <a:pt x="44" y="31"/>
                      </a:cubicBezTo>
                      <a:cubicBezTo>
                        <a:pt x="39" y="4"/>
                        <a:pt x="41" y="5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8"/>
                        <a:pt x="3" y="13"/>
                        <a:pt x="5" y="16"/>
                      </a:cubicBezTo>
                      <a:cubicBezTo>
                        <a:pt x="6" y="17"/>
                        <a:pt x="7" y="14"/>
                        <a:pt x="8" y="13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312833" y="2924174"/>
              <a:ext cx="1414462" cy="1200149"/>
              <a:chOff x="3322" y="1907"/>
              <a:chExt cx="2424" cy="2013"/>
            </a:xfrm>
            <a:grpFill/>
          </p:grpSpPr>
          <p:sp>
            <p:nvSpPr>
              <p:cNvPr id="180" name="Freeform 21"/>
              <p:cNvSpPr>
                <a:spLocks/>
              </p:cNvSpPr>
              <p:nvPr/>
            </p:nvSpPr>
            <p:spPr bwMode="auto">
              <a:xfrm>
                <a:off x="3534" y="3358"/>
                <a:ext cx="824" cy="562"/>
              </a:xfrm>
              <a:custGeom>
                <a:avLst/>
                <a:gdLst/>
                <a:ahLst/>
                <a:cxnLst>
                  <a:cxn ang="0">
                    <a:pos x="816" y="84"/>
                  </a:cxn>
                  <a:cxn ang="0">
                    <a:pos x="792" y="76"/>
                  </a:cxn>
                  <a:cxn ang="0">
                    <a:pos x="780" y="68"/>
                  </a:cxn>
                  <a:cxn ang="0">
                    <a:pos x="756" y="60"/>
                  </a:cxn>
                  <a:cxn ang="0">
                    <a:pos x="616" y="20"/>
                  </a:cxn>
                  <a:cxn ang="0">
                    <a:pos x="588" y="8"/>
                  </a:cxn>
                  <a:cxn ang="0">
                    <a:pos x="564" y="0"/>
                  </a:cxn>
                  <a:cxn ang="0">
                    <a:pos x="516" y="20"/>
                  </a:cxn>
                  <a:cxn ang="0">
                    <a:pos x="492" y="36"/>
                  </a:cxn>
                  <a:cxn ang="0">
                    <a:pos x="460" y="80"/>
                  </a:cxn>
                  <a:cxn ang="0">
                    <a:pos x="384" y="172"/>
                  </a:cxn>
                  <a:cxn ang="0">
                    <a:pos x="352" y="236"/>
                  </a:cxn>
                  <a:cxn ang="0">
                    <a:pos x="288" y="276"/>
                  </a:cxn>
                  <a:cxn ang="0">
                    <a:pos x="224" y="324"/>
                  </a:cxn>
                  <a:cxn ang="0">
                    <a:pos x="160" y="348"/>
                  </a:cxn>
                  <a:cxn ang="0">
                    <a:pos x="136" y="364"/>
                  </a:cxn>
                  <a:cxn ang="0">
                    <a:pos x="112" y="396"/>
                  </a:cxn>
                  <a:cxn ang="0">
                    <a:pos x="60" y="420"/>
                  </a:cxn>
                  <a:cxn ang="0">
                    <a:pos x="4" y="488"/>
                  </a:cxn>
                  <a:cxn ang="0">
                    <a:pos x="172" y="504"/>
                  </a:cxn>
                  <a:cxn ang="0">
                    <a:pos x="248" y="512"/>
                  </a:cxn>
                  <a:cxn ang="0">
                    <a:pos x="316" y="488"/>
                  </a:cxn>
                  <a:cxn ang="0">
                    <a:pos x="332" y="468"/>
                  </a:cxn>
                  <a:cxn ang="0">
                    <a:pos x="356" y="460"/>
                  </a:cxn>
                  <a:cxn ang="0">
                    <a:pos x="408" y="468"/>
                  </a:cxn>
                  <a:cxn ang="0">
                    <a:pos x="444" y="452"/>
                  </a:cxn>
                  <a:cxn ang="0">
                    <a:pos x="464" y="416"/>
                  </a:cxn>
                  <a:cxn ang="0">
                    <a:pos x="472" y="368"/>
                  </a:cxn>
                  <a:cxn ang="0">
                    <a:pos x="496" y="352"/>
                  </a:cxn>
                  <a:cxn ang="0">
                    <a:pos x="508" y="344"/>
                  </a:cxn>
                  <a:cxn ang="0">
                    <a:pos x="604" y="276"/>
                  </a:cxn>
                  <a:cxn ang="0">
                    <a:pos x="640" y="256"/>
                  </a:cxn>
                  <a:cxn ang="0">
                    <a:pos x="716" y="248"/>
                  </a:cxn>
                  <a:cxn ang="0">
                    <a:pos x="756" y="232"/>
                  </a:cxn>
                  <a:cxn ang="0">
                    <a:pos x="808" y="100"/>
                  </a:cxn>
                  <a:cxn ang="0">
                    <a:pos x="816" y="84"/>
                  </a:cxn>
                </a:cxnLst>
                <a:rect l="0" t="0" r="r" b="b"/>
                <a:pathLst>
                  <a:path w="826" h="562">
                    <a:moveTo>
                      <a:pt x="816" y="84"/>
                    </a:moveTo>
                    <a:cubicBezTo>
                      <a:pt x="808" y="81"/>
                      <a:pt x="799" y="81"/>
                      <a:pt x="792" y="76"/>
                    </a:cubicBezTo>
                    <a:cubicBezTo>
                      <a:pt x="788" y="73"/>
                      <a:pt x="784" y="70"/>
                      <a:pt x="780" y="68"/>
                    </a:cubicBezTo>
                    <a:cubicBezTo>
                      <a:pt x="772" y="65"/>
                      <a:pt x="756" y="60"/>
                      <a:pt x="756" y="60"/>
                    </a:cubicBezTo>
                    <a:cubicBezTo>
                      <a:pt x="720" y="24"/>
                      <a:pt x="663" y="23"/>
                      <a:pt x="616" y="20"/>
                    </a:cubicBezTo>
                    <a:cubicBezTo>
                      <a:pt x="577" y="7"/>
                      <a:pt x="637" y="28"/>
                      <a:pt x="588" y="8"/>
                    </a:cubicBezTo>
                    <a:cubicBezTo>
                      <a:pt x="580" y="5"/>
                      <a:pt x="564" y="0"/>
                      <a:pt x="564" y="0"/>
                    </a:cubicBezTo>
                    <a:cubicBezTo>
                      <a:pt x="537" y="5"/>
                      <a:pt x="536" y="5"/>
                      <a:pt x="516" y="20"/>
                    </a:cubicBezTo>
                    <a:cubicBezTo>
                      <a:pt x="508" y="26"/>
                      <a:pt x="492" y="36"/>
                      <a:pt x="492" y="36"/>
                    </a:cubicBezTo>
                    <a:cubicBezTo>
                      <a:pt x="482" y="51"/>
                      <a:pt x="474" y="70"/>
                      <a:pt x="460" y="80"/>
                    </a:cubicBezTo>
                    <a:cubicBezTo>
                      <a:pt x="443" y="132"/>
                      <a:pt x="409" y="135"/>
                      <a:pt x="384" y="172"/>
                    </a:cubicBezTo>
                    <a:cubicBezTo>
                      <a:pt x="371" y="192"/>
                      <a:pt x="366" y="218"/>
                      <a:pt x="352" y="236"/>
                    </a:cubicBezTo>
                    <a:cubicBezTo>
                      <a:pt x="330" y="264"/>
                      <a:pt x="316" y="260"/>
                      <a:pt x="288" y="276"/>
                    </a:cubicBezTo>
                    <a:cubicBezTo>
                      <a:pt x="265" y="289"/>
                      <a:pt x="246" y="312"/>
                      <a:pt x="224" y="324"/>
                    </a:cubicBezTo>
                    <a:cubicBezTo>
                      <a:pt x="205" y="335"/>
                      <a:pt x="180" y="337"/>
                      <a:pt x="160" y="348"/>
                    </a:cubicBezTo>
                    <a:cubicBezTo>
                      <a:pt x="152" y="353"/>
                      <a:pt x="142" y="356"/>
                      <a:pt x="136" y="364"/>
                    </a:cubicBezTo>
                    <a:cubicBezTo>
                      <a:pt x="128" y="375"/>
                      <a:pt x="123" y="389"/>
                      <a:pt x="112" y="396"/>
                    </a:cubicBezTo>
                    <a:cubicBezTo>
                      <a:pt x="96" y="407"/>
                      <a:pt x="77" y="411"/>
                      <a:pt x="60" y="420"/>
                    </a:cubicBezTo>
                    <a:cubicBezTo>
                      <a:pt x="51" y="446"/>
                      <a:pt x="27" y="473"/>
                      <a:pt x="4" y="488"/>
                    </a:cubicBezTo>
                    <a:cubicBezTo>
                      <a:pt x="19" y="562"/>
                      <a:pt x="0" y="504"/>
                      <a:pt x="172" y="504"/>
                    </a:cubicBezTo>
                    <a:cubicBezTo>
                      <a:pt x="177" y="504"/>
                      <a:pt x="241" y="511"/>
                      <a:pt x="248" y="512"/>
                    </a:cubicBezTo>
                    <a:cubicBezTo>
                      <a:pt x="289" y="508"/>
                      <a:pt x="292" y="512"/>
                      <a:pt x="316" y="488"/>
                    </a:cubicBezTo>
                    <a:cubicBezTo>
                      <a:pt x="320" y="475"/>
                      <a:pt x="318" y="474"/>
                      <a:pt x="332" y="468"/>
                    </a:cubicBezTo>
                    <a:cubicBezTo>
                      <a:pt x="340" y="465"/>
                      <a:pt x="356" y="460"/>
                      <a:pt x="356" y="460"/>
                    </a:cubicBezTo>
                    <a:cubicBezTo>
                      <a:pt x="382" y="469"/>
                      <a:pt x="376" y="473"/>
                      <a:pt x="408" y="468"/>
                    </a:cubicBezTo>
                    <a:cubicBezTo>
                      <a:pt x="437" y="458"/>
                      <a:pt x="425" y="465"/>
                      <a:pt x="444" y="452"/>
                    </a:cubicBezTo>
                    <a:cubicBezTo>
                      <a:pt x="462" y="424"/>
                      <a:pt x="457" y="437"/>
                      <a:pt x="464" y="416"/>
                    </a:cubicBezTo>
                    <a:cubicBezTo>
                      <a:pt x="466" y="400"/>
                      <a:pt x="461" y="379"/>
                      <a:pt x="472" y="368"/>
                    </a:cubicBezTo>
                    <a:cubicBezTo>
                      <a:pt x="479" y="361"/>
                      <a:pt x="488" y="357"/>
                      <a:pt x="496" y="352"/>
                    </a:cubicBezTo>
                    <a:cubicBezTo>
                      <a:pt x="500" y="349"/>
                      <a:pt x="508" y="344"/>
                      <a:pt x="508" y="344"/>
                    </a:cubicBezTo>
                    <a:cubicBezTo>
                      <a:pt x="539" y="297"/>
                      <a:pt x="551" y="294"/>
                      <a:pt x="604" y="276"/>
                    </a:cubicBezTo>
                    <a:cubicBezTo>
                      <a:pt x="630" y="267"/>
                      <a:pt x="620" y="259"/>
                      <a:pt x="640" y="256"/>
                    </a:cubicBezTo>
                    <a:cubicBezTo>
                      <a:pt x="665" y="253"/>
                      <a:pt x="716" y="248"/>
                      <a:pt x="716" y="248"/>
                    </a:cubicBezTo>
                    <a:cubicBezTo>
                      <a:pt x="732" y="244"/>
                      <a:pt x="742" y="241"/>
                      <a:pt x="756" y="232"/>
                    </a:cubicBezTo>
                    <a:cubicBezTo>
                      <a:pt x="771" y="186"/>
                      <a:pt x="781" y="141"/>
                      <a:pt x="808" y="100"/>
                    </a:cubicBezTo>
                    <a:cubicBezTo>
                      <a:pt x="826" y="72"/>
                      <a:pt x="803" y="97"/>
                      <a:pt x="816" y="8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1" name="Freeform 22"/>
              <p:cNvSpPr>
                <a:spLocks/>
              </p:cNvSpPr>
              <p:nvPr/>
            </p:nvSpPr>
            <p:spPr bwMode="auto">
              <a:xfrm>
                <a:off x="3322" y="2935"/>
                <a:ext cx="185" cy="168"/>
              </a:xfrm>
              <a:custGeom>
                <a:avLst/>
                <a:gdLst/>
                <a:ahLst/>
                <a:cxnLst>
                  <a:cxn ang="0">
                    <a:pos x="92" y="150"/>
                  </a:cxn>
                  <a:cxn ang="0">
                    <a:pos x="170" y="132"/>
                  </a:cxn>
                  <a:cxn ang="0">
                    <a:pos x="182" y="114"/>
                  </a:cxn>
                  <a:cxn ang="0">
                    <a:pos x="158" y="54"/>
                  </a:cxn>
                  <a:cxn ang="0">
                    <a:pos x="122" y="42"/>
                  </a:cxn>
                  <a:cxn ang="0">
                    <a:pos x="104" y="36"/>
                  </a:cxn>
                  <a:cxn ang="0">
                    <a:pos x="56" y="0"/>
                  </a:cxn>
                  <a:cxn ang="0">
                    <a:pos x="8" y="36"/>
                  </a:cxn>
                  <a:cxn ang="0">
                    <a:pos x="2" y="96"/>
                  </a:cxn>
                  <a:cxn ang="0">
                    <a:pos x="8" y="126"/>
                  </a:cxn>
                  <a:cxn ang="0">
                    <a:pos x="26" y="132"/>
                  </a:cxn>
                  <a:cxn ang="0">
                    <a:pos x="32" y="156"/>
                  </a:cxn>
                  <a:cxn ang="0">
                    <a:pos x="68" y="168"/>
                  </a:cxn>
                  <a:cxn ang="0">
                    <a:pos x="92" y="150"/>
                  </a:cxn>
                </a:cxnLst>
                <a:rect l="0" t="0" r="r" b="b"/>
                <a:pathLst>
                  <a:path w="184" h="168">
                    <a:moveTo>
                      <a:pt x="92" y="150"/>
                    </a:moveTo>
                    <a:cubicBezTo>
                      <a:pt x="118" y="141"/>
                      <a:pt x="143" y="137"/>
                      <a:pt x="170" y="132"/>
                    </a:cubicBezTo>
                    <a:cubicBezTo>
                      <a:pt x="174" y="126"/>
                      <a:pt x="181" y="121"/>
                      <a:pt x="182" y="114"/>
                    </a:cubicBezTo>
                    <a:cubicBezTo>
                      <a:pt x="184" y="102"/>
                      <a:pt x="169" y="61"/>
                      <a:pt x="158" y="54"/>
                    </a:cubicBezTo>
                    <a:cubicBezTo>
                      <a:pt x="147" y="47"/>
                      <a:pt x="134" y="46"/>
                      <a:pt x="122" y="42"/>
                    </a:cubicBezTo>
                    <a:cubicBezTo>
                      <a:pt x="116" y="40"/>
                      <a:pt x="104" y="36"/>
                      <a:pt x="104" y="36"/>
                    </a:cubicBezTo>
                    <a:cubicBezTo>
                      <a:pt x="90" y="15"/>
                      <a:pt x="80" y="8"/>
                      <a:pt x="56" y="0"/>
                    </a:cubicBezTo>
                    <a:cubicBezTo>
                      <a:pt x="17" y="10"/>
                      <a:pt x="39" y="15"/>
                      <a:pt x="8" y="36"/>
                    </a:cubicBezTo>
                    <a:cubicBezTo>
                      <a:pt x="0" y="59"/>
                      <a:pt x="8" y="71"/>
                      <a:pt x="2" y="96"/>
                    </a:cubicBezTo>
                    <a:cubicBezTo>
                      <a:pt x="4" y="106"/>
                      <a:pt x="2" y="118"/>
                      <a:pt x="8" y="126"/>
                    </a:cubicBezTo>
                    <a:cubicBezTo>
                      <a:pt x="12" y="131"/>
                      <a:pt x="22" y="127"/>
                      <a:pt x="26" y="132"/>
                    </a:cubicBezTo>
                    <a:cubicBezTo>
                      <a:pt x="31" y="138"/>
                      <a:pt x="26" y="151"/>
                      <a:pt x="32" y="156"/>
                    </a:cubicBezTo>
                    <a:cubicBezTo>
                      <a:pt x="42" y="164"/>
                      <a:pt x="68" y="168"/>
                      <a:pt x="68" y="168"/>
                    </a:cubicBezTo>
                    <a:cubicBezTo>
                      <a:pt x="76" y="138"/>
                      <a:pt x="66" y="141"/>
                      <a:pt x="92" y="15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2" name="Freeform 23"/>
              <p:cNvSpPr>
                <a:spLocks/>
              </p:cNvSpPr>
              <p:nvPr/>
            </p:nvSpPr>
            <p:spPr bwMode="auto">
              <a:xfrm>
                <a:off x="5346" y="1907"/>
                <a:ext cx="193" cy="226"/>
              </a:xfrm>
              <a:custGeom>
                <a:avLst/>
                <a:gdLst/>
                <a:ahLst/>
                <a:cxnLst>
                  <a:cxn ang="0">
                    <a:pos x="8" y="58"/>
                  </a:cxn>
                  <a:cxn ang="0">
                    <a:pos x="2" y="76"/>
                  </a:cxn>
                  <a:cxn ang="0">
                    <a:pos x="20" y="88"/>
                  </a:cxn>
                  <a:cxn ang="0">
                    <a:pos x="50" y="118"/>
                  </a:cxn>
                  <a:cxn ang="0">
                    <a:pos x="98" y="184"/>
                  </a:cxn>
                  <a:cxn ang="0">
                    <a:pos x="128" y="226"/>
                  </a:cxn>
                  <a:cxn ang="0">
                    <a:pos x="164" y="160"/>
                  </a:cxn>
                  <a:cxn ang="0">
                    <a:pos x="194" y="76"/>
                  </a:cxn>
                  <a:cxn ang="0">
                    <a:pos x="128" y="46"/>
                  </a:cxn>
                  <a:cxn ang="0">
                    <a:pos x="68" y="4"/>
                  </a:cxn>
                  <a:cxn ang="0">
                    <a:pos x="8" y="58"/>
                  </a:cxn>
                </a:cxnLst>
                <a:rect l="0" t="0" r="r" b="b"/>
                <a:pathLst>
                  <a:path w="194" h="226">
                    <a:moveTo>
                      <a:pt x="8" y="58"/>
                    </a:moveTo>
                    <a:cubicBezTo>
                      <a:pt x="6" y="64"/>
                      <a:pt x="0" y="70"/>
                      <a:pt x="2" y="76"/>
                    </a:cubicBezTo>
                    <a:cubicBezTo>
                      <a:pt x="5" y="83"/>
                      <a:pt x="15" y="83"/>
                      <a:pt x="20" y="88"/>
                    </a:cubicBezTo>
                    <a:cubicBezTo>
                      <a:pt x="60" y="128"/>
                      <a:pt x="2" y="86"/>
                      <a:pt x="50" y="118"/>
                    </a:cubicBezTo>
                    <a:cubicBezTo>
                      <a:pt x="68" y="145"/>
                      <a:pt x="64" y="173"/>
                      <a:pt x="98" y="184"/>
                    </a:cubicBezTo>
                    <a:cubicBezTo>
                      <a:pt x="112" y="226"/>
                      <a:pt x="98" y="216"/>
                      <a:pt x="128" y="226"/>
                    </a:cubicBezTo>
                    <a:cubicBezTo>
                      <a:pt x="184" y="217"/>
                      <a:pt x="172" y="216"/>
                      <a:pt x="164" y="160"/>
                    </a:cubicBezTo>
                    <a:cubicBezTo>
                      <a:pt x="170" y="128"/>
                      <a:pt x="184" y="106"/>
                      <a:pt x="194" y="76"/>
                    </a:cubicBezTo>
                    <a:cubicBezTo>
                      <a:pt x="171" y="53"/>
                      <a:pt x="160" y="52"/>
                      <a:pt x="128" y="46"/>
                    </a:cubicBezTo>
                    <a:cubicBezTo>
                      <a:pt x="119" y="0"/>
                      <a:pt x="115" y="12"/>
                      <a:pt x="68" y="4"/>
                    </a:cubicBezTo>
                    <a:cubicBezTo>
                      <a:pt x="2" y="12"/>
                      <a:pt x="22" y="2"/>
                      <a:pt x="8" y="5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183" name="Group 24"/>
              <p:cNvGrpSpPr>
                <a:grpSpLocks/>
              </p:cNvGrpSpPr>
              <p:nvPr/>
            </p:nvGrpSpPr>
            <p:grpSpPr bwMode="auto">
              <a:xfrm>
                <a:off x="4266" y="2487"/>
                <a:ext cx="1480" cy="538"/>
                <a:chOff x="4266" y="2487"/>
                <a:chExt cx="1480" cy="538"/>
              </a:xfrm>
              <a:grpFill/>
            </p:grpSpPr>
            <p:sp>
              <p:nvSpPr>
                <p:cNvPr id="184" name="Freeform 25"/>
                <p:cNvSpPr>
                  <a:spLocks/>
                </p:cNvSpPr>
                <p:nvPr/>
              </p:nvSpPr>
              <p:spPr bwMode="auto">
                <a:xfrm>
                  <a:off x="5376" y="2767"/>
                  <a:ext cx="166" cy="120"/>
                </a:xfrm>
                <a:custGeom>
                  <a:avLst/>
                  <a:gdLst/>
                  <a:ahLst/>
                  <a:cxnLst>
                    <a:cxn ang="0">
                      <a:pos x="124" y="4"/>
                    </a:cxn>
                    <a:cxn ang="0">
                      <a:pos x="80" y="32"/>
                    </a:cxn>
                    <a:cxn ang="0">
                      <a:pos x="16" y="48"/>
                    </a:cxn>
                    <a:cxn ang="0">
                      <a:pos x="0" y="84"/>
                    </a:cxn>
                    <a:cxn ang="0">
                      <a:pos x="56" y="112"/>
                    </a:cxn>
                    <a:cxn ang="0">
                      <a:pos x="80" y="120"/>
                    </a:cxn>
                    <a:cxn ang="0">
                      <a:pos x="124" y="84"/>
                    </a:cxn>
                    <a:cxn ang="0">
                      <a:pos x="148" y="76"/>
                    </a:cxn>
                    <a:cxn ang="0">
                      <a:pos x="152" y="12"/>
                    </a:cxn>
                    <a:cxn ang="0">
                      <a:pos x="124" y="4"/>
                    </a:cxn>
                  </a:cxnLst>
                  <a:rect l="0" t="0" r="r" b="b"/>
                  <a:pathLst>
                    <a:path w="167" h="120">
                      <a:moveTo>
                        <a:pt x="124" y="4"/>
                      </a:moveTo>
                      <a:cubicBezTo>
                        <a:pt x="86" y="9"/>
                        <a:pt x="101" y="0"/>
                        <a:pt x="80" y="32"/>
                      </a:cubicBezTo>
                      <a:cubicBezTo>
                        <a:pt x="73" y="43"/>
                        <a:pt x="26" y="45"/>
                        <a:pt x="16" y="48"/>
                      </a:cubicBezTo>
                      <a:cubicBezTo>
                        <a:pt x="12" y="61"/>
                        <a:pt x="4" y="71"/>
                        <a:pt x="0" y="84"/>
                      </a:cubicBezTo>
                      <a:cubicBezTo>
                        <a:pt x="7" y="106"/>
                        <a:pt x="36" y="106"/>
                        <a:pt x="56" y="112"/>
                      </a:cubicBezTo>
                      <a:cubicBezTo>
                        <a:pt x="64" y="114"/>
                        <a:pt x="80" y="120"/>
                        <a:pt x="80" y="120"/>
                      </a:cubicBezTo>
                      <a:cubicBezTo>
                        <a:pt x="100" y="113"/>
                        <a:pt x="104" y="93"/>
                        <a:pt x="124" y="84"/>
                      </a:cubicBezTo>
                      <a:cubicBezTo>
                        <a:pt x="132" y="81"/>
                        <a:pt x="148" y="76"/>
                        <a:pt x="148" y="76"/>
                      </a:cubicBezTo>
                      <a:cubicBezTo>
                        <a:pt x="163" y="54"/>
                        <a:pt x="167" y="53"/>
                        <a:pt x="152" y="12"/>
                      </a:cubicBezTo>
                      <a:cubicBezTo>
                        <a:pt x="149" y="3"/>
                        <a:pt x="133" y="7"/>
                        <a:pt x="124" y="4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26"/>
                <p:cNvSpPr>
                  <a:spLocks/>
                </p:cNvSpPr>
                <p:nvPr/>
              </p:nvSpPr>
              <p:spPr bwMode="auto">
                <a:xfrm>
                  <a:off x="4266" y="2903"/>
                  <a:ext cx="190" cy="122"/>
                </a:xfrm>
                <a:custGeom>
                  <a:avLst/>
                  <a:gdLst/>
                  <a:ahLst/>
                  <a:cxnLst>
                    <a:cxn ang="0">
                      <a:pos x="165" y="4"/>
                    </a:cxn>
                    <a:cxn ang="0">
                      <a:pos x="65" y="32"/>
                    </a:cxn>
                    <a:cxn ang="0">
                      <a:pos x="25" y="44"/>
                    </a:cxn>
                    <a:cxn ang="0">
                      <a:pos x="5" y="68"/>
                    </a:cxn>
                    <a:cxn ang="0">
                      <a:pos x="57" y="120"/>
                    </a:cxn>
                    <a:cxn ang="0">
                      <a:pos x="109" y="112"/>
                    </a:cxn>
                    <a:cxn ang="0">
                      <a:pos x="173" y="80"/>
                    </a:cxn>
                    <a:cxn ang="0">
                      <a:pos x="177" y="4"/>
                    </a:cxn>
                    <a:cxn ang="0">
                      <a:pos x="165" y="4"/>
                    </a:cxn>
                  </a:cxnLst>
                  <a:rect l="0" t="0" r="r" b="b"/>
                  <a:pathLst>
                    <a:path w="191" h="122">
                      <a:moveTo>
                        <a:pt x="165" y="4"/>
                      </a:moveTo>
                      <a:cubicBezTo>
                        <a:pt x="129" y="13"/>
                        <a:pt x="98" y="18"/>
                        <a:pt x="65" y="32"/>
                      </a:cubicBezTo>
                      <a:cubicBezTo>
                        <a:pt x="52" y="37"/>
                        <a:pt x="25" y="44"/>
                        <a:pt x="25" y="44"/>
                      </a:cubicBezTo>
                      <a:cubicBezTo>
                        <a:pt x="19" y="53"/>
                        <a:pt x="8" y="58"/>
                        <a:pt x="5" y="68"/>
                      </a:cubicBezTo>
                      <a:cubicBezTo>
                        <a:pt x="0" y="89"/>
                        <a:pt x="40" y="114"/>
                        <a:pt x="57" y="120"/>
                      </a:cubicBezTo>
                      <a:cubicBezTo>
                        <a:pt x="74" y="118"/>
                        <a:pt x="94" y="122"/>
                        <a:pt x="109" y="112"/>
                      </a:cubicBezTo>
                      <a:cubicBezTo>
                        <a:pt x="151" y="84"/>
                        <a:pt x="108" y="88"/>
                        <a:pt x="173" y="80"/>
                      </a:cubicBezTo>
                      <a:cubicBezTo>
                        <a:pt x="191" y="53"/>
                        <a:pt x="190" y="60"/>
                        <a:pt x="177" y="4"/>
                      </a:cubicBezTo>
                      <a:cubicBezTo>
                        <a:pt x="176" y="0"/>
                        <a:pt x="165" y="0"/>
                        <a:pt x="165" y="4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27"/>
                <p:cNvSpPr>
                  <a:spLocks/>
                </p:cNvSpPr>
                <p:nvPr/>
              </p:nvSpPr>
              <p:spPr bwMode="auto">
                <a:xfrm>
                  <a:off x="5659" y="2487"/>
                  <a:ext cx="87" cy="77"/>
                </a:xfrm>
                <a:custGeom>
                  <a:avLst/>
                  <a:gdLst/>
                  <a:ahLst/>
                  <a:cxnLst>
                    <a:cxn ang="0">
                      <a:pos x="56" y="5"/>
                    </a:cxn>
                    <a:cxn ang="0">
                      <a:pos x="8" y="13"/>
                    </a:cxn>
                    <a:cxn ang="0">
                      <a:pos x="0" y="37"/>
                    </a:cxn>
                    <a:cxn ang="0">
                      <a:pos x="52" y="73"/>
                    </a:cxn>
                    <a:cxn ang="0">
                      <a:pos x="56" y="5"/>
                    </a:cxn>
                  </a:cxnLst>
                  <a:rect l="0" t="0" r="r" b="b"/>
                  <a:pathLst>
                    <a:path w="86" h="78">
                      <a:moveTo>
                        <a:pt x="56" y="5"/>
                      </a:moveTo>
                      <a:cubicBezTo>
                        <a:pt x="40" y="7"/>
                        <a:pt x="17" y="0"/>
                        <a:pt x="8" y="13"/>
                      </a:cubicBezTo>
                      <a:cubicBezTo>
                        <a:pt x="3" y="20"/>
                        <a:pt x="0" y="37"/>
                        <a:pt x="0" y="37"/>
                      </a:cubicBezTo>
                      <a:cubicBezTo>
                        <a:pt x="6" y="78"/>
                        <a:pt x="10" y="68"/>
                        <a:pt x="52" y="73"/>
                      </a:cubicBezTo>
                      <a:cubicBezTo>
                        <a:pt x="83" y="65"/>
                        <a:pt x="86" y="20"/>
                        <a:pt x="56" y="5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28"/>
                <p:cNvSpPr>
                  <a:spLocks/>
                </p:cNvSpPr>
                <p:nvPr/>
              </p:nvSpPr>
              <p:spPr bwMode="auto">
                <a:xfrm>
                  <a:off x="4690" y="2623"/>
                  <a:ext cx="531" cy="335"/>
                </a:xfrm>
                <a:custGeom>
                  <a:avLst/>
                  <a:gdLst/>
                  <a:ahLst/>
                  <a:cxnLst>
                    <a:cxn ang="0">
                      <a:pos x="372" y="10"/>
                    </a:cxn>
                    <a:cxn ang="0">
                      <a:pos x="320" y="42"/>
                    </a:cxn>
                    <a:cxn ang="0">
                      <a:pos x="188" y="114"/>
                    </a:cxn>
                    <a:cxn ang="0">
                      <a:pos x="156" y="150"/>
                    </a:cxn>
                    <a:cxn ang="0">
                      <a:pos x="60" y="218"/>
                    </a:cxn>
                    <a:cxn ang="0">
                      <a:pos x="36" y="254"/>
                    </a:cxn>
                    <a:cxn ang="0">
                      <a:pos x="8" y="298"/>
                    </a:cxn>
                    <a:cxn ang="0">
                      <a:pos x="4" y="314"/>
                    </a:cxn>
                    <a:cxn ang="0">
                      <a:pos x="28" y="322"/>
                    </a:cxn>
                    <a:cxn ang="0">
                      <a:pos x="64" y="338"/>
                    </a:cxn>
                    <a:cxn ang="0">
                      <a:pos x="108" y="334"/>
                    </a:cxn>
                    <a:cxn ang="0">
                      <a:pos x="160" y="254"/>
                    </a:cxn>
                    <a:cxn ang="0">
                      <a:pos x="356" y="162"/>
                    </a:cxn>
                    <a:cxn ang="0">
                      <a:pos x="412" y="122"/>
                    </a:cxn>
                    <a:cxn ang="0">
                      <a:pos x="508" y="90"/>
                    </a:cxn>
                    <a:cxn ang="0">
                      <a:pos x="528" y="58"/>
                    </a:cxn>
                    <a:cxn ang="0">
                      <a:pos x="372" y="10"/>
                    </a:cxn>
                  </a:cxnLst>
                  <a:rect l="0" t="0" r="r" b="b"/>
                  <a:pathLst>
                    <a:path w="528" h="338">
                      <a:moveTo>
                        <a:pt x="372" y="10"/>
                      </a:moveTo>
                      <a:cubicBezTo>
                        <a:pt x="355" y="27"/>
                        <a:pt x="340" y="30"/>
                        <a:pt x="320" y="42"/>
                      </a:cubicBezTo>
                      <a:cubicBezTo>
                        <a:pt x="277" y="68"/>
                        <a:pt x="230" y="86"/>
                        <a:pt x="188" y="114"/>
                      </a:cubicBezTo>
                      <a:cubicBezTo>
                        <a:pt x="174" y="123"/>
                        <a:pt x="169" y="140"/>
                        <a:pt x="156" y="150"/>
                      </a:cubicBezTo>
                      <a:cubicBezTo>
                        <a:pt x="134" y="167"/>
                        <a:pt x="83" y="210"/>
                        <a:pt x="60" y="218"/>
                      </a:cubicBezTo>
                      <a:cubicBezTo>
                        <a:pt x="52" y="230"/>
                        <a:pt x="41" y="240"/>
                        <a:pt x="36" y="254"/>
                      </a:cubicBezTo>
                      <a:cubicBezTo>
                        <a:pt x="29" y="276"/>
                        <a:pt x="27" y="285"/>
                        <a:pt x="8" y="298"/>
                      </a:cubicBezTo>
                      <a:cubicBezTo>
                        <a:pt x="7" y="303"/>
                        <a:pt x="0" y="310"/>
                        <a:pt x="4" y="314"/>
                      </a:cubicBezTo>
                      <a:cubicBezTo>
                        <a:pt x="9" y="320"/>
                        <a:pt x="20" y="319"/>
                        <a:pt x="28" y="322"/>
                      </a:cubicBezTo>
                      <a:cubicBezTo>
                        <a:pt x="41" y="326"/>
                        <a:pt x="51" y="334"/>
                        <a:pt x="64" y="338"/>
                      </a:cubicBezTo>
                      <a:cubicBezTo>
                        <a:pt x="79" y="337"/>
                        <a:pt x="94" y="337"/>
                        <a:pt x="108" y="334"/>
                      </a:cubicBezTo>
                      <a:cubicBezTo>
                        <a:pt x="144" y="326"/>
                        <a:pt x="138" y="273"/>
                        <a:pt x="160" y="254"/>
                      </a:cubicBezTo>
                      <a:cubicBezTo>
                        <a:pt x="208" y="212"/>
                        <a:pt x="293" y="171"/>
                        <a:pt x="356" y="162"/>
                      </a:cubicBezTo>
                      <a:cubicBezTo>
                        <a:pt x="381" y="154"/>
                        <a:pt x="387" y="130"/>
                        <a:pt x="412" y="122"/>
                      </a:cubicBezTo>
                      <a:cubicBezTo>
                        <a:pt x="443" y="112"/>
                        <a:pt x="481" y="108"/>
                        <a:pt x="508" y="90"/>
                      </a:cubicBezTo>
                      <a:cubicBezTo>
                        <a:pt x="513" y="75"/>
                        <a:pt x="523" y="73"/>
                        <a:pt x="528" y="58"/>
                      </a:cubicBezTo>
                      <a:cubicBezTo>
                        <a:pt x="514" y="0"/>
                        <a:pt x="416" y="21"/>
                        <a:pt x="372" y="1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5895495" y="5489757"/>
              <a:ext cx="2257899" cy="1367916"/>
              <a:chOff x="3375" y="2687"/>
              <a:chExt cx="2217" cy="1472"/>
            </a:xfrm>
            <a:grpFill/>
          </p:grpSpPr>
          <p:sp>
            <p:nvSpPr>
              <p:cNvPr id="168" name="Freeform 43"/>
              <p:cNvSpPr>
                <a:spLocks/>
              </p:cNvSpPr>
              <p:nvPr/>
            </p:nvSpPr>
            <p:spPr bwMode="auto">
              <a:xfrm>
                <a:off x="3926" y="3720"/>
                <a:ext cx="382" cy="422"/>
              </a:xfrm>
              <a:custGeom>
                <a:avLst/>
                <a:gdLst>
                  <a:gd name="connsiteX0" fmla="*/ 144 w 443"/>
                  <a:gd name="connsiteY0" fmla="*/ 34 h 478"/>
                  <a:gd name="connsiteX1" fmla="*/ 114 w 443"/>
                  <a:gd name="connsiteY1" fmla="*/ 64 h 478"/>
                  <a:gd name="connsiteX2" fmla="*/ 102 w 443"/>
                  <a:gd name="connsiteY2" fmla="*/ 100 h 478"/>
                  <a:gd name="connsiteX3" fmla="*/ 36 w 443"/>
                  <a:gd name="connsiteY3" fmla="*/ 166 h 478"/>
                  <a:gd name="connsiteX4" fmla="*/ 54 w 443"/>
                  <a:gd name="connsiteY4" fmla="*/ 376 h 478"/>
                  <a:gd name="connsiteX5" fmla="*/ 72 w 443"/>
                  <a:gd name="connsiteY5" fmla="*/ 440 h 478"/>
                  <a:gd name="connsiteX6" fmla="*/ 120 w 443"/>
                  <a:gd name="connsiteY6" fmla="*/ 478 h 478"/>
                  <a:gd name="connsiteX7" fmla="*/ 426 w 443"/>
                  <a:gd name="connsiteY7" fmla="*/ 460 h 478"/>
                  <a:gd name="connsiteX8" fmla="*/ 408 w 443"/>
                  <a:gd name="connsiteY8" fmla="*/ 274 h 478"/>
                  <a:gd name="connsiteX9" fmla="*/ 378 w 443"/>
                  <a:gd name="connsiteY9" fmla="*/ 220 h 478"/>
                  <a:gd name="connsiteX10" fmla="*/ 342 w 443"/>
                  <a:gd name="connsiteY10" fmla="*/ 166 h 478"/>
                  <a:gd name="connsiteX11" fmla="*/ 318 w 443"/>
                  <a:gd name="connsiteY11" fmla="*/ 76 h 478"/>
                  <a:gd name="connsiteX12" fmla="*/ 246 w 443"/>
                  <a:gd name="connsiteY12" fmla="*/ 34 h 478"/>
                  <a:gd name="connsiteX13" fmla="*/ 192 w 443"/>
                  <a:gd name="connsiteY13" fmla="*/ 4 h 478"/>
                  <a:gd name="connsiteX14" fmla="*/ 144 w 443"/>
                  <a:gd name="connsiteY14" fmla="*/ 34 h 478"/>
                  <a:gd name="connsiteX0" fmla="*/ 144 w 443"/>
                  <a:gd name="connsiteY0" fmla="*/ 34 h 488"/>
                  <a:gd name="connsiteX1" fmla="*/ 114 w 443"/>
                  <a:gd name="connsiteY1" fmla="*/ 64 h 488"/>
                  <a:gd name="connsiteX2" fmla="*/ 102 w 443"/>
                  <a:gd name="connsiteY2" fmla="*/ 100 h 488"/>
                  <a:gd name="connsiteX3" fmla="*/ 36 w 443"/>
                  <a:gd name="connsiteY3" fmla="*/ 166 h 488"/>
                  <a:gd name="connsiteX4" fmla="*/ 54 w 443"/>
                  <a:gd name="connsiteY4" fmla="*/ 376 h 488"/>
                  <a:gd name="connsiteX5" fmla="*/ 72 w 443"/>
                  <a:gd name="connsiteY5" fmla="*/ 440 h 488"/>
                  <a:gd name="connsiteX6" fmla="*/ 426 w 443"/>
                  <a:gd name="connsiteY6" fmla="*/ 460 h 488"/>
                  <a:gd name="connsiteX7" fmla="*/ 408 w 443"/>
                  <a:gd name="connsiteY7" fmla="*/ 274 h 488"/>
                  <a:gd name="connsiteX8" fmla="*/ 378 w 443"/>
                  <a:gd name="connsiteY8" fmla="*/ 220 h 488"/>
                  <a:gd name="connsiteX9" fmla="*/ 342 w 443"/>
                  <a:gd name="connsiteY9" fmla="*/ 166 h 488"/>
                  <a:gd name="connsiteX10" fmla="*/ 318 w 443"/>
                  <a:gd name="connsiteY10" fmla="*/ 76 h 488"/>
                  <a:gd name="connsiteX11" fmla="*/ 246 w 443"/>
                  <a:gd name="connsiteY11" fmla="*/ 34 h 488"/>
                  <a:gd name="connsiteX12" fmla="*/ 192 w 443"/>
                  <a:gd name="connsiteY12" fmla="*/ 4 h 488"/>
                  <a:gd name="connsiteX13" fmla="*/ 144 w 443"/>
                  <a:gd name="connsiteY13" fmla="*/ 34 h 488"/>
                  <a:gd name="connsiteX0" fmla="*/ 144 w 443"/>
                  <a:gd name="connsiteY0" fmla="*/ 34 h 458"/>
                  <a:gd name="connsiteX1" fmla="*/ 114 w 443"/>
                  <a:gd name="connsiteY1" fmla="*/ 64 h 458"/>
                  <a:gd name="connsiteX2" fmla="*/ 102 w 443"/>
                  <a:gd name="connsiteY2" fmla="*/ 100 h 458"/>
                  <a:gd name="connsiteX3" fmla="*/ 36 w 443"/>
                  <a:gd name="connsiteY3" fmla="*/ 166 h 458"/>
                  <a:gd name="connsiteX4" fmla="*/ 54 w 443"/>
                  <a:gd name="connsiteY4" fmla="*/ 376 h 458"/>
                  <a:gd name="connsiteX5" fmla="*/ 72 w 443"/>
                  <a:gd name="connsiteY5" fmla="*/ 440 h 458"/>
                  <a:gd name="connsiteX6" fmla="*/ 426 w 443"/>
                  <a:gd name="connsiteY6" fmla="*/ 430 h 458"/>
                  <a:gd name="connsiteX7" fmla="*/ 408 w 443"/>
                  <a:gd name="connsiteY7" fmla="*/ 274 h 458"/>
                  <a:gd name="connsiteX8" fmla="*/ 378 w 443"/>
                  <a:gd name="connsiteY8" fmla="*/ 220 h 458"/>
                  <a:gd name="connsiteX9" fmla="*/ 342 w 443"/>
                  <a:gd name="connsiteY9" fmla="*/ 166 h 458"/>
                  <a:gd name="connsiteX10" fmla="*/ 318 w 443"/>
                  <a:gd name="connsiteY10" fmla="*/ 76 h 458"/>
                  <a:gd name="connsiteX11" fmla="*/ 246 w 443"/>
                  <a:gd name="connsiteY11" fmla="*/ 34 h 458"/>
                  <a:gd name="connsiteX12" fmla="*/ 192 w 443"/>
                  <a:gd name="connsiteY12" fmla="*/ 4 h 458"/>
                  <a:gd name="connsiteX13" fmla="*/ 144 w 443"/>
                  <a:gd name="connsiteY13" fmla="*/ 34 h 458"/>
                  <a:gd name="connsiteX0" fmla="*/ 144 w 443"/>
                  <a:gd name="connsiteY0" fmla="*/ 34 h 454"/>
                  <a:gd name="connsiteX1" fmla="*/ 114 w 443"/>
                  <a:gd name="connsiteY1" fmla="*/ 64 h 454"/>
                  <a:gd name="connsiteX2" fmla="*/ 102 w 443"/>
                  <a:gd name="connsiteY2" fmla="*/ 100 h 454"/>
                  <a:gd name="connsiteX3" fmla="*/ 36 w 443"/>
                  <a:gd name="connsiteY3" fmla="*/ 166 h 454"/>
                  <a:gd name="connsiteX4" fmla="*/ 54 w 443"/>
                  <a:gd name="connsiteY4" fmla="*/ 376 h 454"/>
                  <a:gd name="connsiteX5" fmla="*/ 72 w 443"/>
                  <a:gd name="connsiteY5" fmla="*/ 440 h 454"/>
                  <a:gd name="connsiteX6" fmla="*/ 426 w 443"/>
                  <a:gd name="connsiteY6" fmla="*/ 430 h 454"/>
                  <a:gd name="connsiteX7" fmla="*/ 408 w 443"/>
                  <a:gd name="connsiteY7" fmla="*/ 274 h 454"/>
                  <a:gd name="connsiteX8" fmla="*/ 378 w 443"/>
                  <a:gd name="connsiteY8" fmla="*/ 220 h 454"/>
                  <a:gd name="connsiteX9" fmla="*/ 342 w 443"/>
                  <a:gd name="connsiteY9" fmla="*/ 166 h 454"/>
                  <a:gd name="connsiteX10" fmla="*/ 318 w 443"/>
                  <a:gd name="connsiteY10" fmla="*/ 76 h 454"/>
                  <a:gd name="connsiteX11" fmla="*/ 246 w 443"/>
                  <a:gd name="connsiteY11" fmla="*/ 34 h 454"/>
                  <a:gd name="connsiteX12" fmla="*/ 192 w 443"/>
                  <a:gd name="connsiteY12" fmla="*/ 4 h 454"/>
                  <a:gd name="connsiteX13" fmla="*/ 144 w 443"/>
                  <a:gd name="connsiteY13" fmla="*/ 34 h 454"/>
                  <a:gd name="connsiteX0" fmla="*/ 144 w 443"/>
                  <a:gd name="connsiteY0" fmla="*/ 34 h 454"/>
                  <a:gd name="connsiteX1" fmla="*/ 114 w 443"/>
                  <a:gd name="connsiteY1" fmla="*/ 64 h 454"/>
                  <a:gd name="connsiteX2" fmla="*/ 102 w 443"/>
                  <a:gd name="connsiteY2" fmla="*/ 100 h 454"/>
                  <a:gd name="connsiteX3" fmla="*/ 36 w 443"/>
                  <a:gd name="connsiteY3" fmla="*/ 166 h 454"/>
                  <a:gd name="connsiteX4" fmla="*/ 54 w 443"/>
                  <a:gd name="connsiteY4" fmla="*/ 376 h 454"/>
                  <a:gd name="connsiteX5" fmla="*/ 72 w 443"/>
                  <a:gd name="connsiteY5" fmla="*/ 440 h 454"/>
                  <a:gd name="connsiteX6" fmla="*/ 426 w 443"/>
                  <a:gd name="connsiteY6" fmla="*/ 430 h 454"/>
                  <a:gd name="connsiteX7" fmla="*/ 408 w 443"/>
                  <a:gd name="connsiteY7" fmla="*/ 274 h 454"/>
                  <a:gd name="connsiteX8" fmla="*/ 378 w 443"/>
                  <a:gd name="connsiteY8" fmla="*/ 220 h 454"/>
                  <a:gd name="connsiteX9" fmla="*/ 342 w 443"/>
                  <a:gd name="connsiteY9" fmla="*/ 166 h 454"/>
                  <a:gd name="connsiteX10" fmla="*/ 318 w 443"/>
                  <a:gd name="connsiteY10" fmla="*/ 76 h 454"/>
                  <a:gd name="connsiteX11" fmla="*/ 246 w 443"/>
                  <a:gd name="connsiteY11" fmla="*/ 34 h 454"/>
                  <a:gd name="connsiteX12" fmla="*/ 192 w 443"/>
                  <a:gd name="connsiteY12" fmla="*/ 4 h 454"/>
                  <a:gd name="connsiteX13" fmla="*/ 144 w 443"/>
                  <a:gd name="connsiteY13" fmla="*/ 34 h 454"/>
                  <a:gd name="connsiteX0" fmla="*/ 144 w 443"/>
                  <a:gd name="connsiteY0" fmla="*/ 34 h 445"/>
                  <a:gd name="connsiteX1" fmla="*/ 114 w 443"/>
                  <a:gd name="connsiteY1" fmla="*/ 64 h 445"/>
                  <a:gd name="connsiteX2" fmla="*/ 102 w 443"/>
                  <a:gd name="connsiteY2" fmla="*/ 100 h 445"/>
                  <a:gd name="connsiteX3" fmla="*/ 36 w 443"/>
                  <a:gd name="connsiteY3" fmla="*/ 166 h 445"/>
                  <a:gd name="connsiteX4" fmla="*/ 54 w 443"/>
                  <a:gd name="connsiteY4" fmla="*/ 376 h 445"/>
                  <a:gd name="connsiteX5" fmla="*/ 72 w 443"/>
                  <a:gd name="connsiteY5" fmla="*/ 440 h 445"/>
                  <a:gd name="connsiteX6" fmla="*/ 426 w 443"/>
                  <a:gd name="connsiteY6" fmla="*/ 430 h 445"/>
                  <a:gd name="connsiteX7" fmla="*/ 408 w 443"/>
                  <a:gd name="connsiteY7" fmla="*/ 274 h 445"/>
                  <a:gd name="connsiteX8" fmla="*/ 378 w 443"/>
                  <a:gd name="connsiteY8" fmla="*/ 220 h 445"/>
                  <a:gd name="connsiteX9" fmla="*/ 342 w 443"/>
                  <a:gd name="connsiteY9" fmla="*/ 166 h 445"/>
                  <a:gd name="connsiteX10" fmla="*/ 318 w 443"/>
                  <a:gd name="connsiteY10" fmla="*/ 76 h 445"/>
                  <a:gd name="connsiteX11" fmla="*/ 246 w 443"/>
                  <a:gd name="connsiteY11" fmla="*/ 34 h 445"/>
                  <a:gd name="connsiteX12" fmla="*/ 192 w 443"/>
                  <a:gd name="connsiteY12" fmla="*/ 4 h 445"/>
                  <a:gd name="connsiteX13" fmla="*/ 144 w 443"/>
                  <a:gd name="connsiteY13" fmla="*/ 34 h 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3" h="445">
                    <a:moveTo>
                      <a:pt x="144" y="34"/>
                    </a:moveTo>
                    <a:cubicBezTo>
                      <a:pt x="128" y="45"/>
                      <a:pt x="122" y="45"/>
                      <a:pt x="114" y="64"/>
                    </a:cubicBezTo>
                    <a:cubicBezTo>
                      <a:pt x="109" y="76"/>
                      <a:pt x="111" y="91"/>
                      <a:pt x="102" y="100"/>
                    </a:cubicBezTo>
                    <a:cubicBezTo>
                      <a:pt x="79" y="123"/>
                      <a:pt x="64" y="148"/>
                      <a:pt x="36" y="166"/>
                    </a:cubicBezTo>
                    <a:cubicBezTo>
                      <a:pt x="13" y="234"/>
                      <a:pt x="0" y="322"/>
                      <a:pt x="54" y="376"/>
                    </a:cubicBezTo>
                    <a:cubicBezTo>
                      <a:pt x="60" y="394"/>
                      <a:pt x="71" y="439"/>
                      <a:pt x="72" y="440"/>
                    </a:cubicBezTo>
                    <a:cubicBezTo>
                      <a:pt x="78" y="435"/>
                      <a:pt x="431" y="445"/>
                      <a:pt x="426" y="430"/>
                    </a:cubicBezTo>
                    <a:cubicBezTo>
                      <a:pt x="443" y="362"/>
                      <a:pt x="436" y="337"/>
                      <a:pt x="408" y="274"/>
                    </a:cubicBezTo>
                    <a:cubicBezTo>
                      <a:pt x="385" y="221"/>
                      <a:pt x="411" y="253"/>
                      <a:pt x="378" y="220"/>
                    </a:cubicBezTo>
                    <a:cubicBezTo>
                      <a:pt x="370" y="197"/>
                      <a:pt x="352" y="188"/>
                      <a:pt x="342" y="166"/>
                    </a:cubicBezTo>
                    <a:cubicBezTo>
                      <a:pt x="330" y="140"/>
                      <a:pt x="333" y="99"/>
                      <a:pt x="318" y="76"/>
                    </a:cubicBezTo>
                    <a:cubicBezTo>
                      <a:pt x="302" y="52"/>
                      <a:pt x="270" y="47"/>
                      <a:pt x="246" y="34"/>
                    </a:cubicBezTo>
                    <a:cubicBezTo>
                      <a:pt x="184" y="0"/>
                      <a:pt x="233" y="18"/>
                      <a:pt x="192" y="4"/>
                    </a:cubicBezTo>
                    <a:cubicBezTo>
                      <a:pt x="191" y="4"/>
                      <a:pt x="117" y="7"/>
                      <a:pt x="144" y="3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9" name="Freeform 44"/>
              <p:cNvSpPr>
                <a:spLocks/>
              </p:cNvSpPr>
              <p:nvPr/>
            </p:nvSpPr>
            <p:spPr bwMode="auto">
              <a:xfrm>
                <a:off x="3375" y="3845"/>
                <a:ext cx="218" cy="270"/>
              </a:xfrm>
              <a:custGeom>
                <a:avLst/>
                <a:gdLst/>
                <a:ahLst/>
                <a:cxnLst>
                  <a:cxn ang="0">
                    <a:pos x="170" y="15"/>
                  </a:cxn>
                  <a:cxn ang="0">
                    <a:pos x="62" y="9"/>
                  </a:cxn>
                  <a:cxn ang="0">
                    <a:pos x="56" y="87"/>
                  </a:cxn>
                  <a:cxn ang="0">
                    <a:pos x="2" y="123"/>
                  </a:cxn>
                  <a:cxn ang="0">
                    <a:pos x="8" y="171"/>
                  </a:cxn>
                  <a:cxn ang="0">
                    <a:pos x="44" y="195"/>
                  </a:cxn>
                  <a:cxn ang="0">
                    <a:pos x="80" y="231"/>
                  </a:cxn>
                  <a:cxn ang="0">
                    <a:pos x="104" y="267"/>
                  </a:cxn>
                  <a:cxn ang="0">
                    <a:pos x="116" y="285"/>
                  </a:cxn>
                  <a:cxn ang="0">
                    <a:pos x="104" y="177"/>
                  </a:cxn>
                  <a:cxn ang="0">
                    <a:pos x="134" y="153"/>
                  </a:cxn>
                  <a:cxn ang="0">
                    <a:pos x="92" y="111"/>
                  </a:cxn>
                  <a:cxn ang="0">
                    <a:pos x="98" y="93"/>
                  </a:cxn>
                  <a:cxn ang="0">
                    <a:pos x="206" y="111"/>
                  </a:cxn>
                  <a:cxn ang="0">
                    <a:pos x="242" y="105"/>
                  </a:cxn>
                  <a:cxn ang="0">
                    <a:pos x="212" y="3"/>
                  </a:cxn>
                  <a:cxn ang="0">
                    <a:pos x="170" y="15"/>
                  </a:cxn>
                </a:cxnLst>
                <a:rect l="0" t="0" r="r" b="b"/>
                <a:pathLst>
                  <a:path w="254" h="285">
                    <a:moveTo>
                      <a:pt x="170" y="15"/>
                    </a:moveTo>
                    <a:cubicBezTo>
                      <a:pt x="125" y="10"/>
                      <a:pt x="104" y="2"/>
                      <a:pt x="62" y="9"/>
                    </a:cubicBezTo>
                    <a:cubicBezTo>
                      <a:pt x="46" y="58"/>
                      <a:pt x="48" y="32"/>
                      <a:pt x="56" y="87"/>
                    </a:cubicBezTo>
                    <a:cubicBezTo>
                      <a:pt x="41" y="110"/>
                      <a:pt x="25" y="108"/>
                      <a:pt x="2" y="123"/>
                    </a:cubicBezTo>
                    <a:cubicBezTo>
                      <a:pt x="4" y="139"/>
                      <a:pt x="0" y="157"/>
                      <a:pt x="8" y="171"/>
                    </a:cubicBezTo>
                    <a:cubicBezTo>
                      <a:pt x="15" y="183"/>
                      <a:pt x="32" y="187"/>
                      <a:pt x="44" y="195"/>
                    </a:cubicBezTo>
                    <a:cubicBezTo>
                      <a:pt x="58" y="204"/>
                      <a:pt x="71" y="217"/>
                      <a:pt x="80" y="231"/>
                    </a:cubicBezTo>
                    <a:cubicBezTo>
                      <a:pt x="88" y="243"/>
                      <a:pt x="96" y="255"/>
                      <a:pt x="104" y="267"/>
                    </a:cubicBezTo>
                    <a:cubicBezTo>
                      <a:pt x="108" y="273"/>
                      <a:pt x="116" y="285"/>
                      <a:pt x="116" y="285"/>
                    </a:cubicBezTo>
                    <a:cubicBezTo>
                      <a:pt x="191" y="266"/>
                      <a:pt x="125" y="208"/>
                      <a:pt x="104" y="177"/>
                    </a:cubicBezTo>
                    <a:cubicBezTo>
                      <a:pt x="118" y="172"/>
                      <a:pt x="131" y="172"/>
                      <a:pt x="134" y="153"/>
                    </a:cubicBezTo>
                    <a:cubicBezTo>
                      <a:pt x="137" y="133"/>
                      <a:pt x="92" y="111"/>
                      <a:pt x="92" y="111"/>
                    </a:cubicBezTo>
                    <a:cubicBezTo>
                      <a:pt x="94" y="105"/>
                      <a:pt x="92" y="95"/>
                      <a:pt x="98" y="93"/>
                    </a:cubicBezTo>
                    <a:cubicBezTo>
                      <a:pt x="101" y="92"/>
                      <a:pt x="205" y="111"/>
                      <a:pt x="206" y="111"/>
                    </a:cubicBezTo>
                    <a:cubicBezTo>
                      <a:pt x="218" y="109"/>
                      <a:pt x="237" y="116"/>
                      <a:pt x="242" y="105"/>
                    </a:cubicBezTo>
                    <a:cubicBezTo>
                      <a:pt x="254" y="78"/>
                      <a:pt x="236" y="19"/>
                      <a:pt x="212" y="3"/>
                    </a:cubicBezTo>
                    <a:cubicBezTo>
                      <a:pt x="173" y="9"/>
                      <a:pt x="185" y="0"/>
                      <a:pt x="170" y="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0" name="Freeform 45"/>
              <p:cNvSpPr>
                <a:spLocks/>
              </p:cNvSpPr>
              <p:nvPr/>
            </p:nvSpPr>
            <p:spPr bwMode="auto">
              <a:xfrm>
                <a:off x="4328" y="3633"/>
                <a:ext cx="134" cy="121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30" y="36"/>
                  </a:cxn>
                  <a:cxn ang="0">
                    <a:pos x="120" y="108"/>
                  </a:cxn>
                  <a:cxn ang="0">
                    <a:pos x="144" y="102"/>
                  </a:cxn>
                  <a:cxn ang="0">
                    <a:pos x="144" y="42"/>
                  </a:cxn>
                  <a:cxn ang="0">
                    <a:pos x="126" y="36"/>
                  </a:cxn>
                  <a:cxn ang="0">
                    <a:pos x="114" y="0"/>
                  </a:cxn>
                </a:cxnLst>
                <a:rect l="0" t="0" r="r" b="b"/>
                <a:pathLst>
                  <a:path w="155" h="127">
                    <a:moveTo>
                      <a:pt x="114" y="0"/>
                    </a:moveTo>
                    <a:cubicBezTo>
                      <a:pt x="51" y="8"/>
                      <a:pt x="73" y="7"/>
                      <a:pt x="30" y="36"/>
                    </a:cubicBezTo>
                    <a:cubicBezTo>
                      <a:pt x="0" y="127"/>
                      <a:pt x="42" y="103"/>
                      <a:pt x="120" y="108"/>
                    </a:cubicBezTo>
                    <a:cubicBezTo>
                      <a:pt x="128" y="106"/>
                      <a:pt x="138" y="108"/>
                      <a:pt x="144" y="102"/>
                    </a:cubicBezTo>
                    <a:cubicBezTo>
                      <a:pt x="155" y="91"/>
                      <a:pt x="148" y="50"/>
                      <a:pt x="144" y="42"/>
                    </a:cubicBezTo>
                    <a:cubicBezTo>
                      <a:pt x="141" y="37"/>
                      <a:pt x="132" y="38"/>
                      <a:pt x="126" y="36"/>
                    </a:cubicBezTo>
                    <a:cubicBezTo>
                      <a:pt x="122" y="24"/>
                      <a:pt x="118" y="12"/>
                      <a:pt x="114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1" name="Freeform 46"/>
              <p:cNvSpPr>
                <a:spLocks/>
              </p:cNvSpPr>
              <p:nvPr/>
            </p:nvSpPr>
            <p:spPr bwMode="auto">
              <a:xfrm>
                <a:off x="4728" y="2801"/>
                <a:ext cx="273" cy="178"/>
              </a:xfrm>
              <a:custGeom>
                <a:avLst/>
                <a:gdLst/>
                <a:ahLst/>
                <a:cxnLst>
                  <a:cxn ang="0">
                    <a:pos x="215" y="16"/>
                  </a:cxn>
                  <a:cxn ang="0">
                    <a:pos x="149" y="28"/>
                  </a:cxn>
                  <a:cxn ang="0">
                    <a:pos x="115" y="83"/>
                  </a:cxn>
                  <a:cxn ang="0">
                    <a:pos x="49" y="116"/>
                  </a:cxn>
                  <a:cxn ang="0">
                    <a:pos x="38" y="183"/>
                  </a:cxn>
                  <a:cxn ang="0">
                    <a:pos x="104" y="172"/>
                  </a:cxn>
                  <a:cxn ang="0">
                    <a:pos x="293" y="72"/>
                  </a:cxn>
                  <a:cxn ang="0">
                    <a:pos x="215" y="16"/>
                  </a:cxn>
                </a:cxnLst>
                <a:rect l="0" t="0" r="r" b="b"/>
                <a:pathLst>
                  <a:path w="317" h="189">
                    <a:moveTo>
                      <a:pt x="215" y="16"/>
                    </a:moveTo>
                    <a:cubicBezTo>
                      <a:pt x="193" y="20"/>
                      <a:pt x="170" y="20"/>
                      <a:pt x="149" y="28"/>
                    </a:cubicBezTo>
                    <a:cubicBezTo>
                      <a:pt x="112" y="42"/>
                      <a:pt x="136" y="57"/>
                      <a:pt x="115" y="83"/>
                    </a:cubicBezTo>
                    <a:cubicBezTo>
                      <a:pt x="99" y="102"/>
                      <a:pt x="71" y="109"/>
                      <a:pt x="49" y="116"/>
                    </a:cubicBezTo>
                    <a:cubicBezTo>
                      <a:pt x="46" y="120"/>
                      <a:pt x="0" y="172"/>
                      <a:pt x="38" y="183"/>
                    </a:cubicBezTo>
                    <a:cubicBezTo>
                      <a:pt x="59" y="189"/>
                      <a:pt x="82" y="176"/>
                      <a:pt x="104" y="172"/>
                    </a:cubicBezTo>
                    <a:cubicBezTo>
                      <a:pt x="167" y="109"/>
                      <a:pt x="206" y="93"/>
                      <a:pt x="293" y="72"/>
                    </a:cubicBezTo>
                    <a:cubicBezTo>
                      <a:pt x="317" y="0"/>
                      <a:pt x="277" y="16"/>
                      <a:pt x="215" y="1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2" name="Freeform 47"/>
              <p:cNvSpPr>
                <a:spLocks/>
              </p:cNvSpPr>
              <p:nvPr/>
            </p:nvSpPr>
            <p:spPr bwMode="auto">
              <a:xfrm>
                <a:off x="4791" y="3011"/>
                <a:ext cx="103" cy="137"/>
              </a:xfrm>
              <a:custGeom>
                <a:avLst/>
                <a:gdLst/>
                <a:ahLst/>
                <a:cxnLst>
                  <a:cxn ang="0">
                    <a:pos x="9" y="46"/>
                  </a:cxn>
                  <a:cxn ang="0">
                    <a:pos x="42" y="68"/>
                  </a:cxn>
                  <a:cxn ang="0">
                    <a:pos x="53" y="101"/>
                  </a:cxn>
                  <a:cxn ang="0">
                    <a:pos x="119" y="145"/>
                  </a:cxn>
                  <a:cxn ang="0">
                    <a:pos x="64" y="46"/>
                  </a:cxn>
                  <a:cxn ang="0">
                    <a:pos x="9" y="12"/>
                  </a:cxn>
                  <a:cxn ang="0">
                    <a:pos x="9" y="46"/>
                  </a:cxn>
                </a:cxnLst>
                <a:rect l="0" t="0" r="r" b="b"/>
                <a:pathLst>
                  <a:path w="119" h="145">
                    <a:moveTo>
                      <a:pt x="9" y="46"/>
                    </a:moveTo>
                    <a:cubicBezTo>
                      <a:pt x="20" y="53"/>
                      <a:pt x="34" y="58"/>
                      <a:pt x="42" y="68"/>
                    </a:cubicBezTo>
                    <a:cubicBezTo>
                      <a:pt x="49" y="77"/>
                      <a:pt x="45" y="93"/>
                      <a:pt x="53" y="101"/>
                    </a:cubicBezTo>
                    <a:cubicBezTo>
                      <a:pt x="72" y="120"/>
                      <a:pt x="119" y="145"/>
                      <a:pt x="119" y="145"/>
                    </a:cubicBezTo>
                    <a:cubicBezTo>
                      <a:pt x="97" y="112"/>
                      <a:pt x="88" y="77"/>
                      <a:pt x="64" y="46"/>
                    </a:cubicBezTo>
                    <a:cubicBezTo>
                      <a:pt x="58" y="38"/>
                      <a:pt x="26" y="0"/>
                      <a:pt x="9" y="12"/>
                    </a:cubicBezTo>
                    <a:cubicBezTo>
                      <a:pt x="0" y="18"/>
                      <a:pt x="9" y="35"/>
                      <a:pt x="9" y="4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3" name="Freeform 48"/>
              <p:cNvSpPr>
                <a:spLocks/>
              </p:cNvSpPr>
              <p:nvPr/>
            </p:nvSpPr>
            <p:spPr bwMode="auto">
              <a:xfrm>
                <a:off x="5014" y="2829"/>
                <a:ext cx="109" cy="82"/>
              </a:xfrm>
              <a:custGeom>
                <a:avLst/>
                <a:gdLst/>
                <a:ahLst/>
                <a:cxnLst>
                  <a:cxn ang="0">
                    <a:pos x="23" y="44"/>
                  </a:cxn>
                  <a:cxn ang="0">
                    <a:pos x="63" y="64"/>
                  </a:cxn>
                  <a:cxn ang="0">
                    <a:pos x="103" y="76"/>
                  </a:cxn>
                  <a:cxn ang="0">
                    <a:pos x="83" y="48"/>
                  </a:cxn>
                  <a:cxn ang="0">
                    <a:pos x="71" y="24"/>
                  </a:cxn>
                  <a:cxn ang="0">
                    <a:pos x="23" y="0"/>
                  </a:cxn>
                  <a:cxn ang="0">
                    <a:pos x="15" y="40"/>
                  </a:cxn>
                  <a:cxn ang="0">
                    <a:pos x="31" y="44"/>
                  </a:cxn>
                  <a:cxn ang="0">
                    <a:pos x="23" y="44"/>
                  </a:cxn>
                </a:cxnLst>
                <a:rect l="0" t="0" r="r" b="b"/>
                <a:pathLst>
                  <a:path w="108" h="83">
                    <a:moveTo>
                      <a:pt x="23" y="44"/>
                    </a:moveTo>
                    <a:cubicBezTo>
                      <a:pt x="66" y="51"/>
                      <a:pt x="33" y="54"/>
                      <a:pt x="63" y="64"/>
                    </a:cubicBezTo>
                    <a:cubicBezTo>
                      <a:pt x="76" y="83"/>
                      <a:pt x="81" y="80"/>
                      <a:pt x="103" y="76"/>
                    </a:cubicBezTo>
                    <a:cubicBezTo>
                      <a:pt x="108" y="54"/>
                      <a:pt x="103" y="55"/>
                      <a:pt x="83" y="48"/>
                    </a:cubicBezTo>
                    <a:cubicBezTo>
                      <a:pt x="78" y="41"/>
                      <a:pt x="77" y="30"/>
                      <a:pt x="71" y="24"/>
                    </a:cubicBezTo>
                    <a:cubicBezTo>
                      <a:pt x="63" y="16"/>
                      <a:pt x="34" y="8"/>
                      <a:pt x="23" y="0"/>
                    </a:cubicBezTo>
                    <a:cubicBezTo>
                      <a:pt x="10" y="13"/>
                      <a:pt x="0" y="16"/>
                      <a:pt x="15" y="40"/>
                    </a:cubicBezTo>
                    <a:cubicBezTo>
                      <a:pt x="18" y="45"/>
                      <a:pt x="26" y="42"/>
                      <a:pt x="31" y="44"/>
                    </a:cubicBezTo>
                    <a:cubicBezTo>
                      <a:pt x="33" y="45"/>
                      <a:pt x="26" y="44"/>
                      <a:pt x="23" y="4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4" name="Freeform 49"/>
              <p:cNvSpPr>
                <a:spLocks/>
              </p:cNvSpPr>
              <p:nvPr/>
            </p:nvSpPr>
            <p:spPr bwMode="auto">
              <a:xfrm>
                <a:off x="5107" y="3784"/>
                <a:ext cx="97" cy="113"/>
              </a:xfrm>
              <a:custGeom>
                <a:avLst/>
                <a:gdLst/>
                <a:ahLst/>
                <a:cxnLst>
                  <a:cxn ang="0">
                    <a:pos x="64" y="13"/>
                  </a:cxn>
                  <a:cxn ang="0">
                    <a:pos x="28" y="37"/>
                  </a:cxn>
                  <a:cxn ang="0">
                    <a:pos x="0" y="85"/>
                  </a:cxn>
                  <a:cxn ang="0">
                    <a:pos x="48" y="101"/>
                  </a:cxn>
                  <a:cxn ang="0">
                    <a:pos x="68" y="73"/>
                  </a:cxn>
                  <a:cxn ang="0">
                    <a:pos x="96" y="21"/>
                  </a:cxn>
                  <a:cxn ang="0">
                    <a:pos x="64" y="13"/>
                  </a:cxn>
                </a:cxnLst>
                <a:rect l="0" t="0" r="r" b="b"/>
                <a:pathLst>
                  <a:path w="96" h="113">
                    <a:moveTo>
                      <a:pt x="64" y="13"/>
                    </a:moveTo>
                    <a:cubicBezTo>
                      <a:pt x="49" y="18"/>
                      <a:pt x="41" y="28"/>
                      <a:pt x="28" y="37"/>
                    </a:cubicBezTo>
                    <a:cubicBezTo>
                      <a:pt x="16" y="54"/>
                      <a:pt x="18" y="73"/>
                      <a:pt x="0" y="85"/>
                    </a:cubicBezTo>
                    <a:cubicBezTo>
                      <a:pt x="7" y="113"/>
                      <a:pt x="19" y="105"/>
                      <a:pt x="48" y="101"/>
                    </a:cubicBezTo>
                    <a:cubicBezTo>
                      <a:pt x="57" y="73"/>
                      <a:pt x="48" y="80"/>
                      <a:pt x="68" y="73"/>
                    </a:cubicBezTo>
                    <a:cubicBezTo>
                      <a:pt x="82" y="59"/>
                      <a:pt x="90" y="40"/>
                      <a:pt x="96" y="21"/>
                    </a:cubicBezTo>
                    <a:cubicBezTo>
                      <a:pt x="89" y="0"/>
                      <a:pt x="96" y="8"/>
                      <a:pt x="64" y="13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5" name="Freeform 50"/>
              <p:cNvSpPr>
                <a:spLocks/>
              </p:cNvSpPr>
              <p:nvPr/>
            </p:nvSpPr>
            <p:spPr bwMode="auto">
              <a:xfrm>
                <a:off x="4622" y="4072"/>
                <a:ext cx="159" cy="87"/>
              </a:xfrm>
              <a:custGeom>
                <a:avLst/>
                <a:gdLst/>
                <a:ahLst/>
                <a:cxnLst>
                  <a:cxn ang="0">
                    <a:pos x="54" y="8"/>
                  </a:cxn>
                  <a:cxn ang="0">
                    <a:pos x="18" y="60"/>
                  </a:cxn>
                  <a:cxn ang="0">
                    <a:pos x="30" y="64"/>
                  </a:cxn>
                  <a:cxn ang="0">
                    <a:pos x="86" y="68"/>
                  </a:cxn>
                  <a:cxn ang="0">
                    <a:pos x="122" y="88"/>
                  </a:cxn>
                  <a:cxn ang="0">
                    <a:pos x="134" y="24"/>
                  </a:cxn>
                  <a:cxn ang="0">
                    <a:pos x="130" y="8"/>
                  </a:cxn>
                  <a:cxn ang="0">
                    <a:pos x="54" y="8"/>
                  </a:cxn>
                </a:cxnLst>
                <a:rect l="0" t="0" r="r" b="b"/>
                <a:pathLst>
                  <a:path w="159" h="88">
                    <a:moveTo>
                      <a:pt x="54" y="8"/>
                    </a:moveTo>
                    <a:cubicBezTo>
                      <a:pt x="9" y="12"/>
                      <a:pt x="0" y="0"/>
                      <a:pt x="18" y="60"/>
                    </a:cubicBezTo>
                    <a:cubicBezTo>
                      <a:pt x="19" y="64"/>
                      <a:pt x="26" y="64"/>
                      <a:pt x="30" y="64"/>
                    </a:cubicBezTo>
                    <a:cubicBezTo>
                      <a:pt x="49" y="66"/>
                      <a:pt x="67" y="67"/>
                      <a:pt x="86" y="68"/>
                    </a:cubicBezTo>
                    <a:cubicBezTo>
                      <a:pt x="98" y="76"/>
                      <a:pt x="110" y="80"/>
                      <a:pt x="122" y="88"/>
                    </a:cubicBezTo>
                    <a:cubicBezTo>
                      <a:pt x="159" y="76"/>
                      <a:pt x="142" y="55"/>
                      <a:pt x="134" y="24"/>
                    </a:cubicBezTo>
                    <a:cubicBezTo>
                      <a:pt x="133" y="19"/>
                      <a:pt x="135" y="9"/>
                      <a:pt x="130" y="8"/>
                    </a:cubicBezTo>
                    <a:cubicBezTo>
                      <a:pt x="105" y="3"/>
                      <a:pt x="79" y="8"/>
                      <a:pt x="54" y="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6" name="Freeform 51"/>
              <p:cNvSpPr>
                <a:spLocks/>
              </p:cNvSpPr>
              <p:nvPr/>
            </p:nvSpPr>
            <p:spPr bwMode="auto">
              <a:xfrm>
                <a:off x="5148" y="2945"/>
                <a:ext cx="95" cy="20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2" y="108"/>
                  </a:cxn>
                  <a:cxn ang="0">
                    <a:pos x="48" y="136"/>
                  </a:cxn>
                  <a:cxn ang="0">
                    <a:pos x="68" y="176"/>
                  </a:cxn>
                  <a:cxn ang="0">
                    <a:pos x="72" y="200"/>
                  </a:cxn>
                  <a:cxn ang="0">
                    <a:pos x="92" y="196"/>
                  </a:cxn>
                  <a:cxn ang="0">
                    <a:pos x="84" y="184"/>
                  </a:cxn>
                  <a:cxn ang="0">
                    <a:pos x="52" y="80"/>
                  </a:cxn>
                  <a:cxn ang="0">
                    <a:pos x="32" y="56"/>
                  </a:cxn>
                  <a:cxn ang="0">
                    <a:pos x="12" y="0"/>
                  </a:cxn>
                  <a:cxn ang="0">
                    <a:pos x="0" y="20"/>
                  </a:cxn>
                </a:cxnLst>
                <a:rect l="0" t="0" r="r" b="b"/>
                <a:pathLst>
                  <a:path w="95" h="204">
                    <a:moveTo>
                      <a:pt x="0" y="20"/>
                    </a:moveTo>
                    <a:cubicBezTo>
                      <a:pt x="3" y="43"/>
                      <a:pt x="7" y="89"/>
                      <a:pt x="12" y="108"/>
                    </a:cubicBezTo>
                    <a:cubicBezTo>
                      <a:pt x="16" y="123"/>
                      <a:pt x="48" y="136"/>
                      <a:pt x="48" y="136"/>
                    </a:cubicBezTo>
                    <a:cubicBezTo>
                      <a:pt x="52" y="150"/>
                      <a:pt x="68" y="176"/>
                      <a:pt x="68" y="176"/>
                    </a:cubicBezTo>
                    <a:cubicBezTo>
                      <a:pt x="69" y="184"/>
                      <a:pt x="66" y="195"/>
                      <a:pt x="72" y="200"/>
                    </a:cubicBezTo>
                    <a:cubicBezTo>
                      <a:pt x="77" y="204"/>
                      <a:pt x="88" y="201"/>
                      <a:pt x="92" y="196"/>
                    </a:cubicBezTo>
                    <a:cubicBezTo>
                      <a:pt x="95" y="192"/>
                      <a:pt x="87" y="188"/>
                      <a:pt x="84" y="184"/>
                    </a:cubicBezTo>
                    <a:cubicBezTo>
                      <a:pt x="82" y="149"/>
                      <a:pt x="94" y="94"/>
                      <a:pt x="52" y="80"/>
                    </a:cubicBezTo>
                    <a:cubicBezTo>
                      <a:pt x="48" y="76"/>
                      <a:pt x="34" y="63"/>
                      <a:pt x="32" y="56"/>
                    </a:cubicBezTo>
                    <a:cubicBezTo>
                      <a:pt x="26" y="30"/>
                      <a:pt x="38" y="9"/>
                      <a:pt x="12" y="0"/>
                    </a:cubicBezTo>
                    <a:cubicBezTo>
                      <a:pt x="2" y="14"/>
                      <a:pt x="6" y="8"/>
                      <a:pt x="0" y="2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7" name="Freeform 52"/>
              <p:cNvSpPr>
                <a:spLocks/>
              </p:cNvSpPr>
              <p:nvPr/>
            </p:nvSpPr>
            <p:spPr bwMode="auto">
              <a:xfrm>
                <a:off x="5307" y="2924"/>
                <a:ext cx="94" cy="99"/>
              </a:xfrm>
              <a:custGeom>
                <a:avLst/>
                <a:gdLst/>
                <a:ahLst/>
                <a:cxnLst>
                  <a:cxn ang="0">
                    <a:pos x="13" y="19"/>
                  </a:cxn>
                  <a:cxn ang="0">
                    <a:pos x="65" y="99"/>
                  </a:cxn>
                  <a:cxn ang="0">
                    <a:pos x="77" y="51"/>
                  </a:cxn>
                  <a:cxn ang="0">
                    <a:pos x="41" y="15"/>
                  </a:cxn>
                  <a:cxn ang="0">
                    <a:pos x="29" y="3"/>
                  </a:cxn>
                  <a:cxn ang="0">
                    <a:pos x="13" y="19"/>
                  </a:cxn>
                </a:cxnLst>
                <a:rect l="0" t="0" r="r" b="b"/>
                <a:pathLst>
                  <a:path w="93" h="99">
                    <a:moveTo>
                      <a:pt x="13" y="19"/>
                    </a:moveTo>
                    <a:cubicBezTo>
                      <a:pt x="33" y="49"/>
                      <a:pt x="35" y="79"/>
                      <a:pt x="65" y="99"/>
                    </a:cubicBezTo>
                    <a:cubicBezTo>
                      <a:pt x="89" y="93"/>
                      <a:pt x="93" y="72"/>
                      <a:pt x="77" y="51"/>
                    </a:cubicBezTo>
                    <a:cubicBezTo>
                      <a:pt x="67" y="38"/>
                      <a:pt x="53" y="27"/>
                      <a:pt x="41" y="15"/>
                    </a:cubicBezTo>
                    <a:cubicBezTo>
                      <a:pt x="37" y="11"/>
                      <a:pt x="29" y="3"/>
                      <a:pt x="29" y="3"/>
                    </a:cubicBezTo>
                    <a:cubicBezTo>
                      <a:pt x="0" y="8"/>
                      <a:pt x="1" y="0"/>
                      <a:pt x="13" y="19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8" name="Freeform 53"/>
              <p:cNvSpPr>
                <a:spLocks/>
              </p:cNvSpPr>
              <p:nvPr/>
            </p:nvSpPr>
            <p:spPr bwMode="auto">
              <a:xfrm>
                <a:off x="5460" y="2846"/>
                <a:ext cx="132" cy="301"/>
              </a:xfrm>
              <a:custGeom>
                <a:avLst/>
                <a:gdLst/>
                <a:ahLst/>
                <a:cxnLst>
                  <a:cxn ang="0">
                    <a:pos x="80" y="22"/>
                  </a:cxn>
                  <a:cxn ang="0">
                    <a:pos x="56" y="122"/>
                  </a:cxn>
                  <a:cxn ang="0">
                    <a:pos x="32" y="170"/>
                  </a:cxn>
                  <a:cxn ang="0">
                    <a:pos x="28" y="246"/>
                  </a:cxn>
                  <a:cxn ang="0">
                    <a:pos x="0" y="294"/>
                  </a:cxn>
                  <a:cxn ang="0">
                    <a:pos x="44" y="282"/>
                  </a:cxn>
                  <a:cxn ang="0">
                    <a:pos x="56" y="242"/>
                  </a:cxn>
                  <a:cxn ang="0">
                    <a:pos x="60" y="190"/>
                  </a:cxn>
                  <a:cxn ang="0">
                    <a:pos x="104" y="130"/>
                  </a:cxn>
                  <a:cxn ang="0">
                    <a:pos x="132" y="34"/>
                  </a:cxn>
                  <a:cxn ang="0">
                    <a:pos x="96" y="6"/>
                  </a:cxn>
                  <a:cxn ang="0">
                    <a:pos x="80" y="22"/>
                  </a:cxn>
                </a:cxnLst>
                <a:rect l="0" t="0" r="r" b="b"/>
                <a:pathLst>
                  <a:path w="132" h="300">
                    <a:moveTo>
                      <a:pt x="80" y="22"/>
                    </a:moveTo>
                    <a:cubicBezTo>
                      <a:pt x="75" y="53"/>
                      <a:pt x="65" y="92"/>
                      <a:pt x="56" y="122"/>
                    </a:cubicBezTo>
                    <a:cubicBezTo>
                      <a:pt x="51" y="138"/>
                      <a:pt x="38" y="153"/>
                      <a:pt x="32" y="170"/>
                    </a:cubicBezTo>
                    <a:cubicBezTo>
                      <a:pt x="31" y="195"/>
                      <a:pt x="33" y="221"/>
                      <a:pt x="28" y="246"/>
                    </a:cubicBezTo>
                    <a:cubicBezTo>
                      <a:pt x="25" y="261"/>
                      <a:pt x="5" y="278"/>
                      <a:pt x="0" y="294"/>
                    </a:cubicBezTo>
                    <a:cubicBezTo>
                      <a:pt x="19" y="300"/>
                      <a:pt x="32" y="299"/>
                      <a:pt x="44" y="282"/>
                    </a:cubicBezTo>
                    <a:cubicBezTo>
                      <a:pt x="47" y="268"/>
                      <a:pt x="56" y="242"/>
                      <a:pt x="56" y="242"/>
                    </a:cubicBezTo>
                    <a:cubicBezTo>
                      <a:pt x="57" y="225"/>
                      <a:pt x="56" y="207"/>
                      <a:pt x="60" y="190"/>
                    </a:cubicBezTo>
                    <a:cubicBezTo>
                      <a:pt x="62" y="182"/>
                      <a:pt x="99" y="142"/>
                      <a:pt x="104" y="130"/>
                    </a:cubicBezTo>
                    <a:cubicBezTo>
                      <a:pt x="118" y="99"/>
                      <a:pt x="121" y="66"/>
                      <a:pt x="132" y="34"/>
                    </a:cubicBezTo>
                    <a:cubicBezTo>
                      <a:pt x="127" y="0"/>
                      <a:pt x="128" y="0"/>
                      <a:pt x="96" y="6"/>
                    </a:cubicBezTo>
                    <a:cubicBezTo>
                      <a:pt x="91" y="22"/>
                      <a:pt x="96" y="17"/>
                      <a:pt x="80" y="2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9" name="Freeform 54"/>
              <p:cNvSpPr>
                <a:spLocks/>
              </p:cNvSpPr>
              <p:nvPr/>
            </p:nvSpPr>
            <p:spPr bwMode="auto">
              <a:xfrm>
                <a:off x="5343" y="2687"/>
                <a:ext cx="95" cy="244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45" y="48"/>
                  </a:cxn>
                  <a:cxn ang="0">
                    <a:pos x="49" y="60"/>
                  </a:cxn>
                  <a:cxn ang="0">
                    <a:pos x="53" y="204"/>
                  </a:cxn>
                  <a:cxn ang="0">
                    <a:pos x="29" y="220"/>
                  </a:cxn>
                  <a:cxn ang="0">
                    <a:pos x="57" y="232"/>
                  </a:cxn>
                  <a:cxn ang="0">
                    <a:pos x="77" y="196"/>
                  </a:cxn>
                  <a:cxn ang="0">
                    <a:pos x="81" y="184"/>
                  </a:cxn>
                  <a:cxn ang="0">
                    <a:pos x="85" y="104"/>
                  </a:cxn>
                  <a:cxn ang="0">
                    <a:pos x="93" y="80"/>
                  </a:cxn>
                  <a:cxn ang="0">
                    <a:pos x="89" y="44"/>
                  </a:cxn>
                  <a:cxn ang="0">
                    <a:pos x="77" y="36"/>
                  </a:cxn>
                  <a:cxn ang="0">
                    <a:pos x="61" y="12"/>
                  </a:cxn>
                  <a:cxn ang="0">
                    <a:pos x="37" y="4"/>
                  </a:cxn>
                  <a:cxn ang="0">
                    <a:pos x="25" y="0"/>
                  </a:cxn>
                  <a:cxn ang="0">
                    <a:pos x="9" y="4"/>
                  </a:cxn>
                  <a:cxn ang="0">
                    <a:pos x="37" y="24"/>
                  </a:cxn>
                </a:cxnLst>
                <a:rect l="0" t="0" r="r" b="b"/>
                <a:pathLst>
                  <a:path w="93" h="243">
                    <a:moveTo>
                      <a:pt x="37" y="24"/>
                    </a:moveTo>
                    <a:cubicBezTo>
                      <a:pt x="40" y="32"/>
                      <a:pt x="42" y="40"/>
                      <a:pt x="45" y="48"/>
                    </a:cubicBezTo>
                    <a:cubicBezTo>
                      <a:pt x="46" y="52"/>
                      <a:pt x="49" y="60"/>
                      <a:pt x="49" y="60"/>
                    </a:cubicBezTo>
                    <a:cubicBezTo>
                      <a:pt x="51" y="94"/>
                      <a:pt x="64" y="171"/>
                      <a:pt x="53" y="204"/>
                    </a:cubicBezTo>
                    <a:cubicBezTo>
                      <a:pt x="50" y="213"/>
                      <a:pt x="29" y="220"/>
                      <a:pt x="29" y="220"/>
                    </a:cubicBezTo>
                    <a:cubicBezTo>
                      <a:pt x="21" y="243"/>
                      <a:pt x="40" y="235"/>
                      <a:pt x="57" y="232"/>
                    </a:cubicBezTo>
                    <a:cubicBezTo>
                      <a:pt x="75" y="214"/>
                      <a:pt x="67" y="225"/>
                      <a:pt x="77" y="196"/>
                    </a:cubicBezTo>
                    <a:cubicBezTo>
                      <a:pt x="78" y="192"/>
                      <a:pt x="81" y="184"/>
                      <a:pt x="81" y="184"/>
                    </a:cubicBezTo>
                    <a:cubicBezTo>
                      <a:pt x="82" y="157"/>
                      <a:pt x="82" y="131"/>
                      <a:pt x="85" y="104"/>
                    </a:cubicBezTo>
                    <a:cubicBezTo>
                      <a:pt x="86" y="96"/>
                      <a:pt x="93" y="80"/>
                      <a:pt x="93" y="80"/>
                    </a:cubicBezTo>
                    <a:cubicBezTo>
                      <a:pt x="92" y="68"/>
                      <a:pt x="93" y="55"/>
                      <a:pt x="89" y="44"/>
                    </a:cubicBezTo>
                    <a:cubicBezTo>
                      <a:pt x="87" y="39"/>
                      <a:pt x="80" y="40"/>
                      <a:pt x="77" y="36"/>
                    </a:cubicBezTo>
                    <a:cubicBezTo>
                      <a:pt x="71" y="29"/>
                      <a:pt x="70" y="15"/>
                      <a:pt x="61" y="12"/>
                    </a:cubicBezTo>
                    <a:cubicBezTo>
                      <a:pt x="53" y="9"/>
                      <a:pt x="45" y="7"/>
                      <a:pt x="37" y="4"/>
                    </a:cubicBezTo>
                    <a:cubicBezTo>
                      <a:pt x="33" y="3"/>
                      <a:pt x="25" y="0"/>
                      <a:pt x="25" y="0"/>
                    </a:cubicBezTo>
                    <a:cubicBezTo>
                      <a:pt x="20" y="1"/>
                      <a:pt x="12" y="0"/>
                      <a:pt x="9" y="4"/>
                    </a:cubicBezTo>
                    <a:cubicBezTo>
                      <a:pt x="0" y="17"/>
                      <a:pt x="33" y="23"/>
                      <a:pt x="37" y="2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8362942" y="4121147"/>
              <a:ext cx="646111" cy="2203443"/>
              <a:chOff x="4445" y="1124"/>
              <a:chExt cx="1155" cy="3228"/>
            </a:xfrm>
            <a:grpFill/>
          </p:grpSpPr>
          <p:sp>
            <p:nvSpPr>
              <p:cNvPr id="159" name="Freeform 56"/>
              <p:cNvSpPr>
                <a:spLocks/>
              </p:cNvSpPr>
              <p:nvPr/>
            </p:nvSpPr>
            <p:spPr bwMode="auto">
              <a:xfrm>
                <a:off x="4476" y="1431"/>
                <a:ext cx="94" cy="167"/>
              </a:xfrm>
              <a:custGeom>
                <a:avLst/>
                <a:gdLst/>
                <a:ahLst/>
                <a:cxnLst>
                  <a:cxn ang="0">
                    <a:pos x="36" y="21"/>
                  </a:cxn>
                  <a:cxn ang="0">
                    <a:pos x="0" y="121"/>
                  </a:cxn>
                  <a:cxn ang="0">
                    <a:pos x="40" y="161"/>
                  </a:cxn>
                  <a:cxn ang="0">
                    <a:pos x="64" y="117"/>
                  </a:cxn>
                  <a:cxn ang="0">
                    <a:pos x="72" y="93"/>
                  </a:cxn>
                  <a:cxn ang="0">
                    <a:pos x="76" y="81"/>
                  </a:cxn>
                  <a:cxn ang="0">
                    <a:pos x="68" y="5"/>
                  </a:cxn>
                  <a:cxn ang="0">
                    <a:pos x="36" y="21"/>
                  </a:cxn>
                </a:cxnLst>
                <a:rect l="0" t="0" r="r" b="b"/>
                <a:pathLst>
                  <a:path w="94" h="168">
                    <a:moveTo>
                      <a:pt x="36" y="21"/>
                    </a:moveTo>
                    <a:cubicBezTo>
                      <a:pt x="27" y="57"/>
                      <a:pt x="21" y="90"/>
                      <a:pt x="0" y="121"/>
                    </a:cubicBezTo>
                    <a:cubicBezTo>
                      <a:pt x="5" y="162"/>
                      <a:pt x="1" y="168"/>
                      <a:pt x="40" y="161"/>
                    </a:cubicBezTo>
                    <a:cubicBezTo>
                      <a:pt x="51" y="144"/>
                      <a:pt x="46" y="129"/>
                      <a:pt x="64" y="117"/>
                    </a:cubicBezTo>
                    <a:cubicBezTo>
                      <a:pt x="67" y="109"/>
                      <a:pt x="69" y="101"/>
                      <a:pt x="72" y="93"/>
                    </a:cubicBezTo>
                    <a:cubicBezTo>
                      <a:pt x="73" y="89"/>
                      <a:pt x="76" y="81"/>
                      <a:pt x="76" y="81"/>
                    </a:cubicBezTo>
                    <a:cubicBezTo>
                      <a:pt x="79" y="54"/>
                      <a:pt x="94" y="22"/>
                      <a:pt x="68" y="5"/>
                    </a:cubicBezTo>
                    <a:cubicBezTo>
                      <a:pt x="36" y="10"/>
                      <a:pt x="43" y="0"/>
                      <a:pt x="36" y="2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0" name="Freeform 57"/>
              <p:cNvSpPr>
                <a:spLocks/>
              </p:cNvSpPr>
              <p:nvPr/>
            </p:nvSpPr>
            <p:spPr bwMode="auto">
              <a:xfrm>
                <a:off x="4573" y="1280"/>
                <a:ext cx="148" cy="144"/>
              </a:xfrm>
              <a:custGeom>
                <a:avLst/>
                <a:gdLst/>
                <a:ahLst/>
                <a:cxnLst>
                  <a:cxn ang="0">
                    <a:pos x="52" y="29"/>
                  </a:cxn>
                  <a:cxn ang="0">
                    <a:pos x="8" y="25"/>
                  </a:cxn>
                  <a:cxn ang="0">
                    <a:pos x="0" y="49"/>
                  </a:cxn>
                  <a:cxn ang="0">
                    <a:pos x="60" y="145"/>
                  </a:cxn>
                  <a:cxn ang="0">
                    <a:pos x="84" y="141"/>
                  </a:cxn>
                  <a:cxn ang="0">
                    <a:pos x="92" y="105"/>
                  </a:cxn>
                  <a:cxn ang="0">
                    <a:pos x="128" y="89"/>
                  </a:cxn>
                  <a:cxn ang="0">
                    <a:pos x="144" y="53"/>
                  </a:cxn>
                  <a:cxn ang="0">
                    <a:pos x="140" y="13"/>
                  </a:cxn>
                  <a:cxn ang="0">
                    <a:pos x="88" y="25"/>
                  </a:cxn>
                  <a:cxn ang="0">
                    <a:pos x="52" y="29"/>
                  </a:cxn>
                </a:cxnLst>
                <a:rect l="0" t="0" r="r" b="b"/>
                <a:pathLst>
                  <a:path w="149" h="145">
                    <a:moveTo>
                      <a:pt x="52" y="29"/>
                    </a:moveTo>
                    <a:cubicBezTo>
                      <a:pt x="38" y="20"/>
                      <a:pt x="29" y="10"/>
                      <a:pt x="8" y="25"/>
                    </a:cubicBezTo>
                    <a:cubicBezTo>
                      <a:pt x="1" y="30"/>
                      <a:pt x="0" y="49"/>
                      <a:pt x="0" y="49"/>
                    </a:cubicBezTo>
                    <a:cubicBezTo>
                      <a:pt x="6" y="88"/>
                      <a:pt x="27" y="123"/>
                      <a:pt x="60" y="145"/>
                    </a:cubicBezTo>
                    <a:cubicBezTo>
                      <a:pt x="68" y="144"/>
                      <a:pt x="77" y="145"/>
                      <a:pt x="84" y="141"/>
                    </a:cubicBezTo>
                    <a:cubicBezTo>
                      <a:pt x="95" y="135"/>
                      <a:pt x="84" y="114"/>
                      <a:pt x="92" y="105"/>
                    </a:cubicBezTo>
                    <a:cubicBezTo>
                      <a:pt x="101" y="95"/>
                      <a:pt x="117" y="96"/>
                      <a:pt x="128" y="89"/>
                    </a:cubicBezTo>
                    <a:cubicBezTo>
                      <a:pt x="135" y="78"/>
                      <a:pt x="144" y="53"/>
                      <a:pt x="144" y="53"/>
                    </a:cubicBezTo>
                    <a:cubicBezTo>
                      <a:pt x="143" y="40"/>
                      <a:pt x="149" y="23"/>
                      <a:pt x="140" y="13"/>
                    </a:cubicBezTo>
                    <a:cubicBezTo>
                      <a:pt x="128" y="0"/>
                      <a:pt x="88" y="25"/>
                      <a:pt x="88" y="25"/>
                    </a:cubicBezTo>
                    <a:cubicBezTo>
                      <a:pt x="73" y="40"/>
                      <a:pt x="62" y="71"/>
                      <a:pt x="52" y="29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1" name="Freeform 58"/>
              <p:cNvSpPr>
                <a:spLocks/>
              </p:cNvSpPr>
              <p:nvPr/>
            </p:nvSpPr>
            <p:spPr bwMode="auto">
              <a:xfrm>
                <a:off x="4635" y="1124"/>
                <a:ext cx="91" cy="105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32" y="104"/>
                  </a:cxn>
                  <a:cxn ang="0">
                    <a:pos x="72" y="56"/>
                  </a:cxn>
                  <a:cxn ang="0">
                    <a:pos x="28" y="8"/>
                  </a:cxn>
                  <a:cxn ang="0">
                    <a:pos x="4" y="8"/>
                  </a:cxn>
                  <a:cxn ang="0">
                    <a:pos x="0" y="20"/>
                  </a:cxn>
                </a:cxnLst>
                <a:rect l="0" t="0" r="r" b="b"/>
                <a:pathLst>
                  <a:path w="90" h="104">
                    <a:moveTo>
                      <a:pt x="0" y="20"/>
                    </a:moveTo>
                    <a:cubicBezTo>
                      <a:pt x="4" y="57"/>
                      <a:pt x="6" y="78"/>
                      <a:pt x="32" y="104"/>
                    </a:cubicBezTo>
                    <a:cubicBezTo>
                      <a:pt x="62" y="97"/>
                      <a:pt x="52" y="76"/>
                      <a:pt x="72" y="56"/>
                    </a:cubicBezTo>
                    <a:cubicBezTo>
                      <a:pt x="90" y="2"/>
                      <a:pt x="73" y="12"/>
                      <a:pt x="28" y="8"/>
                    </a:cubicBezTo>
                    <a:cubicBezTo>
                      <a:pt x="20" y="5"/>
                      <a:pt x="12" y="0"/>
                      <a:pt x="4" y="8"/>
                    </a:cubicBezTo>
                    <a:cubicBezTo>
                      <a:pt x="1" y="11"/>
                      <a:pt x="0" y="20"/>
                      <a:pt x="0" y="2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2" name="Freeform 59"/>
              <p:cNvSpPr>
                <a:spLocks/>
              </p:cNvSpPr>
              <p:nvPr/>
            </p:nvSpPr>
            <p:spPr bwMode="auto">
              <a:xfrm>
                <a:off x="4888" y="1129"/>
                <a:ext cx="224" cy="100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64" y="32"/>
                  </a:cxn>
                  <a:cxn ang="0">
                    <a:pos x="88" y="80"/>
                  </a:cxn>
                  <a:cxn ang="0">
                    <a:pos x="124" y="96"/>
                  </a:cxn>
                  <a:cxn ang="0">
                    <a:pos x="136" y="100"/>
                  </a:cxn>
                  <a:cxn ang="0">
                    <a:pos x="160" y="72"/>
                  </a:cxn>
                  <a:cxn ang="0">
                    <a:pos x="160" y="72"/>
                  </a:cxn>
                  <a:cxn ang="0">
                    <a:pos x="192" y="64"/>
                  </a:cxn>
                  <a:cxn ang="0">
                    <a:pos x="192" y="0"/>
                  </a:cxn>
                  <a:cxn ang="0">
                    <a:pos x="52" y="4"/>
                  </a:cxn>
                </a:cxnLst>
                <a:rect l="0" t="0" r="r" b="b"/>
                <a:pathLst>
                  <a:path w="223" h="100">
                    <a:moveTo>
                      <a:pt x="52" y="4"/>
                    </a:moveTo>
                    <a:cubicBezTo>
                      <a:pt x="46" y="21"/>
                      <a:pt x="47" y="26"/>
                      <a:pt x="64" y="32"/>
                    </a:cubicBezTo>
                    <a:cubicBezTo>
                      <a:pt x="76" y="44"/>
                      <a:pt x="86" y="78"/>
                      <a:pt x="88" y="80"/>
                    </a:cubicBezTo>
                    <a:cubicBezTo>
                      <a:pt x="107" y="93"/>
                      <a:pt x="95" y="86"/>
                      <a:pt x="124" y="96"/>
                    </a:cubicBezTo>
                    <a:cubicBezTo>
                      <a:pt x="128" y="97"/>
                      <a:pt x="136" y="100"/>
                      <a:pt x="136" y="100"/>
                    </a:cubicBezTo>
                    <a:lnTo>
                      <a:pt x="160" y="72"/>
                    </a:lnTo>
                    <a:cubicBezTo>
                      <a:pt x="160" y="72"/>
                      <a:pt x="160" y="72"/>
                      <a:pt x="160" y="72"/>
                    </a:cubicBezTo>
                    <a:cubicBezTo>
                      <a:pt x="178" y="66"/>
                      <a:pt x="168" y="69"/>
                      <a:pt x="192" y="64"/>
                    </a:cubicBezTo>
                    <a:cubicBezTo>
                      <a:pt x="213" y="50"/>
                      <a:pt x="223" y="10"/>
                      <a:pt x="192" y="0"/>
                    </a:cubicBezTo>
                    <a:cubicBezTo>
                      <a:pt x="47" y="4"/>
                      <a:pt x="0" y="4"/>
                      <a:pt x="52" y="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3" name="Freeform 60"/>
              <p:cNvSpPr>
                <a:spLocks/>
              </p:cNvSpPr>
              <p:nvPr/>
            </p:nvSpPr>
            <p:spPr bwMode="auto">
              <a:xfrm>
                <a:off x="4445" y="1933"/>
                <a:ext cx="840" cy="640"/>
              </a:xfrm>
              <a:custGeom>
                <a:avLst/>
                <a:gdLst/>
                <a:ahLst/>
                <a:cxnLst>
                  <a:cxn ang="0">
                    <a:pos x="207" y="50"/>
                  </a:cxn>
                  <a:cxn ang="0">
                    <a:pos x="183" y="98"/>
                  </a:cxn>
                  <a:cxn ang="0">
                    <a:pos x="179" y="110"/>
                  </a:cxn>
                  <a:cxn ang="0">
                    <a:pos x="43" y="146"/>
                  </a:cxn>
                  <a:cxn ang="0">
                    <a:pos x="11" y="174"/>
                  </a:cxn>
                  <a:cxn ang="0">
                    <a:pos x="23" y="254"/>
                  </a:cxn>
                  <a:cxn ang="0">
                    <a:pos x="75" y="290"/>
                  </a:cxn>
                  <a:cxn ang="0">
                    <a:pos x="155" y="286"/>
                  </a:cxn>
                  <a:cxn ang="0">
                    <a:pos x="267" y="386"/>
                  </a:cxn>
                  <a:cxn ang="0">
                    <a:pos x="407" y="382"/>
                  </a:cxn>
                  <a:cxn ang="0">
                    <a:pos x="411" y="370"/>
                  </a:cxn>
                  <a:cxn ang="0">
                    <a:pos x="435" y="362"/>
                  </a:cxn>
                  <a:cxn ang="0">
                    <a:pos x="463" y="414"/>
                  </a:cxn>
                  <a:cxn ang="0">
                    <a:pos x="503" y="458"/>
                  </a:cxn>
                  <a:cxn ang="0">
                    <a:pos x="583" y="550"/>
                  </a:cxn>
                  <a:cxn ang="0">
                    <a:pos x="615" y="586"/>
                  </a:cxn>
                  <a:cxn ang="0">
                    <a:pos x="643" y="610"/>
                  </a:cxn>
                  <a:cxn ang="0">
                    <a:pos x="707" y="638"/>
                  </a:cxn>
                  <a:cxn ang="0">
                    <a:pos x="807" y="630"/>
                  </a:cxn>
                  <a:cxn ang="0">
                    <a:pos x="811" y="618"/>
                  </a:cxn>
                  <a:cxn ang="0">
                    <a:pos x="827" y="614"/>
                  </a:cxn>
                  <a:cxn ang="0">
                    <a:pos x="839" y="590"/>
                  </a:cxn>
                  <a:cxn ang="0">
                    <a:pos x="835" y="462"/>
                  </a:cxn>
                  <a:cxn ang="0">
                    <a:pos x="743" y="422"/>
                  </a:cxn>
                  <a:cxn ang="0">
                    <a:pos x="667" y="386"/>
                  </a:cxn>
                  <a:cxn ang="0">
                    <a:pos x="631" y="366"/>
                  </a:cxn>
                  <a:cxn ang="0">
                    <a:pos x="563" y="330"/>
                  </a:cxn>
                  <a:cxn ang="0">
                    <a:pos x="515" y="302"/>
                  </a:cxn>
                  <a:cxn ang="0">
                    <a:pos x="499" y="198"/>
                  </a:cxn>
                  <a:cxn ang="0">
                    <a:pos x="423" y="154"/>
                  </a:cxn>
                  <a:cxn ang="0">
                    <a:pos x="419" y="86"/>
                  </a:cxn>
                  <a:cxn ang="0">
                    <a:pos x="399" y="62"/>
                  </a:cxn>
                  <a:cxn ang="0">
                    <a:pos x="303" y="14"/>
                  </a:cxn>
                  <a:cxn ang="0">
                    <a:pos x="219" y="6"/>
                  </a:cxn>
                  <a:cxn ang="0">
                    <a:pos x="207" y="50"/>
                  </a:cxn>
                </a:cxnLst>
                <a:rect l="0" t="0" r="r" b="b"/>
                <a:pathLst>
                  <a:path w="840" h="639">
                    <a:moveTo>
                      <a:pt x="207" y="50"/>
                    </a:moveTo>
                    <a:cubicBezTo>
                      <a:pt x="186" y="81"/>
                      <a:pt x="194" y="65"/>
                      <a:pt x="183" y="98"/>
                    </a:cubicBezTo>
                    <a:cubicBezTo>
                      <a:pt x="182" y="102"/>
                      <a:pt x="183" y="108"/>
                      <a:pt x="179" y="110"/>
                    </a:cubicBezTo>
                    <a:cubicBezTo>
                      <a:pt x="142" y="135"/>
                      <a:pt x="86" y="142"/>
                      <a:pt x="43" y="146"/>
                    </a:cubicBezTo>
                    <a:cubicBezTo>
                      <a:pt x="24" y="151"/>
                      <a:pt x="17" y="155"/>
                      <a:pt x="11" y="174"/>
                    </a:cubicBezTo>
                    <a:cubicBezTo>
                      <a:pt x="7" y="203"/>
                      <a:pt x="0" y="231"/>
                      <a:pt x="23" y="254"/>
                    </a:cubicBezTo>
                    <a:cubicBezTo>
                      <a:pt x="31" y="278"/>
                      <a:pt x="56" y="277"/>
                      <a:pt x="75" y="290"/>
                    </a:cubicBezTo>
                    <a:cubicBezTo>
                      <a:pt x="110" y="286"/>
                      <a:pt x="121" y="282"/>
                      <a:pt x="155" y="286"/>
                    </a:cubicBezTo>
                    <a:cubicBezTo>
                      <a:pt x="198" y="329"/>
                      <a:pt x="201" y="375"/>
                      <a:pt x="267" y="386"/>
                    </a:cubicBezTo>
                    <a:cubicBezTo>
                      <a:pt x="314" y="385"/>
                      <a:pt x="361" y="387"/>
                      <a:pt x="407" y="382"/>
                    </a:cubicBezTo>
                    <a:cubicBezTo>
                      <a:pt x="411" y="382"/>
                      <a:pt x="408" y="372"/>
                      <a:pt x="411" y="370"/>
                    </a:cubicBezTo>
                    <a:cubicBezTo>
                      <a:pt x="418" y="365"/>
                      <a:pt x="435" y="362"/>
                      <a:pt x="435" y="362"/>
                    </a:cubicBezTo>
                    <a:cubicBezTo>
                      <a:pt x="468" y="370"/>
                      <a:pt x="455" y="389"/>
                      <a:pt x="463" y="414"/>
                    </a:cubicBezTo>
                    <a:cubicBezTo>
                      <a:pt x="468" y="429"/>
                      <a:pt x="490" y="449"/>
                      <a:pt x="503" y="458"/>
                    </a:cubicBezTo>
                    <a:cubicBezTo>
                      <a:pt x="515" y="495"/>
                      <a:pt x="544" y="537"/>
                      <a:pt x="583" y="550"/>
                    </a:cubicBezTo>
                    <a:cubicBezTo>
                      <a:pt x="595" y="562"/>
                      <a:pt x="603" y="574"/>
                      <a:pt x="615" y="586"/>
                    </a:cubicBezTo>
                    <a:cubicBezTo>
                      <a:pt x="620" y="602"/>
                      <a:pt x="627" y="605"/>
                      <a:pt x="643" y="610"/>
                    </a:cubicBezTo>
                    <a:cubicBezTo>
                      <a:pt x="664" y="631"/>
                      <a:pt x="677" y="634"/>
                      <a:pt x="707" y="638"/>
                    </a:cubicBezTo>
                    <a:cubicBezTo>
                      <a:pt x="740" y="635"/>
                      <a:pt x="775" y="639"/>
                      <a:pt x="807" y="630"/>
                    </a:cubicBezTo>
                    <a:cubicBezTo>
                      <a:pt x="811" y="629"/>
                      <a:pt x="808" y="621"/>
                      <a:pt x="811" y="618"/>
                    </a:cubicBezTo>
                    <a:cubicBezTo>
                      <a:pt x="815" y="615"/>
                      <a:pt x="822" y="615"/>
                      <a:pt x="827" y="614"/>
                    </a:cubicBezTo>
                    <a:cubicBezTo>
                      <a:pt x="830" y="606"/>
                      <a:pt x="839" y="599"/>
                      <a:pt x="839" y="590"/>
                    </a:cubicBezTo>
                    <a:cubicBezTo>
                      <a:pt x="840" y="547"/>
                      <a:pt x="838" y="505"/>
                      <a:pt x="835" y="462"/>
                    </a:cubicBezTo>
                    <a:cubicBezTo>
                      <a:pt x="831" y="415"/>
                      <a:pt x="776" y="424"/>
                      <a:pt x="743" y="422"/>
                    </a:cubicBezTo>
                    <a:cubicBezTo>
                      <a:pt x="719" y="406"/>
                      <a:pt x="695" y="393"/>
                      <a:pt x="667" y="386"/>
                    </a:cubicBezTo>
                    <a:cubicBezTo>
                      <a:pt x="655" y="378"/>
                      <a:pt x="643" y="374"/>
                      <a:pt x="631" y="366"/>
                    </a:cubicBezTo>
                    <a:cubicBezTo>
                      <a:pt x="608" y="331"/>
                      <a:pt x="610" y="335"/>
                      <a:pt x="563" y="330"/>
                    </a:cubicBezTo>
                    <a:cubicBezTo>
                      <a:pt x="540" y="322"/>
                      <a:pt x="532" y="319"/>
                      <a:pt x="515" y="302"/>
                    </a:cubicBezTo>
                    <a:cubicBezTo>
                      <a:pt x="504" y="270"/>
                      <a:pt x="517" y="221"/>
                      <a:pt x="499" y="198"/>
                    </a:cubicBezTo>
                    <a:cubicBezTo>
                      <a:pt x="476" y="169"/>
                      <a:pt x="456" y="165"/>
                      <a:pt x="423" y="154"/>
                    </a:cubicBezTo>
                    <a:cubicBezTo>
                      <a:pt x="422" y="131"/>
                      <a:pt x="422" y="108"/>
                      <a:pt x="419" y="86"/>
                    </a:cubicBezTo>
                    <a:cubicBezTo>
                      <a:pt x="418" y="79"/>
                      <a:pt x="403" y="66"/>
                      <a:pt x="399" y="62"/>
                    </a:cubicBezTo>
                    <a:cubicBezTo>
                      <a:pt x="370" y="27"/>
                      <a:pt x="350" y="19"/>
                      <a:pt x="303" y="14"/>
                    </a:cubicBezTo>
                    <a:cubicBezTo>
                      <a:pt x="261" y="0"/>
                      <a:pt x="291" y="1"/>
                      <a:pt x="219" y="6"/>
                    </a:cubicBezTo>
                    <a:cubicBezTo>
                      <a:pt x="205" y="27"/>
                      <a:pt x="212" y="13"/>
                      <a:pt x="207" y="5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4" name="Freeform 61"/>
              <p:cNvSpPr>
                <a:spLocks/>
              </p:cNvSpPr>
              <p:nvPr/>
            </p:nvSpPr>
            <p:spPr bwMode="auto">
              <a:xfrm>
                <a:off x="4544" y="2338"/>
                <a:ext cx="159" cy="191"/>
              </a:xfrm>
              <a:custGeom>
                <a:avLst/>
                <a:gdLst/>
                <a:ahLst/>
                <a:cxnLst>
                  <a:cxn ang="0">
                    <a:pos x="33" y="18"/>
                  </a:cxn>
                  <a:cxn ang="0">
                    <a:pos x="21" y="118"/>
                  </a:cxn>
                  <a:cxn ang="0">
                    <a:pos x="5" y="142"/>
                  </a:cxn>
                  <a:cxn ang="0">
                    <a:pos x="9" y="170"/>
                  </a:cxn>
                  <a:cxn ang="0">
                    <a:pos x="105" y="166"/>
                  </a:cxn>
                  <a:cxn ang="0">
                    <a:pos x="89" y="62"/>
                  </a:cxn>
                  <a:cxn ang="0">
                    <a:pos x="73" y="38"/>
                  </a:cxn>
                  <a:cxn ang="0">
                    <a:pos x="69" y="22"/>
                  </a:cxn>
                  <a:cxn ang="0">
                    <a:pos x="45" y="14"/>
                  </a:cxn>
                  <a:cxn ang="0">
                    <a:pos x="33" y="18"/>
                  </a:cxn>
                </a:cxnLst>
                <a:rect l="0" t="0" r="r" b="b"/>
                <a:pathLst>
                  <a:path w="161" h="190">
                    <a:moveTo>
                      <a:pt x="33" y="18"/>
                    </a:moveTo>
                    <a:cubicBezTo>
                      <a:pt x="6" y="59"/>
                      <a:pt x="42" y="0"/>
                      <a:pt x="21" y="118"/>
                    </a:cubicBezTo>
                    <a:cubicBezTo>
                      <a:pt x="19" y="127"/>
                      <a:pt x="5" y="142"/>
                      <a:pt x="5" y="142"/>
                    </a:cubicBezTo>
                    <a:cubicBezTo>
                      <a:pt x="6" y="151"/>
                      <a:pt x="0" y="168"/>
                      <a:pt x="9" y="170"/>
                    </a:cubicBezTo>
                    <a:cubicBezTo>
                      <a:pt x="40" y="177"/>
                      <a:pt x="83" y="190"/>
                      <a:pt x="105" y="166"/>
                    </a:cubicBezTo>
                    <a:cubicBezTo>
                      <a:pt x="161" y="105"/>
                      <a:pt x="119" y="82"/>
                      <a:pt x="89" y="62"/>
                    </a:cubicBezTo>
                    <a:cubicBezTo>
                      <a:pt x="84" y="54"/>
                      <a:pt x="75" y="47"/>
                      <a:pt x="73" y="38"/>
                    </a:cubicBezTo>
                    <a:cubicBezTo>
                      <a:pt x="72" y="33"/>
                      <a:pt x="73" y="26"/>
                      <a:pt x="69" y="22"/>
                    </a:cubicBezTo>
                    <a:cubicBezTo>
                      <a:pt x="63" y="17"/>
                      <a:pt x="45" y="14"/>
                      <a:pt x="45" y="14"/>
                    </a:cubicBezTo>
                    <a:cubicBezTo>
                      <a:pt x="28" y="18"/>
                      <a:pt x="24" y="18"/>
                      <a:pt x="33" y="1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5" name="Freeform 62"/>
              <p:cNvSpPr>
                <a:spLocks/>
              </p:cNvSpPr>
              <p:nvPr/>
            </p:nvSpPr>
            <p:spPr bwMode="auto">
              <a:xfrm>
                <a:off x="4581" y="2596"/>
                <a:ext cx="125" cy="163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10" y="125"/>
                  </a:cxn>
                  <a:cxn ang="0">
                    <a:pos x="38" y="129"/>
                  </a:cxn>
                  <a:cxn ang="0">
                    <a:pos x="74" y="165"/>
                  </a:cxn>
                  <a:cxn ang="0">
                    <a:pos x="70" y="25"/>
                  </a:cxn>
                  <a:cxn ang="0">
                    <a:pos x="42" y="21"/>
                  </a:cxn>
                  <a:cxn ang="0">
                    <a:pos x="6" y="1"/>
                  </a:cxn>
                </a:cxnLst>
                <a:rect l="0" t="0" r="r" b="b"/>
                <a:pathLst>
                  <a:path w="123" h="165">
                    <a:moveTo>
                      <a:pt x="6" y="1"/>
                    </a:moveTo>
                    <a:cubicBezTo>
                      <a:pt x="7" y="42"/>
                      <a:pt x="0" y="85"/>
                      <a:pt x="10" y="125"/>
                    </a:cubicBezTo>
                    <a:cubicBezTo>
                      <a:pt x="12" y="134"/>
                      <a:pt x="29" y="125"/>
                      <a:pt x="38" y="129"/>
                    </a:cubicBezTo>
                    <a:cubicBezTo>
                      <a:pt x="52" y="135"/>
                      <a:pt x="46" y="156"/>
                      <a:pt x="74" y="165"/>
                    </a:cubicBezTo>
                    <a:cubicBezTo>
                      <a:pt x="123" y="149"/>
                      <a:pt x="114" y="43"/>
                      <a:pt x="70" y="25"/>
                    </a:cubicBezTo>
                    <a:cubicBezTo>
                      <a:pt x="61" y="21"/>
                      <a:pt x="51" y="22"/>
                      <a:pt x="42" y="21"/>
                    </a:cubicBezTo>
                    <a:cubicBezTo>
                      <a:pt x="35" y="0"/>
                      <a:pt x="27" y="1"/>
                      <a:pt x="6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6" name="Freeform 63"/>
              <p:cNvSpPr>
                <a:spLocks/>
              </p:cNvSpPr>
              <p:nvPr/>
            </p:nvSpPr>
            <p:spPr bwMode="auto">
              <a:xfrm>
                <a:off x="4581" y="3585"/>
                <a:ext cx="355" cy="344"/>
              </a:xfrm>
              <a:custGeom>
                <a:avLst/>
                <a:gdLst/>
                <a:ahLst/>
                <a:cxnLst>
                  <a:cxn ang="0">
                    <a:pos x="3" y="40"/>
                  </a:cxn>
                  <a:cxn ang="0">
                    <a:pos x="9" y="82"/>
                  </a:cxn>
                  <a:cxn ang="0">
                    <a:pos x="45" y="94"/>
                  </a:cxn>
                  <a:cxn ang="0">
                    <a:pos x="177" y="124"/>
                  </a:cxn>
                  <a:cxn ang="0">
                    <a:pos x="225" y="238"/>
                  </a:cxn>
                  <a:cxn ang="0">
                    <a:pos x="261" y="274"/>
                  </a:cxn>
                  <a:cxn ang="0">
                    <a:pos x="297" y="298"/>
                  </a:cxn>
                  <a:cxn ang="0">
                    <a:pos x="351" y="274"/>
                  </a:cxn>
                  <a:cxn ang="0">
                    <a:pos x="345" y="208"/>
                  </a:cxn>
                  <a:cxn ang="0">
                    <a:pos x="291" y="172"/>
                  </a:cxn>
                  <a:cxn ang="0">
                    <a:pos x="273" y="160"/>
                  </a:cxn>
                  <a:cxn ang="0">
                    <a:pos x="231" y="112"/>
                  </a:cxn>
                  <a:cxn ang="0">
                    <a:pos x="195" y="100"/>
                  </a:cxn>
                  <a:cxn ang="0">
                    <a:pos x="159" y="52"/>
                  </a:cxn>
                  <a:cxn ang="0">
                    <a:pos x="99" y="10"/>
                  </a:cxn>
                  <a:cxn ang="0">
                    <a:pos x="63" y="58"/>
                  </a:cxn>
                  <a:cxn ang="0">
                    <a:pos x="51" y="34"/>
                  </a:cxn>
                  <a:cxn ang="0">
                    <a:pos x="45" y="4"/>
                  </a:cxn>
                  <a:cxn ang="0">
                    <a:pos x="9" y="22"/>
                  </a:cxn>
                  <a:cxn ang="0">
                    <a:pos x="3" y="40"/>
                  </a:cxn>
                </a:cxnLst>
                <a:rect l="0" t="0" r="r" b="b"/>
                <a:pathLst>
                  <a:path w="354" h="345">
                    <a:moveTo>
                      <a:pt x="3" y="40"/>
                    </a:moveTo>
                    <a:cubicBezTo>
                      <a:pt x="5" y="54"/>
                      <a:pt x="0" y="71"/>
                      <a:pt x="9" y="82"/>
                    </a:cubicBezTo>
                    <a:cubicBezTo>
                      <a:pt x="17" y="92"/>
                      <a:pt x="33" y="91"/>
                      <a:pt x="45" y="94"/>
                    </a:cubicBezTo>
                    <a:cubicBezTo>
                      <a:pt x="89" y="105"/>
                      <a:pt x="132" y="118"/>
                      <a:pt x="177" y="124"/>
                    </a:cubicBezTo>
                    <a:cubicBezTo>
                      <a:pt x="210" y="157"/>
                      <a:pt x="195" y="204"/>
                      <a:pt x="225" y="238"/>
                    </a:cubicBezTo>
                    <a:cubicBezTo>
                      <a:pt x="236" y="251"/>
                      <a:pt x="249" y="262"/>
                      <a:pt x="261" y="274"/>
                    </a:cubicBezTo>
                    <a:cubicBezTo>
                      <a:pt x="271" y="284"/>
                      <a:pt x="297" y="298"/>
                      <a:pt x="297" y="298"/>
                    </a:cubicBezTo>
                    <a:cubicBezTo>
                      <a:pt x="328" y="345"/>
                      <a:pt x="335" y="298"/>
                      <a:pt x="351" y="274"/>
                    </a:cubicBezTo>
                    <a:cubicBezTo>
                      <a:pt x="349" y="252"/>
                      <a:pt x="354" y="228"/>
                      <a:pt x="345" y="208"/>
                    </a:cubicBezTo>
                    <a:cubicBezTo>
                      <a:pt x="345" y="208"/>
                      <a:pt x="300" y="178"/>
                      <a:pt x="291" y="172"/>
                    </a:cubicBezTo>
                    <a:cubicBezTo>
                      <a:pt x="285" y="168"/>
                      <a:pt x="273" y="160"/>
                      <a:pt x="273" y="160"/>
                    </a:cubicBezTo>
                    <a:cubicBezTo>
                      <a:pt x="267" y="142"/>
                      <a:pt x="249" y="122"/>
                      <a:pt x="231" y="112"/>
                    </a:cubicBezTo>
                    <a:cubicBezTo>
                      <a:pt x="220" y="106"/>
                      <a:pt x="195" y="100"/>
                      <a:pt x="195" y="100"/>
                    </a:cubicBezTo>
                    <a:cubicBezTo>
                      <a:pt x="181" y="79"/>
                      <a:pt x="181" y="66"/>
                      <a:pt x="159" y="52"/>
                    </a:cubicBezTo>
                    <a:cubicBezTo>
                      <a:pt x="126" y="3"/>
                      <a:pt x="172" y="0"/>
                      <a:pt x="99" y="10"/>
                    </a:cubicBezTo>
                    <a:cubicBezTo>
                      <a:pt x="85" y="31"/>
                      <a:pt x="85" y="44"/>
                      <a:pt x="63" y="58"/>
                    </a:cubicBezTo>
                    <a:cubicBezTo>
                      <a:pt x="31" y="47"/>
                      <a:pt x="51" y="61"/>
                      <a:pt x="51" y="34"/>
                    </a:cubicBezTo>
                    <a:cubicBezTo>
                      <a:pt x="51" y="24"/>
                      <a:pt x="47" y="14"/>
                      <a:pt x="45" y="4"/>
                    </a:cubicBezTo>
                    <a:cubicBezTo>
                      <a:pt x="33" y="8"/>
                      <a:pt x="17" y="11"/>
                      <a:pt x="9" y="22"/>
                    </a:cubicBezTo>
                    <a:cubicBezTo>
                      <a:pt x="5" y="27"/>
                      <a:pt x="3" y="40"/>
                      <a:pt x="3" y="4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7" name="Freeform 64"/>
              <p:cNvSpPr>
                <a:spLocks/>
              </p:cNvSpPr>
              <p:nvPr/>
            </p:nvSpPr>
            <p:spPr bwMode="auto">
              <a:xfrm>
                <a:off x="5163" y="4026"/>
                <a:ext cx="437" cy="326"/>
              </a:xfrm>
              <a:custGeom>
                <a:avLst/>
                <a:gdLst/>
                <a:ahLst/>
                <a:cxnLst>
                  <a:cxn ang="0">
                    <a:pos x="207" y="18"/>
                  </a:cxn>
                  <a:cxn ang="0">
                    <a:pos x="159" y="36"/>
                  </a:cxn>
                  <a:cxn ang="0">
                    <a:pos x="147" y="114"/>
                  </a:cxn>
                  <a:cxn ang="0">
                    <a:pos x="75" y="150"/>
                  </a:cxn>
                  <a:cxn ang="0">
                    <a:pos x="21" y="216"/>
                  </a:cxn>
                  <a:cxn ang="0">
                    <a:pos x="3" y="252"/>
                  </a:cxn>
                  <a:cxn ang="0">
                    <a:pos x="51" y="270"/>
                  </a:cxn>
                  <a:cxn ang="0">
                    <a:pos x="135" y="276"/>
                  </a:cxn>
                  <a:cxn ang="0">
                    <a:pos x="237" y="288"/>
                  </a:cxn>
                  <a:cxn ang="0">
                    <a:pos x="249" y="306"/>
                  </a:cxn>
                  <a:cxn ang="0">
                    <a:pos x="315" y="312"/>
                  </a:cxn>
                  <a:cxn ang="0">
                    <a:pos x="405" y="312"/>
                  </a:cxn>
                  <a:cxn ang="0">
                    <a:pos x="429" y="252"/>
                  </a:cxn>
                  <a:cxn ang="0">
                    <a:pos x="393" y="144"/>
                  </a:cxn>
                  <a:cxn ang="0">
                    <a:pos x="369" y="108"/>
                  </a:cxn>
                  <a:cxn ang="0">
                    <a:pos x="303" y="18"/>
                  </a:cxn>
                  <a:cxn ang="0">
                    <a:pos x="207" y="18"/>
                  </a:cxn>
                </a:cxnLst>
                <a:rect l="0" t="0" r="r" b="b"/>
                <a:pathLst>
                  <a:path w="437" h="326">
                    <a:moveTo>
                      <a:pt x="207" y="18"/>
                    </a:moveTo>
                    <a:cubicBezTo>
                      <a:pt x="181" y="9"/>
                      <a:pt x="174" y="13"/>
                      <a:pt x="159" y="36"/>
                    </a:cubicBezTo>
                    <a:cubicBezTo>
                      <a:pt x="154" y="62"/>
                      <a:pt x="157" y="90"/>
                      <a:pt x="147" y="114"/>
                    </a:cubicBezTo>
                    <a:cubicBezTo>
                      <a:pt x="143" y="124"/>
                      <a:pt x="92" y="139"/>
                      <a:pt x="75" y="150"/>
                    </a:cubicBezTo>
                    <a:cubicBezTo>
                      <a:pt x="65" y="181"/>
                      <a:pt x="48" y="198"/>
                      <a:pt x="21" y="216"/>
                    </a:cubicBezTo>
                    <a:cubicBezTo>
                      <a:pt x="18" y="220"/>
                      <a:pt x="0" y="244"/>
                      <a:pt x="3" y="252"/>
                    </a:cubicBezTo>
                    <a:cubicBezTo>
                      <a:pt x="8" y="265"/>
                      <a:pt x="44" y="269"/>
                      <a:pt x="51" y="270"/>
                    </a:cubicBezTo>
                    <a:cubicBezTo>
                      <a:pt x="79" y="273"/>
                      <a:pt x="107" y="274"/>
                      <a:pt x="135" y="276"/>
                    </a:cubicBezTo>
                    <a:cubicBezTo>
                      <a:pt x="169" y="282"/>
                      <a:pt x="204" y="278"/>
                      <a:pt x="237" y="288"/>
                    </a:cubicBezTo>
                    <a:cubicBezTo>
                      <a:pt x="244" y="290"/>
                      <a:pt x="242" y="304"/>
                      <a:pt x="249" y="306"/>
                    </a:cubicBezTo>
                    <a:cubicBezTo>
                      <a:pt x="270" y="312"/>
                      <a:pt x="293" y="310"/>
                      <a:pt x="315" y="312"/>
                    </a:cubicBezTo>
                    <a:cubicBezTo>
                      <a:pt x="348" y="319"/>
                      <a:pt x="368" y="326"/>
                      <a:pt x="405" y="312"/>
                    </a:cubicBezTo>
                    <a:cubicBezTo>
                      <a:pt x="407" y="311"/>
                      <a:pt x="420" y="266"/>
                      <a:pt x="429" y="252"/>
                    </a:cubicBezTo>
                    <a:cubicBezTo>
                      <a:pt x="424" y="191"/>
                      <a:pt x="437" y="173"/>
                      <a:pt x="393" y="144"/>
                    </a:cubicBezTo>
                    <a:cubicBezTo>
                      <a:pt x="385" y="132"/>
                      <a:pt x="374" y="122"/>
                      <a:pt x="369" y="108"/>
                    </a:cubicBezTo>
                    <a:cubicBezTo>
                      <a:pt x="357" y="73"/>
                      <a:pt x="350" y="23"/>
                      <a:pt x="303" y="18"/>
                    </a:cubicBezTo>
                    <a:cubicBezTo>
                      <a:pt x="221" y="8"/>
                      <a:pt x="243" y="0"/>
                      <a:pt x="207" y="1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65"/>
            <p:cNvGrpSpPr>
              <a:grpSpLocks/>
            </p:cNvGrpSpPr>
            <p:nvPr/>
          </p:nvGrpSpPr>
          <p:grpSpPr bwMode="auto">
            <a:xfrm>
              <a:off x="6589707" y="3262317"/>
              <a:ext cx="2565397" cy="876301"/>
              <a:chOff x="4115" y="2064"/>
              <a:chExt cx="1551" cy="512"/>
            </a:xfrm>
            <a:grpFill/>
          </p:grpSpPr>
          <p:sp>
            <p:nvSpPr>
              <p:cNvPr id="127" name="Freeform 66"/>
              <p:cNvSpPr>
                <a:spLocks/>
              </p:cNvSpPr>
              <p:nvPr/>
            </p:nvSpPr>
            <p:spPr bwMode="auto">
              <a:xfrm>
                <a:off x="4207" y="2224"/>
                <a:ext cx="216" cy="128"/>
              </a:xfrm>
              <a:custGeom>
                <a:avLst/>
                <a:gdLst/>
                <a:ahLst/>
                <a:cxnLst>
                  <a:cxn ang="0">
                    <a:pos x="60" y="242"/>
                  </a:cxn>
                  <a:cxn ang="0">
                    <a:pos x="92" y="214"/>
                  </a:cxn>
                  <a:cxn ang="0">
                    <a:pos x="160" y="190"/>
                  </a:cxn>
                  <a:cxn ang="0">
                    <a:pos x="252" y="134"/>
                  </a:cxn>
                  <a:cxn ang="0">
                    <a:pos x="304" y="138"/>
                  </a:cxn>
                  <a:cxn ang="0">
                    <a:pos x="328" y="146"/>
                  </a:cxn>
                  <a:cxn ang="0">
                    <a:pos x="344" y="190"/>
                  </a:cxn>
                  <a:cxn ang="0">
                    <a:pos x="372" y="198"/>
                  </a:cxn>
                  <a:cxn ang="0">
                    <a:pos x="400" y="194"/>
                  </a:cxn>
                  <a:cxn ang="0">
                    <a:pos x="428" y="162"/>
                  </a:cxn>
                  <a:cxn ang="0">
                    <a:pos x="432" y="130"/>
                  </a:cxn>
                  <a:cxn ang="0">
                    <a:pos x="372" y="82"/>
                  </a:cxn>
                  <a:cxn ang="0">
                    <a:pos x="356" y="58"/>
                  </a:cxn>
                  <a:cxn ang="0">
                    <a:pos x="348" y="46"/>
                  </a:cxn>
                  <a:cxn ang="0">
                    <a:pos x="296" y="30"/>
                  </a:cxn>
                  <a:cxn ang="0">
                    <a:pos x="212" y="14"/>
                  </a:cxn>
                  <a:cxn ang="0">
                    <a:pos x="184" y="54"/>
                  </a:cxn>
                  <a:cxn ang="0">
                    <a:pos x="148" y="62"/>
                  </a:cxn>
                  <a:cxn ang="0">
                    <a:pos x="136" y="86"/>
                  </a:cxn>
                  <a:cxn ang="0">
                    <a:pos x="44" y="110"/>
                  </a:cxn>
                  <a:cxn ang="0">
                    <a:pos x="48" y="134"/>
                  </a:cxn>
                  <a:cxn ang="0">
                    <a:pos x="20" y="182"/>
                  </a:cxn>
                  <a:cxn ang="0">
                    <a:pos x="12" y="202"/>
                  </a:cxn>
                  <a:cxn ang="0">
                    <a:pos x="36" y="218"/>
                  </a:cxn>
                  <a:cxn ang="0">
                    <a:pos x="52" y="242"/>
                  </a:cxn>
                  <a:cxn ang="0">
                    <a:pos x="60" y="242"/>
                  </a:cxn>
                </a:cxnLst>
                <a:rect l="0" t="0" r="r" b="b"/>
                <a:pathLst>
                  <a:path w="439" h="249">
                    <a:moveTo>
                      <a:pt x="60" y="242"/>
                    </a:moveTo>
                    <a:cubicBezTo>
                      <a:pt x="78" y="236"/>
                      <a:pt x="76" y="223"/>
                      <a:pt x="92" y="214"/>
                    </a:cubicBezTo>
                    <a:cubicBezTo>
                      <a:pt x="114" y="202"/>
                      <a:pt x="139" y="204"/>
                      <a:pt x="160" y="190"/>
                    </a:cubicBezTo>
                    <a:cubicBezTo>
                      <a:pt x="181" y="158"/>
                      <a:pt x="221" y="155"/>
                      <a:pt x="252" y="134"/>
                    </a:cubicBezTo>
                    <a:cubicBezTo>
                      <a:pt x="269" y="135"/>
                      <a:pt x="287" y="135"/>
                      <a:pt x="304" y="138"/>
                    </a:cubicBezTo>
                    <a:cubicBezTo>
                      <a:pt x="312" y="139"/>
                      <a:pt x="328" y="146"/>
                      <a:pt x="328" y="146"/>
                    </a:cubicBezTo>
                    <a:cubicBezTo>
                      <a:pt x="334" y="155"/>
                      <a:pt x="342" y="187"/>
                      <a:pt x="344" y="190"/>
                    </a:cubicBezTo>
                    <a:cubicBezTo>
                      <a:pt x="350" y="197"/>
                      <a:pt x="363" y="195"/>
                      <a:pt x="372" y="198"/>
                    </a:cubicBezTo>
                    <a:cubicBezTo>
                      <a:pt x="381" y="197"/>
                      <a:pt x="392" y="199"/>
                      <a:pt x="400" y="194"/>
                    </a:cubicBezTo>
                    <a:cubicBezTo>
                      <a:pt x="412" y="186"/>
                      <a:pt x="416" y="170"/>
                      <a:pt x="428" y="162"/>
                    </a:cubicBezTo>
                    <a:cubicBezTo>
                      <a:pt x="439" y="146"/>
                      <a:pt x="438" y="153"/>
                      <a:pt x="432" y="130"/>
                    </a:cubicBezTo>
                    <a:cubicBezTo>
                      <a:pt x="419" y="81"/>
                      <a:pt x="420" y="94"/>
                      <a:pt x="372" y="82"/>
                    </a:cubicBezTo>
                    <a:cubicBezTo>
                      <a:pt x="367" y="74"/>
                      <a:pt x="361" y="66"/>
                      <a:pt x="356" y="58"/>
                    </a:cubicBezTo>
                    <a:cubicBezTo>
                      <a:pt x="353" y="54"/>
                      <a:pt x="353" y="48"/>
                      <a:pt x="348" y="46"/>
                    </a:cubicBezTo>
                    <a:cubicBezTo>
                      <a:pt x="331" y="40"/>
                      <a:pt x="313" y="36"/>
                      <a:pt x="296" y="30"/>
                    </a:cubicBezTo>
                    <a:cubicBezTo>
                      <a:pt x="266" y="0"/>
                      <a:pt x="268" y="10"/>
                      <a:pt x="212" y="14"/>
                    </a:cubicBezTo>
                    <a:cubicBezTo>
                      <a:pt x="185" y="23"/>
                      <a:pt x="201" y="42"/>
                      <a:pt x="184" y="54"/>
                    </a:cubicBezTo>
                    <a:cubicBezTo>
                      <a:pt x="182" y="56"/>
                      <a:pt x="148" y="62"/>
                      <a:pt x="148" y="62"/>
                    </a:cubicBezTo>
                    <a:cubicBezTo>
                      <a:pt x="143" y="69"/>
                      <a:pt x="141" y="79"/>
                      <a:pt x="136" y="86"/>
                    </a:cubicBezTo>
                    <a:cubicBezTo>
                      <a:pt x="118" y="113"/>
                      <a:pt x="69" y="108"/>
                      <a:pt x="44" y="110"/>
                    </a:cubicBezTo>
                    <a:cubicBezTo>
                      <a:pt x="8" y="122"/>
                      <a:pt x="17" y="126"/>
                      <a:pt x="48" y="134"/>
                    </a:cubicBezTo>
                    <a:cubicBezTo>
                      <a:pt x="62" y="175"/>
                      <a:pt x="58" y="177"/>
                      <a:pt x="20" y="182"/>
                    </a:cubicBezTo>
                    <a:cubicBezTo>
                      <a:pt x="12" y="187"/>
                      <a:pt x="0" y="190"/>
                      <a:pt x="12" y="202"/>
                    </a:cubicBezTo>
                    <a:cubicBezTo>
                      <a:pt x="19" y="209"/>
                      <a:pt x="36" y="218"/>
                      <a:pt x="36" y="218"/>
                    </a:cubicBezTo>
                    <a:cubicBezTo>
                      <a:pt x="41" y="226"/>
                      <a:pt x="43" y="239"/>
                      <a:pt x="52" y="242"/>
                    </a:cubicBezTo>
                    <a:cubicBezTo>
                      <a:pt x="66" y="247"/>
                      <a:pt x="67" y="249"/>
                      <a:pt x="60" y="24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" name="Freeform 67"/>
              <p:cNvSpPr>
                <a:spLocks/>
              </p:cNvSpPr>
              <p:nvPr/>
            </p:nvSpPr>
            <p:spPr bwMode="auto">
              <a:xfrm>
                <a:off x="4232" y="2194"/>
                <a:ext cx="50" cy="60"/>
              </a:xfrm>
              <a:custGeom>
                <a:avLst/>
                <a:gdLst/>
                <a:ahLst/>
                <a:cxnLst>
                  <a:cxn ang="0">
                    <a:pos x="41" y="8"/>
                  </a:cxn>
                  <a:cxn ang="0">
                    <a:pos x="25" y="24"/>
                  </a:cxn>
                  <a:cxn ang="0">
                    <a:pos x="9" y="48"/>
                  </a:cxn>
                  <a:cxn ang="0">
                    <a:pos x="9" y="100"/>
                  </a:cxn>
                  <a:cxn ang="0">
                    <a:pos x="33" y="116"/>
                  </a:cxn>
                  <a:cxn ang="0">
                    <a:pos x="61" y="104"/>
                  </a:cxn>
                  <a:cxn ang="0">
                    <a:pos x="85" y="60"/>
                  </a:cxn>
                  <a:cxn ang="0">
                    <a:pos x="77" y="0"/>
                  </a:cxn>
                  <a:cxn ang="0">
                    <a:pos x="41" y="8"/>
                  </a:cxn>
                </a:cxnLst>
                <a:rect l="0" t="0" r="r" b="b"/>
                <a:pathLst>
                  <a:path w="102" h="116">
                    <a:moveTo>
                      <a:pt x="41" y="8"/>
                    </a:moveTo>
                    <a:cubicBezTo>
                      <a:pt x="21" y="15"/>
                      <a:pt x="35" y="7"/>
                      <a:pt x="25" y="24"/>
                    </a:cubicBezTo>
                    <a:cubicBezTo>
                      <a:pt x="20" y="32"/>
                      <a:pt x="9" y="48"/>
                      <a:pt x="9" y="48"/>
                    </a:cubicBezTo>
                    <a:cubicBezTo>
                      <a:pt x="6" y="64"/>
                      <a:pt x="0" y="84"/>
                      <a:pt x="9" y="100"/>
                    </a:cubicBezTo>
                    <a:cubicBezTo>
                      <a:pt x="14" y="108"/>
                      <a:pt x="33" y="116"/>
                      <a:pt x="33" y="116"/>
                    </a:cubicBezTo>
                    <a:cubicBezTo>
                      <a:pt x="41" y="114"/>
                      <a:pt x="56" y="112"/>
                      <a:pt x="61" y="104"/>
                    </a:cubicBezTo>
                    <a:cubicBezTo>
                      <a:pt x="75" y="81"/>
                      <a:pt x="64" y="74"/>
                      <a:pt x="85" y="60"/>
                    </a:cubicBezTo>
                    <a:cubicBezTo>
                      <a:pt x="93" y="37"/>
                      <a:pt x="102" y="16"/>
                      <a:pt x="77" y="0"/>
                    </a:cubicBezTo>
                    <a:cubicBezTo>
                      <a:pt x="46" y="4"/>
                      <a:pt x="57" y="0"/>
                      <a:pt x="41" y="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" name="Freeform 68"/>
              <p:cNvSpPr>
                <a:spLocks/>
              </p:cNvSpPr>
              <p:nvPr/>
            </p:nvSpPr>
            <p:spPr bwMode="auto">
              <a:xfrm>
                <a:off x="4282" y="2198"/>
                <a:ext cx="23" cy="33"/>
              </a:xfrm>
              <a:custGeom>
                <a:avLst/>
                <a:gdLst/>
                <a:ahLst/>
                <a:cxnLst>
                  <a:cxn ang="0">
                    <a:pos x="19" y="20"/>
                  </a:cxn>
                  <a:cxn ang="0">
                    <a:pos x="23" y="64"/>
                  </a:cxn>
                  <a:cxn ang="0">
                    <a:pos x="47" y="32"/>
                  </a:cxn>
                  <a:cxn ang="0">
                    <a:pos x="43" y="12"/>
                  </a:cxn>
                  <a:cxn ang="0">
                    <a:pos x="19" y="20"/>
                  </a:cxn>
                </a:cxnLst>
                <a:rect l="0" t="0" r="r" b="b"/>
                <a:pathLst>
                  <a:path w="47" h="64">
                    <a:moveTo>
                      <a:pt x="19" y="20"/>
                    </a:moveTo>
                    <a:cubicBezTo>
                      <a:pt x="0" y="33"/>
                      <a:pt x="0" y="56"/>
                      <a:pt x="23" y="64"/>
                    </a:cubicBezTo>
                    <a:cubicBezTo>
                      <a:pt x="45" y="58"/>
                      <a:pt x="40" y="52"/>
                      <a:pt x="47" y="32"/>
                    </a:cubicBezTo>
                    <a:cubicBezTo>
                      <a:pt x="46" y="25"/>
                      <a:pt x="47" y="18"/>
                      <a:pt x="43" y="12"/>
                    </a:cubicBezTo>
                    <a:cubicBezTo>
                      <a:pt x="35" y="0"/>
                      <a:pt x="19" y="9"/>
                      <a:pt x="19" y="2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" name="Freeform 69"/>
              <p:cNvSpPr>
                <a:spLocks/>
              </p:cNvSpPr>
              <p:nvPr/>
            </p:nvSpPr>
            <p:spPr bwMode="auto">
              <a:xfrm>
                <a:off x="4699" y="2072"/>
                <a:ext cx="227" cy="109"/>
              </a:xfrm>
              <a:custGeom>
                <a:avLst/>
                <a:gdLst/>
                <a:ahLst/>
                <a:cxnLst>
                  <a:cxn ang="0">
                    <a:pos x="3" y="96"/>
                  </a:cxn>
                  <a:cxn ang="0">
                    <a:pos x="27" y="112"/>
                  </a:cxn>
                  <a:cxn ang="0">
                    <a:pos x="47" y="152"/>
                  </a:cxn>
                  <a:cxn ang="0">
                    <a:pos x="75" y="156"/>
                  </a:cxn>
                  <a:cxn ang="0">
                    <a:pos x="103" y="184"/>
                  </a:cxn>
                  <a:cxn ang="0">
                    <a:pos x="167" y="164"/>
                  </a:cxn>
                  <a:cxn ang="0">
                    <a:pos x="207" y="216"/>
                  </a:cxn>
                  <a:cxn ang="0">
                    <a:pos x="239" y="172"/>
                  </a:cxn>
                  <a:cxn ang="0">
                    <a:pos x="295" y="156"/>
                  </a:cxn>
                  <a:cxn ang="0">
                    <a:pos x="315" y="188"/>
                  </a:cxn>
                  <a:cxn ang="0">
                    <a:pos x="319" y="200"/>
                  </a:cxn>
                  <a:cxn ang="0">
                    <a:pos x="359" y="208"/>
                  </a:cxn>
                  <a:cxn ang="0">
                    <a:pos x="363" y="168"/>
                  </a:cxn>
                  <a:cxn ang="0">
                    <a:pos x="339" y="152"/>
                  </a:cxn>
                  <a:cxn ang="0">
                    <a:pos x="343" y="116"/>
                  </a:cxn>
                  <a:cxn ang="0">
                    <a:pos x="355" y="108"/>
                  </a:cxn>
                  <a:cxn ang="0">
                    <a:pos x="423" y="64"/>
                  </a:cxn>
                  <a:cxn ang="0">
                    <a:pos x="439" y="0"/>
                  </a:cxn>
                  <a:cxn ang="0">
                    <a:pos x="395" y="8"/>
                  </a:cxn>
                  <a:cxn ang="0">
                    <a:pos x="371" y="28"/>
                  </a:cxn>
                  <a:cxn ang="0">
                    <a:pos x="315" y="32"/>
                  </a:cxn>
                  <a:cxn ang="0">
                    <a:pos x="163" y="84"/>
                  </a:cxn>
                  <a:cxn ang="0">
                    <a:pos x="115" y="80"/>
                  </a:cxn>
                  <a:cxn ang="0">
                    <a:pos x="111" y="68"/>
                  </a:cxn>
                  <a:cxn ang="0">
                    <a:pos x="99" y="64"/>
                  </a:cxn>
                  <a:cxn ang="0">
                    <a:pos x="3" y="84"/>
                  </a:cxn>
                  <a:cxn ang="0">
                    <a:pos x="3" y="96"/>
                  </a:cxn>
                </a:cxnLst>
                <a:rect l="0" t="0" r="r" b="b"/>
                <a:pathLst>
                  <a:path w="445" h="216">
                    <a:moveTo>
                      <a:pt x="3" y="96"/>
                    </a:moveTo>
                    <a:cubicBezTo>
                      <a:pt x="10" y="103"/>
                      <a:pt x="20" y="105"/>
                      <a:pt x="27" y="112"/>
                    </a:cubicBezTo>
                    <a:cubicBezTo>
                      <a:pt x="35" y="120"/>
                      <a:pt x="35" y="147"/>
                      <a:pt x="47" y="152"/>
                    </a:cubicBezTo>
                    <a:cubicBezTo>
                      <a:pt x="56" y="156"/>
                      <a:pt x="66" y="155"/>
                      <a:pt x="75" y="156"/>
                    </a:cubicBezTo>
                    <a:cubicBezTo>
                      <a:pt x="88" y="160"/>
                      <a:pt x="103" y="184"/>
                      <a:pt x="103" y="184"/>
                    </a:cubicBezTo>
                    <a:cubicBezTo>
                      <a:pt x="180" y="177"/>
                      <a:pt x="122" y="179"/>
                      <a:pt x="167" y="164"/>
                    </a:cubicBezTo>
                    <a:cubicBezTo>
                      <a:pt x="193" y="203"/>
                      <a:pt x="151" y="208"/>
                      <a:pt x="207" y="216"/>
                    </a:cubicBezTo>
                    <a:cubicBezTo>
                      <a:pt x="237" y="206"/>
                      <a:pt x="209" y="182"/>
                      <a:pt x="239" y="172"/>
                    </a:cubicBezTo>
                    <a:cubicBezTo>
                      <a:pt x="258" y="166"/>
                      <a:pt x="276" y="162"/>
                      <a:pt x="295" y="156"/>
                    </a:cubicBezTo>
                    <a:cubicBezTo>
                      <a:pt x="314" y="169"/>
                      <a:pt x="305" y="159"/>
                      <a:pt x="315" y="188"/>
                    </a:cubicBezTo>
                    <a:cubicBezTo>
                      <a:pt x="316" y="192"/>
                      <a:pt x="315" y="199"/>
                      <a:pt x="319" y="200"/>
                    </a:cubicBezTo>
                    <a:cubicBezTo>
                      <a:pt x="340" y="207"/>
                      <a:pt x="327" y="203"/>
                      <a:pt x="359" y="208"/>
                    </a:cubicBezTo>
                    <a:cubicBezTo>
                      <a:pt x="368" y="194"/>
                      <a:pt x="376" y="188"/>
                      <a:pt x="363" y="168"/>
                    </a:cubicBezTo>
                    <a:cubicBezTo>
                      <a:pt x="358" y="160"/>
                      <a:pt x="339" y="152"/>
                      <a:pt x="339" y="152"/>
                    </a:cubicBezTo>
                    <a:cubicBezTo>
                      <a:pt x="340" y="140"/>
                      <a:pt x="339" y="127"/>
                      <a:pt x="343" y="116"/>
                    </a:cubicBezTo>
                    <a:cubicBezTo>
                      <a:pt x="345" y="111"/>
                      <a:pt x="352" y="111"/>
                      <a:pt x="355" y="108"/>
                    </a:cubicBezTo>
                    <a:cubicBezTo>
                      <a:pt x="375" y="88"/>
                      <a:pt x="395" y="73"/>
                      <a:pt x="423" y="64"/>
                    </a:cubicBezTo>
                    <a:cubicBezTo>
                      <a:pt x="445" y="31"/>
                      <a:pt x="445" y="61"/>
                      <a:pt x="439" y="0"/>
                    </a:cubicBezTo>
                    <a:cubicBezTo>
                      <a:pt x="438" y="0"/>
                      <a:pt x="404" y="2"/>
                      <a:pt x="395" y="8"/>
                    </a:cubicBezTo>
                    <a:cubicBezTo>
                      <a:pt x="389" y="12"/>
                      <a:pt x="380" y="26"/>
                      <a:pt x="371" y="28"/>
                    </a:cubicBezTo>
                    <a:cubicBezTo>
                      <a:pt x="353" y="31"/>
                      <a:pt x="334" y="31"/>
                      <a:pt x="315" y="32"/>
                    </a:cubicBezTo>
                    <a:cubicBezTo>
                      <a:pt x="261" y="50"/>
                      <a:pt x="223" y="76"/>
                      <a:pt x="163" y="84"/>
                    </a:cubicBezTo>
                    <a:cubicBezTo>
                      <a:pt x="147" y="83"/>
                      <a:pt x="130" y="85"/>
                      <a:pt x="115" y="80"/>
                    </a:cubicBezTo>
                    <a:cubicBezTo>
                      <a:pt x="111" y="79"/>
                      <a:pt x="114" y="71"/>
                      <a:pt x="111" y="68"/>
                    </a:cubicBezTo>
                    <a:cubicBezTo>
                      <a:pt x="108" y="65"/>
                      <a:pt x="103" y="65"/>
                      <a:pt x="99" y="64"/>
                    </a:cubicBezTo>
                    <a:cubicBezTo>
                      <a:pt x="92" y="65"/>
                      <a:pt x="15" y="76"/>
                      <a:pt x="3" y="84"/>
                    </a:cubicBezTo>
                    <a:cubicBezTo>
                      <a:pt x="0" y="86"/>
                      <a:pt x="3" y="92"/>
                      <a:pt x="3" y="9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" name="Freeform 70"/>
              <p:cNvSpPr>
                <a:spLocks/>
              </p:cNvSpPr>
              <p:nvPr/>
            </p:nvSpPr>
            <p:spPr bwMode="auto">
              <a:xfrm>
                <a:off x="4955" y="2252"/>
                <a:ext cx="183" cy="160"/>
              </a:xfrm>
              <a:custGeom>
                <a:avLst/>
                <a:gdLst/>
                <a:ahLst/>
                <a:cxnLst>
                  <a:cxn ang="0">
                    <a:pos x="281" y="0"/>
                  </a:cxn>
                  <a:cxn ang="0">
                    <a:pos x="189" y="20"/>
                  </a:cxn>
                  <a:cxn ang="0">
                    <a:pos x="141" y="44"/>
                  </a:cxn>
                  <a:cxn ang="0">
                    <a:pos x="125" y="68"/>
                  </a:cxn>
                  <a:cxn ang="0">
                    <a:pos x="101" y="84"/>
                  </a:cxn>
                  <a:cxn ang="0">
                    <a:pos x="89" y="92"/>
                  </a:cxn>
                  <a:cxn ang="0">
                    <a:pos x="17" y="260"/>
                  </a:cxn>
                  <a:cxn ang="0">
                    <a:pos x="113" y="280"/>
                  </a:cxn>
                  <a:cxn ang="0">
                    <a:pos x="209" y="232"/>
                  </a:cxn>
                  <a:cxn ang="0">
                    <a:pos x="241" y="208"/>
                  </a:cxn>
                  <a:cxn ang="0">
                    <a:pos x="297" y="188"/>
                  </a:cxn>
                  <a:cxn ang="0">
                    <a:pos x="357" y="156"/>
                  </a:cxn>
                  <a:cxn ang="0">
                    <a:pos x="337" y="108"/>
                  </a:cxn>
                  <a:cxn ang="0">
                    <a:pos x="305" y="60"/>
                  </a:cxn>
                  <a:cxn ang="0">
                    <a:pos x="309" y="8"/>
                  </a:cxn>
                  <a:cxn ang="0">
                    <a:pos x="281" y="0"/>
                  </a:cxn>
                </a:cxnLst>
                <a:rect l="0" t="0" r="r" b="b"/>
                <a:pathLst>
                  <a:path w="373" h="312">
                    <a:moveTo>
                      <a:pt x="281" y="0"/>
                    </a:moveTo>
                    <a:cubicBezTo>
                      <a:pt x="263" y="27"/>
                      <a:pt x="216" y="18"/>
                      <a:pt x="189" y="20"/>
                    </a:cubicBezTo>
                    <a:cubicBezTo>
                      <a:pt x="167" y="24"/>
                      <a:pt x="155" y="26"/>
                      <a:pt x="141" y="44"/>
                    </a:cubicBezTo>
                    <a:cubicBezTo>
                      <a:pt x="135" y="52"/>
                      <a:pt x="133" y="63"/>
                      <a:pt x="125" y="68"/>
                    </a:cubicBezTo>
                    <a:cubicBezTo>
                      <a:pt x="117" y="73"/>
                      <a:pt x="109" y="79"/>
                      <a:pt x="101" y="84"/>
                    </a:cubicBezTo>
                    <a:cubicBezTo>
                      <a:pt x="97" y="87"/>
                      <a:pt x="89" y="92"/>
                      <a:pt x="89" y="92"/>
                    </a:cubicBezTo>
                    <a:cubicBezTo>
                      <a:pt x="54" y="144"/>
                      <a:pt x="63" y="214"/>
                      <a:pt x="17" y="260"/>
                    </a:cubicBezTo>
                    <a:cubicBezTo>
                      <a:pt x="0" y="312"/>
                      <a:pt x="71" y="282"/>
                      <a:pt x="113" y="280"/>
                    </a:cubicBezTo>
                    <a:cubicBezTo>
                      <a:pt x="145" y="269"/>
                      <a:pt x="181" y="251"/>
                      <a:pt x="209" y="232"/>
                    </a:cubicBezTo>
                    <a:cubicBezTo>
                      <a:pt x="218" y="218"/>
                      <a:pt x="225" y="213"/>
                      <a:pt x="241" y="208"/>
                    </a:cubicBezTo>
                    <a:cubicBezTo>
                      <a:pt x="260" y="189"/>
                      <a:pt x="268" y="192"/>
                      <a:pt x="297" y="188"/>
                    </a:cubicBezTo>
                    <a:cubicBezTo>
                      <a:pt x="316" y="182"/>
                      <a:pt x="340" y="168"/>
                      <a:pt x="357" y="156"/>
                    </a:cubicBezTo>
                    <a:cubicBezTo>
                      <a:pt x="373" y="131"/>
                      <a:pt x="362" y="116"/>
                      <a:pt x="337" y="108"/>
                    </a:cubicBezTo>
                    <a:cubicBezTo>
                      <a:pt x="325" y="71"/>
                      <a:pt x="349" y="67"/>
                      <a:pt x="305" y="60"/>
                    </a:cubicBezTo>
                    <a:cubicBezTo>
                      <a:pt x="307" y="49"/>
                      <a:pt x="320" y="19"/>
                      <a:pt x="309" y="8"/>
                    </a:cubicBezTo>
                    <a:cubicBezTo>
                      <a:pt x="302" y="1"/>
                      <a:pt x="290" y="4"/>
                      <a:pt x="28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" name="Freeform 71"/>
              <p:cNvSpPr>
                <a:spLocks/>
              </p:cNvSpPr>
              <p:nvPr/>
            </p:nvSpPr>
            <p:spPr bwMode="auto">
              <a:xfrm>
                <a:off x="5588" y="2146"/>
                <a:ext cx="78" cy="63"/>
              </a:xfrm>
              <a:custGeom>
                <a:avLst/>
                <a:gdLst/>
                <a:ahLst/>
                <a:cxnLst>
                  <a:cxn ang="0">
                    <a:pos x="72" y="17"/>
                  </a:cxn>
                  <a:cxn ang="0">
                    <a:pos x="28" y="29"/>
                  </a:cxn>
                  <a:cxn ang="0">
                    <a:pos x="8" y="65"/>
                  </a:cxn>
                  <a:cxn ang="0">
                    <a:pos x="0" y="77"/>
                  </a:cxn>
                  <a:cxn ang="0">
                    <a:pos x="60" y="93"/>
                  </a:cxn>
                  <a:cxn ang="0">
                    <a:pos x="108" y="121"/>
                  </a:cxn>
                  <a:cxn ang="0">
                    <a:pos x="116" y="13"/>
                  </a:cxn>
                  <a:cxn ang="0">
                    <a:pos x="72" y="17"/>
                  </a:cxn>
                </a:cxnLst>
                <a:rect l="0" t="0" r="r" b="b"/>
                <a:pathLst>
                  <a:path w="158" h="121">
                    <a:moveTo>
                      <a:pt x="72" y="17"/>
                    </a:moveTo>
                    <a:cubicBezTo>
                      <a:pt x="60" y="19"/>
                      <a:pt x="38" y="16"/>
                      <a:pt x="28" y="29"/>
                    </a:cubicBezTo>
                    <a:cubicBezTo>
                      <a:pt x="19" y="40"/>
                      <a:pt x="16" y="54"/>
                      <a:pt x="8" y="65"/>
                    </a:cubicBezTo>
                    <a:cubicBezTo>
                      <a:pt x="5" y="69"/>
                      <a:pt x="0" y="77"/>
                      <a:pt x="0" y="77"/>
                    </a:cubicBezTo>
                    <a:cubicBezTo>
                      <a:pt x="19" y="90"/>
                      <a:pt x="41" y="82"/>
                      <a:pt x="60" y="93"/>
                    </a:cubicBezTo>
                    <a:cubicBezTo>
                      <a:pt x="78" y="103"/>
                      <a:pt x="89" y="115"/>
                      <a:pt x="108" y="121"/>
                    </a:cubicBezTo>
                    <a:cubicBezTo>
                      <a:pt x="148" y="108"/>
                      <a:pt x="158" y="109"/>
                      <a:pt x="116" y="13"/>
                    </a:cubicBezTo>
                    <a:cubicBezTo>
                      <a:pt x="110" y="0"/>
                      <a:pt x="87" y="17"/>
                      <a:pt x="72" y="1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" name="Freeform 72"/>
              <p:cNvSpPr>
                <a:spLocks/>
              </p:cNvSpPr>
              <p:nvPr/>
            </p:nvSpPr>
            <p:spPr bwMode="auto">
              <a:xfrm>
                <a:off x="5419" y="2190"/>
                <a:ext cx="203" cy="117"/>
              </a:xfrm>
              <a:custGeom>
                <a:avLst/>
                <a:gdLst/>
                <a:ahLst/>
                <a:cxnLst>
                  <a:cxn ang="0">
                    <a:pos x="340" y="0"/>
                  </a:cxn>
                  <a:cxn ang="0">
                    <a:pos x="176" y="48"/>
                  </a:cxn>
                  <a:cxn ang="0">
                    <a:pos x="56" y="100"/>
                  </a:cxn>
                  <a:cxn ang="0">
                    <a:pos x="40" y="136"/>
                  </a:cxn>
                  <a:cxn ang="0">
                    <a:pos x="16" y="156"/>
                  </a:cxn>
                  <a:cxn ang="0">
                    <a:pos x="0" y="180"/>
                  </a:cxn>
                  <a:cxn ang="0">
                    <a:pos x="52" y="204"/>
                  </a:cxn>
                  <a:cxn ang="0">
                    <a:pos x="100" y="192"/>
                  </a:cxn>
                  <a:cxn ang="0">
                    <a:pos x="124" y="176"/>
                  </a:cxn>
                  <a:cxn ang="0">
                    <a:pos x="176" y="172"/>
                  </a:cxn>
                  <a:cxn ang="0">
                    <a:pos x="280" y="152"/>
                  </a:cxn>
                  <a:cxn ang="0">
                    <a:pos x="300" y="116"/>
                  </a:cxn>
                  <a:cxn ang="0">
                    <a:pos x="332" y="120"/>
                  </a:cxn>
                  <a:cxn ang="0">
                    <a:pos x="356" y="128"/>
                  </a:cxn>
                  <a:cxn ang="0">
                    <a:pos x="380" y="148"/>
                  </a:cxn>
                  <a:cxn ang="0">
                    <a:pos x="352" y="188"/>
                  </a:cxn>
                  <a:cxn ang="0">
                    <a:pos x="356" y="224"/>
                  </a:cxn>
                  <a:cxn ang="0">
                    <a:pos x="412" y="220"/>
                  </a:cxn>
                  <a:cxn ang="0">
                    <a:pos x="420" y="196"/>
                  </a:cxn>
                  <a:cxn ang="0">
                    <a:pos x="400" y="120"/>
                  </a:cxn>
                  <a:cxn ang="0">
                    <a:pos x="396" y="88"/>
                  </a:cxn>
                  <a:cxn ang="0">
                    <a:pos x="348" y="76"/>
                  </a:cxn>
                  <a:cxn ang="0">
                    <a:pos x="340" y="24"/>
                  </a:cxn>
                  <a:cxn ang="0">
                    <a:pos x="332" y="12"/>
                  </a:cxn>
                  <a:cxn ang="0">
                    <a:pos x="340" y="0"/>
                  </a:cxn>
                </a:cxnLst>
                <a:rect l="0" t="0" r="r" b="b"/>
                <a:pathLst>
                  <a:path w="420" h="228">
                    <a:moveTo>
                      <a:pt x="340" y="0"/>
                    </a:moveTo>
                    <a:cubicBezTo>
                      <a:pt x="270" y="46"/>
                      <a:pt x="278" y="43"/>
                      <a:pt x="176" y="48"/>
                    </a:cubicBezTo>
                    <a:cubicBezTo>
                      <a:pt x="163" y="101"/>
                      <a:pt x="100" y="97"/>
                      <a:pt x="56" y="100"/>
                    </a:cubicBezTo>
                    <a:cubicBezTo>
                      <a:pt x="49" y="111"/>
                      <a:pt x="51" y="129"/>
                      <a:pt x="40" y="136"/>
                    </a:cubicBezTo>
                    <a:cubicBezTo>
                      <a:pt x="29" y="143"/>
                      <a:pt x="24" y="145"/>
                      <a:pt x="16" y="156"/>
                    </a:cubicBezTo>
                    <a:cubicBezTo>
                      <a:pt x="10" y="164"/>
                      <a:pt x="0" y="180"/>
                      <a:pt x="0" y="180"/>
                    </a:cubicBezTo>
                    <a:cubicBezTo>
                      <a:pt x="7" y="202"/>
                      <a:pt x="32" y="201"/>
                      <a:pt x="52" y="204"/>
                    </a:cubicBezTo>
                    <a:cubicBezTo>
                      <a:pt x="84" y="199"/>
                      <a:pt x="68" y="203"/>
                      <a:pt x="100" y="192"/>
                    </a:cubicBezTo>
                    <a:cubicBezTo>
                      <a:pt x="109" y="189"/>
                      <a:pt x="114" y="177"/>
                      <a:pt x="124" y="176"/>
                    </a:cubicBezTo>
                    <a:cubicBezTo>
                      <a:pt x="141" y="175"/>
                      <a:pt x="159" y="173"/>
                      <a:pt x="176" y="172"/>
                    </a:cubicBezTo>
                    <a:cubicBezTo>
                      <a:pt x="211" y="160"/>
                      <a:pt x="243" y="156"/>
                      <a:pt x="280" y="152"/>
                    </a:cubicBezTo>
                    <a:cubicBezTo>
                      <a:pt x="286" y="135"/>
                      <a:pt x="285" y="126"/>
                      <a:pt x="300" y="116"/>
                    </a:cubicBezTo>
                    <a:cubicBezTo>
                      <a:pt x="311" y="117"/>
                      <a:pt x="321" y="118"/>
                      <a:pt x="332" y="120"/>
                    </a:cubicBezTo>
                    <a:cubicBezTo>
                      <a:pt x="340" y="122"/>
                      <a:pt x="356" y="128"/>
                      <a:pt x="356" y="128"/>
                    </a:cubicBezTo>
                    <a:cubicBezTo>
                      <a:pt x="363" y="135"/>
                      <a:pt x="377" y="138"/>
                      <a:pt x="380" y="148"/>
                    </a:cubicBezTo>
                    <a:cubicBezTo>
                      <a:pt x="386" y="168"/>
                      <a:pt x="365" y="180"/>
                      <a:pt x="352" y="188"/>
                    </a:cubicBezTo>
                    <a:cubicBezTo>
                      <a:pt x="342" y="217"/>
                      <a:pt x="338" y="206"/>
                      <a:pt x="356" y="224"/>
                    </a:cubicBezTo>
                    <a:cubicBezTo>
                      <a:pt x="375" y="223"/>
                      <a:pt x="395" y="228"/>
                      <a:pt x="412" y="220"/>
                    </a:cubicBezTo>
                    <a:cubicBezTo>
                      <a:pt x="420" y="217"/>
                      <a:pt x="420" y="196"/>
                      <a:pt x="420" y="196"/>
                    </a:cubicBezTo>
                    <a:cubicBezTo>
                      <a:pt x="417" y="166"/>
                      <a:pt x="416" y="144"/>
                      <a:pt x="400" y="120"/>
                    </a:cubicBezTo>
                    <a:cubicBezTo>
                      <a:pt x="399" y="109"/>
                      <a:pt x="402" y="97"/>
                      <a:pt x="396" y="88"/>
                    </a:cubicBezTo>
                    <a:cubicBezTo>
                      <a:pt x="392" y="82"/>
                      <a:pt x="354" y="77"/>
                      <a:pt x="348" y="76"/>
                    </a:cubicBezTo>
                    <a:cubicBezTo>
                      <a:pt x="344" y="59"/>
                      <a:pt x="344" y="41"/>
                      <a:pt x="340" y="24"/>
                    </a:cubicBezTo>
                    <a:cubicBezTo>
                      <a:pt x="339" y="19"/>
                      <a:pt x="332" y="17"/>
                      <a:pt x="332" y="12"/>
                    </a:cubicBezTo>
                    <a:cubicBezTo>
                      <a:pt x="332" y="7"/>
                      <a:pt x="337" y="4"/>
                      <a:pt x="34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" name="Freeform 73"/>
              <p:cNvSpPr>
                <a:spLocks/>
              </p:cNvSpPr>
              <p:nvPr/>
            </p:nvSpPr>
            <p:spPr bwMode="auto">
              <a:xfrm>
                <a:off x="5450" y="2354"/>
                <a:ext cx="129" cy="122"/>
              </a:xfrm>
              <a:custGeom>
                <a:avLst/>
                <a:gdLst/>
                <a:ahLst/>
                <a:cxnLst>
                  <a:cxn ang="0">
                    <a:pos x="52" y="9"/>
                  </a:cxn>
                  <a:cxn ang="0">
                    <a:pos x="4" y="29"/>
                  </a:cxn>
                  <a:cxn ang="0">
                    <a:pos x="8" y="117"/>
                  </a:cxn>
                  <a:cxn ang="0">
                    <a:pos x="32" y="133"/>
                  </a:cxn>
                  <a:cxn ang="0">
                    <a:pos x="60" y="169"/>
                  </a:cxn>
                  <a:cxn ang="0">
                    <a:pos x="132" y="201"/>
                  </a:cxn>
                  <a:cxn ang="0">
                    <a:pos x="176" y="213"/>
                  </a:cxn>
                  <a:cxn ang="0">
                    <a:pos x="212" y="237"/>
                  </a:cxn>
                  <a:cxn ang="0">
                    <a:pos x="220" y="157"/>
                  </a:cxn>
                  <a:cxn ang="0">
                    <a:pos x="204" y="81"/>
                  </a:cxn>
                  <a:cxn ang="0">
                    <a:pos x="192" y="25"/>
                  </a:cxn>
                  <a:cxn ang="0">
                    <a:pos x="136" y="13"/>
                  </a:cxn>
                  <a:cxn ang="0">
                    <a:pos x="64" y="9"/>
                  </a:cxn>
                  <a:cxn ang="0">
                    <a:pos x="52" y="9"/>
                  </a:cxn>
                </a:cxnLst>
                <a:rect l="0" t="0" r="r" b="b"/>
                <a:pathLst>
                  <a:path w="262" h="237">
                    <a:moveTo>
                      <a:pt x="52" y="9"/>
                    </a:moveTo>
                    <a:cubicBezTo>
                      <a:pt x="30" y="13"/>
                      <a:pt x="16" y="10"/>
                      <a:pt x="4" y="29"/>
                    </a:cubicBezTo>
                    <a:cubicBezTo>
                      <a:pt x="5" y="58"/>
                      <a:pt x="0" y="89"/>
                      <a:pt x="8" y="117"/>
                    </a:cubicBezTo>
                    <a:cubicBezTo>
                      <a:pt x="10" y="126"/>
                      <a:pt x="24" y="128"/>
                      <a:pt x="32" y="133"/>
                    </a:cubicBezTo>
                    <a:cubicBezTo>
                      <a:pt x="45" y="141"/>
                      <a:pt x="47" y="161"/>
                      <a:pt x="60" y="169"/>
                    </a:cubicBezTo>
                    <a:cubicBezTo>
                      <a:pt x="89" y="188"/>
                      <a:pt x="98" y="195"/>
                      <a:pt x="132" y="201"/>
                    </a:cubicBezTo>
                    <a:cubicBezTo>
                      <a:pt x="147" y="204"/>
                      <a:pt x="176" y="213"/>
                      <a:pt x="176" y="213"/>
                    </a:cubicBezTo>
                    <a:cubicBezTo>
                      <a:pt x="188" y="225"/>
                      <a:pt x="198" y="228"/>
                      <a:pt x="212" y="237"/>
                    </a:cubicBezTo>
                    <a:cubicBezTo>
                      <a:pt x="262" y="229"/>
                      <a:pt x="259" y="183"/>
                      <a:pt x="220" y="157"/>
                    </a:cubicBezTo>
                    <a:cubicBezTo>
                      <a:pt x="202" y="131"/>
                      <a:pt x="207" y="118"/>
                      <a:pt x="204" y="81"/>
                    </a:cubicBezTo>
                    <a:cubicBezTo>
                      <a:pt x="204" y="78"/>
                      <a:pt x="207" y="34"/>
                      <a:pt x="192" y="25"/>
                    </a:cubicBezTo>
                    <a:cubicBezTo>
                      <a:pt x="178" y="16"/>
                      <a:pt x="151" y="15"/>
                      <a:pt x="136" y="13"/>
                    </a:cubicBezTo>
                    <a:cubicBezTo>
                      <a:pt x="97" y="0"/>
                      <a:pt x="120" y="4"/>
                      <a:pt x="64" y="9"/>
                    </a:cubicBezTo>
                    <a:cubicBezTo>
                      <a:pt x="51" y="13"/>
                      <a:pt x="52" y="17"/>
                      <a:pt x="52" y="9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" name="Freeform 74"/>
              <p:cNvSpPr>
                <a:spLocks/>
              </p:cNvSpPr>
              <p:nvPr/>
            </p:nvSpPr>
            <p:spPr bwMode="auto">
              <a:xfrm>
                <a:off x="5578" y="2376"/>
                <a:ext cx="64" cy="58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31" y="32"/>
                  </a:cxn>
                  <a:cxn ang="0">
                    <a:pos x="7" y="48"/>
                  </a:cxn>
                  <a:cxn ang="0">
                    <a:pos x="31" y="104"/>
                  </a:cxn>
                  <a:cxn ang="0">
                    <a:pos x="103" y="84"/>
                  </a:cxn>
                  <a:cxn ang="0">
                    <a:pos x="107" y="52"/>
                  </a:cxn>
                  <a:cxn ang="0">
                    <a:pos x="127" y="48"/>
                  </a:cxn>
                  <a:cxn ang="0">
                    <a:pos x="131" y="36"/>
                  </a:cxn>
                  <a:cxn ang="0">
                    <a:pos x="91" y="0"/>
                  </a:cxn>
                </a:cxnLst>
                <a:rect l="0" t="0" r="r" b="b"/>
                <a:pathLst>
                  <a:path w="131" h="104">
                    <a:moveTo>
                      <a:pt x="91" y="0"/>
                    </a:moveTo>
                    <a:cubicBezTo>
                      <a:pt x="56" y="6"/>
                      <a:pt x="58" y="5"/>
                      <a:pt x="31" y="32"/>
                    </a:cubicBezTo>
                    <a:cubicBezTo>
                      <a:pt x="24" y="39"/>
                      <a:pt x="7" y="48"/>
                      <a:pt x="7" y="48"/>
                    </a:cubicBezTo>
                    <a:cubicBezTo>
                      <a:pt x="0" y="70"/>
                      <a:pt x="8" y="96"/>
                      <a:pt x="31" y="104"/>
                    </a:cubicBezTo>
                    <a:cubicBezTo>
                      <a:pt x="59" y="100"/>
                      <a:pt x="77" y="89"/>
                      <a:pt x="103" y="84"/>
                    </a:cubicBezTo>
                    <a:cubicBezTo>
                      <a:pt x="104" y="73"/>
                      <a:pt x="101" y="61"/>
                      <a:pt x="107" y="52"/>
                    </a:cubicBezTo>
                    <a:cubicBezTo>
                      <a:pt x="111" y="46"/>
                      <a:pt x="121" y="52"/>
                      <a:pt x="127" y="48"/>
                    </a:cubicBezTo>
                    <a:cubicBezTo>
                      <a:pt x="131" y="46"/>
                      <a:pt x="130" y="40"/>
                      <a:pt x="131" y="36"/>
                    </a:cubicBezTo>
                    <a:cubicBezTo>
                      <a:pt x="126" y="4"/>
                      <a:pt x="123" y="5"/>
                      <a:pt x="9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" name="Freeform 75"/>
              <p:cNvSpPr>
                <a:spLocks/>
              </p:cNvSpPr>
              <p:nvPr/>
            </p:nvSpPr>
            <p:spPr bwMode="auto">
              <a:xfrm>
                <a:off x="5177" y="2485"/>
                <a:ext cx="24" cy="62"/>
              </a:xfrm>
              <a:custGeom>
                <a:avLst/>
                <a:gdLst/>
                <a:ahLst/>
                <a:cxnLst>
                  <a:cxn ang="0">
                    <a:pos x="4" y="65"/>
                  </a:cxn>
                  <a:cxn ang="0">
                    <a:pos x="48" y="41"/>
                  </a:cxn>
                  <a:cxn ang="0">
                    <a:pos x="20" y="93"/>
                  </a:cxn>
                  <a:cxn ang="0">
                    <a:pos x="0" y="97"/>
                  </a:cxn>
                  <a:cxn ang="0">
                    <a:pos x="4" y="65"/>
                  </a:cxn>
                </a:cxnLst>
                <a:rect l="0" t="0" r="r" b="b"/>
                <a:pathLst>
                  <a:path w="48" h="121">
                    <a:moveTo>
                      <a:pt x="4" y="65"/>
                    </a:moveTo>
                    <a:cubicBezTo>
                      <a:pt x="8" y="21"/>
                      <a:pt x="7" y="0"/>
                      <a:pt x="48" y="41"/>
                    </a:cubicBezTo>
                    <a:cubicBezTo>
                      <a:pt x="43" y="80"/>
                      <a:pt x="43" y="70"/>
                      <a:pt x="20" y="93"/>
                    </a:cubicBezTo>
                    <a:cubicBezTo>
                      <a:pt x="15" y="109"/>
                      <a:pt x="8" y="121"/>
                      <a:pt x="0" y="97"/>
                    </a:cubicBezTo>
                    <a:cubicBezTo>
                      <a:pt x="6" y="79"/>
                      <a:pt x="4" y="89"/>
                      <a:pt x="4" y="65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7" name="Freeform 76"/>
              <p:cNvSpPr>
                <a:spLocks/>
              </p:cNvSpPr>
              <p:nvPr/>
            </p:nvSpPr>
            <p:spPr bwMode="auto">
              <a:xfrm>
                <a:off x="5622" y="2064"/>
                <a:ext cx="39" cy="79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16" y="48"/>
                  </a:cxn>
                  <a:cxn ang="0">
                    <a:pos x="4" y="84"/>
                  </a:cxn>
                  <a:cxn ang="0">
                    <a:pos x="0" y="96"/>
                  </a:cxn>
                  <a:cxn ang="0">
                    <a:pos x="4" y="112"/>
                  </a:cxn>
                  <a:cxn ang="0">
                    <a:pos x="28" y="120"/>
                  </a:cxn>
                  <a:cxn ang="0">
                    <a:pos x="52" y="152"/>
                  </a:cxn>
                  <a:cxn ang="0">
                    <a:pos x="56" y="0"/>
                  </a:cxn>
                </a:cxnLst>
                <a:rect l="0" t="0" r="r" b="b"/>
                <a:pathLst>
                  <a:path w="80" h="152">
                    <a:moveTo>
                      <a:pt x="56" y="0"/>
                    </a:moveTo>
                    <a:lnTo>
                      <a:pt x="16" y="48"/>
                    </a:lnTo>
                    <a:cubicBezTo>
                      <a:pt x="16" y="48"/>
                      <a:pt x="4" y="84"/>
                      <a:pt x="4" y="84"/>
                    </a:cubicBezTo>
                    <a:cubicBezTo>
                      <a:pt x="3" y="88"/>
                      <a:pt x="0" y="96"/>
                      <a:pt x="0" y="96"/>
                    </a:cubicBezTo>
                    <a:cubicBezTo>
                      <a:pt x="1" y="101"/>
                      <a:pt x="0" y="108"/>
                      <a:pt x="4" y="112"/>
                    </a:cubicBezTo>
                    <a:cubicBezTo>
                      <a:pt x="10" y="117"/>
                      <a:pt x="28" y="120"/>
                      <a:pt x="28" y="120"/>
                    </a:cubicBezTo>
                    <a:cubicBezTo>
                      <a:pt x="37" y="133"/>
                      <a:pt x="47" y="137"/>
                      <a:pt x="52" y="152"/>
                    </a:cubicBezTo>
                    <a:cubicBezTo>
                      <a:pt x="80" y="110"/>
                      <a:pt x="63" y="47"/>
                      <a:pt x="56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8" name="Freeform 77"/>
              <p:cNvSpPr>
                <a:spLocks/>
              </p:cNvSpPr>
              <p:nvPr/>
            </p:nvSpPr>
            <p:spPr bwMode="auto">
              <a:xfrm>
                <a:off x="4618" y="2274"/>
                <a:ext cx="17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60"/>
                  </a:cxn>
                  <a:cxn ang="0">
                    <a:pos x="20" y="20"/>
                  </a:cxn>
                  <a:cxn ang="0">
                    <a:pos x="0" y="0"/>
                  </a:cxn>
                </a:cxnLst>
                <a:rect l="0" t="0" r="r" b="b"/>
                <a:pathLst>
                  <a:path w="36" h="60">
                    <a:moveTo>
                      <a:pt x="0" y="0"/>
                    </a:moveTo>
                    <a:cubicBezTo>
                      <a:pt x="5" y="21"/>
                      <a:pt x="6" y="48"/>
                      <a:pt x="24" y="60"/>
                    </a:cubicBezTo>
                    <a:cubicBezTo>
                      <a:pt x="31" y="40"/>
                      <a:pt x="36" y="36"/>
                      <a:pt x="20" y="20"/>
                    </a:cubicBezTo>
                    <a:cubicBezTo>
                      <a:pt x="16" y="9"/>
                      <a:pt x="14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9" name="Freeform 78"/>
              <p:cNvSpPr>
                <a:spLocks/>
              </p:cNvSpPr>
              <p:nvPr/>
            </p:nvSpPr>
            <p:spPr bwMode="auto">
              <a:xfrm>
                <a:off x="4655" y="2294"/>
                <a:ext cx="47" cy="26"/>
              </a:xfrm>
              <a:custGeom>
                <a:avLst/>
                <a:gdLst/>
                <a:ahLst/>
                <a:cxnLst>
                  <a:cxn ang="0">
                    <a:pos x="27" y="42"/>
                  </a:cxn>
                  <a:cxn ang="0">
                    <a:pos x="95" y="34"/>
                  </a:cxn>
                  <a:cxn ang="0">
                    <a:pos x="23" y="18"/>
                  </a:cxn>
                  <a:cxn ang="0">
                    <a:pos x="27" y="42"/>
                  </a:cxn>
                </a:cxnLst>
                <a:rect l="0" t="0" r="r" b="b"/>
                <a:pathLst>
                  <a:path w="95" h="50">
                    <a:moveTo>
                      <a:pt x="27" y="42"/>
                    </a:moveTo>
                    <a:cubicBezTo>
                      <a:pt x="59" y="45"/>
                      <a:pt x="70" y="50"/>
                      <a:pt x="95" y="34"/>
                    </a:cubicBezTo>
                    <a:cubicBezTo>
                      <a:pt x="84" y="0"/>
                      <a:pt x="58" y="15"/>
                      <a:pt x="23" y="18"/>
                    </a:cubicBezTo>
                    <a:cubicBezTo>
                      <a:pt x="17" y="36"/>
                      <a:pt x="0" y="42"/>
                      <a:pt x="27" y="4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0" name="Freeform 79"/>
              <p:cNvSpPr>
                <a:spLocks/>
              </p:cNvSpPr>
              <p:nvPr/>
            </p:nvSpPr>
            <p:spPr bwMode="auto">
              <a:xfrm>
                <a:off x="4623" y="2322"/>
                <a:ext cx="26" cy="51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0" y="76"/>
                  </a:cxn>
                  <a:cxn ang="0">
                    <a:pos x="32" y="92"/>
                  </a:cxn>
                  <a:cxn ang="0">
                    <a:pos x="52" y="56"/>
                  </a:cxn>
                  <a:cxn ang="0">
                    <a:pos x="28" y="0"/>
                  </a:cxn>
                </a:cxnLst>
                <a:rect l="0" t="0" r="r" b="b"/>
                <a:pathLst>
                  <a:path w="52" h="98">
                    <a:moveTo>
                      <a:pt x="28" y="0"/>
                    </a:moveTo>
                    <a:cubicBezTo>
                      <a:pt x="23" y="68"/>
                      <a:pt x="32" y="44"/>
                      <a:pt x="0" y="76"/>
                    </a:cubicBezTo>
                    <a:cubicBezTo>
                      <a:pt x="6" y="98"/>
                      <a:pt x="10" y="97"/>
                      <a:pt x="32" y="92"/>
                    </a:cubicBezTo>
                    <a:cubicBezTo>
                      <a:pt x="36" y="79"/>
                      <a:pt x="52" y="56"/>
                      <a:pt x="52" y="56"/>
                    </a:cubicBezTo>
                    <a:cubicBezTo>
                      <a:pt x="48" y="24"/>
                      <a:pt x="49" y="21"/>
                      <a:pt x="2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" name="Freeform 80"/>
              <p:cNvSpPr>
                <a:spLocks/>
              </p:cNvSpPr>
              <p:nvPr/>
            </p:nvSpPr>
            <p:spPr bwMode="auto">
              <a:xfrm>
                <a:off x="4628" y="2353"/>
                <a:ext cx="39" cy="41"/>
              </a:xfrm>
              <a:custGeom>
                <a:avLst/>
                <a:gdLst/>
                <a:ahLst/>
                <a:cxnLst>
                  <a:cxn ang="0">
                    <a:pos x="62" y="12"/>
                  </a:cxn>
                  <a:cxn ang="0">
                    <a:pos x="18" y="48"/>
                  </a:cxn>
                  <a:cxn ang="0">
                    <a:pos x="18" y="80"/>
                  </a:cxn>
                  <a:cxn ang="0">
                    <a:pos x="58" y="48"/>
                  </a:cxn>
                  <a:cxn ang="0">
                    <a:pos x="78" y="12"/>
                  </a:cxn>
                  <a:cxn ang="0">
                    <a:pos x="62" y="12"/>
                  </a:cxn>
                </a:cxnLst>
                <a:rect l="0" t="0" r="r" b="b"/>
                <a:pathLst>
                  <a:path w="78" h="80">
                    <a:moveTo>
                      <a:pt x="62" y="12"/>
                    </a:moveTo>
                    <a:cubicBezTo>
                      <a:pt x="49" y="31"/>
                      <a:pt x="36" y="36"/>
                      <a:pt x="18" y="48"/>
                    </a:cubicBezTo>
                    <a:cubicBezTo>
                      <a:pt x="7" y="64"/>
                      <a:pt x="0" y="68"/>
                      <a:pt x="18" y="80"/>
                    </a:cubicBezTo>
                    <a:cubicBezTo>
                      <a:pt x="40" y="73"/>
                      <a:pt x="41" y="60"/>
                      <a:pt x="58" y="48"/>
                    </a:cubicBezTo>
                    <a:cubicBezTo>
                      <a:pt x="76" y="20"/>
                      <a:pt x="71" y="33"/>
                      <a:pt x="78" y="12"/>
                    </a:cubicBezTo>
                    <a:cubicBezTo>
                      <a:pt x="64" y="2"/>
                      <a:pt x="68" y="0"/>
                      <a:pt x="62" y="1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2" name="Freeform 81"/>
              <p:cNvSpPr>
                <a:spLocks/>
              </p:cNvSpPr>
              <p:nvPr/>
            </p:nvSpPr>
            <p:spPr bwMode="auto">
              <a:xfrm>
                <a:off x="4675" y="2370"/>
                <a:ext cx="22" cy="27"/>
              </a:xfrm>
              <a:custGeom>
                <a:avLst/>
                <a:gdLst/>
                <a:ahLst/>
                <a:cxnLst>
                  <a:cxn ang="0">
                    <a:pos x="20" y="27"/>
                  </a:cxn>
                  <a:cxn ang="0">
                    <a:pos x="44" y="47"/>
                  </a:cxn>
                  <a:cxn ang="0">
                    <a:pos x="4" y="7"/>
                  </a:cxn>
                  <a:cxn ang="0">
                    <a:pos x="20" y="27"/>
                  </a:cxn>
                </a:cxnLst>
                <a:rect l="0" t="0" r="r" b="b"/>
                <a:pathLst>
                  <a:path w="45" h="53">
                    <a:moveTo>
                      <a:pt x="20" y="27"/>
                    </a:moveTo>
                    <a:cubicBezTo>
                      <a:pt x="25" y="43"/>
                      <a:pt x="25" y="53"/>
                      <a:pt x="44" y="47"/>
                    </a:cubicBezTo>
                    <a:cubicBezTo>
                      <a:pt x="39" y="1"/>
                      <a:pt x="45" y="0"/>
                      <a:pt x="4" y="7"/>
                    </a:cubicBezTo>
                    <a:cubicBezTo>
                      <a:pt x="9" y="40"/>
                      <a:pt x="0" y="40"/>
                      <a:pt x="20" y="2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3" name="Freeform 82"/>
              <p:cNvSpPr>
                <a:spLocks/>
              </p:cNvSpPr>
              <p:nvPr/>
            </p:nvSpPr>
            <p:spPr bwMode="auto">
              <a:xfrm>
                <a:off x="4813" y="2356"/>
                <a:ext cx="67" cy="61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33" y="102"/>
                  </a:cxn>
                  <a:cxn ang="0">
                    <a:pos x="49" y="38"/>
                  </a:cxn>
                  <a:cxn ang="0">
                    <a:pos x="13" y="30"/>
                  </a:cxn>
                </a:cxnLst>
                <a:rect l="0" t="0" r="r" b="b"/>
                <a:pathLst>
                  <a:path w="95" h="102">
                    <a:moveTo>
                      <a:pt x="13" y="30"/>
                    </a:moveTo>
                    <a:cubicBezTo>
                      <a:pt x="15" y="57"/>
                      <a:pt x="5" y="93"/>
                      <a:pt x="33" y="102"/>
                    </a:cubicBezTo>
                    <a:cubicBezTo>
                      <a:pt x="59" y="97"/>
                      <a:pt x="95" y="96"/>
                      <a:pt x="49" y="38"/>
                    </a:cubicBezTo>
                    <a:cubicBezTo>
                      <a:pt x="19" y="0"/>
                      <a:pt x="0" y="68"/>
                      <a:pt x="13" y="3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4" name="Freeform 83"/>
              <p:cNvSpPr>
                <a:spLocks/>
              </p:cNvSpPr>
              <p:nvPr/>
            </p:nvSpPr>
            <p:spPr bwMode="auto">
              <a:xfrm>
                <a:off x="4917" y="2417"/>
                <a:ext cx="35" cy="19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" y="12"/>
                  </a:cxn>
                  <a:cxn ang="0">
                    <a:pos x="6" y="28"/>
                  </a:cxn>
                  <a:cxn ang="0">
                    <a:pos x="30" y="36"/>
                  </a:cxn>
                  <a:cxn ang="0">
                    <a:pos x="54" y="8"/>
                  </a:cxn>
                  <a:cxn ang="0">
                    <a:pos x="38" y="0"/>
                  </a:cxn>
                </a:cxnLst>
                <a:rect l="0" t="0" r="r" b="b"/>
                <a:pathLst>
                  <a:path w="72" h="40">
                    <a:moveTo>
                      <a:pt x="38" y="0"/>
                    </a:moveTo>
                    <a:cubicBezTo>
                      <a:pt x="35" y="0"/>
                      <a:pt x="5" y="2"/>
                      <a:pt x="2" y="12"/>
                    </a:cubicBezTo>
                    <a:cubicBezTo>
                      <a:pt x="0" y="17"/>
                      <a:pt x="2" y="24"/>
                      <a:pt x="6" y="28"/>
                    </a:cubicBezTo>
                    <a:cubicBezTo>
                      <a:pt x="12" y="33"/>
                      <a:pt x="30" y="36"/>
                      <a:pt x="30" y="36"/>
                    </a:cubicBezTo>
                    <a:cubicBezTo>
                      <a:pt x="52" y="33"/>
                      <a:pt x="72" y="40"/>
                      <a:pt x="54" y="8"/>
                    </a:cubicBezTo>
                    <a:cubicBezTo>
                      <a:pt x="51" y="3"/>
                      <a:pt x="42" y="4"/>
                      <a:pt x="3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5" name="Freeform 84"/>
              <p:cNvSpPr>
                <a:spLocks/>
              </p:cNvSpPr>
              <p:nvPr/>
            </p:nvSpPr>
            <p:spPr bwMode="auto">
              <a:xfrm>
                <a:off x="5291" y="2431"/>
                <a:ext cx="60" cy="50"/>
              </a:xfrm>
              <a:custGeom>
                <a:avLst/>
                <a:gdLst/>
                <a:ahLst/>
                <a:cxnLst>
                  <a:cxn ang="0">
                    <a:pos x="79" y="24"/>
                  </a:cxn>
                  <a:cxn ang="0">
                    <a:pos x="15" y="48"/>
                  </a:cxn>
                  <a:cxn ang="0">
                    <a:pos x="11" y="64"/>
                  </a:cxn>
                  <a:cxn ang="0">
                    <a:pos x="3" y="76"/>
                  </a:cxn>
                  <a:cxn ang="0">
                    <a:pos x="51" y="96"/>
                  </a:cxn>
                  <a:cxn ang="0">
                    <a:pos x="63" y="92"/>
                  </a:cxn>
                  <a:cxn ang="0">
                    <a:pos x="63" y="68"/>
                  </a:cxn>
                  <a:cxn ang="0">
                    <a:pos x="87" y="60"/>
                  </a:cxn>
                  <a:cxn ang="0">
                    <a:pos x="67" y="44"/>
                  </a:cxn>
                  <a:cxn ang="0">
                    <a:pos x="91" y="36"/>
                  </a:cxn>
                  <a:cxn ang="0">
                    <a:pos x="67" y="36"/>
                  </a:cxn>
                  <a:cxn ang="0">
                    <a:pos x="55" y="44"/>
                  </a:cxn>
                  <a:cxn ang="0">
                    <a:pos x="79" y="24"/>
                  </a:cxn>
                </a:cxnLst>
                <a:rect l="0" t="0" r="r" b="b"/>
                <a:pathLst>
                  <a:path w="111" h="96">
                    <a:moveTo>
                      <a:pt x="79" y="24"/>
                    </a:moveTo>
                    <a:cubicBezTo>
                      <a:pt x="57" y="31"/>
                      <a:pt x="37" y="41"/>
                      <a:pt x="15" y="48"/>
                    </a:cubicBezTo>
                    <a:cubicBezTo>
                      <a:pt x="14" y="53"/>
                      <a:pt x="13" y="59"/>
                      <a:pt x="11" y="64"/>
                    </a:cubicBezTo>
                    <a:cubicBezTo>
                      <a:pt x="9" y="68"/>
                      <a:pt x="0" y="72"/>
                      <a:pt x="3" y="76"/>
                    </a:cubicBezTo>
                    <a:cubicBezTo>
                      <a:pt x="7" y="80"/>
                      <a:pt x="42" y="90"/>
                      <a:pt x="51" y="96"/>
                    </a:cubicBezTo>
                    <a:cubicBezTo>
                      <a:pt x="55" y="95"/>
                      <a:pt x="61" y="96"/>
                      <a:pt x="63" y="92"/>
                    </a:cubicBezTo>
                    <a:cubicBezTo>
                      <a:pt x="69" y="80"/>
                      <a:pt x="46" y="80"/>
                      <a:pt x="63" y="68"/>
                    </a:cubicBezTo>
                    <a:cubicBezTo>
                      <a:pt x="70" y="63"/>
                      <a:pt x="87" y="60"/>
                      <a:pt x="87" y="60"/>
                    </a:cubicBezTo>
                    <a:cubicBezTo>
                      <a:pt x="111" y="24"/>
                      <a:pt x="79" y="80"/>
                      <a:pt x="67" y="44"/>
                    </a:cubicBezTo>
                    <a:cubicBezTo>
                      <a:pt x="64" y="36"/>
                      <a:pt x="91" y="36"/>
                      <a:pt x="91" y="36"/>
                    </a:cubicBezTo>
                    <a:cubicBezTo>
                      <a:pt x="82" y="0"/>
                      <a:pt x="79" y="26"/>
                      <a:pt x="67" y="36"/>
                    </a:cubicBezTo>
                    <a:cubicBezTo>
                      <a:pt x="54" y="47"/>
                      <a:pt x="55" y="34"/>
                      <a:pt x="55" y="44"/>
                    </a:cubicBezTo>
                    <a:lnTo>
                      <a:pt x="79" y="24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6" name="Freeform 85"/>
              <p:cNvSpPr>
                <a:spLocks/>
              </p:cNvSpPr>
              <p:nvPr/>
            </p:nvSpPr>
            <p:spPr bwMode="auto">
              <a:xfrm>
                <a:off x="5305" y="2491"/>
                <a:ext cx="45" cy="46"/>
              </a:xfrm>
              <a:custGeom>
                <a:avLst/>
                <a:gdLst/>
                <a:ahLst/>
                <a:cxnLst>
                  <a:cxn ang="0">
                    <a:pos x="52" y="17"/>
                  </a:cxn>
                  <a:cxn ang="0">
                    <a:pos x="24" y="21"/>
                  </a:cxn>
                  <a:cxn ang="0">
                    <a:pos x="8" y="41"/>
                  </a:cxn>
                  <a:cxn ang="0">
                    <a:pos x="40" y="33"/>
                  </a:cxn>
                  <a:cxn ang="0">
                    <a:pos x="36" y="69"/>
                  </a:cxn>
                  <a:cxn ang="0">
                    <a:pos x="28" y="81"/>
                  </a:cxn>
                  <a:cxn ang="0">
                    <a:pos x="52" y="89"/>
                  </a:cxn>
                  <a:cxn ang="0">
                    <a:pos x="80" y="61"/>
                  </a:cxn>
                  <a:cxn ang="0">
                    <a:pos x="72" y="45"/>
                  </a:cxn>
                  <a:cxn ang="0">
                    <a:pos x="80" y="9"/>
                  </a:cxn>
                  <a:cxn ang="0">
                    <a:pos x="52" y="17"/>
                  </a:cxn>
                </a:cxnLst>
                <a:rect l="0" t="0" r="r" b="b"/>
                <a:pathLst>
                  <a:path w="93" h="89">
                    <a:moveTo>
                      <a:pt x="52" y="17"/>
                    </a:moveTo>
                    <a:cubicBezTo>
                      <a:pt x="43" y="18"/>
                      <a:pt x="33" y="18"/>
                      <a:pt x="24" y="21"/>
                    </a:cubicBezTo>
                    <a:cubicBezTo>
                      <a:pt x="16" y="23"/>
                      <a:pt x="0" y="37"/>
                      <a:pt x="8" y="41"/>
                    </a:cubicBezTo>
                    <a:cubicBezTo>
                      <a:pt x="12" y="43"/>
                      <a:pt x="34" y="35"/>
                      <a:pt x="40" y="33"/>
                    </a:cubicBezTo>
                    <a:cubicBezTo>
                      <a:pt x="39" y="45"/>
                      <a:pt x="39" y="57"/>
                      <a:pt x="36" y="69"/>
                    </a:cubicBezTo>
                    <a:cubicBezTo>
                      <a:pt x="35" y="74"/>
                      <a:pt x="25" y="77"/>
                      <a:pt x="28" y="81"/>
                    </a:cubicBezTo>
                    <a:cubicBezTo>
                      <a:pt x="33" y="88"/>
                      <a:pt x="52" y="89"/>
                      <a:pt x="52" y="89"/>
                    </a:cubicBezTo>
                    <a:cubicBezTo>
                      <a:pt x="73" y="82"/>
                      <a:pt x="59" y="68"/>
                      <a:pt x="80" y="61"/>
                    </a:cubicBezTo>
                    <a:cubicBezTo>
                      <a:pt x="93" y="22"/>
                      <a:pt x="80" y="74"/>
                      <a:pt x="72" y="45"/>
                    </a:cubicBezTo>
                    <a:cubicBezTo>
                      <a:pt x="70" y="37"/>
                      <a:pt x="77" y="18"/>
                      <a:pt x="80" y="9"/>
                    </a:cubicBezTo>
                    <a:cubicBezTo>
                      <a:pt x="68" y="5"/>
                      <a:pt x="52" y="0"/>
                      <a:pt x="52" y="1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7" name="Freeform 86"/>
              <p:cNvSpPr>
                <a:spLocks/>
              </p:cNvSpPr>
              <p:nvPr/>
            </p:nvSpPr>
            <p:spPr bwMode="auto">
              <a:xfrm>
                <a:off x="5554" y="2498"/>
                <a:ext cx="36" cy="3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21" y="24"/>
                  </a:cxn>
                  <a:cxn ang="0">
                    <a:pos x="45" y="68"/>
                  </a:cxn>
                  <a:cxn ang="0">
                    <a:pos x="73" y="48"/>
                  </a:cxn>
                  <a:cxn ang="0">
                    <a:pos x="61" y="4"/>
                  </a:cxn>
                  <a:cxn ang="0">
                    <a:pos x="49" y="0"/>
                  </a:cxn>
                </a:cxnLst>
                <a:rect l="0" t="0" r="r" b="b"/>
                <a:pathLst>
                  <a:path w="73" h="68">
                    <a:moveTo>
                      <a:pt x="49" y="0"/>
                    </a:moveTo>
                    <a:cubicBezTo>
                      <a:pt x="44" y="16"/>
                      <a:pt x="35" y="15"/>
                      <a:pt x="21" y="24"/>
                    </a:cubicBezTo>
                    <a:cubicBezTo>
                      <a:pt x="7" y="65"/>
                      <a:pt x="0" y="53"/>
                      <a:pt x="45" y="68"/>
                    </a:cubicBezTo>
                    <a:cubicBezTo>
                      <a:pt x="73" y="59"/>
                      <a:pt x="66" y="68"/>
                      <a:pt x="73" y="48"/>
                    </a:cubicBezTo>
                    <a:cubicBezTo>
                      <a:pt x="68" y="34"/>
                      <a:pt x="69" y="17"/>
                      <a:pt x="61" y="4"/>
                    </a:cubicBezTo>
                    <a:cubicBezTo>
                      <a:pt x="59" y="0"/>
                      <a:pt x="53" y="1"/>
                      <a:pt x="4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8" name="Freeform 87"/>
              <p:cNvSpPr>
                <a:spLocks/>
              </p:cNvSpPr>
              <p:nvPr/>
            </p:nvSpPr>
            <p:spPr bwMode="auto">
              <a:xfrm>
                <a:off x="5512" y="2522"/>
                <a:ext cx="33" cy="3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1" y="32"/>
                  </a:cxn>
                  <a:cxn ang="0">
                    <a:pos x="33" y="68"/>
                  </a:cxn>
                  <a:cxn ang="0">
                    <a:pos x="61" y="36"/>
                  </a:cxn>
                  <a:cxn ang="0">
                    <a:pos x="45" y="16"/>
                  </a:cxn>
                  <a:cxn ang="0">
                    <a:pos x="21" y="4"/>
                  </a:cxn>
                  <a:cxn ang="0">
                    <a:pos x="33" y="4"/>
                  </a:cxn>
                </a:cxnLst>
                <a:rect l="0" t="0" r="r" b="b"/>
                <a:pathLst>
                  <a:path w="67" h="68">
                    <a:moveTo>
                      <a:pt x="33" y="4"/>
                    </a:moveTo>
                    <a:cubicBezTo>
                      <a:pt x="5" y="23"/>
                      <a:pt x="14" y="12"/>
                      <a:pt x="1" y="32"/>
                    </a:cubicBezTo>
                    <a:cubicBezTo>
                      <a:pt x="27" y="49"/>
                      <a:pt x="0" y="60"/>
                      <a:pt x="33" y="68"/>
                    </a:cubicBezTo>
                    <a:cubicBezTo>
                      <a:pt x="42" y="55"/>
                      <a:pt x="52" y="49"/>
                      <a:pt x="61" y="36"/>
                    </a:cubicBezTo>
                    <a:cubicBezTo>
                      <a:pt x="27" y="13"/>
                      <a:pt x="67" y="44"/>
                      <a:pt x="45" y="16"/>
                    </a:cubicBezTo>
                    <a:cubicBezTo>
                      <a:pt x="39" y="9"/>
                      <a:pt x="21" y="13"/>
                      <a:pt x="21" y="4"/>
                    </a:cubicBezTo>
                    <a:cubicBezTo>
                      <a:pt x="21" y="0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9" name="Freeform 88"/>
              <p:cNvSpPr>
                <a:spLocks/>
              </p:cNvSpPr>
              <p:nvPr/>
            </p:nvSpPr>
            <p:spPr bwMode="auto">
              <a:xfrm>
                <a:off x="5475" y="2551"/>
                <a:ext cx="20" cy="25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36"/>
                  </a:cxn>
                  <a:cxn ang="0">
                    <a:pos x="40" y="28"/>
                  </a:cxn>
                  <a:cxn ang="0">
                    <a:pos x="24" y="0"/>
                  </a:cxn>
                </a:cxnLst>
                <a:rect l="0" t="0" r="r" b="b"/>
                <a:pathLst>
                  <a:path w="40" h="48">
                    <a:moveTo>
                      <a:pt x="24" y="0"/>
                    </a:moveTo>
                    <a:cubicBezTo>
                      <a:pt x="12" y="12"/>
                      <a:pt x="5" y="20"/>
                      <a:pt x="0" y="36"/>
                    </a:cubicBezTo>
                    <a:cubicBezTo>
                      <a:pt x="18" y="48"/>
                      <a:pt x="28" y="46"/>
                      <a:pt x="40" y="28"/>
                    </a:cubicBezTo>
                    <a:cubicBezTo>
                      <a:pt x="27" y="20"/>
                      <a:pt x="24" y="17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0" name="Freeform 89"/>
              <p:cNvSpPr>
                <a:spLocks/>
              </p:cNvSpPr>
              <p:nvPr/>
            </p:nvSpPr>
            <p:spPr bwMode="auto">
              <a:xfrm>
                <a:off x="5314" y="2255"/>
                <a:ext cx="60" cy="64"/>
              </a:xfrm>
              <a:custGeom>
                <a:avLst/>
                <a:gdLst/>
                <a:ahLst/>
                <a:cxnLst>
                  <a:cxn ang="0">
                    <a:pos x="84" y="30"/>
                  </a:cxn>
                  <a:cxn ang="0">
                    <a:pos x="48" y="22"/>
                  </a:cxn>
                  <a:cxn ang="0">
                    <a:pos x="12" y="26"/>
                  </a:cxn>
                  <a:cxn ang="0">
                    <a:pos x="8" y="38"/>
                  </a:cxn>
                  <a:cxn ang="0">
                    <a:pos x="0" y="50"/>
                  </a:cxn>
                  <a:cxn ang="0">
                    <a:pos x="40" y="94"/>
                  </a:cxn>
                  <a:cxn ang="0">
                    <a:pos x="88" y="114"/>
                  </a:cxn>
                  <a:cxn ang="0">
                    <a:pos x="104" y="70"/>
                  </a:cxn>
                  <a:cxn ang="0">
                    <a:pos x="84" y="30"/>
                  </a:cxn>
                </a:cxnLst>
                <a:rect l="0" t="0" r="r" b="b"/>
                <a:pathLst>
                  <a:path w="119" h="124">
                    <a:moveTo>
                      <a:pt x="84" y="30"/>
                    </a:moveTo>
                    <a:cubicBezTo>
                      <a:pt x="66" y="42"/>
                      <a:pt x="63" y="37"/>
                      <a:pt x="48" y="22"/>
                    </a:cubicBezTo>
                    <a:cubicBezTo>
                      <a:pt x="41" y="0"/>
                      <a:pt x="21" y="9"/>
                      <a:pt x="12" y="26"/>
                    </a:cubicBezTo>
                    <a:cubicBezTo>
                      <a:pt x="10" y="30"/>
                      <a:pt x="10" y="34"/>
                      <a:pt x="8" y="38"/>
                    </a:cubicBezTo>
                    <a:cubicBezTo>
                      <a:pt x="6" y="42"/>
                      <a:pt x="3" y="46"/>
                      <a:pt x="0" y="50"/>
                    </a:cubicBezTo>
                    <a:cubicBezTo>
                      <a:pt x="11" y="84"/>
                      <a:pt x="6" y="86"/>
                      <a:pt x="40" y="94"/>
                    </a:cubicBezTo>
                    <a:cubicBezTo>
                      <a:pt x="48" y="124"/>
                      <a:pt x="57" y="118"/>
                      <a:pt x="88" y="114"/>
                    </a:cubicBezTo>
                    <a:cubicBezTo>
                      <a:pt x="95" y="94"/>
                      <a:pt x="79" y="78"/>
                      <a:pt x="104" y="70"/>
                    </a:cubicBezTo>
                    <a:cubicBezTo>
                      <a:pt x="119" y="47"/>
                      <a:pt x="106" y="37"/>
                      <a:pt x="84" y="3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1" name="Freeform 90"/>
              <p:cNvSpPr>
                <a:spLocks/>
              </p:cNvSpPr>
              <p:nvPr/>
            </p:nvSpPr>
            <p:spPr bwMode="auto">
              <a:xfrm>
                <a:off x="4851" y="2451"/>
                <a:ext cx="22" cy="27"/>
              </a:xfrm>
              <a:custGeom>
                <a:avLst/>
                <a:gdLst/>
                <a:ahLst/>
                <a:cxnLst>
                  <a:cxn ang="0">
                    <a:pos x="20" y="27"/>
                  </a:cxn>
                  <a:cxn ang="0">
                    <a:pos x="44" y="47"/>
                  </a:cxn>
                  <a:cxn ang="0">
                    <a:pos x="4" y="7"/>
                  </a:cxn>
                  <a:cxn ang="0">
                    <a:pos x="20" y="27"/>
                  </a:cxn>
                </a:cxnLst>
                <a:rect l="0" t="0" r="r" b="b"/>
                <a:pathLst>
                  <a:path w="45" h="53">
                    <a:moveTo>
                      <a:pt x="20" y="27"/>
                    </a:moveTo>
                    <a:cubicBezTo>
                      <a:pt x="25" y="43"/>
                      <a:pt x="25" y="53"/>
                      <a:pt x="44" y="47"/>
                    </a:cubicBezTo>
                    <a:cubicBezTo>
                      <a:pt x="39" y="1"/>
                      <a:pt x="45" y="0"/>
                      <a:pt x="4" y="7"/>
                    </a:cubicBezTo>
                    <a:cubicBezTo>
                      <a:pt x="9" y="40"/>
                      <a:pt x="0" y="40"/>
                      <a:pt x="20" y="2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2" name="Freeform 91"/>
              <p:cNvSpPr>
                <a:spLocks/>
              </p:cNvSpPr>
              <p:nvPr/>
            </p:nvSpPr>
            <p:spPr bwMode="auto">
              <a:xfrm>
                <a:off x="4196" y="2365"/>
                <a:ext cx="46" cy="44"/>
              </a:xfrm>
              <a:custGeom>
                <a:avLst/>
                <a:gdLst/>
                <a:ahLst/>
                <a:cxnLst>
                  <a:cxn ang="0">
                    <a:pos x="78" y="9"/>
                  </a:cxn>
                  <a:cxn ang="0">
                    <a:pos x="14" y="9"/>
                  </a:cxn>
                  <a:cxn ang="0">
                    <a:pos x="54" y="49"/>
                  </a:cxn>
                  <a:cxn ang="0">
                    <a:pos x="90" y="21"/>
                  </a:cxn>
                  <a:cxn ang="0">
                    <a:pos x="78" y="9"/>
                  </a:cxn>
                </a:cxnLst>
                <a:rect l="0" t="0" r="r" b="b"/>
                <a:pathLst>
                  <a:path w="92" h="85">
                    <a:moveTo>
                      <a:pt x="78" y="9"/>
                    </a:moveTo>
                    <a:cubicBezTo>
                      <a:pt x="77" y="9"/>
                      <a:pt x="23" y="0"/>
                      <a:pt x="14" y="9"/>
                    </a:cubicBezTo>
                    <a:cubicBezTo>
                      <a:pt x="0" y="23"/>
                      <a:pt x="47" y="45"/>
                      <a:pt x="54" y="49"/>
                    </a:cubicBezTo>
                    <a:cubicBezTo>
                      <a:pt x="78" y="85"/>
                      <a:pt x="84" y="40"/>
                      <a:pt x="90" y="21"/>
                    </a:cubicBezTo>
                    <a:cubicBezTo>
                      <a:pt x="92" y="16"/>
                      <a:pt x="82" y="13"/>
                      <a:pt x="78" y="9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3" name="Freeform 92"/>
              <p:cNvSpPr>
                <a:spLocks/>
              </p:cNvSpPr>
              <p:nvPr/>
            </p:nvSpPr>
            <p:spPr bwMode="auto">
              <a:xfrm>
                <a:off x="4271" y="2470"/>
                <a:ext cx="34" cy="44"/>
              </a:xfrm>
              <a:custGeom>
                <a:avLst/>
                <a:gdLst/>
                <a:ahLst/>
                <a:cxnLst>
                  <a:cxn ang="0">
                    <a:pos x="51" y="13"/>
                  </a:cxn>
                  <a:cxn ang="0">
                    <a:pos x="11" y="53"/>
                  </a:cxn>
                  <a:cxn ang="0">
                    <a:pos x="63" y="69"/>
                  </a:cxn>
                  <a:cxn ang="0">
                    <a:pos x="63" y="25"/>
                  </a:cxn>
                  <a:cxn ang="0">
                    <a:pos x="51" y="13"/>
                  </a:cxn>
                </a:cxnLst>
                <a:rect l="0" t="0" r="r" b="b"/>
                <a:pathLst>
                  <a:path w="71" h="85">
                    <a:moveTo>
                      <a:pt x="51" y="13"/>
                    </a:moveTo>
                    <a:cubicBezTo>
                      <a:pt x="18" y="24"/>
                      <a:pt x="36" y="45"/>
                      <a:pt x="11" y="53"/>
                    </a:cubicBezTo>
                    <a:cubicBezTo>
                      <a:pt x="0" y="85"/>
                      <a:pt x="44" y="71"/>
                      <a:pt x="63" y="69"/>
                    </a:cubicBezTo>
                    <a:cubicBezTo>
                      <a:pt x="66" y="55"/>
                      <a:pt x="71" y="40"/>
                      <a:pt x="63" y="25"/>
                    </a:cubicBezTo>
                    <a:cubicBezTo>
                      <a:pt x="48" y="0"/>
                      <a:pt x="51" y="38"/>
                      <a:pt x="51" y="13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4" name="Freeform 93"/>
              <p:cNvSpPr>
                <a:spLocks/>
              </p:cNvSpPr>
              <p:nvPr/>
            </p:nvSpPr>
            <p:spPr bwMode="auto">
              <a:xfrm>
                <a:off x="4115" y="2355"/>
                <a:ext cx="26" cy="31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0" y="20"/>
                  </a:cxn>
                  <a:cxn ang="0">
                    <a:pos x="36" y="56"/>
                  </a:cxn>
                  <a:cxn ang="0">
                    <a:pos x="52" y="20"/>
                  </a:cxn>
                  <a:cxn ang="0">
                    <a:pos x="40" y="0"/>
                  </a:cxn>
                </a:cxnLst>
                <a:rect l="0" t="0" r="r" b="b"/>
                <a:pathLst>
                  <a:path w="52" h="61">
                    <a:moveTo>
                      <a:pt x="40" y="0"/>
                    </a:moveTo>
                    <a:cubicBezTo>
                      <a:pt x="20" y="4"/>
                      <a:pt x="11" y="3"/>
                      <a:pt x="0" y="20"/>
                    </a:cubicBezTo>
                    <a:cubicBezTo>
                      <a:pt x="7" y="61"/>
                      <a:pt x="6" y="36"/>
                      <a:pt x="36" y="56"/>
                    </a:cubicBezTo>
                    <a:cubicBezTo>
                      <a:pt x="43" y="45"/>
                      <a:pt x="52" y="20"/>
                      <a:pt x="52" y="20"/>
                    </a:cubicBezTo>
                    <a:cubicBezTo>
                      <a:pt x="47" y="4"/>
                      <a:pt x="51" y="11"/>
                      <a:pt x="4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5" name="Freeform 94"/>
              <p:cNvSpPr>
                <a:spLocks/>
              </p:cNvSpPr>
              <p:nvPr/>
            </p:nvSpPr>
            <p:spPr bwMode="auto">
              <a:xfrm>
                <a:off x="4371" y="2388"/>
                <a:ext cx="36" cy="21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" y="12"/>
                  </a:cxn>
                  <a:cxn ang="0">
                    <a:pos x="6" y="28"/>
                  </a:cxn>
                  <a:cxn ang="0">
                    <a:pos x="30" y="36"/>
                  </a:cxn>
                  <a:cxn ang="0">
                    <a:pos x="54" y="8"/>
                  </a:cxn>
                  <a:cxn ang="0">
                    <a:pos x="38" y="0"/>
                  </a:cxn>
                </a:cxnLst>
                <a:rect l="0" t="0" r="r" b="b"/>
                <a:pathLst>
                  <a:path w="72" h="40">
                    <a:moveTo>
                      <a:pt x="38" y="0"/>
                    </a:moveTo>
                    <a:cubicBezTo>
                      <a:pt x="35" y="0"/>
                      <a:pt x="5" y="2"/>
                      <a:pt x="2" y="12"/>
                    </a:cubicBezTo>
                    <a:cubicBezTo>
                      <a:pt x="0" y="17"/>
                      <a:pt x="2" y="24"/>
                      <a:pt x="6" y="28"/>
                    </a:cubicBezTo>
                    <a:cubicBezTo>
                      <a:pt x="12" y="33"/>
                      <a:pt x="30" y="36"/>
                      <a:pt x="30" y="36"/>
                    </a:cubicBezTo>
                    <a:cubicBezTo>
                      <a:pt x="52" y="33"/>
                      <a:pt x="72" y="40"/>
                      <a:pt x="54" y="8"/>
                    </a:cubicBezTo>
                    <a:cubicBezTo>
                      <a:pt x="51" y="3"/>
                      <a:pt x="42" y="4"/>
                      <a:pt x="3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6" name="Freeform 95"/>
              <p:cNvSpPr>
                <a:spLocks/>
              </p:cNvSpPr>
              <p:nvPr/>
            </p:nvSpPr>
            <p:spPr bwMode="auto">
              <a:xfrm>
                <a:off x="5079" y="2157"/>
                <a:ext cx="36" cy="34"/>
              </a:xfrm>
              <a:custGeom>
                <a:avLst/>
                <a:gdLst/>
                <a:ahLst/>
                <a:cxnLst>
                  <a:cxn ang="0">
                    <a:pos x="28" y="8"/>
                  </a:cxn>
                  <a:cxn ang="0">
                    <a:pos x="0" y="40"/>
                  </a:cxn>
                  <a:cxn ang="0">
                    <a:pos x="44" y="56"/>
                  </a:cxn>
                  <a:cxn ang="0">
                    <a:pos x="56" y="44"/>
                  </a:cxn>
                  <a:cxn ang="0">
                    <a:pos x="68" y="40"/>
                  </a:cxn>
                  <a:cxn ang="0">
                    <a:pos x="40" y="0"/>
                  </a:cxn>
                  <a:cxn ang="0">
                    <a:pos x="28" y="8"/>
                  </a:cxn>
                </a:cxnLst>
                <a:rect l="0" t="0" r="r" b="b"/>
                <a:pathLst>
                  <a:path w="74" h="67">
                    <a:moveTo>
                      <a:pt x="28" y="8"/>
                    </a:moveTo>
                    <a:cubicBezTo>
                      <a:pt x="19" y="21"/>
                      <a:pt x="9" y="27"/>
                      <a:pt x="0" y="40"/>
                    </a:cubicBezTo>
                    <a:cubicBezTo>
                      <a:pt x="7" y="67"/>
                      <a:pt x="17" y="60"/>
                      <a:pt x="44" y="56"/>
                    </a:cubicBezTo>
                    <a:cubicBezTo>
                      <a:pt x="48" y="52"/>
                      <a:pt x="51" y="47"/>
                      <a:pt x="56" y="44"/>
                    </a:cubicBezTo>
                    <a:cubicBezTo>
                      <a:pt x="60" y="42"/>
                      <a:pt x="67" y="44"/>
                      <a:pt x="68" y="40"/>
                    </a:cubicBezTo>
                    <a:cubicBezTo>
                      <a:pt x="74" y="21"/>
                      <a:pt x="52" y="8"/>
                      <a:pt x="40" y="0"/>
                    </a:cubicBezTo>
                    <a:cubicBezTo>
                      <a:pt x="27" y="4"/>
                      <a:pt x="28" y="0"/>
                      <a:pt x="28" y="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7" name="Freeform 96"/>
              <p:cNvSpPr>
                <a:spLocks/>
              </p:cNvSpPr>
              <p:nvPr/>
            </p:nvSpPr>
            <p:spPr bwMode="auto">
              <a:xfrm>
                <a:off x="5269" y="2150"/>
                <a:ext cx="60" cy="19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16"/>
                  </a:cxn>
                  <a:cxn ang="0">
                    <a:pos x="80" y="32"/>
                  </a:cxn>
                  <a:cxn ang="0">
                    <a:pos x="116" y="28"/>
                  </a:cxn>
                  <a:cxn ang="0">
                    <a:pos x="104" y="16"/>
                  </a:cxn>
                  <a:cxn ang="0">
                    <a:pos x="72" y="4"/>
                  </a:cxn>
                  <a:cxn ang="0">
                    <a:pos x="60" y="0"/>
                  </a:cxn>
                </a:cxnLst>
                <a:rect l="0" t="0" r="r" b="b"/>
                <a:pathLst>
                  <a:path w="121" h="35">
                    <a:moveTo>
                      <a:pt x="60" y="0"/>
                    </a:moveTo>
                    <a:cubicBezTo>
                      <a:pt x="38" y="3"/>
                      <a:pt x="19" y="4"/>
                      <a:pt x="0" y="16"/>
                    </a:cubicBezTo>
                    <a:cubicBezTo>
                      <a:pt x="23" y="32"/>
                      <a:pt x="53" y="30"/>
                      <a:pt x="80" y="32"/>
                    </a:cubicBezTo>
                    <a:cubicBezTo>
                      <a:pt x="92" y="31"/>
                      <a:pt x="106" y="35"/>
                      <a:pt x="116" y="28"/>
                    </a:cubicBezTo>
                    <a:cubicBezTo>
                      <a:pt x="121" y="25"/>
                      <a:pt x="108" y="20"/>
                      <a:pt x="104" y="16"/>
                    </a:cubicBezTo>
                    <a:cubicBezTo>
                      <a:pt x="90" y="4"/>
                      <a:pt x="92" y="9"/>
                      <a:pt x="72" y="4"/>
                    </a:cubicBezTo>
                    <a:cubicBezTo>
                      <a:pt x="68" y="3"/>
                      <a:pt x="60" y="0"/>
                      <a:pt x="6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8" name="Freeform 97"/>
              <p:cNvSpPr>
                <a:spLocks/>
              </p:cNvSpPr>
              <p:nvPr/>
            </p:nvSpPr>
            <p:spPr bwMode="auto">
              <a:xfrm>
                <a:off x="5344" y="2138"/>
                <a:ext cx="60" cy="22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15" y="20"/>
                  </a:cxn>
                  <a:cxn ang="0">
                    <a:pos x="7" y="40"/>
                  </a:cxn>
                  <a:cxn ang="0">
                    <a:pos x="79" y="36"/>
                  </a:cxn>
                  <a:cxn ang="0">
                    <a:pos x="91" y="32"/>
                  </a:cxn>
                  <a:cxn ang="0">
                    <a:pos x="115" y="16"/>
                  </a:cxn>
                  <a:cxn ang="0">
                    <a:pos x="103" y="12"/>
                  </a:cxn>
                  <a:cxn ang="0">
                    <a:pos x="99" y="0"/>
                  </a:cxn>
                </a:cxnLst>
                <a:rect l="0" t="0" r="r" b="b"/>
                <a:pathLst>
                  <a:path w="134" h="43">
                    <a:moveTo>
                      <a:pt x="99" y="0"/>
                    </a:moveTo>
                    <a:cubicBezTo>
                      <a:pt x="74" y="17"/>
                      <a:pt x="44" y="16"/>
                      <a:pt x="15" y="20"/>
                    </a:cubicBezTo>
                    <a:cubicBezTo>
                      <a:pt x="9" y="24"/>
                      <a:pt x="0" y="39"/>
                      <a:pt x="7" y="40"/>
                    </a:cubicBezTo>
                    <a:cubicBezTo>
                      <a:pt x="31" y="43"/>
                      <a:pt x="55" y="37"/>
                      <a:pt x="79" y="36"/>
                    </a:cubicBezTo>
                    <a:cubicBezTo>
                      <a:pt x="83" y="35"/>
                      <a:pt x="87" y="33"/>
                      <a:pt x="91" y="32"/>
                    </a:cubicBezTo>
                    <a:cubicBezTo>
                      <a:pt x="96" y="31"/>
                      <a:pt x="134" y="35"/>
                      <a:pt x="115" y="16"/>
                    </a:cubicBezTo>
                    <a:cubicBezTo>
                      <a:pt x="112" y="13"/>
                      <a:pt x="106" y="15"/>
                      <a:pt x="103" y="12"/>
                    </a:cubicBezTo>
                    <a:cubicBezTo>
                      <a:pt x="100" y="9"/>
                      <a:pt x="100" y="4"/>
                      <a:pt x="9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8"/>
            <p:cNvGrpSpPr>
              <a:grpSpLocks/>
            </p:cNvGrpSpPr>
            <p:nvPr/>
          </p:nvGrpSpPr>
          <p:grpSpPr bwMode="auto">
            <a:xfrm>
              <a:off x="3062289" y="944563"/>
              <a:ext cx="979488" cy="855662"/>
              <a:chOff x="-311" y="3821"/>
              <a:chExt cx="1124" cy="1187"/>
            </a:xfrm>
            <a:grpFill/>
          </p:grpSpPr>
          <p:sp>
            <p:nvSpPr>
              <p:cNvPr id="120" name="Freeform 99"/>
              <p:cNvSpPr>
                <a:spLocks/>
              </p:cNvSpPr>
              <p:nvPr/>
            </p:nvSpPr>
            <p:spPr bwMode="auto">
              <a:xfrm>
                <a:off x="268" y="4125"/>
                <a:ext cx="230" cy="308"/>
              </a:xfrm>
              <a:custGeom>
                <a:avLst/>
                <a:gdLst/>
                <a:ahLst/>
                <a:cxnLst>
                  <a:cxn ang="0">
                    <a:pos x="60" y="251"/>
                  </a:cxn>
                  <a:cxn ang="0">
                    <a:pos x="24" y="171"/>
                  </a:cxn>
                  <a:cxn ang="0">
                    <a:pos x="12" y="155"/>
                  </a:cxn>
                  <a:cxn ang="0">
                    <a:pos x="4" y="123"/>
                  </a:cxn>
                  <a:cxn ang="0">
                    <a:pos x="12" y="99"/>
                  </a:cxn>
                  <a:cxn ang="0">
                    <a:pos x="20" y="87"/>
                  </a:cxn>
                  <a:cxn ang="0">
                    <a:pos x="4" y="63"/>
                  </a:cxn>
                  <a:cxn ang="0">
                    <a:pos x="48" y="7"/>
                  </a:cxn>
                  <a:cxn ang="0">
                    <a:pos x="88" y="55"/>
                  </a:cxn>
                  <a:cxn ang="0">
                    <a:pos x="144" y="55"/>
                  </a:cxn>
                  <a:cxn ang="0">
                    <a:pos x="216" y="51"/>
                  </a:cxn>
                  <a:cxn ang="0">
                    <a:pos x="224" y="63"/>
                  </a:cxn>
                  <a:cxn ang="0">
                    <a:pos x="168" y="139"/>
                  </a:cxn>
                  <a:cxn ang="0">
                    <a:pos x="200" y="195"/>
                  </a:cxn>
                  <a:cxn ang="0">
                    <a:pos x="172" y="255"/>
                  </a:cxn>
                  <a:cxn ang="0">
                    <a:pos x="148" y="227"/>
                  </a:cxn>
                  <a:cxn ang="0">
                    <a:pos x="140" y="203"/>
                  </a:cxn>
                  <a:cxn ang="0">
                    <a:pos x="88" y="239"/>
                  </a:cxn>
                  <a:cxn ang="0">
                    <a:pos x="84" y="279"/>
                  </a:cxn>
                  <a:cxn ang="0">
                    <a:pos x="52" y="259"/>
                  </a:cxn>
                  <a:cxn ang="0">
                    <a:pos x="60" y="251"/>
                  </a:cxn>
                </a:cxnLst>
                <a:rect l="0" t="0" r="r" b="b"/>
                <a:pathLst>
                  <a:path w="228" h="307">
                    <a:moveTo>
                      <a:pt x="60" y="251"/>
                    </a:moveTo>
                    <a:cubicBezTo>
                      <a:pt x="56" y="192"/>
                      <a:pt x="73" y="178"/>
                      <a:pt x="24" y="171"/>
                    </a:cubicBezTo>
                    <a:cubicBezTo>
                      <a:pt x="20" y="166"/>
                      <a:pt x="15" y="161"/>
                      <a:pt x="12" y="155"/>
                    </a:cubicBezTo>
                    <a:cubicBezTo>
                      <a:pt x="8" y="145"/>
                      <a:pt x="4" y="123"/>
                      <a:pt x="4" y="123"/>
                    </a:cubicBezTo>
                    <a:cubicBezTo>
                      <a:pt x="7" y="115"/>
                      <a:pt x="9" y="107"/>
                      <a:pt x="12" y="99"/>
                    </a:cubicBezTo>
                    <a:cubicBezTo>
                      <a:pt x="14" y="95"/>
                      <a:pt x="21" y="92"/>
                      <a:pt x="20" y="87"/>
                    </a:cubicBezTo>
                    <a:cubicBezTo>
                      <a:pt x="18" y="78"/>
                      <a:pt x="4" y="63"/>
                      <a:pt x="4" y="63"/>
                    </a:cubicBezTo>
                    <a:cubicBezTo>
                      <a:pt x="8" y="14"/>
                      <a:pt x="0" y="0"/>
                      <a:pt x="48" y="7"/>
                    </a:cubicBezTo>
                    <a:cubicBezTo>
                      <a:pt x="57" y="19"/>
                      <a:pt x="73" y="50"/>
                      <a:pt x="88" y="55"/>
                    </a:cubicBezTo>
                    <a:cubicBezTo>
                      <a:pt x="113" y="47"/>
                      <a:pt x="117" y="47"/>
                      <a:pt x="144" y="55"/>
                    </a:cubicBezTo>
                    <a:cubicBezTo>
                      <a:pt x="164" y="68"/>
                      <a:pt x="192" y="54"/>
                      <a:pt x="216" y="51"/>
                    </a:cubicBezTo>
                    <a:cubicBezTo>
                      <a:pt x="219" y="55"/>
                      <a:pt x="224" y="58"/>
                      <a:pt x="224" y="63"/>
                    </a:cubicBezTo>
                    <a:cubicBezTo>
                      <a:pt x="228" y="133"/>
                      <a:pt x="217" y="123"/>
                      <a:pt x="168" y="139"/>
                    </a:cubicBezTo>
                    <a:cubicBezTo>
                      <a:pt x="176" y="159"/>
                      <a:pt x="200" y="195"/>
                      <a:pt x="200" y="195"/>
                    </a:cubicBezTo>
                    <a:cubicBezTo>
                      <a:pt x="207" y="230"/>
                      <a:pt x="198" y="235"/>
                      <a:pt x="172" y="255"/>
                    </a:cubicBezTo>
                    <a:cubicBezTo>
                      <a:pt x="158" y="250"/>
                      <a:pt x="154" y="241"/>
                      <a:pt x="148" y="227"/>
                    </a:cubicBezTo>
                    <a:cubicBezTo>
                      <a:pt x="145" y="219"/>
                      <a:pt x="140" y="203"/>
                      <a:pt x="140" y="203"/>
                    </a:cubicBezTo>
                    <a:cubicBezTo>
                      <a:pt x="116" y="213"/>
                      <a:pt x="108" y="225"/>
                      <a:pt x="88" y="239"/>
                    </a:cubicBezTo>
                    <a:cubicBezTo>
                      <a:pt x="87" y="252"/>
                      <a:pt x="93" y="269"/>
                      <a:pt x="84" y="279"/>
                    </a:cubicBezTo>
                    <a:cubicBezTo>
                      <a:pt x="59" y="307"/>
                      <a:pt x="53" y="265"/>
                      <a:pt x="52" y="259"/>
                    </a:cubicBezTo>
                    <a:cubicBezTo>
                      <a:pt x="57" y="245"/>
                      <a:pt x="53" y="244"/>
                      <a:pt x="60" y="25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" name="Freeform 100"/>
              <p:cNvSpPr>
                <a:spLocks/>
              </p:cNvSpPr>
              <p:nvPr/>
            </p:nvSpPr>
            <p:spPr bwMode="auto">
              <a:xfrm>
                <a:off x="327" y="4825"/>
                <a:ext cx="95" cy="137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7" y="40"/>
                  </a:cxn>
                  <a:cxn ang="0">
                    <a:pos x="63" y="88"/>
                  </a:cxn>
                  <a:cxn ang="0">
                    <a:pos x="83" y="136"/>
                  </a:cxn>
                  <a:cxn ang="0">
                    <a:pos x="95" y="80"/>
                  </a:cxn>
                  <a:cxn ang="0">
                    <a:pos x="63" y="60"/>
                  </a:cxn>
                  <a:cxn ang="0">
                    <a:pos x="75" y="32"/>
                  </a:cxn>
                  <a:cxn ang="0">
                    <a:pos x="31" y="4"/>
                  </a:cxn>
                  <a:cxn ang="0">
                    <a:pos x="15" y="0"/>
                  </a:cxn>
                </a:cxnLst>
                <a:rect l="0" t="0" r="r" b="b"/>
                <a:pathLst>
                  <a:path w="95" h="136">
                    <a:moveTo>
                      <a:pt x="15" y="0"/>
                    </a:moveTo>
                    <a:cubicBezTo>
                      <a:pt x="10" y="20"/>
                      <a:pt x="9" y="28"/>
                      <a:pt x="27" y="40"/>
                    </a:cubicBezTo>
                    <a:cubicBezTo>
                      <a:pt x="33" y="74"/>
                      <a:pt x="38" y="71"/>
                      <a:pt x="63" y="88"/>
                    </a:cubicBezTo>
                    <a:cubicBezTo>
                      <a:pt x="68" y="108"/>
                      <a:pt x="61" y="129"/>
                      <a:pt x="83" y="136"/>
                    </a:cubicBezTo>
                    <a:cubicBezTo>
                      <a:pt x="87" y="117"/>
                      <a:pt x="92" y="99"/>
                      <a:pt x="95" y="80"/>
                    </a:cubicBezTo>
                    <a:cubicBezTo>
                      <a:pt x="89" y="62"/>
                      <a:pt x="81" y="64"/>
                      <a:pt x="63" y="60"/>
                    </a:cubicBezTo>
                    <a:cubicBezTo>
                      <a:pt x="80" y="54"/>
                      <a:pt x="81" y="49"/>
                      <a:pt x="75" y="32"/>
                    </a:cubicBezTo>
                    <a:cubicBezTo>
                      <a:pt x="22" y="45"/>
                      <a:pt x="67" y="16"/>
                      <a:pt x="31" y="4"/>
                    </a:cubicBezTo>
                    <a:cubicBezTo>
                      <a:pt x="15" y="9"/>
                      <a:pt x="0" y="30"/>
                      <a:pt x="15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" name="Freeform 101"/>
              <p:cNvSpPr>
                <a:spLocks/>
              </p:cNvSpPr>
              <p:nvPr/>
            </p:nvSpPr>
            <p:spPr bwMode="auto">
              <a:xfrm>
                <a:off x="1" y="4878"/>
                <a:ext cx="117" cy="130"/>
              </a:xfrm>
              <a:custGeom>
                <a:avLst/>
                <a:gdLst/>
                <a:ahLst/>
                <a:cxnLst>
                  <a:cxn ang="0">
                    <a:pos x="52" y="16"/>
                  </a:cxn>
                  <a:cxn ang="0">
                    <a:pos x="12" y="60"/>
                  </a:cxn>
                  <a:cxn ang="0">
                    <a:pos x="40" y="84"/>
                  </a:cxn>
                  <a:cxn ang="0">
                    <a:pos x="44" y="108"/>
                  </a:cxn>
                  <a:cxn ang="0">
                    <a:pos x="80" y="100"/>
                  </a:cxn>
                  <a:cxn ang="0">
                    <a:pos x="84" y="72"/>
                  </a:cxn>
                  <a:cxn ang="0">
                    <a:pos x="80" y="56"/>
                  </a:cxn>
                  <a:cxn ang="0">
                    <a:pos x="88" y="20"/>
                  </a:cxn>
                  <a:cxn ang="0">
                    <a:pos x="84" y="8"/>
                  </a:cxn>
                  <a:cxn ang="0">
                    <a:pos x="52" y="16"/>
                  </a:cxn>
                </a:cxnLst>
                <a:rect l="0" t="0" r="r" b="b"/>
                <a:pathLst>
                  <a:path w="117" h="131">
                    <a:moveTo>
                      <a:pt x="52" y="16"/>
                    </a:moveTo>
                    <a:cubicBezTo>
                      <a:pt x="0" y="23"/>
                      <a:pt x="36" y="24"/>
                      <a:pt x="12" y="60"/>
                    </a:cubicBezTo>
                    <a:cubicBezTo>
                      <a:pt x="17" y="76"/>
                      <a:pt x="24" y="79"/>
                      <a:pt x="40" y="84"/>
                    </a:cubicBezTo>
                    <a:cubicBezTo>
                      <a:pt x="41" y="92"/>
                      <a:pt x="38" y="103"/>
                      <a:pt x="44" y="108"/>
                    </a:cubicBezTo>
                    <a:cubicBezTo>
                      <a:pt x="74" y="131"/>
                      <a:pt x="75" y="115"/>
                      <a:pt x="80" y="100"/>
                    </a:cubicBezTo>
                    <a:cubicBezTo>
                      <a:pt x="81" y="91"/>
                      <a:pt x="80" y="80"/>
                      <a:pt x="84" y="72"/>
                    </a:cubicBezTo>
                    <a:cubicBezTo>
                      <a:pt x="91" y="58"/>
                      <a:pt x="117" y="84"/>
                      <a:pt x="80" y="56"/>
                    </a:cubicBezTo>
                    <a:cubicBezTo>
                      <a:pt x="74" y="39"/>
                      <a:pt x="83" y="36"/>
                      <a:pt x="88" y="20"/>
                    </a:cubicBezTo>
                    <a:cubicBezTo>
                      <a:pt x="87" y="16"/>
                      <a:pt x="88" y="9"/>
                      <a:pt x="84" y="8"/>
                    </a:cubicBezTo>
                    <a:cubicBezTo>
                      <a:pt x="56" y="0"/>
                      <a:pt x="52" y="36"/>
                      <a:pt x="52" y="1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-311" y="4158"/>
                <a:ext cx="222" cy="253"/>
              </a:xfrm>
              <a:custGeom>
                <a:avLst/>
                <a:gdLst/>
                <a:ahLst/>
                <a:cxnLst>
                  <a:cxn ang="0">
                    <a:pos x="101" y="36"/>
                  </a:cxn>
                  <a:cxn ang="0">
                    <a:pos x="81" y="80"/>
                  </a:cxn>
                  <a:cxn ang="0">
                    <a:pos x="49" y="136"/>
                  </a:cxn>
                  <a:cxn ang="0">
                    <a:pos x="5" y="124"/>
                  </a:cxn>
                  <a:cxn ang="0">
                    <a:pos x="29" y="180"/>
                  </a:cxn>
                  <a:cxn ang="0">
                    <a:pos x="61" y="204"/>
                  </a:cxn>
                  <a:cxn ang="0">
                    <a:pos x="93" y="208"/>
                  </a:cxn>
                  <a:cxn ang="0">
                    <a:pos x="109" y="252"/>
                  </a:cxn>
                  <a:cxn ang="0">
                    <a:pos x="117" y="224"/>
                  </a:cxn>
                  <a:cxn ang="0">
                    <a:pos x="145" y="204"/>
                  </a:cxn>
                  <a:cxn ang="0">
                    <a:pos x="153" y="232"/>
                  </a:cxn>
                  <a:cxn ang="0">
                    <a:pos x="165" y="236"/>
                  </a:cxn>
                  <a:cxn ang="0">
                    <a:pos x="205" y="236"/>
                  </a:cxn>
                  <a:cxn ang="0">
                    <a:pos x="209" y="192"/>
                  </a:cxn>
                  <a:cxn ang="0">
                    <a:pos x="173" y="184"/>
                  </a:cxn>
                  <a:cxn ang="0">
                    <a:pos x="201" y="160"/>
                  </a:cxn>
                  <a:cxn ang="0">
                    <a:pos x="181" y="108"/>
                  </a:cxn>
                  <a:cxn ang="0">
                    <a:pos x="197" y="100"/>
                  </a:cxn>
                  <a:cxn ang="0">
                    <a:pos x="189" y="68"/>
                  </a:cxn>
                  <a:cxn ang="0">
                    <a:pos x="165" y="56"/>
                  </a:cxn>
                  <a:cxn ang="0">
                    <a:pos x="173" y="32"/>
                  </a:cxn>
                  <a:cxn ang="0">
                    <a:pos x="177" y="20"/>
                  </a:cxn>
                  <a:cxn ang="0">
                    <a:pos x="149" y="20"/>
                  </a:cxn>
                  <a:cxn ang="0">
                    <a:pos x="109" y="28"/>
                  </a:cxn>
                  <a:cxn ang="0">
                    <a:pos x="101" y="36"/>
                  </a:cxn>
                </a:cxnLst>
                <a:rect l="0" t="0" r="r" b="b"/>
                <a:pathLst>
                  <a:path w="222" h="252">
                    <a:moveTo>
                      <a:pt x="101" y="36"/>
                    </a:moveTo>
                    <a:cubicBezTo>
                      <a:pt x="66" y="48"/>
                      <a:pt x="76" y="36"/>
                      <a:pt x="81" y="80"/>
                    </a:cubicBezTo>
                    <a:cubicBezTo>
                      <a:pt x="76" y="104"/>
                      <a:pt x="75" y="129"/>
                      <a:pt x="49" y="136"/>
                    </a:cubicBezTo>
                    <a:cubicBezTo>
                      <a:pt x="22" y="127"/>
                      <a:pt x="38" y="117"/>
                      <a:pt x="5" y="124"/>
                    </a:cubicBezTo>
                    <a:cubicBezTo>
                      <a:pt x="11" y="149"/>
                      <a:pt x="0" y="173"/>
                      <a:pt x="29" y="180"/>
                    </a:cubicBezTo>
                    <a:cubicBezTo>
                      <a:pt x="43" y="189"/>
                      <a:pt x="51" y="190"/>
                      <a:pt x="61" y="204"/>
                    </a:cubicBezTo>
                    <a:cubicBezTo>
                      <a:pt x="82" y="201"/>
                      <a:pt x="100" y="186"/>
                      <a:pt x="93" y="208"/>
                    </a:cubicBezTo>
                    <a:cubicBezTo>
                      <a:pt x="98" y="224"/>
                      <a:pt x="100" y="238"/>
                      <a:pt x="109" y="252"/>
                    </a:cubicBezTo>
                    <a:cubicBezTo>
                      <a:pt x="127" y="246"/>
                      <a:pt x="127" y="240"/>
                      <a:pt x="117" y="224"/>
                    </a:cubicBezTo>
                    <a:cubicBezTo>
                      <a:pt x="122" y="220"/>
                      <a:pt x="144" y="204"/>
                      <a:pt x="145" y="204"/>
                    </a:cubicBezTo>
                    <a:cubicBezTo>
                      <a:pt x="154" y="206"/>
                      <a:pt x="147" y="224"/>
                      <a:pt x="153" y="232"/>
                    </a:cubicBezTo>
                    <a:cubicBezTo>
                      <a:pt x="156" y="235"/>
                      <a:pt x="161" y="235"/>
                      <a:pt x="165" y="236"/>
                    </a:cubicBezTo>
                    <a:cubicBezTo>
                      <a:pt x="179" y="208"/>
                      <a:pt x="186" y="217"/>
                      <a:pt x="205" y="236"/>
                    </a:cubicBezTo>
                    <a:cubicBezTo>
                      <a:pt x="219" y="226"/>
                      <a:pt x="222" y="205"/>
                      <a:pt x="209" y="192"/>
                    </a:cubicBezTo>
                    <a:cubicBezTo>
                      <a:pt x="200" y="183"/>
                      <a:pt x="185" y="186"/>
                      <a:pt x="173" y="184"/>
                    </a:cubicBezTo>
                    <a:cubicBezTo>
                      <a:pt x="138" y="160"/>
                      <a:pt x="123" y="168"/>
                      <a:pt x="201" y="160"/>
                    </a:cubicBezTo>
                    <a:cubicBezTo>
                      <a:pt x="195" y="142"/>
                      <a:pt x="187" y="126"/>
                      <a:pt x="181" y="108"/>
                    </a:cubicBezTo>
                    <a:cubicBezTo>
                      <a:pt x="186" y="105"/>
                      <a:pt x="196" y="106"/>
                      <a:pt x="197" y="100"/>
                    </a:cubicBezTo>
                    <a:cubicBezTo>
                      <a:pt x="199" y="89"/>
                      <a:pt x="189" y="68"/>
                      <a:pt x="189" y="68"/>
                    </a:cubicBezTo>
                    <a:cubicBezTo>
                      <a:pt x="174" y="71"/>
                      <a:pt x="163" y="80"/>
                      <a:pt x="165" y="56"/>
                    </a:cubicBezTo>
                    <a:cubicBezTo>
                      <a:pt x="166" y="48"/>
                      <a:pt x="170" y="40"/>
                      <a:pt x="173" y="32"/>
                    </a:cubicBezTo>
                    <a:cubicBezTo>
                      <a:pt x="174" y="28"/>
                      <a:pt x="177" y="20"/>
                      <a:pt x="177" y="20"/>
                    </a:cubicBezTo>
                    <a:cubicBezTo>
                      <a:pt x="170" y="0"/>
                      <a:pt x="163" y="11"/>
                      <a:pt x="149" y="20"/>
                    </a:cubicBezTo>
                    <a:cubicBezTo>
                      <a:pt x="138" y="73"/>
                      <a:pt x="130" y="42"/>
                      <a:pt x="109" y="28"/>
                    </a:cubicBezTo>
                    <a:cubicBezTo>
                      <a:pt x="100" y="41"/>
                      <a:pt x="101" y="45"/>
                      <a:pt x="101" y="3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" name="Freeform 103"/>
              <p:cNvSpPr>
                <a:spLocks/>
              </p:cNvSpPr>
              <p:nvPr/>
            </p:nvSpPr>
            <p:spPr bwMode="auto">
              <a:xfrm>
                <a:off x="669" y="4032"/>
                <a:ext cx="144" cy="17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48" y="40"/>
                  </a:cxn>
                  <a:cxn ang="0">
                    <a:pos x="36" y="104"/>
                  </a:cxn>
                  <a:cxn ang="0">
                    <a:pos x="24" y="108"/>
                  </a:cxn>
                  <a:cxn ang="0">
                    <a:pos x="0" y="124"/>
                  </a:cxn>
                  <a:cxn ang="0">
                    <a:pos x="32" y="164"/>
                  </a:cxn>
                  <a:cxn ang="0">
                    <a:pos x="56" y="172"/>
                  </a:cxn>
                  <a:cxn ang="0">
                    <a:pos x="92" y="128"/>
                  </a:cxn>
                  <a:cxn ang="0">
                    <a:pos x="96" y="112"/>
                  </a:cxn>
                  <a:cxn ang="0">
                    <a:pos x="100" y="84"/>
                  </a:cxn>
                  <a:cxn ang="0">
                    <a:pos x="144" y="64"/>
                  </a:cxn>
                  <a:cxn ang="0">
                    <a:pos x="136" y="44"/>
                  </a:cxn>
                  <a:cxn ang="0">
                    <a:pos x="124" y="48"/>
                  </a:cxn>
                  <a:cxn ang="0">
                    <a:pos x="116" y="36"/>
                  </a:cxn>
                  <a:cxn ang="0">
                    <a:pos x="104" y="32"/>
                  </a:cxn>
                  <a:cxn ang="0">
                    <a:pos x="88" y="36"/>
                  </a:cxn>
                  <a:cxn ang="0">
                    <a:pos x="96" y="24"/>
                  </a:cxn>
                  <a:cxn ang="0">
                    <a:pos x="76" y="0"/>
                  </a:cxn>
                </a:cxnLst>
                <a:rect l="0" t="0" r="r" b="b"/>
                <a:pathLst>
                  <a:path w="144" h="172">
                    <a:moveTo>
                      <a:pt x="76" y="0"/>
                    </a:moveTo>
                    <a:cubicBezTo>
                      <a:pt x="70" y="17"/>
                      <a:pt x="58" y="26"/>
                      <a:pt x="48" y="40"/>
                    </a:cubicBezTo>
                    <a:cubicBezTo>
                      <a:pt x="47" y="50"/>
                      <a:pt x="43" y="93"/>
                      <a:pt x="36" y="104"/>
                    </a:cubicBezTo>
                    <a:cubicBezTo>
                      <a:pt x="34" y="108"/>
                      <a:pt x="28" y="106"/>
                      <a:pt x="24" y="108"/>
                    </a:cubicBezTo>
                    <a:cubicBezTo>
                      <a:pt x="16" y="113"/>
                      <a:pt x="0" y="124"/>
                      <a:pt x="0" y="124"/>
                    </a:cubicBezTo>
                    <a:cubicBezTo>
                      <a:pt x="5" y="142"/>
                      <a:pt x="14" y="156"/>
                      <a:pt x="32" y="164"/>
                    </a:cubicBezTo>
                    <a:cubicBezTo>
                      <a:pt x="40" y="167"/>
                      <a:pt x="56" y="172"/>
                      <a:pt x="56" y="172"/>
                    </a:cubicBezTo>
                    <a:cubicBezTo>
                      <a:pt x="107" y="167"/>
                      <a:pt x="106" y="171"/>
                      <a:pt x="92" y="128"/>
                    </a:cubicBezTo>
                    <a:cubicBezTo>
                      <a:pt x="128" y="110"/>
                      <a:pt x="100" y="130"/>
                      <a:pt x="96" y="112"/>
                    </a:cubicBezTo>
                    <a:cubicBezTo>
                      <a:pt x="94" y="103"/>
                      <a:pt x="99" y="93"/>
                      <a:pt x="100" y="84"/>
                    </a:cubicBezTo>
                    <a:cubicBezTo>
                      <a:pt x="129" y="89"/>
                      <a:pt x="138" y="94"/>
                      <a:pt x="144" y="64"/>
                    </a:cubicBezTo>
                    <a:cubicBezTo>
                      <a:pt x="141" y="57"/>
                      <a:pt x="142" y="48"/>
                      <a:pt x="136" y="44"/>
                    </a:cubicBezTo>
                    <a:cubicBezTo>
                      <a:pt x="133" y="41"/>
                      <a:pt x="128" y="50"/>
                      <a:pt x="124" y="48"/>
                    </a:cubicBezTo>
                    <a:cubicBezTo>
                      <a:pt x="120" y="46"/>
                      <a:pt x="120" y="39"/>
                      <a:pt x="116" y="36"/>
                    </a:cubicBezTo>
                    <a:cubicBezTo>
                      <a:pt x="113" y="33"/>
                      <a:pt x="108" y="33"/>
                      <a:pt x="104" y="32"/>
                    </a:cubicBezTo>
                    <a:cubicBezTo>
                      <a:pt x="99" y="33"/>
                      <a:pt x="92" y="40"/>
                      <a:pt x="88" y="36"/>
                    </a:cubicBezTo>
                    <a:cubicBezTo>
                      <a:pt x="85" y="33"/>
                      <a:pt x="95" y="29"/>
                      <a:pt x="96" y="24"/>
                    </a:cubicBezTo>
                    <a:cubicBezTo>
                      <a:pt x="98" y="11"/>
                      <a:pt x="83" y="7"/>
                      <a:pt x="76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" name="Freeform 104"/>
              <p:cNvSpPr>
                <a:spLocks/>
              </p:cNvSpPr>
              <p:nvPr/>
            </p:nvSpPr>
            <p:spPr bwMode="auto">
              <a:xfrm>
                <a:off x="279" y="3821"/>
                <a:ext cx="171" cy="333"/>
              </a:xfrm>
              <a:custGeom>
                <a:avLst/>
                <a:gdLst/>
                <a:ahLst/>
                <a:cxnLst>
                  <a:cxn ang="0">
                    <a:pos x="128" y="260"/>
                  </a:cxn>
                  <a:cxn ang="0">
                    <a:pos x="146" y="160"/>
                  </a:cxn>
                  <a:cxn ang="0">
                    <a:pos x="83" y="142"/>
                  </a:cxn>
                  <a:cxn ang="0">
                    <a:pos x="101" y="78"/>
                  </a:cxn>
                  <a:cxn ang="0">
                    <a:pos x="119" y="51"/>
                  </a:cxn>
                  <a:cxn ang="0">
                    <a:pos x="46" y="5"/>
                  </a:cxn>
                  <a:cxn ang="0">
                    <a:pos x="1" y="14"/>
                  </a:cxn>
                  <a:cxn ang="0">
                    <a:pos x="37" y="133"/>
                  </a:cxn>
                  <a:cxn ang="0">
                    <a:pos x="37" y="187"/>
                  </a:cxn>
                  <a:cxn ang="0">
                    <a:pos x="74" y="242"/>
                  </a:cxn>
                  <a:cxn ang="0">
                    <a:pos x="101" y="323"/>
                  </a:cxn>
                  <a:cxn ang="0">
                    <a:pos x="128" y="333"/>
                  </a:cxn>
                  <a:cxn ang="0">
                    <a:pos x="128" y="260"/>
                  </a:cxn>
                </a:cxnLst>
                <a:rect l="0" t="0" r="r" b="b"/>
                <a:pathLst>
                  <a:path w="170" h="333">
                    <a:moveTo>
                      <a:pt x="128" y="260"/>
                    </a:moveTo>
                    <a:cubicBezTo>
                      <a:pt x="147" y="231"/>
                      <a:pt x="170" y="197"/>
                      <a:pt x="146" y="160"/>
                    </a:cubicBezTo>
                    <a:cubicBezTo>
                      <a:pt x="134" y="142"/>
                      <a:pt x="104" y="147"/>
                      <a:pt x="83" y="142"/>
                    </a:cubicBezTo>
                    <a:cubicBezTo>
                      <a:pt x="130" y="126"/>
                      <a:pt x="127" y="117"/>
                      <a:pt x="101" y="78"/>
                    </a:cubicBezTo>
                    <a:cubicBezTo>
                      <a:pt x="107" y="69"/>
                      <a:pt x="117" y="62"/>
                      <a:pt x="119" y="51"/>
                    </a:cubicBezTo>
                    <a:cubicBezTo>
                      <a:pt x="125" y="11"/>
                      <a:pt x="69" y="11"/>
                      <a:pt x="46" y="5"/>
                    </a:cubicBezTo>
                    <a:cubicBezTo>
                      <a:pt x="31" y="8"/>
                      <a:pt x="7" y="0"/>
                      <a:pt x="1" y="14"/>
                    </a:cubicBezTo>
                    <a:cubicBezTo>
                      <a:pt x="0" y="17"/>
                      <a:pt x="30" y="105"/>
                      <a:pt x="37" y="133"/>
                    </a:cubicBezTo>
                    <a:cubicBezTo>
                      <a:pt x="28" y="160"/>
                      <a:pt x="22" y="160"/>
                      <a:pt x="37" y="187"/>
                    </a:cubicBezTo>
                    <a:cubicBezTo>
                      <a:pt x="48" y="206"/>
                      <a:pt x="74" y="242"/>
                      <a:pt x="74" y="242"/>
                    </a:cubicBezTo>
                    <a:cubicBezTo>
                      <a:pt x="52" y="304"/>
                      <a:pt x="36" y="300"/>
                      <a:pt x="101" y="323"/>
                    </a:cubicBezTo>
                    <a:cubicBezTo>
                      <a:pt x="110" y="326"/>
                      <a:pt x="119" y="330"/>
                      <a:pt x="128" y="333"/>
                    </a:cubicBezTo>
                    <a:cubicBezTo>
                      <a:pt x="149" y="270"/>
                      <a:pt x="160" y="292"/>
                      <a:pt x="128" y="26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" name="Freeform 105"/>
              <p:cNvSpPr>
                <a:spLocks/>
              </p:cNvSpPr>
              <p:nvPr/>
            </p:nvSpPr>
            <p:spPr bwMode="auto">
              <a:xfrm>
                <a:off x="-20" y="4112"/>
                <a:ext cx="208" cy="143"/>
              </a:xfrm>
              <a:custGeom>
                <a:avLst/>
                <a:gdLst/>
                <a:ahLst/>
                <a:cxnLst>
                  <a:cxn ang="0">
                    <a:pos x="119" y="0"/>
                  </a:cxn>
                  <a:cxn ang="0">
                    <a:pos x="63" y="36"/>
                  </a:cxn>
                  <a:cxn ang="0">
                    <a:pos x="51" y="52"/>
                  </a:cxn>
                  <a:cxn ang="0">
                    <a:pos x="15" y="60"/>
                  </a:cxn>
                  <a:cxn ang="0">
                    <a:pos x="23" y="108"/>
                  </a:cxn>
                  <a:cxn ang="0">
                    <a:pos x="75" y="104"/>
                  </a:cxn>
                  <a:cxn ang="0">
                    <a:pos x="83" y="116"/>
                  </a:cxn>
                  <a:cxn ang="0">
                    <a:pos x="95" y="128"/>
                  </a:cxn>
                  <a:cxn ang="0">
                    <a:pos x="119" y="144"/>
                  </a:cxn>
                  <a:cxn ang="0">
                    <a:pos x="159" y="140"/>
                  </a:cxn>
                  <a:cxn ang="0">
                    <a:pos x="167" y="96"/>
                  </a:cxn>
                  <a:cxn ang="0">
                    <a:pos x="171" y="56"/>
                  </a:cxn>
                  <a:cxn ang="0">
                    <a:pos x="159" y="28"/>
                  </a:cxn>
                  <a:cxn ang="0">
                    <a:pos x="151" y="0"/>
                  </a:cxn>
                  <a:cxn ang="0">
                    <a:pos x="143" y="12"/>
                  </a:cxn>
                  <a:cxn ang="0">
                    <a:pos x="119" y="0"/>
                  </a:cxn>
                </a:cxnLst>
                <a:rect l="0" t="0" r="r" b="b"/>
                <a:pathLst>
                  <a:path w="207" h="144">
                    <a:moveTo>
                      <a:pt x="119" y="0"/>
                    </a:moveTo>
                    <a:cubicBezTo>
                      <a:pt x="103" y="16"/>
                      <a:pt x="80" y="19"/>
                      <a:pt x="63" y="36"/>
                    </a:cubicBezTo>
                    <a:cubicBezTo>
                      <a:pt x="58" y="41"/>
                      <a:pt x="57" y="49"/>
                      <a:pt x="51" y="52"/>
                    </a:cubicBezTo>
                    <a:cubicBezTo>
                      <a:pt x="40" y="58"/>
                      <a:pt x="27" y="56"/>
                      <a:pt x="15" y="60"/>
                    </a:cubicBezTo>
                    <a:cubicBezTo>
                      <a:pt x="7" y="83"/>
                      <a:pt x="0" y="93"/>
                      <a:pt x="23" y="108"/>
                    </a:cubicBezTo>
                    <a:cubicBezTo>
                      <a:pt x="30" y="107"/>
                      <a:pt x="62" y="93"/>
                      <a:pt x="75" y="104"/>
                    </a:cubicBezTo>
                    <a:cubicBezTo>
                      <a:pt x="79" y="107"/>
                      <a:pt x="80" y="112"/>
                      <a:pt x="83" y="116"/>
                    </a:cubicBezTo>
                    <a:cubicBezTo>
                      <a:pt x="87" y="120"/>
                      <a:pt x="91" y="125"/>
                      <a:pt x="95" y="128"/>
                    </a:cubicBezTo>
                    <a:cubicBezTo>
                      <a:pt x="103" y="134"/>
                      <a:pt x="119" y="144"/>
                      <a:pt x="119" y="144"/>
                    </a:cubicBezTo>
                    <a:cubicBezTo>
                      <a:pt x="130" y="110"/>
                      <a:pt x="136" y="117"/>
                      <a:pt x="159" y="140"/>
                    </a:cubicBezTo>
                    <a:cubicBezTo>
                      <a:pt x="183" y="132"/>
                      <a:pt x="207" y="109"/>
                      <a:pt x="167" y="96"/>
                    </a:cubicBezTo>
                    <a:cubicBezTo>
                      <a:pt x="155" y="79"/>
                      <a:pt x="166" y="76"/>
                      <a:pt x="171" y="56"/>
                    </a:cubicBezTo>
                    <a:cubicBezTo>
                      <a:pt x="154" y="50"/>
                      <a:pt x="153" y="45"/>
                      <a:pt x="159" y="28"/>
                    </a:cubicBezTo>
                    <a:cubicBezTo>
                      <a:pt x="156" y="17"/>
                      <a:pt x="152" y="0"/>
                      <a:pt x="151" y="0"/>
                    </a:cubicBezTo>
                    <a:cubicBezTo>
                      <a:pt x="146" y="0"/>
                      <a:pt x="146" y="9"/>
                      <a:pt x="143" y="12"/>
                    </a:cubicBezTo>
                    <a:cubicBezTo>
                      <a:pt x="115" y="40"/>
                      <a:pt x="114" y="35"/>
                      <a:pt x="119" y="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6"/>
            <p:cNvGrpSpPr>
              <a:grpSpLocks/>
            </p:cNvGrpSpPr>
            <p:nvPr/>
          </p:nvGrpSpPr>
          <p:grpSpPr bwMode="auto">
            <a:xfrm>
              <a:off x="5224463" y="1476381"/>
              <a:ext cx="1341439" cy="817564"/>
              <a:chOff x="3596" y="2516"/>
              <a:chExt cx="1630" cy="849"/>
            </a:xfrm>
            <a:grpFill/>
          </p:grpSpPr>
          <p:sp>
            <p:nvSpPr>
              <p:cNvPr id="99" name="Freeform 107"/>
              <p:cNvSpPr>
                <a:spLocks/>
              </p:cNvSpPr>
              <p:nvPr/>
            </p:nvSpPr>
            <p:spPr bwMode="auto">
              <a:xfrm>
                <a:off x="4595" y="3100"/>
                <a:ext cx="89" cy="77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" y="24"/>
                  </a:cxn>
                  <a:cxn ang="0">
                    <a:pos x="0" y="36"/>
                  </a:cxn>
                  <a:cxn ang="0">
                    <a:pos x="28" y="68"/>
                  </a:cxn>
                  <a:cxn ang="0">
                    <a:pos x="52" y="84"/>
                  </a:cxn>
                  <a:cxn ang="0">
                    <a:pos x="76" y="124"/>
                  </a:cxn>
                  <a:cxn ang="0">
                    <a:pos x="100" y="132"/>
                  </a:cxn>
                  <a:cxn ang="0">
                    <a:pos x="124" y="128"/>
                  </a:cxn>
                  <a:cxn ang="0">
                    <a:pos x="148" y="96"/>
                  </a:cxn>
                  <a:cxn ang="0">
                    <a:pos x="144" y="40"/>
                  </a:cxn>
                  <a:cxn ang="0">
                    <a:pos x="108" y="28"/>
                  </a:cxn>
                  <a:cxn ang="0">
                    <a:pos x="48" y="8"/>
                  </a:cxn>
                  <a:cxn ang="0">
                    <a:pos x="24" y="0"/>
                  </a:cxn>
                </a:cxnLst>
                <a:rect l="0" t="0" r="r" b="b"/>
                <a:pathLst>
                  <a:path w="152" h="133">
                    <a:moveTo>
                      <a:pt x="24" y="0"/>
                    </a:moveTo>
                    <a:cubicBezTo>
                      <a:pt x="19" y="8"/>
                      <a:pt x="13" y="16"/>
                      <a:pt x="8" y="24"/>
                    </a:cubicBezTo>
                    <a:cubicBezTo>
                      <a:pt x="5" y="28"/>
                      <a:pt x="0" y="36"/>
                      <a:pt x="0" y="36"/>
                    </a:cubicBezTo>
                    <a:cubicBezTo>
                      <a:pt x="5" y="57"/>
                      <a:pt x="10" y="58"/>
                      <a:pt x="28" y="68"/>
                    </a:cubicBezTo>
                    <a:cubicBezTo>
                      <a:pt x="36" y="73"/>
                      <a:pt x="52" y="84"/>
                      <a:pt x="52" y="84"/>
                    </a:cubicBezTo>
                    <a:cubicBezTo>
                      <a:pt x="56" y="92"/>
                      <a:pt x="70" y="122"/>
                      <a:pt x="76" y="124"/>
                    </a:cubicBezTo>
                    <a:cubicBezTo>
                      <a:pt x="84" y="127"/>
                      <a:pt x="100" y="132"/>
                      <a:pt x="100" y="132"/>
                    </a:cubicBezTo>
                    <a:cubicBezTo>
                      <a:pt x="108" y="131"/>
                      <a:pt x="117" y="133"/>
                      <a:pt x="124" y="128"/>
                    </a:cubicBezTo>
                    <a:cubicBezTo>
                      <a:pt x="136" y="119"/>
                      <a:pt x="120" y="105"/>
                      <a:pt x="148" y="96"/>
                    </a:cubicBezTo>
                    <a:cubicBezTo>
                      <a:pt x="147" y="77"/>
                      <a:pt x="152" y="57"/>
                      <a:pt x="144" y="40"/>
                    </a:cubicBezTo>
                    <a:cubicBezTo>
                      <a:pt x="139" y="28"/>
                      <a:pt x="108" y="28"/>
                      <a:pt x="108" y="28"/>
                    </a:cubicBezTo>
                    <a:cubicBezTo>
                      <a:pt x="88" y="8"/>
                      <a:pt x="79" y="11"/>
                      <a:pt x="48" y="8"/>
                    </a:cubicBezTo>
                    <a:cubicBezTo>
                      <a:pt x="29" y="3"/>
                      <a:pt x="37" y="6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" name="Freeform 108"/>
              <p:cNvSpPr>
                <a:spLocks/>
              </p:cNvSpPr>
              <p:nvPr/>
            </p:nvSpPr>
            <p:spPr bwMode="auto">
              <a:xfrm>
                <a:off x="4522" y="3273"/>
                <a:ext cx="96" cy="45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43" y="24"/>
                  </a:cxn>
                  <a:cxn ang="0">
                    <a:pos x="31" y="32"/>
                  </a:cxn>
                  <a:cxn ang="0">
                    <a:pos x="63" y="68"/>
                  </a:cxn>
                  <a:cxn ang="0">
                    <a:pos x="111" y="48"/>
                  </a:cxn>
                  <a:cxn ang="0">
                    <a:pos x="91" y="0"/>
                  </a:cxn>
                </a:cxnLst>
                <a:rect l="0" t="0" r="r" b="b"/>
                <a:pathLst>
                  <a:path w="133" h="78">
                    <a:moveTo>
                      <a:pt x="91" y="0"/>
                    </a:moveTo>
                    <a:cubicBezTo>
                      <a:pt x="58" y="11"/>
                      <a:pt x="74" y="3"/>
                      <a:pt x="43" y="24"/>
                    </a:cubicBezTo>
                    <a:cubicBezTo>
                      <a:pt x="39" y="27"/>
                      <a:pt x="31" y="32"/>
                      <a:pt x="31" y="32"/>
                    </a:cubicBezTo>
                    <a:cubicBezTo>
                      <a:pt x="0" y="78"/>
                      <a:pt x="27" y="72"/>
                      <a:pt x="63" y="68"/>
                    </a:cubicBezTo>
                    <a:cubicBezTo>
                      <a:pt x="87" y="60"/>
                      <a:pt x="81" y="53"/>
                      <a:pt x="111" y="48"/>
                    </a:cubicBezTo>
                    <a:cubicBezTo>
                      <a:pt x="133" y="15"/>
                      <a:pt x="118" y="9"/>
                      <a:pt x="9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" name="Freeform 109"/>
              <p:cNvSpPr>
                <a:spLocks/>
              </p:cNvSpPr>
              <p:nvPr/>
            </p:nvSpPr>
            <p:spPr bwMode="auto">
              <a:xfrm>
                <a:off x="4721" y="3156"/>
                <a:ext cx="79" cy="10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12" y="80"/>
                  </a:cxn>
                  <a:cxn ang="0">
                    <a:pos x="0" y="124"/>
                  </a:cxn>
                  <a:cxn ang="0">
                    <a:pos x="36" y="148"/>
                  </a:cxn>
                  <a:cxn ang="0">
                    <a:pos x="64" y="144"/>
                  </a:cxn>
                  <a:cxn ang="0">
                    <a:pos x="88" y="64"/>
                  </a:cxn>
                  <a:cxn ang="0">
                    <a:pos x="72" y="4"/>
                  </a:cxn>
                </a:cxnLst>
                <a:rect l="0" t="0" r="r" b="b"/>
                <a:pathLst>
                  <a:path w="104" h="152">
                    <a:moveTo>
                      <a:pt x="72" y="4"/>
                    </a:moveTo>
                    <a:cubicBezTo>
                      <a:pt x="57" y="48"/>
                      <a:pt x="42" y="50"/>
                      <a:pt x="12" y="80"/>
                    </a:cubicBezTo>
                    <a:cubicBezTo>
                      <a:pt x="2" y="110"/>
                      <a:pt x="6" y="96"/>
                      <a:pt x="0" y="124"/>
                    </a:cubicBezTo>
                    <a:cubicBezTo>
                      <a:pt x="16" y="129"/>
                      <a:pt x="24" y="136"/>
                      <a:pt x="36" y="148"/>
                    </a:cubicBezTo>
                    <a:cubicBezTo>
                      <a:pt x="45" y="147"/>
                      <a:pt x="60" y="152"/>
                      <a:pt x="64" y="144"/>
                    </a:cubicBezTo>
                    <a:cubicBezTo>
                      <a:pt x="90" y="92"/>
                      <a:pt x="50" y="90"/>
                      <a:pt x="88" y="64"/>
                    </a:cubicBezTo>
                    <a:cubicBezTo>
                      <a:pt x="84" y="0"/>
                      <a:pt x="104" y="4"/>
                      <a:pt x="72" y="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" name="Freeform 110"/>
              <p:cNvSpPr>
                <a:spLocks/>
              </p:cNvSpPr>
              <p:nvPr/>
            </p:nvSpPr>
            <p:spPr bwMode="auto">
              <a:xfrm>
                <a:off x="5052" y="2987"/>
                <a:ext cx="164" cy="206"/>
              </a:xfrm>
              <a:custGeom>
                <a:avLst/>
                <a:gdLst/>
                <a:ahLst/>
                <a:cxnLst>
                  <a:cxn ang="0">
                    <a:pos x="32" y="21"/>
                  </a:cxn>
                  <a:cxn ang="0">
                    <a:pos x="36" y="81"/>
                  </a:cxn>
                  <a:cxn ang="0">
                    <a:pos x="124" y="193"/>
                  </a:cxn>
                  <a:cxn ang="0">
                    <a:pos x="156" y="225"/>
                  </a:cxn>
                  <a:cxn ang="0">
                    <a:pos x="164" y="237"/>
                  </a:cxn>
                  <a:cxn ang="0">
                    <a:pos x="176" y="245"/>
                  </a:cxn>
                  <a:cxn ang="0">
                    <a:pos x="208" y="285"/>
                  </a:cxn>
                  <a:cxn ang="0">
                    <a:pos x="224" y="281"/>
                  </a:cxn>
                  <a:cxn ang="0">
                    <a:pos x="184" y="165"/>
                  </a:cxn>
                  <a:cxn ang="0">
                    <a:pos x="160" y="149"/>
                  </a:cxn>
                  <a:cxn ang="0">
                    <a:pos x="136" y="133"/>
                  </a:cxn>
                  <a:cxn ang="0">
                    <a:pos x="128" y="109"/>
                  </a:cxn>
                  <a:cxn ang="0">
                    <a:pos x="124" y="97"/>
                  </a:cxn>
                  <a:cxn ang="0">
                    <a:pos x="108" y="21"/>
                  </a:cxn>
                  <a:cxn ang="0">
                    <a:pos x="84" y="9"/>
                  </a:cxn>
                  <a:cxn ang="0">
                    <a:pos x="60" y="1"/>
                  </a:cxn>
                  <a:cxn ang="0">
                    <a:pos x="32" y="21"/>
                  </a:cxn>
                </a:cxnLst>
                <a:rect l="0" t="0" r="r" b="b"/>
                <a:pathLst>
                  <a:path w="233" h="286">
                    <a:moveTo>
                      <a:pt x="32" y="21"/>
                    </a:moveTo>
                    <a:cubicBezTo>
                      <a:pt x="0" y="32"/>
                      <a:pt x="24" y="62"/>
                      <a:pt x="36" y="81"/>
                    </a:cubicBezTo>
                    <a:cubicBezTo>
                      <a:pt x="69" y="130"/>
                      <a:pt x="70" y="157"/>
                      <a:pt x="124" y="193"/>
                    </a:cubicBezTo>
                    <a:cubicBezTo>
                      <a:pt x="133" y="207"/>
                      <a:pt x="142" y="216"/>
                      <a:pt x="156" y="225"/>
                    </a:cubicBezTo>
                    <a:cubicBezTo>
                      <a:pt x="159" y="229"/>
                      <a:pt x="161" y="234"/>
                      <a:pt x="164" y="237"/>
                    </a:cubicBezTo>
                    <a:cubicBezTo>
                      <a:pt x="167" y="240"/>
                      <a:pt x="173" y="241"/>
                      <a:pt x="176" y="245"/>
                    </a:cubicBezTo>
                    <a:cubicBezTo>
                      <a:pt x="188" y="260"/>
                      <a:pt x="187" y="278"/>
                      <a:pt x="208" y="285"/>
                    </a:cubicBezTo>
                    <a:cubicBezTo>
                      <a:pt x="213" y="284"/>
                      <a:pt x="223" y="286"/>
                      <a:pt x="224" y="281"/>
                    </a:cubicBezTo>
                    <a:cubicBezTo>
                      <a:pt x="233" y="235"/>
                      <a:pt x="211" y="197"/>
                      <a:pt x="184" y="165"/>
                    </a:cubicBezTo>
                    <a:cubicBezTo>
                      <a:pt x="166" y="143"/>
                      <a:pt x="180" y="160"/>
                      <a:pt x="160" y="149"/>
                    </a:cubicBezTo>
                    <a:cubicBezTo>
                      <a:pt x="152" y="144"/>
                      <a:pt x="136" y="133"/>
                      <a:pt x="136" y="133"/>
                    </a:cubicBezTo>
                    <a:cubicBezTo>
                      <a:pt x="133" y="125"/>
                      <a:pt x="131" y="117"/>
                      <a:pt x="128" y="109"/>
                    </a:cubicBezTo>
                    <a:cubicBezTo>
                      <a:pt x="127" y="105"/>
                      <a:pt x="124" y="97"/>
                      <a:pt x="124" y="97"/>
                    </a:cubicBezTo>
                    <a:cubicBezTo>
                      <a:pt x="123" y="84"/>
                      <a:pt x="124" y="37"/>
                      <a:pt x="108" y="21"/>
                    </a:cubicBezTo>
                    <a:cubicBezTo>
                      <a:pt x="102" y="15"/>
                      <a:pt x="92" y="13"/>
                      <a:pt x="84" y="9"/>
                    </a:cubicBezTo>
                    <a:cubicBezTo>
                      <a:pt x="76" y="6"/>
                      <a:pt x="60" y="1"/>
                      <a:pt x="60" y="1"/>
                    </a:cubicBezTo>
                    <a:cubicBezTo>
                      <a:pt x="40" y="4"/>
                      <a:pt x="32" y="0"/>
                      <a:pt x="32" y="2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" name="Freeform 111"/>
              <p:cNvSpPr>
                <a:spLocks/>
              </p:cNvSpPr>
              <p:nvPr/>
            </p:nvSpPr>
            <p:spPr bwMode="auto">
              <a:xfrm>
                <a:off x="5172" y="3217"/>
                <a:ext cx="54" cy="148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4" y="47"/>
                  </a:cxn>
                  <a:cxn ang="0">
                    <a:pos x="12" y="71"/>
                  </a:cxn>
                  <a:cxn ang="0">
                    <a:pos x="36" y="111"/>
                  </a:cxn>
                  <a:cxn ang="0">
                    <a:pos x="0" y="11"/>
                  </a:cxn>
                </a:cxnLst>
                <a:rect l="0" t="0" r="r" b="b"/>
                <a:pathLst>
                  <a:path w="54" h="148">
                    <a:moveTo>
                      <a:pt x="0" y="11"/>
                    </a:moveTo>
                    <a:cubicBezTo>
                      <a:pt x="1" y="23"/>
                      <a:pt x="2" y="35"/>
                      <a:pt x="4" y="47"/>
                    </a:cubicBezTo>
                    <a:cubicBezTo>
                      <a:pt x="6" y="55"/>
                      <a:pt x="12" y="71"/>
                      <a:pt x="12" y="71"/>
                    </a:cubicBezTo>
                    <a:cubicBezTo>
                      <a:pt x="13" y="86"/>
                      <a:pt x="11" y="148"/>
                      <a:pt x="36" y="111"/>
                    </a:cubicBezTo>
                    <a:cubicBezTo>
                      <a:pt x="31" y="0"/>
                      <a:pt x="54" y="38"/>
                      <a:pt x="0" y="1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" name="Freeform 112"/>
              <p:cNvSpPr>
                <a:spLocks/>
              </p:cNvSpPr>
              <p:nvPr/>
            </p:nvSpPr>
            <p:spPr bwMode="auto">
              <a:xfrm>
                <a:off x="4925" y="2844"/>
                <a:ext cx="116" cy="92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0" y="92"/>
                  </a:cxn>
                  <a:cxn ang="0">
                    <a:pos x="54" y="88"/>
                  </a:cxn>
                  <a:cxn ang="0">
                    <a:pos x="58" y="72"/>
                  </a:cxn>
                  <a:cxn ang="0">
                    <a:pos x="114" y="56"/>
                  </a:cxn>
                  <a:cxn ang="0">
                    <a:pos x="50" y="28"/>
                  </a:cxn>
                  <a:cxn ang="0">
                    <a:pos x="26" y="4"/>
                  </a:cxn>
                  <a:cxn ang="0">
                    <a:pos x="10" y="0"/>
                  </a:cxn>
                </a:cxnLst>
                <a:rect l="0" t="0" r="r" b="b"/>
                <a:pathLst>
                  <a:path w="114" h="93">
                    <a:moveTo>
                      <a:pt x="10" y="0"/>
                    </a:moveTo>
                    <a:cubicBezTo>
                      <a:pt x="0" y="30"/>
                      <a:pt x="13" y="66"/>
                      <a:pt x="30" y="92"/>
                    </a:cubicBezTo>
                    <a:cubicBezTo>
                      <a:pt x="38" y="91"/>
                      <a:pt x="47" y="93"/>
                      <a:pt x="54" y="88"/>
                    </a:cubicBezTo>
                    <a:cubicBezTo>
                      <a:pt x="58" y="85"/>
                      <a:pt x="54" y="76"/>
                      <a:pt x="58" y="72"/>
                    </a:cubicBezTo>
                    <a:cubicBezTo>
                      <a:pt x="68" y="64"/>
                      <a:pt x="100" y="59"/>
                      <a:pt x="114" y="56"/>
                    </a:cubicBezTo>
                    <a:cubicBezTo>
                      <a:pt x="107" y="20"/>
                      <a:pt x="90" y="31"/>
                      <a:pt x="50" y="28"/>
                    </a:cubicBezTo>
                    <a:cubicBezTo>
                      <a:pt x="42" y="20"/>
                      <a:pt x="37" y="1"/>
                      <a:pt x="26" y="4"/>
                    </a:cubicBezTo>
                    <a:cubicBezTo>
                      <a:pt x="7" y="9"/>
                      <a:pt x="10" y="13"/>
                      <a:pt x="1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" name="Freeform 113"/>
              <p:cNvSpPr>
                <a:spLocks/>
              </p:cNvSpPr>
              <p:nvPr/>
            </p:nvSpPr>
            <p:spPr bwMode="auto">
              <a:xfrm>
                <a:off x="4620" y="2659"/>
                <a:ext cx="264" cy="252"/>
              </a:xfrm>
              <a:custGeom>
                <a:avLst/>
                <a:gdLst/>
                <a:ahLst/>
                <a:cxnLst>
                  <a:cxn ang="0">
                    <a:pos x="264" y="208"/>
                  </a:cxn>
                  <a:cxn ang="0">
                    <a:pos x="236" y="160"/>
                  </a:cxn>
                  <a:cxn ang="0">
                    <a:pos x="212" y="152"/>
                  </a:cxn>
                  <a:cxn ang="0">
                    <a:pos x="200" y="148"/>
                  </a:cxn>
                  <a:cxn ang="0">
                    <a:pos x="180" y="100"/>
                  </a:cxn>
                  <a:cxn ang="0">
                    <a:pos x="132" y="40"/>
                  </a:cxn>
                  <a:cxn ang="0">
                    <a:pos x="96" y="24"/>
                  </a:cxn>
                  <a:cxn ang="0">
                    <a:pos x="72" y="8"/>
                  </a:cxn>
                  <a:cxn ang="0">
                    <a:pos x="48" y="0"/>
                  </a:cxn>
                  <a:cxn ang="0">
                    <a:pos x="0" y="20"/>
                  </a:cxn>
                  <a:cxn ang="0">
                    <a:pos x="32" y="44"/>
                  </a:cxn>
                  <a:cxn ang="0">
                    <a:pos x="68" y="64"/>
                  </a:cxn>
                  <a:cxn ang="0">
                    <a:pos x="80" y="100"/>
                  </a:cxn>
                  <a:cxn ang="0">
                    <a:pos x="148" y="144"/>
                  </a:cxn>
                  <a:cxn ang="0">
                    <a:pos x="172" y="164"/>
                  </a:cxn>
                  <a:cxn ang="0">
                    <a:pos x="184" y="208"/>
                  </a:cxn>
                  <a:cxn ang="0">
                    <a:pos x="232" y="220"/>
                  </a:cxn>
                  <a:cxn ang="0">
                    <a:pos x="264" y="208"/>
                  </a:cxn>
                </a:cxnLst>
                <a:rect l="0" t="0" r="r" b="b"/>
                <a:pathLst>
                  <a:path w="264" h="252">
                    <a:moveTo>
                      <a:pt x="264" y="208"/>
                    </a:moveTo>
                    <a:cubicBezTo>
                      <a:pt x="257" y="198"/>
                      <a:pt x="246" y="163"/>
                      <a:pt x="236" y="160"/>
                    </a:cubicBezTo>
                    <a:cubicBezTo>
                      <a:pt x="228" y="157"/>
                      <a:pt x="220" y="155"/>
                      <a:pt x="212" y="152"/>
                    </a:cubicBezTo>
                    <a:cubicBezTo>
                      <a:pt x="208" y="151"/>
                      <a:pt x="200" y="148"/>
                      <a:pt x="200" y="148"/>
                    </a:cubicBezTo>
                    <a:cubicBezTo>
                      <a:pt x="190" y="133"/>
                      <a:pt x="189" y="114"/>
                      <a:pt x="180" y="100"/>
                    </a:cubicBezTo>
                    <a:cubicBezTo>
                      <a:pt x="167" y="80"/>
                      <a:pt x="149" y="57"/>
                      <a:pt x="132" y="40"/>
                    </a:cubicBezTo>
                    <a:cubicBezTo>
                      <a:pt x="122" y="30"/>
                      <a:pt x="108" y="28"/>
                      <a:pt x="96" y="24"/>
                    </a:cubicBezTo>
                    <a:cubicBezTo>
                      <a:pt x="87" y="21"/>
                      <a:pt x="81" y="11"/>
                      <a:pt x="72" y="8"/>
                    </a:cubicBezTo>
                    <a:cubicBezTo>
                      <a:pt x="64" y="5"/>
                      <a:pt x="48" y="0"/>
                      <a:pt x="48" y="0"/>
                    </a:cubicBezTo>
                    <a:cubicBezTo>
                      <a:pt x="24" y="3"/>
                      <a:pt x="13" y="0"/>
                      <a:pt x="0" y="20"/>
                    </a:cubicBezTo>
                    <a:cubicBezTo>
                      <a:pt x="9" y="34"/>
                      <a:pt x="16" y="39"/>
                      <a:pt x="32" y="44"/>
                    </a:cubicBezTo>
                    <a:cubicBezTo>
                      <a:pt x="43" y="60"/>
                      <a:pt x="50" y="59"/>
                      <a:pt x="68" y="64"/>
                    </a:cubicBezTo>
                    <a:cubicBezTo>
                      <a:pt x="86" y="91"/>
                      <a:pt x="66" y="57"/>
                      <a:pt x="80" y="100"/>
                    </a:cubicBezTo>
                    <a:cubicBezTo>
                      <a:pt x="86" y="117"/>
                      <a:pt x="131" y="138"/>
                      <a:pt x="148" y="144"/>
                    </a:cubicBezTo>
                    <a:cubicBezTo>
                      <a:pt x="155" y="151"/>
                      <a:pt x="165" y="156"/>
                      <a:pt x="172" y="164"/>
                    </a:cubicBezTo>
                    <a:cubicBezTo>
                      <a:pt x="180" y="174"/>
                      <a:pt x="173" y="200"/>
                      <a:pt x="184" y="208"/>
                    </a:cubicBezTo>
                    <a:cubicBezTo>
                      <a:pt x="194" y="215"/>
                      <a:pt x="221" y="218"/>
                      <a:pt x="232" y="220"/>
                    </a:cubicBezTo>
                    <a:cubicBezTo>
                      <a:pt x="257" y="237"/>
                      <a:pt x="264" y="252"/>
                      <a:pt x="264" y="20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" name="Freeform 114"/>
              <p:cNvSpPr>
                <a:spLocks/>
              </p:cNvSpPr>
              <p:nvPr/>
            </p:nvSpPr>
            <p:spPr bwMode="auto">
              <a:xfrm>
                <a:off x="4370" y="2547"/>
                <a:ext cx="239" cy="109"/>
              </a:xfrm>
              <a:custGeom>
                <a:avLst/>
                <a:gdLst/>
                <a:ahLst/>
                <a:cxnLst>
                  <a:cxn ang="0">
                    <a:pos x="231" y="73"/>
                  </a:cxn>
                  <a:cxn ang="0">
                    <a:pos x="183" y="53"/>
                  </a:cxn>
                  <a:cxn ang="0">
                    <a:pos x="159" y="45"/>
                  </a:cxn>
                  <a:cxn ang="0">
                    <a:pos x="87" y="1"/>
                  </a:cxn>
                  <a:cxn ang="0">
                    <a:pos x="35" y="41"/>
                  </a:cxn>
                  <a:cxn ang="0">
                    <a:pos x="55" y="45"/>
                  </a:cxn>
                  <a:cxn ang="0">
                    <a:pos x="119" y="49"/>
                  </a:cxn>
                  <a:cxn ang="0">
                    <a:pos x="187" y="105"/>
                  </a:cxn>
                  <a:cxn ang="0">
                    <a:pos x="231" y="73"/>
                  </a:cxn>
                </a:cxnLst>
                <a:rect l="0" t="0" r="r" b="b"/>
                <a:pathLst>
                  <a:path w="240" h="109">
                    <a:moveTo>
                      <a:pt x="231" y="73"/>
                    </a:moveTo>
                    <a:cubicBezTo>
                      <a:pt x="214" y="67"/>
                      <a:pt x="201" y="59"/>
                      <a:pt x="183" y="53"/>
                    </a:cubicBezTo>
                    <a:cubicBezTo>
                      <a:pt x="175" y="50"/>
                      <a:pt x="159" y="45"/>
                      <a:pt x="159" y="45"/>
                    </a:cubicBezTo>
                    <a:cubicBezTo>
                      <a:pt x="130" y="16"/>
                      <a:pt x="128" y="11"/>
                      <a:pt x="87" y="1"/>
                    </a:cubicBezTo>
                    <a:cubicBezTo>
                      <a:pt x="81" y="1"/>
                      <a:pt x="0" y="0"/>
                      <a:pt x="35" y="41"/>
                    </a:cubicBezTo>
                    <a:cubicBezTo>
                      <a:pt x="39" y="46"/>
                      <a:pt x="48" y="44"/>
                      <a:pt x="55" y="45"/>
                    </a:cubicBezTo>
                    <a:cubicBezTo>
                      <a:pt x="76" y="47"/>
                      <a:pt x="98" y="48"/>
                      <a:pt x="119" y="49"/>
                    </a:cubicBezTo>
                    <a:cubicBezTo>
                      <a:pt x="144" y="66"/>
                      <a:pt x="156" y="95"/>
                      <a:pt x="187" y="105"/>
                    </a:cubicBezTo>
                    <a:cubicBezTo>
                      <a:pt x="228" y="101"/>
                      <a:pt x="240" y="109"/>
                      <a:pt x="231" y="73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" name="Freeform 115"/>
              <p:cNvSpPr>
                <a:spLocks/>
              </p:cNvSpPr>
              <p:nvPr/>
            </p:nvSpPr>
            <p:spPr bwMode="auto">
              <a:xfrm>
                <a:off x="4271" y="2524"/>
                <a:ext cx="83" cy="9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4" y="20"/>
                  </a:cxn>
                  <a:cxn ang="0">
                    <a:pos x="48" y="68"/>
                  </a:cxn>
                  <a:cxn ang="0">
                    <a:pos x="76" y="88"/>
                  </a:cxn>
                  <a:cxn ang="0">
                    <a:pos x="64" y="52"/>
                  </a:cxn>
                  <a:cxn ang="0">
                    <a:pos x="28" y="0"/>
                  </a:cxn>
                </a:cxnLst>
                <a:rect l="0" t="0" r="r" b="b"/>
                <a:pathLst>
                  <a:path w="82" h="95">
                    <a:moveTo>
                      <a:pt x="28" y="0"/>
                    </a:moveTo>
                    <a:cubicBezTo>
                      <a:pt x="12" y="5"/>
                      <a:pt x="0" y="12"/>
                      <a:pt x="24" y="20"/>
                    </a:cubicBezTo>
                    <a:cubicBezTo>
                      <a:pt x="32" y="43"/>
                      <a:pt x="32" y="52"/>
                      <a:pt x="48" y="68"/>
                    </a:cubicBezTo>
                    <a:cubicBezTo>
                      <a:pt x="53" y="87"/>
                      <a:pt x="56" y="95"/>
                      <a:pt x="76" y="88"/>
                    </a:cubicBezTo>
                    <a:cubicBezTo>
                      <a:pt x="82" y="70"/>
                      <a:pt x="80" y="63"/>
                      <a:pt x="64" y="52"/>
                    </a:cubicBezTo>
                    <a:cubicBezTo>
                      <a:pt x="49" y="7"/>
                      <a:pt x="82" y="0"/>
                      <a:pt x="2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" name="Freeform 116"/>
              <p:cNvSpPr>
                <a:spLocks/>
              </p:cNvSpPr>
              <p:nvPr/>
            </p:nvSpPr>
            <p:spPr bwMode="auto">
              <a:xfrm>
                <a:off x="4267" y="2640"/>
                <a:ext cx="77" cy="11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8" y="44"/>
                  </a:cxn>
                  <a:cxn ang="0">
                    <a:pos x="48" y="84"/>
                  </a:cxn>
                  <a:cxn ang="0">
                    <a:pos x="76" y="40"/>
                  </a:cxn>
                  <a:cxn ang="0">
                    <a:pos x="40" y="0"/>
                  </a:cxn>
                </a:cxnLst>
                <a:rect l="0" t="0" r="r" b="b"/>
                <a:pathLst>
                  <a:path w="76" h="116">
                    <a:moveTo>
                      <a:pt x="40" y="0"/>
                    </a:moveTo>
                    <a:cubicBezTo>
                      <a:pt x="23" y="11"/>
                      <a:pt x="14" y="25"/>
                      <a:pt x="8" y="44"/>
                    </a:cubicBezTo>
                    <a:cubicBezTo>
                      <a:pt x="12" y="95"/>
                      <a:pt x="0" y="116"/>
                      <a:pt x="48" y="84"/>
                    </a:cubicBezTo>
                    <a:cubicBezTo>
                      <a:pt x="54" y="66"/>
                      <a:pt x="69" y="60"/>
                      <a:pt x="76" y="40"/>
                    </a:cubicBezTo>
                    <a:cubicBezTo>
                      <a:pt x="71" y="21"/>
                      <a:pt x="59" y="5"/>
                      <a:pt x="4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" name="Freeform 117"/>
              <p:cNvSpPr>
                <a:spLocks/>
              </p:cNvSpPr>
              <p:nvPr/>
            </p:nvSpPr>
            <p:spPr bwMode="auto">
              <a:xfrm>
                <a:off x="3860" y="2516"/>
                <a:ext cx="201" cy="109"/>
              </a:xfrm>
              <a:custGeom>
                <a:avLst/>
                <a:gdLst/>
                <a:ahLst/>
                <a:cxnLst>
                  <a:cxn ang="0">
                    <a:pos x="139" y="32"/>
                  </a:cxn>
                  <a:cxn ang="0">
                    <a:pos x="187" y="36"/>
                  </a:cxn>
                  <a:cxn ang="0">
                    <a:pos x="187" y="76"/>
                  </a:cxn>
                  <a:cxn ang="0">
                    <a:pos x="159" y="80"/>
                  </a:cxn>
                  <a:cxn ang="0">
                    <a:pos x="139" y="108"/>
                  </a:cxn>
                  <a:cxn ang="0">
                    <a:pos x="31" y="84"/>
                  </a:cxn>
                  <a:cxn ang="0">
                    <a:pos x="75" y="36"/>
                  </a:cxn>
                  <a:cxn ang="0">
                    <a:pos x="111" y="0"/>
                  </a:cxn>
                  <a:cxn ang="0">
                    <a:pos x="135" y="36"/>
                  </a:cxn>
                  <a:cxn ang="0">
                    <a:pos x="139" y="32"/>
                  </a:cxn>
                </a:cxnLst>
                <a:rect l="0" t="0" r="r" b="b"/>
                <a:pathLst>
                  <a:path w="200" h="108">
                    <a:moveTo>
                      <a:pt x="139" y="32"/>
                    </a:moveTo>
                    <a:cubicBezTo>
                      <a:pt x="155" y="33"/>
                      <a:pt x="172" y="31"/>
                      <a:pt x="187" y="36"/>
                    </a:cubicBezTo>
                    <a:cubicBezTo>
                      <a:pt x="200" y="40"/>
                      <a:pt x="196" y="67"/>
                      <a:pt x="187" y="76"/>
                    </a:cubicBezTo>
                    <a:cubicBezTo>
                      <a:pt x="180" y="83"/>
                      <a:pt x="168" y="79"/>
                      <a:pt x="159" y="80"/>
                    </a:cubicBezTo>
                    <a:cubicBezTo>
                      <a:pt x="150" y="108"/>
                      <a:pt x="159" y="101"/>
                      <a:pt x="139" y="108"/>
                    </a:cubicBezTo>
                    <a:cubicBezTo>
                      <a:pt x="101" y="104"/>
                      <a:pt x="68" y="93"/>
                      <a:pt x="31" y="84"/>
                    </a:cubicBezTo>
                    <a:cubicBezTo>
                      <a:pt x="0" y="38"/>
                      <a:pt x="48" y="45"/>
                      <a:pt x="75" y="36"/>
                    </a:cubicBezTo>
                    <a:cubicBezTo>
                      <a:pt x="80" y="21"/>
                      <a:pt x="96" y="5"/>
                      <a:pt x="111" y="0"/>
                    </a:cubicBezTo>
                    <a:cubicBezTo>
                      <a:pt x="134" y="8"/>
                      <a:pt x="125" y="16"/>
                      <a:pt x="135" y="36"/>
                    </a:cubicBezTo>
                    <a:cubicBezTo>
                      <a:pt x="136" y="38"/>
                      <a:pt x="138" y="33"/>
                      <a:pt x="139" y="3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" name="Freeform 118"/>
              <p:cNvSpPr>
                <a:spLocks/>
              </p:cNvSpPr>
              <p:nvPr/>
            </p:nvSpPr>
            <p:spPr bwMode="auto">
              <a:xfrm>
                <a:off x="3968" y="2757"/>
                <a:ext cx="95" cy="7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1" y="40"/>
                  </a:cxn>
                  <a:cxn ang="0">
                    <a:pos x="35" y="48"/>
                  </a:cxn>
                  <a:cxn ang="0">
                    <a:pos x="63" y="76"/>
                  </a:cxn>
                  <a:cxn ang="0">
                    <a:pos x="75" y="48"/>
                  </a:cxn>
                  <a:cxn ang="0">
                    <a:pos x="51" y="32"/>
                  </a:cxn>
                  <a:cxn ang="0">
                    <a:pos x="39" y="24"/>
                  </a:cxn>
                  <a:cxn ang="0">
                    <a:pos x="23" y="4"/>
                  </a:cxn>
                  <a:cxn ang="0">
                    <a:pos x="3" y="0"/>
                  </a:cxn>
                </a:cxnLst>
                <a:rect l="0" t="0" r="r" b="b"/>
                <a:pathLst>
                  <a:path w="93" h="76">
                    <a:moveTo>
                      <a:pt x="3" y="0"/>
                    </a:moveTo>
                    <a:cubicBezTo>
                      <a:pt x="7" y="13"/>
                      <a:pt x="3" y="29"/>
                      <a:pt x="11" y="40"/>
                    </a:cubicBezTo>
                    <a:cubicBezTo>
                      <a:pt x="16" y="47"/>
                      <a:pt x="35" y="48"/>
                      <a:pt x="35" y="48"/>
                    </a:cubicBezTo>
                    <a:cubicBezTo>
                      <a:pt x="53" y="76"/>
                      <a:pt x="42" y="69"/>
                      <a:pt x="63" y="76"/>
                    </a:cubicBezTo>
                    <a:cubicBezTo>
                      <a:pt x="78" y="72"/>
                      <a:pt x="93" y="74"/>
                      <a:pt x="75" y="48"/>
                    </a:cubicBezTo>
                    <a:cubicBezTo>
                      <a:pt x="69" y="40"/>
                      <a:pt x="59" y="37"/>
                      <a:pt x="51" y="32"/>
                    </a:cubicBezTo>
                    <a:cubicBezTo>
                      <a:pt x="47" y="29"/>
                      <a:pt x="39" y="24"/>
                      <a:pt x="39" y="24"/>
                    </a:cubicBezTo>
                    <a:cubicBezTo>
                      <a:pt x="36" y="15"/>
                      <a:pt x="36" y="6"/>
                      <a:pt x="23" y="4"/>
                    </a:cubicBezTo>
                    <a:cubicBezTo>
                      <a:pt x="0" y="1"/>
                      <a:pt x="3" y="18"/>
                      <a:pt x="3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" name="Freeform 119"/>
              <p:cNvSpPr>
                <a:spLocks/>
              </p:cNvSpPr>
              <p:nvPr/>
            </p:nvSpPr>
            <p:spPr bwMode="auto">
              <a:xfrm>
                <a:off x="4088" y="2743"/>
                <a:ext cx="85" cy="38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8" y="5"/>
                  </a:cxn>
                  <a:cxn ang="0">
                    <a:pos x="8" y="29"/>
                  </a:cxn>
                  <a:cxn ang="0">
                    <a:pos x="32" y="37"/>
                  </a:cxn>
                  <a:cxn ang="0">
                    <a:pos x="64" y="1"/>
                  </a:cxn>
                </a:cxnLst>
                <a:rect l="0" t="0" r="r" b="b"/>
                <a:pathLst>
                  <a:path w="84" h="39">
                    <a:moveTo>
                      <a:pt x="64" y="1"/>
                    </a:moveTo>
                    <a:cubicBezTo>
                      <a:pt x="45" y="2"/>
                      <a:pt x="26" y="0"/>
                      <a:pt x="8" y="5"/>
                    </a:cubicBezTo>
                    <a:cubicBezTo>
                      <a:pt x="0" y="7"/>
                      <a:pt x="5" y="27"/>
                      <a:pt x="8" y="29"/>
                    </a:cubicBezTo>
                    <a:cubicBezTo>
                      <a:pt x="15" y="34"/>
                      <a:pt x="32" y="37"/>
                      <a:pt x="32" y="37"/>
                    </a:cubicBezTo>
                    <a:cubicBezTo>
                      <a:pt x="84" y="31"/>
                      <a:pt x="64" y="39"/>
                      <a:pt x="64" y="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" name="Freeform 120"/>
              <p:cNvSpPr>
                <a:spLocks/>
              </p:cNvSpPr>
              <p:nvPr/>
            </p:nvSpPr>
            <p:spPr bwMode="auto">
              <a:xfrm>
                <a:off x="5091" y="3231"/>
                <a:ext cx="41" cy="41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9" y="40"/>
                  </a:cxn>
                  <a:cxn ang="0">
                    <a:pos x="33" y="36"/>
                  </a:cxn>
                  <a:cxn ang="0">
                    <a:pos x="29" y="0"/>
                  </a:cxn>
                </a:cxnLst>
                <a:rect l="0" t="0" r="r" b="b"/>
                <a:pathLst>
                  <a:path w="41" h="40">
                    <a:moveTo>
                      <a:pt x="29" y="0"/>
                    </a:moveTo>
                    <a:cubicBezTo>
                      <a:pt x="0" y="6"/>
                      <a:pt x="4" y="11"/>
                      <a:pt x="9" y="40"/>
                    </a:cubicBezTo>
                    <a:cubicBezTo>
                      <a:pt x="17" y="39"/>
                      <a:pt x="26" y="40"/>
                      <a:pt x="33" y="36"/>
                    </a:cubicBezTo>
                    <a:cubicBezTo>
                      <a:pt x="41" y="31"/>
                      <a:pt x="41" y="0"/>
                      <a:pt x="29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" name="Freeform 121"/>
              <p:cNvSpPr>
                <a:spLocks/>
              </p:cNvSpPr>
              <p:nvPr/>
            </p:nvSpPr>
            <p:spPr bwMode="auto">
              <a:xfrm>
                <a:off x="4132" y="3134"/>
                <a:ext cx="102" cy="77"/>
              </a:xfrm>
              <a:custGeom>
                <a:avLst/>
                <a:gdLst/>
                <a:ahLst/>
                <a:cxnLst>
                  <a:cxn ang="0">
                    <a:pos x="64" y="18"/>
                  </a:cxn>
                  <a:cxn ang="0">
                    <a:pos x="12" y="22"/>
                  </a:cxn>
                  <a:cxn ang="0">
                    <a:pos x="12" y="58"/>
                  </a:cxn>
                  <a:cxn ang="0">
                    <a:pos x="96" y="102"/>
                  </a:cxn>
                  <a:cxn ang="0">
                    <a:pos x="136" y="54"/>
                  </a:cxn>
                  <a:cxn ang="0">
                    <a:pos x="108" y="26"/>
                  </a:cxn>
                  <a:cxn ang="0">
                    <a:pos x="96" y="18"/>
                  </a:cxn>
                  <a:cxn ang="0">
                    <a:pos x="92" y="6"/>
                  </a:cxn>
                  <a:cxn ang="0">
                    <a:pos x="64" y="18"/>
                  </a:cxn>
                </a:cxnLst>
                <a:rect l="0" t="0" r="r" b="b"/>
                <a:pathLst>
                  <a:path w="150" h="102">
                    <a:moveTo>
                      <a:pt x="64" y="18"/>
                    </a:moveTo>
                    <a:cubicBezTo>
                      <a:pt x="47" y="19"/>
                      <a:pt x="29" y="17"/>
                      <a:pt x="12" y="22"/>
                    </a:cubicBezTo>
                    <a:cubicBezTo>
                      <a:pt x="0" y="25"/>
                      <a:pt x="5" y="48"/>
                      <a:pt x="12" y="58"/>
                    </a:cubicBezTo>
                    <a:cubicBezTo>
                      <a:pt x="19" y="68"/>
                      <a:pt x="83" y="98"/>
                      <a:pt x="96" y="102"/>
                    </a:cubicBezTo>
                    <a:cubicBezTo>
                      <a:pt x="150" y="94"/>
                      <a:pt x="111" y="92"/>
                      <a:pt x="136" y="54"/>
                    </a:cubicBezTo>
                    <a:cubicBezTo>
                      <a:pt x="129" y="33"/>
                      <a:pt x="136" y="44"/>
                      <a:pt x="108" y="26"/>
                    </a:cubicBezTo>
                    <a:cubicBezTo>
                      <a:pt x="104" y="23"/>
                      <a:pt x="96" y="18"/>
                      <a:pt x="96" y="18"/>
                    </a:cubicBezTo>
                    <a:cubicBezTo>
                      <a:pt x="95" y="14"/>
                      <a:pt x="96" y="7"/>
                      <a:pt x="92" y="6"/>
                    </a:cubicBezTo>
                    <a:cubicBezTo>
                      <a:pt x="73" y="0"/>
                      <a:pt x="64" y="26"/>
                      <a:pt x="64" y="1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" name="Freeform 122"/>
              <p:cNvSpPr>
                <a:spLocks/>
              </p:cNvSpPr>
              <p:nvPr/>
            </p:nvSpPr>
            <p:spPr bwMode="auto">
              <a:xfrm>
                <a:off x="3696" y="2768"/>
                <a:ext cx="69" cy="8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56"/>
                  </a:cxn>
                  <a:cxn ang="0">
                    <a:pos x="56" y="72"/>
                  </a:cxn>
                  <a:cxn ang="0">
                    <a:pos x="56" y="16"/>
                  </a:cxn>
                  <a:cxn ang="0">
                    <a:pos x="12" y="0"/>
                  </a:cxn>
                </a:cxnLst>
                <a:rect l="0" t="0" r="r" b="b"/>
                <a:pathLst>
                  <a:path w="70" h="87">
                    <a:moveTo>
                      <a:pt x="12" y="0"/>
                    </a:moveTo>
                    <a:cubicBezTo>
                      <a:pt x="9" y="19"/>
                      <a:pt x="6" y="38"/>
                      <a:pt x="0" y="56"/>
                    </a:cubicBezTo>
                    <a:cubicBezTo>
                      <a:pt x="8" y="87"/>
                      <a:pt x="24" y="75"/>
                      <a:pt x="56" y="72"/>
                    </a:cubicBezTo>
                    <a:cubicBezTo>
                      <a:pt x="58" y="53"/>
                      <a:pt x="70" y="28"/>
                      <a:pt x="56" y="16"/>
                    </a:cubicBezTo>
                    <a:cubicBezTo>
                      <a:pt x="47" y="8"/>
                      <a:pt x="24" y="6"/>
                      <a:pt x="12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" name="Freeform 123"/>
              <p:cNvSpPr>
                <a:spLocks/>
              </p:cNvSpPr>
              <p:nvPr/>
            </p:nvSpPr>
            <p:spPr bwMode="auto">
              <a:xfrm>
                <a:off x="3596" y="2884"/>
                <a:ext cx="60" cy="56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0" y="20"/>
                  </a:cxn>
                  <a:cxn ang="0">
                    <a:pos x="48" y="56"/>
                  </a:cxn>
                  <a:cxn ang="0">
                    <a:pos x="56" y="32"/>
                  </a:cxn>
                  <a:cxn ang="0">
                    <a:pos x="60" y="20"/>
                  </a:cxn>
                  <a:cxn ang="0">
                    <a:pos x="32" y="0"/>
                  </a:cxn>
                </a:cxnLst>
                <a:rect l="0" t="0" r="r" b="b"/>
                <a:pathLst>
                  <a:path w="60" h="56">
                    <a:moveTo>
                      <a:pt x="32" y="0"/>
                    </a:moveTo>
                    <a:cubicBezTo>
                      <a:pt x="14" y="4"/>
                      <a:pt x="6" y="2"/>
                      <a:pt x="0" y="20"/>
                    </a:cubicBezTo>
                    <a:cubicBezTo>
                      <a:pt x="7" y="50"/>
                      <a:pt x="22" y="47"/>
                      <a:pt x="48" y="56"/>
                    </a:cubicBezTo>
                    <a:cubicBezTo>
                      <a:pt x="51" y="48"/>
                      <a:pt x="53" y="40"/>
                      <a:pt x="56" y="32"/>
                    </a:cubicBezTo>
                    <a:cubicBezTo>
                      <a:pt x="57" y="28"/>
                      <a:pt x="60" y="20"/>
                      <a:pt x="60" y="20"/>
                    </a:cubicBezTo>
                    <a:cubicBezTo>
                      <a:pt x="55" y="0"/>
                      <a:pt x="52" y="0"/>
                      <a:pt x="32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" name="Freeform 124"/>
              <p:cNvSpPr>
                <a:spLocks/>
              </p:cNvSpPr>
              <p:nvPr/>
            </p:nvSpPr>
            <p:spPr bwMode="auto">
              <a:xfrm>
                <a:off x="3777" y="2869"/>
                <a:ext cx="93" cy="112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7" y="83"/>
                  </a:cxn>
                  <a:cxn ang="0">
                    <a:pos x="63" y="107"/>
                  </a:cxn>
                  <a:cxn ang="0">
                    <a:pos x="83" y="59"/>
                  </a:cxn>
                  <a:cxn ang="0">
                    <a:pos x="91" y="35"/>
                  </a:cxn>
                  <a:cxn ang="0">
                    <a:pos x="87" y="15"/>
                  </a:cxn>
                  <a:cxn ang="0">
                    <a:pos x="55" y="27"/>
                  </a:cxn>
                </a:cxnLst>
                <a:rect l="0" t="0" r="r" b="b"/>
                <a:pathLst>
                  <a:path w="93" h="112">
                    <a:moveTo>
                      <a:pt x="55" y="27"/>
                    </a:moveTo>
                    <a:cubicBezTo>
                      <a:pt x="0" y="34"/>
                      <a:pt x="22" y="37"/>
                      <a:pt x="7" y="83"/>
                    </a:cubicBezTo>
                    <a:cubicBezTo>
                      <a:pt x="14" y="112"/>
                      <a:pt x="31" y="104"/>
                      <a:pt x="63" y="107"/>
                    </a:cubicBezTo>
                    <a:cubicBezTo>
                      <a:pt x="73" y="92"/>
                      <a:pt x="77" y="76"/>
                      <a:pt x="83" y="59"/>
                    </a:cubicBezTo>
                    <a:cubicBezTo>
                      <a:pt x="86" y="51"/>
                      <a:pt x="91" y="35"/>
                      <a:pt x="91" y="35"/>
                    </a:cubicBezTo>
                    <a:cubicBezTo>
                      <a:pt x="90" y="28"/>
                      <a:pt x="93" y="18"/>
                      <a:pt x="87" y="15"/>
                    </a:cubicBezTo>
                    <a:cubicBezTo>
                      <a:pt x="58" y="0"/>
                      <a:pt x="55" y="33"/>
                      <a:pt x="55" y="27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" name="Freeform 125"/>
              <p:cNvSpPr>
                <a:spLocks/>
              </p:cNvSpPr>
              <p:nvPr/>
            </p:nvSpPr>
            <p:spPr bwMode="auto">
              <a:xfrm>
                <a:off x="4501" y="2833"/>
                <a:ext cx="83" cy="127"/>
              </a:xfrm>
              <a:custGeom>
                <a:avLst/>
                <a:gdLst/>
                <a:ahLst/>
                <a:cxnLst>
                  <a:cxn ang="0">
                    <a:pos x="44" y="24"/>
                  </a:cxn>
                  <a:cxn ang="0">
                    <a:pos x="0" y="108"/>
                  </a:cxn>
                  <a:cxn ang="0">
                    <a:pos x="4" y="120"/>
                  </a:cxn>
                  <a:cxn ang="0">
                    <a:pos x="28" y="128"/>
                  </a:cxn>
                  <a:cxn ang="0">
                    <a:pos x="68" y="88"/>
                  </a:cxn>
                  <a:cxn ang="0">
                    <a:pos x="84" y="28"/>
                  </a:cxn>
                  <a:cxn ang="0">
                    <a:pos x="48" y="8"/>
                  </a:cxn>
                  <a:cxn ang="0">
                    <a:pos x="44" y="24"/>
                  </a:cxn>
                </a:cxnLst>
                <a:rect l="0" t="0" r="r" b="b"/>
                <a:pathLst>
                  <a:path w="84" h="128">
                    <a:moveTo>
                      <a:pt x="44" y="24"/>
                    </a:moveTo>
                    <a:cubicBezTo>
                      <a:pt x="34" y="53"/>
                      <a:pt x="17" y="82"/>
                      <a:pt x="0" y="108"/>
                    </a:cubicBezTo>
                    <a:cubicBezTo>
                      <a:pt x="1" y="112"/>
                      <a:pt x="1" y="118"/>
                      <a:pt x="4" y="120"/>
                    </a:cubicBezTo>
                    <a:cubicBezTo>
                      <a:pt x="11" y="125"/>
                      <a:pt x="28" y="128"/>
                      <a:pt x="28" y="128"/>
                    </a:cubicBezTo>
                    <a:cubicBezTo>
                      <a:pt x="61" y="120"/>
                      <a:pt x="44" y="104"/>
                      <a:pt x="68" y="88"/>
                    </a:cubicBezTo>
                    <a:cubicBezTo>
                      <a:pt x="82" y="67"/>
                      <a:pt x="81" y="56"/>
                      <a:pt x="84" y="28"/>
                    </a:cubicBezTo>
                    <a:cubicBezTo>
                      <a:pt x="78" y="0"/>
                      <a:pt x="75" y="3"/>
                      <a:pt x="48" y="8"/>
                    </a:cubicBezTo>
                    <a:cubicBezTo>
                      <a:pt x="44" y="21"/>
                      <a:pt x="44" y="16"/>
                      <a:pt x="44" y="2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" name="Freeform 126"/>
              <p:cNvSpPr>
                <a:spLocks/>
              </p:cNvSpPr>
              <p:nvPr/>
            </p:nvSpPr>
            <p:spPr bwMode="auto">
              <a:xfrm>
                <a:off x="4069" y="2585"/>
                <a:ext cx="60" cy="94"/>
              </a:xfrm>
              <a:custGeom>
                <a:avLst/>
                <a:gdLst/>
                <a:ahLst/>
                <a:cxnLst>
                  <a:cxn ang="0">
                    <a:pos x="48" y="63"/>
                  </a:cxn>
                  <a:cxn ang="0">
                    <a:pos x="60" y="23"/>
                  </a:cxn>
                  <a:cxn ang="0">
                    <a:pos x="20" y="15"/>
                  </a:cxn>
                  <a:cxn ang="0">
                    <a:pos x="12" y="47"/>
                  </a:cxn>
                  <a:cxn ang="0">
                    <a:pos x="0" y="59"/>
                  </a:cxn>
                  <a:cxn ang="0">
                    <a:pos x="48" y="63"/>
                  </a:cxn>
                </a:cxnLst>
                <a:rect l="0" t="0" r="r" b="b"/>
                <a:pathLst>
                  <a:path w="60" h="95">
                    <a:moveTo>
                      <a:pt x="48" y="63"/>
                    </a:moveTo>
                    <a:cubicBezTo>
                      <a:pt x="51" y="49"/>
                      <a:pt x="60" y="23"/>
                      <a:pt x="60" y="23"/>
                    </a:cubicBezTo>
                    <a:cubicBezTo>
                      <a:pt x="53" y="3"/>
                      <a:pt x="57" y="0"/>
                      <a:pt x="20" y="15"/>
                    </a:cubicBezTo>
                    <a:cubicBezTo>
                      <a:pt x="10" y="19"/>
                      <a:pt x="17" y="37"/>
                      <a:pt x="12" y="47"/>
                    </a:cubicBezTo>
                    <a:cubicBezTo>
                      <a:pt x="9" y="52"/>
                      <a:pt x="4" y="55"/>
                      <a:pt x="0" y="59"/>
                    </a:cubicBezTo>
                    <a:cubicBezTo>
                      <a:pt x="8" y="91"/>
                      <a:pt x="32" y="95"/>
                      <a:pt x="48" y="63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" name="Freeform 127"/>
              <p:cNvSpPr>
                <a:spLocks/>
              </p:cNvSpPr>
              <p:nvPr/>
            </p:nvSpPr>
            <p:spPr bwMode="auto">
              <a:xfrm>
                <a:off x="3671" y="2659"/>
                <a:ext cx="69" cy="76"/>
              </a:xfrm>
              <a:custGeom>
                <a:avLst/>
                <a:gdLst/>
                <a:ahLst/>
                <a:cxnLst>
                  <a:cxn ang="0">
                    <a:pos x="1" y="16"/>
                  </a:cxn>
                  <a:cxn ang="0">
                    <a:pos x="33" y="72"/>
                  </a:cxn>
                  <a:cxn ang="0">
                    <a:pos x="57" y="68"/>
                  </a:cxn>
                  <a:cxn ang="0">
                    <a:pos x="33" y="20"/>
                  </a:cxn>
                  <a:cxn ang="0">
                    <a:pos x="25" y="8"/>
                  </a:cxn>
                  <a:cxn ang="0">
                    <a:pos x="1" y="16"/>
                  </a:cxn>
                </a:cxnLst>
                <a:rect l="0" t="0" r="r" b="b"/>
                <a:pathLst>
                  <a:path w="69" h="75">
                    <a:moveTo>
                      <a:pt x="1" y="16"/>
                    </a:moveTo>
                    <a:cubicBezTo>
                      <a:pt x="25" y="24"/>
                      <a:pt x="27" y="50"/>
                      <a:pt x="33" y="72"/>
                    </a:cubicBezTo>
                    <a:cubicBezTo>
                      <a:pt x="41" y="71"/>
                      <a:pt x="53" y="75"/>
                      <a:pt x="57" y="68"/>
                    </a:cubicBezTo>
                    <a:cubicBezTo>
                      <a:pt x="69" y="47"/>
                      <a:pt x="49" y="25"/>
                      <a:pt x="33" y="20"/>
                    </a:cubicBezTo>
                    <a:cubicBezTo>
                      <a:pt x="30" y="16"/>
                      <a:pt x="30" y="10"/>
                      <a:pt x="25" y="8"/>
                    </a:cubicBezTo>
                    <a:cubicBezTo>
                      <a:pt x="0" y="0"/>
                      <a:pt x="11" y="37"/>
                      <a:pt x="1" y="1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28"/>
            <p:cNvSpPr>
              <a:spLocks/>
            </p:cNvSpPr>
            <p:nvPr/>
          </p:nvSpPr>
          <p:spPr bwMode="auto">
            <a:xfrm>
              <a:off x="6326182" y="3638544"/>
              <a:ext cx="73025" cy="73025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25" y="42"/>
                </a:cxn>
                <a:cxn ang="0">
                  <a:pos x="25" y="2"/>
                </a:cxn>
                <a:cxn ang="0">
                  <a:pos x="5" y="16"/>
                </a:cxn>
                <a:cxn ang="0">
                  <a:pos x="13" y="10"/>
                </a:cxn>
              </a:cxnLst>
              <a:rect l="0" t="0" r="r" b="b"/>
              <a:pathLst>
                <a:path w="44" h="42">
                  <a:moveTo>
                    <a:pt x="13" y="10"/>
                  </a:moveTo>
                  <a:cubicBezTo>
                    <a:pt x="20" y="20"/>
                    <a:pt x="18" y="32"/>
                    <a:pt x="25" y="42"/>
                  </a:cubicBezTo>
                  <a:cubicBezTo>
                    <a:pt x="44" y="37"/>
                    <a:pt x="43" y="8"/>
                    <a:pt x="25" y="2"/>
                  </a:cubicBezTo>
                  <a:cubicBezTo>
                    <a:pt x="9" y="4"/>
                    <a:pt x="0" y="0"/>
                    <a:pt x="5" y="16"/>
                  </a:cubicBezTo>
                  <a:cubicBezTo>
                    <a:pt x="12" y="14"/>
                    <a:pt x="10" y="16"/>
                    <a:pt x="13" y="1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2" name="Group 129"/>
            <p:cNvGrpSpPr>
              <a:grpSpLocks/>
            </p:cNvGrpSpPr>
            <p:nvPr/>
          </p:nvGrpSpPr>
          <p:grpSpPr bwMode="auto">
            <a:xfrm>
              <a:off x="5919825" y="3036882"/>
              <a:ext cx="906464" cy="1160460"/>
              <a:chOff x="3709" y="1932"/>
              <a:chExt cx="549" cy="678"/>
            </a:xfrm>
            <a:grpFill/>
          </p:grpSpPr>
          <p:grpSp>
            <p:nvGrpSpPr>
              <p:cNvPr id="85" name="Group 130"/>
              <p:cNvGrpSpPr>
                <a:grpSpLocks/>
              </p:cNvGrpSpPr>
              <p:nvPr/>
            </p:nvGrpSpPr>
            <p:grpSpPr bwMode="auto">
              <a:xfrm>
                <a:off x="3709" y="1932"/>
                <a:ext cx="549" cy="678"/>
                <a:chOff x="3709" y="1932"/>
                <a:chExt cx="549" cy="678"/>
              </a:xfrm>
              <a:grpFill/>
            </p:grpSpPr>
            <p:sp>
              <p:nvSpPr>
                <p:cNvPr id="88" name="Freeform 131"/>
                <p:cNvSpPr>
                  <a:spLocks/>
                </p:cNvSpPr>
                <p:nvPr/>
              </p:nvSpPr>
              <p:spPr bwMode="auto">
                <a:xfrm>
                  <a:off x="4159" y="2120"/>
                  <a:ext cx="65" cy="58"/>
                </a:xfrm>
                <a:custGeom>
                  <a:avLst/>
                  <a:gdLst/>
                  <a:ahLst/>
                  <a:cxnLst>
                    <a:cxn ang="0">
                      <a:pos x="35" y="2"/>
                    </a:cxn>
                    <a:cxn ang="0">
                      <a:pos x="11" y="20"/>
                    </a:cxn>
                    <a:cxn ang="0">
                      <a:pos x="29" y="58"/>
                    </a:cxn>
                    <a:cxn ang="0">
                      <a:pos x="45" y="56"/>
                    </a:cxn>
                    <a:cxn ang="0">
                      <a:pos x="55" y="40"/>
                    </a:cxn>
                    <a:cxn ang="0">
                      <a:pos x="51" y="0"/>
                    </a:cxn>
                    <a:cxn ang="0">
                      <a:pos x="35" y="2"/>
                    </a:cxn>
                  </a:cxnLst>
                  <a:rect l="0" t="0" r="r" b="b"/>
                  <a:pathLst>
                    <a:path w="65" h="59">
                      <a:moveTo>
                        <a:pt x="35" y="2"/>
                      </a:moveTo>
                      <a:cubicBezTo>
                        <a:pt x="26" y="5"/>
                        <a:pt x="18" y="13"/>
                        <a:pt x="11" y="20"/>
                      </a:cubicBezTo>
                      <a:cubicBezTo>
                        <a:pt x="0" y="54"/>
                        <a:pt x="12" y="46"/>
                        <a:pt x="29" y="58"/>
                      </a:cubicBezTo>
                      <a:cubicBezTo>
                        <a:pt x="34" y="57"/>
                        <a:pt x="40" y="59"/>
                        <a:pt x="45" y="56"/>
                      </a:cubicBezTo>
                      <a:cubicBezTo>
                        <a:pt x="52" y="52"/>
                        <a:pt x="44" y="44"/>
                        <a:pt x="55" y="40"/>
                      </a:cubicBezTo>
                      <a:cubicBezTo>
                        <a:pt x="64" y="27"/>
                        <a:pt x="65" y="9"/>
                        <a:pt x="51" y="0"/>
                      </a:cubicBezTo>
                      <a:cubicBezTo>
                        <a:pt x="32" y="2"/>
                        <a:pt x="27" y="2"/>
                        <a:pt x="35" y="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132"/>
                <p:cNvSpPr>
                  <a:spLocks/>
                </p:cNvSpPr>
                <p:nvPr/>
              </p:nvSpPr>
              <p:spPr bwMode="auto">
                <a:xfrm>
                  <a:off x="4071" y="2094"/>
                  <a:ext cx="12" cy="2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5" y="24"/>
                    </a:cxn>
                    <a:cxn ang="0">
                      <a:pos x="21" y="22"/>
                    </a:cxn>
                    <a:cxn ang="0">
                      <a:pos x="19" y="10"/>
                    </a:cxn>
                    <a:cxn ang="0">
                      <a:pos x="7" y="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4" h="28">
                      <a:moveTo>
                        <a:pt x="3" y="0"/>
                      </a:moveTo>
                      <a:cubicBezTo>
                        <a:pt x="4" y="8"/>
                        <a:pt x="0" y="18"/>
                        <a:pt x="5" y="24"/>
                      </a:cubicBezTo>
                      <a:cubicBezTo>
                        <a:pt x="8" y="28"/>
                        <a:pt x="17" y="26"/>
                        <a:pt x="21" y="22"/>
                      </a:cubicBezTo>
                      <a:cubicBezTo>
                        <a:pt x="24" y="19"/>
                        <a:pt x="22" y="13"/>
                        <a:pt x="19" y="10"/>
                      </a:cubicBezTo>
                      <a:cubicBezTo>
                        <a:pt x="16" y="7"/>
                        <a:pt x="9" y="10"/>
                        <a:pt x="7" y="6"/>
                      </a:cubicBezTo>
                      <a:cubicBezTo>
                        <a:pt x="6" y="4"/>
                        <a:pt x="4" y="2"/>
                        <a:pt x="3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133"/>
                <p:cNvSpPr>
                  <a:spLocks/>
                </p:cNvSpPr>
                <p:nvPr/>
              </p:nvSpPr>
              <p:spPr bwMode="auto">
                <a:xfrm>
                  <a:off x="4096" y="2008"/>
                  <a:ext cx="57" cy="59"/>
                </a:xfrm>
                <a:custGeom>
                  <a:avLst/>
                  <a:gdLst/>
                  <a:ahLst/>
                  <a:cxnLst>
                    <a:cxn ang="0">
                      <a:pos x="38" y="50"/>
                    </a:cxn>
                    <a:cxn ang="0">
                      <a:pos x="54" y="48"/>
                    </a:cxn>
                    <a:cxn ang="0">
                      <a:pos x="52" y="10"/>
                    </a:cxn>
                    <a:cxn ang="0">
                      <a:pos x="30" y="24"/>
                    </a:cxn>
                    <a:cxn ang="0">
                      <a:pos x="0" y="32"/>
                    </a:cxn>
                    <a:cxn ang="0">
                      <a:pos x="38" y="50"/>
                    </a:cxn>
                  </a:cxnLst>
                  <a:rect l="0" t="0" r="r" b="b"/>
                  <a:pathLst>
                    <a:path w="57" h="59">
                      <a:moveTo>
                        <a:pt x="38" y="50"/>
                      </a:moveTo>
                      <a:cubicBezTo>
                        <a:pt x="52" y="55"/>
                        <a:pt x="48" y="58"/>
                        <a:pt x="54" y="48"/>
                      </a:cubicBezTo>
                      <a:cubicBezTo>
                        <a:pt x="53" y="35"/>
                        <a:pt x="57" y="22"/>
                        <a:pt x="52" y="10"/>
                      </a:cubicBezTo>
                      <a:cubicBezTo>
                        <a:pt x="48" y="0"/>
                        <a:pt x="31" y="23"/>
                        <a:pt x="30" y="24"/>
                      </a:cubicBezTo>
                      <a:cubicBezTo>
                        <a:pt x="22" y="29"/>
                        <a:pt x="9" y="29"/>
                        <a:pt x="0" y="32"/>
                      </a:cubicBezTo>
                      <a:cubicBezTo>
                        <a:pt x="4" y="59"/>
                        <a:pt x="19" y="41"/>
                        <a:pt x="38" y="5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134"/>
                <p:cNvSpPr>
                  <a:spLocks/>
                </p:cNvSpPr>
                <p:nvPr/>
              </p:nvSpPr>
              <p:spPr bwMode="auto">
                <a:xfrm>
                  <a:off x="4003" y="1932"/>
                  <a:ext cx="121" cy="80"/>
                </a:xfrm>
                <a:custGeom>
                  <a:avLst/>
                  <a:gdLst/>
                  <a:ahLst/>
                  <a:cxnLst>
                    <a:cxn ang="0">
                      <a:pos x="61" y="68"/>
                    </a:cxn>
                    <a:cxn ang="0">
                      <a:pos x="73" y="58"/>
                    </a:cxn>
                    <a:cxn ang="0">
                      <a:pos x="89" y="54"/>
                    </a:cxn>
                    <a:cxn ang="0">
                      <a:pos x="103" y="40"/>
                    </a:cxn>
                    <a:cxn ang="0">
                      <a:pos x="55" y="22"/>
                    </a:cxn>
                    <a:cxn ang="0">
                      <a:pos x="45" y="6"/>
                    </a:cxn>
                    <a:cxn ang="0">
                      <a:pos x="33" y="2"/>
                    </a:cxn>
                    <a:cxn ang="0">
                      <a:pos x="9" y="4"/>
                    </a:cxn>
                    <a:cxn ang="0">
                      <a:pos x="29" y="34"/>
                    </a:cxn>
                    <a:cxn ang="0">
                      <a:pos x="33" y="74"/>
                    </a:cxn>
                    <a:cxn ang="0">
                      <a:pos x="45" y="80"/>
                    </a:cxn>
                    <a:cxn ang="0">
                      <a:pos x="57" y="78"/>
                    </a:cxn>
                    <a:cxn ang="0">
                      <a:pos x="61" y="68"/>
                    </a:cxn>
                  </a:cxnLst>
                  <a:rect l="0" t="0" r="r" b="b"/>
                  <a:pathLst>
                    <a:path w="121" h="80">
                      <a:moveTo>
                        <a:pt x="61" y="68"/>
                      </a:moveTo>
                      <a:cubicBezTo>
                        <a:pt x="64" y="65"/>
                        <a:pt x="69" y="60"/>
                        <a:pt x="73" y="58"/>
                      </a:cubicBezTo>
                      <a:cubicBezTo>
                        <a:pt x="78" y="56"/>
                        <a:pt x="89" y="54"/>
                        <a:pt x="89" y="54"/>
                      </a:cubicBezTo>
                      <a:cubicBezTo>
                        <a:pt x="95" y="45"/>
                        <a:pt x="92" y="43"/>
                        <a:pt x="103" y="40"/>
                      </a:cubicBezTo>
                      <a:cubicBezTo>
                        <a:pt x="121" y="13"/>
                        <a:pt x="74" y="23"/>
                        <a:pt x="55" y="22"/>
                      </a:cubicBezTo>
                      <a:cubicBezTo>
                        <a:pt x="52" y="12"/>
                        <a:pt x="54" y="10"/>
                        <a:pt x="45" y="6"/>
                      </a:cubicBezTo>
                      <a:cubicBezTo>
                        <a:pt x="41" y="4"/>
                        <a:pt x="33" y="2"/>
                        <a:pt x="33" y="2"/>
                      </a:cubicBezTo>
                      <a:cubicBezTo>
                        <a:pt x="25" y="3"/>
                        <a:pt x="16" y="0"/>
                        <a:pt x="9" y="4"/>
                      </a:cubicBezTo>
                      <a:cubicBezTo>
                        <a:pt x="0" y="9"/>
                        <a:pt x="24" y="32"/>
                        <a:pt x="29" y="34"/>
                      </a:cubicBezTo>
                      <a:cubicBezTo>
                        <a:pt x="38" y="47"/>
                        <a:pt x="25" y="62"/>
                        <a:pt x="33" y="74"/>
                      </a:cubicBezTo>
                      <a:cubicBezTo>
                        <a:pt x="35" y="78"/>
                        <a:pt x="41" y="78"/>
                        <a:pt x="45" y="80"/>
                      </a:cubicBezTo>
                      <a:cubicBezTo>
                        <a:pt x="49" y="79"/>
                        <a:pt x="53" y="80"/>
                        <a:pt x="57" y="78"/>
                      </a:cubicBezTo>
                      <a:cubicBezTo>
                        <a:pt x="60" y="76"/>
                        <a:pt x="64" y="65"/>
                        <a:pt x="61" y="68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135"/>
                <p:cNvSpPr>
                  <a:spLocks/>
                </p:cNvSpPr>
                <p:nvPr/>
              </p:nvSpPr>
              <p:spPr bwMode="auto">
                <a:xfrm>
                  <a:off x="3709" y="2021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21" y="1"/>
                    </a:cxn>
                    <a:cxn ang="0">
                      <a:pos x="9" y="19"/>
                    </a:cxn>
                    <a:cxn ang="0">
                      <a:pos x="21" y="39"/>
                    </a:cxn>
                    <a:cxn ang="0">
                      <a:pos x="27" y="11"/>
                    </a:cxn>
                    <a:cxn ang="0">
                      <a:pos x="21" y="1"/>
                    </a:cxn>
                  </a:cxnLst>
                  <a:rect l="0" t="0" r="r" b="b"/>
                  <a:pathLst>
                    <a:path w="36" h="39">
                      <a:moveTo>
                        <a:pt x="21" y="1"/>
                      </a:moveTo>
                      <a:cubicBezTo>
                        <a:pt x="19" y="10"/>
                        <a:pt x="17" y="14"/>
                        <a:pt x="9" y="19"/>
                      </a:cubicBezTo>
                      <a:cubicBezTo>
                        <a:pt x="0" y="33"/>
                        <a:pt x="9" y="36"/>
                        <a:pt x="21" y="39"/>
                      </a:cubicBezTo>
                      <a:cubicBezTo>
                        <a:pt x="36" y="36"/>
                        <a:pt x="35" y="23"/>
                        <a:pt x="27" y="11"/>
                      </a:cubicBezTo>
                      <a:cubicBezTo>
                        <a:pt x="19" y="0"/>
                        <a:pt x="21" y="15"/>
                        <a:pt x="21" y="1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136"/>
                <p:cNvSpPr>
                  <a:spLocks/>
                </p:cNvSpPr>
                <p:nvPr/>
              </p:nvSpPr>
              <p:spPr bwMode="auto">
                <a:xfrm>
                  <a:off x="3760" y="2228"/>
                  <a:ext cx="47" cy="66"/>
                </a:xfrm>
                <a:custGeom>
                  <a:avLst/>
                  <a:gdLst/>
                  <a:ahLst/>
                  <a:cxnLst>
                    <a:cxn ang="0">
                      <a:pos x="36" y="12"/>
                    </a:cxn>
                    <a:cxn ang="0">
                      <a:pos x="6" y="12"/>
                    </a:cxn>
                    <a:cxn ang="0">
                      <a:pos x="8" y="32"/>
                    </a:cxn>
                    <a:cxn ang="0">
                      <a:pos x="28" y="66"/>
                    </a:cxn>
                    <a:cxn ang="0">
                      <a:pos x="28" y="38"/>
                    </a:cxn>
                    <a:cxn ang="0">
                      <a:pos x="36" y="12"/>
                    </a:cxn>
                  </a:cxnLst>
                  <a:rect l="0" t="0" r="r" b="b"/>
                  <a:pathLst>
                    <a:path w="47" h="66">
                      <a:moveTo>
                        <a:pt x="36" y="12"/>
                      </a:moveTo>
                      <a:cubicBezTo>
                        <a:pt x="28" y="0"/>
                        <a:pt x="16" y="5"/>
                        <a:pt x="6" y="12"/>
                      </a:cubicBezTo>
                      <a:cubicBezTo>
                        <a:pt x="0" y="20"/>
                        <a:pt x="3" y="24"/>
                        <a:pt x="8" y="32"/>
                      </a:cubicBezTo>
                      <a:cubicBezTo>
                        <a:pt x="10" y="55"/>
                        <a:pt x="9" y="60"/>
                        <a:pt x="28" y="66"/>
                      </a:cubicBezTo>
                      <a:cubicBezTo>
                        <a:pt x="47" y="62"/>
                        <a:pt x="32" y="51"/>
                        <a:pt x="28" y="38"/>
                      </a:cubicBezTo>
                      <a:cubicBezTo>
                        <a:pt x="31" y="24"/>
                        <a:pt x="40" y="27"/>
                        <a:pt x="36" y="1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137"/>
                <p:cNvSpPr>
                  <a:spLocks/>
                </p:cNvSpPr>
                <p:nvPr/>
              </p:nvSpPr>
              <p:spPr bwMode="auto">
                <a:xfrm>
                  <a:off x="3954" y="2544"/>
                  <a:ext cx="27" cy="37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4" y="16"/>
                    </a:cxn>
                    <a:cxn ang="0">
                      <a:pos x="0" y="28"/>
                    </a:cxn>
                    <a:cxn ang="0">
                      <a:pos x="22" y="2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7" h="37">
                      <a:moveTo>
                        <a:pt x="20" y="0"/>
                      </a:moveTo>
                      <a:cubicBezTo>
                        <a:pt x="14" y="4"/>
                        <a:pt x="7" y="9"/>
                        <a:pt x="4" y="16"/>
                      </a:cubicBezTo>
                      <a:cubicBezTo>
                        <a:pt x="2" y="20"/>
                        <a:pt x="0" y="28"/>
                        <a:pt x="0" y="28"/>
                      </a:cubicBezTo>
                      <a:cubicBezTo>
                        <a:pt x="13" y="37"/>
                        <a:pt x="13" y="26"/>
                        <a:pt x="22" y="20"/>
                      </a:cubicBezTo>
                      <a:cubicBezTo>
                        <a:pt x="27" y="12"/>
                        <a:pt x="27" y="7"/>
                        <a:pt x="20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138"/>
                <p:cNvSpPr>
                  <a:spLocks/>
                </p:cNvSpPr>
                <p:nvPr/>
              </p:nvSpPr>
              <p:spPr bwMode="auto">
                <a:xfrm>
                  <a:off x="4046" y="2590"/>
                  <a:ext cx="37" cy="20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30" y="20"/>
                    </a:cxn>
                    <a:cxn ang="0">
                      <a:pos x="32" y="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7" h="20">
                      <a:moveTo>
                        <a:pt x="22" y="0"/>
                      </a:moveTo>
                      <a:cubicBezTo>
                        <a:pt x="0" y="5"/>
                        <a:pt x="21" y="14"/>
                        <a:pt x="30" y="20"/>
                      </a:cubicBezTo>
                      <a:cubicBezTo>
                        <a:pt x="33" y="15"/>
                        <a:pt x="37" y="12"/>
                        <a:pt x="32" y="6"/>
                      </a:cubicBezTo>
                      <a:cubicBezTo>
                        <a:pt x="30" y="3"/>
                        <a:pt x="18" y="0"/>
                        <a:pt x="22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139"/>
                <p:cNvSpPr>
                  <a:spLocks/>
                </p:cNvSpPr>
                <p:nvPr/>
              </p:nvSpPr>
              <p:spPr bwMode="auto">
                <a:xfrm>
                  <a:off x="4223" y="2540"/>
                  <a:ext cx="35" cy="32"/>
                </a:xfrm>
                <a:custGeom>
                  <a:avLst/>
                  <a:gdLst/>
                  <a:ahLst/>
                  <a:cxnLst>
                    <a:cxn ang="0">
                      <a:pos x="25" y="2"/>
                    </a:cxn>
                    <a:cxn ang="0">
                      <a:pos x="7" y="12"/>
                    </a:cxn>
                    <a:cxn ang="0">
                      <a:pos x="35" y="20"/>
                    </a:cxn>
                    <a:cxn ang="0">
                      <a:pos x="33" y="6"/>
                    </a:cxn>
                    <a:cxn ang="0">
                      <a:pos x="17" y="6"/>
                    </a:cxn>
                    <a:cxn ang="0">
                      <a:pos x="25" y="2"/>
                    </a:cxn>
                  </a:cxnLst>
                  <a:rect l="0" t="0" r="r" b="b"/>
                  <a:pathLst>
                    <a:path w="35" h="34">
                      <a:moveTo>
                        <a:pt x="25" y="2"/>
                      </a:moveTo>
                      <a:cubicBezTo>
                        <a:pt x="19" y="6"/>
                        <a:pt x="13" y="8"/>
                        <a:pt x="7" y="12"/>
                      </a:cubicBezTo>
                      <a:cubicBezTo>
                        <a:pt x="0" y="34"/>
                        <a:pt x="23" y="22"/>
                        <a:pt x="35" y="20"/>
                      </a:cubicBezTo>
                      <a:cubicBezTo>
                        <a:pt x="34" y="15"/>
                        <a:pt x="35" y="10"/>
                        <a:pt x="33" y="6"/>
                      </a:cubicBezTo>
                      <a:cubicBezTo>
                        <a:pt x="30" y="0"/>
                        <a:pt x="19" y="8"/>
                        <a:pt x="17" y="6"/>
                      </a:cubicBezTo>
                      <a:cubicBezTo>
                        <a:pt x="15" y="4"/>
                        <a:pt x="22" y="3"/>
                        <a:pt x="25" y="2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140"/>
                <p:cNvSpPr>
                  <a:spLocks/>
                </p:cNvSpPr>
                <p:nvPr/>
              </p:nvSpPr>
              <p:spPr bwMode="auto">
                <a:xfrm>
                  <a:off x="4083" y="2127"/>
                  <a:ext cx="43" cy="34"/>
                </a:xfrm>
                <a:custGeom>
                  <a:avLst/>
                  <a:gdLst/>
                  <a:ahLst/>
                  <a:cxnLst>
                    <a:cxn ang="0">
                      <a:pos x="31" y="5"/>
                    </a:cxn>
                    <a:cxn ang="0">
                      <a:pos x="7" y="13"/>
                    </a:cxn>
                    <a:cxn ang="0">
                      <a:pos x="35" y="23"/>
                    </a:cxn>
                    <a:cxn ang="0">
                      <a:pos x="31" y="5"/>
                    </a:cxn>
                  </a:cxnLst>
                  <a:rect l="0" t="0" r="r" b="b"/>
                  <a:pathLst>
                    <a:path w="43" h="34">
                      <a:moveTo>
                        <a:pt x="31" y="5"/>
                      </a:moveTo>
                      <a:cubicBezTo>
                        <a:pt x="21" y="7"/>
                        <a:pt x="15" y="7"/>
                        <a:pt x="7" y="13"/>
                      </a:cubicBezTo>
                      <a:cubicBezTo>
                        <a:pt x="0" y="34"/>
                        <a:pt x="21" y="25"/>
                        <a:pt x="35" y="23"/>
                      </a:cubicBezTo>
                      <a:cubicBezTo>
                        <a:pt x="43" y="0"/>
                        <a:pt x="38" y="19"/>
                        <a:pt x="31" y="5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141"/>
                <p:cNvSpPr>
                  <a:spLocks/>
                </p:cNvSpPr>
                <p:nvPr/>
              </p:nvSpPr>
              <p:spPr bwMode="auto">
                <a:xfrm>
                  <a:off x="4018" y="2162"/>
                  <a:ext cx="48" cy="36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0" y="8"/>
                    </a:cxn>
                    <a:cxn ang="0">
                      <a:pos x="24" y="30"/>
                    </a:cxn>
                    <a:cxn ang="0">
                      <a:pos x="28" y="36"/>
                    </a:cxn>
                    <a:cxn ang="0">
                      <a:pos x="36" y="24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48" h="36">
                      <a:moveTo>
                        <a:pt x="44" y="0"/>
                      </a:moveTo>
                      <a:cubicBezTo>
                        <a:pt x="28" y="2"/>
                        <a:pt x="15" y="5"/>
                        <a:pt x="0" y="8"/>
                      </a:cubicBezTo>
                      <a:cubicBezTo>
                        <a:pt x="3" y="27"/>
                        <a:pt x="8" y="25"/>
                        <a:pt x="24" y="30"/>
                      </a:cubicBezTo>
                      <a:cubicBezTo>
                        <a:pt x="25" y="32"/>
                        <a:pt x="26" y="36"/>
                        <a:pt x="28" y="36"/>
                      </a:cubicBezTo>
                      <a:cubicBezTo>
                        <a:pt x="34" y="36"/>
                        <a:pt x="34" y="27"/>
                        <a:pt x="36" y="24"/>
                      </a:cubicBezTo>
                      <a:cubicBezTo>
                        <a:pt x="42" y="14"/>
                        <a:pt x="48" y="12"/>
                        <a:pt x="44" y="0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6" name="Freeform 142"/>
              <p:cNvSpPr>
                <a:spLocks/>
              </p:cNvSpPr>
              <p:nvPr/>
            </p:nvSpPr>
            <p:spPr bwMode="auto">
              <a:xfrm>
                <a:off x="3911" y="2036"/>
                <a:ext cx="49" cy="36"/>
              </a:xfrm>
              <a:custGeom>
                <a:avLst/>
                <a:gdLst/>
                <a:ahLst/>
                <a:cxnLst>
                  <a:cxn ang="0">
                    <a:pos x="19" y="28"/>
                  </a:cxn>
                  <a:cxn ang="0">
                    <a:pos x="43" y="16"/>
                  </a:cxn>
                  <a:cxn ang="0">
                    <a:pos x="39" y="0"/>
                  </a:cxn>
                  <a:cxn ang="0">
                    <a:pos x="3" y="20"/>
                  </a:cxn>
                  <a:cxn ang="0">
                    <a:pos x="11" y="36"/>
                  </a:cxn>
                  <a:cxn ang="0">
                    <a:pos x="19" y="28"/>
                  </a:cxn>
                </a:cxnLst>
                <a:rect l="0" t="0" r="r" b="b"/>
                <a:pathLst>
                  <a:path w="49" h="36">
                    <a:moveTo>
                      <a:pt x="19" y="28"/>
                    </a:moveTo>
                    <a:cubicBezTo>
                      <a:pt x="28" y="25"/>
                      <a:pt x="34" y="19"/>
                      <a:pt x="43" y="16"/>
                    </a:cubicBezTo>
                    <a:cubicBezTo>
                      <a:pt x="48" y="8"/>
                      <a:pt x="49" y="3"/>
                      <a:pt x="39" y="0"/>
                    </a:cubicBezTo>
                    <a:cubicBezTo>
                      <a:pt x="24" y="2"/>
                      <a:pt x="16" y="12"/>
                      <a:pt x="3" y="20"/>
                    </a:cubicBezTo>
                    <a:cubicBezTo>
                      <a:pt x="0" y="29"/>
                      <a:pt x="4" y="31"/>
                      <a:pt x="11" y="36"/>
                    </a:cubicBezTo>
                    <a:cubicBezTo>
                      <a:pt x="14" y="35"/>
                      <a:pt x="36" y="28"/>
                      <a:pt x="19" y="2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" name="Freeform 143"/>
              <p:cNvSpPr>
                <a:spLocks/>
              </p:cNvSpPr>
              <p:nvPr/>
            </p:nvSpPr>
            <p:spPr bwMode="auto">
              <a:xfrm>
                <a:off x="3876" y="1960"/>
                <a:ext cx="56" cy="34"/>
              </a:xfrm>
              <a:custGeom>
                <a:avLst/>
                <a:gdLst/>
                <a:ahLst/>
                <a:cxnLst>
                  <a:cxn ang="0">
                    <a:pos x="26" y="28"/>
                  </a:cxn>
                  <a:cxn ang="0">
                    <a:pos x="52" y="20"/>
                  </a:cxn>
                  <a:cxn ang="0">
                    <a:pos x="46" y="0"/>
                  </a:cxn>
                  <a:cxn ang="0">
                    <a:pos x="24" y="2"/>
                  </a:cxn>
                  <a:cxn ang="0">
                    <a:pos x="6" y="16"/>
                  </a:cxn>
                  <a:cxn ang="0">
                    <a:pos x="22" y="32"/>
                  </a:cxn>
                  <a:cxn ang="0">
                    <a:pos x="26" y="28"/>
                  </a:cxn>
                </a:cxnLst>
                <a:rect l="0" t="0" r="r" b="b"/>
                <a:pathLst>
                  <a:path w="56" h="34">
                    <a:moveTo>
                      <a:pt x="26" y="28"/>
                    </a:moveTo>
                    <a:cubicBezTo>
                      <a:pt x="38" y="26"/>
                      <a:pt x="43" y="26"/>
                      <a:pt x="52" y="20"/>
                    </a:cubicBezTo>
                    <a:cubicBezTo>
                      <a:pt x="55" y="11"/>
                      <a:pt x="56" y="3"/>
                      <a:pt x="46" y="0"/>
                    </a:cubicBezTo>
                    <a:cubicBezTo>
                      <a:pt x="39" y="1"/>
                      <a:pt x="31" y="0"/>
                      <a:pt x="24" y="2"/>
                    </a:cubicBezTo>
                    <a:cubicBezTo>
                      <a:pt x="17" y="4"/>
                      <a:pt x="6" y="16"/>
                      <a:pt x="6" y="16"/>
                    </a:cubicBezTo>
                    <a:cubicBezTo>
                      <a:pt x="0" y="34"/>
                      <a:pt x="4" y="34"/>
                      <a:pt x="22" y="32"/>
                    </a:cubicBezTo>
                    <a:cubicBezTo>
                      <a:pt x="29" y="28"/>
                      <a:pt x="30" y="28"/>
                      <a:pt x="26" y="2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44"/>
            <p:cNvGrpSpPr>
              <a:grpSpLocks/>
            </p:cNvGrpSpPr>
            <p:nvPr/>
          </p:nvGrpSpPr>
          <p:grpSpPr bwMode="auto">
            <a:xfrm>
              <a:off x="4243417" y="1143000"/>
              <a:ext cx="749299" cy="395287"/>
              <a:chOff x="3600" y="2452"/>
              <a:chExt cx="1347" cy="576"/>
            </a:xfrm>
            <a:grpFill/>
          </p:grpSpPr>
          <p:sp>
            <p:nvSpPr>
              <p:cNvPr id="74" name="Freeform 145"/>
              <p:cNvSpPr>
                <a:spLocks/>
              </p:cNvSpPr>
              <p:nvPr/>
            </p:nvSpPr>
            <p:spPr bwMode="auto">
              <a:xfrm>
                <a:off x="4065" y="2572"/>
                <a:ext cx="243" cy="155"/>
              </a:xfrm>
              <a:custGeom>
                <a:avLst/>
                <a:gdLst/>
                <a:ahLst/>
                <a:cxnLst>
                  <a:cxn ang="0">
                    <a:pos x="208" y="0"/>
                  </a:cxn>
                  <a:cxn ang="0">
                    <a:pos x="128" y="12"/>
                  </a:cxn>
                  <a:cxn ang="0">
                    <a:pos x="96" y="36"/>
                  </a:cxn>
                  <a:cxn ang="0">
                    <a:pos x="40" y="52"/>
                  </a:cxn>
                  <a:cxn ang="0">
                    <a:pos x="24" y="84"/>
                  </a:cxn>
                  <a:cxn ang="0">
                    <a:pos x="0" y="92"/>
                  </a:cxn>
                  <a:cxn ang="0">
                    <a:pos x="88" y="132"/>
                  </a:cxn>
                  <a:cxn ang="0">
                    <a:pos x="156" y="96"/>
                  </a:cxn>
                  <a:cxn ang="0">
                    <a:pos x="192" y="76"/>
                  </a:cxn>
                  <a:cxn ang="0">
                    <a:pos x="216" y="68"/>
                  </a:cxn>
                  <a:cxn ang="0">
                    <a:pos x="244" y="36"/>
                  </a:cxn>
                  <a:cxn ang="0">
                    <a:pos x="240" y="20"/>
                  </a:cxn>
                  <a:cxn ang="0">
                    <a:pos x="208" y="0"/>
                  </a:cxn>
                </a:cxnLst>
                <a:rect l="0" t="0" r="r" b="b"/>
                <a:pathLst>
                  <a:path w="245" h="155">
                    <a:moveTo>
                      <a:pt x="208" y="0"/>
                    </a:moveTo>
                    <a:cubicBezTo>
                      <a:pt x="181" y="3"/>
                      <a:pt x="155" y="9"/>
                      <a:pt x="128" y="12"/>
                    </a:cubicBezTo>
                    <a:cubicBezTo>
                      <a:pt x="112" y="17"/>
                      <a:pt x="111" y="29"/>
                      <a:pt x="96" y="36"/>
                    </a:cubicBezTo>
                    <a:cubicBezTo>
                      <a:pt x="78" y="44"/>
                      <a:pt x="59" y="48"/>
                      <a:pt x="40" y="52"/>
                    </a:cubicBezTo>
                    <a:cubicBezTo>
                      <a:pt x="36" y="73"/>
                      <a:pt x="42" y="76"/>
                      <a:pt x="24" y="84"/>
                    </a:cubicBezTo>
                    <a:cubicBezTo>
                      <a:pt x="16" y="87"/>
                      <a:pt x="0" y="92"/>
                      <a:pt x="0" y="92"/>
                    </a:cubicBezTo>
                    <a:cubicBezTo>
                      <a:pt x="7" y="155"/>
                      <a:pt x="14" y="136"/>
                      <a:pt x="88" y="132"/>
                    </a:cubicBezTo>
                    <a:cubicBezTo>
                      <a:pt x="95" y="91"/>
                      <a:pt x="118" y="100"/>
                      <a:pt x="156" y="96"/>
                    </a:cubicBezTo>
                    <a:cubicBezTo>
                      <a:pt x="174" y="78"/>
                      <a:pt x="163" y="86"/>
                      <a:pt x="192" y="76"/>
                    </a:cubicBezTo>
                    <a:cubicBezTo>
                      <a:pt x="200" y="73"/>
                      <a:pt x="216" y="68"/>
                      <a:pt x="216" y="68"/>
                    </a:cubicBezTo>
                    <a:cubicBezTo>
                      <a:pt x="225" y="55"/>
                      <a:pt x="235" y="49"/>
                      <a:pt x="244" y="36"/>
                    </a:cubicBezTo>
                    <a:cubicBezTo>
                      <a:pt x="243" y="31"/>
                      <a:pt x="245" y="23"/>
                      <a:pt x="240" y="20"/>
                    </a:cubicBezTo>
                    <a:cubicBezTo>
                      <a:pt x="240" y="20"/>
                      <a:pt x="188" y="20"/>
                      <a:pt x="208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Freeform 146"/>
              <p:cNvSpPr>
                <a:spLocks/>
              </p:cNvSpPr>
              <p:nvPr/>
            </p:nvSpPr>
            <p:spPr bwMode="auto">
              <a:xfrm>
                <a:off x="3797" y="2732"/>
                <a:ext cx="180" cy="155"/>
              </a:xfrm>
              <a:custGeom>
                <a:avLst/>
                <a:gdLst/>
                <a:ahLst/>
                <a:cxnLst>
                  <a:cxn ang="0">
                    <a:pos x="142" y="16"/>
                  </a:cxn>
                  <a:cxn ang="0">
                    <a:pos x="54" y="36"/>
                  </a:cxn>
                  <a:cxn ang="0">
                    <a:pos x="34" y="64"/>
                  </a:cxn>
                  <a:cxn ang="0">
                    <a:pos x="10" y="72"/>
                  </a:cxn>
                  <a:cxn ang="0">
                    <a:pos x="66" y="96"/>
                  </a:cxn>
                  <a:cxn ang="0">
                    <a:pos x="126" y="156"/>
                  </a:cxn>
                  <a:cxn ang="0">
                    <a:pos x="154" y="152"/>
                  </a:cxn>
                  <a:cxn ang="0">
                    <a:pos x="174" y="108"/>
                  </a:cxn>
                  <a:cxn ang="0">
                    <a:pos x="166" y="72"/>
                  </a:cxn>
                  <a:cxn ang="0">
                    <a:pos x="170" y="4"/>
                  </a:cxn>
                  <a:cxn ang="0">
                    <a:pos x="138" y="20"/>
                  </a:cxn>
                  <a:cxn ang="0">
                    <a:pos x="142" y="16"/>
                  </a:cxn>
                </a:cxnLst>
                <a:rect l="0" t="0" r="r" b="b"/>
                <a:pathLst>
                  <a:path w="180" h="156">
                    <a:moveTo>
                      <a:pt x="142" y="16"/>
                    </a:moveTo>
                    <a:cubicBezTo>
                      <a:pt x="112" y="24"/>
                      <a:pt x="85" y="32"/>
                      <a:pt x="54" y="36"/>
                    </a:cubicBezTo>
                    <a:cubicBezTo>
                      <a:pt x="34" y="43"/>
                      <a:pt x="43" y="36"/>
                      <a:pt x="34" y="64"/>
                    </a:cubicBezTo>
                    <a:cubicBezTo>
                      <a:pt x="31" y="72"/>
                      <a:pt x="10" y="72"/>
                      <a:pt x="10" y="72"/>
                    </a:cubicBezTo>
                    <a:cubicBezTo>
                      <a:pt x="0" y="103"/>
                      <a:pt x="46" y="94"/>
                      <a:pt x="66" y="96"/>
                    </a:cubicBezTo>
                    <a:cubicBezTo>
                      <a:pt x="86" y="126"/>
                      <a:pt x="87" y="148"/>
                      <a:pt x="126" y="156"/>
                    </a:cubicBezTo>
                    <a:cubicBezTo>
                      <a:pt x="135" y="155"/>
                      <a:pt x="146" y="156"/>
                      <a:pt x="154" y="152"/>
                    </a:cubicBezTo>
                    <a:cubicBezTo>
                      <a:pt x="167" y="146"/>
                      <a:pt x="145" y="118"/>
                      <a:pt x="174" y="108"/>
                    </a:cubicBezTo>
                    <a:cubicBezTo>
                      <a:pt x="180" y="91"/>
                      <a:pt x="171" y="88"/>
                      <a:pt x="166" y="72"/>
                    </a:cubicBezTo>
                    <a:cubicBezTo>
                      <a:pt x="169" y="45"/>
                      <a:pt x="175" y="29"/>
                      <a:pt x="170" y="4"/>
                    </a:cubicBezTo>
                    <a:cubicBezTo>
                      <a:pt x="153" y="6"/>
                      <a:pt x="138" y="0"/>
                      <a:pt x="138" y="20"/>
                    </a:cubicBezTo>
                    <a:cubicBezTo>
                      <a:pt x="138" y="22"/>
                      <a:pt x="141" y="17"/>
                      <a:pt x="142" y="1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Freeform 147"/>
              <p:cNvSpPr>
                <a:spLocks/>
              </p:cNvSpPr>
              <p:nvPr/>
            </p:nvSpPr>
            <p:spPr bwMode="auto">
              <a:xfrm>
                <a:off x="3600" y="2827"/>
                <a:ext cx="146" cy="111"/>
              </a:xfrm>
              <a:custGeom>
                <a:avLst/>
                <a:gdLst/>
                <a:ahLst/>
                <a:cxnLst>
                  <a:cxn ang="0">
                    <a:pos x="120" y="10"/>
                  </a:cxn>
                  <a:cxn ang="0">
                    <a:pos x="60" y="34"/>
                  </a:cxn>
                  <a:cxn ang="0">
                    <a:pos x="36" y="42"/>
                  </a:cxn>
                  <a:cxn ang="0">
                    <a:pos x="0" y="90"/>
                  </a:cxn>
                  <a:cxn ang="0">
                    <a:pos x="48" y="110"/>
                  </a:cxn>
                  <a:cxn ang="0">
                    <a:pos x="100" y="106"/>
                  </a:cxn>
                  <a:cxn ang="0">
                    <a:pos x="104" y="90"/>
                  </a:cxn>
                  <a:cxn ang="0">
                    <a:pos x="140" y="70"/>
                  </a:cxn>
                  <a:cxn ang="0">
                    <a:pos x="140" y="2"/>
                  </a:cxn>
                  <a:cxn ang="0">
                    <a:pos x="120" y="10"/>
                  </a:cxn>
                </a:cxnLst>
                <a:rect l="0" t="0" r="r" b="b"/>
                <a:pathLst>
                  <a:path w="146" h="112">
                    <a:moveTo>
                      <a:pt x="120" y="10"/>
                    </a:moveTo>
                    <a:cubicBezTo>
                      <a:pt x="100" y="17"/>
                      <a:pt x="81" y="27"/>
                      <a:pt x="60" y="34"/>
                    </a:cubicBezTo>
                    <a:cubicBezTo>
                      <a:pt x="52" y="37"/>
                      <a:pt x="36" y="42"/>
                      <a:pt x="36" y="42"/>
                    </a:cubicBezTo>
                    <a:cubicBezTo>
                      <a:pt x="24" y="59"/>
                      <a:pt x="11" y="73"/>
                      <a:pt x="0" y="90"/>
                    </a:cubicBezTo>
                    <a:cubicBezTo>
                      <a:pt x="16" y="101"/>
                      <a:pt x="32" y="99"/>
                      <a:pt x="48" y="110"/>
                    </a:cubicBezTo>
                    <a:cubicBezTo>
                      <a:pt x="65" y="109"/>
                      <a:pt x="84" y="112"/>
                      <a:pt x="100" y="106"/>
                    </a:cubicBezTo>
                    <a:cubicBezTo>
                      <a:pt x="105" y="104"/>
                      <a:pt x="101" y="95"/>
                      <a:pt x="104" y="90"/>
                    </a:cubicBezTo>
                    <a:cubicBezTo>
                      <a:pt x="110" y="81"/>
                      <a:pt x="131" y="76"/>
                      <a:pt x="140" y="70"/>
                    </a:cubicBezTo>
                    <a:cubicBezTo>
                      <a:pt x="146" y="38"/>
                      <a:pt x="146" y="34"/>
                      <a:pt x="140" y="2"/>
                    </a:cubicBezTo>
                    <a:cubicBezTo>
                      <a:pt x="114" y="6"/>
                      <a:pt x="110" y="0"/>
                      <a:pt x="120" y="1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Freeform 148"/>
              <p:cNvSpPr>
                <a:spLocks/>
              </p:cNvSpPr>
              <p:nvPr/>
            </p:nvSpPr>
            <p:spPr bwMode="auto">
              <a:xfrm>
                <a:off x="4413" y="2695"/>
                <a:ext cx="174" cy="118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58" y="84"/>
                  </a:cxn>
                  <a:cxn ang="0">
                    <a:pos x="130" y="116"/>
                  </a:cxn>
                  <a:cxn ang="0">
                    <a:pos x="166" y="112"/>
                  </a:cxn>
                  <a:cxn ang="0">
                    <a:pos x="166" y="84"/>
                  </a:cxn>
                  <a:cxn ang="0">
                    <a:pos x="130" y="68"/>
                  </a:cxn>
                  <a:cxn ang="0">
                    <a:pos x="110" y="48"/>
                  </a:cxn>
                  <a:cxn ang="0">
                    <a:pos x="86" y="40"/>
                  </a:cxn>
                  <a:cxn ang="0">
                    <a:pos x="58" y="8"/>
                  </a:cxn>
                  <a:cxn ang="0">
                    <a:pos x="34" y="0"/>
                  </a:cxn>
                  <a:cxn ang="0">
                    <a:pos x="10" y="40"/>
                  </a:cxn>
                  <a:cxn ang="0">
                    <a:pos x="10" y="28"/>
                  </a:cxn>
                </a:cxnLst>
                <a:rect l="0" t="0" r="r" b="b"/>
                <a:pathLst>
                  <a:path w="174" h="116">
                    <a:moveTo>
                      <a:pt x="10" y="28"/>
                    </a:moveTo>
                    <a:cubicBezTo>
                      <a:pt x="25" y="50"/>
                      <a:pt x="35" y="69"/>
                      <a:pt x="58" y="84"/>
                    </a:cubicBezTo>
                    <a:cubicBezTo>
                      <a:pt x="79" y="115"/>
                      <a:pt x="91" y="112"/>
                      <a:pt x="130" y="116"/>
                    </a:cubicBezTo>
                    <a:cubicBezTo>
                      <a:pt x="142" y="115"/>
                      <a:pt x="155" y="116"/>
                      <a:pt x="166" y="112"/>
                    </a:cubicBezTo>
                    <a:cubicBezTo>
                      <a:pt x="174" y="109"/>
                      <a:pt x="168" y="86"/>
                      <a:pt x="166" y="84"/>
                    </a:cubicBezTo>
                    <a:cubicBezTo>
                      <a:pt x="161" y="78"/>
                      <a:pt x="137" y="70"/>
                      <a:pt x="130" y="68"/>
                    </a:cubicBezTo>
                    <a:cubicBezTo>
                      <a:pt x="123" y="57"/>
                      <a:pt x="123" y="54"/>
                      <a:pt x="110" y="48"/>
                    </a:cubicBezTo>
                    <a:cubicBezTo>
                      <a:pt x="102" y="45"/>
                      <a:pt x="86" y="40"/>
                      <a:pt x="86" y="40"/>
                    </a:cubicBezTo>
                    <a:cubicBezTo>
                      <a:pt x="75" y="29"/>
                      <a:pt x="72" y="14"/>
                      <a:pt x="58" y="8"/>
                    </a:cubicBezTo>
                    <a:cubicBezTo>
                      <a:pt x="50" y="5"/>
                      <a:pt x="34" y="0"/>
                      <a:pt x="34" y="0"/>
                    </a:cubicBezTo>
                    <a:cubicBezTo>
                      <a:pt x="8" y="5"/>
                      <a:pt x="0" y="11"/>
                      <a:pt x="10" y="40"/>
                    </a:cubicBezTo>
                    <a:cubicBezTo>
                      <a:pt x="11" y="44"/>
                      <a:pt x="10" y="32"/>
                      <a:pt x="10" y="2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Freeform 149"/>
              <p:cNvSpPr>
                <a:spLocks/>
              </p:cNvSpPr>
              <p:nvPr/>
            </p:nvSpPr>
            <p:spPr bwMode="auto">
              <a:xfrm>
                <a:off x="4311" y="2503"/>
                <a:ext cx="308" cy="104"/>
              </a:xfrm>
              <a:custGeom>
                <a:avLst/>
                <a:gdLst/>
                <a:ahLst/>
                <a:cxnLst>
                  <a:cxn ang="0">
                    <a:pos x="105" y="72"/>
                  </a:cxn>
                  <a:cxn ang="0">
                    <a:pos x="177" y="92"/>
                  </a:cxn>
                  <a:cxn ang="0">
                    <a:pos x="309" y="80"/>
                  </a:cxn>
                  <a:cxn ang="0">
                    <a:pos x="277" y="48"/>
                  </a:cxn>
                  <a:cxn ang="0">
                    <a:pos x="81" y="28"/>
                  </a:cxn>
                  <a:cxn ang="0">
                    <a:pos x="57" y="20"/>
                  </a:cxn>
                  <a:cxn ang="0">
                    <a:pos x="45" y="16"/>
                  </a:cxn>
                  <a:cxn ang="0">
                    <a:pos x="5" y="20"/>
                  </a:cxn>
                  <a:cxn ang="0">
                    <a:pos x="9" y="36"/>
                  </a:cxn>
                  <a:cxn ang="0">
                    <a:pos x="45" y="68"/>
                  </a:cxn>
                  <a:cxn ang="0">
                    <a:pos x="85" y="96"/>
                  </a:cxn>
                  <a:cxn ang="0">
                    <a:pos x="105" y="72"/>
                  </a:cxn>
                </a:cxnLst>
                <a:rect l="0" t="0" r="r" b="b"/>
                <a:pathLst>
                  <a:path w="309" h="104">
                    <a:moveTo>
                      <a:pt x="105" y="72"/>
                    </a:moveTo>
                    <a:cubicBezTo>
                      <a:pt x="135" y="62"/>
                      <a:pt x="151" y="83"/>
                      <a:pt x="177" y="92"/>
                    </a:cubicBezTo>
                    <a:cubicBezTo>
                      <a:pt x="224" y="88"/>
                      <a:pt x="260" y="83"/>
                      <a:pt x="309" y="80"/>
                    </a:cubicBezTo>
                    <a:cubicBezTo>
                      <a:pt x="304" y="59"/>
                      <a:pt x="298" y="53"/>
                      <a:pt x="277" y="48"/>
                    </a:cubicBezTo>
                    <a:cubicBezTo>
                      <a:pt x="205" y="0"/>
                      <a:pt x="263" y="32"/>
                      <a:pt x="81" y="28"/>
                    </a:cubicBezTo>
                    <a:cubicBezTo>
                      <a:pt x="73" y="25"/>
                      <a:pt x="65" y="23"/>
                      <a:pt x="57" y="20"/>
                    </a:cubicBezTo>
                    <a:cubicBezTo>
                      <a:pt x="53" y="19"/>
                      <a:pt x="45" y="16"/>
                      <a:pt x="45" y="16"/>
                    </a:cubicBezTo>
                    <a:cubicBezTo>
                      <a:pt x="32" y="17"/>
                      <a:pt x="17" y="13"/>
                      <a:pt x="5" y="20"/>
                    </a:cubicBezTo>
                    <a:cubicBezTo>
                      <a:pt x="0" y="23"/>
                      <a:pt x="6" y="31"/>
                      <a:pt x="9" y="36"/>
                    </a:cubicBezTo>
                    <a:cubicBezTo>
                      <a:pt x="18" y="49"/>
                      <a:pt x="45" y="68"/>
                      <a:pt x="45" y="68"/>
                    </a:cubicBezTo>
                    <a:cubicBezTo>
                      <a:pt x="50" y="104"/>
                      <a:pt x="50" y="102"/>
                      <a:pt x="85" y="96"/>
                    </a:cubicBezTo>
                    <a:cubicBezTo>
                      <a:pt x="92" y="76"/>
                      <a:pt x="97" y="88"/>
                      <a:pt x="105" y="7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Freeform 150"/>
              <p:cNvSpPr>
                <a:spLocks/>
              </p:cNvSpPr>
              <p:nvPr/>
            </p:nvSpPr>
            <p:spPr bwMode="auto">
              <a:xfrm>
                <a:off x="3777" y="2885"/>
                <a:ext cx="128" cy="79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48" y="64"/>
                  </a:cxn>
                  <a:cxn ang="0">
                    <a:pos x="100" y="80"/>
                  </a:cxn>
                  <a:cxn ang="0">
                    <a:pos x="128" y="52"/>
                  </a:cxn>
                  <a:cxn ang="0">
                    <a:pos x="60" y="16"/>
                  </a:cxn>
                  <a:cxn ang="0">
                    <a:pos x="0" y="8"/>
                  </a:cxn>
                  <a:cxn ang="0">
                    <a:pos x="4" y="24"/>
                  </a:cxn>
                </a:cxnLst>
                <a:rect l="0" t="0" r="r" b="b"/>
                <a:pathLst>
                  <a:path w="128" h="80">
                    <a:moveTo>
                      <a:pt x="4" y="24"/>
                    </a:moveTo>
                    <a:cubicBezTo>
                      <a:pt x="21" y="35"/>
                      <a:pt x="30" y="56"/>
                      <a:pt x="48" y="64"/>
                    </a:cubicBezTo>
                    <a:cubicBezTo>
                      <a:pt x="65" y="71"/>
                      <a:pt x="83" y="74"/>
                      <a:pt x="100" y="80"/>
                    </a:cubicBezTo>
                    <a:cubicBezTo>
                      <a:pt x="121" y="75"/>
                      <a:pt x="117" y="69"/>
                      <a:pt x="128" y="52"/>
                    </a:cubicBezTo>
                    <a:cubicBezTo>
                      <a:pt x="120" y="14"/>
                      <a:pt x="96" y="20"/>
                      <a:pt x="60" y="16"/>
                    </a:cubicBezTo>
                    <a:cubicBezTo>
                      <a:pt x="36" y="0"/>
                      <a:pt x="32" y="4"/>
                      <a:pt x="0" y="8"/>
                    </a:cubicBezTo>
                    <a:cubicBezTo>
                      <a:pt x="4" y="29"/>
                      <a:pt x="4" y="35"/>
                      <a:pt x="4" y="2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Freeform 151"/>
              <p:cNvSpPr>
                <a:spLocks/>
              </p:cNvSpPr>
              <p:nvPr/>
            </p:nvSpPr>
            <p:spPr bwMode="auto">
              <a:xfrm>
                <a:off x="4505" y="2880"/>
                <a:ext cx="94" cy="67"/>
              </a:xfrm>
              <a:custGeom>
                <a:avLst/>
                <a:gdLst/>
                <a:ahLst/>
                <a:cxnLst>
                  <a:cxn ang="0">
                    <a:pos x="22" y="16"/>
                  </a:cxn>
                  <a:cxn ang="0">
                    <a:pos x="54" y="44"/>
                  </a:cxn>
                  <a:cxn ang="0">
                    <a:pos x="90" y="60"/>
                  </a:cxn>
                  <a:cxn ang="0">
                    <a:pos x="86" y="16"/>
                  </a:cxn>
                  <a:cxn ang="0">
                    <a:pos x="58" y="12"/>
                  </a:cxn>
                  <a:cxn ang="0">
                    <a:pos x="34" y="0"/>
                  </a:cxn>
                  <a:cxn ang="0">
                    <a:pos x="18" y="4"/>
                  </a:cxn>
                  <a:cxn ang="0">
                    <a:pos x="22" y="16"/>
                  </a:cxn>
                </a:cxnLst>
                <a:rect l="0" t="0" r="r" b="b"/>
                <a:pathLst>
                  <a:path w="94" h="66">
                    <a:moveTo>
                      <a:pt x="22" y="16"/>
                    </a:moveTo>
                    <a:cubicBezTo>
                      <a:pt x="30" y="28"/>
                      <a:pt x="54" y="44"/>
                      <a:pt x="54" y="44"/>
                    </a:cubicBezTo>
                    <a:cubicBezTo>
                      <a:pt x="61" y="66"/>
                      <a:pt x="68" y="64"/>
                      <a:pt x="90" y="60"/>
                    </a:cubicBezTo>
                    <a:cubicBezTo>
                      <a:pt x="89" y="45"/>
                      <a:pt x="94" y="28"/>
                      <a:pt x="86" y="16"/>
                    </a:cubicBezTo>
                    <a:cubicBezTo>
                      <a:pt x="81" y="8"/>
                      <a:pt x="67" y="14"/>
                      <a:pt x="58" y="12"/>
                    </a:cubicBezTo>
                    <a:cubicBezTo>
                      <a:pt x="46" y="10"/>
                      <a:pt x="44" y="7"/>
                      <a:pt x="34" y="0"/>
                    </a:cubicBezTo>
                    <a:cubicBezTo>
                      <a:pt x="29" y="1"/>
                      <a:pt x="22" y="1"/>
                      <a:pt x="18" y="4"/>
                    </a:cubicBezTo>
                    <a:cubicBezTo>
                      <a:pt x="0" y="19"/>
                      <a:pt x="18" y="16"/>
                      <a:pt x="22" y="1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Freeform 152"/>
              <p:cNvSpPr>
                <a:spLocks/>
              </p:cNvSpPr>
              <p:nvPr/>
            </p:nvSpPr>
            <p:spPr bwMode="auto">
              <a:xfrm>
                <a:off x="4856" y="2908"/>
                <a:ext cx="91" cy="120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43" y="120"/>
                  </a:cxn>
                  <a:cxn ang="0">
                    <a:pos x="35" y="0"/>
                  </a:cxn>
                  <a:cxn ang="0">
                    <a:pos x="11" y="24"/>
                  </a:cxn>
                </a:cxnLst>
                <a:rect l="0" t="0" r="r" b="b"/>
                <a:pathLst>
                  <a:path w="90" h="120">
                    <a:moveTo>
                      <a:pt x="11" y="24"/>
                    </a:moveTo>
                    <a:cubicBezTo>
                      <a:pt x="28" y="49"/>
                      <a:pt x="9" y="109"/>
                      <a:pt x="43" y="120"/>
                    </a:cubicBezTo>
                    <a:cubicBezTo>
                      <a:pt x="90" y="108"/>
                      <a:pt x="82" y="16"/>
                      <a:pt x="35" y="0"/>
                    </a:cubicBezTo>
                    <a:cubicBezTo>
                      <a:pt x="16" y="3"/>
                      <a:pt x="0" y="3"/>
                      <a:pt x="11" y="2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Freeform 153"/>
              <p:cNvSpPr>
                <a:spLocks/>
              </p:cNvSpPr>
              <p:nvPr/>
            </p:nvSpPr>
            <p:spPr bwMode="auto">
              <a:xfrm>
                <a:off x="4844" y="2584"/>
                <a:ext cx="86" cy="104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23" y="49"/>
                  </a:cxn>
                  <a:cxn ang="0">
                    <a:pos x="47" y="101"/>
                  </a:cxn>
                  <a:cxn ang="0">
                    <a:pos x="71" y="97"/>
                  </a:cxn>
                  <a:cxn ang="0">
                    <a:pos x="59" y="49"/>
                  </a:cxn>
                  <a:cxn ang="0">
                    <a:pos x="19" y="1"/>
                  </a:cxn>
                  <a:cxn ang="0">
                    <a:pos x="3" y="13"/>
                  </a:cxn>
                </a:cxnLst>
                <a:rect l="0" t="0" r="r" b="b"/>
                <a:pathLst>
                  <a:path w="85" h="104">
                    <a:moveTo>
                      <a:pt x="3" y="13"/>
                    </a:moveTo>
                    <a:cubicBezTo>
                      <a:pt x="21" y="41"/>
                      <a:pt x="16" y="28"/>
                      <a:pt x="23" y="49"/>
                    </a:cubicBezTo>
                    <a:cubicBezTo>
                      <a:pt x="27" y="78"/>
                      <a:pt x="28" y="82"/>
                      <a:pt x="47" y="101"/>
                    </a:cubicBezTo>
                    <a:cubicBezTo>
                      <a:pt x="55" y="100"/>
                      <a:pt x="67" y="104"/>
                      <a:pt x="71" y="97"/>
                    </a:cubicBezTo>
                    <a:cubicBezTo>
                      <a:pt x="85" y="70"/>
                      <a:pt x="66" y="66"/>
                      <a:pt x="59" y="49"/>
                    </a:cubicBezTo>
                    <a:cubicBezTo>
                      <a:pt x="48" y="23"/>
                      <a:pt x="48" y="11"/>
                      <a:pt x="19" y="1"/>
                    </a:cubicBezTo>
                    <a:cubicBezTo>
                      <a:pt x="0" y="6"/>
                      <a:pt x="3" y="0"/>
                      <a:pt x="3" y="13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Freeform 154"/>
              <p:cNvSpPr>
                <a:spLocks/>
              </p:cNvSpPr>
              <p:nvPr/>
            </p:nvSpPr>
            <p:spPr bwMode="auto">
              <a:xfrm>
                <a:off x="4619" y="2452"/>
                <a:ext cx="157" cy="69"/>
              </a:xfrm>
              <a:custGeom>
                <a:avLst/>
                <a:gdLst/>
                <a:ahLst/>
                <a:cxnLst>
                  <a:cxn ang="0">
                    <a:pos x="76" y="68"/>
                  </a:cxn>
                  <a:cxn ang="0">
                    <a:pos x="156" y="40"/>
                  </a:cxn>
                  <a:cxn ang="0">
                    <a:pos x="0" y="24"/>
                  </a:cxn>
                  <a:cxn ang="0">
                    <a:pos x="36" y="44"/>
                  </a:cxn>
                  <a:cxn ang="0">
                    <a:pos x="84" y="68"/>
                  </a:cxn>
                  <a:cxn ang="0">
                    <a:pos x="76" y="68"/>
                  </a:cxn>
                </a:cxnLst>
                <a:rect l="0" t="0" r="r" b="b"/>
                <a:pathLst>
                  <a:path w="156" h="70">
                    <a:moveTo>
                      <a:pt x="76" y="68"/>
                    </a:moveTo>
                    <a:cubicBezTo>
                      <a:pt x="114" y="42"/>
                      <a:pt x="106" y="45"/>
                      <a:pt x="156" y="40"/>
                    </a:cubicBezTo>
                    <a:cubicBezTo>
                      <a:pt x="146" y="0"/>
                      <a:pt x="24" y="23"/>
                      <a:pt x="0" y="24"/>
                    </a:cubicBezTo>
                    <a:cubicBezTo>
                      <a:pt x="6" y="43"/>
                      <a:pt x="17" y="40"/>
                      <a:pt x="36" y="44"/>
                    </a:cubicBezTo>
                    <a:cubicBezTo>
                      <a:pt x="46" y="51"/>
                      <a:pt x="79" y="63"/>
                      <a:pt x="84" y="68"/>
                    </a:cubicBezTo>
                    <a:cubicBezTo>
                      <a:pt x="86" y="70"/>
                      <a:pt x="79" y="68"/>
                      <a:pt x="76" y="68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" name="Freeform 155"/>
              <p:cNvSpPr>
                <a:spLocks/>
              </p:cNvSpPr>
              <p:nvPr/>
            </p:nvSpPr>
            <p:spPr bwMode="auto">
              <a:xfrm>
                <a:off x="4228" y="2688"/>
                <a:ext cx="80" cy="86"/>
              </a:xfrm>
              <a:custGeom>
                <a:avLst/>
                <a:gdLst/>
                <a:ahLst/>
                <a:cxnLst>
                  <a:cxn ang="0">
                    <a:pos x="35" y="11"/>
                  </a:cxn>
                  <a:cxn ang="0">
                    <a:pos x="11" y="43"/>
                  </a:cxn>
                  <a:cxn ang="0">
                    <a:pos x="39" y="79"/>
                  </a:cxn>
                  <a:cxn ang="0">
                    <a:pos x="71" y="31"/>
                  </a:cxn>
                  <a:cxn ang="0">
                    <a:pos x="79" y="19"/>
                  </a:cxn>
                  <a:cxn ang="0">
                    <a:pos x="47" y="7"/>
                  </a:cxn>
                  <a:cxn ang="0">
                    <a:pos x="35" y="11"/>
                  </a:cxn>
                </a:cxnLst>
                <a:rect l="0" t="0" r="r" b="b"/>
                <a:pathLst>
                  <a:path w="79" h="85">
                    <a:moveTo>
                      <a:pt x="35" y="11"/>
                    </a:moveTo>
                    <a:cubicBezTo>
                      <a:pt x="30" y="26"/>
                      <a:pt x="20" y="30"/>
                      <a:pt x="11" y="43"/>
                    </a:cubicBezTo>
                    <a:cubicBezTo>
                      <a:pt x="6" y="80"/>
                      <a:pt x="0" y="85"/>
                      <a:pt x="39" y="79"/>
                    </a:cubicBezTo>
                    <a:cubicBezTo>
                      <a:pt x="44" y="58"/>
                      <a:pt x="58" y="50"/>
                      <a:pt x="71" y="31"/>
                    </a:cubicBezTo>
                    <a:cubicBezTo>
                      <a:pt x="74" y="27"/>
                      <a:pt x="79" y="19"/>
                      <a:pt x="79" y="19"/>
                    </a:cubicBezTo>
                    <a:cubicBezTo>
                      <a:pt x="73" y="0"/>
                      <a:pt x="65" y="2"/>
                      <a:pt x="47" y="7"/>
                    </a:cubicBezTo>
                    <a:cubicBezTo>
                      <a:pt x="34" y="16"/>
                      <a:pt x="35" y="20"/>
                      <a:pt x="35" y="11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 158"/>
            <p:cNvSpPr>
              <a:spLocks/>
            </p:cNvSpPr>
            <p:nvPr/>
          </p:nvSpPr>
          <p:spPr bwMode="auto">
            <a:xfrm>
              <a:off x="3606798" y="3100382"/>
              <a:ext cx="52387" cy="57150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27" y="43"/>
                </a:cxn>
                <a:cxn ang="0">
                  <a:pos x="39" y="51"/>
                </a:cxn>
                <a:cxn ang="0">
                  <a:pos x="59" y="55"/>
                </a:cxn>
                <a:cxn ang="0">
                  <a:pos x="67" y="43"/>
                </a:cxn>
                <a:cxn ang="0">
                  <a:pos x="47" y="3"/>
                </a:cxn>
                <a:cxn ang="0">
                  <a:pos x="23" y="15"/>
                </a:cxn>
              </a:cxnLst>
              <a:rect l="0" t="0" r="r" b="b"/>
              <a:pathLst>
                <a:path w="67" h="74">
                  <a:moveTo>
                    <a:pt x="23" y="15"/>
                  </a:moveTo>
                  <a:cubicBezTo>
                    <a:pt x="0" y="23"/>
                    <a:pt x="12" y="35"/>
                    <a:pt x="27" y="43"/>
                  </a:cubicBezTo>
                  <a:cubicBezTo>
                    <a:pt x="31" y="45"/>
                    <a:pt x="35" y="48"/>
                    <a:pt x="39" y="51"/>
                  </a:cubicBezTo>
                  <a:cubicBezTo>
                    <a:pt x="46" y="72"/>
                    <a:pt x="49" y="74"/>
                    <a:pt x="59" y="55"/>
                  </a:cubicBezTo>
                  <a:cubicBezTo>
                    <a:pt x="61" y="51"/>
                    <a:pt x="64" y="47"/>
                    <a:pt x="67" y="43"/>
                  </a:cubicBezTo>
                  <a:cubicBezTo>
                    <a:pt x="60" y="0"/>
                    <a:pt x="57" y="33"/>
                    <a:pt x="47" y="3"/>
                  </a:cubicBezTo>
                  <a:cubicBezTo>
                    <a:pt x="39" y="6"/>
                    <a:pt x="23" y="21"/>
                    <a:pt x="23" y="1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Freeform 159"/>
            <p:cNvSpPr>
              <a:spLocks/>
            </p:cNvSpPr>
            <p:nvPr/>
          </p:nvSpPr>
          <p:spPr bwMode="auto">
            <a:xfrm>
              <a:off x="3670298" y="2844796"/>
              <a:ext cx="33337" cy="42862"/>
            </a:xfrm>
            <a:custGeom>
              <a:avLst/>
              <a:gdLst/>
              <a:ahLst/>
              <a:cxnLst>
                <a:cxn ang="0">
                  <a:pos x="32" y="1"/>
                </a:cxn>
                <a:cxn ang="0">
                  <a:pos x="12" y="5"/>
                </a:cxn>
                <a:cxn ang="0">
                  <a:pos x="4" y="29"/>
                </a:cxn>
                <a:cxn ang="0">
                  <a:pos x="0" y="41"/>
                </a:cxn>
                <a:cxn ang="0">
                  <a:pos x="36" y="57"/>
                </a:cxn>
                <a:cxn ang="0">
                  <a:pos x="32" y="1"/>
                </a:cxn>
              </a:cxnLst>
              <a:rect l="0" t="0" r="r" b="b"/>
              <a:pathLst>
                <a:path w="42" h="57">
                  <a:moveTo>
                    <a:pt x="32" y="1"/>
                  </a:moveTo>
                  <a:cubicBezTo>
                    <a:pt x="25" y="2"/>
                    <a:pt x="17" y="0"/>
                    <a:pt x="12" y="5"/>
                  </a:cubicBezTo>
                  <a:cubicBezTo>
                    <a:pt x="6" y="11"/>
                    <a:pt x="7" y="21"/>
                    <a:pt x="4" y="29"/>
                  </a:cubicBezTo>
                  <a:cubicBezTo>
                    <a:pt x="3" y="33"/>
                    <a:pt x="0" y="41"/>
                    <a:pt x="0" y="41"/>
                  </a:cubicBezTo>
                  <a:cubicBezTo>
                    <a:pt x="13" y="45"/>
                    <a:pt x="23" y="53"/>
                    <a:pt x="36" y="57"/>
                  </a:cubicBezTo>
                  <a:cubicBezTo>
                    <a:pt x="42" y="38"/>
                    <a:pt x="41" y="19"/>
                    <a:pt x="32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Freeform 160"/>
            <p:cNvSpPr>
              <a:spLocks/>
            </p:cNvSpPr>
            <p:nvPr/>
          </p:nvSpPr>
          <p:spPr bwMode="auto">
            <a:xfrm>
              <a:off x="3808410" y="2843208"/>
              <a:ext cx="39688" cy="36513"/>
            </a:xfrm>
            <a:custGeom>
              <a:avLst/>
              <a:gdLst/>
              <a:ahLst/>
              <a:cxnLst>
                <a:cxn ang="0">
                  <a:pos x="48" y="11"/>
                </a:cxn>
                <a:cxn ang="0">
                  <a:pos x="0" y="23"/>
                </a:cxn>
                <a:cxn ang="0">
                  <a:pos x="52" y="47"/>
                </a:cxn>
                <a:cxn ang="0">
                  <a:pos x="48" y="11"/>
                </a:cxn>
              </a:cxnLst>
              <a:rect l="0" t="0" r="r" b="b"/>
              <a:pathLst>
                <a:path w="52" h="47">
                  <a:moveTo>
                    <a:pt x="48" y="11"/>
                  </a:moveTo>
                  <a:cubicBezTo>
                    <a:pt x="28" y="4"/>
                    <a:pt x="8" y="0"/>
                    <a:pt x="0" y="23"/>
                  </a:cubicBezTo>
                  <a:cubicBezTo>
                    <a:pt x="8" y="46"/>
                    <a:pt x="31" y="40"/>
                    <a:pt x="52" y="47"/>
                  </a:cubicBezTo>
                  <a:cubicBezTo>
                    <a:pt x="48" y="16"/>
                    <a:pt x="48" y="28"/>
                    <a:pt x="48" y="1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Freeform 161"/>
            <p:cNvSpPr>
              <a:spLocks/>
            </p:cNvSpPr>
            <p:nvPr/>
          </p:nvSpPr>
          <p:spPr bwMode="auto">
            <a:xfrm>
              <a:off x="3754435" y="2792408"/>
              <a:ext cx="34925" cy="2381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2"/>
                </a:cxn>
                <a:cxn ang="0">
                  <a:pos x="19" y="0"/>
                </a:cxn>
              </a:cxnLst>
              <a:rect l="0" t="0" r="r" b="b"/>
              <a:pathLst>
                <a:path w="47" h="32">
                  <a:moveTo>
                    <a:pt x="19" y="0"/>
                  </a:moveTo>
                  <a:cubicBezTo>
                    <a:pt x="13" y="18"/>
                    <a:pt x="0" y="19"/>
                    <a:pt x="19" y="32"/>
                  </a:cubicBezTo>
                  <a:cubicBezTo>
                    <a:pt x="47" y="25"/>
                    <a:pt x="44" y="8"/>
                    <a:pt x="1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62"/>
            <p:cNvSpPr>
              <a:spLocks/>
            </p:cNvSpPr>
            <p:nvPr/>
          </p:nvSpPr>
          <p:spPr bwMode="auto">
            <a:xfrm>
              <a:off x="3830635" y="2927346"/>
              <a:ext cx="30163" cy="3651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48"/>
                </a:cxn>
                <a:cxn ang="0">
                  <a:pos x="28" y="12"/>
                </a:cxn>
                <a:cxn ang="0">
                  <a:pos x="12" y="0"/>
                </a:cxn>
              </a:cxnLst>
              <a:rect l="0" t="0" r="r" b="b"/>
              <a:pathLst>
                <a:path w="40" h="48">
                  <a:moveTo>
                    <a:pt x="12" y="0"/>
                  </a:moveTo>
                  <a:cubicBezTo>
                    <a:pt x="8" y="21"/>
                    <a:pt x="0" y="31"/>
                    <a:pt x="12" y="48"/>
                  </a:cubicBezTo>
                  <a:cubicBezTo>
                    <a:pt x="30" y="43"/>
                    <a:pt x="40" y="34"/>
                    <a:pt x="28" y="12"/>
                  </a:cubicBezTo>
                  <a:cubicBezTo>
                    <a:pt x="25" y="6"/>
                    <a:pt x="17" y="5"/>
                    <a:pt x="1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Freeform 163"/>
            <p:cNvSpPr>
              <a:spLocks/>
            </p:cNvSpPr>
            <p:nvPr/>
          </p:nvSpPr>
          <p:spPr bwMode="auto">
            <a:xfrm>
              <a:off x="3905247" y="2941633"/>
              <a:ext cx="50800" cy="25400"/>
            </a:xfrm>
            <a:custGeom>
              <a:avLst/>
              <a:gdLst/>
              <a:ahLst/>
              <a:cxnLst>
                <a:cxn ang="0">
                  <a:pos x="38" y="7"/>
                </a:cxn>
                <a:cxn ang="0">
                  <a:pos x="54" y="35"/>
                </a:cxn>
                <a:cxn ang="0">
                  <a:pos x="38" y="7"/>
                </a:cxn>
              </a:cxnLst>
              <a:rect l="0" t="0" r="r" b="b"/>
              <a:pathLst>
                <a:path w="67" h="35">
                  <a:moveTo>
                    <a:pt x="38" y="7"/>
                  </a:moveTo>
                  <a:cubicBezTo>
                    <a:pt x="0" y="17"/>
                    <a:pt x="41" y="26"/>
                    <a:pt x="54" y="35"/>
                  </a:cubicBezTo>
                  <a:cubicBezTo>
                    <a:pt x="61" y="13"/>
                    <a:pt x="67" y="0"/>
                    <a:pt x="38" y="7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Freeform 164"/>
            <p:cNvSpPr>
              <a:spLocks/>
            </p:cNvSpPr>
            <p:nvPr/>
          </p:nvSpPr>
          <p:spPr bwMode="auto">
            <a:xfrm>
              <a:off x="3897309" y="2773358"/>
              <a:ext cx="20638" cy="4603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6"/>
                </a:cxn>
                <a:cxn ang="0">
                  <a:pos x="28" y="32"/>
                </a:cxn>
                <a:cxn ang="0">
                  <a:pos x="20" y="0"/>
                </a:cxn>
              </a:cxnLst>
              <a:rect l="0" t="0" r="r" b="b"/>
              <a:pathLst>
                <a:path w="28" h="61">
                  <a:moveTo>
                    <a:pt x="20" y="0"/>
                  </a:moveTo>
                  <a:cubicBezTo>
                    <a:pt x="2" y="28"/>
                    <a:pt x="7" y="15"/>
                    <a:pt x="0" y="36"/>
                  </a:cubicBezTo>
                  <a:cubicBezTo>
                    <a:pt x="8" y="61"/>
                    <a:pt x="22" y="51"/>
                    <a:pt x="28" y="32"/>
                  </a:cubicBezTo>
                  <a:cubicBezTo>
                    <a:pt x="24" y="5"/>
                    <a:pt x="28" y="15"/>
                    <a:pt x="2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Freeform 165"/>
            <p:cNvSpPr>
              <a:spLocks/>
            </p:cNvSpPr>
            <p:nvPr/>
          </p:nvSpPr>
          <p:spPr bwMode="auto">
            <a:xfrm>
              <a:off x="3963984" y="2749546"/>
              <a:ext cx="46038" cy="46037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Freeform 166"/>
            <p:cNvSpPr>
              <a:spLocks/>
            </p:cNvSpPr>
            <p:nvPr/>
          </p:nvSpPr>
          <p:spPr bwMode="auto">
            <a:xfrm>
              <a:off x="3908422" y="2693983"/>
              <a:ext cx="38100" cy="39688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6" y="21"/>
                </a:cxn>
                <a:cxn ang="0">
                  <a:pos x="19" y="42"/>
                </a:cxn>
                <a:cxn ang="0">
                  <a:pos x="37" y="54"/>
                </a:cxn>
                <a:cxn ang="0">
                  <a:pos x="34" y="21"/>
                </a:cxn>
                <a:cxn ang="0">
                  <a:pos x="19" y="0"/>
                </a:cxn>
                <a:cxn ang="0">
                  <a:pos x="13" y="6"/>
                </a:cxn>
              </a:cxnLst>
              <a:rect l="0" t="0" r="r" b="b"/>
              <a:pathLst>
                <a:path w="50" h="54">
                  <a:moveTo>
                    <a:pt x="13" y="6"/>
                  </a:moveTo>
                  <a:cubicBezTo>
                    <a:pt x="0" y="26"/>
                    <a:pt x="9" y="5"/>
                    <a:pt x="16" y="21"/>
                  </a:cubicBezTo>
                  <a:cubicBezTo>
                    <a:pt x="19" y="27"/>
                    <a:pt x="15" y="36"/>
                    <a:pt x="19" y="42"/>
                  </a:cubicBezTo>
                  <a:cubicBezTo>
                    <a:pt x="23" y="48"/>
                    <a:pt x="37" y="54"/>
                    <a:pt x="37" y="54"/>
                  </a:cubicBezTo>
                  <a:cubicBezTo>
                    <a:pt x="47" y="40"/>
                    <a:pt x="50" y="31"/>
                    <a:pt x="34" y="21"/>
                  </a:cubicBezTo>
                  <a:cubicBezTo>
                    <a:pt x="27" y="0"/>
                    <a:pt x="34" y="5"/>
                    <a:pt x="19" y="0"/>
                  </a:cubicBezTo>
                  <a:cubicBezTo>
                    <a:pt x="12" y="10"/>
                    <a:pt x="13" y="13"/>
                    <a:pt x="13" y="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167"/>
            <p:cNvSpPr>
              <a:spLocks/>
            </p:cNvSpPr>
            <p:nvPr/>
          </p:nvSpPr>
          <p:spPr bwMode="auto">
            <a:xfrm>
              <a:off x="4029072" y="2817808"/>
              <a:ext cx="60325" cy="30163"/>
            </a:xfrm>
            <a:custGeom>
              <a:avLst/>
              <a:gdLst/>
              <a:ahLst/>
              <a:cxnLst>
                <a:cxn ang="0">
                  <a:pos x="27" y="10"/>
                </a:cxn>
                <a:cxn ang="0">
                  <a:pos x="42" y="40"/>
                </a:cxn>
                <a:cxn ang="0">
                  <a:pos x="60" y="7"/>
                </a:cxn>
                <a:cxn ang="0">
                  <a:pos x="33" y="1"/>
                </a:cxn>
                <a:cxn ang="0">
                  <a:pos x="27" y="10"/>
                </a:cxn>
              </a:cxnLst>
              <a:rect l="0" t="0" r="r" b="b"/>
              <a:pathLst>
                <a:path w="79" h="40">
                  <a:moveTo>
                    <a:pt x="27" y="10"/>
                  </a:moveTo>
                  <a:cubicBezTo>
                    <a:pt x="0" y="19"/>
                    <a:pt x="28" y="35"/>
                    <a:pt x="42" y="40"/>
                  </a:cubicBezTo>
                  <a:cubicBezTo>
                    <a:pt x="55" y="38"/>
                    <a:pt x="79" y="29"/>
                    <a:pt x="60" y="7"/>
                  </a:cubicBezTo>
                  <a:cubicBezTo>
                    <a:pt x="54" y="0"/>
                    <a:pt x="42" y="4"/>
                    <a:pt x="33" y="1"/>
                  </a:cubicBezTo>
                  <a:cubicBezTo>
                    <a:pt x="22" y="5"/>
                    <a:pt x="23" y="1"/>
                    <a:pt x="27" y="1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168"/>
            <p:cNvSpPr>
              <a:spLocks/>
            </p:cNvSpPr>
            <p:nvPr/>
          </p:nvSpPr>
          <p:spPr bwMode="auto">
            <a:xfrm>
              <a:off x="4551359" y="3249607"/>
              <a:ext cx="146050" cy="77788"/>
            </a:xfrm>
            <a:custGeom>
              <a:avLst/>
              <a:gdLst/>
              <a:ahLst/>
              <a:cxnLst>
                <a:cxn ang="0">
                  <a:pos x="80" y="89"/>
                </a:cxn>
                <a:cxn ang="0">
                  <a:pos x="113" y="65"/>
                </a:cxn>
                <a:cxn ang="0">
                  <a:pos x="176" y="56"/>
                </a:cxn>
                <a:cxn ang="0">
                  <a:pos x="191" y="29"/>
                </a:cxn>
                <a:cxn ang="0">
                  <a:pos x="179" y="14"/>
                </a:cxn>
                <a:cxn ang="0">
                  <a:pos x="161" y="20"/>
                </a:cxn>
                <a:cxn ang="0">
                  <a:pos x="152" y="23"/>
                </a:cxn>
                <a:cxn ang="0">
                  <a:pos x="110" y="2"/>
                </a:cxn>
                <a:cxn ang="0">
                  <a:pos x="59" y="23"/>
                </a:cxn>
                <a:cxn ang="0">
                  <a:pos x="56" y="59"/>
                </a:cxn>
                <a:cxn ang="0">
                  <a:pos x="38" y="65"/>
                </a:cxn>
                <a:cxn ang="0">
                  <a:pos x="32" y="104"/>
                </a:cxn>
                <a:cxn ang="0">
                  <a:pos x="65" y="92"/>
                </a:cxn>
                <a:cxn ang="0">
                  <a:pos x="80" y="89"/>
                </a:cxn>
              </a:cxnLst>
              <a:rect l="0" t="0" r="r" b="b"/>
              <a:pathLst>
                <a:path w="191" h="104">
                  <a:moveTo>
                    <a:pt x="80" y="89"/>
                  </a:moveTo>
                  <a:cubicBezTo>
                    <a:pt x="85" y="65"/>
                    <a:pt x="92" y="72"/>
                    <a:pt x="113" y="65"/>
                  </a:cubicBezTo>
                  <a:cubicBezTo>
                    <a:pt x="125" y="47"/>
                    <a:pt x="155" y="59"/>
                    <a:pt x="176" y="56"/>
                  </a:cubicBezTo>
                  <a:cubicBezTo>
                    <a:pt x="182" y="47"/>
                    <a:pt x="185" y="38"/>
                    <a:pt x="191" y="29"/>
                  </a:cubicBezTo>
                  <a:cubicBezTo>
                    <a:pt x="189" y="21"/>
                    <a:pt x="191" y="13"/>
                    <a:pt x="179" y="14"/>
                  </a:cubicBezTo>
                  <a:cubicBezTo>
                    <a:pt x="173" y="15"/>
                    <a:pt x="167" y="18"/>
                    <a:pt x="161" y="20"/>
                  </a:cubicBezTo>
                  <a:cubicBezTo>
                    <a:pt x="158" y="21"/>
                    <a:pt x="152" y="23"/>
                    <a:pt x="152" y="23"/>
                  </a:cubicBezTo>
                  <a:cubicBezTo>
                    <a:pt x="128" y="19"/>
                    <a:pt x="131" y="9"/>
                    <a:pt x="110" y="2"/>
                  </a:cubicBezTo>
                  <a:cubicBezTo>
                    <a:pt x="76" y="5"/>
                    <a:pt x="75" y="0"/>
                    <a:pt x="59" y="23"/>
                  </a:cubicBezTo>
                  <a:cubicBezTo>
                    <a:pt x="58" y="35"/>
                    <a:pt x="61" y="48"/>
                    <a:pt x="56" y="59"/>
                  </a:cubicBezTo>
                  <a:cubicBezTo>
                    <a:pt x="53" y="65"/>
                    <a:pt x="38" y="65"/>
                    <a:pt x="38" y="65"/>
                  </a:cubicBezTo>
                  <a:cubicBezTo>
                    <a:pt x="25" y="78"/>
                    <a:pt x="0" y="83"/>
                    <a:pt x="32" y="104"/>
                  </a:cubicBezTo>
                  <a:cubicBezTo>
                    <a:pt x="45" y="101"/>
                    <a:pt x="52" y="95"/>
                    <a:pt x="65" y="92"/>
                  </a:cubicBezTo>
                  <a:cubicBezTo>
                    <a:pt x="70" y="91"/>
                    <a:pt x="80" y="89"/>
                    <a:pt x="80" y="8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Freeform 169"/>
            <p:cNvSpPr>
              <a:spLocks/>
            </p:cNvSpPr>
            <p:nvPr/>
          </p:nvSpPr>
          <p:spPr bwMode="auto">
            <a:xfrm>
              <a:off x="4387847" y="3255957"/>
              <a:ext cx="42862" cy="2857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6"/>
                </a:cxn>
                <a:cxn ang="0">
                  <a:pos x="40" y="33"/>
                </a:cxn>
                <a:cxn ang="0">
                  <a:pos x="19" y="0"/>
                </a:cxn>
              </a:cxnLst>
              <a:rect l="0" t="0" r="r" b="b"/>
              <a:pathLst>
                <a:path w="56" h="39">
                  <a:moveTo>
                    <a:pt x="19" y="0"/>
                  </a:moveTo>
                  <a:cubicBezTo>
                    <a:pt x="2" y="6"/>
                    <a:pt x="0" y="30"/>
                    <a:pt x="19" y="36"/>
                  </a:cubicBezTo>
                  <a:cubicBezTo>
                    <a:pt x="26" y="35"/>
                    <a:pt x="36" y="39"/>
                    <a:pt x="40" y="33"/>
                  </a:cubicBezTo>
                  <a:cubicBezTo>
                    <a:pt x="56" y="7"/>
                    <a:pt x="32" y="4"/>
                    <a:pt x="1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Freeform 170"/>
            <p:cNvSpPr>
              <a:spLocks/>
            </p:cNvSpPr>
            <p:nvPr/>
          </p:nvSpPr>
          <p:spPr bwMode="auto">
            <a:xfrm>
              <a:off x="4470397" y="3162295"/>
              <a:ext cx="46037" cy="60325"/>
            </a:xfrm>
            <a:custGeom>
              <a:avLst/>
              <a:gdLst/>
              <a:ahLst/>
              <a:cxnLst>
                <a:cxn ang="0">
                  <a:pos x="13" y="42"/>
                </a:cxn>
                <a:cxn ang="0">
                  <a:pos x="34" y="0"/>
                </a:cxn>
                <a:cxn ang="0">
                  <a:pos x="58" y="39"/>
                </a:cxn>
                <a:cxn ang="0">
                  <a:pos x="55" y="66"/>
                </a:cxn>
                <a:cxn ang="0">
                  <a:pos x="28" y="75"/>
                </a:cxn>
                <a:cxn ang="0">
                  <a:pos x="13" y="42"/>
                </a:cxn>
              </a:cxnLst>
              <a:rect l="0" t="0" r="r" b="b"/>
              <a:pathLst>
                <a:path w="60" h="78">
                  <a:moveTo>
                    <a:pt x="13" y="42"/>
                  </a:moveTo>
                  <a:cubicBezTo>
                    <a:pt x="15" y="26"/>
                    <a:pt x="17" y="6"/>
                    <a:pt x="34" y="0"/>
                  </a:cubicBezTo>
                  <a:cubicBezTo>
                    <a:pt x="59" y="5"/>
                    <a:pt x="54" y="18"/>
                    <a:pt x="58" y="39"/>
                  </a:cubicBezTo>
                  <a:cubicBezTo>
                    <a:pt x="57" y="48"/>
                    <a:pt x="60" y="58"/>
                    <a:pt x="55" y="66"/>
                  </a:cubicBezTo>
                  <a:cubicBezTo>
                    <a:pt x="50" y="74"/>
                    <a:pt x="28" y="75"/>
                    <a:pt x="28" y="75"/>
                  </a:cubicBezTo>
                  <a:cubicBezTo>
                    <a:pt x="0" y="70"/>
                    <a:pt x="9" y="78"/>
                    <a:pt x="13" y="4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Freeform 171"/>
            <p:cNvSpPr>
              <a:spLocks/>
            </p:cNvSpPr>
            <p:nvPr/>
          </p:nvSpPr>
          <p:spPr bwMode="auto">
            <a:xfrm>
              <a:off x="4110034" y="2813046"/>
              <a:ext cx="28575" cy="3016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36"/>
                </a:cxn>
                <a:cxn ang="0">
                  <a:pos x="26" y="33"/>
                </a:cxn>
                <a:cxn ang="0">
                  <a:pos x="8" y="0"/>
                </a:cxn>
              </a:cxnLst>
              <a:rect l="0" t="0" r="r" b="b"/>
              <a:pathLst>
                <a:path w="38" h="39">
                  <a:moveTo>
                    <a:pt x="8" y="0"/>
                  </a:moveTo>
                  <a:cubicBezTo>
                    <a:pt x="0" y="24"/>
                    <a:pt x="1" y="12"/>
                    <a:pt x="5" y="36"/>
                  </a:cubicBezTo>
                  <a:cubicBezTo>
                    <a:pt x="12" y="35"/>
                    <a:pt x="22" y="39"/>
                    <a:pt x="26" y="33"/>
                  </a:cubicBezTo>
                  <a:cubicBezTo>
                    <a:pt x="38" y="17"/>
                    <a:pt x="14" y="8"/>
                    <a:pt x="8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172"/>
            <p:cNvSpPr>
              <a:spLocks/>
            </p:cNvSpPr>
            <p:nvPr/>
          </p:nvSpPr>
          <p:spPr bwMode="auto">
            <a:xfrm>
              <a:off x="4810122" y="3259132"/>
              <a:ext cx="46037" cy="42863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1" y="15"/>
                </a:cxn>
                <a:cxn ang="0">
                  <a:pos x="4" y="33"/>
                </a:cxn>
                <a:cxn ang="0">
                  <a:pos x="22" y="39"/>
                </a:cxn>
                <a:cxn ang="0">
                  <a:pos x="58" y="51"/>
                </a:cxn>
                <a:cxn ang="0">
                  <a:pos x="31" y="3"/>
                </a:cxn>
              </a:cxnLst>
              <a:rect l="0" t="0" r="r" b="b"/>
              <a:pathLst>
                <a:path w="61" h="55">
                  <a:moveTo>
                    <a:pt x="31" y="3"/>
                  </a:moveTo>
                  <a:cubicBezTo>
                    <a:pt x="23" y="4"/>
                    <a:pt x="3" y="0"/>
                    <a:pt x="1" y="15"/>
                  </a:cubicBezTo>
                  <a:cubicBezTo>
                    <a:pt x="0" y="21"/>
                    <a:pt x="0" y="28"/>
                    <a:pt x="4" y="33"/>
                  </a:cubicBezTo>
                  <a:cubicBezTo>
                    <a:pt x="8" y="38"/>
                    <a:pt x="22" y="39"/>
                    <a:pt x="22" y="39"/>
                  </a:cubicBezTo>
                  <a:cubicBezTo>
                    <a:pt x="36" y="53"/>
                    <a:pt x="37" y="55"/>
                    <a:pt x="58" y="51"/>
                  </a:cubicBezTo>
                  <a:cubicBezTo>
                    <a:pt x="56" y="23"/>
                    <a:pt x="61" y="3"/>
                    <a:pt x="31" y="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Freeform 173"/>
            <p:cNvSpPr>
              <a:spLocks/>
            </p:cNvSpPr>
            <p:nvPr/>
          </p:nvSpPr>
          <p:spPr bwMode="auto">
            <a:xfrm>
              <a:off x="4078284" y="2857496"/>
              <a:ext cx="276225" cy="285749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99" y="3"/>
                </a:cxn>
                <a:cxn ang="0">
                  <a:pos x="84" y="30"/>
                </a:cxn>
                <a:cxn ang="0">
                  <a:pos x="27" y="33"/>
                </a:cxn>
                <a:cxn ang="0">
                  <a:pos x="6" y="54"/>
                </a:cxn>
                <a:cxn ang="0">
                  <a:pos x="27" y="78"/>
                </a:cxn>
                <a:cxn ang="0">
                  <a:pos x="63" y="102"/>
                </a:cxn>
                <a:cxn ang="0">
                  <a:pos x="117" y="132"/>
                </a:cxn>
                <a:cxn ang="0">
                  <a:pos x="123" y="153"/>
                </a:cxn>
                <a:cxn ang="0">
                  <a:pos x="210" y="264"/>
                </a:cxn>
                <a:cxn ang="0">
                  <a:pos x="237" y="279"/>
                </a:cxn>
                <a:cxn ang="0">
                  <a:pos x="246" y="285"/>
                </a:cxn>
                <a:cxn ang="0">
                  <a:pos x="291" y="378"/>
                </a:cxn>
                <a:cxn ang="0">
                  <a:pos x="324" y="360"/>
                </a:cxn>
                <a:cxn ang="0">
                  <a:pos x="360" y="321"/>
                </a:cxn>
                <a:cxn ang="0">
                  <a:pos x="318" y="282"/>
                </a:cxn>
                <a:cxn ang="0">
                  <a:pos x="258" y="237"/>
                </a:cxn>
                <a:cxn ang="0">
                  <a:pos x="246" y="204"/>
                </a:cxn>
                <a:cxn ang="0">
                  <a:pos x="228" y="144"/>
                </a:cxn>
                <a:cxn ang="0">
                  <a:pos x="192" y="126"/>
                </a:cxn>
                <a:cxn ang="0">
                  <a:pos x="174" y="114"/>
                </a:cxn>
                <a:cxn ang="0">
                  <a:pos x="138" y="51"/>
                </a:cxn>
                <a:cxn ang="0">
                  <a:pos x="117" y="0"/>
                </a:cxn>
              </a:cxnLst>
              <a:rect l="0" t="0" r="r" b="b"/>
              <a:pathLst>
                <a:path w="360" h="378">
                  <a:moveTo>
                    <a:pt x="117" y="0"/>
                  </a:moveTo>
                  <a:cubicBezTo>
                    <a:pt x="111" y="1"/>
                    <a:pt x="104" y="0"/>
                    <a:pt x="99" y="3"/>
                  </a:cubicBezTo>
                  <a:cubicBezTo>
                    <a:pt x="86" y="11"/>
                    <a:pt x="116" y="28"/>
                    <a:pt x="84" y="30"/>
                  </a:cubicBezTo>
                  <a:cubicBezTo>
                    <a:pt x="65" y="31"/>
                    <a:pt x="46" y="32"/>
                    <a:pt x="27" y="33"/>
                  </a:cubicBezTo>
                  <a:cubicBezTo>
                    <a:pt x="16" y="40"/>
                    <a:pt x="17" y="47"/>
                    <a:pt x="6" y="54"/>
                  </a:cubicBezTo>
                  <a:cubicBezTo>
                    <a:pt x="0" y="73"/>
                    <a:pt x="11" y="74"/>
                    <a:pt x="27" y="78"/>
                  </a:cubicBezTo>
                  <a:cubicBezTo>
                    <a:pt x="45" y="96"/>
                    <a:pt x="35" y="96"/>
                    <a:pt x="63" y="102"/>
                  </a:cubicBezTo>
                  <a:cubicBezTo>
                    <a:pt x="80" y="114"/>
                    <a:pt x="97" y="125"/>
                    <a:pt x="117" y="132"/>
                  </a:cubicBezTo>
                  <a:cubicBezTo>
                    <a:pt x="119" y="137"/>
                    <a:pt x="123" y="148"/>
                    <a:pt x="123" y="153"/>
                  </a:cubicBezTo>
                  <a:cubicBezTo>
                    <a:pt x="130" y="267"/>
                    <a:pt x="103" y="259"/>
                    <a:pt x="210" y="264"/>
                  </a:cubicBezTo>
                  <a:cubicBezTo>
                    <a:pt x="226" y="269"/>
                    <a:pt x="216" y="265"/>
                    <a:pt x="237" y="279"/>
                  </a:cubicBezTo>
                  <a:cubicBezTo>
                    <a:pt x="240" y="281"/>
                    <a:pt x="246" y="285"/>
                    <a:pt x="246" y="285"/>
                  </a:cubicBezTo>
                  <a:cubicBezTo>
                    <a:pt x="291" y="352"/>
                    <a:pt x="212" y="369"/>
                    <a:pt x="291" y="378"/>
                  </a:cubicBezTo>
                  <a:cubicBezTo>
                    <a:pt x="309" y="375"/>
                    <a:pt x="318" y="377"/>
                    <a:pt x="324" y="360"/>
                  </a:cubicBezTo>
                  <a:cubicBezTo>
                    <a:pt x="328" y="320"/>
                    <a:pt x="328" y="327"/>
                    <a:pt x="360" y="321"/>
                  </a:cubicBezTo>
                  <a:cubicBezTo>
                    <a:pt x="356" y="279"/>
                    <a:pt x="353" y="287"/>
                    <a:pt x="318" y="282"/>
                  </a:cubicBezTo>
                  <a:cubicBezTo>
                    <a:pt x="293" y="274"/>
                    <a:pt x="281" y="245"/>
                    <a:pt x="258" y="237"/>
                  </a:cubicBezTo>
                  <a:cubicBezTo>
                    <a:pt x="242" y="221"/>
                    <a:pt x="253" y="235"/>
                    <a:pt x="246" y="204"/>
                  </a:cubicBezTo>
                  <a:cubicBezTo>
                    <a:pt x="242" y="184"/>
                    <a:pt x="233" y="164"/>
                    <a:pt x="228" y="144"/>
                  </a:cubicBezTo>
                  <a:cubicBezTo>
                    <a:pt x="224" y="129"/>
                    <a:pt x="202" y="132"/>
                    <a:pt x="192" y="126"/>
                  </a:cubicBezTo>
                  <a:cubicBezTo>
                    <a:pt x="186" y="122"/>
                    <a:pt x="174" y="114"/>
                    <a:pt x="174" y="114"/>
                  </a:cubicBezTo>
                  <a:cubicBezTo>
                    <a:pt x="160" y="94"/>
                    <a:pt x="155" y="68"/>
                    <a:pt x="138" y="51"/>
                  </a:cubicBezTo>
                  <a:cubicBezTo>
                    <a:pt x="133" y="36"/>
                    <a:pt x="111" y="12"/>
                    <a:pt x="117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Freeform 174"/>
            <p:cNvSpPr>
              <a:spLocks/>
            </p:cNvSpPr>
            <p:nvPr/>
          </p:nvSpPr>
          <p:spPr bwMode="auto">
            <a:xfrm>
              <a:off x="4348159" y="3097207"/>
              <a:ext cx="61913" cy="39688"/>
            </a:xfrm>
            <a:custGeom>
              <a:avLst/>
              <a:gdLst/>
              <a:ahLst/>
              <a:cxnLst>
                <a:cxn ang="0">
                  <a:pos x="54" y="5"/>
                </a:cxn>
                <a:cxn ang="0">
                  <a:pos x="21" y="8"/>
                </a:cxn>
                <a:cxn ang="0">
                  <a:pos x="60" y="50"/>
                </a:cxn>
                <a:cxn ang="0">
                  <a:pos x="54" y="5"/>
                </a:cxn>
              </a:cxnLst>
              <a:rect l="0" t="0" r="r" b="b"/>
              <a:pathLst>
                <a:path w="81" h="50">
                  <a:moveTo>
                    <a:pt x="54" y="5"/>
                  </a:moveTo>
                  <a:cubicBezTo>
                    <a:pt x="43" y="6"/>
                    <a:pt x="29" y="0"/>
                    <a:pt x="21" y="8"/>
                  </a:cubicBezTo>
                  <a:cubicBezTo>
                    <a:pt x="0" y="29"/>
                    <a:pt x="47" y="46"/>
                    <a:pt x="60" y="50"/>
                  </a:cubicBezTo>
                  <a:cubicBezTo>
                    <a:pt x="81" y="43"/>
                    <a:pt x="80" y="5"/>
                    <a:pt x="54" y="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Freeform 175"/>
            <p:cNvSpPr>
              <a:spLocks/>
            </p:cNvSpPr>
            <p:nvPr/>
          </p:nvSpPr>
          <p:spPr bwMode="auto">
            <a:xfrm>
              <a:off x="4090984" y="2241547"/>
              <a:ext cx="65088" cy="71437"/>
            </a:xfrm>
            <a:custGeom>
              <a:avLst/>
              <a:gdLst/>
              <a:ahLst/>
              <a:cxnLst>
                <a:cxn ang="0">
                  <a:pos x="24" y="9"/>
                </a:cxn>
                <a:cxn ang="0">
                  <a:pos x="0" y="54"/>
                </a:cxn>
                <a:cxn ang="0">
                  <a:pos x="33" y="72"/>
                </a:cxn>
                <a:cxn ang="0">
                  <a:pos x="66" y="87"/>
                </a:cxn>
                <a:cxn ang="0">
                  <a:pos x="87" y="81"/>
                </a:cxn>
                <a:cxn ang="0">
                  <a:pos x="51" y="0"/>
                </a:cxn>
                <a:cxn ang="0">
                  <a:pos x="24" y="9"/>
                </a:cxn>
              </a:cxnLst>
              <a:rect l="0" t="0" r="r" b="b"/>
              <a:pathLst>
                <a:path w="87" h="95">
                  <a:moveTo>
                    <a:pt x="24" y="9"/>
                  </a:moveTo>
                  <a:cubicBezTo>
                    <a:pt x="4" y="16"/>
                    <a:pt x="6" y="36"/>
                    <a:pt x="0" y="54"/>
                  </a:cubicBezTo>
                  <a:cubicBezTo>
                    <a:pt x="5" y="69"/>
                    <a:pt x="19" y="67"/>
                    <a:pt x="33" y="72"/>
                  </a:cubicBezTo>
                  <a:cubicBezTo>
                    <a:pt x="42" y="86"/>
                    <a:pt x="49" y="84"/>
                    <a:pt x="66" y="87"/>
                  </a:cubicBezTo>
                  <a:cubicBezTo>
                    <a:pt x="78" y="95"/>
                    <a:pt x="82" y="95"/>
                    <a:pt x="87" y="81"/>
                  </a:cubicBezTo>
                  <a:lnTo>
                    <a:pt x="51" y="0"/>
                  </a:lnTo>
                  <a:cubicBezTo>
                    <a:pt x="51" y="0"/>
                    <a:pt x="24" y="9"/>
                    <a:pt x="24" y="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Freeform 176"/>
            <p:cNvSpPr>
              <a:spLocks/>
            </p:cNvSpPr>
            <p:nvPr/>
          </p:nvSpPr>
          <p:spPr bwMode="auto">
            <a:xfrm>
              <a:off x="4624384" y="3868730"/>
              <a:ext cx="98425" cy="76200"/>
            </a:xfrm>
            <a:custGeom>
              <a:avLst/>
              <a:gdLst/>
              <a:ahLst/>
              <a:cxnLst>
                <a:cxn ang="0">
                  <a:pos x="129" y="38"/>
                </a:cxn>
                <a:cxn ang="0">
                  <a:pos x="42" y="2"/>
                </a:cxn>
                <a:cxn ang="0">
                  <a:pos x="0" y="20"/>
                </a:cxn>
                <a:cxn ang="0">
                  <a:pos x="18" y="47"/>
                </a:cxn>
                <a:cxn ang="0">
                  <a:pos x="21" y="65"/>
                </a:cxn>
                <a:cxn ang="0">
                  <a:pos x="48" y="77"/>
                </a:cxn>
                <a:cxn ang="0">
                  <a:pos x="108" y="101"/>
                </a:cxn>
                <a:cxn ang="0">
                  <a:pos x="129" y="38"/>
                </a:cxn>
              </a:cxnLst>
              <a:rect l="0" t="0" r="r" b="b"/>
              <a:pathLst>
                <a:path w="129" h="101">
                  <a:moveTo>
                    <a:pt x="129" y="38"/>
                  </a:moveTo>
                  <a:cubicBezTo>
                    <a:pt x="117" y="2"/>
                    <a:pt x="73" y="4"/>
                    <a:pt x="42" y="2"/>
                  </a:cubicBezTo>
                  <a:cubicBezTo>
                    <a:pt x="20" y="4"/>
                    <a:pt x="7" y="0"/>
                    <a:pt x="0" y="20"/>
                  </a:cubicBezTo>
                  <a:cubicBezTo>
                    <a:pt x="3" y="34"/>
                    <a:pt x="6" y="39"/>
                    <a:pt x="18" y="47"/>
                  </a:cubicBezTo>
                  <a:cubicBezTo>
                    <a:pt x="19" y="53"/>
                    <a:pt x="18" y="60"/>
                    <a:pt x="21" y="65"/>
                  </a:cubicBezTo>
                  <a:cubicBezTo>
                    <a:pt x="24" y="71"/>
                    <a:pt x="47" y="77"/>
                    <a:pt x="48" y="77"/>
                  </a:cubicBezTo>
                  <a:cubicBezTo>
                    <a:pt x="71" y="82"/>
                    <a:pt x="87" y="94"/>
                    <a:pt x="108" y="101"/>
                  </a:cubicBezTo>
                  <a:cubicBezTo>
                    <a:pt x="119" y="84"/>
                    <a:pt x="123" y="57"/>
                    <a:pt x="129" y="3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Freeform 177"/>
            <p:cNvSpPr>
              <a:spLocks/>
            </p:cNvSpPr>
            <p:nvPr/>
          </p:nvSpPr>
          <p:spPr bwMode="auto">
            <a:xfrm>
              <a:off x="4625972" y="3984618"/>
              <a:ext cx="73025" cy="68262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48" y="3"/>
                </a:cxn>
                <a:cxn ang="0">
                  <a:pos x="21" y="12"/>
                </a:cxn>
                <a:cxn ang="0">
                  <a:pos x="3" y="48"/>
                </a:cxn>
                <a:cxn ang="0">
                  <a:pos x="24" y="90"/>
                </a:cxn>
                <a:cxn ang="0">
                  <a:pos x="90" y="51"/>
                </a:cxn>
                <a:cxn ang="0">
                  <a:pos x="90" y="18"/>
                </a:cxn>
                <a:cxn ang="0">
                  <a:pos x="84" y="0"/>
                </a:cxn>
              </a:cxnLst>
              <a:rect l="0" t="0" r="r" b="b"/>
              <a:pathLst>
                <a:path w="95" h="90">
                  <a:moveTo>
                    <a:pt x="84" y="0"/>
                  </a:moveTo>
                  <a:cubicBezTo>
                    <a:pt x="72" y="1"/>
                    <a:pt x="60" y="1"/>
                    <a:pt x="48" y="3"/>
                  </a:cubicBezTo>
                  <a:cubicBezTo>
                    <a:pt x="39" y="5"/>
                    <a:pt x="21" y="12"/>
                    <a:pt x="21" y="12"/>
                  </a:cubicBezTo>
                  <a:cubicBezTo>
                    <a:pt x="14" y="23"/>
                    <a:pt x="7" y="36"/>
                    <a:pt x="3" y="48"/>
                  </a:cubicBezTo>
                  <a:cubicBezTo>
                    <a:pt x="6" y="79"/>
                    <a:pt x="0" y="82"/>
                    <a:pt x="24" y="90"/>
                  </a:cubicBezTo>
                  <a:cubicBezTo>
                    <a:pt x="64" y="87"/>
                    <a:pt x="68" y="84"/>
                    <a:pt x="90" y="51"/>
                  </a:cubicBezTo>
                  <a:cubicBezTo>
                    <a:pt x="94" y="35"/>
                    <a:pt x="95" y="38"/>
                    <a:pt x="90" y="18"/>
                  </a:cubicBezTo>
                  <a:cubicBezTo>
                    <a:pt x="89" y="12"/>
                    <a:pt x="84" y="0"/>
                    <a:pt x="8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Freeform 178"/>
            <p:cNvSpPr>
              <a:spLocks/>
            </p:cNvSpPr>
            <p:nvPr/>
          </p:nvSpPr>
          <p:spPr bwMode="auto">
            <a:xfrm>
              <a:off x="4122734" y="4089393"/>
              <a:ext cx="53975" cy="5238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Freeform 179"/>
            <p:cNvSpPr>
              <a:spLocks/>
            </p:cNvSpPr>
            <p:nvPr/>
          </p:nvSpPr>
          <p:spPr bwMode="auto">
            <a:xfrm>
              <a:off x="4257672" y="4173529"/>
              <a:ext cx="31750" cy="31750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35" y="43"/>
                </a:cxn>
                <a:cxn ang="0">
                  <a:pos x="17" y="1"/>
                </a:cxn>
                <a:cxn ang="0">
                  <a:pos x="5" y="19"/>
                </a:cxn>
              </a:cxnLst>
              <a:rect l="0" t="0" r="r" b="b"/>
              <a:pathLst>
                <a:path w="42" h="43">
                  <a:moveTo>
                    <a:pt x="5" y="19"/>
                  </a:moveTo>
                  <a:cubicBezTo>
                    <a:pt x="9" y="30"/>
                    <a:pt x="23" y="39"/>
                    <a:pt x="35" y="43"/>
                  </a:cubicBezTo>
                  <a:cubicBezTo>
                    <a:pt x="42" y="21"/>
                    <a:pt x="38" y="8"/>
                    <a:pt x="17" y="1"/>
                  </a:cubicBezTo>
                  <a:cubicBezTo>
                    <a:pt x="0" y="5"/>
                    <a:pt x="5" y="0"/>
                    <a:pt x="5" y="1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180"/>
            <p:cNvSpPr>
              <a:spLocks/>
            </p:cNvSpPr>
            <p:nvPr/>
          </p:nvSpPr>
          <p:spPr bwMode="auto">
            <a:xfrm>
              <a:off x="4706934" y="3668706"/>
              <a:ext cx="23813" cy="3175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18"/>
                </a:cxn>
                <a:cxn ang="0">
                  <a:pos x="27" y="39"/>
                </a:cxn>
                <a:cxn ang="0">
                  <a:pos x="24" y="0"/>
                </a:cxn>
              </a:cxnLst>
              <a:rect l="0" t="0" r="r" b="b"/>
              <a:pathLst>
                <a:path w="31" h="44">
                  <a:moveTo>
                    <a:pt x="24" y="0"/>
                  </a:moveTo>
                  <a:cubicBezTo>
                    <a:pt x="10" y="3"/>
                    <a:pt x="5" y="4"/>
                    <a:pt x="0" y="18"/>
                  </a:cubicBezTo>
                  <a:cubicBezTo>
                    <a:pt x="4" y="44"/>
                    <a:pt x="3" y="44"/>
                    <a:pt x="27" y="39"/>
                  </a:cubicBezTo>
                  <a:cubicBezTo>
                    <a:pt x="31" y="24"/>
                    <a:pt x="28" y="14"/>
                    <a:pt x="2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Freeform 181"/>
            <p:cNvSpPr>
              <a:spLocks/>
            </p:cNvSpPr>
            <p:nvPr/>
          </p:nvSpPr>
          <p:spPr bwMode="auto">
            <a:xfrm>
              <a:off x="4686297" y="3706806"/>
              <a:ext cx="23812" cy="28575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13" y="36"/>
                </a:cxn>
                <a:cxn ang="0">
                  <a:pos x="31" y="12"/>
                </a:cxn>
                <a:cxn ang="0">
                  <a:pos x="29" y="4"/>
                </a:cxn>
                <a:cxn ang="0">
                  <a:pos x="17" y="0"/>
                </a:cxn>
                <a:cxn ang="0">
                  <a:pos x="7" y="2"/>
                </a:cxn>
              </a:cxnLst>
              <a:rect l="0" t="0" r="r" b="b"/>
              <a:pathLst>
                <a:path w="32" h="36">
                  <a:moveTo>
                    <a:pt x="7" y="2"/>
                  </a:moveTo>
                  <a:cubicBezTo>
                    <a:pt x="3" y="15"/>
                    <a:pt x="0" y="27"/>
                    <a:pt x="13" y="36"/>
                  </a:cubicBezTo>
                  <a:cubicBezTo>
                    <a:pt x="32" y="33"/>
                    <a:pt x="28" y="30"/>
                    <a:pt x="31" y="12"/>
                  </a:cubicBezTo>
                  <a:cubicBezTo>
                    <a:pt x="30" y="9"/>
                    <a:pt x="31" y="6"/>
                    <a:pt x="29" y="4"/>
                  </a:cubicBezTo>
                  <a:cubicBezTo>
                    <a:pt x="26" y="1"/>
                    <a:pt x="17" y="0"/>
                    <a:pt x="17" y="0"/>
                  </a:cubicBezTo>
                  <a:cubicBezTo>
                    <a:pt x="4" y="2"/>
                    <a:pt x="1" y="2"/>
                    <a:pt x="7" y="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Freeform 182"/>
            <p:cNvSpPr>
              <a:spLocks/>
            </p:cNvSpPr>
            <p:nvPr/>
          </p:nvSpPr>
          <p:spPr bwMode="auto">
            <a:xfrm>
              <a:off x="4491034" y="3705219"/>
              <a:ext cx="198438" cy="82550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52" y="42"/>
                </a:cxn>
                <a:cxn ang="0">
                  <a:pos x="76" y="60"/>
                </a:cxn>
                <a:cxn ang="0">
                  <a:pos x="106" y="80"/>
                </a:cxn>
                <a:cxn ang="0">
                  <a:pos x="120" y="68"/>
                </a:cxn>
                <a:cxn ang="0">
                  <a:pos x="162" y="68"/>
                </a:cxn>
                <a:cxn ang="0">
                  <a:pos x="180" y="60"/>
                </a:cxn>
                <a:cxn ang="0">
                  <a:pos x="202" y="62"/>
                </a:cxn>
                <a:cxn ang="0">
                  <a:pos x="216" y="84"/>
                </a:cxn>
                <a:cxn ang="0">
                  <a:pos x="228" y="102"/>
                </a:cxn>
                <a:cxn ang="0">
                  <a:pos x="232" y="108"/>
                </a:cxn>
                <a:cxn ang="0">
                  <a:pos x="248" y="106"/>
                </a:cxn>
                <a:cxn ang="0">
                  <a:pos x="252" y="92"/>
                </a:cxn>
                <a:cxn ang="0">
                  <a:pos x="258" y="74"/>
                </a:cxn>
                <a:cxn ang="0">
                  <a:pos x="246" y="56"/>
                </a:cxn>
                <a:cxn ang="0">
                  <a:pos x="238" y="38"/>
                </a:cxn>
                <a:cxn ang="0">
                  <a:pos x="236" y="26"/>
                </a:cxn>
                <a:cxn ang="0">
                  <a:pos x="196" y="14"/>
                </a:cxn>
                <a:cxn ang="0">
                  <a:pos x="164" y="22"/>
                </a:cxn>
                <a:cxn ang="0">
                  <a:pos x="152" y="40"/>
                </a:cxn>
                <a:cxn ang="0">
                  <a:pos x="74" y="34"/>
                </a:cxn>
                <a:cxn ang="0">
                  <a:pos x="64" y="32"/>
                </a:cxn>
                <a:cxn ang="0">
                  <a:pos x="58" y="14"/>
                </a:cxn>
                <a:cxn ang="0">
                  <a:pos x="42" y="12"/>
                </a:cxn>
                <a:cxn ang="0">
                  <a:pos x="18" y="0"/>
                </a:cxn>
                <a:cxn ang="0">
                  <a:pos x="2" y="22"/>
                </a:cxn>
                <a:cxn ang="0">
                  <a:pos x="16" y="30"/>
                </a:cxn>
                <a:cxn ang="0">
                  <a:pos x="22" y="32"/>
                </a:cxn>
              </a:cxnLst>
              <a:rect l="0" t="0" r="r" b="b"/>
              <a:pathLst>
                <a:path w="258" h="108">
                  <a:moveTo>
                    <a:pt x="22" y="32"/>
                  </a:moveTo>
                  <a:cubicBezTo>
                    <a:pt x="33" y="36"/>
                    <a:pt x="40" y="40"/>
                    <a:pt x="52" y="42"/>
                  </a:cubicBezTo>
                  <a:cubicBezTo>
                    <a:pt x="61" y="51"/>
                    <a:pt x="65" y="56"/>
                    <a:pt x="76" y="60"/>
                  </a:cubicBezTo>
                  <a:cubicBezTo>
                    <a:pt x="84" y="68"/>
                    <a:pt x="95" y="76"/>
                    <a:pt x="106" y="80"/>
                  </a:cubicBezTo>
                  <a:cubicBezTo>
                    <a:pt x="116" y="77"/>
                    <a:pt x="110" y="71"/>
                    <a:pt x="120" y="68"/>
                  </a:cubicBezTo>
                  <a:cubicBezTo>
                    <a:pt x="138" y="70"/>
                    <a:pt x="142" y="72"/>
                    <a:pt x="162" y="68"/>
                  </a:cubicBezTo>
                  <a:cubicBezTo>
                    <a:pt x="168" y="67"/>
                    <a:pt x="180" y="60"/>
                    <a:pt x="180" y="60"/>
                  </a:cubicBezTo>
                  <a:cubicBezTo>
                    <a:pt x="187" y="61"/>
                    <a:pt x="195" y="60"/>
                    <a:pt x="202" y="62"/>
                  </a:cubicBezTo>
                  <a:cubicBezTo>
                    <a:pt x="208" y="64"/>
                    <a:pt x="209" y="79"/>
                    <a:pt x="216" y="84"/>
                  </a:cubicBezTo>
                  <a:cubicBezTo>
                    <a:pt x="220" y="90"/>
                    <a:pt x="224" y="96"/>
                    <a:pt x="228" y="102"/>
                  </a:cubicBezTo>
                  <a:cubicBezTo>
                    <a:pt x="229" y="104"/>
                    <a:pt x="232" y="108"/>
                    <a:pt x="232" y="108"/>
                  </a:cubicBezTo>
                  <a:cubicBezTo>
                    <a:pt x="237" y="107"/>
                    <a:pt x="243" y="108"/>
                    <a:pt x="248" y="106"/>
                  </a:cubicBezTo>
                  <a:cubicBezTo>
                    <a:pt x="252" y="104"/>
                    <a:pt x="251" y="97"/>
                    <a:pt x="252" y="92"/>
                  </a:cubicBezTo>
                  <a:cubicBezTo>
                    <a:pt x="254" y="86"/>
                    <a:pt x="258" y="74"/>
                    <a:pt x="258" y="74"/>
                  </a:cubicBezTo>
                  <a:cubicBezTo>
                    <a:pt x="256" y="65"/>
                    <a:pt x="254" y="61"/>
                    <a:pt x="246" y="56"/>
                  </a:cubicBezTo>
                  <a:cubicBezTo>
                    <a:pt x="244" y="50"/>
                    <a:pt x="239" y="45"/>
                    <a:pt x="238" y="38"/>
                  </a:cubicBezTo>
                  <a:cubicBezTo>
                    <a:pt x="237" y="34"/>
                    <a:pt x="238" y="29"/>
                    <a:pt x="236" y="26"/>
                  </a:cubicBezTo>
                  <a:cubicBezTo>
                    <a:pt x="235" y="25"/>
                    <a:pt x="203" y="16"/>
                    <a:pt x="196" y="14"/>
                  </a:cubicBezTo>
                  <a:cubicBezTo>
                    <a:pt x="180" y="16"/>
                    <a:pt x="177" y="19"/>
                    <a:pt x="164" y="22"/>
                  </a:cubicBezTo>
                  <a:cubicBezTo>
                    <a:pt x="159" y="30"/>
                    <a:pt x="160" y="35"/>
                    <a:pt x="152" y="40"/>
                  </a:cubicBezTo>
                  <a:cubicBezTo>
                    <a:pt x="126" y="38"/>
                    <a:pt x="101" y="35"/>
                    <a:pt x="74" y="34"/>
                  </a:cubicBezTo>
                  <a:cubicBezTo>
                    <a:pt x="71" y="33"/>
                    <a:pt x="67" y="34"/>
                    <a:pt x="64" y="32"/>
                  </a:cubicBezTo>
                  <a:cubicBezTo>
                    <a:pt x="50" y="24"/>
                    <a:pt x="74" y="26"/>
                    <a:pt x="58" y="14"/>
                  </a:cubicBezTo>
                  <a:cubicBezTo>
                    <a:pt x="54" y="11"/>
                    <a:pt x="47" y="13"/>
                    <a:pt x="42" y="12"/>
                  </a:cubicBezTo>
                  <a:cubicBezTo>
                    <a:pt x="35" y="7"/>
                    <a:pt x="26" y="3"/>
                    <a:pt x="18" y="0"/>
                  </a:cubicBezTo>
                  <a:cubicBezTo>
                    <a:pt x="0" y="3"/>
                    <a:pt x="7" y="7"/>
                    <a:pt x="2" y="22"/>
                  </a:cubicBezTo>
                  <a:cubicBezTo>
                    <a:pt x="5" y="32"/>
                    <a:pt x="2" y="27"/>
                    <a:pt x="16" y="30"/>
                  </a:cubicBezTo>
                  <a:cubicBezTo>
                    <a:pt x="18" y="30"/>
                    <a:pt x="22" y="32"/>
                    <a:pt x="22" y="3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Freeform 183"/>
            <p:cNvSpPr>
              <a:spLocks/>
            </p:cNvSpPr>
            <p:nvPr/>
          </p:nvSpPr>
          <p:spPr bwMode="auto">
            <a:xfrm>
              <a:off x="4602159" y="3524244"/>
              <a:ext cx="79375" cy="33337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64" y="41"/>
                </a:cxn>
                <a:cxn ang="0">
                  <a:pos x="94" y="39"/>
                </a:cxn>
                <a:cxn ang="0">
                  <a:pos x="104" y="21"/>
                </a:cxn>
                <a:cxn ang="0">
                  <a:pos x="62" y="11"/>
                </a:cxn>
                <a:cxn ang="0">
                  <a:pos x="44" y="5"/>
                </a:cxn>
                <a:cxn ang="0">
                  <a:pos x="32" y="1"/>
                </a:cxn>
                <a:cxn ang="0">
                  <a:pos x="8" y="3"/>
                </a:cxn>
                <a:cxn ang="0">
                  <a:pos x="20" y="19"/>
                </a:cxn>
              </a:cxnLst>
              <a:rect l="0" t="0" r="r" b="b"/>
              <a:pathLst>
                <a:path w="104" h="41">
                  <a:moveTo>
                    <a:pt x="20" y="19"/>
                  </a:moveTo>
                  <a:cubicBezTo>
                    <a:pt x="24" y="32"/>
                    <a:pt x="51" y="39"/>
                    <a:pt x="64" y="41"/>
                  </a:cubicBezTo>
                  <a:cubicBezTo>
                    <a:pt x="74" y="40"/>
                    <a:pt x="84" y="41"/>
                    <a:pt x="94" y="39"/>
                  </a:cubicBezTo>
                  <a:cubicBezTo>
                    <a:pt x="101" y="38"/>
                    <a:pt x="104" y="21"/>
                    <a:pt x="104" y="21"/>
                  </a:cubicBezTo>
                  <a:cubicBezTo>
                    <a:pt x="100" y="8"/>
                    <a:pt x="71" y="12"/>
                    <a:pt x="62" y="11"/>
                  </a:cubicBezTo>
                  <a:cubicBezTo>
                    <a:pt x="56" y="9"/>
                    <a:pt x="50" y="7"/>
                    <a:pt x="44" y="5"/>
                  </a:cubicBezTo>
                  <a:cubicBezTo>
                    <a:pt x="40" y="4"/>
                    <a:pt x="32" y="1"/>
                    <a:pt x="32" y="1"/>
                  </a:cubicBezTo>
                  <a:cubicBezTo>
                    <a:pt x="24" y="2"/>
                    <a:pt x="15" y="0"/>
                    <a:pt x="8" y="3"/>
                  </a:cubicBezTo>
                  <a:cubicBezTo>
                    <a:pt x="0" y="7"/>
                    <a:pt x="19" y="19"/>
                    <a:pt x="20" y="1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Freeform 184"/>
            <p:cNvSpPr>
              <a:spLocks/>
            </p:cNvSpPr>
            <p:nvPr/>
          </p:nvSpPr>
          <p:spPr bwMode="auto">
            <a:xfrm>
              <a:off x="4440234" y="3667119"/>
              <a:ext cx="55563" cy="33337"/>
            </a:xfrm>
            <a:custGeom>
              <a:avLst/>
              <a:gdLst/>
              <a:ahLst/>
              <a:cxnLst>
                <a:cxn ang="0">
                  <a:pos x="43" y="44"/>
                </a:cxn>
                <a:cxn ang="0">
                  <a:pos x="71" y="32"/>
                </a:cxn>
                <a:cxn ang="0">
                  <a:pos x="43" y="14"/>
                </a:cxn>
                <a:cxn ang="0">
                  <a:pos x="43" y="44"/>
                </a:cxn>
              </a:cxnLst>
              <a:rect l="0" t="0" r="r" b="b"/>
              <a:pathLst>
                <a:path w="71" h="44">
                  <a:moveTo>
                    <a:pt x="43" y="44"/>
                  </a:moveTo>
                  <a:cubicBezTo>
                    <a:pt x="52" y="38"/>
                    <a:pt x="61" y="34"/>
                    <a:pt x="71" y="32"/>
                  </a:cubicBezTo>
                  <a:cubicBezTo>
                    <a:pt x="68" y="15"/>
                    <a:pt x="59" y="16"/>
                    <a:pt x="43" y="14"/>
                  </a:cubicBezTo>
                  <a:cubicBezTo>
                    <a:pt x="0" y="0"/>
                    <a:pt x="11" y="44"/>
                    <a:pt x="43" y="4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Freeform 185"/>
            <p:cNvSpPr>
              <a:spLocks/>
            </p:cNvSpPr>
            <p:nvPr/>
          </p:nvSpPr>
          <p:spPr bwMode="auto">
            <a:xfrm>
              <a:off x="4330697" y="3687756"/>
              <a:ext cx="63500" cy="41275"/>
            </a:xfrm>
            <a:custGeom>
              <a:avLst/>
              <a:gdLst/>
              <a:ahLst/>
              <a:cxnLst>
                <a:cxn ang="0">
                  <a:pos x="57" y="34"/>
                </a:cxn>
                <a:cxn ang="0">
                  <a:pos x="55" y="12"/>
                </a:cxn>
                <a:cxn ang="0">
                  <a:pos x="43" y="10"/>
                </a:cxn>
                <a:cxn ang="0">
                  <a:pos x="9" y="50"/>
                </a:cxn>
                <a:cxn ang="0">
                  <a:pos x="15" y="54"/>
                </a:cxn>
                <a:cxn ang="0">
                  <a:pos x="39" y="52"/>
                </a:cxn>
                <a:cxn ang="0">
                  <a:pos x="43" y="40"/>
                </a:cxn>
                <a:cxn ang="0">
                  <a:pos x="57" y="34"/>
                </a:cxn>
              </a:cxnLst>
              <a:rect l="0" t="0" r="r" b="b"/>
              <a:pathLst>
                <a:path w="83" h="56">
                  <a:moveTo>
                    <a:pt x="57" y="34"/>
                  </a:moveTo>
                  <a:cubicBezTo>
                    <a:pt x="83" y="30"/>
                    <a:pt x="68" y="21"/>
                    <a:pt x="55" y="12"/>
                  </a:cubicBezTo>
                  <a:cubicBezTo>
                    <a:pt x="52" y="10"/>
                    <a:pt x="47" y="11"/>
                    <a:pt x="43" y="10"/>
                  </a:cubicBezTo>
                  <a:cubicBezTo>
                    <a:pt x="1" y="12"/>
                    <a:pt x="0" y="0"/>
                    <a:pt x="9" y="50"/>
                  </a:cubicBezTo>
                  <a:cubicBezTo>
                    <a:pt x="9" y="52"/>
                    <a:pt x="13" y="53"/>
                    <a:pt x="15" y="54"/>
                  </a:cubicBezTo>
                  <a:cubicBezTo>
                    <a:pt x="23" y="53"/>
                    <a:pt x="32" y="56"/>
                    <a:pt x="39" y="52"/>
                  </a:cubicBezTo>
                  <a:cubicBezTo>
                    <a:pt x="43" y="50"/>
                    <a:pt x="39" y="41"/>
                    <a:pt x="43" y="40"/>
                  </a:cubicBezTo>
                  <a:cubicBezTo>
                    <a:pt x="53" y="37"/>
                    <a:pt x="49" y="40"/>
                    <a:pt x="57" y="3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Freeform 186"/>
            <p:cNvSpPr>
              <a:spLocks/>
            </p:cNvSpPr>
            <p:nvPr/>
          </p:nvSpPr>
          <p:spPr bwMode="auto">
            <a:xfrm>
              <a:off x="3689348" y="3355969"/>
              <a:ext cx="53975" cy="71437"/>
            </a:xfrm>
            <a:custGeom>
              <a:avLst/>
              <a:gdLst/>
              <a:ahLst/>
              <a:cxnLst>
                <a:cxn ang="0">
                  <a:pos x="60" y="23"/>
                </a:cxn>
                <a:cxn ang="0">
                  <a:pos x="18" y="13"/>
                </a:cxn>
                <a:cxn ang="0">
                  <a:pos x="4" y="37"/>
                </a:cxn>
                <a:cxn ang="0">
                  <a:pos x="0" y="49"/>
                </a:cxn>
                <a:cxn ang="0">
                  <a:pos x="14" y="91"/>
                </a:cxn>
                <a:cxn ang="0">
                  <a:pos x="32" y="97"/>
                </a:cxn>
                <a:cxn ang="0">
                  <a:pos x="50" y="71"/>
                </a:cxn>
                <a:cxn ang="0">
                  <a:pos x="60" y="23"/>
                </a:cxn>
              </a:cxnLst>
              <a:rect l="0" t="0" r="r" b="b"/>
              <a:pathLst>
                <a:path w="68" h="97">
                  <a:moveTo>
                    <a:pt x="60" y="23"/>
                  </a:moveTo>
                  <a:cubicBezTo>
                    <a:pt x="68" y="0"/>
                    <a:pt x="30" y="12"/>
                    <a:pt x="18" y="13"/>
                  </a:cubicBezTo>
                  <a:cubicBezTo>
                    <a:pt x="10" y="21"/>
                    <a:pt x="8" y="26"/>
                    <a:pt x="4" y="37"/>
                  </a:cubicBezTo>
                  <a:cubicBezTo>
                    <a:pt x="3" y="41"/>
                    <a:pt x="0" y="49"/>
                    <a:pt x="0" y="49"/>
                  </a:cubicBezTo>
                  <a:cubicBezTo>
                    <a:pt x="2" y="64"/>
                    <a:pt x="9" y="77"/>
                    <a:pt x="14" y="91"/>
                  </a:cubicBezTo>
                  <a:cubicBezTo>
                    <a:pt x="16" y="97"/>
                    <a:pt x="32" y="97"/>
                    <a:pt x="32" y="97"/>
                  </a:cubicBezTo>
                  <a:cubicBezTo>
                    <a:pt x="42" y="95"/>
                    <a:pt x="47" y="81"/>
                    <a:pt x="50" y="71"/>
                  </a:cubicBezTo>
                  <a:cubicBezTo>
                    <a:pt x="52" y="54"/>
                    <a:pt x="57" y="39"/>
                    <a:pt x="60" y="2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Freeform 187"/>
            <p:cNvSpPr>
              <a:spLocks/>
            </p:cNvSpPr>
            <p:nvPr/>
          </p:nvSpPr>
          <p:spPr bwMode="auto">
            <a:xfrm>
              <a:off x="3708398" y="3546469"/>
              <a:ext cx="20637" cy="31750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16" y="2"/>
                </a:cxn>
                <a:cxn ang="0">
                  <a:pos x="4" y="4"/>
                </a:cxn>
                <a:cxn ang="0">
                  <a:pos x="22" y="32"/>
                </a:cxn>
              </a:cxnLst>
              <a:rect l="0" t="0" r="r" b="b"/>
              <a:pathLst>
                <a:path w="28" h="39">
                  <a:moveTo>
                    <a:pt x="22" y="32"/>
                  </a:moveTo>
                  <a:cubicBezTo>
                    <a:pt x="24" y="19"/>
                    <a:pt x="28" y="10"/>
                    <a:pt x="16" y="2"/>
                  </a:cubicBezTo>
                  <a:cubicBezTo>
                    <a:pt x="12" y="3"/>
                    <a:pt x="6" y="0"/>
                    <a:pt x="4" y="4"/>
                  </a:cubicBezTo>
                  <a:cubicBezTo>
                    <a:pt x="0" y="15"/>
                    <a:pt x="7" y="39"/>
                    <a:pt x="22" y="3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Freeform 188"/>
            <p:cNvSpPr>
              <a:spLocks/>
            </p:cNvSpPr>
            <p:nvPr/>
          </p:nvSpPr>
          <p:spPr bwMode="auto">
            <a:xfrm>
              <a:off x="3521073" y="3333745"/>
              <a:ext cx="112712" cy="203199"/>
            </a:xfrm>
            <a:custGeom>
              <a:avLst/>
              <a:gdLst/>
              <a:ahLst/>
              <a:cxnLst>
                <a:cxn ang="0">
                  <a:pos x="8" y="70"/>
                </a:cxn>
                <a:cxn ang="0">
                  <a:pos x="8" y="38"/>
                </a:cxn>
                <a:cxn ang="0">
                  <a:pos x="32" y="24"/>
                </a:cxn>
                <a:cxn ang="0">
                  <a:pos x="68" y="6"/>
                </a:cxn>
                <a:cxn ang="0">
                  <a:pos x="86" y="0"/>
                </a:cxn>
                <a:cxn ang="0">
                  <a:pos x="118" y="54"/>
                </a:cxn>
                <a:cxn ang="0">
                  <a:pos x="106" y="104"/>
                </a:cxn>
                <a:cxn ang="0">
                  <a:pos x="96" y="132"/>
                </a:cxn>
                <a:cxn ang="0">
                  <a:pos x="94" y="180"/>
                </a:cxn>
                <a:cxn ang="0">
                  <a:pos x="102" y="198"/>
                </a:cxn>
                <a:cxn ang="0">
                  <a:pos x="106" y="210"/>
                </a:cxn>
                <a:cxn ang="0">
                  <a:pos x="98" y="232"/>
                </a:cxn>
                <a:cxn ang="0">
                  <a:pos x="86" y="252"/>
                </a:cxn>
                <a:cxn ang="0">
                  <a:pos x="64" y="182"/>
                </a:cxn>
                <a:cxn ang="0">
                  <a:pos x="44" y="158"/>
                </a:cxn>
                <a:cxn ang="0">
                  <a:pos x="12" y="126"/>
                </a:cxn>
                <a:cxn ang="0">
                  <a:pos x="0" y="80"/>
                </a:cxn>
                <a:cxn ang="0">
                  <a:pos x="8" y="70"/>
                </a:cxn>
              </a:cxnLst>
              <a:rect l="0" t="0" r="r" b="b"/>
              <a:pathLst>
                <a:path w="146" h="270">
                  <a:moveTo>
                    <a:pt x="8" y="70"/>
                  </a:moveTo>
                  <a:cubicBezTo>
                    <a:pt x="12" y="57"/>
                    <a:pt x="13" y="52"/>
                    <a:pt x="8" y="38"/>
                  </a:cubicBezTo>
                  <a:cubicBezTo>
                    <a:pt x="11" y="22"/>
                    <a:pt x="16" y="26"/>
                    <a:pt x="32" y="24"/>
                  </a:cubicBezTo>
                  <a:cubicBezTo>
                    <a:pt x="45" y="20"/>
                    <a:pt x="55" y="12"/>
                    <a:pt x="68" y="6"/>
                  </a:cubicBezTo>
                  <a:cubicBezTo>
                    <a:pt x="74" y="3"/>
                    <a:pt x="86" y="0"/>
                    <a:pt x="86" y="0"/>
                  </a:cubicBezTo>
                  <a:cubicBezTo>
                    <a:pt x="146" y="5"/>
                    <a:pt x="82" y="18"/>
                    <a:pt x="118" y="54"/>
                  </a:cubicBezTo>
                  <a:cubicBezTo>
                    <a:pt x="116" y="71"/>
                    <a:pt x="116" y="89"/>
                    <a:pt x="106" y="104"/>
                  </a:cubicBezTo>
                  <a:cubicBezTo>
                    <a:pt x="104" y="118"/>
                    <a:pt x="105" y="123"/>
                    <a:pt x="96" y="132"/>
                  </a:cubicBezTo>
                  <a:cubicBezTo>
                    <a:pt x="92" y="149"/>
                    <a:pt x="91" y="163"/>
                    <a:pt x="94" y="180"/>
                  </a:cubicBezTo>
                  <a:cubicBezTo>
                    <a:pt x="97" y="199"/>
                    <a:pt x="97" y="186"/>
                    <a:pt x="102" y="198"/>
                  </a:cubicBezTo>
                  <a:cubicBezTo>
                    <a:pt x="104" y="202"/>
                    <a:pt x="106" y="210"/>
                    <a:pt x="106" y="210"/>
                  </a:cubicBezTo>
                  <a:cubicBezTo>
                    <a:pt x="104" y="219"/>
                    <a:pt x="101" y="224"/>
                    <a:pt x="98" y="232"/>
                  </a:cubicBezTo>
                  <a:cubicBezTo>
                    <a:pt x="97" y="239"/>
                    <a:pt x="98" y="270"/>
                    <a:pt x="86" y="252"/>
                  </a:cubicBezTo>
                  <a:cubicBezTo>
                    <a:pt x="85" y="214"/>
                    <a:pt x="91" y="200"/>
                    <a:pt x="64" y="182"/>
                  </a:cubicBezTo>
                  <a:cubicBezTo>
                    <a:pt x="59" y="166"/>
                    <a:pt x="57" y="167"/>
                    <a:pt x="44" y="158"/>
                  </a:cubicBezTo>
                  <a:cubicBezTo>
                    <a:pt x="33" y="141"/>
                    <a:pt x="34" y="133"/>
                    <a:pt x="12" y="126"/>
                  </a:cubicBezTo>
                  <a:cubicBezTo>
                    <a:pt x="4" y="114"/>
                    <a:pt x="5" y="96"/>
                    <a:pt x="0" y="80"/>
                  </a:cubicBezTo>
                  <a:cubicBezTo>
                    <a:pt x="9" y="77"/>
                    <a:pt x="5" y="80"/>
                    <a:pt x="8" y="7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189"/>
            <p:cNvSpPr>
              <a:spLocks/>
            </p:cNvSpPr>
            <p:nvPr/>
          </p:nvSpPr>
          <p:spPr bwMode="auto">
            <a:xfrm>
              <a:off x="3508373" y="3602031"/>
              <a:ext cx="39687" cy="47625"/>
            </a:xfrm>
            <a:custGeom>
              <a:avLst/>
              <a:gdLst/>
              <a:ahLst/>
              <a:cxnLst>
                <a:cxn ang="0">
                  <a:pos x="43" y="58"/>
                </a:cxn>
                <a:cxn ang="0">
                  <a:pos x="51" y="40"/>
                </a:cxn>
                <a:cxn ang="0">
                  <a:pos x="49" y="24"/>
                </a:cxn>
                <a:cxn ang="0">
                  <a:pos x="13" y="0"/>
                </a:cxn>
                <a:cxn ang="0">
                  <a:pos x="3" y="30"/>
                </a:cxn>
                <a:cxn ang="0">
                  <a:pos x="19" y="40"/>
                </a:cxn>
                <a:cxn ang="0">
                  <a:pos x="27" y="52"/>
                </a:cxn>
                <a:cxn ang="0">
                  <a:pos x="39" y="56"/>
                </a:cxn>
                <a:cxn ang="0">
                  <a:pos x="43" y="58"/>
                </a:cxn>
              </a:cxnLst>
              <a:rect l="0" t="0" r="r" b="b"/>
              <a:pathLst>
                <a:path w="52" h="64">
                  <a:moveTo>
                    <a:pt x="43" y="58"/>
                  </a:moveTo>
                  <a:cubicBezTo>
                    <a:pt x="48" y="44"/>
                    <a:pt x="45" y="50"/>
                    <a:pt x="51" y="40"/>
                  </a:cubicBezTo>
                  <a:cubicBezTo>
                    <a:pt x="50" y="35"/>
                    <a:pt x="52" y="29"/>
                    <a:pt x="49" y="24"/>
                  </a:cubicBezTo>
                  <a:cubicBezTo>
                    <a:pt x="46" y="19"/>
                    <a:pt x="19" y="2"/>
                    <a:pt x="13" y="0"/>
                  </a:cubicBezTo>
                  <a:cubicBezTo>
                    <a:pt x="0" y="4"/>
                    <a:pt x="7" y="18"/>
                    <a:pt x="3" y="30"/>
                  </a:cubicBezTo>
                  <a:cubicBezTo>
                    <a:pt x="6" y="39"/>
                    <a:pt x="10" y="38"/>
                    <a:pt x="19" y="40"/>
                  </a:cubicBezTo>
                  <a:cubicBezTo>
                    <a:pt x="22" y="44"/>
                    <a:pt x="24" y="48"/>
                    <a:pt x="27" y="52"/>
                  </a:cubicBezTo>
                  <a:cubicBezTo>
                    <a:pt x="29" y="56"/>
                    <a:pt x="39" y="56"/>
                    <a:pt x="39" y="56"/>
                  </a:cubicBezTo>
                  <a:cubicBezTo>
                    <a:pt x="44" y="63"/>
                    <a:pt x="43" y="64"/>
                    <a:pt x="43" y="5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Freeform 190"/>
            <p:cNvSpPr>
              <a:spLocks/>
            </p:cNvSpPr>
            <p:nvPr/>
          </p:nvSpPr>
          <p:spPr bwMode="auto">
            <a:xfrm>
              <a:off x="3476623" y="3606794"/>
              <a:ext cx="25400" cy="2540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14" y="34"/>
                </a:cxn>
                <a:cxn ang="0">
                  <a:pos x="24" y="12"/>
                </a:cxn>
                <a:cxn ang="0">
                  <a:pos x="10" y="0"/>
                </a:cxn>
              </a:cxnLst>
              <a:rect l="0" t="0" r="r" b="b"/>
              <a:pathLst>
                <a:path w="31" h="34">
                  <a:moveTo>
                    <a:pt x="10" y="0"/>
                  </a:moveTo>
                  <a:cubicBezTo>
                    <a:pt x="7" y="9"/>
                    <a:pt x="5" y="16"/>
                    <a:pt x="0" y="24"/>
                  </a:cubicBezTo>
                  <a:cubicBezTo>
                    <a:pt x="1" y="26"/>
                    <a:pt x="0" y="29"/>
                    <a:pt x="2" y="30"/>
                  </a:cubicBezTo>
                  <a:cubicBezTo>
                    <a:pt x="5" y="32"/>
                    <a:pt x="14" y="34"/>
                    <a:pt x="14" y="34"/>
                  </a:cubicBezTo>
                  <a:cubicBezTo>
                    <a:pt x="26" y="32"/>
                    <a:pt x="31" y="26"/>
                    <a:pt x="24" y="12"/>
                  </a:cubicBezTo>
                  <a:cubicBezTo>
                    <a:pt x="21" y="7"/>
                    <a:pt x="13" y="9"/>
                    <a:pt x="1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Freeform 191"/>
            <p:cNvSpPr>
              <a:spLocks/>
            </p:cNvSpPr>
            <p:nvPr/>
          </p:nvSpPr>
          <p:spPr bwMode="auto">
            <a:xfrm>
              <a:off x="3498848" y="3630606"/>
              <a:ext cx="28575" cy="2540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0" y="34"/>
                </a:cxn>
                <a:cxn ang="0">
                  <a:pos x="26" y="6"/>
                </a:cxn>
                <a:cxn ang="0">
                  <a:pos x="8" y="0"/>
                </a:cxn>
                <a:cxn ang="0">
                  <a:pos x="4" y="8"/>
                </a:cxn>
              </a:cxnLst>
              <a:rect l="0" t="0" r="r" b="b"/>
              <a:pathLst>
                <a:path w="38" h="34">
                  <a:moveTo>
                    <a:pt x="4" y="8"/>
                  </a:moveTo>
                  <a:cubicBezTo>
                    <a:pt x="8" y="19"/>
                    <a:pt x="8" y="30"/>
                    <a:pt x="20" y="34"/>
                  </a:cubicBezTo>
                  <a:cubicBezTo>
                    <a:pt x="33" y="31"/>
                    <a:pt x="38" y="32"/>
                    <a:pt x="26" y="6"/>
                  </a:cubicBezTo>
                  <a:cubicBezTo>
                    <a:pt x="23" y="0"/>
                    <a:pt x="8" y="0"/>
                    <a:pt x="8" y="0"/>
                  </a:cubicBezTo>
                  <a:cubicBezTo>
                    <a:pt x="0" y="3"/>
                    <a:pt x="1" y="0"/>
                    <a:pt x="4" y="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Freeform 192"/>
            <p:cNvSpPr>
              <a:spLocks/>
            </p:cNvSpPr>
            <p:nvPr/>
          </p:nvSpPr>
          <p:spPr bwMode="auto">
            <a:xfrm>
              <a:off x="3587748" y="3648069"/>
              <a:ext cx="26987" cy="19050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33" y="0"/>
                </a:cxn>
                <a:cxn ang="0">
                  <a:pos x="19" y="2"/>
                </a:cxn>
                <a:cxn ang="0">
                  <a:pos x="13" y="14"/>
                </a:cxn>
                <a:cxn ang="0">
                  <a:pos x="17" y="18"/>
                </a:cxn>
              </a:cxnLst>
              <a:rect l="0" t="0" r="r" b="b"/>
              <a:pathLst>
                <a:path w="36" h="24">
                  <a:moveTo>
                    <a:pt x="17" y="18"/>
                  </a:moveTo>
                  <a:cubicBezTo>
                    <a:pt x="36" y="24"/>
                    <a:pt x="35" y="18"/>
                    <a:pt x="33" y="0"/>
                  </a:cubicBezTo>
                  <a:cubicBezTo>
                    <a:pt x="28" y="1"/>
                    <a:pt x="23" y="0"/>
                    <a:pt x="19" y="2"/>
                  </a:cubicBezTo>
                  <a:cubicBezTo>
                    <a:pt x="15" y="4"/>
                    <a:pt x="15" y="11"/>
                    <a:pt x="13" y="14"/>
                  </a:cubicBezTo>
                  <a:cubicBezTo>
                    <a:pt x="8" y="22"/>
                    <a:pt x="0" y="21"/>
                    <a:pt x="17" y="1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Freeform 193"/>
            <p:cNvSpPr>
              <a:spLocks/>
            </p:cNvSpPr>
            <p:nvPr/>
          </p:nvSpPr>
          <p:spPr bwMode="auto">
            <a:xfrm>
              <a:off x="3568698" y="3268657"/>
              <a:ext cx="53975" cy="58738"/>
            </a:xfrm>
            <a:custGeom>
              <a:avLst/>
              <a:gdLst/>
              <a:ahLst/>
              <a:cxnLst>
                <a:cxn ang="0">
                  <a:pos x="54" y="61"/>
                </a:cxn>
                <a:cxn ang="0">
                  <a:pos x="52" y="17"/>
                </a:cxn>
                <a:cxn ang="0">
                  <a:pos x="28" y="5"/>
                </a:cxn>
                <a:cxn ang="0">
                  <a:pos x="14" y="37"/>
                </a:cxn>
                <a:cxn ang="0">
                  <a:pos x="0" y="61"/>
                </a:cxn>
                <a:cxn ang="0">
                  <a:pos x="20" y="79"/>
                </a:cxn>
                <a:cxn ang="0">
                  <a:pos x="44" y="63"/>
                </a:cxn>
                <a:cxn ang="0">
                  <a:pos x="54" y="61"/>
                </a:cxn>
              </a:cxnLst>
              <a:rect l="0" t="0" r="r" b="b"/>
              <a:pathLst>
                <a:path w="70" h="79">
                  <a:moveTo>
                    <a:pt x="54" y="61"/>
                  </a:moveTo>
                  <a:cubicBezTo>
                    <a:pt x="57" y="46"/>
                    <a:pt x="69" y="28"/>
                    <a:pt x="52" y="17"/>
                  </a:cubicBezTo>
                  <a:cubicBezTo>
                    <a:pt x="49" y="0"/>
                    <a:pt x="45" y="3"/>
                    <a:pt x="28" y="5"/>
                  </a:cubicBezTo>
                  <a:cubicBezTo>
                    <a:pt x="25" y="19"/>
                    <a:pt x="26" y="29"/>
                    <a:pt x="14" y="37"/>
                  </a:cubicBezTo>
                  <a:cubicBezTo>
                    <a:pt x="12" y="52"/>
                    <a:pt x="14" y="57"/>
                    <a:pt x="0" y="61"/>
                  </a:cubicBezTo>
                  <a:cubicBezTo>
                    <a:pt x="3" y="72"/>
                    <a:pt x="10" y="76"/>
                    <a:pt x="20" y="79"/>
                  </a:cubicBezTo>
                  <a:cubicBezTo>
                    <a:pt x="32" y="76"/>
                    <a:pt x="33" y="67"/>
                    <a:pt x="44" y="63"/>
                  </a:cubicBezTo>
                  <a:cubicBezTo>
                    <a:pt x="48" y="64"/>
                    <a:pt x="70" y="66"/>
                    <a:pt x="54" y="6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Freeform 194"/>
            <p:cNvSpPr>
              <a:spLocks/>
            </p:cNvSpPr>
            <p:nvPr/>
          </p:nvSpPr>
          <p:spPr bwMode="auto">
            <a:xfrm>
              <a:off x="3621085" y="3484556"/>
              <a:ext cx="52388" cy="25400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32" y="16"/>
                </a:cxn>
                <a:cxn ang="0">
                  <a:pos x="46" y="30"/>
                </a:cxn>
                <a:cxn ang="0">
                  <a:pos x="56" y="6"/>
                </a:cxn>
                <a:cxn ang="0">
                  <a:pos x="38" y="0"/>
                </a:cxn>
                <a:cxn ang="0">
                  <a:pos x="4" y="2"/>
                </a:cxn>
                <a:cxn ang="0">
                  <a:pos x="8" y="12"/>
                </a:cxn>
              </a:cxnLst>
              <a:rect l="0" t="0" r="r" b="b"/>
              <a:pathLst>
                <a:path w="69" h="32">
                  <a:moveTo>
                    <a:pt x="8" y="12"/>
                  </a:moveTo>
                  <a:cubicBezTo>
                    <a:pt x="16" y="13"/>
                    <a:pt x="26" y="10"/>
                    <a:pt x="32" y="16"/>
                  </a:cubicBezTo>
                  <a:cubicBezTo>
                    <a:pt x="48" y="32"/>
                    <a:pt x="32" y="25"/>
                    <a:pt x="46" y="30"/>
                  </a:cubicBezTo>
                  <a:cubicBezTo>
                    <a:pt x="59" y="28"/>
                    <a:pt x="69" y="30"/>
                    <a:pt x="56" y="6"/>
                  </a:cubicBezTo>
                  <a:cubicBezTo>
                    <a:pt x="53" y="0"/>
                    <a:pt x="38" y="0"/>
                    <a:pt x="38" y="0"/>
                  </a:cubicBezTo>
                  <a:cubicBezTo>
                    <a:pt x="27" y="1"/>
                    <a:pt x="15" y="0"/>
                    <a:pt x="4" y="2"/>
                  </a:cubicBezTo>
                  <a:cubicBezTo>
                    <a:pt x="0" y="3"/>
                    <a:pt x="8" y="12"/>
                    <a:pt x="8" y="1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3781423" y="3621081"/>
              <a:ext cx="33337" cy="5238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6"/>
                </a:cxn>
                <a:cxn ang="0">
                  <a:pos x="28" y="48"/>
                </a:cxn>
                <a:cxn ang="0">
                  <a:pos x="32" y="28"/>
                </a:cxn>
                <a:cxn ang="0">
                  <a:pos x="44" y="20"/>
                </a:cxn>
                <a:cxn ang="0">
                  <a:pos x="16" y="0"/>
                </a:cxn>
              </a:cxnLst>
              <a:rect l="0" t="0" r="r" b="b"/>
              <a:pathLst>
                <a:path w="44" h="70">
                  <a:moveTo>
                    <a:pt x="16" y="0"/>
                  </a:moveTo>
                  <a:cubicBezTo>
                    <a:pt x="9" y="11"/>
                    <a:pt x="0" y="36"/>
                    <a:pt x="0" y="36"/>
                  </a:cubicBezTo>
                  <a:cubicBezTo>
                    <a:pt x="3" y="49"/>
                    <a:pt x="3" y="70"/>
                    <a:pt x="28" y="48"/>
                  </a:cubicBezTo>
                  <a:cubicBezTo>
                    <a:pt x="33" y="44"/>
                    <a:pt x="29" y="34"/>
                    <a:pt x="32" y="28"/>
                  </a:cubicBezTo>
                  <a:cubicBezTo>
                    <a:pt x="34" y="24"/>
                    <a:pt x="40" y="23"/>
                    <a:pt x="44" y="20"/>
                  </a:cubicBezTo>
                  <a:cubicBezTo>
                    <a:pt x="33" y="13"/>
                    <a:pt x="22" y="12"/>
                    <a:pt x="1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3476623" y="3030532"/>
              <a:ext cx="66675" cy="11747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2" y="46"/>
                </a:cxn>
                <a:cxn ang="0">
                  <a:pos x="22" y="60"/>
                </a:cxn>
                <a:cxn ang="0">
                  <a:pos x="40" y="62"/>
                </a:cxn>
                <a:cxn ang="0">
                  <a:pos x="18" y="34"/>
                </a:cxn>
                <a:cxn ang="0">
                  <a:pos x="8" y="0"/>
                </a:cxn>
                <a:cxn ang="0">
                  <a:pos x="0" y="6"/>
                </a:cxn>
              </a:cxnLst>
              <a:rect l="0" t="0" r="r" b="b"/>
              <a:pathLst>
                <a:path w="40" h="69">
                  <a:moveTo>
                    <a:pt x="0" y="6"/>
                  </a:moveTo>
                  <a:cubicBezTo>
                    <a:pt x="1" y="18"/>
                    <a:pt x="1" y="39"/>
                    <a:pt x="12" y="46"/>
                  </a:cubicBezTo>
                  <a:cubicBezTo>
                    <a:pt x="17" y="60"/>
                    <a:pt x="12" y="57"/>
                    <a:pt x="22" y="60"/>
                  </a:cubicBezTo>
                  <a:cubicBezTo>
                    <a:pt x="28" y="69"/>
                    <a:pt x="30" y="64"/>
                    <a:pt x="40" y="62"/>
                  </a:cubicBezTo>
                  <a:cubicBezTo>
                    <a:pt x="30" y="52"/>
                    <a:pt x="31" y="37"/>
                    <a:pt x="18" y="34"/>
                  </a:cubicBezTo>
                  <a:cubicBezTo>
                    <a:pt x="14" y="21"/>
                    <a:pt x="23" y="5"/>
                    <a:pt x="8" y="0"/>
                  </a:cubicBezTo>
                  <a:cubicBezTo>
                    <a:pt x="1" y="2"/>
                    <a:pt x="3" y="0"/>
                    <a:pt x="0" y="6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3" name="Group 202"/>
            <p:cNvGrpSpPr>
              <a:grpSpLocks/>
            </p:cNvGrpSpPr>
            <p:nvPr/>
          </p:nvGrpSpPr>
          <p:grpSpPr bwMode="auto">
            <a:xfrm>
              <a:off x="5386378" y="2484472"/>
              <a:ext cx="506415" cy="671513"/>
              <a:chOff x="3393" y="1565"/>
              <a:chExt cx="319" cy="423"/>
            </a:xfrm>
            <a:grpFill/>
          </p:grpSpPr>
          <p:sp>
            <p:nvSpPr>
              <p:cNvPr id="60" name="Freeform 203"/>
              <p:cNvSpPr>
                <a:spLocks/>
              </p:cNvSpPr>
              <p:nvPr/>
            </p:nvSpPr>
            <p:spPr bwMode="auto">
              <a:xfrm>
                <a:off x="3570" y="1712"/>
                <a:ext cx="40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8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0" y="0"/>
                  </a:cxn>
                </a:cxnLst>
                <a:rect l="0" t="0" r="r" b="b"/>
                <a:pathLst>
                  <a:path w="40" h="72">
                    <a:moveTo>
                      <a:pt x="0" y="0"/>
                    </a:moveTo>
                    <a:cubicBezTo>
                      <a:pt x="4" y="9"/>
                      <a:pt x="3" y="15"/>
                      <a:pt x="12" y="18"/>
                    </a:cubicBezTo>
                    <a:cubicBezTo>
                      <a:pt x="21" y="32"/>
                      <a:pt x="16" y="48"/>
                      <a:pt x="32" y="56"/>
                    </a:cubicBezTo>
                    <a:cubicBezTo>
                      <a:pt x="37" y="70"/>
                      <a:pt x="34" y="72"/>
                      <a:pt x="40" y="62"/>
                    </a:cubicBezTo>
                    <a:cubicBezTo>
                      <a:pt x="37" y="42"/>
                      <a:pt x="28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" name="Freeform 204"/>
              <p:cNvSpPr>
                <a:spLocks/>
              </p:cNvSpPr>
              <p:nvPr/>
            </p:nvSpPr>
            <p:spPr bwMode="auto">
              <a:xfrm>
                <a:off x="3648" y="1840"/>
                <a:ext cx="25" cy="3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28"/>
                  </a:cxn>
                  <a:cxn ang="0">
                    <a:pos x="20" y="32"/>
                  </a:cxn>
                  <a:cxn ang="0">
                    <a:pos x="10" y="0"/>
                  </a:cxn>
                  <a:cxn ang="0">
                    <a:pos x="0" y="2"/>
                  </a:cxn>
                </a:cxnLst>
                <a:rect l="0" t="0" r="r" b="b"/>
                <a:pathLst>
                  <a:path w="25" h="32">
                    <a:moveTo>
                      <a:pt x="0" y="2"/>
                    </a:moveTo>
                    <a:cubicBezTo>
                      <a:pt x="1" y="8"/>
                      <a:pt x="1" y="24"/>
                      <a:pt x="8" y="28"/>
                    </a:cubicBezTo>
                    <a:cubicBezTo>
                      <a:pt x="12" y="30"/>
                      <a:pt x="20" y="32"/>
                      <a:pt x="20" y="32"/>
                    </a:cubicBezTo>
                    <a:cubicBezTo>
                      <a:pt x="25" y="21"/>
                      <a:pt x="22" y="4"/>
                      <a:pt x="10" y="0"/>
                    </a:cubicBezTo>
                    <a:cubicBezTo>
                      <a:pt x="3" y="2"/>
                      <a:pt x="6" y="2"/>
                      <a:pt x="0" y="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Freeform 205"/>
              <p:cNvSpPr>
                <a:spLocks/>
              </p:cNvSpPr>
              <p:nvPr/>
            </p:nvSpPr>
            <p:spPr bwMode="auto">
              <a:xfrm>
                <a:off x="3672" y="1792"/>
                <a:ext cx="40" cy="3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4" y="20"/>
                  </a:cxn>
                  <a:cxn ang="0">
                    <a:pos x="40" y="30"/>
                  </a:cxn>
                  <a:cxn ang="0">
                    <a:pos x="28" y="12"/>
                  </a:cxn>
                  <a:cxn ang="0">
                    <a:pos x="8" y="0"/>
                  </a:cxn>
                  <a:cxn ang="0">
                    <a:pos x="0" y="6"/>
                  </a:cxn>
                </a:cxnLst>
                <a:rect l="0" t="0" r="r" b="b"/>
                <a:pathLst>
                  <a:path w="40" h="37">
                    <a:moveTo>
                      <a:pt x="0" y="6"/>
                    </a:moveTo>
                    <a:cubicBezTo>
                      <a:pt x="9" y="20"/>
                      <a:pt x="3" y="16"/>
                      <a:pt x="14" y="20"/>
                    </a:cubicBezTo>
                    <a:cubicBezTo>
                      <a:pt x="25" y="37"/>
                      <a:pt x="17" y="33"/>
                      <a:pt x="40" y="30"/>
                    </a:cubicBezTo>
                    <a:cubicBezTo>
                      <a:pt x="38" y="21"/>
                      <a:pt x="36" y="17"/>
                      <a:pt x="28" y="12"/>
                    </a:cubicBezTo>
                    <a:cubicBezTo>
                      <a:pt x="24" y="1"/>
                      <a:pt x="19" y="2"/>
                      <a:pt x="8" y="0"/>
                    </a:cubicBezTo>
                    <a:cubicBezTo>
                      <a:pt x="2" y="2"/>
                      <a:pt x="0" y="8"/>
                      <a:pt x="0" y="6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Freeform 206"/>
              <p:cNvSpPr>
                <a:spLocks/>
              </p:cNvSpPr>
              <p:nvPr/>
            </p:nvSpPr>
            <p:spPr bwMode="auto">
              <a:xfrm>
                <a:off x="3671" y="1954"/>
                <a:ext cx="26" cy="34"/>
              </a:xfrm>
              <a:custGeom>
                <a:avLst/>
                <a:gdLst/>
                <a:ahLst/>
                <a:cxnLst>
                  <a:cxn ang="0">
                    <a:pos x="9" y="12"/>
                  </a:cxn>
                  <a:cxn ang="0">
                    <a:pos x="15" y="30"/>
                  </a:cxn>
                  <a:cxn ang="0">
                    <a:pos x="23" y="0"/>
                  </a:cxn>
                  <a:cxn ang="0">
                    <a:pos x="9" y="12"/>
                  </a:cxn>
                </a:cxnLst>
                <a:rect l="0" t="0" r="r" b="b"/>
                <a:pathLst>
                  <a:path w="26" h="34">
                    <a:moveTo>
                      <a:pt x="9" y="12"/>
                    </a:moveTo>
                    <a:cubicBezTo>
                      <a:pt x="3" y="21"/>
                      <a:pt x="0" y="34"/>
                      <a:pt x="15" y="30"/>
                    </a:cubicBezTo>
                    <a:cubicBezTo>
                      <a:pt x="26" y="19"/>
                      <a:pt x="25" y="16"/>
                      <a:pt x="23" y="0"/>
                    </a:cubicBezTo>
                    <a:cubicBezTo>
                      <a:pt x="16" y="1"/>
                      <a:pt x="4" y="2"/>
                      <a:pt x="9" y="12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Oval 207"/>
              <p:cNvSpPr>
                <a:spLocks noChangeArrowheads="1"/>
              </p:cNvSpPr>
              <p:nvPr/>
            </p:nvSpPr>
            <p:spPr bwMode="auto">
              <a:xfrm>
                <a:off x="3559" y="1649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Oval 208"/>
              <p:cNvSpPr>
                <a:spLocks noChangeArrowheads="1"/>
              </p:cNvSpPr>
              <p:nvPr/>
            </p:nvSpPr>
            <p:spPr bwMode="auto">
              <a:xfrm>
                <a:off x="3533" y="1649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6" name="Oval 209"/>
              <p:cNvSpPr>
                <a:spLocks noChangeArrowheads="1"/>
              </p:cNvSpPr>
              <p:nvPr/>
            </p:nvSpPr>
            <p:spPr bwMode="auto">
              <a:xfrm>
                <a:off x="3529" y="1609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Oval 210"/>
              <p:cNvSpPr>
                <a:spLocks noChangeArrowheads="1"/>
              </p:cNvSpPr>
              <p:nvPr/>
            </p:nvSpPr>
            <p:spPr bwMode="auto">
              <a:xfrm>
                <a:off x="3501" y="1629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Oval 211"/>
              <p:cNvSpPr>
                <a:spLocks noChangeArrowheads="1"/>
              </p:cNvSpPr>
              <p:nvPr/>
            </p:nvSpPr>
            <p:spPr bwMode="auto">
              <a:xfrm>
                <a:off x="3429" y="1583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Oval 212"/>
              <p:cNvSpPr>
                <a:spLocks noChangeArrowheads="1"/>
              </p:cNvSpPr>
              <p:nvPr/>
            </p:nvSpPr>
            <p:spPr bwMode="auto">
              <a:xfrm>
                <a:off x="3393" y="1565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Oval 213"/>
              <p:cNvSpPr>
                <a:spLocks noChangeArrowheads="1"/>
              </p:cNvSpPr>
              <p:nvPr/>
            </p:nvSpPr>
            <p:spPr bwMode="auto">
              <a:xfrm>
                <a:off x="3451" y="1723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Oval 214"/>
              <p:cNvSpPr>
                <a:spLocks noChangeArrowheads="1"/>
              </p:cNvSpPr>
              <p:nvPr/>
            </p:nvSpPr>
            <p:spPr bwMode="auto">
              <a:xfrm>
                <a:off x="3465" y="1753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Oval 215"/>
              <p:cNvSpPr>
                <a:spLocks noChangeArrowheads="1"/>
              </p:cNvSpPr>
              <p:nvPr/>
            </p:nvSpPr>
            <p:spPr bwMode="auto">
              <a:xfrm>
                <a:off x="3403" y="1603"/>
                <a:ext cx="27" cy="27"/>
              </a:xfrm>
              <a:prstGeom prst="ellips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Freeform 216"/>
              <p:cNvSpPr>
                <a:spLocks/>
              </p:cNvSpPr>
              <p:nvPr/>
            </p:nvSpPr>
            <p:spPr bwMode="auto">
              <a:xfrm rot="13649699">
                <a:off x="3616" y="1719"/>
                <a:ext cx="66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8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0" y="0"/>
                  </a:cxn>
                </a:cxnLst>
                <a:rect l="0" t="0" r="r" b="b"/>
                <a:pathLst>
                  <a:path w="40" h="72">
                    <a:moveTo>
                      <a:pt x="0" y="0"/>
                    </a:moveTo>
                    <a:cubicBezTo>
                      <a:pt x="4" y="9"/>
                      <a:pt x="3" y="15"/>
                      <a:pt x="12" y="18"/>
                    </a:cubicBezTo>
                    <a:cubicBezTo>
                      <a:pt x="21" y="32"/>
                      <a:pt x="16" y="48"/>
                      <a:pt x="32" y="56"/>
                    </a:cubicBezTo>
                    <a:cubicBezTo>
                      <a:pt x="37" y="70"/>
                      <a:pt x="34" y="72"/>
                      <a:pt x="40" y="62"/>
                    </a:cubicBezTo>
                    <a:cubicBezTo>
                      <a:pt x="37" y="42"/>
                      <a:pt x="28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4" name="Freeform 217"/>
            <p:cNvSpPr>
              <a:spLocks/>
            </p:cNvSpPr>
            <p:nvPr/>
          </p:nvSpPr>
          <p:spPr bwMode="auto">
            <a:xfrm>
              <a:off x="593726" y="3997318"/>
              <a:ext cx="80962" cy="58737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Freeform 218"/>
            <p:cNvSpPr>
              <a:spLocks/>
            </p:cNvSpPr>
            <p:nvPr/>
          </p:nvSpPr>
          <p:spPr bwMode="auto">
            <a:xfrm rot="2059813">
              <a:off x="488951" y="3963980"/>
              <a:ext cx="80962" cy="57150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Freeform 222"/>
            <p:cNvSpPr>
              <a:spLocks/>
            </p:cNvSpPr>
            <p:nvPr/>
          </p:nvSpPr>
          <p:spPr bwMode="auto">
            <a:xfrm>
              <a:off x="1647825" y="4254492"/>
              <a:ext cx="101600" cy="61912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27" y="28"/>
                </a:cxn>
                <a:cxn ang="0">
                  <a:pos x="40" y="36"/>
                </a:cxn>
                <a:cxn ang="0">
                  <a:pos x="28" y="0"/>
                </a:cxn>
                <a:cxn ang="0">
                  <a:pos x="7" y="4"/>
                </a:cxn>
                <a:cxn ang="0">
                  <a:pos x="0" y="18"/>
                </a:cxn>
                <a:cxn ang="0">
                  <a:pos x="4" y="19"/>
                </a:cxn>
              </a:cxnLst>
              <a:rect l="0" t="0" r="r" b="b"/>
              <a:pathLst>
                <a:path w="61" h="36">
                  <a:moveTo>
                    <a:pt x="4" y="19"/>
                  </a:moveTo>
                  <a:cubicBezTo>
                    <a:pt x="11" y="23"/>
                    <a:pt x="19" y="26"/>
                    <a:pt x="27" y="28"/>
                  </a:cubicBezTo>
                  <a:cubicBezTo>
                    <a:pt x="31" y="31"/>
                    <a:pt x="35" y="34"/>
                    <a:pt x="40" y="36"/>
                  </a:cubicBezTo>
                  <a:cubicBezTo>
                    <a:pt x="61" y="28"/>
                    <a:pt x="40" y="6"/>
                    <a:pt x="28" y="0"/>
                  </a:cubicBezTo>
                  <a:cubicBezTo>
                    <a:pt x="19" y="1"/>
                    <a:pt x="15" y="2"/>
                    <a:pt x="7" y="4"/>
                  </a:cubicBezTo>
                  <a:cubicBezTo>
                    <a:pt x="3" y="9"/>
                    <a:pt x="1" y="12"/>
                    <a:pt x="0" y="18"/>
                  </a:cubicBezTo>
                  <a:cubicBezTo>
                    <a:pt x="7" y="19"/>
                    <a:pt x="8" y="19"/>
                    <a:pt x="4" y="1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Freeform 223"/>
            <p:cNvSpPr>
              <a:spLocks/>
            </p:cNvSpPr>
            <p:nvPr/>
          </p:nvSpPr>
          <p:spPr bwMode="auto">
            <a:xfrm>
              <a:off x="1462087" y="4176704"/>
              <a:ext cx="47625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2"/>
                </a:cxn>
                <a:cxn ang="0">
                  <a:pos x="11" y="27"/>
                </a:cxn>
                <a:cxn ang="0">
                  <a:pos x="27" y="24"/>
                </a:cxn>
                <a:cxn ang="0">
                  <a:pos x="14" y="6"/>
                </a:cxn>
                <a:cxn ang="0">
                  <a:pos x="12" y="0"/>
                </a:cxn>
              </a:cxnLst>
              <a:rect l="0" t="0" r="r" b="b"/>
              <a:pathLst>
                <a:path w="29" h="27">
                  <a:moveTo>
                    <a:pt x="12" y="0"/>
                  </a:moveTo>
                  <a:cubicBezTo>
                    <a:pt x="3" y="2"/>
                    <a:pt x="2" y="3"/>
                    <a:pt x="0" y="12"/>
                  </a:cubicBezTo>
                  <a:cubicBezTo>
                    <a:pt x="2" y="22"/>
                    <a:pt x="2" y="24"/>
                    <a:pt x="11" y="27"/>
                  </a:cubicBezTo>
                  <a:cubicBezTo>
                    <a:pt x="16" y="26"/>
                    <a:pt x="22" y="27"/>
                    <a:pt x="27" y="24"/>
                  </a:cubicBezTo>
                  <a:cubicBezTo>
                    <a:pt x="29" y="23"/>
                    <a:pt x="17" y="8"/>
                    <a:pt x="14" y="6"/>
                  </a:cubicBezTo>
                  <a:cubicBezTo>
                    <a:pt x="11" y="1"/>
                    <a:pt x="10" y="2"/>
                    <a:pt x="12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Freeform 224"/>
            <p:cNvSpPr>
              <a:spLocks/>
            </p:cNvSpPr>
            <p:nvPr/>
          </p:nvSpPr>
          <p:spPr bwMode="auto">
            <a:xfrm>
              <a:off x="1727200" y="4117967"/>
              <a:ext cx="71437" cy="42862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0"/>
                </a:cxn>
                <a:cxn ang="0">
                  <a:pos x="0" y="6"/>
                </a:cxn>
                <a:cxn ang="0">
                  <a:pos x="15" y="21"/>
                </a:cxn>
                <a:cxn ang="0">
                  <a:pos x="36" y="21"/>
                </a:cxn>
                <a:cxn ang="0">
                  <a:pos x="36" y="9"/>
                </a:cxn>
              </a:cxnLst>
              <a:rect l="0" t="0" r="r" b="b"/>
              <a:pathLst>
                <a:path w="43" h="25">
                  <a:moveTo>
                    <a:pt x="36" y="9"/>
                  </a:moveTo>
                  <a:cubicBezTo>
                    <a:pt x="30" y="6"/>
                    <a:pt x="24" y="4"/>
                    <a:pt x="18" y="0"/>
                  </a:cubicBezTo>
                  <a:cubicBezTo>
                    <a:pt x="11" y="2"/>
                    <a:pt x="6" y="2"/>
                    <a:pt x="0" y="6"/>
                  </a:cubicBezTo>
                  <a:cubicBezTo>
                    <a:pt x="4" y="16"/>
                    <a:pt x="4" y="20"/>
                    <a:pt x="15" y="21"/>
                  </a:cubicBezTo>
                  <a:cubicBezTo>
                    <a:pt x="23" y="25"/>
                    <a:pt x="26" y="24"/>
                    <a:pt x="36" y="21"/>
                  </a:cubicBezTo>
                  <a:cubicBezTo>
                    <a:pt x="38" y="18"/>
                    <a:pt x="43" y="2"/>
                    <a:pt x="36" y="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reeform 225"/>
            <p:cNvSpPr>
              <a:spLocks/>
            </p:cNvSpPr>
            <p:nvPr/>
          </p:nvSpPr>
          <p:spPr bwMode="auto">
            <a:xfrm>
              <a:off x="1360487" y="4243379"/>
              <a:ext cx="174625" cy="93663"/>
            </a:xfrm>
            <a:custGeom>
              <a:avLst/>
              <a:gdLst/>
              <a:ahLst/>
              <a:cxnLst>
                <a:cxn ang="0">
                  <a:pos x="22" y="54"/>
                </a:cxn>
                <a:cxn ang="0">
                  <a:pos x="85" y="30"/>
                </a:cxn>
                <a:cxn ang="0">
                  <a:pos x="105" y="4"/>
                </a:cxn>
                <a:cxn ang="0">
                  <a:pos x="75" y="1"/>
                </a:cxn>
                <a:cxn ang="0">
                  <a:pos x="46" y="15"/>
                </a:cxn>
                <a:cxn ang="0">
                  <a:pos x="42" y="18"/>
                </a:cxn>
                <a:cxn ang="0">
                  <a:pos x="37" y="19"/>
                </a:cxn>
                <a:cxn ang="0">
                  <a:pos x="13" y="37"/>
                </a:cxn>
                <a:cxn ang="0">
                  <a:pos x="4" y="40"/>
                </a:cxn>
                <a:cxn ang="0">
                  <a:pos x="22" y="54"/>
                </a:cxn>
              </a:cxnLst>
              <a:rect l="0" t="0" r="r" b="b"/>
              <a:pathLst>
                <a:path w="105" h="54">
                  <a:moveTo>
                    <a:pt x="22" y="54"/>
                  </a:moveTo>
                  <a:cubicBezTo>
                    <a:pt x="47" y="44"/>
                    <a:pt x="60" y="34"/>
                    <a:pt x="85" y="30"/>
                  </a:cubicBezTo>
                  <a:cubicBezTo>
                    <a:pt x="96" y="24"/>
                    <a:pt x="99" y="14"/>
                    <a:pt x="105" y="4"/>
                  </a:cubicBezTo>
                  <a:cubicBezTo>
                    <a:pt x="91" y="2"/>
                    <a:pt x="95" y="0"/>
                    <a:pt x="75" y="1"/>
                  </a:cubicBezTo>
                  <a:cubicBezTo>
                    <a:pt x="65" y="5"/>
                    <a:pt x="57" y="11"/>
                    <a:pt x="46" y="15"/>
                  </a:cubicBezTo>
                  <a:cubicBezTo>
                    <a:pt x="45" y="16"/>
                    <a:pt x="44" y="17"/>
                    <a:pt x="42" y="18"/>
                  </a:cubicBezTo>
                  <a:cubicBezTo>
                    <a:pt x="40" y="19"/>
                    <a:pt x="38" y="18"/>
                    <a:pt x="37" y="19"/>
                  </a:cubicBezTo>
                  <a:cubicBezTo>
                    <a:pt x="27" y="25"/>
                    <a:pt x="25" y="35"/>
                    <a:pt x="13" y="37"/>
                  </a:cubicBezTo>
                  <a:cubicBezTo>
                    <a:pt x="10" y="38"/>
                    <a:pt x="5" y="37"/>
                    <a:pt x="4" y="40"/>
                  </a:cubicBezTo>
                  <a:cubicBezTo>
                    <a:pt x="0" y="53"/>
                    <a:pt x="27" y="49"/>
                    <a:pt x="22" y="5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98" name="Gruppo 455"/>
          <p:cNvGrpSpPr>
            <a:grpSpLocks/>
          </p:cNvGrpSpPr>
          <p:nvPr userDrawn="1"/>
        </p:nvGrpSpPr>
        <p:grpSpPr bwMode="auto">
          <a:xfrm>
            <a:off x="6713538" y="3479800"/>
            <a:ext cx="2392362" cy="647700"/>
            <a:chOff x="6713262" y="3479525"/>
            <a:chExt cx="2392363" cy="647699"/>
          </a:xfrm>
          <a:solidFill>
            <a:srgbClr val="FF3399"/>
          </a:solidFill>
        </p:grpSpPr>
        <p:sp>
          <p:nvSpPr>
            <p:cNvPr id="199" name="Freeform 265"/>
            <p:cNvSpPr>
              <a:spLocks/>
            </p:cNvSpPr>
            <p:nvPr/>
          </p:nvSpPr>
          <p:spPr bwMode="auto">
            <a:xfrm>
              <a:off x="6856137" y="3479525"/>
              <a:ext cx="38100" cy="57150"/>
            </a:xfrm>
            <a:custGeom>
              <a:avLst/>
              <a:gdLst/>
              <a:ahLst/>
              <a:cxnLst>
                <a:cxn ang="0">
                  <a:pos x="19" y="20"/>
                </a:cxn>
                <a:cxn ang="0">
                  <a:pos x="23" y="64"/>
                </a:cxn>
                <a:cxn ang="0">
                  <a:pos x="47" y="32"/>
                </a:cxn>
                <a:cxn ang="0">
                  <a:pos x="43" y="12"/>
                </a:cxn>
                <a:cxn ang="0">
                  <a:pos x="19" y="20"/>
                </a:cxn>
              </a:cxnLst>
              <a:rect l="0" t="0" r="r" b="b"/>
              <a:pathLst>
                <a:path w="47" h="64">
                  <a:moveTo>
                    <a:pt x="19" y="20"/>
                  </a:moveTo>
                  <a:cubicBezTo>
                    <a:pt x="0" y="33"/>
                    <a:pt x="0" y="56"/>
                    <a:pt x="23" y="64"/>
                  </a:cubicBezTo>
                  <a:cubicBezTo>
                    <a:pt x="45" y="58"/>
                    <a:pt x="40" y="52"/>
                    <a:pt x="47" y="32"/>
                  </a:cubicBezTo>
                  <a:cubicBezTo>
                    <a:pt x="46" y="25"/>
                    <a:pt x="47" y="18"/>
                    <a:pt x="43" y="12"/>
                  </a:cubicBezTo>
                  <a:cubicBezTo>
                    <a:pt x="35" y="0"/>
                    <a:pt x="19" y="9"/>
                    <a:pt x="19" y="2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0" name="Freeform 271"/>
            <p:cNvSpPr>
              <a:spLocks/>
            </p:cNvSpPr>
            <p:nvPr/>
          </p:nvSpPr>
          <p:spPr bwMode="auto">
            <a:xfrm>
              <a:off x="8999263" y="3784325"/>
              <a:ext cx="106362" cy="9207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31" y="32"/>
                </a:cxn>
                <a:cxn ang="0">
                  <a:pos x="7" y="48"/>
                </a:cxn>
                <a:cxn ang="0">
                  <a:pos x="31" y="104"/>
                </a:cxn>
                <a:cxn ang="0">
                  <a:pos x="103" y="84"/>
                </a:cxn>
                <a:cxn ang="0">
                  <a:pos x="107" y="52"/>
                </a:cxn>
                <a:cxn ang="0">
                  <a:pos x="127" y="48"/>
                </a:cxn>
                <a:cxn ang="0">
                  <a:pos x="131" y="36"/>
                </a:cxn>
                <a:cxn ang="0">
                  <a:pos x="91" y="0"/>
                </a:cxn>
              </a:cxnLst>
              <a:rect l="0" t="0" r="r" b="b"/>
              <a:pathLst>
                <a:path w="131" h="104">
                  <a:moveTo>
                    <a:pt x="91" y="0"/>
                  </a:moveTo>
                  <a:cubicBezTo>
                    <a:pt x="56" y="6"/>
                    <a:pt x="58" y="5"/>
                    <a:pt x="31" y="32"/>
                  </a:cubicBezTo>
                  <a:cubicBezTo>
                    <a:pt x="24" y="39"/>
                    <a:pt x="7" y="48"/>
                    <a:pt x="7" y="48"/>
                  </a:cubicBezTo>
                  <a:cubicBezTo>
                    <a:pt x="0" y="70"/>
                    <a:pt x="8" y="96"/>
                    <a:pt x="31" y="104"/>
                  </a:cubicBezTo>
                  <a:cubicBezTo>
                    <a:pt x="59" y="100"/>
                    <a:pt x="77" y="89"/>
                    <a:pt x="103" y="84"/>
                  </a:cubicBezTo>
                  <a:cubicBezTo>
                    <a:pt x="104" y="73"/>
                    <a:pt x="101" y="61"/>
                    <a:pt x="107" y="52"/>
                  </a:cubicBezTo>
                  <a:cubicBezTo>
                    <a:pt x="111" y="46"/>
                    <a:pt x="121" y="52"/>
                    <a:pt x="127" y="48"/>
                  </a:cubicBezTo>
                  <a:cubicBezTo>
                    <a:pt x="131" y="46"/>
                    <a:pt x="130" y="40"/>
                    <a:pt x="131" y="36"/>
                  </a:cubicBezTo>
                  <a:cubicBezTo>
                    <a:pt x="126" y="4"/>
                    <a:pt x="123" y="5"/>
                    <a:pt x="9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1" name="Freeform 281"/>
            <p:cNvSpPr>
              <a:spLocks/>
            </p:cNvSpPr>
            <p:nvPr/>
          </p:nvSpPr>
          <p:spPr bwMode="auto">
            <a:xfrm>
              <a:off x="8524600" y="3879574"/>
              <a:ext cx="92075" cy="85725"/>
            </a:xfrm>
            <a:custGeom>
              <a:avLst/>
              <a:gdLst/>
              <a:ahLst/>
              <a:cxnLst>
                <a:cxn ang="0">
                  <a:pos x="79" y="24"/>
                </a:cxn>
                <a:cxn ang="0">
                  <a:pos x="15" y="48"/>
                </a:cxn>
                <a:cxn ang="0">
                  <a:pos x="11" y="64"/>
                </a:cxn>
                <a:cxn ang="0">
                  <a:pos x="3" y="76"/>
                </a:cxn>
                <a:cxn ang="0">
                  <a:pos x="51" y="96"/>
                </a:cxn>
                <a:cxn ang="0">
                  <a:pos x="63" y="92"/>
                </a:cxn>
                <a:cxn ang="0">
                  <a:pos x="63" y="68"/>
                </a:cxn>
                <a:cxn ang="0">
                  <a:pos x="87" y="60"/>
                </a:cxn>
                <a:cxn ang="0">
                  <a:pos x="67" y="44"/>
                </a:cxn>
                <a:cxn ang="0">
                  <a:pos x="91" y="36"/>
                </a:cxn>
                <a:cxn ang="0">
                  <a:pos x="67" y="36"/>
                </a:cxn>
                <a:cxn ang="0">
                  <a:pos x="55" y="44"/>
                </a:cxn>
                <a:cxn ang="0">
                  <a:pos x="79" y="24"/>
                </a:cxn>
              </a:cxnLst>
              <a:rect l="0" t="0" r="r" b="b"/>
              <a:pathLst>
                <a:path w="111" h="96">
                  <a:moveTo>
                    <a:pt x="79" y="24"/>
                  </a:moveTo>
                  <a:cubicBezTo>
                    <a:pt x="57" y="31"/>
                    <a:pt x="37" y="41"/>
                    <a:pt x="15" y="48"/>
                  </a:cubicBezTo>
                  <a:cubicBezTo>
                    <a:pt x="14" y="53"/>
                    <a:pt x="13" y="59"/>
                    <a:pt x="11" y="64"/>
                  </a:cubicBezTo>
                  <a:cubicBezTo>
                    <a:pt x="9" y="68"/>
                    <a:pt x="0" y="72"/>
                    <a:pt x="3" y="76"/>
                  </a:cubicBezTo>
                  <a:cubicBezTo>
                    <a:pt x="7" y="80"/>
                    <a:pt x="42" y="90"/>
                    <a:pt x="51" y="96"/>
                  </a:cubicBezTo>
                  <a:cubicBezTo>
                    <a:pt x="55" y="95"/>
                    <a:pt x="61" y="96"/>
                    <a:pt x="63" y="92"/>
                  </a:cubicBezTo>
                  <a:cubicBezTo>
                    <a:pt x="69" y="80"/>
                    <a:pt x="46" y="80"/>
                    <a:pt x="63" y="68"/>
                  </a:cubicBezTo>
                  <a:cubicBezTo>
                    <a:pt x="70" y="63"/>
                    <a:pt x="87" y="60"/>
                    <a:pt x="87" y="60"/>
                  </a:cubicBezTo>
                  <a:cubicBezTo>
                    <a:pt x="111" y="24"/>
                    <a:pt x="79" y="80"/>
                    <a:pt x="67" y="44"/>
                  </a:cubicBezTo>
                  <a:cubicBezTo>
                    <a:pt x="64" y="36"/>
                    <a:pt x="91" y="36"/>
                    <a:pt x="91" y="36"/>
                  </a:cubicBezTo>
                  <a:cubicBezTo>
                    <a:pt x="82" y="0"/>
                    <a:pt x="79" y="26"/>
                    <a:pt x="67" y="36"/>
                  </a:cubicBezTo>
                  <a:cubicBezTo>
                    <a:pt x="54" y="47"/>
                    <a:pt x="55" y="34"/>
                    <a:pt x="55" y="44"/>
                  </a:cubicBezTo>
                  <a:lnTo>
                    <a:pt x="79" y="24"/>
                  </a:ln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2" name="Freeform 283"/>
            <p:cNvSpPr>
              <a:spLocks/>
            </p:cNvSpPr>
            <p:nvPr/>
          </p:nvSpPr>
          <p:spPr bwMode="auto">
            <a:xfrm>
              <a:off x="8959575" y="3993874"/>
              <a:ext cx="58738" cy="60325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21" y="24"/>
                </a:cxn>
                <a:cxn ang="0">
                  <a:pos x="45" y="68"/>
                </a:cxn>
                <a:cxn ang="0">
                  <a:pos x="73" y="48"/>
                </a:cxn>
                <a:cxn ang="0">
                  <a:pos x="61" y="4"/>
                </a:cxn>
                <a:cxn ang="0">
                  <a:pos x="49" y="0"/>
                </a:cxn>
              </a:cxnLst>
              <a:rect l="0" t="0" r="r" b="b"/>
              <a:pathLst>
                <a:path w="73" h="68">
                  <a:moveTo>
                    <a:pt x="49" y="0"/>
                  </a:moveTo>
                  <a:cubicBezTo>
                    <a:pt x="44" y="16"/>
                    <a:pt x="35" y="15"/>
                    <a:pt x="21" y="24"/>
                  </a:cubicBezTo>
                  <a:cubicBezTo>
                    <a:pt x="7" y="65"/>
                    <a:pt x="0" y="53"/>
                    <a:pt x="45" y="68"/>
                  </a:cubicBezTo>
                  <a:cubicBezTo>
                    <a:pt x="73" y="59"/>
                    <a:pt x="66" y="68"/>
                    <a:pt x="73" y="48"/>
                  </a:cubicBezTo>
                  <a:cubicBezTo>
                    <a:pt x="68" y="34"/>
                    <a:pt x="69" y="17"/>
                    <a:pt x="61" y="4"/>
                  </a:cubicBezTo>
                  <a:cubicBezTo>
                    <a:pt x="59" y="0"/>
                    <a:pt x="53" y="1"/>
                    <a:pt x="49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3" name="Freeform 284"/>
            <p:cNvSpPr>
              <a:spLocks/>
            </p:cNvSpPr>
            <p:nvPr/>
          </p:nvSpPr>
          <p:spPr bwMode="auto">
            <a:xfrm>
              <a:off x="8891313" y="4035149"/>
              <a:ext cx="53975" cy="60325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1" y="32"/>
                </a:cxn>
                <a:cxn ang="0">
                  <a:pos x="33" y="68"/>
                </a:cxn>
                <a:cxn ang="0">
                  <a:pos x="61" y="36"/>
                </a:cxn>
                <a:cxn ang="0">
                  <a:pos x="45" y="16"/>
                </a:cxn>
                <a:cxn ang="0">
                  <a:pos x="21" y="4"/>
                </a:cxn>
                <a:cxn ang="0">
                  <a:pos x="33" y="4"/>
                </a:cxn>
              </a:cxnLst>
              <a:rect l="0" t="0" r="r" b="b"/>
              <a:pathLst>
                <a:path w="67" h="68">
                  <a:moveTo>
                    <a:pt x="33" y="4"/>
                  </a:moveTo>
                  <a:cubicBezTo>
                    <a:pt x="5" y="23"/>
                    <a:pt x="14" y="12"/>
                    <a:pt x="1" y="32"/>
                  </a:cubicBezTo>
                  <a:cubicBezTo>
                    <a:pt x="27" y="49"/>
                    <a:pt x="0" y="60"/>
                    <a:pt x="33" y="68"/>
                  </a:cubicBezTo>
                  <a:cubicBezTo>
                    <a:pt x="42" y="55"/>
                    <a:pt x="52" y="49"/>
                    <a:pt x="61" y="36"/>
                  </a:cubicBezTo>
                  <a:cubicBezTo>
                    <a:pt x="27" y="13"/>
                    <a:pt x="67" y="44"/>
                    <a:pt x="45" y="16"/>
                  </a:cubicBezTo>
                  <a:cubicBezTo>
                    <a:pt x="39" y="9"/>
                    <a:pt x="21" y="13"/>
                    <a:pt x="21" y="4"/>
                  </a:cubicBezTo>
                  <a:cubicBezTo>
                    <a:pt x="21" y="0"/>
                    <a:pt x="29" y="4"/>
                    <a:pt x="33" y="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4" name="Freeform 285"/>
            <p:cNvSpPr>
              <a:spLocks/>
            </p:cNvSpPr>
            <p:nvPr/>
          </p:nvSpPr>
          <p:spPr bwMode="auto">
            <a:xfrm>
              <a:off x="8829400" y="4084362"/>
              <a:ext cx="33338" cy="4286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36"/>
                </a:cxn>
                <a:cxn ang="0">
                  <a:pos x="40" y="28"/>
                </a:cxn>
                <a:cxn ang="0">
                  <a:pos x="24" y="0"/>
                </a:cxn>
              </a:cxnLst>
              <a:rect l="0" t="0" r="r" b="b"/>
              <a:pathLst>
                <a:path w="40" h="48">
                  <a:moveTo>
                    <a:pt x="24" y="0"/>
                  </a:moveTo>
                  <a:cubicBezTo>
                    <a:pt x="12" y="12"/>
                    <a:pt x="5" y="20"/>
                    <a:pt x="0" y="36"/>
                  </a:cubicBezTo>
                  <a:cubicBezTo>
                    <a:pt x="18" y="48"/>
                    <a:pt x="28" y="46"/>
                    <a:pt x="40" y="28"/>
                  </a:cubicBezTo>
                  <a:cubicBezTo>
                    <a:pt x="27" y="20"/>
                    <a:pt x="24" y="17"/>
                    <a:pt x="24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5" name="Freeform 288"/>
            <p:cNvSpPr>
              <a:spLocks/>
            </p:cNvSpPr>
            <p:nvPr/>
          </p:nvSpPr>
          <p:spPr bwMode="auto">
            <a:xfrm>
              <a:off x="6713262" y="3766863"/>
              <a:ext cx="76200" cy="74612"/>
            </a:xfrm>
            <a:custGeom>
              <a:avLst/>
              <a:gdLst/>
              <a:ahLst/>
              <a:cxnLst>
                <a:cxn ang="0">
                  <a:pos x="78" y="9"/>
                </a:cxn>
                <a:cxn ang="0">
                  <a:pos x="14" y="9"/>
                </a:cxn>
                <a:cxn ang="0">
                  <a:pos x="54" y="49"/>
                </a:cxn>
                <a:cxn ang="0">
                  <a:pos x="90" y="21"/>
                </a:cxn>
                <a:cxn ang="0">
                  <a:pos x="78" y="9"/>
                </a:cxn>
              </a:cxnLst>
              <a:rect l="0" t="0" r="r" b="b"/>
              <a:pathLst>
                <a:path w="92" h="85">
                  <a:moveTo>
                    <a:pt x="78" y="9"/>
                  </a:moveTo>
                  <a:cubicBezTo>
                    <a:pt x="77" y="9"/>
                    <a:pt x="23" y="0"/>
                    <a:pt x="14" y="9"/>
                  </a:cubicBezTo>
                  <a:cubicBezTo>
                    <a:pt x="0" y="23"/>
                    <a:pt x="47" y="45"/>
                    <a:pt x="54" y="49"/>
                  </a:cubicBezTo>
                  <a:cubicBezTo>
                    <a:pt x="78" y="85"/>
                    <a:pt x="84" y="40"/>
                    <a:pt x="90" y="21"/>
                  </a:cubicBezTo>
                  <a:cubicBezTo>
                    <a:pt x="92" y="16"/>
                    <a:pt x="82" y="13"/>
                    <a:pt x="78" y="9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6" name="Freeform 289"/>
            <p:cNvSpPr>
              <a:spLocks/>
            </p:cNvSpPr>
            <p:nvPr/>
          </p:nvSpPr>
          <p:spPr bwMode="auto">
            <a:xfrm>
              <a:off x="6838674" y="3946249"/>
              <a:ext cx="55563" cy="74613"/>
            </a:xfrm>
            <a:custGeom>
              <a:avLst/>
              <a:gdLst/>
              <a:ahLst/>
              <a:cxnLst>
                <a:cxn ang="0">
                  <a:pos x="51" y="13"/>
                </a:cxn>
                <a:cxn ang="0">
                  <a:pos x="11" y="53"/>
                </a:cxn>
                <a:cxn ang="0">
                  <a:pos x="63" y="69"/>
                </a:cxn>
                <a:cxn ang="0">
                  <a:pos x="63" y="25"/>
                </a:cxn>
                <a:cxn ang="0">
                  <a:pos x="51" y="13"/>
                </a:cxn>
              </a:cxnLst>
              <a:rect l="0" t="0" r="r" b="b"/>
              <a:pathLst>
                <a:path w="71" h="85">
                  <a:moveTo>
                    <a:pt x="51" y="13"/>
                  </a:moveTo>
                  <a:cubicBezTo>
                    <a:pt x="18" y="24"/>
                    <a:pt x="36" y="45"/>
                    <a:pt x="11" y="53"/>
                  </a:cubicBezTo>
                  <a:cubicBezTo>
                    <a:pt x="0" y="85"/>
                    <a:pt x="44" y="71"/>
                    <a:pt x="63" y="69"/>
                  </a:cubicBezTo>
                  <a:cubicBezTo>
                    <a:pt x="66" y="55"/>
                    <a:pt x="71" y="40"/>
                    <a:pt x="63" y="25"/>
                  </a:cubicBezTo>
                  <a:cubicBezTo>
                    <a:pt x="48" y="0"/>
                    <a:pt x="51" y="38"/>
                    <a:pt x="51" y="1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7" name="Gruppo 447"/>
          <p:cNvGrpSpPr>
            <a:grpSpLocks/>
          </p:cNvGrpSpPr>
          <p:nvPr userDrawn="1"/>
        </p:nvGrpSpPr>
        <p:grpSpPr bwMode="auto">
          <a:xfrm>
            <a:off x="628650" y="3978275"/>
            <a:ext cx="3168650" cy="1406525"/>
            <a:chOff x="628596" y="3978600"/>
            <a:chExt cx="3169011" cy="1405895"/>
          </a:xfrm>
          <a:solidFill>
            <a:srgbClr val="FF3399"/>
          </a:solidFill>
        </p:grpSpPr>
        <p:sp>
          <p:nvSpPr>
            <p:cNvPr id="208" name="Freeform 33"/>
            <p:cNvSpPr>
              <a:spLocks/>
            </p:cNvSpPr>
            <p:nvPr/>
          </p:nvSpPr>
          <p:spPr bwMode="auto">
            <a:xfrm>
              <a:off x="3586446" y="3978600"/>
              <a:ext cx="211161" cy="112663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76" y="9"/>
                </a:cxn>
                <a:cxn ang="0">
                  <a:pos x="24" y="33"/>
                </a:cxn>
                <a:cxn ang="0">
                  <a:pos x="12" y="69"/>
                </a:cxn>
                <a:cxn ang="0">
                  <a:pos x="48" y="85"/>
                </a:cxn>
                <a:cxn ang="0">
                  <a:pos x="72" y="93"/>
                </a:cxn>
                <a:cxn ang="0">
                  <a:pos x="100" y="89"/>
                </a:cxn>
                <a:cxn ang="0">
                  <a:pos x="132" y="49"/>
                </a:cxn>
                <a:cxn ang="0">
                  <a:pos x="128" y="1"/>
                </a:cxn>
              </a:cxnLst>
              <a:rect l="0" t="0" r="r" b="b"/>
              <a:pathLst>
                <a:path w="161" h="93">
                  <a:moveTo>
                    <a:pt x="128" y="1"/>
                  </a:moveTo>
                  <a:cubicBezTo>
                    <a:pt x="111" y="3"/>
                    <a:pt x="91" y="0"/>
                    <a:pt x="76" y="9"/>
                  </a:cubicBezTo>
                  <a:cubicBezTo>
                    <a:pt x="50" y="24"/>
                    <a:pt x="60" y="28"/>
                    <a:pt x="24" y="33"/>
                  </a:cubicBezTo>
                  <a:cubicBezTo>
                    <a:pt x="15" y="42"/>
                    <a:pt x="0" y="55"/>
                    <a:pt x="12" y="69"/>
                  </a:cubicBezTo>
                  <a:cubicBezTo>
                    <a:pt x="19" y="78"/>
                    <a:pt x="41" y="83"/>
                    <a:pt x="48" y="85"/>
                  </a:cubicBezTo>
                  <a:cubicBezTo>
                    <a:pt x="56" y="88"/>
                    <a:pt x="72" y="93"/>
                    <a:pt x="72" y="93"/>
                  </a:cubicBezTo>
                  <a:cubicBezTo>
                    <a:pt x="81" y="92"/>
                    <a:pt x="91" y="93"/>
                    <a:pt x="100" y="89"/>
                  </a:cubicBezTo>
                  <a:cubicBezTo>
                    <a:pt x="122" y="80"/>
                    <a:pt x="109" y="57"/>
                    <a:pt x="132" y="49"/>
                  </a:cubicBezTo>
                  <a:cubicBezTo>
                    <a:pt x="144" y="37"/>
                    <a:pt x="161" y="1"/>
                    <a:pt x="128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9" name="Freeform 34"/>
            <p:cNvSpPr>
              <a:spLocks/>
            </p:cNvSpPr>
            <p:nvPr/>
          </p:nvSpPr>
          <p:spPr bwMode="auto">
            <a:xfrm>
              <a:off x="3221279" y="4045245"/>
              <a:ext cx="93673" cy="58712"/>
            </a:xfrm>
            <a:custGeom>
              <a:avLst/>
              <a:gdLst/>
              <a:ahLst/>
              <a:cxnLst>
                <a:cxn ang="0">
                  <a:pos x="88" y="24"/>
                </a:cxn>
                <a:cxn ang="0">
                  <a:pos x="56" y="4"/>
                </a:cxn>
                <a:cxn ang="0">
                  <a:pos x="44" y="0"/>
                </a:cxn>
                <a:cxn ang="0">
                  <a:pos x="16" y="56"/>
                </a:cxn>
                <a:cxn ang="0">
                  <a:pos x="44" y="64"/>
                </a:cxn>
                <a:cxn ang="0">
                  <a:pos x="68" y="72"/>
                </a:cxn>
                <a:cxn ang="0">
                  <a:pos x="88" y="24"/>
                </a:cxn>
              </a:cxnLst>
              <a:rect l="0" t="0" r="r" b="b"/>
              <a:pathLst>
                <a:path w="107" h="76">
                  <a:moveTo>
                    <a:pt x="88" y="24"/>
                  </a:moveTo>
                  <a:cubicBezTo>
                    <a:pt x="75" y="5"/>
                    <a:pt x="85" y="14"/>
                    <a:pt x="56" y="4"/>
                  </a:cubicBezTo>
                  <a:cubicBezTo>
                    <a:pt x="52" y="3"/>
                    <a:pt x="44" y="0"/>
                    <a:pt x="44" y="0"/>
                  </a:cubicBezTo>
                  <a:cubicBezTo>
                    <a:pt x="9" y="5"/>
                    <a:pt x="0" y="13"/>
                    <a:pt x="16" y="56"/>
                  </a:cubicBezTo>
                  <a:cubicBezTo>
                    <a:pt x="19" y="65"/>
                    <a:pt x="35" y="61"/>
                    <a:pt x="44" y="64"/>
                  </a:cubicBezTo>
                  <a:cubicBezTo>
                    <a:pt x="52" y="66"/>
                    <a:pt x="68" y="72"/>
                    <a:pt x="68" y="72"/>
                  </a:cubicBezTo>
                  <a:cubicBezTo>
                    <a:pt x="107" y="66"/>
                    <a:pt x="93" y="76"/>
                    <a:pt x="88" y="2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0" name="Freeform 37"/>
            <p:cNvSpPr>
              <a:spLocks/>
            </p:cNvSpPr>
            <p:nvPr/>
          </p:nvSpPr>
          <p:spPr bwMode="auto">
            <a:xfrm>
              <a:off x="2630662" y="4084915"/>
              <a:ext cx="115900" cy="69819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36"/>
                </a:cxn>
                <a:cxn ang="0">
                  <a:pos x="4" y="48"/>
                </a:cxn>
                <a:cxn ang="0">
                  <a:pos x="28" y="56"/>
                </a:cxn>
                <a:cxn ang="0">
                  <a:pos x="64" y="52"/>
                </a:cxn>
                <a:cxn ang="0">
                  <a:pos x="80" y="28"/>
                </a:cxn>
                <a:cxn ang="0">
                  <a:pos x="88" y="16"/>
                </a:cxn>
                <a:cxn ang="0">
                  <a:pos x="40" y="0"/>
                </a:cxn>
              </a:cxnLst>
              <a:rect l="0" t="0" r="r" b="b"/>
              <a:pathLst>
                <a:path w="88" h="58">
                  <a:moveTo>
                    <a:pt x="40" y="0"/>
                  </a:moveTo>
                  <a:cubicBezTo>
                    <a:pt x="17" y="6"/>
                    <a:pt x="8" y="13"/>
                    <a:pt x="0" y="36"/>
                  </a:cubicBezTo>
                  <a:cubicBezTo>
                    <a:pt x="1" y="40"/>
                    <a:pt x="1" y="46"/>
                    <a:pt x="4" y="48"/>
                  </a:cubicBezTo>
                  <a:cubicBezTo>
                    <a:pt x="11" y="53"/>
                    <a:pt x="28" y="56"/>
                    <a:pt x="28" y="56"/>
                  </a:cubicBezTo>
                  <a:cubicBezTo>
                    <a:pt x="40" y="55"/>
                    <a:pt x="53" y="58"/>
                    <a:pt x="64" y="52"/>
                  </a:cubicBezTo>
                  <a:cubicBezTo>
                    <a:pt x="72" y="47"/>
                    <a:pt x="75" y="36"/>
                    <a:pt x="80" y="28"/>
                  </a:cubicBezTo>
                  <a:cubicBezTo>
                    <a:pt x="83" y="24"/>
                    <a:pt x="88" y="16"/>
                    <a:pt x="88" y="16"/>
                  </a:cubicBezTo>
                  <a:cubicBezTo>
                    <a:pt x="72" y="11"/>
                    <a:pt x="56" y="5"/>
                    <a:pt x="40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1" name="Figura a mano libera 210"/>
            <p:cNvSpPr/>
            <p:nvPr/>
          </p:nvSpPr>
          <p:spPr>
            <a:xfrm>
              <a:off x="628596" y="5286114"/>
              <a:ext cx="88910" cy="98381"/>
            </a:xfrm>
            <a:custGeom>
              <a:avLst/>
              <a:gdLst>
                <a:gd name="connsiteX0" fmla="*/ 98367 w 438842"/>
                <a:gd name="connsiteY0" fmla="*/ 69632 h 526832"/>
                <a:gd name="connsiteX1" fmla="*/ 57727 w 438842"/>
                <a:gd name="connsiteY1" fmla="*/ 95032 h 526832"/>
                <a:gd name="connsiteX2" fmla="*/ 52647 w 438842"/>
                <a:gd name="connsiteY2" fmla="*/ 110272 h 526832"/>
                <a:gd name="connsiteX3" fmla="*/ 37407 w 438842"/>
                <a:gd name="connsiteY3" fmla="*/ 176312 h 526832"/>
                <a:gd name="connsiteX4" fmla="*/ 22167 w 438842"/>
                <a:gd name="connsiteY4" fmla="*/ 186472 h 526832"/>
                <a:gd name="connsiteX5" fmla="*/ 22167 w 438842"/>
                <a:gd name="connsiteY5" fmla="*/ 247432 h 526832"/>
                <a:gd name="connsiteX6" fmla="*/ 37407 w 438842"/>
                <a:gd name="connsiteY6" fmla="*/ 257592 h 526832"/>
                <a:gd name="connsiteX7" fmla="*/ 42487 w 438842"/>
                <a:gd name="connsiteY7" fmla="*/ 272832 h 526832"/>
                <a:gd name="connsiteX8" fmla="*/ 57727 w 438842"/>
                <a:gd name="connsiteY8" fmla="*/ 277912 h 526832"/>
                <a:gd name="connsiteX9" fmla="*/ 103447 w 438842"/>
                <a:gd name="connsiteY9" fmla="*/ 313472 h 526832"/>
                <a:gd name="connsiteX10" fmla="*/ 133927 w 438842"/>
                <a:gd name="connsiteY10" fmla="*/ 323632 h 526832"/>
                <a:gd name="connsiteX11" fmla="*/ 144087 w 438842"/>
                <a:gd name="connsiteY11" fmla="*/ 338872 h 526832"/>
                <a:gd name="connsiteX12" fmla="*/ 199967 w 438842"/>
                <a:gd name="connsiteY12" fmla="*/ 364272 h 526832"/>
                <a:gd name="connsiteX13" fmla="*/ 210127 w 438842"/>
                <a:gd name="connsiteY13" fmla="*/ 379512 h 526832"/>
                <a:gd name="connsiteX14" fmla="*/ 189807 w 438842"/>
                <a:gd name="connsiteY14" fmla="*/ 409992 h 526832"/>
                <a:gd name="connsiteX15" fmla="*/ 159327 w 438842"/>
                <a:gd name="connsiteY15" fmla="*/ 435392 h 526832"/>
                <a:gd name="connsiteX16" fmla="*/ 149167 w 438842"/>
                <a:gd name="connsiteY16" fmla="*/ 450632 h 526832"/>
                <a:gd name="connsiteX17" fmla="*/ 139007 w 438842"/>
                <a:gd name="connsiteY17" fmla="*/ 481112 h 526832"/>
                <a:gd name="connsiteX18" fmla="*/ 144087 w 438842"/>
                <a:gd name="connsiteY18" fmla="*/ 511592 h 526832"/>
                <a:gd name="connsiteX19" fmla="*/ 159327 w 438842"/>
                <a:gd name="connsiteY19" fmla="*/ 516672 h 526832"/>
                <a:gd name="connsiteX20" fmla="*/ 174567 w 438842"/>
                <a:gd name="connsiteY20" fmla="*/ 526832 h 526832"/>
                <a:gd name="connsiteX21" fmla="*/ 245687 w 438842"/>
                <a:gd name="connsiteY21" fmla="*/ 516672 h 526832"/>
                <a:gd name="connsiteX22" fmla="*/ 276167 w 438842"/>
                <a:gd name="connsiteY22" fmla="*/ 496352 h 526832"/>
                <a:gd name="connsiteX23" fmla="*/ 291407 w 438842"/>
                <a:gd name="connsiteY23" fmla="*/ 486192 h 526832"/>
                <a:gd name="connsiteX24" fmla="*/ 296487 w 438842"/>
                <a:gd name="connsiteY24" fmla="*/ 470952 h 526832"/>
                <a:gd name="connsiteX25" fmla="*/ 326967 w 438842"/>
                <a:gd name="connsiteY25" fmla="*/ 460792 h 526832"/>
                <a:gd name="connsiteX26" fmla="*/ 413327 w 438842"/>
                <a:gd name="connsiteY26" fmla="*/ 450632 h 526832"/>
                <a:gd name="connsiteX27" fmla="*/ 428567 w 438842"/>
                <a:gd name="connsiteY27" fmla="*/ 440472 h 526832"/>
                <a:gd name="connsiteX28" fmla="*/ 438727 w 438842"/>
                <a:gd name="connsiteY28" fmla="*/ 409992 h 526832"/>
                <a:gd name="connsiteX29" fmla="*/ 423487 w 438842"/>
                <a:gd name="connsiteY29" fmla="*/ 359192 h 526832"/>
                <a:gd name="connsiteX30" fmla="*/ 418407 w 438842"/>
                <a:gd name="connsiteY30" fmla="*/ 343952 h 526832"/>
                <a:gd name="connsiteX31" fmla="*/ 387927 w 438842"/>
                <a:gd name="connsiteY31" fmla="*/ 318552 h 526832"/>
                <a:gd name="connsiteX32" fmla="*/ 377767 w 438842"/>
                <a:gd name="connsiteY32" fmla="*/ 303312 h 526832"/>
                <a:gd name="connsiteX33" fmla="*/ 347287 w 438842"/>
                <a:gd name="connsiteY33" fmla="*/ 288072 h 526832"/>
                <a:gd name="connsiteX34" fmla="*/ 357447 w 438842"/>
                <a:gd name="connsiteY34" fmla="*/ 272832 h 526832"/>
                <a:gd name="connsiteX35" fmla="*/ 423487 w 438842"/>
                <a:gd name="connsiteY35" fmla="*/ 252512 h 526832"/>
                <a:gd name="connsiteX36" fmla="*/ 423487 w 438842"/>
                <a:gd name="connsiteY36" fmla="*/ 176312 h 526832"/>
                <a:gd name="connsiteX37" fmla="*/ 408247 w 438842"/>
                <a:gd name="connsiteY37" fmla="*/ 125512 h 526832"/>
                <a:gd name="connsiteX38" fmla="*/ 382847 w 438842"/>
                <a:gd name="connsiteY38" fmla="*/ 130592 h 526832"/>
                <a:gd name="connsiteX39" fmla="*/ 357447 w 438842"/>
                <a:gd name="connsiteY39" fmla="*/ 176312 h 526832"/>
                <a:gd name="connsiteX40" fmla="*/ 342207 w 438842"/>
                <a:gd name="connsiteY40" fmla="*/ 181392 h 526832"/>
                <a:gd name="connsiteX41" fmla="*/ 326967 w 438842"/>
                <a:gd name="connsiteY41" fmla="*/ 191552 h 526832"/>
                <a:gd name="connsiteX42" fmla="*/ 291407 w 438842"/>
                <a:gd name="connsiteY42" fmla="*/ 206792 h 526832"/>
                <a:gd name="connsiteX43" fmla="*/ 225367 w 438842"/>
                <a:gd name="connsiteY43" fmla="*/ 201712 h 526832"/>
                <a:gd name="connsiteX44" fmla="*/ 230447 w 438842"/>
                <a:gd name="connsiteY44" fmla="*/ 166152 h 526832"/>
                <a:gd name="connsiteX45" fmla="*/ 255847 w 438842"/>
                <a:gd name="connsiteY45" fmla="*/ 120432 h 526832"/>
                <a:gd name="connsiteX46" fmla="*/ 255847 w 438842"/>
                <a:gd name="connsiteY46" fmla="*/ 69632 h 526832"/>
                <a:gd name="connsiteX47" fmla="*/ 250767 w 438842"/>
                <a:gd name="connsiteY47" fmla="*/ 54392 h 526832"/>
                <a:gd name="connsiteX48" fmla="*/ 215207 w 438842"/>
                <a:gd name="connsiteY48" fmla="*/ 39152 h 526832"/>
                <a:gd name="connsiteX49" fmla="*/ 199967 w 438842"/>
                <a:gd name="connsiteY49" fmla="*/ 28992 h 526832"/>
                <a:gd name="connsiteX50" fmla="*/ 184727 w 438842"/>
                <a:gd name="connsiteY50" fmla="*/ 13752 h 526832"/>
                <a:gd name="connsiteX51" fmla="*/ 149167 w 438842"/>
                <a:gd name="connsiteY51" fmla="*/ 3592 h 526832"/>
                <a:gd name="connsiteX52" fmla="*/ 113607 w 438842"/>
                <a:gd name="connsiteY52" fmla="*/ 18832 h 526832"/>
                <a:gd name="connsiteX53" fmla="*/ 98367 w 438842"/>
                <a:gd name="connsiteY53" fmla="*/ 23912 h 526832"/>
                <a:gd name="connsiteX54" fmla="*/ 88207 w 438842"/>
                <a:gd name="connsiteY54" fmla="*/ 39152 h 526832"/>
                <a:gd name="connsiteX55" fmla="*/ 93287 w 438842"/>
                <a:gd name="connsiteY55" fmla="*/ 69632 h 526832"/>
                <a:gd name="connsiteX56" fmla="*/ 98367 w 438842"/>
                <a:gd name="connsiteY56" fmla="*/ 69632 h 52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38842" h="526832">
                  <a:moveTo>
                    <a:pt x="98367" y="69632"/>
                  </a:moveTo>
                  <a:cubicBezTo>
                    <a:pt x="92440" y="73865"/>
                    <a:pt x="68997" y="72491"/>
                    <a:pt x="57727" y="95032"/>
                  </a:cubicBezTo>
                  <a:cubicBezTo>
                    <a:pt x="55332" y="99821"/>
                    <a:pt x="54340" y="105192"/>
                    <a:pt x="52647" y="110272"/>
                  </a:cubicBezTo>
                  <a:cubicBezTo>
                    <a:pt x="49995" y="136796"/>
                    <a:pt x="55918" y="157801"/>
                    <a:pt x="37407" y="176312"/>
                  </a:cubicBezTo>
                  <a:cubicBezTo>
                    <a:pt x="33090" y="180629"/>
                    <a:pt x="27247" y="183085"/>
                    <a:pt x="22167" y="186472"/>
                  </a:cubicBezTo>
                  <a:cubicBezTo>
                    <a:pt x="17241" y="201250"/>
                    <a:pt x="0" y="232654"/>
                    <a:pt x="22167" y="247432"/>
                  </a:cubicBezTo>
                  <a:lnTo>
                    <a:pt x="37407" y="257592"/>
                  </a:lnTo>
                  <a:cubicBezTo>
                    <a:pt x="39100" y="262672"/>
                    <a:pt x="38701" y="269046"/>
                    <a:pt x="42487" y="272832"/>
                  </a:cubicBezTo>
                  <a:cubicBezTo>
                    <a:pt x="46273" y="276618"/>
                    <a:pt x="53272" y="274942"/>
                    <a:pt x="57727" y="277912"/>
                  </a:cubicBezTo>
                  <a:cubicBezTo>
                    <a:pt x="84026" y="295445"/>
                    <a:pt x="62868" y="299946"/>
                    <a:pt x="103447" y="313472"/>
                  </a:cubicBezTo>
                  <a:lnTo>
                    <a:pt x="133927" y="323632"/>
                  </a:lnTo>
                  <a:cubicBezTo>
                    <a:pt x="137314" y="328712"/>
                    <a:pt x="139492" y="334852"/>
                    <a:pt x="144087" y="338872"/>
                  </a:cubicBezTo>
                  <a:cubicBezTo>
                    <a:pt x="170126" y="361657"/>
                    <a:pt x="170813" y="358441"/>
                    <a:pt x="199967" y="364272"/>
                  </a:cubicBezTo>
                  <a:cubicBezTo>
                    <a:pt x="203354" y="369352"/>
                    <a:pt x="209264" y="373468"/>
                    <a:pt x="210127" y="379512"/>
                  </a:cubicBezTo>
                  <a:cubicBezTo>
                    <a:pt x="213291" y="401663"/>
                    <a:pt x="202352" y="399538"/>
                    <a:pt x="189807" y="409992"/>
                  </a:cubicBezTo>
                  <a:cubicBezTo>
                    <a:pt x="150693" y="442587"/>
                    <a:pt x="197165" y="410167"/>
                    <a:pt x="159327" y="435392"/>
                  </a:cubicBezTo>
                  <a:cubicBezTo>
                    <a:pt x="155940" y="440472"/>
                    <a:pt x="151647" y="445053"/>
                    <a:pt x="149167" y="450632"/>
                  </a:cubicBezTo>
                  <a:cubicBezTo>
                    <a:pt x="144817" y="460419"/>
                    <a:pt x="139007" y="481112"/>
                    <a:pt x="139007" y="481112"/>
                  </a:cubicBezTo>
                  <a:cubicBezTo>
                    <a:pt x="140700" y="491272"/>
                    <a:pt x="138977" y="502649"/>
                    <a:pt x="144087" y="511592"/>
                  </a:cubicBezTo>
                  <a:cubicBezTo>
                    <a:pt x="146744" y="516241"/>
                    <a:pt x="154538" y="514277"/>
                    <a:pt x="159327" y="516672"/>
                  </a:cubicBezTo>
                  <a:cubicBezTo>
                    <a:pt x="164788" y="519402"/>
                    <a:pt x="169487" y="523445"/>
                    <a:pt x="174567" y="526832"/>
                  </a:cubicBezTo>
                  <a:cubicBezTo>
                    <a:pt x="180681" y="526276"/>
                    <a:pt x="228478" y="526232"/>
                    <a:pt x="245687" y="516672"/>
                  </a:cubicBezTo>
                  <a:cubicBezTo>
                    <a:pt x="256361" y="510742"/>
                    <a:pt x="266007" y="503125"/>
                    <a:pt x="276167" y="496352"/>
                  </a:cubicBezTo>
                  <a:lnTo>
                    <a:pt x="291407" y="486192"/>
                  </a:lnTo>
                  <a:cubicBezTo>
                    <a:pt x="293100" y="481112"/>
                    <a:pt x="292130" y="474064"/>
                    <a:pt x="296487" y="470952"/>
                  </a:cubicBezTo>
                  <a:cubicBezTo>
                    <a:pt x="305202" y="464727"/>
                    <a:pt x="316323" y="461975"/>
                    <a:pt x="326967" y="460792"/>
                  </a:cubicBezTo>
                  <a:cubicBezTo>
                    <a:pt x="386256" y="454204"/>
                    <a:pt x="357472" y="457614"/>
                    <a:pt x="413327" y="450632"/>
                  </a:cubicBezTo>
                  <a:cubicBezTo>
                    <a:pt x="418407" y="447245"/>
                    <a:pt x="425331" y="445649"/>
                    <a:pt x="428567" y="440472"/>
                  </a:cubicBezTo>
                  <a:cubicBezTo>
                    <a:pt x="434243" y="431390"/>
                    <a:pt x="438727" y="409992"/>
                    <a:pt x="438727" y="409992"/>
                  </a:cubicBezTo>
                  <a:cubicBezTo>
                    <a:pt x="414582" y="337558"/>
                    <a:pt x="438842" y="412934"/>
                    <a:pt x="423487" y="359192"/>
                  </a:cubicBezTo>
                  <a:cubicBezTo>
                    <a:pt x="422016" y="354043"/>
                    <a:pt x="421377" y="348407"/>
                    <a:pt x="418407" y="343952"/>
                  </a:cubicBezTo>
                  <a:cubicBezTo>
                    <a:pt x="410584" y="332218"/>
                    <a:pt x="399172" y="326049"/>
                    <a:pt x="387927" y="318552"/>
                  </a:cubicBezTo>
                  <a:cubicBezTo>
                    <a:pt x="384540" y="313472"/>
                    <a:pt x="382084" y="307629"/>
                    <a:pt x="377767" y="303312"/>
                  </a:cubicBezTo>
                  <a:cubicBezTo>
                    <a:pt x="367919" y="293464"/>
                    <a:pt x="359682" y="292204"/>
                    <a:pt x="347287" y="288072"/>
                  </a:cubicBezTo>
                  <a:cubicBezTo>
                    <a:pt x="350674" y="282992"/>
                    <a:pt x="353130" y="277149"/>
                    <a:pt x="357447" y="272832"/>
                  </a:cubicBezTo>
                  <a:cubicBezTo>
                    <a:pt x="374502" y="255777"/>
                    <a:pt x="401808" y="255609"/>
                    <a:pt x="423487" y="252512"/>
                  </a:cubicBezTo>
                  <a:cubicBezTo>
                    <a:pt x="434725" y="218798"/>
                    <a:pt x="430117" y="239293"/>
                    <a:pt x="423487" y="176312"/>
                  </a:cubicBezTo>
                  <a:cubicBezTo>
                    <a:pt x="419401" y="137494"/>
                    <a:pt x="424102" y="149294"/>
                    <a:pt x="408247" y="125512"/>
                  </a:cubicBezTo>
                  <a:cubicBezTo>
                    <a:pt x="399780" y="127205"/>
                    <a:pt x="388952" y="124487"/>
                    <a:pt x="382847" y="130592"/>
                  </a:cubicBezTo>
                  <a:cubicBezTo>
                    <a:pt x="329831" y="183608"/>
                    <a:pt x="407484" y="142954"/>
                    <a:pt x="357447" y="176312"/>
                  </a:cubicBezTo>
                  <a:cubicBezTo>
                    <a:pt x="352992" y="179282"/>
                    <a:pt x="346996" y="178997"/>
                    <a:pt x="342207" y="181392"/>
                  </a:cubicBezTo>
                  <a:cubicBezTo>
                    <a:pt x="336746" y="184122"/>
                    <a:pt x="332268" y="188523"/>
                    <a:pt x="326967" y="191552"/>
                  </a:cubicBezTo>
                  <a:cubicBezTo>
                    <a:pt x="309390" y="201596"/>
                    <a:pt x="308505" y="201093"/>
                    <a:pt x="291407" y="206792"/>
                  </a:cubicBezTo>
                  <a:cubicBezTo>
                    <a:pt x="269394" y="205099"/>
                    <a:pt x="243737" y="213959"/>
                    <a:pt x="225367" y="201712"/>
                  </a:cubicBezTo>
                  <a:cubicBezTo>
                    <a:pt x="215404" y="195070"/>
                    <a:pt x="227755" y="177819"/>
                    <a:pt x="230447" y="166152"/>
                  </a:cubicBezTo>
                  <a:cubicBezTo>
                    <a:pt x="237906" y="133829"/>
                    <a:pt x="236370" y="139909"/>
                    <a:pt x="255847" y="120432"/>
                  </a:cubicBezTo>
                  <a:cubicBezTo>
                    <a:pt x="264061" y="95791"/>
                    <a:pt x="263144" y="106115"/>
                    <a:pt x="255847" y="69632"/>
                  </a:cubicBezTo>
                  <a:cubicBezTo>
                    <a:pt x="254797" y="64381"/>
                    <a:pt x="254112" y="58573"/>
                    <a:pt x="250767" y="54392"/>
                  </a:cubicBezTo>
                  <a:cubicBezTo>
                    <a:pt x="241996" y="43429"/>
                    <a:pt x="227409" y="42202"/>
                    <a:pt x="215207" y="39152"/>
                  </a:cubicBezTo>
                  <a:cubicBezTo>
                    <a:pt x="210127" y="35765"/>
                    <a:pt x="204657" y="32901"/>
                    <a:pt x="199967" y="28992"/>
                  </a:cubicBezTo>
                  <a:cubicBezTo>
                    <a:pt x="194448" y="24393"/>
                    <a:pt x="190705" y="17737"/>
                    <a:pt x="184727" y="13752"/>
                  </a:cubicBezTo>
                  <a:cubicBezTo>
                    <a:pt x="180354" y="10837"/>
                    <a:pt x="151877" y="4269"/>
                    <a:pt x="149167" y="3592"/>
                  </a:cubicBezTo>
                  <a:cubicBezTo>
                    <a:pt x="113426" y="15506"/>
                    <a:pt x="157549" y="0"/>
                    <a:pt x="113607" y="18832"/>
                  </a:cubicBezTo>
                  <a:cubicBezTo>
                    <a:pt x="108685" y="20941"/>
                    <a:pt x="103447" y="22219"/>
                    <a:pt x="98367" y="23912"/>
                  </a:cubicBezTo>
                  <a:cubicBezTo>
                    <a:pt x="94980" y="28992"/>
                    <a:pt x="88881" y="33084"/>
                    <a:pt x="88207" y="39152"/>
                  </a:cubicBezTo>
                  <a:cubicBezTo>
                    <a:pt x="87070" y="49389"/>
                    <a:pt x="91830" y="59435"/>
                    <a:pt x="93287" y="69632"/>
                  </a:cubicBezTo>
                  <a:cubicBezTo>
                    <a:pt x="93526" y="71308"/>
                    <a:pt x="104294" y="65399"/>
                    <a:pt x="98367" y="6963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2" name="Figura a mano libera 211"/>
            <p:cNvSpPr/>
            <p:nvPr/>
          </p:nvSpPr>
          <p:spPr>
            <a:xfrm>
              <a:off x="1020754" y="4679961"/>
              <a:ext cx="165119" cy="230085"/>
            </a:xfrm>
            <a:custGeom>
              <a:avLst/>
              <a:gdLst>
                <a:gd name="connsiteX0" fmla="*/ 300397 w 813477"/>
                <a:gd name="connsiteY0" fmla="*/ 5080 h 1227548"/>
                <a:gd name="connsiteX1" fmla="*/ 305477 w 813477"/>
                <a:gd name="connsiteY1" fmla="*/ 35560 h 1227548"/>
                <a:gd name="connsiteX2" fmla="*/ 315637 w 813477"/>
                <a:gd name="connsiteY2" fmla="*/ 71120 h 1227548"/>
                <a:gd name="connsiteX3" fmla="*/ 320717 w 813477"/>
                <a:gd name="connsiteY3" fmla="*/ 96520 h 1227548"/>
                <a:gd name="connsiteX4" fmla="*/ 330877 w 813477"/>
                <a:gd name="connsiteY4" fmla="*/ 111760 h 1227548"/>
                <a:gd name="connsiteX5" fmla="*/ 341037 w 813477"/>
                <a:gd name="connsiteY5" fmla="*/ 152400 h 1227548"/>
                <a:gd name="connsiteX6" fmla="*/ 335957 w 813477"/>
                <a:gd name="connsiteY6" fmla="*/ 243840 h 1227548"/>
                <a:gd name="connsiteX7" fmla="*/ 315637 w 813477"/>
                <a:gd name="connsiteY7" fmla="*/ 248920 h 1227548"/>
                <a:gd name="connsiteX8" fmla="*/ 310557 w 813477"/>
                <a:gd name="connsiteY8" fmla="*/ 264160 h 1227548"/>
                <a:gd name="connsiteX9" fmla="*/ 305477 w 813477"/>
                <a:gd name="connsiteY9" fmla="*/ 284480 h 1227548"/>
                <a:gd name="connsiteX10" fmla="*/ 310557 w 813477"/>
                <a:gd name="connsiteY10" fmla="*/ 355600 h 1227548"/>
                <a:gd name="connsiteX11" fmla="*/ 315637 w 813477"/>
                <a:gd name="connsiteY11" fmla="*/ 441960 h 1227548"/>
                <a:gd name="connsiteX12" fmla="*/ 330877 w 813477"/>
                <a:gd name="connsiteY12" fmla="*/ 472440 h 1227548"/>
                <a:gd name="connsiteX13" fmla="*/ 361357 w 813477"/>
                <a:gd name="connsiteY13" fmla="*/ 482600 h 1227548"/>
                <a:gd name="connsiteX14" fmla="*/ 376597 w 813477"/>
                <a:gd name="connsiteY14" fmla="*/ 472440 h 1227548"/>
                <a:gd name="connsiteX15" fmla="*/ 401997 w 813477"/>
                <a:gd name="connsiteY15" fmla="*/ 447040 h 1227548"/>
                <a:gd name="connsiteX16" fmla="*/ 422317 w 813477"/>
                <a:gd name="connsiteY16" fmla="*/ 441960 h 1227548"/>
                <a:gd name="connsiteX17" fmla="*/ 437557 w 813477"/>
                <a:gd name="connsiteY17" fmla="*/ 436880 h 1227548"/>
                <a:gd name="connsiteX18" fmla="*/ 473117 w 813477"/>
                <a:gd name="connsiteY18" fmla="*/ 497840 h 1227548"/>
                <a:gd name="connsiteX19" fmla="*/ 462957 w 813477"/>
                <a:gd name="connsiteY19" fmla="*/ 543560 h 1227548"/>
                <a:gd name="connsiteX20" fmla="*/ 452797 w 813477"/>
                <a:gd name="connsiteY20" fmla="*/ 558800 h 1227548"/>
                <a:gd name="connsiteX21" fmla="*/ 437557 w 813477"/>
                <a:gd name="connsiteY21" fmla="*/ 574040 h 1227548"/>
                <a:gd name="connsiteX22" fmla="*/ 427397 w 813477"/>
                <a:gd name="connsiteY22" fmla="*/ 589280 h 1227548"/>
                <a:gd name="connsiteX23" fmla="*/ 412157 w 813477"/>
                <a:gd name="connsiteY23" fmla="*/ 594360 h 1227548"/>
                <a:gd name="connsiteX24" fmla="*/ 381677 w 813477"/>
                <a:gd name="connsiteY24" fmla="*/ 619760 h 1227548"/>
                <a:gd name="connsiteX25" fmla="*/ 366437 w 813477"/>
                <a:gd name="connsiteY25" fmla="*/ 624840 h 1227548"/>
                <a:gd name="connsiteX26" fmla="*/ 351197 w 813477"/>
                <a:gd name="connsiteY26" fmla="*/ 635000 h 1227548"/>
                <a:gd name="connsiteX27" fmla="*/ 315637 w 813477"/>
                <a:gd name="connsiteY27" fmla="*/ 619760 h 1227548"/>
                <a:gd name="connsiteX28" fmla="*/ 285157 w 813477"/>
                <a:gd name="connsiteY28" fmla="*/ 609600 h 1227548"/>
                <a:gd name="connsiteX29" fmla="*/ 269917 w 813477"/>
                <a:gd name="connsiteY29" fmla="*/ 604520 h 1227548"/>
                <a:gd name="connsiteX30" fmla="*/ 234357 w 813477"/>
                <a:gd name="connsiteY30" fmla="*/ 614680 h 1227548"/>
                <a:gd name="connsiteX31" fmla="*/ 214037 w 813477"/>
                <a:gd name="connsiteY31" fmla="*/ 624840 h 1227548"/>
                <a:gd name="connsiteX32" fmla="*/ 183557 w 813477"/>
                <a:gd name="connsiteY32" fmla="*/ 645160 h 1227548"/>
                <a:gd name="connsiteX33" fmla="*/ 127677 w 813477"/>
                <a:gd name="connsiteY33" fmla="*/ 640080 h 1227548"/>
                <a:gd name="connsiteX34" fmla="*/ 112437 w 813477"/>
                <a:gd name="connsiteY34" fmla="*/ 635000 h 1227548"/>
                <a:gd name="connsiteX35" fmla="*/ 87037 w 813477"/>
                <a:gd name="connsiteY35" fmla="*/ 629920 h 1227548"/>
                <a:gd name="connsiteX36" fmla="*/ 10837 w 813477"/>
                <a:gd name="connsiteY36" fmla="*/ 635000 h 1227548"/>
                <a:gd name="connsiteX37" fmla="*/ 10837 w 813477"/>
                <a:gd name="connsiteY37" fmla="*/ 665480 h 1227548"/>
                <a:gd name="connsiteX38" fmla="*/ 26077 w 813477"/>
                <a:gd name="connsiteY38" fmla="*/ 670560 h 1227548"/>
                <a:gd name="connsiteX39" fmla="*/ 46397 w 813477"/>
                <a:gd name="connsiteY39" fmla="*/ 680720 h 1227548"/>
                <a:gd name="connsiteX40" fmla="*/ 61637 w 813477"/>
                <a:gd name="connsiteY40" fmla="*/ 695960 h 1227548"/>
                <a:gd name="connsiteX41" fmla="*/ 81957 w 813477"/>
                <a:gd name="connsiteY41" fmla="*/ 701040 h 1227548"/>
                <a:gd name="connsiteX42" fmla="*/ 112437 w 813477"/>
                <a:gd name="connsiteY42" fmla="*/ 711200 h 1227548"/>
                <a:gd name="connsiteX43" fmla="*/ 158157 w 813477"/>
                <a:gd name="connsiteY43" fmla="*/ 726440 h 1227548"/>
                <a:gd name="connsiteX44" fmla="*/ 173397 w 813477"/>
                <a:gd name="connsiteY44" fmla="*/ 731520 h 1227548"/>
                <a:gd name="connsiteX45" fmla="*/ 188637 w 813477"/>
                <a:gd name="connsiteY45" fmla="*/ 741680 h 1227548"/>
                <a:gd name="connsiteX46" fmla="*/ 224197 w 813477"/>
                <a:gd name="connsiteY46" fmla="*/ 746760 h 1227548"/>
                <a:gd name="connsiteX47" fmla="*/ 274997 w 813477"/>
                <a:gd name="connsiteY47" fmla="*/ 762000 h 1227548"/>
                <a:gd name="connsiteX48" fmla="*/ 290237 w 813477"/>
                <a:gd name="connsiteY48" fmla="*/ 772160 h 1227548"/>
                <a:gd name="connsiteX49" fmla="*/ 305477 w 813477"/>
                <a:gd name="connsiteY49" fmla="*/ 777240 h 1227548"/>
                <a:gd name="connsiteX50" fmla="*/ 295317 w 813477"/>
                <a:gd name="connsiteY50" fmla="*/ 828040 h 1227548"/>
                <a:gd name="connsiteX51" fmla="*/ 285157 w 813477"/>
                <a:gd name="connsiteY51" fmla="*/ 843280 h 1227548"/>
                <a:gd name="connsiteX52" fmla="*/ 285157 w 813477"/>
                <a:gd name="connsiteY52" fmla="*/ 904240 h 1227548"/>
                <a:gd name="connsiteX53" fmla="*/ 300397 w 813477"/>
                <a:gd name="connsiteY53" fmla="*/ 919480 h 1227548"/>
                <a:gd name="connsiteX54" fmla="*/ 351197 w 813477"/>
                <a:gd name="connsiteY54" fmla="*/ 904240 h 1227548"/>
                <a:gd name="connsiteX55" fmla="*/ 381677 w 813477"/>
                <a:gd name="connsiteY55" fmla="*/ 894080 h 1227548"/>
                <a:gd name="connsiteX56" fmla="*/ 391837 w 813477"/>
                <a:gd name="connsiteY56" fmla="*/ 878840 h 1227548"/>
                <a:gd name="connsiteX57" fmla="*/ 447717 w 813477"/>
                <a:gd name="connsiteY57" fmla="*/ 878840 h 1227548"/>
                <a:gd name="connsiteX58" fmla="*/ 483277 w 813477"/>
                <a:gd name="connsiteY58" fmla="*/ 894080 h 1227548"/>
                <a:gd name="connsiteX59" fmla="*/ 513757 w 813477"/>
                <a:gd name="connsiteY59" fmla="*/ 904240 h 1227548"/>
                <a:gd name="connsiteX60" fmla="*/ 528997 w 813477"/>
                <a:gd name="connsiteY60" fmla="*/ 939800 h 1227548"/>
                <a:gd name="connsiteX61" fmla="*/ 523917 w 813477"/>
                <a:gd name="connsiteY61" fmla="*/ 955040 h 1227548"/>
                <a:gd name="connsiteX62" fmla="*/ 503597 w 813477"/>
                <a:gd name="connsiteY62" fmla="*/ 985520 h 1227548"/>
                <a:gd name="connsiteX63" fmla="*/ 442637 w 813477"/>
                <a:gd name="connsiteY63" fmla="*/ 995680 h 1227548"/>
                <a:gd name="connsiteX64" fmla="*/ 427397 w 813477"/>
                <a:gd name="connsiteY64" fmla="*/ 1000760 h 1227548"/>
                <a:gd name="connsiteX65" fmla="*/ 356277 w 813477"/>
                <a:gd name="connsiteY65" fmla="*/ 1005840 h 1227548"/>
                <a:gd name="connsiteX66" fmla="*/ 341037 w 813477"/>
                <a:gd name="connsiteY66" fmla="*/ 1016000 h 1227548"/>
                <a:gd name="connsiteX67" fmla="*/ 310557 w 813477"/>
                <a:gd name="connsiteY67" fmla="*/ 1026160 h 1227548"/>
                <a:gd name="connsiteX68" fmla="*/ 295317 w 813477"/>
                <a:gd name="connsiteY68" fmla="*/ 1021080 h 1227548"/>
                <a:gd name="connsiteX69" fmla="*/ 285157 w 813477"/>
                <a:gd name="connsiteY69" fmla="*/ 1051560 h 1227548"/>
                <a:gd name="connsiteX70" fmla="*/ 280077 w 813477"/>
                <a:gd name="connsiteY70" fmla="*/ 1066800 h 1227548"/>
                <a:gd name="connsiteX71" fmla="*/ 274997 w 813477"/>
                <a:gd name="connsiteY71" fmla="*/ 1127760 h 1227548"/>
                <a:gd name="connsiteX72" fmla="*/ 259757 w 813477"/>
                <a:gd name="connsiteY72" fmla="*/ 1132840 h 1227548"/>
                <a:gd name="connsiteX73" fmla="*/ 244517 w 813477"/>
                <a:gd name="connsiteY73" fmla="*/ 1163320 h 1227548"/>
                <a:gd name="connsiteX74" fmla="*/ 254677 w 813477"/>
                <a:gd name="connsiteY74" fmla="*/ 1198880 h 1227548"/>
                <a:gd name="connsiteX75" fmla="*/ 269917 w 813477"/>
                <a:gd name="connsiteY75" fmla="*/ 1203960 h 1227548"/>
                <a:gd name="connsiteX76" fmla="*/ 330877 w 813477"/>
                <a:gd name="connsiteY76" fmla="*/ 1198880 h 1227548"/>
                <a:gd name="connsiteX77" fmla="*/ 341037 w 813477"/>
                <a:gd name="connsiteY77" fmla="*/ 1183640 h 1227548"/>
                <a:gd name="connsiteX78" fmla="*/ 356277 w 813477"/>
                <a:gd name="connsiteY78" fmla="*/ 1178560 h 1227548"/>
                <a:gd name="connsiteX79" fmla="*/ 361357 w 813477"/>
                <a:gd name="connsiteY79" fmla="*/ 1143000 h 1227548"/>
                <a:gd name="connsiteX80" fmla="*/ 371517 w 813477"/>
                <a:gd name="connsiteY80" fmla="*/ 1112520 h 1227548"/>
                <a:gd name="connsiteX81" fmla="*/ 376597 w 813477"/>
                <a:gd name="connsiteY81" fmla="*/ 1097280 h 1227548"/>
                <a:gd name="connsiteX82" fmla="*/ 391837 w 813477"/>
                <a:gd name="connsiteY82" fmla="*/ 1092200 h 1227548"/>
                <a:gd name="connsiteX83" fmla="*/ 417237 w 813477"/>
                <a:gd name="connsiteY83" fmla="*/ 1097280 h 1227548"/>
                <a:gd name="connsiteX84" fmla="*/ 447717 w 813477"/>
                <a:gd name="connsiteY84" fmla="*/ 1117600 h 1227548"/>
                <a:gd name="connsiteX85" fmla="*/ 462957 w 813477"/>
                <a:gd name="connsiteY85" fmla="*/ 1127760 h 1227548"/>
                <a:gd name="connsiteX86" fmla="*/ 498517 w 813477"/>
                <a:gd name="connsiteY86" fmla="*/ 1132840 h 1227548"/>
                <a:gd name="connsiteX87" fmla="*/ 564557 w 813477"/>
                <a:gd name="connsiteY87" fmla="*/ 1112520 h 1227548"/>
                <a:gd name="connsiteX88" fmla="*/ 569637 w 813477"/>
                <a:gd name="connsiteY88" fmla="*/ 1092200 h 1227548"/>
                <a:gd name="connsiteX89" fmla="*/ 584877 w 813477"/>
                <a:gd name="connsiteY89" fmla="*/ 1097280 h 1227548"/>
                <a:gd name="connsiteX90" fmla="*/ 605197 w 813477"/>
                <a:gd name="connsiteY90" fmla="*/ 1127760 h 1227548"/>
                <a:gd name="connsiteX91" fmla="*/ 615357 w 813477"/>
                <a:gd name="connsiteY91" fmla="*/ 1143000 h 1227548"/>
                <a:gd name="connsiteX92" fmla="*/ 620437 w 813477"/>
                <a:gd name="connsiteY92" fmla="*/ 1158240 h 1227548"/>
                <a:gd name="connsiteX93" fmla="*/ 640757 w 813477"/>
                <a:gd name="connsiteY93" fmla="*/ 1188720 h 1227548"/>
                <a:gd name="connsiteX94" fmla="*/ 671237 w 813477"/>
                <a:gd name="connsiteY94" fmla="*/ 1193800 h 1227548"/>
                <a:gd name="connsiteX95" fmla="*/ 701717 w 813477"/>
                <a:gd name="connsiteY95" fmla="*/ 1203960 h 1227548"/>
                <a:gd name="connsiteX96" fmla="*/ 716957 w 813477"/>
                <a:gd name="connsiteY96" fmla="*/ 1209040 h 1227548"/>
                <a:gd name="connsiteX97" fmla="*/ 732197 w 813477"/>
                <a:gd name="connsiteY97" fmla="*/ 1214120 h 1227548"/>
                <a:gd name="connsiteX98" fmla="*/ 747437 w 813477"/>
                <a:gd name="connsiteY98" fmla="*/ 1219200 h 1227548"/>
                <a:gd name="connsiteX99" fmla="*/ 808397 w 813477"/>
                <a:gd name="connsiteY99" fmla="*/ 1198880 h 1227548"/>
                <a:gd name="connsiteX100" fmla="*/ 813477 w 813477"/>
                <a:gd name="connsiteY100" fmla="*/ 1178560 h 1227548"/>
                <a:gd name="connsiteX101" fmla="*/ 803317 w 813477"/>
                <a:gd name="connsiteY101" fmla="*/ 1137920 h 1227548"/>
                <a:gd name="connsiteX102" fmla="*/ 788077 w 813477"/>
                <a:gd name="connsiteY102" fmla="*/ 1127760 h 1227548"/>
                <a:gd name="connsiteX103" fmla="*/ 767757 w 813477"/>
                <a:gd name="connsiteY103" fmla="*/ 1097280 h 1227548"/>
                <a:gd name="connsiteX104" fmla="*/ 706797 w 813477"/>
                <a:gd name="connsiteY104" fmla="*/ 1082040 h 1227548"/>
                <a:gd name="connsiteX105" fmla="*/ 676317 w 813477"/>
                <a:gd name="connsiteY105" fmla="*/ 1071880 h 1227548"/>
                <a:gd name="connsiteX106" fmla="*/ 655997 w 813477"/>
                <a:gd name="connsiteY106" fmla="*/ 1041400 h 1227548"/>
                <a:gd name="connsiteX107" fmla="*/ 640757 w 813477"/>
                <a:gd name="connsiteY107" fmla="*/ 1010920 h 1227548"/>
                <a:gd name="connsiteX108" fmla="*/ 655997 w 813477"/>
                <a:gd name="connsiteY108" fmla="*/ 965200 h 1227548"/>
                <a:gd name="connsiteX109" fmla="*/ 676317 w 813477"/>
                <a:gd name="connsiteY109" fmla="*/ 955040 h 1227548"/>
                <a:gd name="connsiteX110" fmla="*/ 706797 w 813477"/>
                <a:gd name="connsiteY110" fmla="*/ 924560 h 1227548"/>
                <a:gd name="connsiteX111" fmla="*/ 711877 w 813477"/>
                <a:gd name="connsiteY111" fmla="*/ 904240 h 1227548"/>
                <a:gd name="connsiteX112" fmla="*/ 655997 w 813477"/>
                <a:gd name="connsiteY112" fmla="*/ 863600 h 1227548"/>
                <a:gd name="connsiteX113" fmla="*/ 661077 w 813477"/>
                <a:gd name="connsiteY113" fmla="*/ 802640 h 1227548"/>
                <a:gd name="connsiteX114" fmla="*/ 671237 w 813477"/>
                <a:gd name="connsiteY114" fmla="*/ 772160 h 1227548"/>
                <a:gd name="connsiteX115" fmla="*/ 676317 w 813477"/>
                <a:gd name="connsiteY115" fmla="*/ 756920 h 1227548"/>
                <a:gd name="connsiteX116" fmla="*/ 691557 w 813477"/>
                <a:gd name="connsiteY116" fmla="*/ 736600 h 1227548"/>
                <a:gd name="connsiteX117" fmla="*/ 727117 w 813477"/>
                <a:gd name="connsiteY117" fmla="*/ 690880 h 1227548"/>
                <a:gd name="connsiteX118" fmla="*/ 747437 w 813477"/>
                <a:gd name="connsiteY118" fmla="*/ 665480 h 1227548"/>
                <a:gd name="connsiteX119" fmla="*/ 757597 w 813477"/>
                <a:gd name="connsiteY119" fmla="*/ 650240 h 1227548"/>
                <a:gd name="connsiteX120" fmla="*/ 772837 w 813477"/>
                <a:gd name="connsiteY120" fmla="*/ 635000 h 1227548"/>
                <a:gd name="connsiteX121" fmla="*/ 793157 w 813477"/>
                <a:gd name="connsiteY121" fmla="*/ 604520 h 1227548"/>
                <a:gd name="connsiteX122" fmla="*/ 803317 w 813477"/>
                <a:gd name="connsiteY122" fmla="*/ 589280 h 1227548"/>
                <a:gd name="connsiteX123" fmla="*/ 798237 w 813477"/>
                <a:gd name="connsiteY123" fmla="*/ 548640 h 1227548"/>
                <a:gd name="connsiteX124" fmla="*/ 767757 w 813477"/>
                <a:gd name="connsiteY124" fmla="*/ 568960 h 1227548"/>
                <a:gd name="connsiteX125" fmla="*/ 737277 w 813477"/>
                <a:gd name="connsiteY125" fmla="*/ 599440 h 1227548"/>
                <a:gd name="connsiteX126" fmla="*/ 722037 w 813477"/>
                <a:gd name="connsiteY126" fmla="*/ 614680 h 1227548"/>
                <a:gd name="connsiteX127" fmla="*/ 676317 w 813477"/>
                <a:gd name="connsiteY127" fmla="*/ 650240 h 1227548"/>
                <a:gd name="connsiteX128" fmla="*/ 620437 w 813477"/>
                <a:gd name="connsiteY128" fmla="*/ 665480 h 1227548"/>
                <a:gd name="connsiteX129" fmla="*/ 584877 w 813477"/>
                <a:gd name="connsiteY129" fmla="*/ 660400 h 1227548"/>
                <a:gd name="connsiteX130" fmla="*/ 559477 w 813477"/>
                <a:gd name="connsiteY130" fmla="*/ 629920 h 1227548"/>
                <a:gd name="connsiteX131" fmla="*/ 554397 w 813477"/>
                <a:gd name="connsiteY131" fmla="*/ 609600 h 1227548"/>
                <a:gd name="connsiteX132" fmla="*/ 544237 w 813477"/>
                <a:gd name="connsiteY132" fmla="*/ 594360 h 1227548"/>
                <a:gd name="connsiteX133" fmla="*/ 549317 w 813477"/>
                <a:gd name="connsiteY133" fmla="*/ 568960 h 1227548"/>
                <a:gd name="connsiteX134" fmla="*/ 554397 w 813477"/>
                <a:gd name="connsiteY134" fmla="*/ 548640 h 1227548"/>
                <a:gd name="connsiteX135" fmla="*/ 544237 w 813477"/>
                <a:gd name="connsiteY135" fmla="*/ 416560 h 1227548"/>
                <a:gd name="connsiteX136" fmla="*/ 539157 w 813477"/>
                <a:gd name="connsiteY136" fmla="*/ 401320 h 1227548"/>
                <a:gd name="connsiteX137" fmla="*/ 528997 w 813477"/>
                <a:gd name="connsiteY137" fmla="*/ 386080 h 1227548"/>
                <a:gd name="connsiteX138" fmla="*/ 513757 w 813477"/>
                <a:gd name="connsiteY138" fmla="*/ 355600 h 1227548"/>
                <a:gd name="connsiteX139" fmla="*/ 518837 w 813477"/>
                <a:gd name="connsiteY139" fmla="*/ 223520 h 1227548"/>
                <a:gd name="connsiteX140" fmla="*/ 528997 w 813477"/>
                <a:gd name="connsiteY140" fmla="*/ 193040 h 1227548"/>
                <a:gd name="connsiteX141" fmla="*/ 539157 w 813477"/>
                <a:gd name="connsiteY141" fmla="*/ 177800 h 1227548"/>
                <a:gd name="connsiteX142" fmla="*/ 564557 w 813477"/>
                <a:gd name="connsiteY142" fmla="*/ 127000 h 1227548"/>
                <a:gd name="connsiteX143" fmla="*/ 574717 w 813477"/>
                <a:gd name="connsiteY143" fmla="*/ 111760 h 1227548"/>
                <a:gd name="connsiteX144" fmla="*/ 584877 w 813477"/>
                <a:gd name="connsiteY144" fmla="*/ 96520 h 1227548"/>
                <a:gd name="connsiteX145" fmla="*/ 574717 w 813477"/>
                <a:gd name="connsiteY145" fmla="*/ 76200 h 1227548"/>
                <a:gd name="connsiteX146" fmla="*/ 554397 w 813477"/>
                <a:gd name="connsiteY146" fmla="*/ 71120 h 1227548"/>
                <a:gd name="connsiteX147" fmla="*/ 518837 w 813477"/>
                <a:gd name="connsiteY147" fmla="*/ 96520 h 1227548"/>
                <a:gd name="connsiteX148" fmla="*/ 488357 w 813477"/>
                <a:gd name="connsiteY148" fmla="*/ 142240 h 1227548"/>
                <a:gd name="connsiteX149" fmla="*/ 478197 w 813477"/>
                <a:gd name="connsiteY149" fmla="*/ 157480 h 1227548"/>
                <a:gd name="connsiteX150" fmla="*/ 442637 w 813477"/>
                <a:gd name="connsiteY150" fmla="*/ 172720 h 1227548"/>
                <a:gd name="connsiteX151" fmla="*/ 427397 w 813477"/>
                <a:gd name="connsiteY151" fmla="*/ 167640 h 1227548"/>
                <a:gd name="connsiteX152" fmla="*/ 412157 w 813477"/>
                <a:gd name="connsiteY152" fmla="*/ 152400 h 1227548"/>
                <a:gd name="connsiteX153" fmla="*/ 391837 w 813477"/>
                <a:gd name="connsiteY153" fmla="*/ 116840 h 1227548"/>
                <a:gd name="connsiteX154" fmla="*/ 386757 w 813477"/>
                <a:gd name="connsiteY154" fmla="*/ 101600 h 1227548"/>
                <a:gd name="connsiteX155" fmla="*/ 376597 w 813477"/>
                <a:gd name="connsiteY155" fmla="*/ 81280 h 1227548"/>
                <a:gd name="connsiteX156" fmla="*/ 371517 w 813477"/>
                <a:gd name="connsiteY156" fmla="*/ 60960 h 1227548"/>
                <a:gd name="connsiteX157" fmla="*/ 356277 w 813477"/>
                <a:gd name="connsiteY157" fmla="*/ 25400 h 1227548"/>
                <a:gd name="connsiteX158" fmla="*/ 346117 w 813477"/>
                <a:gd name="connsiteY158" fmla="*/ 10160 h 1227548"/>
                <a:gd name="connsiteX159" fmla="*/ 330877 w 813477"/>
                <a:gd name="connsiteY159" fmla="*/ 5080 h 1227548"/>
                <a:gd name="connsiteX160" fmla="*/ 300397 w 813477"/>
                <a:gd name="connsiteY160" fmla="*/ 5080 h 12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813477" h="1227548">
                  <a:moveTo>
                    <a:pt x="300397" y="5080"/>
                  </a:moveTo>
                  <a:cubicBezTo>
                    <a:pt x="296164" y="10160"/>
                    <a:pt x="303457" y="25460"/>
                    <a:pt x="305477" y="35560"/>
                  </a:cubicBezTo>
                  <a:cubicBezTo>
                    <a:pt x="314979" y="83071"/>
                    <a:pt x="305954" y="32386"/>
                    <a:pt x="315637" y="71120"/>
                  </a:cubicBezTo>
                  <a:cubicBezTo>
                    <a:pt x="317731" y="79497"/>
                    <a:pt x="317685" y="88435"/>
                    <a:pt x="320717" y="96520"/>
                  </a:cubicBezTo>
                  <a:cubicBezTo>
                    <a:pt x="322861" y="102237"/>
                    <a:pt x="328147" y="106299"/>
                    <a:pt x="330877" y="111760"/>
                  </a:cubicBezTo>
                  <a:cubicBezTo>
                    <a:pt x="336084" y="122174"/>
                    <a:pt x="339105" y="142739"/>
                    <a:pt x="341037" y="152400"/>
                  </a:cubicBezTo>
                  <a:cubicBezTo>
                    <a:pt x="339344" y="182880"/>
                    <a:pt x="343726" y="214318"/>
                    <a:pt x="335957" y="243840"/>
                  </a:cubicBezTo>
                  <a:cubicBezTo>
                    <a:pt x="334180" y="250592"/>
                    <a:pt x="321089" y="244559"/>
                    <a:pt x="315637" y="248920"/>
                  </a:cubicBezTo>
                  <a:cubicBezTo>
                    <a:pt x="311456" y="252265"/>
                    <a:pt x="312028" y="259011"/>
                    <a:pt x="310557" y="264160"/>
                  </a:cubicBezTo>
                  <a:cubicBezTo>
                    <a:pt x="308639" y="270873"/>
                    <a:pt x="307170" y="277707"/>
                    <a:pt x="305477" y="284480"/>
                  </a:cubicBezTo>
                  <a:cubicBezTo>
                    <a:pt x="307170" y="308187"/>
                    <a:pt x="309027" y="331882"/>
                    <a:pt x="310557" y="355600"/>
                  </a:cubicBezTo>
                  <a:cubicBezTo>
                    <a:pt x="312414" y="384377"/>
                    <a:pt x="312768" y="413267"/>
                    <a:pt x="315637" y="441960"/>
                  </a:cubicBezTo>
                  <a:cubicBezTo>
                    <a:pt x="316338" y="448972"/>
                    <a:pt x="324941" y="468730"/>
                    <a:pt x="330877" y="472440"/>
                  </a:cubicBezTo>
                  <a:cubicBezTo>
                    <a:pt x="339959" y="478116"/>
                    <a:pt x="361357" y="482600"/>
                    <a:pt x="361357" y="482600"/>
                  </a:cubicBezTo>
                  <a:cubicBezTo>
                    <a:pt x="366437" y="479213"/>
                    <a:pt x="372280" y="476757"/>
                    <a:pt x="376597" y="472440"/>
                  </a:cubicBezTo>
                  <a:cubicBezTo>
                    <a:pt x="393530" y="455507"/>
                    <a:pt x="378290" y="457200"/>
                    <a:pt x="401997" y="447040"/>
                  </a:cubicBezTo>
                  <a:cubicBezTo>
                    <a:pt x="408414" y="444290"/>
                    <a:pt x="415604" y="443878"/>
                    <a:pt x="422317" y="441960"/>
                  </a:cubicBezTo>
                  <a:cubicBezTo>
                    <a:pt x="427466" y="440489"/>
                    <a:pt x="432477" y="438573"/>
                    <a:pt x="437557" y="436880"/>
                  </a:cubicBezTo>
                  <a:cubicBezTo>
                    <a:pt x="495420" y="444113"/>
                    <a:pt x="481264" y="428593"/>
                    <a:pt x="473117" y="497840"/>
                  </a:cubicBezTo>
                  <a:cubicBezTo>
                    <a:pt x="471916" y="508046"/>
                    <a:pt x="468820" y="531834"/>
                    <a:pt x="462957" y="543560"/>
                  </a:cubicBezTo>
                  <a:cubicBezTo>
                    <a:pt x="460227" y="549021"/>
                    <a:pt x="456706" y="554110"/>
                    <a:pt x="452797" y="558800"/>
                  </a:cubicBezTo>
                  <a:cubicBezTo>
                    <a:pt x="448198" y="564319"/>
                    <a:pt x="442156" y="568521"/>
                    <a:pt x="437557" y="574040"/>
                  </a:cubicBezTo>
                  <a:cubicBezTo>
                    <a:pt x="433648" y="578730"/>
                    <a:pt x="432165" y="585466"/>
                    <a:pt x="427397" y="589280"/>
                  </a:cubicBezTo>
                  <a:cubicBezTo>
                    <a:pt x="423216" y="592625"/>
                    <a:pt x="416946" y="591965"/>
                    <a:pt x="412157" y="594360"/>
                  </a:cubicBezTo>
                  <a:cubicBezTo>
                    <a:pt x="378916" y="610980"/>
                    <a:pt x="415382" y="597290"/>
                    <a:pt x="381677" y="619760"/>
                  </a:cubicBezTo>
                  <a:cubicBezTo>
                    <a:pt x="377222" y="622730"/>
                    <a:pt x="371226" y="622445"/>
                    <a:pt x="366437" y="624840"/>
                  </a:cubicBezTo>
                  <a:cubicBezTo>
                    <a:pt x="360976" y="627570"/>
                    <a:pt x="356277" y="631613"/>
                    <a:pt x="351197" y="635000"/>
                  </a:cubicBezTo>
                  <a:cubicBezTo>
                    <a:pt x="297445" y="621562"/>
                    <a:pt x="360742" y="639807"/>
                    <a:pt x="315637" y="619760"/>
                  </a:cubicBezTo>
                  <a:cubicBezTo>
                    <a:pt x="305850" y="615410"/>
                    <a:pt x="295317" y="612987"/>
                    <a:pt x="285157" y="609600"/>
                  </a:cubicBezTo>
                  <a:lnTo>
                    <a:pt x="269917" y="604520"/>
                  </a:lnTo>
                  <a:cubicBezTo>
                    <a:pt x="259606" y="607098"/>
                    <a:pt x="244560" y="610307"/>
                    <a:pt x="234357" y="614680"/>
                  </a:cubicBezTo>
                  <a:cubicBezTo>
                    <a:pt x="227396" y="617663"/>
                    <a:pt x="220531" y="620944"/>
                    <a:pt x="214037" y="624840"/>
                  </a:cubicBezTo>
                  <a:cubicBezTo>
                    <a:pt x="203566" y="631122"/>
                    <a:pt x="183557" y="645160"/>
                    <a:pt x="183557" y="645160"/>
                  </a:cubicBezTo>
                  <a:cubicBezTo>
                    <a:pt x="164930" y="643467"/>
                    <a:pt x="146192" y="642725"/>
                    <a:pt x="127677" y="640080"/>
                  </a:cubicBezTo>
                  <a:cubicBezTo>
                    <a:pt x="122376" y="639323"/>
                    <a:pt x="117632" y="636299"/>
                    <a:pt x="112437" y="635000"/>
                  </a:cubicBezTo>
                  <a:cubicBezTo>
                    <a:pt x="104060" y="632906"/>
                    <a:pt x="95504" y="631613"/>
                    <a:pt x="87037" y="629920"/>
                  </a:cubicBezTo>
                  <a:cubicBezTo>
                    <a:pt x="61637" y="631613"/>
                    <a:pt x="35533" y="628826"/>
                    <a:pt x="10837" y="635000"/>
                  </a:cubicBezTo>
                  <a:cubicBezTo>
                    <a:pt x="0" y="637709"/>
                    <a:pt x="8128" y="662771"/>
                    <a:pt x="10837" y="665480"/>
                  </a:cubicBezTo>
                  <a:cubicBezTo>
                    <a:pt x="14623" y="669266"/>
                    <a:pt x="21155" y="668451"/>
                    <a:pt x="26077" y="670560"/>
                  </a:cubicBezTo>
                  <a:cubicBezTo>
                    <a:pt x="33038" y="673543"/>
                    <a:pt x="40235" y="676318"/>
                    <a:pt x="46397" y="680720"/>
                  </a:cubicBezTo>
                  <a:cubicBezTo>
                    <a:pt x="52243" y="684896"/>
                    <a:pt x="55399" y="692396"/>
                    <a:pt x="61637" y="695960"/>
                  </a:cubicBezTo>
                  <a:cubicBezTo>
                    <a:pt x="67699" y="699424"/>
                    <a:pt x="75270" y="699034"/>
                    <a:pt x="81957" y="701040"/>
                  </a:cubicBezTo>
                  <a:cubicBezTo>
                    <a:pt x="92215" y="704117"/>
                    <a:pt x="102277" y="707813"/>
                    <a:pt x="112437" y="711200"/>
                  </a:cubicBezTo>
                  <a:lnTo>
                    <a:pt x="158157" y="726440"/>
                  </a:lnTo>
                  <a:cubicBezTo>
                    <a:pt x="163237" y="728133"/>
                    <a:pt x="168942" y="728550"/>
                    <a:pt x="173397" y="731520"/>
                  </a:cubicBezTo>
                  <a:cubicBezTo>
                    <a:pt x="178477" y="734907"/>
                    <a:pt x="182789" y="739926"/>
                    <a:pt x="188637" y="741680"/>
                  </a:cubicBezTo>
                  <a:cubicBezTo>
                    <a:pt x="200106" y="745121"/>
                    <a:pt x="212344" y="745067"/>
                    <a:pt x="224197" y="746760"/>
                  </a:cubicBezTo>
                  <a:cubicBezTo>
                    <a:pt x="261301" y="759128"/>
                    <a:pt x="244287" y="754323"/>
                    <a:pt x="274997" y="762000"/>
                  </a:cubicBezTo>
                  <a:cubicBezTo>
                    <a:pt x="280077" y="765387"/>
                    <a:pt x="284776" y="769430"/>
                    <a:pt x="290237" y="772160"/>
                  </a:cubicBezTo>
                  <a:cubicBezTo>
                    <a:pt x="295026" y="774555"/>
                    <a:pt x="304178" y="772045"/>
                    <a:pt x="305477" y="777240"/>
                  </a:cubicBezTo>
                  <a:cubicBezTo>
                    <a:pt x="307037" y="783480"/>
                    <a:pt x="300875" y="816924"/>
                    <a:pt x="295317" y="828040"/>
                  </a:cubicBezTo>
                  <a:cubicBezTo>
                    <a:pt x="292587" y="833501"/>
                    <a:pt x="288544" y="838200"/>
                    <a:pt x="285157" y="843280"/>
                  </a:cubicBezTo>
                  <a:cubicBezTo>
                    <a:pt x="282290" y="863352"/>
                    <a:pt x="275253" y="884431"/>
                    <a:pt x="285157" y="904240"/>
                  </a:cubicBezTo>
                  <a:cubicBezTo>
                    <a:pt x="288370" y="910666"/>
                    <a:pt x="295317" y="914400"/>
                    <a:pt x="300397" y="919480"/>
                  </a:cubicBezTo>
                  <a:cubicBezTo>
                    <a:pt x="378421" y="908334"/>
                    <a:pt x="307424" y="923695"/>
                    <a:pt x="351197" y="904240"/>
                  </a:cubicBezTo>
                  <a:cubicBezTo>
                    <a:pt x="360984" y="899890"/>
                    <a:pt x="381677" y="894080"/>
                    <a:pt x="381677" y="894080"/>
                  </a:cubicBezTo>
                  <a:cubicBezTo>
                    <a:pt x="385064" y="889000"/>
                    <a:pt x="387069" y="882654"/>
                    <a:pt x="391837" y="878840"/>
                  </a:cubicBezTo>
                  <a:cubicBezTo>
                    <a:pt x="405806" y="867665"/>
                    <a:pt x="438025" y="877628"/>
                    <a:pt x="447717" y="878840"/>
                  </a:cubicBezTo>
                  <a:cubicBezTo>
                    <a:pt x="471896" y="894959"/>
                    <a:pt x="453455" y="885133"/>
                    <a:pt x="483277" y="894080"/>
                  </a:cubicBezTo>
                  <a:cubicBezTo>
                    <a:pt x="493535" y="897157"/>
                    <a:pt x="513757" y="904240"/>
                    <a:pt x="513757" y="904240"/>
                  </a:cubicBezTo>
                  <a:cubicBezTo>
                    <a:pt x="522053" y="916683"/>
                    <a:pt x="528997" y="923398"/>
                    <a:pt x="528997" y="939800"/>
                  </a:cubicBezTo>
                  <a:cubicBezTo>
                    <a:pt x="528997" y="945155"/>
                    <a:pt x="526518" y="950359"/>
                    <a:pt x="523917" y="955040"/>
                  </a:cubicBezTo>
                  <a:cubicBezTo>
                    <a:pt x="517987" y="965714"/>
                    <a:pt x="515685" y="983793"/>
                    <a:pt x="503597" y="985520"/>
                  </a:cubicBezTo>
                  <a:cubicBezTo>
                    <a:pt x="483525" y="988387"/>
                    <a:pt x="462446" y="990728"/>
                    <a:pt x="442637" y="995680"/>
                  </a:cubicBezTo>
                  <a:cubicBezTo>
                    <a:pt x="437442" y="996979"/>
                    <a:pt x="432715" y="1000134"/>
                    <a:pt x="427397" y="1000760"/>
                  </a:cubicBezTo>
                  <a:cubicBezTo>
                    <a:pt x="403793" y="1003537"/>
                    <a:pt x="379984" y="1004147"/>
                    <a:pt x="356277" y="1005840"/>
                  </a:cubicBezTo>
                  <a:cubicBezTo>
                    <a:pt x="351197" y="1009227"/>
                    <a:pt x="346616" y="1013520"/>
                    <a:pt x="341037" y="1016000"/>
                  </a:cubicBezTo>
                  <a:cubicBezTo>
                    <a:pt x="331250" y="1020350"/>
                    <a:pt x="310557" y="1026160"/>
                    <a:pt x="310557" y="1026160"/>
                  </a:cubicBezTo>
                  <a:cubicBezTo>
                    <a:pt x="305477" y="1024467"/>
                    <a:pt x="299103" y="1017294"/>
                    <a:pt x="295317" y="1021080"/>
                  </a:cubicBezTo>
                  <a:cubicBezTo>
                    <a:pt x="287744" y="1028653"/>
                    <a:pt x="288544" y="1041400"/>
                    <a:pt x="285157" y="1051560"/>
                  </a:cubicBezTo>
                  <a:lnTo>
                    <a:pt x="280077" y="1066800"/>
                  </a:lnTo>
                  <a:cubicBezTo>
                    <a:pt x="278384" y="1087120"/>
                    <a:pt x="280994" y="1108271"/>
                    <a:pt x="274997" y="1127760"/>
                  </a:cubicBezTo>
                  <a:cubicBezTo>
                    <a:pt x="273422" y="1132878"/>
                    <a:pt x="263938" y="1129495"/>
                    <a:pt x="259757" y="1132840"/>
                  </a:cubicBezTo>
                  <a:cubicBezTo>
                    <a:pt x="250805" y="1140002"/>
                    <a:pt x="247864" y="1153280"/>
                    <a:pt x="244517" y="1163320"/>
                  </a:cubicBezTo>
                  <a:cubicBezTo>
                    <a:pt x="247904" y="1175173"/>
                    <a:pt x="248143" y="1188426"/>
                    <a:pt x="254677" y="1198880"/>
                  </a:cubicBezTo>
                  <a:cubicBezTo>
                    <a:pt x="257515" y="1203421"/>
                    <a:pt x="264562" y="1203960"/>
                    <a:pt x="269917" y="1203960"/>
                  </a:cubicBezTo>
                  <a:cubicBezTo>
                    <a:pt x="290307" y="1203960"/>
                    <a:pt x="310557" y="1200573"/>
                    <a:pt x="330877" y="1198880"/>
                  </a:cubicBezTo>
                  <a:cubicBezTo>
                    <a:pt x="334264" y="1193800"/>
                    <a:pt x="336269" y="1187454"/>
                    <a:pt x="341037" y="1183640"/>
                  </a:cubicBezTo>
                  <a:cubicBezTo>
                    <a:pt x="345218" y="1180295"/>
                    <a:pt x="353882" y="1183349"/>
                    <a:pt x="356277" y="1178560"/>
                  </a:cubicBezTo>
                  <a:cubicBezTo>
                    <a:pt x="361632" y="1167850"/>
                    <a:pt x="358665" y="1154667"/>
                    <a:pt x="361357" y="1143000"/>
                  </a:cubicBezTo>
                  <a:cubicBezTo>
                    <a:pt x="363765" y="1132565"/>
                    <a:pt x="368130" y="1122680"/>
                    <a:pt x="371517" y="1112520"/>
                  </a:cubicBezTo>
                  <a:cubicBezTo>
                    <a:pt x="373210" y="1107440"/>
                    <a:pt x="371517" y="1098973"/>
                    <a:pt x="376597" y="1097280"/>
                  </a:cubicBezTo>
                  <a:lnTo>
                    <a:pt x="391837" y="1092200"/>
                  </a:lnTo>
                  <a:cubicBezTo>
                    <a:pt x="400304" y="1093893"/>
                    <a:pt x="409377" y="1093707"/>
                    <a:pt x="417237" y="1097280"/>
                  </a:cubicBezTo>
                  <a:cubicBezTo>
                    <a:pt x="428353" y="1102333"/>
                    <a:pt x="437557" y="1110827"/>
                    <a:pt x="447717" y="1117600"/>
                  </a:cubicBezTo>
                  <a:cubicBezTo>
                    <a:pt x="452797" y="1120987"/>
                    <a:pt x="456913" y="1126897"/>
                    <a:pt x="462957" y="1127760"/>
                  </a:cubicBezTo>
                  <a:lnTo>
                    <a:pt x="498517" y="1132840"/>
                  </a:lnTo>
                  <a:cubicBezTo>
                    <a:pt x="558389" y="1127851"/>
                    <a:pt x="554716" y="1146963"/>
                    <a:pt x="564557" y="1112520"/>
                  </a:cubicBezTo>
                  <a:cubicBezTo>
                    <a:pt x="566475" y="1105807"/>
                    <a:pt x="567944" y="1098973"/>
                    <a:pt x="569637" y="1092200"/>
                  </a:cubicBezTo>
                  <a:cubicBezTo>
                    <a:pt x="574717" y="1093893"/>
                    <a:pt x="581091" y="1093494"/>
                    <a:pt x="584877" y="1097280"/>
                  </a:cubicBezTo>
                  <a:cubicBezTo>
                    <a:pt x="593511" y="1105914"/>
                    <a:pt x="598424" y="1117600"/>
                    <a:pt x="605197" y="1127760"/>
                  </a:cubicBezTo>
                  <a:cubicBezTo>
                    <a:pt x="608584" y="1132840"/>
                    <a:pt x="613426" y="1137208"/>
                    <a:pt x="615357" y="1143000"/>
                  </a:cubicBezTo>
                  <a:cubicBezTo>
                    <a:pt x="617050" y="1148080"/>
                    <a:pt x="617836" y="1153559"/>
                    <a:pt x="620437" y="1158240"/>
                  </a:cubicBezTo>
                  <a:cubicBezTo>
                    <a:pt x="626367" y="1168914"/>
                    <a:pt x="628712" y="1186713"/>
                    <a:pt x="640757" y="1188720"/>
                  </a:cubicBezTo>
                  <a:cubicBezTo>
                    <a:pt x="650917" y="1190413"/>
                    <a:pt x="661244" y="1191302"/>
                    <a:pt x="671237" y="1193800"/>
                  </a:cubicBezTo>
                  <a:cubicBezTo>
                    <a:pt x="681627" y="1196397"/>
                    <a:pt x="691557" y="1200573"/>
                    <a:pt x="701717" y="1203960"/>
                  </a:cubicBezTo>
                  <a:lnTo>
                    <a:pt x="716957" y="1209040"/>
                  </a:lnTo>
                  <a:lnTo>
                    <a:pt x="732197" y="1214120"/>
                  </a:lnTo>
                  <a:lnTo>
                    <a:pt x="747437" y="1219200"/>
                  </a:lnTo>
                  <a:cubicBezTo>
                    <a:pt x="783927" y="1215551"/>
                    <a:pt x="796111" y="1227548"/>
                    <a:pt x="808397" y="1198880"/>
                  </a:cubicBezTo>
                  <a:cubicBezTo>
                    <a:pt x="811147" y="1192463"/>
                    <a:pt x="811784" y="1185333"/>
                    <a:pt x="813477" y="1178560"/>
                  </a:cubicBezTo>
                  <a:cubicBezTo>
                    <a:pt x="813224" y="1177295"/>
                    <a:pt x="807483" y="1143127"/>
                    <a:pt x="803317" y="1137920"/>
                  </a:cubicBezTo>
                  <a:cubicBezTo>
                    <a:pt x="799503" y="1133152"/>
                    <a:pt x="793157" y="1131147"/>
                    <a:pt x="788077" y="1127760"/>
                  </a:cubicBezTo>
                  <a:cubicBezTo>
                    <a:pt x="781304" y="1117600"/>
                    <a:pt x="779341" y="1101141"/>
                    <a:pt x="767757" y="1097280"/>
                  </a:cubicBezTo>
                  <a:cubicBezTo>
                    <a:pt x="684830" y="1069638"/>
                    <a:pt x="788885" y="1102562"/>
                    <a:pt x="706797" y="1082040"/>
                  </a:cubicBezTo>
                  <a:cubicBezTo>
                    <a:pt x="696407" y="1079443"/>
                    <a:pt x="676317" y="1071880"/>
                    <a:pt x="676317" y="1071880"/>
                  </a:cubicBezTo>
                  <a:cubicBezTo>
                    <a:pt x="647427" y="1042990"/>
                    <a:pt x="670701" y="1070807"/>
                    <a:pt x="655997" y="1041400"/>
                  </a:cubicBezTo>
                  <a:cubicBezTo>
                    <a:pt x="636302" y="1002009"/>
                    <a:pt x="653526" y="1049226"/>
                    <a:pt x="640757" y="1010920"/>
                  </a:cubicBezTo>
                  <a:cubicBezTo>
                    <a:pt x="643325" y="998078"/>
                    <a:pt x="645481" y="975716"/>
                    <a:pt x="655997" y="965200"/>
                  </a:cubicBezTo>
                  <a:cubicBezTo>
                    <a:pt x="661352" y="959845"/>
                    <a:pt x="669895" y="959054"/>
                    <a:pt x="676317" y="955040"/>
                  </a:cubicBezTo>
                  <a:cubicBezTo>
                    <a:pt x="697921" y="941538"/>
                    <a:pt x="694537" y="942950"/>
                    <a:pt x="706797" y="924560"/>
                  </a:cubicBezTo>
                  <a:cubicBezTo>
                    <a:pt x="708490" y="917787"/>
                    <a:pt x="711877" y="911222"/>
                    <a:pt x="711877" y="904240"/>
                  </a:cubicBezTo>
                  <a:cubicBezTo>
                    <a:pt x="711877" y="858310"/>
                    <a:pt x="703621" y="873125"/>
                    <a:pt x="655997" y="863600"/>
                  </a:cubicBezTo>
                  <a:cubicBezTo>
                    <a:pt x="657690" y="843280"/>
                    <a:pt x="657725" y="822753"/>
                    <a:pt x="661077" y="802640"/>
                  </a:cubicBezTo>
                  <a:cubicBezTo>
                    <a:pt x="662838" y="792076"/>
                    <a:pt x="667850" y="782320"/>
                    <a:pt x="671237" y="772160"/>
                  </a:cubicBezTo>
                  <a:cubicBezTo>
                    <a:pt x="672930" y="767080"/>
                    <a:pt x="673104" y="761204"/>
                    <a:pt x="676317" y="756920"/>
                  </a:cubicBezTo>
                  <a:cubicBezTo>
                    <a:pt x="681397" y="750147"/>
                    <a:pt x="686702" y="743536"/>
                    <a:pt x="691557" y="736600"/>
                  </a:cubicBezTo>
                  <a:cubicBezTo>
                    <a:pt x="719913" y="696092"/>
                    <a:pt x="700859" y="717138"/>
                    <a:pt x="727117" y="690880"/>
                  </a:cubicBezTo>
                  <a:cubicBezTo>
                    <a:pt x="737007" y="661211"/>
                    <a:pt x="724459" y="688458"/>
                    <a:pt x="747437" y="665480"/>
                  </a:cubicBezTo>
                  <a:cubicBezTo>
                    <a:pt x="751754" y="661163"/>
                    <a:pt x="753688" y="654930"/>
                    <a:pt x="757597" y="650240"/>
                  </a:cubicBezTo>
                  <a:cubicBezTo>
                    <a:pt x="762196" y="644721"/>
                    <a:pt x="768426" y="640671"/>
                    <a:pt x="772837" y="635000"/>
                  </a:cubicBezTo>
                  <a:cubicBezTo>
                    <a:pt x="780334" y="625361"/>
                    <a:pt x="786384" y="614680"/>
                    <a:pt x="793157" y="604520"/>
                  </a:cubicBezTo>
                  <a:lnTo>
                    <a:pt x="803317" y="589280"/>
                  </a:lnTo>
                  <a:cubicBezTo>
                    <a:pt x="801624" y="575733"/>
                    <a:pt x="806172" y="559749"/>
                    <a:pt x="798237" y="548640"/>
                  </a:cubicBezTo>
                  <a:cubicBezTo>
                    <a:pt x="786760" y="532572"/>
                    <a:pt x="768878" y="567699"/>
                    <a:pt x="767757" y="568960"/>
                  </a:cubicBezTo>
                  <a:cubicBezTo>
                    <a:pt x="758211" y="579699"/>
                    <a:pt x="747437" y="589280"/>
                    <a:pt x="737277" y="599440"/>
                  </a:cubicBezTo>
                  <a:lnTo>
                    <a:pt x="722037" y="614680"/>
                  </a:lnTo>
                  <a:cubicBezTo>
                    <a:pt x="708888" y="627829"/>
                    <a:pt x="694546" y="644164"/>
                    <a:pt x="676317" y="650240"/>
                  </a:cubicBezTo>
                  <a:cubicBezTo>
                    <a:pt x="637646" y="663130"/>
                    <a:pt x="656339" y="658300"/>
                    <a:pt x="620437" y="665480"/>
                  </a:cubicBezTo>
                  <a:cubicBezTo>
                    <a:pt x="608584" y="663787"/>
                    <a:pt x="596346" y="663841"/>
                    <a:pt x="584877" y="660400"/>
                  </a:cubicBezTo>
                  <a:cubicBezTo>
                    <a:pt x="569601" y="655817"/>
                    <a:pt x="564597" y="643573"/>
                    <a:pt x="559477" y="629920"/>
                  </a:cubicBezTo>
                  <a:cubicBezTo>
                    <a:pt x="557026" y="623383"/>
                    <a:pt x="557147" y="616017"/>
                    <a:pt x="554397" y="609600"/>
                  </a:cubicBezTo>
                  <a:cubicBezTo>
                    <a:pt x="551992" y="603988"/>
                    <a:pt x="547624" y="599440"/>
                    <a:pt x="544237" y="594360"/>
                  </a:cubicBezTo>
                  <a:cubicBezTo>
                    <a:pt x="545930" y="585893"/>
                    <a:pt x="547444" y="577389"/>
                    <a:pt x="549317" y="568960"/>
                  </a:cubicBezTo>
                  <a:cubicBezTo>
                    <a:pt x="550832" y="562144"/>
                    <a:pt x="554397" y="555622"/>
                    <a:pt x="554397" y="548640"/>
                  </a:cubicBezTo>
                  <a:cubicBezTo>
                    <a:pt x="554397" y="486517"/>
                    <a:pt x="557351" y="462460"/>
                    <a:pt x="544237" y="416560"/>
                  </a:cubicBezTo>
                  <a:cubicBezTo>
                    <a:pt x="542766" y="411411"/>
                    <a:pt x="541552" y="406109"/>
                    <a:pt x="539157" y="401320"/>
                  </a:cubicBezTo>
                  <a:cubicBezTo>
                    <a:pt x="536427" y="395859"/>
                    <a:pt x="531727" y="391541"/>
                    <a:pt x="528997" y="386080"/>
                  </a:cubicBezTo>
                  <a:cubicBezTo>
                    <a:pt x="507965" y="344016"/>
                    <a:pt x="542874" y="399276"/>
                    <a:pt x="513757" y="355600"/>
                  </a:cubicBezTo>
                  <a:cubicBezTo>
                    <a:pt x="515450" y="311573"/>
                    <a:pt x="514724" y="267387"/>
                    <a:pt x="518837" y="223520"/>
                  </a:cubicBezTo>
                  <a:cubicBezTo>
                    <a:pt x="519837" y="212857"/>
                    <a:pt x="523056" y="201951"/>
                    <a:pt x="528997" y="193040"/>
                  </a:cubicBezTo>
                  <a:lnTo>
                    <a:pt x="539157" y="177800"/>
                  </a:lnTo>
                  <a:cubicBezTo>
                    <a:pt x="547199" y="145634"/>
                    <a:pt x="540364" y="163289"/>
                    <a:pt x="564557" y="127000"/>
                  </a:cubicBezTo>
                  <a:lnTo>
                    <a:pt x="574717" y="111760"/>
                  </a:lnTo>
                  <a:lnTo>
                    <a:pt x="584877" y="96520"/>
                  </a:lnTo>
                  <a:cubicBezTo>
                    <a:pt x="581490" y="89747"/>
                    <a:pt x="580535" y="81048"/>
                    <a:pt x="574717" y="76200"/>
                  </a:cubicBezTo>
                  <a:cubicBezTo>
                    <a:pt x="569353" y="71730"/>
                    <a:pt x="561325" y="70254"/>
                    <a:pt x="554397" y="71120"/>
                  </a:cubicBezTo>
                  <a:cubicBezTo>
                    <a:pt x="541636" y="72715"/>
                    <a:pt x="526165" y="87099"/>
                    <a:pt x="518837" y="96520"/>
                  </a:cubicBezTo>
                  <a:lnTo>
                    <a:pt x="488357" y="142240"/>
                  </a:lnTo>
                  <a:cubicBezTo>
                    <a:pt x="484970" y="147320"/>
                    <a:pt x="483658" y="154750"/>
                    <a:pt x="478197" y="157480"/>
                  </a:cubicBezTo>
                  <a:cubicBezTo>
                    <a:pt x="453088" y="170035"/>
                    <a:pt x="465061" y="165245"/>
                    <a:pt x="442637" y="172720"/>
                  </a:cubicBezTo>
                  <a:cubicBezTo>
                    <a:pt x="437557" y="171027"/>
                    <a:pt x="431852" y="170610"/>
                    <a:pt x="427397" y="167640"/>
                  </a:cubicBezTo>
                  <a:cubicBezTo>
                    <a:pt x="421419" y="163655"/>
                    <a:pt x="416756" y="157919"/>
                    <a:pt x="412157" y="152400"/>
                  </a:cubicBezTo>
                  <a:cubicBezTo>
                    <a:pt x="404654" y="143397"/>
                    <a:pt x="396221" y="127070"/>
                    <a:pt x="391837" y="116840"/>
                  </a:cubicBezTo>
                  <a:cubicBezTo>
                    <a:pt x="389728" y="111918"/>
                    <a:pt x="388866" y="106522"/>
                    <a:pt x="386757" y="101600"/>
                  </a:cubicBezTo>
                  <a:cubicBezTo>
                    <a:pt x="383774" y="94639"/>
                    <a:pt x="379256" y="88371"/>
                    <a:pt x="376597" y="81280"/>
                  </a:cubicBezTo>
                  <a:cubicBezTo>
                    <a:pt x="374146" y="74743"/>
                    <a:pt x="373435" y="67673"/>
                    <a:pt x="371517" y="60960"/>
                  </a:cubicBezTo>
                  <a:cubicBezTo>
                    <a:pt x="367446" y="46712"/>
                    <a:pt x="364018" y="38947"/>
                    <a:pt x="356277" y="25400"/>
                  </a:cubicBezTo>
                  <a:cubicBezTo>
                    <a:pt x="353248" y="20099"/>
                    <a:pt x="350885" y="13974"/>
                    <a:pt x="346117" y="10160"/>
                  </a:cubicBezTo>
                  <a:cubicBezTo>
                    <a:pt x="341936" y="6815"/>
                    <a:pt x="335957" y="6773"/>
                    <a:pt x="330877" y="5080"/>
                  </a:cubicBezTo>
                  <a:cubicBezTo>
                    <a:pt x="312045" y="11357"/>
                    <a:pt x="304630" y="0"/>
                    <a:pt x="300397" y="508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3" name="Figura a mano libera 212"/>
            <p:cNvSpPr/>
            <p:nvPr/>
          </p:nvSpPr>
          <p:spPr>
            <a:xfrm>
              <a:off x="931844" y="4794210"/>
              <a:ext cx="127014" cy="98381"/>
            </a:xfrm>
            <a:custGeom>
              <a:avLst/>
              <a:gdLst>
                <a:gd name="connsiteX0" fmla="*/ 2236 w 621996"/>
                <a:gd name="connsiteY0" fmla="*/ 35560 h 523240"/>
                <a:gd name="connsiteX1" fmla="*/ 32716 w 621996"/>
                <a:gd name="connsiteY1" fmla="*/ 40640 h 523240"/>
                <a:gd name="connsiteX2" fmla="*/ 63196 w 621996"/>
                <a:gd name="connsiteY2" fmla="*/ 50800 h 523240"/>
                <a:gd name="connsiteX3" fmla="*/ 78436 w 621996"/>
                <a:gd name="connsiteY3" fmla="*/ 121920 h 523240"/>
                <a:gd name="connsiteX4" fmla="*/ 83516 w 621996"/>
                <a:gd name="connsiteY4" fmla="*/ 137160 h 523240"/>
                <a:gd name="connsiteX5" fmla="*/ 103836 w 621996"/>
                <a:gd name="connsiteY5" fmla="*/ 142240 h 523240"/>
                <a:gd name="connsiteX6" fmla="*/ 119076 w 621996"/>
                <a:gd name="connsiteY6" fmla="*/ 157480 h 523240"/>
                <a:gd name="connsiteX7" fmla="*/ 129236 w 621996"/>
                <a:gd name="connsiteY7" fmla="*/ 187960 h 523240"/>
                <a:gd name="connsiteX8" fmla="*/ 139396 w 621996"/>
                <a:gd name="connsiteY8" fmla="*/ 228600 h 523240"/>
                <a:gd name="connsiteX9" fmla="*/ 144476 w 621996"/>
                <a:gd name="connsiteY9" fmla="*/ 274320 h 523240"/>
                <a:gd name="connsiteX10" fmla="*/ 149556 w 621996"/>
                <a:gd name="connsiteY10" fmla="*/ 289560 h 523240"/>
                <a:gd name="connsiteX11" fmla="*/ 200356 w 621996"/>
                <a:gd name="connsiteY11" fmla="*/ 309880 h 523240"/>
                <a:gd name="connsiteX12" fmla="*/ 215596 w 621996"/>
                <a:gd name="connsiteY12" fmla="*/ 314960 h 523240"/>
                <a:gd name="connsiteX13" fmla="*/ 235916 w 621996"/>
                <a:gd name="connsiteY13" fmla="*/ 320040 h 523240"/>
                <a:gd name="connsiteX14" fmla="*/ 256236 w 621996"/>
                <a:gd name="connsiteY14" fmla="*/ 330200 h 523240"/>
                <a:gd name="connsiteX15" fmla="*/ 271476 w 621996"/>
                <a:gd name="connsiteY15" fmla="*/ 335280 h 523240"/>
                <a:gd name="connsiteX16" fmla="*/ 286716 w 621996"/>
                <a:gd name="connsiteY16" fmla="*/ 345440 h 523240"/>
                <a:gd name="connsiteX17" fmla="*/ 307036 w 621996"/>
                <a:gd name="connsiteY17" fmla="*/ 350520 h 523240"/>
                <a:gd name="connsiteX18" fmla="*/ 322276 w 621996"/>
                <a:gd name="connsiteY18" fmla="*/ 365760 h 523240"/>
                <a:gd name="connsiteX19" fmla="*/ 337516 w 621996"/>
                <a:gd name="connsiteY19" fmla="*/ 375920 h 523240"/>
                <a:gd name="connsiteX20" fmla="*/ 383236 w 621996"/>
                <a:gd name="connsiteY20" fmla="*/ 411480 h 523240"/>
                <a:gd name="connsiteX21" fmla="*/ 393396 w 621996"/>
                <a:gd name="connsiteY21" fmla="*/ 426720 h 523240"/>
                <a:gd name="connsiteX22" fmla="*/ 408636 w 621996"/>
                <a:gd name="connsiteY22" fmla="*/ 431800 h 523240"/>
                <a:gd name="connsiteX23" fmla="*/ 439116 w 621996"/>
                <a:gd name="connsiteY23" fmla="*/ 452120 h 523240"/>
                <a:gd name="connsiteX24" fmla="*/ 454356 w 621996"/>
                <a:gd name="connsiteY24" fmla="*/ 462280 h 523240"/>
                <a:gd name="connsiteX25" fmla="*/ 489916 w 621996"/>
                <a:gd name="connsiteY25" fmla="*/ 508000 h 523240"/>
                <a:gd name="connsiteX26" fmla="*/ 505156 w 621996"/>
                <a:gd name="connsiteY26" fmla="*/ 518160 h 523240"/>
                <a:gd name="connsiteX27" fmla="*/ 520396 w 621996"/>
                <a:gd name="connsiteY27" fmla="*/ 523240 h 523240"/>
                <a:gd name="connsiteX28" fmla="*/ 550876 w 621996"/>
                <a:gd name="connsiteY28" fmla="*/ 518160 h 523240"/>
                <a:gd name="connsiteX29" fmla="*/ 571196 w 621996"/>
                <a:gd name="connsiteY29" fmla="*/ 487680 h 523240"/>
                <a:gd name="connsiteX30" fmla="*/ 596596 w 621996"/>
                <a:gd name="connsiteY30" fmla="*/ 452120 h 523240"/>
                <a:gd name="connsiteX31" fmla="*/ 616916 w 621996"/>
                <a:gd name="connsiteY31" fmla="*/ 426720 h 523240"/>
                <a:gd name="connsiteX32" fmla="*/ 621996 w 621996"/>
                <a:gd name="connsiteY32" fmla="*/ 411480 h 523240"/>
                <a:gd name="connsiteX33" fmla="*/ 611836 w 621996"/>
                <a:gd name="connsiteY33" fmla="*/ 355600 h 523240"/>
                <a:gd name="connsiteX34" fmla="*/ 591516 w 621996"/>
                <a:gd name="connsiteY34" fmla="*/ 350520 h 523240"/>
                <a:gd name="connsiteX35" fmla="*/ 444196 w 621996"/>
                <a:gd name="connsiteY35" fmla="*/ 345440 h 523240"/>
                <a:gd name="connsiteX36" fmla="*/ 413716 w 621996"/>
                <a:gd name="connsiteY36" fmla="*/ 330200 h 523240"/>
                <a:gd name="connsiteX37" fmla="*/ 383236 w 621996"/>
                <a:gd name="connsiteY37" fmla="*/ 309880 h 523240"/>
                <a:gd name="connsiteX38" fmla="*/ 373076 w 621996"/>
                <a:gd name="connsiteY38" fmla="*/ 294640 h 523240"/>
                <a:gd name="connsiteX39" fmla="*/ 362916 w 621996"/>
                <a:gd name="connsiteY39" fmla="*/ 254000 h 523240"/>
                <a:gd name="connsiteX40" fmla="*/ 357836 w 621996"/>
                <a:gd name="connsiteY40" fmla="*/ 238760 h 523240"/>
                <a:gd name="connsiteX41" fmla="*/ 352756 w 621996"/>
                <a:gd name="connsiteY41" fmla="*/ 213360 h 523240"/>
                <a:gd name="connsiteX42" fmla="*/ 347676 w 621996"/>
                <a:gd name="connsiteY42" fmla="*/ 193040 h 523240"/>
                <a:gd name="connsiteX43" fmla="*/ 342596 w 621996"/>
                <a:gd name="connsiteY43" fmla="*/ 152400 h 523240"/>
                <a:gd name="connsiteX44" fmla="*/ 337516 w 621996"/>
                <a:gd name="connsiteY44" fmla="*/ 137160 h 523240"/>
                <a:gd name="connsiteX45" fmla="*/ 286716 w 621996"/>
                <a:gd name="connsiteY45" fmla="*/ 106680 h 523240"/>
                <a:gd name="connsiteX46" fmla="*/ 240996 w 621996"/>
                <a:gd name="connsiteY46" fmla="*/ 81280 h 523240"/>
                <a:gd name="connsiteX47" fmla="*/ 225756 w 621996"/>
                <a:gd name="connsiteY47" fmla="*/ 66040 h 523240"/>
                <a:gd name="connsiteX48" fmla="*/ 210516 w 621996"/>
                <a:gd name="connsiteY48" fmla="*/ 60960 h 523240"/>
                <a:gd name="connsiteX49" fmla="*/ 195276 w 621996"/>
                <a:gd name="connsiteY49" fmla="*/ 50800 h 523240"/>
                <a:gd name="connsiteX50" fmla="*/ 149556 w 621996"/>
                <a:gd name="connsiteY50" fmla="*/ 40640 h 523240"/>
                <a:gd name="connsiteX51" fmla="*/ 93676 w 621996"/>
                <a:gd name="connsiteY51" fmla="*/ 30480 h 523240"/>
                <a:gd name="connsiteX52" fmla="*/ 63196 w 621996"/>
                <a:gd name="connsiteY52" fmla="*/ 15240 h 523240"/>
                <a:gd name="connsiteX53" fmla="*/ 47956 w 621996"/>
                <a:gd name="connsiteY53" fmla="*/ 10160 h 523240"/>
                <a:gd name="connsiteX54" fmla="*/ 27636 w 621996"/>
                <a:gd name="connsiteY54" fmla="*/ 0 h 523240"/>
                <a:gd name="connsiteX55" fmla="*/ 12396 w 621996"/>
                <a:gd name="connsiteY55" fmla="*/ 66040 h 523240"/>
                <a:gd name="connsiteX56" fmla="*/ 47956 w 621996"/>
                <a:gd name="connsiteY56" fmla="*/ 76200 h 5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21996" h="523240">
                  <a:moveTo>
                    <a:pt x="2236" y="35560"/>
                  </a:moveTo>
                  <a:cubicBezTo>
                    <a:pt x="12396" y="37253"/>
                    <a:pt x="22723" y="38142"/>
                    <a:pt x="32716" y="40640"/>
                  </a:cubicBezTo>
                  <a:cubicBezTo>
                    <a:pt x="43106" y="43237"/>
                    <a:pt x="63196" y="50800"/>
                    <a:pt x="63196" y="50800"/>
                  </a:cubicBezTo>
                  <a:cubicBezTo>
                    <a:pt x="85068" y="83608"/>
                    <a:pt x="68707" y="53815"/>
                    <a:pt x="78436" y="121920"/>
                  </a:cubicBezTo>
                  <a:cubicBezTo>
                    <a:pt x="79193" y="127221"/>
                    <a:pt x="79335" y="133815"/>
                    <a:pt x="83516" y="137160"/>
                  </a:cubicBezTo>
                  <a:cubicBezTo>
                    <a:pt x="88968" y="141521"/>
                    <a:pt x="97063" y="140547"/>
                    <a:pt x="103836" y="142240"/>
                  </a:cubicBezTo>
                  <a:cubicBezTo>
                    <a:pt x="108916" y="147320"/>
                    <a:pt x="115587" y="151200"/>
                    <a:pt x="119076" y="157480"/>
                  </a:cubicBezTo>
                  <a:cubicBezTo>
                    <a:pt x="124277" y="166842"/>
                    <a:pt x="125849" y="177800"/>
                    <a:pt x="129236" y="187960"/>
                  </a:cubicBezTo>
                  <a:cubicBezTo>
                    <a:pt x="135146" y="205689"/>
                    <a:pt x="136331" y="207144"/>
                    <a:pt x="139396" y="228600"/>
                  </a:cubicBezTo>
                  <a:cubicBezTo>
                    <a:pt x="141565" y="243780"/>
                    <a:pt x="141955" y="259195"/>
                    <a:pt x="144476" y="274320"/>
                  </a:cubicBezTo>
                  <a:cubicBezTo>
                    <a:pt x="145356" y="279602"/>
                    <a:pt x="145770" y="285774"/>
                    <a:pt x="149556" y="289560"/>
                  </a:cubicBezTo>
                  <a:cubicBezTo>
                    <a:pt x="157031" y="297035"/>
                    <a:pt x="194404" y="307896"/>
                    <a:pt x="200356" y="309880"/>
                  </a:cubicBezTo>
                  <a:cubicBezTo>
                    <a:pt x="205436" y="311573"/>
                    <a:pt x="210401" y="313661"/>
                    <a:pt x="215596" y="314960"/>
                  </a:cubicBezTo>
                  <a:cubicBezTo>
                    <a:pt x="222369" y="316653"/>
                    <a:pt x="229379" y="317589"/>
                    <a:pt x="235916" y="320040"/>
                  </a:cubicBezTo>
                  <a:cubicBezTo>
                    <a:pt x="243007" y="322699"/>
                    <a:pt x="249275" y="327217"/>
                    <a:pt x="256236" y="330200"/>
                  </a:cubicBezTo>
                  <a:cubicBezTo>
                    <a:pt x="261158" y="332309"/>
                    <a:pt x="266687" y="332885"/>
                    <a:pt x="271476" y="335280"/>
                  </a:cubicBezTo>
                  <a:cubicBezTo>
                    <a:pt x="276937" y="338010"/>
                    <a:pt x="281104" y="343035"/>
                    <a:pt x="286716" y="345440"/>
                  </a:cubicBezTo>
                  <a:cubicBezTo>
                    <a:pt x="293133" y="348190"/>
                    <a:pt x="300263" y="348827"/>
                    <a:pt x="307036" y="350520"/>
                  </a:cubicBezTo>
                  <a:cubicBezTo>
                    <a:pt x="312116" y="355600"/>
                    <a:pt x="316757" y="361161"/>
                    <a:pt x="322276" y="365760"/>
                  </a:cubicBezTo>
                  <a:cubicBezTo>
                    <a:pt x="326966" y="369669"/>
                    <a:pt x="332953" y="371864"/>
                    <a:pt x="337516" y="375920"/>
                  </a:cubicBezTo>
                  <a:cubicBezTo>
                    <a:pt x="378636" y="412471"/>
                    <a:pt x="351811" y="401005"/>
                    <a:pt x="383236" y="411480"/>
                  </a:cubicBezTo>
                  <a:cubicBezTo>
                    <a:pt x="386623" y="416560"/>
                    <a:pt x="388628" y="422906"/>
                    <a:pt x="393396" y="426720"/>
                  </a:cubicBezTo>
                  <a:cubicBezTo>
                    <a:pt x="397577" y="430065"/>
                    <a:pt x="403955" y="429199"/>
                    <a:pt x="408636" y="431800"/>
                  </a:cubicBezTo>
                  <a:cubicBezTo>
                    <a:pt x="419310" y="437730"/>
                    <a:pt x="428956" y="445347"/>
                    <a:pt x="439116" y="452120"/>
                  </a:cubicBezTo>
                  <a:lnTo>
                    <a:pt x="454356" y="462280"/>
                  </a:lnTo>
                  <a:cubicBezTo>
                    <a:pt x="468516" y="483521"/>
                    <a:pt x="472010" y="493079"/>
                    <a:pt x="489916" y="508000"/>
                  </a:cubicBezTo>
                  <a:cubicBezTo>
                    <a:pt x="494606" y="511909"/>
                    <a:pt x="499695" y="515430"/>
                    <a:pt x="505156" y="518160"/>
                  </a:cubicBezTo>
                  <a:cubicBezTo>
                    <a:pt x="509945" y="520555"/>
                    <a:pt x="515316" y="521547"/>
                    <a:pt x="520396" y="523240"/>
                  </a:cubicBezTo>
                  <a:cubicBezTo>
                    <a:pt x="530556" y="521547"/>
                    <a:pt x="541464" y="522343"/>
                    <a:pt x="550876" y="518160"/>
                  </a:cubicBezTo>
                  <a:cubicBezTo>
                    <a:pt x="567788" y="510644"/>
                    <a:pt x="565420" y="501156"/>
                    <a:pt x="571196" y="487680"/>
                  </a:cubicBezTo>
                  <a:cubicBezTo>
                    <a:pt x="581226" y="464277"/>
                    <a:pt x="579173" y="469543"/>
                    <a:pt x="596596" y="452120"/>
                  </a:cubicBezTo>
                  <a:cubicBezTo>
                    <a:pt x="609365" y="413814"/>
                    <a:pt x="590655" y="459546"/>
                    <a:pt x="616916" y="426720"/>
                  </a:cubicBezTo>
                  <a:cubicBezTo>
                    <a:pt x="620261" y="422539"/>
                    <a:pt x="620303" y="416560"/>
                    <a:pt x="621996" y="411480"/>
                  </a:cubicBezTo>
                  <a:cubicBezTo>
                    <a:pt x="618609" y="392853"/>
                    <a:pt x="620303" y="372533"/>
                    <a:pt x="611836" y="355600"/>
                  </a:cubicBezTo>
                  <a:cubicBezTo>
                    <a:pt x="608714" y="349355"/>
                    <a:pt x="598485" y="350942"/>
                    <a:pt x="591516" y="350520"/>
                  </a:cubicBezTo>
                  <a:cubicBezTo>
                    <a:pt x="542470" y="347548"/>
                    <a:pt x="493303" y="347133"/>
                    <a:pt x="444196" y="345440"/>
                  </a:cubicBezTo>
                  <a:cubicBezTo>
                    <a:pt x="428922" y="340349"/>
                    <a:pt x="426846" y="341142"/>
                    <a:pt x="413716" y="330200"/>
                  </a:cubicBezTo>
                  <a:cubicBezTo>
                    <a:pt x="388347" y="309060"/>
                    <a:pt x="410019" y="318808"/>
                    <a:pt x="383236" y="309880"/>
                  </a:cubicBezTo>
                  <a:cubicBezTo>
                    <a:pt x="379849" y="304800"/>
                    <a:pt x="375806" y="300101"/>
                    <a:pt x="373076" y="294640"/>
                  </a:cubicBezTo>
                  <a:cubicBezTo>
                    <a:pt x="367270" y="283028"/>
                    <a:pt x="365814" y="265593"/>
                    <a:pt x="362916" y="254000"/>
                  </a:cubicBezTo>
                  <a:cubicBezTo>
                    <a:pt x="361617" y="248805"/>
                    <a:pt x="359135" y="243955"/>
                    <a:pt x="357836" y="238760"/>
                  </a:cubicBezTo>
                  <a:cubicBezTo>
                    <a:pt x="355742" y="230383"/>
                    <a:pt x="354629" y="221789"/>
                    <a:pt x="352756" y="213360"/>
                  </a:cubicBezTo>
                  <a:cubicBezTo>
                    <a:pt x="351241" y="206544"/>
                    <a:pt x="348824" y="199927"/>
                    <a:pt x="347676" y="193040"/>
                  </a:cubicBezTo>
                  <a:cubicBezTo>
                    <a:pt x="345432" y="179574"/>
                    <a:pt x="345038" y="165832"/>
                    <a:pt x="342596" y="152400"/>
                  </a:cubicBezTo>
                  <a:cubicBezTo>
                    <a:pt x="341638" y="147132"/>
                    <a:pt x="341302" y="140946"/>
                    <a:pt x="337516" y="137160"/>
                  </a:cubicBezTo>
                  <a:cubicBezTo>
                    <a:pt x="318792" y="118436"/>
                    <a:pt x="306759" y="118706"/>
                    <a:pt x="286716" y="106680"/>
                  </a:cubicBezTo>
                  <a:cubicBezTo>
                    <a:pt x="243047" y="80478"/>
                    <a:pt x="271650" y="91498"/>
                    <a:pt x="240996" y="81280"/>
                  </a:cubicBezTo>
                  <a:cubicBezTo>
                    <a:pt x="235916" y="76200"/>
                    <a:pt x="231734" y="70025"/>
                    <a:pt x="225756" y="66040"/>
                  </a:cubicBezTo>
                  <a:cubicBezTo>
                    <a:pt x="221301" y="63070"/>
                    <a:pt x="215305" y="63355"/>
                    <a:pt x="210516" y="60960"/>
                  </a:cubicBezTo>
                  <a:cubicBezTo>
                    <a:pt x="205055" y="58230"/>
                    <a:pt x="200737" y="53530"/>
                    <a:pt x="195276" y="50800"/>
                  </a:cubicBezTo>
                  <a:cubicBezTo>
                    <a:pt x="182094" y="44209"/>
                    <a:pt x="162563" y="43241"/>
                    <a:pt x="149556" y="40640"/>
                  </a:cubicBezTo>
                  <a:cubicBezTo>
                    <a:pt x="89676" y="28664"/>
                    <a:pt x="184071" y="43394"/>
                    <a:pt x="93676" y="30480"/>
                  </a:cubicBezTo>
                  <a:cubicBezTo>
                    <a:pt x="55370" y="17711"/>
                    <a:pt x="102587" y="34935"/>
                    <a:pt x="63196" y="15240"/>
                  </a:cubicBezTo>
                  <a:cubicBezTo>
                    <a:pt x="58407" y="12845"/>
                    <a:pt x="52878" y="12269"/>
                    <a:pt x="47956" y="10160"/>
                  </a:cubicBezTo>
                  <a:cubicBezTo>
                    <a:pt x="40995" y="7177"/>
                    <a:pt x="34409" y="3387"/>
                    <a:pt x="27636" y="0"/>
                  </a:cubicBezTo>
                  <a:cubicBezTo>
                    <a:pt x="14524" y="19668"/>
                    <a:pt x="0" y="36290"/>
                    <a:pt x="12396" y="66040"/>
                  </a:cubicBezTo>
                  <a:cubicBezTo>
                    <a:pt x="16852" y="76735"/>
                    <a:pt x="36535" y="76200"/>
                    <a:pt x="47956" y="76200"/>
                  </a:cubicBezTo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4" name="Figura a mano libera 213"/>
            <p:cNvSpPr/>
            <p:nvPr/>
          </p:nvSpPr>
          <p:spPr>
            <a:xfrm>
              <a:off x="1341465" y="4508588"/>
              <a:ext cx="144478" cy="136464"/>
            </a:xfrm>
            <a:custGeom>
              <a:avLst/>
              <a:gdLst>
                <a:gd name="connsiteX0" fmla="*/ 25400 w 711200"/>
                <a:gd name="connsiteY0" fmla="*/ 35560 h 731520"/>
                <a:gd name="connsiteX1" fmla="*/ 25400 w 711200"/>
                <a:gd name="connsiteY1" fmla="*/ 127000 h 731520"/>
                <a:gd name="connsiteX2" fmla="*/ 20320 w 711200"/>
                <a:gd name="connsiteY2" fmla="*/ 147320 h 731520"/>
                <a:gd name="connsiteX3" fmla="*/ 0 w 711200"/>
                <a:gd name="connsiteY3" fmla="*/ 193040 h 731520"/>
                <a:gd name="connsiteX4" fmla="*/ 5080 w 711200"/>
                <a:gd name="connsiteY4" fmla="*/ 269240 h 731520"/>
                <a:gd name="connsiteX5" fmla="*/ 10160 w 711200"/>
                <a:gd name="connsiteY5" fmla="*/ 284480 h 731520"/>
                <a:gd name="connsiteX6" fmla="*/ 25400 w 711200"/>
                <a:gd name="connsiteY6" fmla="*/ 304800 h 731520"/>
                <a:gd name="connsiteX7" fmla="*/ 30480 w 711200"/>
                <a:gd name="connsiteY7" fmla="*/ 320040 h 731520"/>
                <a:gd name="connsiteX8" fmla="*/ 40640 w 711200"/>
                <a:gd name="connsiteY8" fmla="*/ 335280 h 731520"/>
                <a:gd name="connsiteX9" fmla="*/ 45720 w 711200"/>
                <a:gd name="connsiteY9" fmla="*/ 355600 h 731520"/>
                <a:gd name="connsiteX10" fmla="*/ 86360 w 711200"/>
                <a:gd name="connsiteY10" fmla="*/ 381000 h 731520"/>
                <a:gd name="connsiteX11" fmla="*/ 91440 w 711200"/>
                <a:gd name="connsiteY11" fmla="*/ 396240 h 731520"/>
                <a:gd name="connsiteX12" fmla="*/ 76200 w 711200"/>
                <a:gd name="connsiteY12" fmla="*/ 426720 h 731520"/>
                <a:gd name="connsiteX13" fmla="*/ 60960 w 711200"/>
                <a:gd name="connsiteY13" fmla="*/ 436880 h 731520"/>
                <a:gd name="connsiteX14" fmla="*/ 30480 w 711200"/>
                <a:gd name="connsiteY14" fmla="*/ 467360 h 731520"/>
                <a:gd name="connsiteX15" fmla="*/ 20320 w 711200"/>
                <a:gd name="connsiteY15" fmla="*/ 482600 h 731520"/>
                <a:gd name="connsiteX16" fmla="*/ 5080 w 711200"/>
                <a:gd name="connsiteY16" fmla="*/ 492760 h 731520"/>
                <a:gd name="connsiteX17" fmla="*/ 20320 w 711200"/>
                <a:gd name="connsiteY17" fmla="*/ 543560 h 731520"/>
                <a:gd name="connsiteX18" fmla="*/ 30480 w 711200"/>
                <a:gd name="connsiteY18" fmla="*/ 574040 h 731520"/>
                <a:gd name="connsiteX19" fmla="*/ 40640 w 711200"/>
                <a:gd name="connsiteY19" fmla="*/ 589280 h 731520"/>
                <a:gd name="connsiteX20" fmla="*/ 66040 w 711200"/>
                <a:gd name="connsiteY20" fmla="*/ 619760 h 731520"/>
                <a:gd name="connsiteX21" fmla="*/ 111760 w 711200"/>
                <a:gd name="connsiteY21" fmla="*/ 604520 h 731520"/>
                <a:gd name="connsiteX22" fmla="*/ 127000 w 711200"/>
                <a:gd name="connsiteY22" fmla="*/ 589280 h 731520"/>
                <a:gd name="connsiteX23" fmla="*/ 142240 w 711200"/>
                <a:gd name="connsiteY23" fmla="*/ 579120 h 731520"/>
                <a:gd name="connsiteX24" fmla="*/ 177800 w 711200"/>
                <a:gd name="connsiteY24" fmla="*/ 553720 h 731520"/>
                <a:gd name="connsiteX25" fmla="*/ 228600 w 711200"/>
                <a:gd name="connsiteY25" fmla="*/ 558800 h 731520"/>
                <a:gd name="connsiteX26" fmla="*/ 259080 w 711200"/>
                <a:gd name="connsiteY26" fmla="*/ 579120 h 731520"/>
                <a:gd name="connsiteX27" fmla="*/ 274320 w 711200"/>
                <a:gd name="connsiteY27" fmla="*/ 589280 h 731520"/>
                <a:gd name="connsiteX28" fmla="*/ 289560 w 711200"/>
                <a:gd name="connsiteY28" fmla="*/ 614680 h 731520"/>
                <a:gd name="connsiteX29" fmla="*/ 320040 w 711200"/>
                <a:gd name="connsiteY29" fmla="*/ 619760 h 731520"/>
                <a:gd name="connsiteX30" fmla="*/ 345440 w 711200"/>
                <a:gd name="connsiteY30" fmla="*/ 614680 h 731520"/>
                <a:gd name="connsiteX31" fmla="*/ 360680 w 711200"/>
                <a:gd name="connsiteY31" fmla="*/ 604520 h 731520"/>
                <a:gd name="connsiteX32" fmla="*/ 406400 w 711200"/>
                <a:gd name="connsiteY32" fmla="*/ 619760 h 731520"/>
                <a:gd name="connsiteX33" fmla="*/ 426720 w 711200"/>
                <a:gd name="connsiteY33" fmla="*/ 650240 h 731520"/>
                <a:gd name="connsiteX34" fmla="*/ 436880 w 711200"/>
                <a:gd name="connsiteY34" fmla="*/ 665480 h 731520"/>
                <a:gd name="connsiteX35" fmla="*/ 441960 w 711200"/>
                <a:gd name="connsiteY35" fmla="*/ 680720 h 731520"/>
                <a:gd name="connsiteX36" fmla="*/ 467360 w 711200"/>
                <a:gd name="connsiteY36" fmla="*/ 711200 h 731520"/>
                <a:gd name="connsiteX37" fmla="*/ 482600 w 711200"/>
                <a:gd name="connsiteY37" fmla="*/ 721360 h 731520"/>
                <a:gd name="connsiteX38" fmla="*/ 513080 w 711200"/>
                <a:gd name="connsiteY38" fmla="*/ 731520 h 731520"/>
                <a:gd name="connsiteX39" fmla="*/ 528320 w 711200"/>
                <a:gd name="connsiteY39" fmla="*/ 726440 h 731520"/>
                <a:gd name="connsiteX40" fmla="*/ 543560 w 711200"/>
                <a:gd name="connsiteY40" fmla="*/ 690880 h 731520"/>
                <a:gd name="connsiteX41" fmla="*/ 548640 w 711200"/>
                <a:gd name="connsiteY41" fmla="*/ 675640 h 731520"/>
                <a:gd name="connsiteX42" fmla="*/ 553720 w 711200"/>
                <a:gd name="connsiteY42" fmla="*/ 604520 h 731520"/>
                <a:gd name="connsiteX43" fmla="*/ 574040 w 711200"/>
                <a:gd name="connsiteY43" fmla="*/ 599440 h 731520"/>
                <a:gd name="connsiteX44" fmla="*/ 594360 w 711200"/>
                <a:gd name="connsiteY44" fmla="*/ 568960 h 731520"/>
                <a:gd name="connsiteX45" fmla="*/ 624840 w 711200"/>
                <a:gd name="connsiteY45" fmla="*/ 558800 h 731520"/>
                <a:gd name="connsiteX46" fmla="*/ 640080 w 711200"/>
                <a:gd name="connsiteY46" fmla="*/ 553720 h 731520"/>
                <a:gd name="connsiteX47" fmla="*/ 665480 w 711200"/>
                <a:gd name="connsiteY47" fmla="*/ 548640 h 731520"/>
                <a:gd name="connsiteX48" fmla="*/ 680720 w 711200"/>
                <a:gd name="connsiteY48" fmla="*/ 538480 h 731520"/>
                <a:gd name="connsiteX49" fmla="*/ 695960 w 711200"/>
                <a:gd name="connsiteY49" fmla="*/ 533400 h 731520"/>
                <a:gd name="connsiteX50" fmla="*/ 711200 w 711200"/>
                <a:gd name="connsiteY50" fmla="*/ 497840 h 731520"/>
                <a:gd name="connsiteX51" fmla="*/ 706120 w 711200"/>
                <a:gd name="connsiteY51" fmla="*/ 472440 h 731520"/>
                <a:gd name="connsiteX52" fmla="*/ 685800 w 711200"/>
                <a:gd name="connsiteY52" fmla="*/ 431800 h 731520"/>
                <a:gd name="connsiteX53" fmla="*/ 655320 w 711200"/>
                <a:gd name="connsiteY53" fmla="*/ 401320 h 731520"/>
                <a:gd name="connsiteX54" fmla="*/ 609600 w 711200"/>
                <a:gd name="connsiteY54" fmla="*/ 411480 h 731520"/>
                <a:gd name="connsiteX55" fmla="*/ 599440 w 711200"/>
                <a:gd name="connsiteY55" fmla="*/ 426720 h 731520"/>
                <a:gd name="connsiteX56" fmla="*/ 589280 w 711200"/>
                <a:gd name="connsiteY56" fmla="*/ 396240 h 731520"/>
                <a:gd name="connsiteX57" fmla="*/ 568960 w 711200"/>
                <a:gd name="connsiteY57" fmla="*/ 355600 h 731520"/>
                <a:gd name="connsiteX58" fmla="*/ 563880 w 711200"/>
                <a:gd name="connsiteY58" fmla="*/ 304800 h 731520"/>
                <a:gd name="connsiteX59" fmla="*/ 548640 w 711200"/>
                <a:gd name="connsiteY59" fmla="*/ 294640 h 731520"/>
                <a:gd name="connsiteX60" fmla="*/ 543560 w 711200"/>
                <a:gd name="connsiteY60" fmla="*/ 279400 h 731520"/>
                <a:gd name="connsiteX61" fmla="*/ 528320 w 711200"/>
                <a:gd name="connsiteY61" fmla="*/ 269240 h 731520"/>
                <a:gd name="connsiteX62" fmla="*/ 492760 w 711200"/>
                <a:gd name="connsiteY62" fmla="*/ 259080 h 731520"/>
                <a:gd name="connsiteX63" fmla="*/ 436880 w 711200"/>
                <a:gd name="connsiteY63" fmla="*/ 264160 h 731520"/>
                <a:gd name="connsiteX64" fmla="*/ 411480 w 711200"/>
                <a:gd name="connsiteY64" fmla="*/ 289560 h 731520"/>
                <a:gd name="connsiteX65" fmla="*/ 381000 w 711200"/>
                <a:gd name="connsiteY65" fmla="*/ 330200 h 731520"/>
                <a:gd name="connsiteX66" fmla="*/ 370840 w 711200"/>
                <a:gd name="connsiteY66" fmla="*/ 345440 h 731520"/>
                <a:gd name="connsiteX67" fmla="*/ 355600 w 711200"/>
                <a:gd name="connsiteY67" fmla="*/ 360680 h 731520"/>
                <a:gd name="connsiteX68" fmla="*/ 325120 w 711200"/>
                <a:gd name="connsiteY68" fmla="*/ 370840 h 731520"/>
                <a:gd name="connsiteX69" fmla="*/ 309880 w 711200"/>
                <a:gd name="connsiteY69" fmla="*/ 381000 h 731520"/>
                <a:gd name="connsiteX70" fmla="*/ 299720 w 711200"/>
                <a:gd name="connsiteY70" fmla="*/ 396240 h 731520"/>
                <a:gd name="connsiteX71" fmla="*/ 284480 w 711200"/>
                <a:gd name="connsiteY71" fmla="*/ 401320 h 731520"/>
                <a:gd name="connsiteX72" fmla="*/ 264160 w 711200"/>
                <a:gd name="connsiteY72" fmla="*/ 411480 h 731520"/>
                <a:gd name="connsiteX73" fmla="*/ 187960 w 711200"/>
                <a:gd name="connsiteY73" fmla="*/ 401320 h 731520"/>
                <a:gd name="connsiteX74" fmla="*/ 142240 w 711200"/>
                <a:gd name="connsiteY74" fmla="*/ 381000 h 731520"/>
                <a:gd name="connsiteX75" fmla="*/ 121920 w 711200"/>
                <a:gd name="connsiteY75" fmla="*/ 375920 h 731520"/>
                <a:gd name="connsiteX76" fmla="*/ 106680 w 711200"/>
                <a:gd name="connsiteY76" fmla="*/ 370840 h 731520"/>
                <a:gd name="connsiteX77" fmla="*/ 101600 w 711200"/>
                <a:gd name="connsiteY77" fmla="*/ 355600 h 731520"/>
                <a:gd name="connsiteX78" fmla="*/ 91440 w 711200"/>
                <a:gd name="connsiteY78" fmla="*/ 340360 h 731520"/>
                <a:gd name="connsiteX79" fmla="*/ 86360 w 711200"/>
                <a:gd name="connsiteY79" fmla="*/ 304800 h 731520"/>
                <a:gd name="connsiteX80" fmla="*/ 96520 w 711200"/>
                <a:gd name="connsiteY80" fmla="*/ 208280 h 731520"/>
                <a:gd name="connsiteX81" fmla="*/ 101600 w 711200"/>
                <a:gd name="connsiteY81" fmla="*/ 172720 h 731520"/>
                <a:gd name="connsiteX82" fmla="*/ 111760 w 711200"/>
                <a:gd name="connsiteY82" fmla="*/ 142240 h 731520"/>
                <a:gd name="connsiteX83" fmla="*/ 106680 w 711200"/>
                <a:gd name="connsiteY83" fmla="*/ 111760 h 731520"/>
                <a:gd name="connsiteX84" fmla="*/ 101600 w 711200"/>
                <a:gd name="connsiteY84" fmla="*/ 76200 h 731520"/>
                <a:gd name="connsiteX85" fmla="*/ 96520 w 711200"/>
                <a:gd name="connsiteY85" fmla="*/ 55880 h 731520"/>
                <a:gd name="connsiteX86" fmla="*/ 86360 w 711200"/>
                <a:gd name="connsiteY86" fmla="*/ 15240 h 731520"/>
                <a:gd name="connsiteX87" fmla="*/ 76200 w 711200"/>
                <a:gd name="connsiteY87" fmla="*/ 0 h 731520"/>
                <a:gd name="connsiteX88" fmla="*/ 50800 w 711200"/>
                <a:gd name="connsiteY88" fmla="*/ 10160 h 731520"/>
                <a:gd name="connsiteX89" fmla="*/ 45720 w 711200"/>
                <a:gd name="connsiteY89" fmla="*/ 25400 h 731520"/>
                <a:gd name="connsiteX90" fmla="*/ 25400 w 711200"/>
                <a:gd name="connsiteY90" fmla="*/ 3556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711200" h="731520">
                  <a:moveTo>
                    <a:pt x="25400" y="35560"/>
                  </a:moveTo>
                  <a:cubicBezTo>
                    <a:pt x="22013" y="52493"/>
                    <a:pt x="25400" y="11108"/>
                    <a:pt x="25400" y="127000"/>
                  </a:cubicBezTo>
                  <a:cubicBezTo>
                    <a:pt x="25400" y="133982"/>
                    <a:pt x="22326" y="140633"/>
                    <a:pt x="20320" y="147320"/>
                  </a:cubicBezTo>
                  <a:cubicBezTo>
                    <a:pt x="10428" y="180295"/>
                    <a:pt x="14847" y="170769"/>
                    <a:pt x="0" y="193040"/>
                  </a:cubicBezTo>
                  <a:cubicBezTo>
                    <a:pt x="1693" y="218440"/>
                    <a:pt x="2269" y="243939"/>
                    <a:pt x="5080" y="269240"/>
                  </a:cubicBezTo>
                  <a:cubicBezTo>
                    <a:pt x="5671" y="274562"/>
                    <a:pt x="7503" y="279831"/>
                    <a:pt x="10160" y="284480"/>
                  </a:cubicBezTo>
                  <a:cubicBezTo>
                    <a:pt x="14361" y="291831"/>
                    <a:pt x="20320" y="298027"/>
                    <a:pt x="25400" y="304800"/>
                  </a:cubicBezTo>
                  <a:cubicBezTo>
                    <a:pt x="27093" y="309880"/>
                    <a:pt x="28085" y="315251"/>
                    <a:pt x="30480" y="320040"/>
                  </a:cubicBezTo>
                  <a:cubicBezTo>
                    <a:pt x="33210" y="325501"/>
                    <a:pt x="38235" y="329668"/>
                    <a:pt x="40640" y="335280"/>
                  </a:cubicBezTo>
                  <a:cubicBezTo>
                    <a:pt x="43390" y="341697"/>
                    <a:pt x="41662" y="349919"/>
                    <a:pt x="45720" y="355600"/>
                  </a:cubicBezTo>
                  <a:cubicBezTo>
                    <a:pt x="53047" y="365858"/>
                    <a:pt x="75507" y="375573"/>
                    <a:pt x="86360" y="381000"/>
                  </a:cubicBezTo>
                  <a:cubicBezTo>
                    <a:pt x="88053" y="386080"/>
                    <a:pt x="91440" y="390885"/>
                    <a:pt x="91440" y="396240"/>
                  </a:cubicBezTo>
                  <a:cubicBezTo>
                    <a:pt x="91440" y="404503"/>
                    <a:pt x="81337" y="421583"/>
                    <a:pt x="76200" y="426720"/>
                  </a:cubicBezTo>
                  <a:cubicBezTo>
                    <a:pt x="71883" y="431037"/>
                    <a:pt x="65523" y="432824"/>
                    <a:pt x="60960" y="436880"/>
                  </a:cubicBezTo>
                  <a:cubicBezTo>
                    <a:pt x="50221" y="446426"/>
                    <a:pt x="38450" y="455405"/>
                    <a:pt x="30480" y="467360"/>
                  </a:cubicBezTo>
                  <a:cubicBezTo>
                    <a:pt x="27093" y="472440"/>
                    <a:pt x="24637" y="478283"/>
                    <a:pt x="20320" y="482600"/>
                  </a:cubicBezTo>
                  <a:cubicBezTo>
                    <a:pt x="16003" y="486917"/>
                    <a:pt x="10160" y="489373"/>
                    <a:pt x="5080" y="492760"/>
                  </a:cubicBezTo>
                  <a:cubicBezTo>
                    <a:pt x="16226" y="570784"/>
                    <a:pt x="865" y="499787"/>
                    <a:pt x="20320" y="543560"/>
                  </a:cubicBezTo>
                  <a:cubicBezTo>
                    <a:pt x="24670" y="553347"/>
                    <a:pt x="24539" y="565129"/>
                    <a:pt x="30480" y="574040"/>
                  </a:cubicBezTo>
                  <a:cubicBezTo>
                    <a:pt x="33867" y="579120"/>
                    <a:pt x="36731" y="584590"/>
                    <a:pt x="40640" y="589280"/>
                  </a:cubicBezTo>
                  <a:cubicBezTo>
                    <a:pt x="73235" y="628394"/>
                    <a:pt x="40815" y="581922"/>
                    <a:pt x="66040" y="619760"/>
                  </a:cubicBezTo>
                  <a:cubicBezTo>
                    <a:pt x="85543" y="615859"/>
                    <a:pt x="95402" y="616204"/>
                    <a:pt x="111760" y="604520"/>
                  </a:cubicBezTo>
                  <a:cubicBezTo>
                    <a:pt x="117606" y="600344"/>
                    <a:pt x="121481" y="593879"/>
                    <a:pt x="127000" y="589280"/>
                  </a:cubicBezTo>
                  <a:cubicBezTo>
                    <a:pt x="131690" y="585371"/>
                    <a:pt x="137272" y="582669"/>
                    <a:pt x="142240" y="579120"/>
                  </a:cubicBezTo>
                  <a:cubicBezTo>
                    <a:pt x="186348" y="547615"/>
                    <a:pt x="141884" y="577664"/>
                    <a:pt x="177800" y="553720"/>
                  </a:cubicBezTo>
                  <a:cubicBezTo>
                    <a:pt x="194733" y="555413"/>
                    <a:pt x="212357" y="553724"/>
                    <a:pt x="228600" y="558800"/>
                  </a:cubicBezTo>
                  <a:cubicBezTo>
                    <a:pt x="240255" y="562442"/>
                    <a:pt x="248920" y="572347"/>
                    <a:pt x="259080" y="579120"/>
                  </a:cubicBezTo>
                  <a:lnTo>
                    <a:pt x="274320" y="589280"/>
                  </a:lnTo>
                  <a:cubicBezTo>
                    <a:pt x="279400" y="597747"/>
                    <a:pt x="283134" y="607183"/>
                    <a:pt x="289560" y="614680"/>
                  </a:cubicBezTo>
                  <a:cubicBezTo>
                    <a:pt x="303715" y="631194"/>
                    <a:pt x="303867" y="623803"/>
                    <a:pt x="320040" y="619760"/>
                  </a:cubicBezTo>
                  <a:cubicBezTo>
                    <a:pt x="328417" y="617666"/>
                    <a:pt x="336973" y="616373"/>
                    <a:pt x="345440" y="614680"/>
                  </a:cubicBezTo>
                  <a:cubicBezTo>
                    <a:pt x="350520" y="611293"/>
                    <a:pt x="354636" y="605383"/>
                    <a:pt x="360680" y="604520"/>
                  </a:cubicBezTo>
                  <a:cubicBezTo>
                    <a:pt x="368739" y="603369"/>
                    <a:pt x="402086" y="618034"/>
                    <a:pt x="406400" y="619760"/>
                  </a:cubicBezTo>
                  <a:lnTo>
                    <a:pt x="426720" y="650240"/>
                  </a:lnTo>
                  <a:cubicBezTo>
                    <a:pt x="430107" y="655320"/>
                    <a:pt x="434949" y="659688"/>
                    <a:pt x="436880" y="665480"/>
                  </a:cubicBezTo>
                  <a:cubicBezTo>
                    <a:pt x="438573" y="670560"/>
                    <a:pt x="439565" y="675931"/>
                    <a:pt x="441960" y="680720"/>
                  </a:cubicBezTo>
                  <a:cubicBezTo>
                    <a:pt x="447669" y="692137"/>
                    <a:pt x="457730" y="703175"/>
                    <a:pt x="467360" y="711200"/>
                  </a:cubicBezTo>
                  <a:cubicBezTo>
                    <a:pt x="472050" y="715109"/>
                    <a:pt x="477021" y="718880"/>
                    <a:pt x="482600" y="721360"/>
                  </a:cubicBezTo>
                  <a:cubicBezTo>
                    <a:pt x="492387" y="725710"/>
                    <a:pt x="513080" y="731520"/>
                    <a:pt x="513080" y="731520"/>
                  </a:cubicBezTo>
                  <a:cubicBezTo>
                    <a:pt x="518160" y="729827"/>
                    <a:pt x="524139" y="729785"/>
                    <a:pt x="528320" y="726440"/>
                  </a:cubicBezTo>
                  <a:cubicBezTo>
                    <a:pt x="539777" y="717274"/>
                    <a:pt x="539945" y="703534"/>
                    <a:pt x="543560" y="690880"/>
                  </a:cubicBezTo>
                  <a:cubicBezTo>
                    <a:pt x="545031" y="685731"/>
                    <a:pt x="546947" y="680720"/>
                    <a:pt x="548640" y="675640"/>
                  </a:cubicBezTo>
                  <a:cubicBezTo>
                    <a:pt x="550333" y="651933"/>
                    <a:pt x="546204" y="627067"/>
                    <a:pt x="553720" y="604520"/>
                  </a:cubicBezTo>
                  <a:cubicBezTo>
                    <a:pt x="555928" y="597896"/>
                    <a:pt x="568786" y="604038"/>
                    <a:pt x="574040" y="599440"/>
                  </a:cubicBezTo>
                  <a:cubicBezTo>
                    <a:pt x="583230" y="591399"/>
                    <a:pt x="582776" y="572821"/>
                    <a:pt x="594360" y="568960"/>
                  </a:cubicBezTo>
                  <a:lnTo>
                    <a:pt x="624840" y="558800"/>
                  </a:lnTo>
                  <a:cubicBezTo>
                    <a:pt x="629920" y="557107"/>
                    <a:pt x="634829" y="554770"/>
                    <a:pt x="640080" y="553720"/>
                  </a:cubicBezTo>
                  <a:lnTo>
                    <a:pt x="665480" y="548640"/>
                  </a:lnTo>
                  <a:cubicBezTo>
                    <a:pt x="670560" y="545253"/>
                    <a:pt x="675259" y="541210"/>
                    <a:pt x="680720" y="538480"/>
                  </a:cubicBezTo>
                  <a:cubicBezTo>
                    <a:pt x="685509" y="536085"/>
                    <a:pt x="692174" y="537186"/>
                    <a:pt x="695960" y="533400"/>
                  </a:cubicBezTo>
                  <a:cubicBezTo>
                    <a:pt x="702237" y="527123"/>
                    <a:pt x="708164" y="506948"/>
                    <a:pt x="711200" y="497840"/>
                  </a:cubicBezTo>
                  <a:cubicBezTo>
                    <a:pt x="709507" y="489373"/>
                    <a:pt x="708214" y="480817"/>
                    <a:pt x="706120" y="472440"/>
                  </a:cubicBezTo>
                  <a:cubicBezTo>
                    <a:pt x="702432" y="457688"/>
                    <a:pt x="695471" y="443620"/>
                    <a:pt x="685800" y="431800"/>
                  </a:cubicBezTo>
                  <a:cubicBezTo>
                    <a:pt x="676701" y="420679"/>
                    <a:pt x="655320" y="401320"/>
                    <a:pt x="655320" y="401320"/>
                  </a:cubicBezTo>
                  <a:cubicBezTo>
                    <a:pt x="655008" y="401372"/>
                    <a:pt x="616182" y="406214"/>
                    <a:pt x="609600" y="411480"/>
                  </a:cubicBezTo>
                  <a:cubicBezTo>
                    <a:pt x="604832" y="415294"/>
                    <a:pt x="602827" y="421640"/>
                    <a:pt x="599440" y="426720"/>
                  </a:cubicBezTo>
                  <a:cubicBezTo>
                    <a:pt x="596053" y="416560"/>
                    <a:pt x="594069" y="405819"/>
                    <a:pt x="589280" y="396240"/>
                  </a:cubicBezTo>
                  <a:lnTo>
                    <a:pt x="568960" y="355600"/>
                  </a:lnTo>
                  <a:cubicBezTo>
                    <a:pt x="567267" y="338667"/>
                    <a:pt x="569261" y="320944"/>
                    <a:pt x="563880" y="304800"/>
                  </a:cubicBezTo>
                  <a:cubicBezTo>
                    <a:pt x="561949" y="299008"/>
                    <a:pt x="552454" y="299408"/>
                    <a:pt x="548640" y="294640"/>
                  </a:cubicBezTo>
                  <a:cubicBezTo>
                    <a:pt x="545295" y="290459"/>
                    <a:pt x="546905" y="283581"/>
                    <a:pt x="543560" y="279400"/>
                  </a:cubicBezTo>
                  <a:cubicBezTo>
                    <a:pt x="539746" y="274632"/>
                    <a:pt x="533781" y="271970"/>
                    <a:pt x="528320" y="269240"/>
                  </a:cubicBezTo>
                  <a:cubicBezTo>
                    <a:pt x="521032" y="265596"/>
                    <a:pt x="499271" y="260708"/>
                    <a:pt x="492760" y="259080"/>
                  </a:cubicBezTo>
                  <a:cubicBezTo>
                    <a:pt x="474133" y="260773"/>
                    <a:pt x="455168" y="260241"/>
                    <a:pt x="436880" y="264160"/>
                  </a:cubicBezTo>
                  <a:cubicBezTo>
                    <a:pt x="423021" y="267130"/>
                    <a:pt x="418566" y="279817"/>
                    <a:pt x="411480" y="289560"/>
                  </a:cubicBezTo>
                  <a:cubicBezTo>
                    <a:pt x="401520" y="303255"/>
                    <a:pt x="390393" y="316111"/>
                    <a:pt x="381000" y="330200"/>
                  </a:cubicBezTo>
                  <a:cubicBezTo>
                    <a:pt x="377613" y="335280"/>
                    <a:pt x="374749" y="340750"/>
                    <a:pt x="370840" y="345440"/>
                  </a:cubicBezTo>
                  <a:cubicBezTo>
                    <a:pt x="366241" y="350959"/>
                    <a:pt x="361880" y="357191"/>
                    <a:pt x="355600" y="360680"/>
                  </a:cubicBezTo>
                  <a:cubicBezTo>
                    <a:pt x="346238" y="365881"/>
                    <a:pt x="334031" y="364899"/>
                    <a:pt x="325120" y="370840"/>
                  </a:cubicBezTo>
                  <a:lnTo>
                    <a:pt x="309880" y="381000"/>
                  </a:lnTo>
                  <a:cubicBezTo>
                    <a:pt x="306493" y="386080"/>
                    <a:pt x="304488" y="392426"/>
                    <a:pt x="299720" y="396240"/>
                  </a:cubicBezTo>
                  <a:cubicBezTo>
                    <a:pt x="295539" y="399585"/>
                    <a:pt x="289402" y="399211"/>
                    <a:pt x="284480" y="401320"/>
                  </a:cubicBezTo>
                  <a:cubicBezTo>
                    <a:pt x="277519" y="404303"/>
                    <a:pt x="270933" y="408093"/>
                    <a:pt x="264160" y="411480"/>
                  </a:cubicBezTo>
                  <a:cubicBezTo>
                    <a:pt x="238760" y="408093"/>
                    <a:pt x="213132" y="406115"/>
                    <a:pt x="187960" y="401320"/>
                  </a:cubicBezTo>
                  <a:cubicBezTo>
                    <a:pt x="131088" y="390487"/>
                    <a:pt x="178135" y="396384"/>
                    <a:pt x="142240" y="381000"/>
                  </a:cubicBezTo>
                  <a:cubicBezTo>
                    <a:pt x="135823" y="378250"/>
                    <a:pt x="128633" y="377838"/>
                    <a:pt x="121920" y="375920"/>
                  </a:cubicBezTo>
                  <a:cubicBezTo>
                    <a:pt x="116771" y="374449"/>
                    <a:pt x="111760" y="372533"/>
                    <a:pt x="106680" y="370840"/>
                  </a:cubicBezTo>
                  <a:cubicBezTo>
                    <a:pt x="104987" y="365760"/>
                    <a:pt x="103995" y="360389"/>
                    <a:pt x="101600" y="355600"/>
                  </a:cubicBezTo>
                  <a:cubicBezTo>
                    <a:pt x="98870" y="350139"/>
                    <a:pt x="93194" y="346208"/>
                    <a:pt x="91440" y="340360"/>
                  </a:cubicBezTo>
                  <a:cubicBezTo>
                    <a:pt x="87999" y="328891"/>
                    <a:pt x="88053" y="316653"/>
                    <a:pt x="86360" y="304800"/>
                  </a:cubicBezTo>
                  <a:cubicBezTo>
                    <a:pt x="95407" y="178144"/>
                    <a:pt x="85561" y="274032"/>
                    <a:pt x="96520" y="208280"/>
                  </a:cubicBezTo>
                  <a:cubicBezTo>
                    <a:pt x="98488" y="196469"/>
                    <a:pt x="98908" y="184387"/>
                    <a:pt x="101600" y="172720"/>
                  </a:cubicBezTo>
                  <a:cubicBezTo>
                    <a:pt x="104008" y="162285"/>
                    <a:pt x="111760" y="142240"/>
                    <a:pt x="111760" y="142240"/>
                  </a:cubicBezTo>
                  <a:cubicBezTo>
                    <a:pt x="110067" y="132080"/>
                    <a:pt x="108246" y="121940"/>
                    <a:pt x="106680" y="111760"/>
                  </a:cubicBezTo>
                  <a:cubicBezTo>
                    <a:pt x="104859" y="99926"/>
                    <a:pt x="103742" y="87981"/>
                    <a:pt x="101600" y="76200"/>
                  </a:cubicBezTo>
                  <a:cubicBezTo>
                    <a:pt x="100351" y="69331"/>
                    <a:pt x="98035" y="62696"/>
                    <a:pt x="96520" y="55880"/>
                  </a:cubicBezTo>
                  <a:cubicBezTo>
                    <a:pt x="94201" y="45446"/>
                    <a:pt x="91807" y="26133"/>
                    <a:pt x="86360" y="15240"/>
                  </a:cubicBezTo>
                  <a:cubicBezTo>
                    <a:pt x="83630" y="9779"/>
                    <a:pt x="79587" y="5080"/>
                    <a:pt x="76200" y="0"/>
                  </a:cubicBezTo>
                  <a:cubicBezTo>
                    <a:pt x="67733" y="3387"/>
                    <a:pt x="57805" y="4322"/>
                    <a:pt x="50800" y="10160"/>
                  </a:cubicBezTo>
                  <a:cubicBezTo>
                    <a:pt x="46686" y="13588"/>
                    <a:pt x="49506" y="21614"/>
                    <a:pt x="45720" y="25400"/>
                  </a:cubicBezTo>
                  <a:cubicBezTo>
                    <a:pt x="13831" y="57289"/>
                    <a:pt x="28787" y="18627"/>
                    <a:pt x="25400" y="3556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5" name="Figura a mano libera 214"/>
            <p:cNvSpPr/>
            <p:nvPr/>
          </p:nvSpPr>
          <p:spPr>
            <a:xfrm>
              <a:off x="1406560" y="4418141"/>
              <a:ext cx="85735" cy="69819"/>
            </a:xfrm>
            <a:custGeom>
              <a:avLst/>
              <a:gdLst>
                <a:gd name="connsiteX0" fmla="*/ 30480 w 419958"/>
                <a:gd name="connsiteY0" fmla="*/ 228600 h 365760"/>
                <a:gd name="connsiteX1" fmla="*/ 66040 w 419958"/>
                <a:gd name="connsiteY1" fmla="*/ 233680 h 365760"/>
                <a:gd name="connsiteX2" fmla="*/ 86360 w 419958"/>
                <a:gd name="connsiteY2" fmla="*/ 238760 h 365760"/>
                <a:gd name="connsiteX3" fmla="*/ 142240 w 419958"/>
                <a:gd name="connsiteY3" fmla="*/ 243840 h 365760"/>
                <a:gd name="connsiteX4" fmla="*/ 177800 w 419958"/>
                <a:gd name="connsiteY4" fmla="*/ 284480 h 365760"/>
                <a:gd name="connsiteX5" fmla="*/ 187960 w 419958"/>
                <a:gd name="connsiteY5" fmla="*/ 299720 h 365760"/>
                <a:gd name="connsiteX6" fmla="*/ 218440 w 419958"/>
                <a:gd name="connsiteY6" fmla="*/ 314960 h 365760"/>
                <a:gd name="connsiteX7" fmla="*/ 223520 w 419958"/>
                <a:gd name="connsiteY7" fmla="*/ 330200 h 365760"/>
                <a:gd name="connsiteX8" fmla="*/ 254000 w 419958"/>
                <a:gd name="connsiteY8" fmla="*/ 345440 h 365760"/>
                <a:gd name="connsiteX9" fmla="*/ 274320 w 419958"/>
                <a:gd name="connsiteY9" fmla="*/ 355600 h 365760"/>
                <a:gd name="connsiteX10" fmla="*/ 304800 w 419958"/>
                <a:gd name="connsiteY10" fmla="*/ 365760 h 365760"/>
                <a:gd name="connsiteX11" fmla="*/ 330200 w 419958"/>
                <a:gd name="connsiteY11" fmla="*/ 360680 h 365760"/>
                <a:gd name="connsiteX12" fmla="*/ 345440 w 419958"/>
                <a:gd name="connsiteY12" fmla="*/ 345440 h 365760"/>
                <a:gd name="connsiteX13" fmla="*/ 360680 w 419958"/>
                <a:gd name="connsiteY13" fmla="*/ 314960 h 365760"/>
                <a:gd name="connsiteX14" fmla="*/ 370840 w 419958"/>
                <a:gd name="connsiteY14" fmla="*/ 294640 h 365760"/>
                <a:gd name="connsiteX15" fmla="*/ 375920 w 419958"/>
                <a:gd name="connsiteY15" fmla="*/ 264160 h 365760"/>
                <a:gd name="connsiteX16" fmla="*/ 381000 w 419958"/>
                <a:gd name="connsiteY16" fmla="*/ 228600 h 365760"/>
                <a:gd name="connsiteX17" fmla="*/ 386080 w 419958"/>
                <a:gd name="connsiteY17" fmla="*/ 213360 h 365760"/>
                <a:gd name="connsiteX18" fmla="*/ 401320 w 419958"/>
                <a:gd name="connsiteY18" fmla="*/ 203200 h 365760"/>
                <a:gd name="connsiteX19" fmla="*/ 411480 w 419958"/>
                <a:gd name="connsiteY19" fmla="*/ 187960 h 365760"/>
                <a:gd name="connsiteX20" fmla="*/ 411480 w 419958"/>
                <a:gd name="connsiteY20" fmla="*/ 96520 h 365760"/>
                <a:gd name="connsiteX21" fmla="*/ 406400 w 419958"/>
                <a:gd name="connsiteY21" fmla="*/ 81280 h 365760"/>
                <a:gd name="connsiteX22" fmla="*/ 391160 w 419958"/>
                <a:gd name="connsiteY22" fmla="*/ 66040 h 365760"/>
                <a:gd name="connsiteX23" fmla="*/ 365760 w 419958"/>
                <a:gd name="connsiteY23" fmla="*/ 35560 h 365760"/>
                <a:gd name="connsiteX24" fmla="*/ 345440 w 419958"/>
                <a:gd name="connsiteY24" fmla="*/ 10160 h 365760"/>
                <a:gd name="connsiteX25" fmla="*/ 314960 w 419958"/>
                <a:gd name="connsiteY25" fmla="*/ 0 h 365760"/>
                <a:gd name="connsiteX26" fmla="*/ 259080 w 419958"/>
                <a:gd name="connsiteY26" fmla="*/ 15240 h 365760"/>
                <a:gd name="connsiteX27" fmla="*/ 243840 w 419958"/>
                <a:gd name="connsiteY27" fmla="*/ 20320 h 365760"/>
                <a:gd name="connsiteX28" fmla="*/ 228600 w 419958"/>
                <a:gd name="connsiteY28" fmla="*/ 30480 h 365760"/>
                <a:gd name="connsiteX29" fmla="*/ 218440 w 419958"/>
                <a:gd name="connsiteY29" fmla="*/ 45720 h 365760"/>
                <a:gd name="connsiteX30" fmla="*/ 208280 w 419958"/>
                <a:gd name="connsiteY30" fmla="*/ 81280 h 365760"/>
                <a:gd name="connsiteX31" fmla="*/ 203200 w 419958"/>
                <a:gd name="connsiteY31" fmla="*/ 96520 h 365760"/>
                <a:gd name="connsiteX32" fmla="*/ 193040 w 419958"/>
                <a:gd name="connsiteY32" fmla="*/ 132080 h 365760"/>
                <a:gd name="connsiteX33" fmla="*/ 162560 w 419958"/>
                <a:gd name="connsiteY33" fmla="*/ 147320 h 365760"/>
                <a:gd name="connsiteX34" fmla="*/ 121920 w 419958"/>
                <a:gd name="connsiteY34" fmla="*/ 142240 h 365760"/>
                <a:gd name="connsiteX35" fmla="*/ 106680 w 419958"/>
                <a:gd name="connsiteY35" fmla="*/ 137160 h 365760"/>
                <a:gd name="connsiteX36" fmla="*/ 40640 w 419958"/>
                <a:gd name="connsiteY36" fmla="*/ 142240 h 365760"/>
                <a:gd name="connsiteX37" fmla="*/ 25400 w 419958"/>
                <a:gd name="connsiteY37" fmla="*/ 147320 h 365760"/>
                <a:gd name="connsiteX38" fmla="*/ 0 w 419958"/>
                <a:gd name="connsiteY38" fmla="*/ 193040 h 365760"/>
                <a:gd name="connsiteX39" fmla="*/ 5080 w 419958"/>
                <a:gd name="connsiteY39" fmla="*/ 228600 h 365760"/>
                <a:gd name="connsiteX40" fmla="*/ 35560 w 419958"/>
                <a:gd name="connsiteY40" fmla="*/ 243840 h 365760"/>
                <a:gd name="connsiteX41" fmla="*/ 30480 w 419958"/>
                <a:gd name="connsiteY41" fmla="*/ 22860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19958" h="365760">
                  <a:moveTo>
                    <a:pt x="30480" y="228600"/>
                  </a:moveTo>
                  <a:cubicBezTo>
                    <a:pt x="35560" y="226907"/>
                    <a:pt x="54259" y="231538"/>
                    <a:pt x="66040" y="233680"/>
                  </a:cubicBezTo>
                  <a:cubicBezTo>
                    <a:pt x="72909" y="234929"/>
                    <a:pt x="79439" y="237837"/>
                    <a:pt x="86360" y="238760"/>
                  </a:cubicBezTo>
                  <a:cubicBezTo>
                    <a:pt x="104899" y="241232"/>
                    <a:pt x="123613" y="242147"/>
                    <a:pt x="142240" y="243840"/>
                  </a:cubicBezTo>
                  <a:cubicBezTo>
                    <a:pt x="167640" y="260773"/>
                    <a:pt x="154093" y="248920"/>
                    <a:pt x="177800" y="284480"/>
                  </a:cubicBezTo>
                  <a:cubicBezTo>
                    <a:pt x="181187" y="289560"/>
                    <a:pt x="182168" y="297789"/>
                    <a:pt x="187960" y="299720"/>
                  </a:cubicBezTo>
                  <a:cubicBezTo>
                    <a:pt x="208992" y="306731"/>
                    <a:pt x="198745" y="301830"/>
                    <a:pt x="218440" y="314960"/>
                  </a:cubicBezTo>
                  <a:cubicBezTo>
                    <a:pt x="220133" y="320040"/>
                    <a:pt x="220175" y="326019"/>
                    <a:pt x="223520" y="330200"/>
                  </a:cubicBezTo>
                  <a:cubicBezTo>
                    <a:pt x="232009" y="340811"/>
                    <a:pt x="242796" y="340638"/>
                    <a:pt x="254000" y="345440"/>
                  </a:cubicBezTo>
                  <a:cubicBezTo>
                    <a:pt x="260961" y="348423"/>
                    <a:pt x="267289" y="352788"/>
                    <a:pt x="274320" y="355600"/>
                  </a:cubicBezTo>
                  <a:cubicBezTo>
                    <a:pt x="284264" y="359577"/>
                    <a:pt x="304800" y="365760"/>
                    <a:pt x="304800" y="365760"/>
                  </a:cubicBezTo>
                  <a:cubicBezTo>
                    <a:pt x="313267" y="364067"/>
                    <a:pt x="322477" y="364541"/>
                    <a:pt x="330200" y="360680"/>
                  </a:cubicBezTo>
                  <a:cubicBezTo>
                    <a:pt x="336626" y="357467"/>
                    <a:pt x="340841" y="350959"/>
                    <a:pt x="345440" y="345440"/>
                  </a:cubicBezTo>
                  <a:cubicBezTo>
                    <a:pt x="359797" y="328212"/>
                    <a:pt x="352594" y="333828"/>
                    <a:pt x="360680" y="314960"/>
                  </a:cubicBezTo>
                  <a:cubicBezTo>
                    <a:pt x="363663" y="307999"/>
                    <a:pt x="367453" y="301413"/>
                    <a:pt x="370840" y="294640"/>
                  </a:cubicBezTo>
                  <a:cubicBezTo>
                    <a:pt x="372533" y="284480"/>
                    <a:pt x="374354" y="274340"/>
                    <a:pt x="375920" y="264160"/>
                  </a:cubicBezTo>
                  <a:cubicBezTo>
                    <a:pt x="377741" y="252326"/>
                    <a:pt x="378652" y="240341"/>
                    <a:pt x="381000" y="228600"/>
                  </a:cubicBezTo>
                  <a:cubicBezTo>
                    <a:pt x="382050" y="223349"/>
                    <a:pt x="382735" y="217541"/>
                    <a:pt x="386080" y="213360"/>
                  </a:cubicBezTo>
                  <a:cubicBezTo>
                    <a:pt x="389894" y="208592"/>
                    <a:pt x="396240" y="206587"/>
                    <a:pt x="401320" y="203200"/>
                  </a:cubicBezTo>
                  <a:cubicBezTo>
                    <a:pt x="404707" y="198120"/>
                    <a:pt x="409874" y="193850"/>
                    <a:pt x="411480" y="187960"/>
                  </a:cubicBezTo>
                  <a:cubicBezTo>
                    <a:pt x="419958" y="156876"/>
                    <a:pt x="416314" y="127944"/>
                    <a:pt x="411480" y="96520"/>
                  </a:cubicBezTo>
                  <a:cubicBezTo>
                    <a:pt x="410666" y="91227"/>
                    <a:pt x="409370" y="85735"/>
                    <a:pt x="406400" y="81280"/>
                  </a:cubicBezTo>
                  <a:cubicBezTo>
                    <a:pt x="402415" y="75302"/>
                    <a:pt x="395759" y="71559"/>
                    <a:pt x="391160" y="66040"/>
                  </a:cubicBezTo>
                  <a:cubicBezTo>
                    <a:pt x="355797" y="23605"/>
                    <a:pt x="410284" y="80084"/>
                    <a:pt x="365760" y="35560"/>
                  </a:cubicBezTo>
                  <a:cubicBezTo>
                    <a:pt x="360251" y="19034"/>
                    <a:pt x="363423" y="18152"/>
                    <a:pt x="345440" y="10160"/>
                  </a:cubicBezTo>
                  <a:cubicBezTo>
                    <a:pt x="335653" y="5810"/>
                    <a:pt x="314960" y="0"/>
                    <a:pt x="314960" y="0"/>
                  </a:cubicBezTo>
                  <a:cubicBezTo>
                    <a:pt x="279058" y="7180"/>
                    <a:pt x="297751" y="2350"/>
                    <a:pt x="259080" y="15240"/>
                  </a:cubicBezTo>
                  <a:cubicBezTo>
                    <a:pt x="254000" y="16933"/>
                    <a:pt x="248295" y="17350"/>
                    <a:pt x="243840" y="20320"/>
                  </a:cubicBezTo>
                  <a:lnTo>
                    <a:pt x="228600" y="30480"/>
                  </a:lnTo>
                  <a:cubicBezTo>
                    <a:pt x="225213" y="35560"/>
                    <a:pt x="221170" y="40259"/>
                    <a:pt x="218440" y="45720"/>
                  </a:cubicBezTo>
                  <a:cubicBezTo>
                    <a:pt x="214380" y="53840"/>
                    <a:pt x="210450" y="73684"/>
                    <a:pt x="208280" y="81280"/>
                  </a:cubicBezTo>
                  <a:cubicBezTo>
                    <a:pt x="206809" y="86429"/>
                    <a:pt x="204671" y="91371"/>
                    <a:pt x="203200" y="96520"/>
                  </a:cubicBezTo>
                  <a:cubicBezTo>
                    <a:pt x="202794" y="97940"/>
                    <a:pt x="195747" y="128697"/>
                    <a:pt x="193040" y="132080"/>
                  </a:cubicBezTo>
                  <a:cubicBezTo>
                    <a:pt x="185878" y="141032"/>
                    <a:pt x="172600" y="143973"/>
                    <a:pt x="162560" y="147320"/>
                  </a:cubicBezTo>
                  <a:cubicBezTo>
                    <a:pt x="149013" y="145627"/>
                    <a:pt x="135352" y="144682"/>
                    <a:pt x="121920" y="142240"/>
                  </a:cubicBezTo>
                  <a:cubicBezTo>
                    <a:pt x="116652" y="141282"/>
                    <a:pt x="112035" y="137160"/>
                    <a:pt x="106680" y="137160"/>
                  </a:cubicBezTo>
                  <a:cubicBezTo>
                    <a:pt x="84602" y="137160"/>
                    <a:pt x="62653" y="140547"/>
                    <a:pt x="40640" y="142240"/>
                  </a:cubicBezTo>
                  <a:cubicBezTo>
                    <a:pt x="35560" y="143933"/>
                    <a:pt x="29186" y="143534"/>
                    <a:pt x="25400" y="147320"/>
                  </a:cubicBezTo>
                  <a:cubicBezTo>
                    <a:pt x="7932" y="164788"/>
                    <a:pt x="6388" y="173876"/>
                    <a:pt x="0" y="193040"/>
                  </a:cubicBezTo>
                  <a:cubicBezTo>
                    <a:pt x="1693" y="204893"/>
                    <a:pt x="217" y="217658"/>
                    <a:pt x="5080" y="228600"/>
                  </a:cubicBezTo>
                  <a:cubicBezTo>
                    <a:pt x="8505" y="236307"/>
                    <a:pt x="28798" y="241586"/>
                    <a:pt x="35560" y="243840"/>
                  </a:cubicBezTo>
                  <a:cubicBezTo>
                    <a:pt x="53072" y="238003"/>
                    <a:pt x="25400" y="230293"/>
                    <a:pt x="30480" y="22860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6" name="Figura a mano libera 215"/>
            <p:cNvSpPr/>
            <p:nvPr/>
          </p:nvSpPr>
          <p:spPr>
            <a:xfrm>
              <a:off x="1554214" y="4500654"/>
              <a:ext cx="115900" cy="169786"/>
            </a:xfrm>
            <a:custGeom>
              <a:avLst/>
              <a:gdLst>
                <a:gd name="connsiteX0" fmla="*/ 233680 w 569074"/>
                <a:gd name="connsiteY0" fmla="*/ 50130 h 908650"/>
                <a:gd name="connsiteX1" fmla="*/ 228600 w 569074"/>
                <a:gd name="connsiteY1" fmla="*/ 65370 h 908650"/>
                <a:gd name="connsiteX2" fmla="*/ 233680 w 569074"/>
                <a:gd name="connsiteY2" fmla="*/ 80610 h 908650"/>
                <a:gd name="connsiteX3" fmla="*/ 259080 w 569074"/>
                <a:gd name="connsiteY3" fmla="*/ 106010 h 908650"/>
                <a:gd name="connsiteX4" fmla="*/ 279400 w 569074"/>
                <a:gd name="connsiteY4" fmla="*/ 111090 h 908650"/>
                <a:gd name="connsiteX5" fmla="*/ 294640 w 569074"/>
                <a:gd name="connsiteY5" fmla="*/ 126330 h 908650"/>
                <a:gd name="connsiteX6" fmla="*/ 325120 w 569074"/>
                <a:gd name="connsiteY6" fmla="*/ 136490 h 908650"/>
                <a:gd name="connsiteX7" fmla="*/ 340360 w 569074"/>
                <a:gd name="connsiteY7" fmla="*/ 166970 h 908650"/>
                <a:gd name="connsiteX8" fmla="*/ 355600 w 569074"/>
                <a:gd name="connsiteY8" fmla="*/ 202530 h 908650"/>
                <a:gd name="connsiteX9" fmla="*/ 350520 w 569074"/>
                <a:gd name="connsiteY9" fmla="*/ 273650 h 908650"/>
                <a:gd name="connsiteX10" fmla="*/ 345440 w 569074"/>
                <a:gd name="connsiteY10" fmla="*/ 293970 h 908650"/>
                <a:gd name="connsiteX11" fmla="*/ 340360 w 569074"/>
                <a:gd name="connsiteY11" fmla="*/ 329530 h 908650"/>
                <a:gd name="connsiteX12" fmla="*/ 325120 w 569074"/>
                <a:gd name="connsiteY12" fmla="*/ 344770 h 908650"/>
                <a:gd name="connsiteX13" fmla="*/ 294640 w 569074"/>
                <a:gd name="connsiteY13" fmla="*/ 354930 h 908650"/>
                <a:gd name="connsiteX14" fmla="*/ 259080 w 569074"/>
                <a:gd name="connsiteY14" fmla="*/ 365090 h 908650"/>
                <a:gd name="connsiteX15" fmla="*/ 243840 w 569074"/>
                <a:gd name="connsiteY15" fmla="*/ 370170 h 908650"/>
                <a:gd name="connsiteX16" fmla="*/ 172720 w 569074"/>
                <a:gd name="connsiteY16" fmla="*/ 380330 h 908650"/>
                <a:gd name="connsiteX17" fmla="*/ 157480 w 569074"/>
                <a:gd name="connsiteY17" fmla="*/ 385410 h 908650"/>
                <a:gd name="connsiteX18" fmla="*/ 121920 w 569074"/>
                <a:gd name="connsiteY18" fmla="*/ 410810 h 908650"/>
                <a:gd name="connsiteX19" fmla="*/ 111760 w 569074"/>
                <a:gd name="connsiteY19" fmla="*/ 426050 h 908650"/>
                <a:gd name="connsiteX20" fmla="*/ 81280 w 569074"/>
                <a:gd name="connsiteY20" fmla="*/ 451450 h 908650"/>
                <a:gd name="connsiteX21" fmla="*/ 66040 w 569074"/>
                <a:gd name="connsiteY21" fmla="*/ 456530 h 908650"/>
                <a:gd name="connsiteX22" fmla="*/ 60960 w 569074"/>
                <a:gd name="connsiteY22" fmla="*/ 471770 h 908650"/>
                <a:gd name="connsiteX23" fmla="*/ 50800 w 569074"/>
                <a:gd name="connsiteY23" fmla="*/ 487010 h 908650"/>
                <a:gd name="connsiteX24" fmla="*/ 45720 w 569074"/>
                <a:gd name="connsiteY24" fmla="*/ 537810 h 908650"/>
                <a:gd name="connsiteX25" fmla="*/ 35560 w 569074"/>
                <a:gd name="connsiteY25" fmla="*/ 573370 h 908650"/>
                <a:gd name="connsiteX26" fmla="*/ 25400 w 569074"/>
                <a:gd name="connsiteY26" fmla="*/ 588610 h 908650"/>
                <a:gd name="connsiteX27" fmla="*/ 15240 w 569074"/>
                <a:gd name="connsiteY27" fmla="*/ 619090 h 908650"/>
                <a:gd name="connsiteX28" fmla="*/ 10160 w 569074"/>
                <a:gd name="connsiteY28" fmla="*/ 634330 h 908650"/>
                <a:gd name="connsiteX29" fmla="*/ 5080 w 569074"/>
                <a:gd name="connsiteY29" fmla="*/ 649570 h 908650"/>
                <a:gd name="connsiteX30" fmla="*/ 0 w 569074"/>
                <a:gd name="connsiteY30" fmla="*/ 664810 h 908650"/>
                <a:gd name="connsiteX31" fmla="*/ 5080 w 569074"/>
                <a:gd name="connsiteY31" fmla="*/ 730850 h 908650"/>
                <a:gd name="connsiteX32" fmla="*/ 10160 w 569074"/>
                <a:gd name="connsiteY32" fmla="*/ 746090 h 908650"/>
                <a:gd name="connsiteX33" fmla="*/ 35560 w 569074"/>
                <a:gd name="connsiteY33" fmla="*/ 751170 h 908650"/>
                <a:gd name="connsiteX34" fmla="*/ 71120 w 569074"/>
                <a:gd name="connsiteY34" fmla="*/ 756250 h 908650"/>
                <a:gd name="connsiteX35" fmla="*/ 86360 w 569074"/>
                <a:gd name="connsiteY35" fmla="*/ 761330 h 908650"/>
                <a:gd name="connsiteX36" fmla="*/ 116840 w 569074"/>
                <a:gd name="connsiteY36" fmla="*/ 781650 h 908650"/>
                <a:gd name="connsiteX37" fmla="*/ 137160 w 569074"/>
                <a:gd name="connsiteY37" fmla="*/ 812130 h 908650"/>
                <a:gd name="connsiteX38" fmla="*/ 147320 w 569074"/>
                <a:gd name="connsiteY38" fmla="*/ 827370 h 908650"/>
                <a:gd name="connsiteX39" fmla="*/ 187960 w 569074"/>
                <a:gd name="connsiteY39" fmla="*/ 873090 h 908650"/>
                <a:gd name="connsiteX40" fmla="*/ 218440 w 569074"/>
                <a:gd name="connsiteY40" fmla="*/ 888330 h 908650"/>
                <a:gd name="connsiteX41" fmla="*/ 248920 w 569074"/>
                <a:gd name="connsiteY41" fmla="*/ 898490 h 908650"/>
                <a:gd name="connsiteX42" fmla="*/ 284480 w 569074"/>
                <a:gd name="connsiteY42" fmla="*/ 908650 h 908650"/>
                <a:gd name="connsiteX43" fmla="*/ 309880 w 569074"/>
                <a:gd name="connsiteY43" fmla="*/ 898490 h 908650"/>
                <a:gd name="connsiteX44" fmla="*/ 294640 w 569074"/>
                <a:gd name="connsiteY44" fmla="*/ 822290 h 908650"/>
                <a:gd name="connsiteX45" fmla="*/ 299720 w 569074"/>
                <a:gd name="connsiteY45" fmla="*/ 720690 h 908650"/>
                <a:gd name="connsiteX46" fmla="*/ 309880 w 569074"/>
                <a:gd name="connsiteY46" fmla="*/ 705450 h 908650"/>
                <a:gd name="connsiteX47" fmla="*/ 355600 w 569074"/>
                <a:gd name="connsiteY47" fmla="*/ 685130 h 908650"/>
                <a:gd name="connsiteX48" fmla="*/ 391160 w 569074"/>
                <a:gd name="connsiteY48" fmla="*/ 674970 h 908650"/>
                <a:gd name="connsiteX49" fmla="*/ 421640 w 569074"/>
                <a:gd name="connsiteY49" fmla="*/ 664810 h 908650"/>
                <a:gd name="connsiteX50" fmla="*/ 472440 w 569074"/>
                <a:gd name="connsiteY50" fmla="*/ 649570 h 908650"/>
                <a:gd name="connsiteX51" fmla="*/ 487680 w 569074"/>
                <a:gd name="connsiteY51" fmla="*/ 639410 h 908650"/>
                <a:gd name="connsiteX52" fmla="*/ 533400 w 569074"/>
                <a:gd name="connsiteY52" fmla="*/ 619090 h 908650"/>
                <a:gd name="connsiteX53" fmla="*/ 563880 w 569074"/>
                <a:gd name="connsiteY53" fmla="*/ 588610 h 908650"/>
                <a:gd name="connsiteX54" fmla="*/ 543560 w 569074"/>
                <a:gd name="connsiteY54" fmla="*/ 558130 h 908650"/>
                <a:gd name="connsiteX55" fmla="*/ 523240 w 569074"/>
                <a:gd name="connsiteY55" fmla="*/ 537810 h 908650"/>
                <a:gd name="connsiteX56" fmla="*/ 447040 w 569074"/>
                <a:gd name="connsiteY56" fmla="*/ 542890 h 908650"/>
                <a:gd name="connsiteX57" fmla="*/ 431800 w 569074"/>
                <a:gd name="connsiteY57" fmla="*/ 547970 h 908650"/>
                <a:gd name="connsiteX58" fmla="*/ 401320 w 569074"/>
                <a:gd name="connsiteY58" fmla="*/ 553050 h 908650"/>
                <a:gd name="connsiteX59" fmla="*/ 355600 w 569074"/>
                <a:gd name="connsiteY59" fmla="*/ 542890 h 908650"/>
                <a:gd name="connsiteX60" fmla="*/ 335280 w 569074"/>
                <a:gd name="connsiteY60" fmla="*/ 512410 h 908650"/>
                <a:gd name="connsiteX61" fmla="*/ 325120 w 569074"/>
                <a:gd name="connsiteY61" fmla="*/ 497170 h 908650"/>
                <a:gd name="connsiteX62" fmla="*/ 330200 w 569074"/>
                <a:gd name="connsiteY62" fmla="*/ 461610 h 908650"/>
                <a:gd name="connsiteX63" fmla="*/ 345440 w 569074"/>
                <a:gd name="connsiteY63" fmla="*/ 446370 h 908650"/>
                <a:gd name="connsiteX64" fmla="*/ 370840 w 569074"/>
                <a:gd name="connsiteY64" fmla="*/ 420970 h 908650"/>
                <a:gd name="connsiteX65" fmla="*/ 391160 w 569074"/>
                <a:gd name="connsiteY65" fmla="*/ 390490 h 908650"/>
                <a:gd name="connsiteX66" fmla="*/ 401320 w 569074"/>
                <a:gd name="connsiteY66" fmla="*/ 375250 h 908650"/>
                <a:gd name="connsiteX67" fmla="*/ 406400 w 569074"/>
                <a:gd name="connsiteY67" fmla="*/ 299050 h 908650"/>
                <a:gd name="connsiteX68" fmla="*/ 436880 w 569074"/>
                <a:gd name="connsiteY68" fmla="*/ 283810 h 908650"/>
                <a:gd name="connsiteX69" fmla="*/ 467360 w 569074"/>
                <a:gd name="connsiteY69" fmla="*/ 263490 h 908650"/>
                <a:gd name="connsiteX70" fmla="*/ 492760 w 569074"/>
                <a:gd name="connsiteY70" fmla="*/ 212690 h 908650"/>
                <a:gd name="connsiteX71" fmla="*/ 482600 w 569074"/>
                <a:gd name="connsiteY71" fmla="*/ 177130 h 908650"/>
                <a:gd name="connsiteX72" fmla="*/ 472440 w 569074"/>
                <a:gd name="connsiteY72" fmla="*/ 161890 h 908650"/>
                <a:gd name="connsiteX73" fmla="*/ 467360 w 569074"/>
                <a:gd name="connsiteY73" fmla="*/ 146650 h 908650"/>
                <a:gd name="connsiteX74" fmla="*/ 447040 w 569074"/>
                <a:gd name="connsiteY74" fmla="*/ 116170 h 908650"/>
                <a:gd name="connsiteX75" fmla="*/ 421640 w 569074"/>
                <a:gd name="connsiteY75" fmla="*/ 85690 h 908650"/>
                <a:gd name="connsiteX76" fmla="*/ 406400 w 569074"/>
                <a:gd name="connsiteY76" fmla="*/ 80610 h 908650"/>
                <a:gd name="connsiteX77" fmla="*/ 396240 w 569074"/>
                <a:gd name="connsiteY77" fmla="*/ 65370 h 908650"/>
                <a:gd name="connsiteX78" fmla="*/ 350520 w 569074"/>
                <a:gd name="connsiteY78" fmla="*/ 39970 h 908650"/>
                <a:gd name="connsiteX79" fmla="*/ 335280 w 569074"/>
                <a:gd name="connsiteY79" fmla="*/ 24730 h 908650"/>
                <a:gd name="connsiteX80" fmla="*/ 243840 w 569074"/>
                <a:gd name="connsiteY80" fmla="*/ 19650 h 908650"/>
                <a:gd name="connsiteX81" fmla="*/ 233680 w 569074"/>
                <a:gd name="connsiteY81" fmla="*/ 34890 h 908650"/>
                <a:gd name="connsiteX82" fmla="*/ 238760 w 569074"/>
                <a:gd name="connsiteY82" fmla="*/ 50130 h 908650"/>
                <a:gd name="connsiteX83" fmla="*/ 233680 w 569074"/>
                <a:gd name="connsiteY83" fmla="*/ 50130 h 90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69074" h="908650">
                  <a:moveTo>
                    <a:pt x="233680" y="50130"/>
                  </a:moveTo>
                  <a:cubicBezTo>
                    <a:pt x="231987" y="52670"/>
                    <a:pt x="228600" y="60015"/>
                    <a:pt x="228600" y="65370"/>
                  </a:cubicBezTo>
                  <a:cubicBezTo>
                    <a:pt x="228600" y="70725"/>
                    <a:pt x="231285" y="75821"/>
                    <a:pt x="233680" y="80610"/>
                  </a:cubicBezTo>
                  <a:cubicBezTo>
                    <a:pt x="239838" y="92925"/>
                    <a:pt x="246149" y="100468"/>
                    <a:pt x="259080" y="106010"/>
                  </a:cubicBezTo>
                  <a:cubicBezTo>
                    <a:pt x="265497" y="108760"/>
                    <a:pt x="272627" y="109397"/>
                    <a:pt x="279400" y="111090"/>
                  </a:cubicBezTo>
                  <a:cubicBezTo>
                    <a:pt x="284480" y="116170"/>
                    <a:pt x="288360" y="122841"/>
                    <a:pt x="294640" y="126330"/>
                  </a:cubicBezTo>
                  <a:cubicBezTo>
                    <a:pt x="304002" y="131531"/>
                    <a:pt x="325120" y="136490"/>
                    <a:pt x="325120" y="136490"/>
                  </a:cubicBezTo>
                  <a:cubicBezTo>
                    <a:pt x="334434" y="164432"/>
                    <a:pt x="324604" y="139396"/>
                    <a:pt x="340360" y="166970"/>
                  </a:cubicBezTo>
                  <a:cubicBezTo>
                    <a:pt x="350404" y="184547"/>
                    <a:pt x="349901" y="185432"/>
                    <a:pt x="355600" y="202530"/>
                  </a:cubicBezTo>
                  <a:cubicBezTo>
                    <a:pt x="353907" y="226237"/>
                    <a:pt x="353145" y="250028"/>
                    <a:pt x="350520" y="273650"/>
                  </a:cubicBezTo>
                  <a:cubicBezTo>
                    <a:pt x="349749" y="280589"/>
                    <a:pt x="346689" y="287101"/>
                    <a:pt x="345440" y="293970"/>
                  </a:cubicBezTo>
                  <a:cubicBezTo>
                    <a:pt x="343298" y="305751"/>
                    <a:pt x="344807" y="318413"/>
                    <a:pt x="340360" y="329530"/>
                  </a:cubicBezTo>
                  <a:cubicBezTo>
                    <a:pt x="337692" y="336200"/>
                    <a:pt x="331400" y="341281"/>
                    <a:pt x="325120" y="344770"/>
                  </a:cubicBezTo>
                  <a:cubicBezTo>
                    <a:pt x="315758" y="349971"/>
                    <a:pt x="304800" y="351543"/>
                    <a:pt x="294640" y="354930"/>
                  </a:cubicBezTo>
                  <a:cubicBezTo>
                    <a:pt x="258100" y="367110"/>
                    <a:pt x="303731" y="352333"/>
                    <a:pt x="259080" y="365090"/>
                  </a:cubicBezTo>
                  <a:cubicBezTo>
                    <a:pt x="253931" y="366561"/>
                    <a:pt x="249113" y="369239"/>
                    <a:pt x="243840" y="370170"/>
                  </a:cubicBezTo>
                  <a:cubicBezTo>
                    <a:pt x="220257" y="374332"/>
                    <a:pt x="172720" y="380330"/>
                    <a:pt x="172720" y="380330"/>
                  </a:cubicBezTo>
                  <a:cubicBezTo>
                    <a:pt x="167640" y="382023"/>
                    <a:pt x="162269" y="383015"/>
                    <a:pt x="157480" y="385410"/>
                  </a:cubicBezTo>
                  <a:cubicBezTo>
                    <a:pt x="151711" y="388294"/>
                    <a:pt x="124221" y="408509"/>
                    <a:pt x="121920" y="410810"/>
                  </a:cubicBezTo>
                  <a:cubicBezTo>
                    <a:pt x="117603" y="415127"/>
                    <a:pt x="115669" y="421360"/>
                    <a:pt x="111760" y="426050"/>
                  </a:cubicBezTo>
                  <a:cubicBezTo>
                    <a:pt x="103735" y="435680"/>
                    <a:pt x="92697" y="445741"/>
                    <a:pt x="81280" y="451450"/>
                  </a:cubicBezTo>
                  <a:cubicBezTo>
                    <a:pt x="76491" y="453845"/>
                    <a:pt x="71120" y="454837"/>
                    <a:pt x="66040" y="456530"/>
                  </a:cubicBezTo>
                  <a:cubicBezTo>
                    <a:pt x="64347" y="461610"/>
                    <a:pt x="63355" y="466981"/>
                    <a:pt x="60960" y="471770"/>
                  </a:cubicBezTo>
                  <a:cubicBezTo>
                    <a:pt x="58230" y="477231"/>
                    <a:pt x="52173" y="481061"/>
                    <a:pt x="50800" y="487010"/>
                  </a:cubicBezTo>
                  <a:cubicBezTo>
                    <a:pt x="46973" y="503592"/>
                    <a:pt x="48127" y="520963"/>
                    <a:pt x="45720" y="537810"/>
                  </a:cubicBezTo>
                  <a:cubicBezTo>
                    <a:pt x="45069" y="542367"/>
                    <a:pt x="38455" y="567580"/>
                    <a:pt x="35560" y="573370"/>
                  </a:cubicBezTo>
                  <a:cubicBezTo>
                    <a:pt x="32830" y="578831"/>
                    <a:pt x="27880" y="583031"/>
                    <a:pt x="25400" y="588610"/>
                  </a:cubicBezTo>
                  <a:cubicBezTo>
                    <a:pt x="21050" y="598397"/>
                    <a:pt x="18627" y="608930"/>
                    <a:pt x="15240" y="619090"/>
                  </a:cubicBezTo>
                  <a:lnTo>
                    <a:pt x="10160" y="634330"/>
                  </a:lnTo>
                  <a:lnTo>
                    <a:pt x="5080" y="649570"/>
                  </a:lnTo>
                  <a:lnTo>
                    <a:pt x="0" y="664810"/>
                  </a:lnTo>
                  <a:cubicBezTo>
                    <a:pt x="1693" y="686823"/>
                    <a:pt x="2342" y="708942"/>
                    <a:pt x="5080" y="730850"/>
                  </a:cubicBezTo>
                  <a:cubicBezTo>
                    <a:pt x="5744" y="736163"/>
                    <a:pt x="5705" y="743120"/>
                    <a:pt x="10160" y="746090"/>
                  </a:cubicBezTo>
                  <a:cubicBezTo>
                    <a:pt x="17344" y="750879"/>
                    <a:pt x="27043" y="749751"/>
                    <a:pt x="35560" y="751170"/>
                  </a:cubicBezTo>
                  <a:cubicBezTo>
                    <a:pt x="47371" y="753138"/>
                    <a:pt x="59267" y="754557"/>
                    <a:pt x="71120" y="756250"/>
                  </a:cubicBezTo>
                  <a:cubicBezTo>
                    <a:pt x="76200" y="757943"/>
                    <a:pt x="81679" y="758729"/>
                    <a:pt x="86360" y="761330"/>
                  </a:cubicBezTo>
                  <a:cubicBezTo>
                    <a:pt x="97034" y="767260"/>
                    <a:pt x="116840" y="781650"/>
                    <a:pt x="116840" y="781650"/>
                  </a:cubicBezTo>
                  <a:lnTo>
                    <a:pt x="137160" y="812130"/>
                  </a:lnTo>
                  <a:lnTo>
                    <a:pt x="147320" y="827370"/>
                  </a:lnTo>
                  <a:cubicBezTo>
                    <a:pt x="157001" y="841892"/>
                    <a:pt x="173047" y="868119"/>
                    <a:pt x="187960" y="873090"/>
                  </a:cubicBezTo>
                  <a:cubicBezTo>
                    <a:pt x="243540" y="891617"/>
                    <a:pt x="159354" y="862069"/>
                    <a:pt x="218440" y="888330"/>
                  </a:cubicBezTo>
                  <a:cubicBezTo>
                    <a:pt x="228227" y="892680"/>
                    <a:pt x="238760" y="895103"/>
                    <a:pt x="248920" y="898490"/>
                  </a:cubicBezTo>
                  <a:cubicBezTo>
                    <a:pt x="270784" y="905778"/>
                    <a:pt x="258965" y="902271"/>
                    <a:pt x="284480" y="908650"/>
                  </a:cubicBezTo>
                  <a:cubicBezTo>
                    <a:pt x="292947" y="905263"/>
                    <a:pt x="307375" y="907258"/>
                    <a:pt x="309880" y="898490"/>
                  </a:cubicBezTo>
                  <a:cubicBezTo>
                    <a:pt x="321613" y="857425"/>
                    <a:pt x="310925" y="846717"/>
                    <a:pt x="294640" y="822290"/>
                  </a:cubicBezTo>
                  <a:cubicBezTo>
                    <a:pt x="296333" y="788423"/>
                    <a:pt x="295334" y="754314"/>
                    <a:pt x="299720" y="720690"/>
                  </a:cubicBezTo>
                  <a:cubicBezTo>
                    <a:pt x="300510" y="714636"/>
                    <a:pt x="305563" y="709767"/>
                    <a:pt x="309880" y="705450"/>
                  </a:cubicBezTo>
                  <a:cubicBezTo>
                    <a:pt x="321955" y="693375"/>
                    <a:pt x="340510" y="690160"/>
                    <a:pt x="355600" y="685130"/>
                  </a:cubicBezTo>
                  <a:cubicBezTo>
                    <a:pt x="406817" y="668058"/>
                    <a:pt x="327373" y="694106"/>
                    <a:pt x="391160" y="674970"/>
                  </a:cubicBezTo>
                  <a:cubicBezTo>
                    <a:pt x="401418" y="671893"/>
                    <a:pt x="411250" y="667407"/>
                    <a:pt x="421640" y="664810"/>
                  </a:cubicBezTo>
                  <a:cubicBezTo>
                    <a:pt x="432999" y="661970"/>
                    <a:pt x="465019" y="654517"/>
                    <a:pt x="472440" y="649570"/>
                  </a:cubicBezTo>
                  <a:cubicBezTo>
                    <a:pt x="477520" y="646183"/>
                    <a:pt x="482101" y="641890"/>
                    <a:pt x="487680" y="639410"/>
                  </a:cubicBezTo>
                  <a:cubicBezTo>
                    <a:pt x="511838" y="628673"/>
                    <a:pt x="516155" y="634419"/>
                    <a:pt x="533400" y="619090"/>
                  </a:cubicBezTo>
                  <a:cubicBezTo>
                    <a:pt x="544139" y="609544"/>
                    <a:pt x="563880" y="588610"/>
                    <a:pt x="563880" y="588610"/>
                  </a:cubicBezTo>
                  <a:cubicBezTo>
                    <a:pt x="552213" y="541943"/>
                    <a:pt x="569074" y="590023"/>
                    <a:pt x="543560" y="558130"/>
                  </a:cubicBezTo>
                  <a:cubicBezTo>
                    <a:pt x="523856" y="533500"/>
                    <a:pt x="556491" y="548894"/>
                    <a:pt x="523240" y="537810"/>
                  </a:cubicBezTo>
                  <a:cubicBezTo>
                    <a:pt x="497840" y="539503"/>
                    <a:pt x="472341" y="540079"/>
                    <a:pt x="447040" y="542890"/>
                  </a:cubicBezTo>
                  <a:cubicBezTo>
                    <a:pt x="441718" y="543481"/>
                    <a:pt x="437027" y="546808"/>
                    <a:pt x="431800" y="547970"/>
                  </a:cubicBezTo>
                  <a:cubicBezTo>
                    <a:pt x="421745" y="550204"/>
                    <a:pt x="411480" y="551357"/>
                    <a:pt x="401320" y="553050"/>
                  </a:cubicBezTo>
                  <a:cubicBezTo>
                    <a:pt x="386080" y="549663"/>
                    <a:pt x="370011" y="548895"/>
                    <a:pt x="355600" y="542890"/>
                  </a:cubicBezTo>
                  <a:cubicBezTo>
                    <a:pt x="337354" y="535287"/>
                    <a:pt x="342050" y="525951"/>
                    <a:pt x="335280" y="512410"/>
                  </a:cubicBezTo>
                  <a:cubicBezTo>
                    <a:pt x="332550" y="506949"/>
                    <a:pt x="328507" y="502250"/>
                    <a:pt x="325120" y="497170"/>
                  </a:cubicBezTo>
                  <a:cubicBezTo>
                    <a:pt x="326813" y="485317"/>
                    <a:pt x="325753" y="472727"/>
                    <a:pt x="330200" y="461610"/>
                  </a:cubicBezTo>
                  <a:cubicBezTo>
                    <a:pt x="332868" y="454940"/>
                    <a:pt x="340841" y="451889"/>
                    <a:pt x="345440" y="446370"/>
                  </a:cubicBezTo>
                  <a:cubicBezTo>
                    <a:pt x="366607" y="420970"/>
                    <a:pt x="342900" y="439597"/>
                    <a:pt x="370840" y="420970"/>
                  </a:cubicBezTo>
                  <a:lnTo>
                    <a:pt x="391160" y="390490"/>
                  </a:lnTo>
                  <a:lnTo>
                    <a:pt x="401320" y="375250"/>
                  </a:lnTo>
                  <a:cubicBezTo>
                    <a:pt x="403013" y="349850"/>
                    <a:pt x="400569" y="323830"/>
                    <a:pt x="406400" y="299050"/>
                  </a:cubicBezTo>
                  <a:cubicBezTo>
                    <a:pt x="408435" y="290402"/>
                    <a:pt x="431337" y="286889"/>
                    <a:pt x="436880" y="283810"/>
                  </a:cubicBezTo>
                  <a:cubicBezTo>
                    <a:pt x="447554" y="277880"/>
                    <a:pt x="467360" y="263490"/>
                    <a:pt x="467360" y="263490"/>
                  </a:cubicBezTo>
                  <a:cubicBezTo>
                    <a:pt x="491553" y="227201"/>
                    <a:pt x="484718" y="244856"/>
                    <a:pt x="492760" y="212690"/>
                  </a:cubicBezTo>
                  <a:cubicBezTo>
                    <a:pt x="491132" y="206179"/>
                    <a:pt x="486244" y="184418"/>
                    <a:pt x="482600" y="177130"/>
                  </a:cubicBezTo>
                  <a:cubicBezTo>
                    <a:pt x="479870" y="171669"/>
                    <a:pt x="475170" y="167351"/>
                    <a:pt x="472440" y="161890"/>
                  </a:cubicBezTo>
                  <a:cubicBezTo>
                    <a:pt x="470045" y="157101"/>
                    <a:pt x="469961" y="151331"/>
                    <a:pt x="467360" y="146650"/>
                  </a:cubicBezTo>
                  <a:cubicBezTo>
                    <a:pt x="461430" y="135976"/>
                    <a:pt x="453813" y="126330"/>
                    <a:pt x="447040" y="116170"/>
                  </a:cubicBezTo>
                  <a:cubicBezTo>
                    <a:pt x="439543" y="104925"/>
                    <a:pt x="433374" y="93513"/>
                    <a:pt x="421640" y="85690"/>
                  </a:cubicBezTo>
                  <a:cubicBezTo>
                    <a:pt x="417185" y="82720"/>
                    <a:pt x="411480" y="82303"/>
                    <a:pt x="406400" y="80610"/>
                  </a:cubicBezTo>
                  <a:cubicBezTo>
                    <a:pt x="403013" y="75530"/>
                    <a:pt x="400835" y="69390"/>
                    <a:pt x="396240" y="65370"/>
                  </a:cubicBezTo>
                  <a:cubicBezTo>
                    <a:pt x="374741" y="46559"/>
                    <a:pt x="371452" y="46947"/>
                    <a:pt x="350520" y="39970"/>
                  </a:cubicBezTo>
                  <a:cubicBezTo>
                    <a:pt x="345440" y="34890"/>
                    <a:pt x="340799" y="29329"/>
                    <a:pt x="335280" y="24730"/>
                  </a:cubicBezTo>
                  <a:cubicBezTo>
                    <a:pt x="305604" y="0"/>
                    <a:pt x="298010" y="16039"/>
                    <a:pt x="243840" y="19650"/>
                  </a:cubicBezTo>
                  <a:cubicBezTo>
                    <a:pt x="240453" y="24730"/>
                    <a:pt x="234684" y="28868"/>
                    <a:pt x="233680" y="34890"/>
                  </a:cubicBezTo>
                  <a:cubicBezTo>
                    <a:pt x="232800" y="40172"/>
                    <a:pt x="237461" y="44935"/>
                    <a:pt x="238760" y="50130"/>
                  </a:cubicBezTo>
                  <a:cubicBezTo>
                    <a:pt x="246160" y="79728"/>
                    <a:pt x="235373" y="47590"/>
                    <a:pt x="233680" y="5013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7" name="Figura a mano libera 216"/>
            <p:cNvSpPr/>
            <p:nvPr/>
          </p:nvSpPr>
          <p:spPr>
            <a:xfrm>
              <a:off x="1679641" y="4387992"/>
              <a:ext cx="104787" cy="115836"/>
            </a:xfrm>
            <a:custGeom>
              <a:avLst/>
              <a:gdLst>
                <a:gd name="connsiteX0" fmla="*/ 64673 w 510672"/>
                <a:gd name="connsiteY0" fmla="*/ 450555 h 614463"/>
                <a:gd name="connsiteX1" fmla="*/ 49433 w 510672"/>
                <a:gd name="connsiteY1" fmla="*/ 486115 h 614463"/>
                <a:gd name="connsiteX2" fmla="*/ 34193 w 510672"/>
                <a:gd name="connsiteY2" fmla="*/ 501355 h 614463"/>
                <a:gd name="connsiteX3" fmla="*/ 29113 w 510672"/>
                <a:gd name="connsiteY3" fmla="*/ 516595 h 614463"/>
                <a:gd name="connsiteX4" fmla="*/ 3713 w 510672"/>
                <a:gd name="connsiteY4" fmla="*/ 562315 h 614463"/>
                <a:gd name="connsiteX5" fmla="*/ 8793 w 510672"/>
                <a:gd name="connsiteY5" fmla="*/ 592795 h 614463"/>
                <a:gd name="connsiteX6" fmla="*/ 13873 w 510672"/>
                <a:gd name="connsiteY6" fmla="*/ 608035 h 614463"/>
                <a:gd name="connsiteX7" fmla="*/ 29113 w 510672"/>
                <a:gd name="connsiteY7" fmla="*/ 613115 h 614463"/>
                <a:gd name="connsiteX8" fmla="*/ 64673 w 510672"/>
                <a:gd name="connsiteY8" fmla="*/ 608035 h 614463"/>
                <a:gd name="connsiteX9" fmla="*/ 84993 w 510672"/>
                <a:gd name="connsiteY9" fmla="*/ 577555 h 614463"/>
                <a:gd name="connsiteX10" fmla="*/ 110393 w 510672"/>
                <a:gd name="connsiteY10" fmla="*/ 547075 h 614463"/>
                <a:gd name="connsiteX11" fmla="*/ 140873 w 510672"/>
                <a:gd name="connsiteY11" fmla="*/ 526755 h 614463"/>
                <a:gd name="connsiteX12" fmla="*/ 176433 w 510672"/>
                <a:gd name="connsiteY12" fmla="*/ 516595 h 614463"/>
                <a:gd name="connsiteX13" fmla="*/ 191673 w 510672"/>
                <a:gd name="connsiteY13" fmla="*/ 511515 h 614463"/>
                <a:gd name="connsiteX14" fmla="*/ 201833 w 510672"/>
                <a:gd name="connsiteY14" fmla="*/ 496275 h 614463"/>
                <a:gd name="connsiteX15" fmla="*/ 267873 w 510672"/>
                <a:gd name="connsiteY15" fmla="*/ 486115 h 614463"/>
                <a:gd name="connsiteX16" fmla="*/ 298353 w 510672"/>
                <a:gd name="connsiteY16" fmla="*/ 506435 h 614463"/>
                <a:gd name="connsiteX17" fmla="*/ 328833 w 510672"/>
                <a:gd name="connsiteY17" fmla="*/ 516595 h 614463"/>
                <a:gd name="connsiteX18" fmla="*/ 344073 w 510672"/>
                <a:gd name="connsiteY18" fmla="*/ 521675 h 614463"/>
                <a:gd name="connsiteX19" fmla="*/ 374553 w 510672"/>
                <a:gd name="connsiteY19" fmla="*/ 536915 h 614463"/>
                <a:gd name="connsiteX20" fmla="*/ 389793 w 510672"/>
                <a:gd name="connsiteY20" fmla="*/ 547075 h 614463"/>
                <a:gd name="connsiteX21" fmla="*/ 460913 w 510672"/>
                <a:gd name="connsiteY21" fmla="*/ 541995 h 614463"/>
                <a:gd name="connsiteX22" fmla="*/ 476153 w 510672"/>
                <a:gd name="connsiteY22" fmla="*/ 536915 h 614463"/>
                <a:gd name="connsiteX23" fmla="*/ 481233 w 510672"/>
                <a:gd name="connsiteY23" fmla="*/ 521675 h 614463"/>
                <a:gd name="connsiteX24" fmla="*/ 491393 w 510672"/>
                <a:gd name="connsiteY24" fmla="*/ 506435 h 614463"/>
                <a:gd name="connsiteX25" fmla="*/ 506633 w 510672"/>
                <a:gd name="connsiteY25" fmla="*/ 455635 h 614463"/>
                <a:gd name="connsiteX26" fmla="*/ 501553 w 510672"/>
                <a:gd name="connsiteY26" fmla="*/ 369275 h 614463"/>
                <a:gd name="connsiteX27" fmla="*/ 471073 w 510672"/>
                <a:gd name="connsiteY27" fmla="*/ 348955 h 614463"/>
                <a:gd name="connsiteX28" fmla="*/ 450753 w 510672"/>
                <a:gd name="connsiteY28" fmla="*/ 338795 h 614463"/>
                <a:gd name="connsiteX29" fmla="*/ 435513 w 510672"/>
                <a:gd name="connsiteY29" fmla="*/ 333715 h 614463"/>
                <a:gd name="connsiteX30" fmla="*/ 405033 w 510672"/>
                <a:gd name="connsiteY30" fmla="*/ 318475 h 614463"/>
                <a:gd name="connsiteX31" fmla="*/ 394873 w 510672"/>
                <a:gd name="connsiteY31" fmla="*/ 303235 h 614463"/>
                <a:gd name="connsiteX32" fmla="*/ 364393 w 510672"/>
                <a:gd name="connsiteY32" fmla="*/ 293075 h 614463"/>
                <a:gd name="connsiteX33" fmla="*/ 359313 w 510672"/>
                <a:gd name="connsiteY33" fmla="*/ 242275 h 614463"/>
                <a:gd name="connsiteX34" fmla="*/ 364393 w 510672"/>
                <a:gd name="connsiteY34" fmla="*/ 221955 h 614463"/>
                <a:gd name="connsiteX35" fmla="*/ 415193 w 510672"/>
                <a:gd name="connsiteY35" fmla="*/ 171155 h 614463"/>
                <a:gd name="connsiteX36" fmla="*/ 430433 w 510672"/>
                <a:gd name="connsiteY36" fmla="*/ 166075 h 614463"/>
                <a:gd name="connsiteX37" fmla="*/ 440593 w 510672"/>
                <a:gd name="connsiteY37" fmla="*/ 150835 h 614463"/>
                <a:gd name="connsiteX38" fmla="*/ 455833 w 510672"/>
                <a:gd name="connsiteY38" fmla="*/ 140675 h 614463"/>
                <a:gd name="connsiteX39" fmla="*/ 460913 w 510672"/>
                <a:gd name="connsiteY39" fmla="*/ 125435 h 614463"/>
                <a:gd name="connsiteX40" fmla="*/ 471073 w 510672"/>
                <a:gd name="connsiteY40" fmla="*/ 110195 h 614463"/>
                <a:gd name="connsiteX41" fmla="*/ 486313 w 510672"/>
                <a:gd name="connsiteY41" fmla="*/ 49235 h 614463"/>
                <a:gd name="connsiteX42" fmla="*/ 481233 w 510672"/>
                <a:gd name="connsiteY42" fmla="*/ 8595 h 614463"/>
                <a:gd name="connsiteX43" fmla="*/ 415193 w 510672"/>
                <a:gd name="connsiteY43" fmla="*/ 18755 h 614463"/>
                <a:gd name="connsiteX44" fmla="*/ 389793 w 510672"/>
                <a:gd name="connsiteY44" fmla="*/ 64475 h 614463"/>
                <a:gd name="connsiteX45" fmla="*/ 374553 w 510672"/>
                <a:gd name="connsiteY45" fmla="*/ 115275 h 614463"/>
                <a:gd name="connsiteX46" fmla="*/ 369473 w 510672"/>
                <a:gd name="connsiteY46" fmla="*/ 130515 h 614463"/>
                <a:gd name="connsiteX47" fmla="*/ 349153 w 510672"/>
                <a:gd name="connsiteY47" fmla="*/ 160995 h 614463"/>
                <a:gd name="connsiteX48" fmla="*/ 333913 w 510672"/>
                <a:gd name="connsiteY48" fmla="*/ 191475 h 614463"/>
                <a:gd name="connsiteX49" fmla="*/ 283113 w 510672"/>
                <a:gd name="connsiteY49" fmla="*/ 227035 h 614463"/>
                <a:gd name="connsiteX50" fmla="*/ 247553 w 510672"/>
                <a:gd name="connsiteY50" fmla="*/ 237195 h 614463"/>
                <a:gd name="connsiteX51" fmla="*/ 232313 w 510672"/>
                <a:gd name="connsiteY51" fmla="*/ 247355 h 614463"/>
                <a:gd name="connsiteX52" fmla="*/ 217073 w 510672"/>
                <a:gd name="connsiteY52" fmla="*/ 277835 h 614463"/>
                <a:gd name="connsiteX53" fmla="*/ 201833 w 510672"/>
                <a:gd name="connsiteY53" fmla="*/ 287995 h 614463"/>
                <a:gd name="connsiteX54" fmla="*/ 181513 w 510672"/>
                <a:gd name="connsiteY54" fmla="*/ 318475 h 614463"/>
                <a:gd name="connsiteX55" fmla="*/ 171353 w 510672"/>
                <a:gd name="connsiteY55" fmla="*/ 333715 h 614463"/>
                <a:gd name="connsiteX56" fmla="*/ 161193 w 510672"/>
                <a:gd name="connsiteY56" fmla="*/ 364195 h 614463"/>
                <a:gd name="connsiteX57" fmla="*/ 156113 w 510672"/>
                <a:gd name="connsiteY57" fmla="*/ 379435 h 614463"/>
                <a:gd name="connsiteX58" fmla="*/ 95153 w 510672"/>
                <a:gd name="connsiteY58" fmla="*/ 420075 h 614463"/>
                <a:gd name="connsiteX59" fmla="*/ 79913 w 510672"/>
                <a:gd name="connsiteY59" fmla="*/ 430235 h 614463"/>
                <a:gd name="connsiteX60" fmla="*/ 64673 w 510672"/>
                <a:gd name="connsiteY60" fmla="*/ 450555 h 61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10672" h="614463">
                  <a:moveTo>
                    <a:pt x="64673" y="450555"/>
                  </a:moveTo>
                  <a:cubicBezTo>
                    <a:pt x="59593" y="459868"/>
                    <a:pt x="57280" y="475130"/>
                    <a:pt x="49433" y="486115"/>
                  </a:cubicBezTo>
                  <a:cubicBezTo>
                    <a:pt x="45257" y="491961"/>
                    <a:pt x="39273" y="496275"/>
                    <a:pt x="34193" y="501355"/>
                  </a:cubicBezTo>
                  <a:cubicBezTo>
                    <a:pt x="32500" y="506435"/>
                    <a:pt x="31714" y="511914"/>
                    <a:pt x="29113" y="516595"/>
                  </a:cubicBezTo>
                  <a:cubicBezTo>
                    <a:pt x="0" y="568998"/>
                    <a:pt x="15208" y="527831"/>
                    <a:pt x="3713" y="562315"/>
                  </a:cubicBezTo>
                  <a:cubicBezTo>
                    <a:pt x="5406" y="572475"/>
                    <a:pt x="6559" y="582740"/>
                    <a:pt x="8793" y="592795"/>
                  </a:cubicBezTo>
                  <a:cubicBezTo>
                    <a:pt x="9955" y="598022"/>
                    <a:pt x="10087" y="604249"/>
                    <a:pt x="13873" y="608035"/>
                  </a:cubicBezTo>
                  <a:cubicBezTo>
                    <a:pt x="17659" y="611821"/>
                    <a:pt x="24033" y="611422"/>
                    <a:pt x="29113" y="613115"/>
                  </a:cubicBezTo>
                  <a:cubicBezTo>
                    <a:pt x="40966" y="611422"/>
                    <a:pt x="54571" y="614463"/>
                    <a:pt x="64673" y="608035"/>
                  </a:cubicBezTo>
                  <a:cubicBezTo>
                    <a:pt x="74975" y="601479"/>
                    <a:pt x="78220" y="587715"/>
                    <a:pt x="84993" y="577555"/>
                  </a:cubicBezTo>
                  <a:cubicBezTo>
                    <a:pt x="94024" y="564008"/>
                    <a:pt x="96853" y="557606"/>
                    <a:pt x="110393" y="547075"/>
                  </a:cubicBezTo>
                  <a:cubicBezTo>
                    <a:pt x="120032" y="539578"/>
                    <a:pt x="129289" y="530616"/>
                    <a:pt x="140873" y="526755"/>
                  </a:cubicBezTo>
                  <a:cubicBezTo>
                    <a:pt x="177413" y="514575"/>
                    <a:pt x="131782" y="529352"/>
                    <a:pt x="176433" y="516595"/>
                  </a:cubicBezTo>
                  <a:cubicBezTo>
                    <a:pt x="181582" y="515124"/>
                    <a:pt x="186593" y="513208"/>
                    <a:pt x="191673" y="511515"/>
                  </a:cubicBezTo>
                  <a:cubicBezTo>
                    <a:pt x="195060" y="506435"/>
                    <a:pt x="199103" y="501736"/>
                    <a:pt x="201833" y="496275"/>
                  </a:cubicBezTo>
                  <a:cubicBezTo>
                    <a:pt x="218894" y="462152"/>
                    <a:pt x="180506" y="478834"/>
                    <a:pt x="267873" y="486115"/>
                  </a:cubicBezTo>
                  <a:cubicBezTo>
                    <a:pt x="318291" y="502921"/>
                    <a:pt x="241274" y="474724"/>
                    <a:pt x="298353" y="506435"/>
                  </a:cubicBezTo>
                  <a:cubicBezTo>
                    <a:pt x="307715" y="511636"/>
                    <a:pt x="318673" y="513208"/>
                    <a:pt x="328833" y="516595"/>
                  </a:cubicBezTo>
                  <a:cubicBezTo>
                    <a:pt x="333913" y="518288"/>
                    <a:pt x="339618" y="518705"/>
                    <a:pt x="344073" y="521675"/>
                  </a:cubicBezTo>
                  <a:cubicBezTo>
                    <a:pt x="387749" y="550792"/>
                    <a:pt x="332489" y="515883"/>
                    <a:pt x="374553" y="536915"/>
                  </a:cubicBezTo>
                  <a:cubicBezTo>
                    <a:pt x="380014" y="539645"/>
                    <a:pt x="384713" y="543688"/>
                    <a:pt x="389793" y="547075"/>
                  </a:cubicBezTo>
                  <a:cubicBezTo>
                    <a:pt x="413500" y="545382"/>
                    <a:pt x="437309" y="544772"/>
                    <a:pt x="460913" y="541995"/>
                  </a:cubicBezTo>
                  <a:cubicBezTo>
                    <a:pt x="466231" y="541369"/>
                    <a:pt x="472367" y="540701"/>
                    <a:pt x="476153" y="536915"/>
                  </a:cubicBezTo>
                  <a:cubicBezTo>
                    <a:pt x="479939" y="533129"/>
                    <a:pt x="478838" y="526464"/>
                    <a:pt x="481233" y="521675"/>
                  </a:cubicBezTo>
                  <a:cubicBezTo>
                    <a:pt x="483963" y="516214"/>
                    <a:pt x="488913" y="512014"/>
                    <a:pt x="491393" y="506435"/>
                  </a:cubicBezTo>
                  <a:cubicBezTo>
                    <a:pt x="498460" y="490533"/>
                    <a:pt x="502411" y="472523"/>
                    <a:pt x="506633" y="455635"/>
                  </a:cubicBezTo>
                  <a:cubicBezTo>
                    <a:pt x="504940" y="426848"/>
                    <a:pt x="510672" y="396632"/>
                    <a:pt x="501553" y="369275"/>
                  </a:cubicBezTo>
                  <a:cubicBezTo>
                    <a:pt x="497692" y="357691"/>
                    <a:pt x="481995" y="354416"/>
                    <a:pt x="471073" y="348955"/>
                  </a:cubicBezTo>
                  <a:cubicBezTo>
                    <a:pt x="464300" y="345568"/>
                    <a:pt x="457714" y="341778"/>
                    <a:pt x="450753" y="338795"/>
                  </a:cubicBezTo>
                  <a:cubicBezTo>
                    <a:pt x="445831" y="336686"/>
                    <a:pt x="440302" y="336110"/>
                    <a:pt x="435513" y="333715"/>
                  </a:cubicBezTo>
                  <a:cubicBezTo>
                    <a:pt x="396122" y="314020"/>
                    <a:pt x="443339" y="331244"/>
                    <a:pt x="405033" y="318475"/>
                  </a:cubicBezTo>
                  <a:cubicBezTo>
                    <a:pt x="401646" y="313395"/>
                    <a:pt x="400050" y="306471"/>
                    <a:pt x="394873" y="303235"/>
                  </a:cubicBezTo>
                  <a:cubicBezTo>
                    <a:pt x="385791" y="297559"/>
                    <a:pt x="364393" y="293075"/>
                    <a:pt x="364393" y="293075"/>
                  </a:cubicBezTo>
                  <a:cubicBezTo>
                    <a:pt x="348241" y="268846"/>
                    <a:pt x="352096" y="281969"/>
                    <a:pt x="359313" y="242275"/>
                  </a:cubicBezTo>
                  <a:cubicBezTo>
                    <a:pt x="360562" y="235406"/>
                    <a:pt x="361271" y="228200"/>
                    <a:pt x="364393" y="221955"/>
                  </a:cubicBezTo>
                  <a:cubicBezTo>
                    <a:pt x="375230" y="200280"/>
                    <a:pt x="390809" y="179283"/>
                    <a:pt x="415193" y="171155"/>
                  </a:cubicBezTo>
                  <a:lnTo>
                    <a:pt x="430433" y="166075"/>
                  </a:lnTo>
                  <a:cubicBezTo>
                    <a:pt x="433820" y="160995"/>
                    <a:pt x="436276" y="155152"/>
                    <a:pt x="440593" y="150835"/>
                  </a:cubicBezTo>
                  <a:cubicBezTo>
                    <a:pt x="444910" y="146518"/>
                    <a:pt x="452019" y="145443"/>
                    <a:pt x="455833" y="140675"/>
                  </a:cubicBezTo>
                  <a:cubicBezTo>
                    <a:pt x="459178" y="136494"/>
                    <a:pt x="458518" y="130224"/>
                    <a:pt x="460913" y="125435"/>
                  </a:cubicBezTo>
                  <a:cubicBezTo>
                    <a:pt x="463643" y="119974"/>
                    <a:pt x="468593" y="115774"/>
                    <a:pt x="471073" y="110195"/>
                  </a:cubicBezTo>
                  <a:cubicBezTo>
                    <a:pt x="481807" y="86044"/>
                    <a:pt x="482053" y="74794"/>
                    <a:pt x="486313" y="49235"/>
                  </a:cubicBezTo>
                  <a:cubicBezTo>
                    <a:pt x="484620" y="35688"/>
                    <a:pt x="492751" y="15924"/>
                    <a:pt x="481233" y="8595"/>
                  </a:cubicBezTo>
                  <a:cubicBezTo>
                    <a:pt x="467727" y="0"/>
                    <a:pt x="433166" y="12764"/>
                    <a:pt x="415193" y="18755"/>
                  </a:cubicBezTo>
                  <a:cubicBezTo>
                    <a:pt x="397000" y="46044"/>
                    <a:pt x="396499" y="41004"/>
                    <a:pt x="389793" y="64475"/>
                  </a:cubicBezTo>
                  <a:cubicBezTo>
                    <a:pt x="374438" y="118217"/>
                    <a:pt x="398698" y="42841"/>
                    <a:pt x="374553" y="115275"/>
                  </a:cubicBezTo>
                  <a:cubicBezTo>
                    <a:pt x="372860" y="120355"/>
                    <a:pt x="372443" y="126060"/>
                    <a:pt x="369473" y="130515"/>
                  </a:cubicBezTo>
                  <a:cubicBezTo>
                    <a:pt x="362700" y="140675"/>
                    <a:pt x="353014" y="149411"/>
                    <a:pt x="349153" y="160995"/>
                  </a:cubicBezTo>
                  <a:cubicBezTo>
                    <a:pt x="345021" y="173390"/>
                    <a:pt x="343761" y="181627"/>
                    <a:pt x="333913" y="191475"/>
                  </a:cubicBezTo>
                  <a:cubicBezTo>
                    <a:pt x="328309" y="197079"/>
                    <a:pt x="285326" y="226482"/>
                    <a:pt x="283113" y="227035"/>
                  </a:cubicBezTo>
                  <a:cubicBezTo>
                    <a:pt x="276602" y="228663"/>
                    <a:pt x="254841" y="233551"/>
                    <a:pt x="247553" y="237195"/>
                  </a:cubicBezTo>
                  <a:cubicBezTo>
                    <a:pt x="242092" y="239925"/>
                    <a:pt x="237393" y="243968"/>
                    <a:pt x="232313" y="247355"/>
                  </a:cubicBezTo>
                  <a:cubicBezTo>
                    <a:pt x="228181" y="259750"/>
                    <a:pt x="226921" y="267987"/>
                    <a:pt x="217073" y="277835"/>
                  </a:cubicBezTo>
                  <a:cubicBezTo>
                    <a:pt x="212756" y="282152"/>
                    <a:pt x="206913" y="284608"/>
                    <a:pt x="201833" y="287995"/>
                  </a:cubicBezTo>
                  <a:lnTo>
                    <a:pt x="181513" y="318475"/>
                  </a:lnTo>
                  <a:cubicBezTo>
                    <a:pt x="178126" y="323555"/>
                    <a:pt x="173284" y="327923"/>
                    <a:pt x="171353" y="333715"/>
                  </a:cubicBezTo>
                  <a:lnTo>
                    <a:pt x="161193" y="364195"/>
                  </a:lnTo>
                  <a:cubicBezTo>
                    <a:pt x="159500" y="369275"/>
                    <a:pt x="160568" y="376465"/>
                    <a:pt x="156113" y="379435"/>
                  </a:cubicBezTo>
                  <a:lnTo>
                    <a:pt x="95153" y="420075"/>
                  </a:lnTo>
                  <a:cubicBezTo>
                    <a:pt x="90073" y="423462"/>
                    <a:pt x="85705" y="428304"/>
                    <a:pt x="79913" y="430235"/>
                  </a:cubicBezTo>
                  <a:cubicBezTo>
                    <a:pt x="63067" y="435850"/>
                    <a:pt x="69753" y="441242"/>
                    <a:pt x="64673" y="45055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8" name="Figura a mano libera 217"/>
            <p:cNvSpPr/>
            <p:nvPr/>
          </p:nvSpPr>
          <p:spPr>
            <a:xfrm>
              <a:off x="898502" y="5249618"/>
              <a:ext cx="84148" cy="101554"/>
            </a:xfrm>
            <a:custGeom>
              <a:avLst/>
              <a:gdLst>
                <a:gd name="connsiteX0" fmla="*/ 37023 w 83714"/>
                <a:gd name="connsiteY0" fmla="*/ 11430 h 101776"/>
                <a:gd name="connsiteX1" fmla="*/ 27498 w 83714"/>
                <a:gd name="connsiteY1" fmla="*/ 28575 h 101776"/>
                <a:gd name="connsiteX2" fmla="*/ 29403 w 83714"/>
                <a:gd name="connsiteY2" fmla="*/ 34290 h 101776"/>
                <a:gd name="connsiteX3" fmla="*/ 16068 w 83714"/>
                <a:gd name="connsiteY3" fmla="*/ 47625 h 101776"/>
                <a:gd name="connsiteX4" fmla="*/ 2733 w 83714"/>
                <a:gd name="connsiteY4" fmla="*/ 55245 h 101776"/>
                <a:gd name="connsiteX5" fmla="*/ 828 w 83714"/>
                <a:gd name="connsiteY5" fmla="*/ 62865 h 101776"/>
                <a:gd name="connsiteX6" fmla="*/ 6543 w 83714"/>
                <a:gd name="connsiteY6" fmla="*/ 66675 h 101776"/>
                <a:gd name="connsiteX7" fmla="*/ 23688 w 83714"/>
                <a:gd name="connsiteY7" fmla="*/ 76200 h 101776"/>
                <a:gd name="connsiteX8" fmla="*/ 35118 w 83714"/>
                <a:gd name="connsiteY8" fmla="*/ 87630 h 101776"/>
                <a:gd name="connsiteX9" fmla="*/ 42738 w 83714"/>
                <a:gd name="connsiteY9" fmla="*/ 100965 h 101776"/>
                <a:gd name="connsiteX10" fmla="*/ 57978 w 83714"/>
                <a:gd name="connsiteY10" fmla="*/ 97155 h 101776"/>
                <a:gd name="connsiteX11" fmla="*/ 61788 w 83714"/>
                <a:gd name="connsiteY11" fmla="*/ 91440 h 101776"/>
                <a:gd name="connsiteX12" fmla="*/ 67503 w 83714"/>
                <a:gd name="connsiteY12" fmla="*/ 87630 h 101776"/>
                <a:gd name="connsiteX13" fmla="*/ 65598 w 83714"/>
                <a:gd name="connsiteY13" fmla="*/ 68580 h 101776"/>
                <a:gd name="connsiteX14" fmla="*/ 67503 w 83714"/>
                <a:gd name="connsiteY14" fmla="*/ 60960 h 101776"/>
                <a:gd name="connsiteX15" fmla="*/ 78933 w 83714"/>
                <a:gd name="connsiteY15" fmla="*/ 53340 h 101776"/>
                <a:gd name="connsiteX16" fmla="*/ 78933 w 83714"/>
                <a:gd name="connsiteY16" fmla="*/ 24765 h 101776"/>
                <a:gd name="connsiteX17" fmla="*/ 73218 w 83714"/>
                <a:gd name="connsiteY17" fmla="*/ 20955 h 101776"/>
                <a:gd name="connsiteX18" fmla="*/ 69408 w 83714"/>
                <a:gd name="connsiteY18" fmla="*/ 15240 h 101776"/>
                <a:gd name="connsiteX19" fmla="*/ 63693 w 83714"/>
                <a:gd name="connsiteY19" fmla="*/ 11430 h 101776"/>
                <a:gd name="connsiteX20" fmla="*/ 59883 w 83714"/>
                <a:gd name="connsiteY20" fmla="*/ 0 h 101776"/>
                <a:gd name="connsiteX21" fmla="*/ 44643 w 83714"/>
                <a:gd name="connsiteY21" fmla="*/ 1905 h 101776"/>
                <a:gd name="connsiteX22" fmla="*/ 35118 w 83714"/>
                <a:gd name="connsiteY22" fmla="*/ 11430 h 101776"/>
                <a:gd name="connsiteX23" fmla="*/ 37023 w 83714"/>
                <a:gd name="connsiteY23" fmla="*/ 11430 h 10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3714" h="101776">
                  <a:moveTo>
                    <a:pt x="37023" y="11430"/>
                  </a:moveTo>
                  <a:cubicBezTo>
                    <a:pt x="35753" y="14287"/>
                    <a:pt x="30851" y="18516"/>
                    <a:pt x="27498" y="28575"/>
                  </a:cubicBezTo>
                  <a:cubicBezTo>
                    <a:pt x="28133" y="30480"/>
                    <a:pt x="29403" y="32282"/>
                    <a:pt x="29403" y="34290"/>
                  </a:cubicBezTo>
                  <a:cubicBezTo>
                    <a:pt x="29403" y="45126"/>
                    <a:pt x="25059" y="42230"/>
                    <a:pt x="16068" y="47625"/>
                  </a:cubicBezTo>
                  <a:cubicBezTo>
                    <a:pt x="1652" y="56275"/>
                    <a:pt x="14742" y="51242"/>
                    <a:pt x="2733" y="55245"/>
                  </a:cubicBezTo>
                  <a:cubicBezTo>
                    <a:pt x="2098" y="57785"/>
                    <a:pt x="0" y="60381"/>
                    <a:pt x="828" y="62865"/>
                  </a:cubicBezTo>
                  <a:cubicBezTo>
                    <a:pt x="1552" y="65037"/>
                    <a:pt x="4495" y="65651"/>
                    <a:pt x="6543" y="66675"/>
                  </a:cubicBezTo>
                  <a:cubicBezTo>
                    <a:pt x="16125" y="71466"/>
                    <a:pt x="11675" y="64187"/>
                    <a:pt x="23688" y="76200"/>
                  </a:cubicBezTo>
                  <a:lnTo>
                    <a:pt x="35118" y="87630"/>
                  </a:lnTo>
                  <a:cubicBezTo>
                    <a:pt x="36429" y="91564"/>
                    <a:pt x="38344" y="99317"/>
                    <a:pt x="42738" y="100965"/>
                  </a:cubicBezTo>
                  <a:cubicBezTo>
                    <a:pt x="44902" y="101776"/>
                    <a:pt x="54978" y="98155"/>
                    <a:pt x="57978" y="97155"/>
                  </a:cubicBezTo>
                  <a:cubicBezTo>
                    <a:pt x="59248" y="95250"/>
                    <a:pt x="60169" y="93059"/>
                    <a:pt x="61788" y="91440"/>
                  </a:cubicBezTo>
                  <a:cubicBezTo>
                    <a:pt x="63407" y="89821"/>
                    <a:pt x="67127" y="89888"/>
                    <a:pt x="67503" y="87630"/>
                  </a:cubicBezTo>
                  <a:cubicBezTo>
                    <a:pt x="68552" y="81335"/>
                    <a:pt x="66233" y="74930"/>
                    <a:pt x="65598" y="68580"/>
                  </a:cubicBezTo>
                  <a:cubicBezTo>
                    <a:pt x="66233" y="66040"/>
                    <a:pt x="65779" y="62930"/>
                    <a:pt x="67503" y="60960"/>
                  </a:cubicBezTo>
                  <a:cubicBezTo>
                    <a:pt x="70518" y="57514"/>
                    <a:pt x="78933" y="53340"/>
                    <a:pt x="78933" y="53340"/>
                  </a:cubicBezTo>
                  <a:cubicBezTo>
                    <a:pt x="82545" y="42505"/>
                    <a:pt x="83714" y="41498"/>
                    <a:pt x="78933" y="24765"/>
                  </a:cubicBezTo>
                  <a:cubicBezTo>
                    <a:pt x="78304" y="22564"/>
                    <a:pt x="75123" y="22225"/>
                    <a:pt x="73218" y="20955"/>
                  </a:cubicBezTo>
                  <a:cubicBezTo>
                    <a:pt x="71948" y="19050"/>
                    <a:pt x="71027" y="16859"/>
                    <a:pt x="69408" y="15240"/>
                  </a:cubicBezTo>
                  <a:cubicBezTo>
                    <a:pt x="67789" y="13621"/>
                    <a:pt x="64906" y="13372"/>
                    <a:pt x="63693" y="11430"/>
                  </a:cubicBezTo>
                  <a:cubicBezTo>
                    <a:pt x="61564" y="8024"/>
                    <a:pt x="59883" y="0"/>
                    <a:pt x="59883" y="0"/>
                  </a:cubicBezTo>
                  <a:cubicBezTo>
                    <a:pt x="54803" y="635"/>
                    <a:pt x="49582" y="558"/>
                    <a:pt x="44643" y="1905"/>
                  </a:cubicBezTo>
                  <a:cubicBezTo>
                    <a:pt x="40231" y="3108"/>
                    <a:pt x="36990" y="7687"/>
                    <a:pt x="35118" y="11430"/>
                  </a:cubicBezTo>
                  <a:cubicBezTo>
                    <a:pt x="34834" y="11998"/>
                    <a:pt x="38293" y="8573"/>
                    <a:pt x="37023" y="1143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9" name="Figura a mano libera 218"/>
            <p:cNvSpPr/>
            <p:nvPr/>
          </p:nvSpPr>
          <p:spPr>
            <a:xfrm>
              <a:off x="1354167" y="4813251"/>
              <a:ext cx="73033" cy="150745"/>
            </a:xfrm>
            <a:custGeom>
              <a:avLst/>
              <a:gdLst>
                <a:gd name="connsiteX0" fmla="*/ 5715 w 72390"/>
                <a:gd name="connsiteY0" fmla="*/ 22860 h 150233"/>
                <a:gd name="connsiteX1" fmla="*/ 11430 w 72390"/>
                <a:gd name="connsiteY1" fmla="*/ 26670 h 150233"/>
                <a:gd name="connsiteX2" fmla="*/ 7620 w 72390"/>
                <a:gd name="connsiteY2" fmla="*/ 51435 h 150233"/>
                <a:gd name="connsiteX3" fmla="*/ 9525 w 72390"/>
                <a:gd name="connsiteY3" fmla="*/ 74295 h 150233"/>
                <a:gd name="connsiteX4" fmla="*/ 17145 w 72390"/>
                <a:gd name="connsiteY4" fmla="*/ 85725 h 150233"/>
                <a:gd name="connsiteX5" fmla="*/ 19050 w 72390"/>
                <a:gd name="connsiteY5" fmla="*/ 93345 h 150233"/>
                <a:gd name="connsiteX6" fmla="*/ 20955 w 72390"/>
                <a:gd name="connsiteY6" fmla="*/ 99060 h 150233"/>
                <a:gd name="connsiteX7" fmla="*/ 22860 w 72390"/>
                <a:gd name="connsiteY7" fmla="*/ 140970 h 150233"/>
                <a:gd name="connsiteX8" fmla="*/ 28575 w 72390"/>
                <a:gd name="connsiteY8" fmla="*/ 144780 h 150233"/>
                <a:gd name="connsiteX9" fmla="*/ 43815 w 72390"/>
                <a:gd name="connsiteY9" fmla="*/ 148590 h 150233"/>
                <a:gd name="connsiteX10" fmla="*/ 59055 w 72390"/>
                <a:gd name="connsiteY10" fmla="*/ 142875 h 150233"/>
                <a:gd name="connsiteX11" fmla="*/ 66675 w 72390"/>
                <a:gd name="connsiteY11" fmla="*/ 140970 h 150233"/>
                <a:gd name="connsiteX12" fmla="*/ 72390 w 72390"/>
                <a:gd name="connsiteY12" fmla="*/ 139065 h 150233"/>
                <a:gd name="connsiteX13" fmla="*/ 68580 w 72390"/>
                <a:gd name="connsiteY13" fmla="*/ 120015 h 150233"/>
                <a:gd name="connsiteX14" fmla="*/ 62865 w 72390"/>
                <a:gd name="connsiteY14" fmla="*/ 108585 h 150233"/>
                <a:gd name="connsiteX15" fmla="*/ 62865 w 72390"/>
                <a:gd name="connsiteY15" fmla="*/ 53340 h 150233"/>
                <a:gd name="connsiteX16" fmla="*/ 64770 w 72390"/>
                <a:gd name="connsiteY16" fmla="*/ 47625 h 150233"/>
                <a:gd name="connsiteX17" fmla="*/ 64770 w 72390"/>
                <a:gd name="connsiteY17" fmla="*/ 19050 h 150233"/>
                <a:gd name="connsiteX18" fmla="*/ 59055 w 72390"/>
                <a:gd name="connsiteY18" fmla="*/ 15240 h 150233"/>
                <a:gd name="connsiteX19" fmla="*/ 53340 w 72390"/>
                <a:gd name="connsiteY19" fmla="*/ 13335 h 150233"/>
                <a:gd name="connsiteX20" fmla="*/ 36195 w 72390"/>
                <a:gd name="connsiteY20" fmla="*/ 5715 h 150233"/>
                <a:gd name="connsiteX21" fmla="*/ 24765 w 72390"/>
                <a:gd name="connsiteY21" fmla="*/ 1905 h 150233"/>
                <a:gd name="connsiteX22" fmla="*/ 19050 w 72390"/>
                <a:gd name="connsiteY22" fmla="*/ 0 h 150233"/>
                <a:gd name="connsiteX23" fmla="*/ 7620 w 72390"/>
                <a:gd name="connsiteY23" fmla="*/ 1905 h 150233"/>
                <a:gd name="connsiteX24" fmla="*/ 1905 w 72390"/>
                <a:gd name="connsiteY24" fmla="*/ 3810 h 150233"/>
                <a:gd name="connsiteX25" fmla="*/ 0 w 72390"/>
                <a:gd name="connsiteY25" fmla="*/ 9525 h 150233"/>
                <a:gd name="connsiteX26" fmla="*/ 3810 w 72390"/>
                <a:gd name="connsiteY26" fmla="*/ 17145 h 150233"/>
                <a:gd name="connsiteX27" fmla="*/ 9525 w 72390"/>
                <a:gd name="connsiteY27" fmla="*/ 20955 h 150233"/>
                <a:gd name="connsiteX28" fmla="*/ 5715 w 72390"/>
                <a:gd name="connsiteY28" fmla="*/ 22860 h 15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390" h="150233">
                  <a:moveTo>
                    <a:pt x="5715" y="22860"/>
                  </a:moveTo>
                  <a:cubicBezTo>
                    <a:pt x="6033" y="23813"/>
                    <a:pt x="11054" y="24412"/>
                    <a:pt x="11430" y="26670"/>
                  </a:cubicBezTo>
                  <a:cubicBezTo>
                    <a:pt x="13067" y="36492"/>
                    <a:pt x="10366" y="43198"/>
                    <a:pt x="7620" y="51435"/>
                  </a:cubicBezTo>
                  <a:cubicBezTo>
                    <a:pt x="8255" y="59055"/>
                    <a:pt x="7478" y="66928"/>
                    <a:pt x="9525" y="74295"/>
                  </a:cubicBezTo>
                  <a:cubicBezTo>
                    <a:pt x="10751" y="78707"/>
                    <a:pt x="17145" y="85725"/>
                    <a:pt x="17145" y="85725"/>
                  </a:cubicBezTo>
                  <a:cubicBezTo>
                    <a:pt x="17780" y="88265"/>
                    <a:pt x="18331" y="90828"/>
                    <a:pt x="19050" y="93345"/>
                  </a:cubicBezTo>
                  <a:cubicBezTo>
                    <a:pt x="19602" y="95276"/>
                    <a:pt x="20795" y="97058"/>
                    <a:pt x="20955" y="99060"/>
                  </a:cubicBezTo>
                  <a:cubicBezTo>
                    <a:pt x="22070" y="113000"/>
                    <a:pt x="20561" y="127176"/>
                    <a:pt x="22860" y="140970"/>
                  </a:cubicBezTo>
                  <a:cubicBezTo>
                    <a:pt x="23236" y="143228"/>
                    <a:pt x="26527" y="143756"/>
                    <a:pt x="28575" y="144780"/>
                  </a:cubicBezTo>
                  <a:cubicBezTo>
                    <a:pt x="32480" y="146733"/>
                    <a:pt x="40192" y="147865"/>
                    <a:pt x="43815" y="148590"/>
                  </a:cubicBezTo>
                  <a:cubicBezTo>
                    <a:pt x="67973" y="143758"/>
                    <a:pt x="41886" y="150233"/>
                    <a:pt x="59055" y="142875"/>
                  </a:cubicBezTo>
                  <a:cubicBezTo>
                    <a:pt x="61461" y="141844"/>
                    <a:pt x="64158" y="141689"/>
                    <a:pt x="66675" y="140970"/>
                  </a:cubicBezTo>
                  <a:cubicBezTo>
                    <a:pt x="68606" y="140418"/>
                    <a:pt x="70485" y="139700"/>
                    <a:pt x="72390" y="139065"/>
                  </a:cubicBezTo>
                  <a:cubicBezTo>
                    <a:pt x="71688" y="134151"/>
                    <a:pt x="71240" y="125335"/>
                    <a:pt x="68580" y="120015"/>
                  </a:cubicBezTo>
                  <a:cubicBezTo>
                    <a:pt x="61194" y="105243"/>
                    <a:pt x="67653" y="122950"/>
                    <a:pt x="62865" y="108585"/>
                  </a:cubicBezTo>
                  <a:cubicBezTo>
                    <a:pt x="61468" y="73670"/>
                    <a:pt x="57006" y="73848"/>
                    <a:pt x="62865" y="53340"/>
                  </a:cubicBezTo>
                  <a:cubicBezTo>
                    <a:pt x="63417" y="51409"/>
                    <a:pt x="64135" y="49530"/>
                    <a:pt x="64770" y="47625"/>
                  </a:cubicBezTo>
                  <a:cubicBezTo>
                    <a:pt x="65843" y="39042"/>
                    <a:pt x="68617" y="27707"/>
                    <a:pt x="64770" y="19050"/>
                  </a:cubicBezTo>
                  <a:cubicBezTo>
                    <a:pt x="63840" y="16958"/>
                    <a:pt x="61103" y="16264"/>
                    <a:pt x="59055" y="15240"/>
                  </a:cubicBezTo>
                  <a:cubicBezTo>
                    <a:pt x="57259" y="14342"/>
                    <a:pt x="55136" y="14233"/>
                    <a:pt x="53340" y="13335"/>
                  </a:cubicBezTo>
                  <a:cubicBezTo>
                    <a:pt x="35227" y="4278"/>
                    <a:pt x="65683" y="15544"/>
                    <a:pt x="36195" y="5715"/>
                  </a:cubicBezTo>
                  <a:lnTo>
                    <a:pt x="24765" y="1905"/>
                  </a:lnTo>
                  <a:lnTo>
                    <a:pt x="19050" y="0"/>
                  </a:lnTo>
                  <a:cubicBezTo>
                    <a:pt x="15240" y="635"/>
                    <a:pt x="11391" y="1067"/>
                    <a:pt x="7620" y="1905"/>
                  </a:cubicBezTo>
                  <a:cubicBezTo>
                    <a:pt x="5660" y="2341"/>
                    <a:pt x="3325" y="2390"/>
                    <a:pt x="1905" y="3810"/>
                  </a:cubicBezTo>
                  <a:cubicBezTo>
                    <a:pt x="485" y="5230"/>
                    <a:pt x="635" y="7620"/>
                    <a:pt x="0" y="9525"/>
                  </a:cubicBezTo>
                  <a:cubicBezTo>
                    <a:pt x="1270" y="12065"/>
                    <a:pt x="1992" y="14963"/>
                    <a:pt x="3810" y="17145"/>
                  </a:cubicBezTo>
                  <a:cubicBezTo>
                    <a:pt x="5276" y="18904"/>
                    <a:pt x="7737" y="19525"/>
                    <a:pt x="9525" y="20955"/>
                  </a:cubicBezTo>
                  <a:cubicBezTo>
                    <a:pt x="10927" y="22077"/>
                    <a:pt x="5397" y="21907"/>
                    <a:pt x="5715" y="2286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0" name="Freeform 178"/>
            <p:cNvSpPr>
              <a:spLocks/>
            </p:cNvSpPr>
            <p:nvPr/>
          </p:nvSpPr>
          <p:spPr bwMode="auto">
            <a:xfrm>
              <a:off x="2887866" y="4094436"/>
              <a:ext cx="53981" cy="5236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1" name="Freeform 178"/>
            <p:cNvSpPr>
              <a:spLocks/>
            </p:cNvSpPr>
            <p:nvPr/>
          </p:nvSpPr>
          <p:spPr bwMode="auto">
            <a:xfrm rot="14553683">
              <a:off x="3099840" y="4044434"/>
              <a:ext cx="66645" cy="6509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22" name="Gruppo 900"/>
          <p:cNvGrpSpPr>
            <a:grpSpLocks/>
          </p:cNvGrpSpPr>
          <p:nvPr userDrawn="1"/>
        </p:nvGrpSpPr>
        <p:grpSpPr bwMode="auto">
          <a:xfrm>
            <a:off x="2814638" y="5086350"/>
            <a:ext cx="2484437" cy="1746250"/>
            <a:chOff x="2814955" y="5086742"/>
            <a:chExt cx="2484196" cy="1746391"/>
          </a:xfrm>
          <a:solidFill>
            <a:srgbClr val="FF3399"/>
          </a:solidFill>
        </p:grpSpPr>
        <p:sp>
          <p:nvSpPr>
            <p:cNvPr id="223" name="Figura a mano libera 222"/>
            <p:cNvSpPr/>
            <p:nvPr/>
          </p:nvSpPr>
          <p:spPr>
            <a:xfrm>
              <a:off x="4332458" y="5086742"/>
              <a:ext cx="126988" cy="141299"/>
            </a:xfrm>
            <a:custGeom>
              <a:avLst/>
              <a:gdLst>
                <a:gd name="connsiteX0" fmla="*/ 112924 w 354525"/>
                <a:gd name="connsiteY0" fmla="*/ 5080 h 349836"/>
                <a:gd name="connsiteX1" fmla="*/ 100224 w 354525"/>
                <a:gd name="connsiteY1" fmla="*/ 33020 h 349836"/>
                <a:gd name="connsiteX2" fmla="*/ 97684 w 354525"/>
                <a:gd name="connsiteY2" fmla="*/ 45720 h 349836"/>
                <a:gd name="connsiteX3" fmla="*/ 95144 w 354525"/>
                <a:gd name="connsiteY3" fmla="*/ 55880 h 349836"/>
                <a:gd name="connsiteX4" fmla="*/ 79904 w 354525"/>
                <a:gd name="connsiteY4" fmla="*/ 60960 h 349836"/>
                <a:gd name="connsiteX5" fmla="*/ 49424 w 354525"/>
                <a:gd name="connsiteY5" fmla="*/ 66040 h 349836"/>
                <a:gd name="connsiteX6" fmla="*/ 41804 w 354525"/>
                <a:gd name="connsiteY6" fmla="*/ 68580 h 349836"/>
                <a:gd name="connsiteX7" fmla="*/ 31644 w 354525"/>
                <a:gd name="connsiteY7" fmla="*/ 71120 h 349836"/>
                <a:gd name="connsiteX8" fmla="*/ 26564 w 354525"/>
                <a:gd name="connsiteY8" fmla="*/ 78740 h 349836"/>
                <a:gd name="connsiteX9" fmla="*/ 24024 w 354525"/>
                <a:gd name="connsiteY9" fmla="*/ 96520 h 349836"/>
                <a:gd name="connsiteX10" fmla="*/ 21484 w 354525"/>
                <a:gd name="connsiteY10" fmla="*/ 104140 h 349836"/>
                <a:gd name="connsiteX11" fmla="*/ 13864 w 354525"/>
                <a:gd name="connsiteY11" fmla="*/ 106680 h 349836"/>
                <a:gd name="connsiteX12" fmla="*/ 6244 w 354525"/>
                <a:gd name="connsiteY12" fmla="*/ 111760 h 349836"/>
                <a:gd name="connsiteX13" fmla="*/ 1164 w 354525"/>
                <a:gd name="connsiteY13" fmla="*/ 119380 h 349836"/>
                <a:gd name="connsiteX14" fmla="*/ 11324 w 354525"/>
                <a:gd name="connsiteY14" fmla="*/ 165100 h 349836"/>
                <a:gd name="connsiteX15" fmla="*/ 21484 w 354525"/>
                <a:gd name="connsiteY15" fmla="*/ 180340 h 349836"/>
                <a:gd name="connsiteX16" fmla="*/ 36724 w 354525"/>
                <a:gd name="connsiteY16" fmla="*/ 187960 h 349836"/>
                <a:gd name="connsiteX17" fmla="*/ 41804 w 354525"/>
                <a:gd name="connsiteY17" fmla="*/ 195580 h 349836"/>
                <a:gd name="connsiteX18" fmla="*/ 49424 w 354525"/>
                <a:gd name="connsiteY18" fmla="*/ 203200 h 349836"/>
                <a:gd name="connsiteX19" fmla="*/ 54504 w 354525"/>
                <a:gd name="connsiteY19" fmla="*/ 213360 h 349836"/>
                <a:gd name="connsiteX20" fmla="*/ 62124 w 354525"/>
                <a:gd name="connsiteY20" fmla="*/ 220980 h 349836"/>
                <a:gd name="connsiteX21" fmla="*/ 72284 w 354525"/>
                <a:gd name="connsiteY21" fmla="*/ 236220 h 349836"/>
                <a:gd name="connsiteX22" fmla="*/ 79904 w 354525"/>
                <a:gd name="connsiteY22" fmla="*/ 243840 h 349836"/>
                <a:gd name="connsiteX23" fmla="*/ 84984 w 354525"/>
                <a:gd name="connsiteY23" fmla="*/ 254000 h 349836"/>
                <a:gd name="connsiteX24" fmla="*/ 100224 w 354525"/>
                <a:gd name="connsiteY24" fmla="*/ 276860 h 349836"/>
                <a:gd name="connsiteX25" fmla="*/ 105304 w 354525"/>
                <a:gd name="connsiteY25" fmla="*/ 284480 h 349836"/>
                <a:gd name="connsiteX26" fmla="*/ 112924 w 354525"/>
                <a:gd name="connsiteY26" fmla="*/ 292100 h 349836"/>
                <a:gd name="connsiteX27" fmla="*/ 118004 w 354525"/>
                <a:gd name="connsiteY27" fmla="*/ 299720 h 349836"/>
                <a:gd name="connsiteX28" fmla="*/ 125624 w 354525"/>
                <a:gd name="connsiteY28" fmla="*/ 307340 h 349836"/>
                <a:gd name="connsiteX29" fmla="*/ 130704 w 354525"/>
                <a:gd name="connsiteY29" fmla="*/ 317500 h 349836"/>
                <a:gd name="connsiteX30" fmla="*/ 145944 w 354525"/>
                <a:gd name="connsiteY30" fmla="*/ 325120 h 349836"/>
                <a:gd name="connsiteX31" fmla="*/ 158644 w 354525"/>
                <a:gd name="connsiteY31" fmla="*/ 335280 h 349836"/>
                <a:gd name="connsiteX32" fmla="*/ 181504 w 354525"/>
                <a:gd name="connsiteY32" fmla="*/ 347980 h 349836"/>
                <a:gd name="connsiteX33" fmla="*/ 186584 w 354525"/>
                <a:gd name="connsiteY33" fmla="*/ 340360 h 349836"/>
                <a:gd name="connsiteX34" fmla="*/ 189124 w 354525"/>
                <a:gd name="connsiteY34" fmla="*/ 327660 h 349836"/>
                <a:gd name="connsiteX35" fmla="*/ 191664 w 354525"/>
                <a:gd name="connsiteY35" fmla="*/ 320040 h 349836"/>
                <a:gd name="connsiteX36" fmla="*/ 214524 w 354525"/>
                <a:gd name="connsiteY36" fmla="*/ 307340 h 349836"/>
                <a:gd name="connsiteX37" fmla="*/ 227224 w 354525"/>
                <a:gd name="connsiteY37" fmla="*/ 304800 h 349836"/>
                <a:gd name="connsiteX38" fmla="*/ 232304 w 354525"/>
                <a:gd name="connsiteY38" fmla="*/ 294640 h 349836"/>
                <a:gd name="connsiteX39" fmla="*/ 237384 w 354525"/>
                <a:gd name="connsiteY39" fmla="*/ 271780 h 349836"/>
                <a:gd name="connsiteX40" fmla="*/ 242464 w 354525"/>
                <a:gd name="connsiteY40" fmla="*/ 256540 h 349836"/>
                <a:gd name="connsiteX41" fmla="*/ 245004 w 354525"/>
                <a:gd name="connsiteY41" fmla="*/ 248920 h 349836"/>
                <a:gd name="connsiteX42" fmla="*/ 260244 w 354525"/>
                <a:gd name="connsiteY42" fmla="*/ 241300 h 349836"/>
                <a:gd name="connsiteX43" fmla="*/ 275484 w 354525"/>
                <a:gd name="connsiteY43" fmla="*/ 243840 h 349836"/>
                <a:gd name="connsiteX44" fmla="*/ 290724 w 354525"/>
                <a:gd name="connsiteY44" fmla="*/ 256540 h 349836"/>
                <a:gd name="connsiteX45" fmla="*/ 295804 w 354525"/>
                <a:gd name="connsiteY45" fmla="*/ 264160 h 349836"/>
                <a:gd name="connsiteX46" fmla="*/ 303424 w 354525"/>
                <a:gd name="connsiteY46" fmla="*/ 269240 h 349836"/>
                <a:gd name="connsiteX47" fmla="*/ 316124 w 354525"/>
                <a:gd name="connsiteY47" fmla="*/ 281940 h 349836"/>
                <a:gd name="connsiteX48" fmla="*/ 331364 w 354525"/>
                <a:gd name="connsiteY48" fmla="*/ 287020 h 349836"/>
                <a:gd name="connsiteX49" fmla="*/ 351684 w 354525"/>
                <a:gd name="connsiteY49" fmla="*/ 284480 h 349836"/>
                <a:gd name="connsiteX50" fmla="*/ 349144 w 354525"/>
                <a:gd name="connsiteY50" fmla="*/ 274320 h 349836"/>
                <a:gd name="connsiteX51" fmla="*/ 338984 w 354525"/>
                <a:gd name="connsiteY51" fmla="*/ 259080 h 349836"/>
                <a:gd name="connsiteX52" fmla="*/ 331364 w 354525"/>
                <a:gd name="connsiteY52" fmla="*/ 233680 h 349836"/>
                <a:gd name="connsiteX53" fmla="*/ 328824 w 354525"/>
                <a:gd name="connsiteY53" fmla="*/ 215900 h 349836"/>
                <a:gd name="connsiteX54" fmla="*/ 331364 w 354525"/>
                <a:gd name="connsiteY54" fmla="*/ 200660 h 349836"/>
                <a:gd name="connsiteX55" fmla="*/ 326284 w 354525"/>
                <a:gd name="connsiteY55" fmla="*/ 157480 h 349836"/>
                <a:gd name="connsiteX56" fmla="*/ 323744 w 354525"/>
                <a:gd name="connsiteY56" fmla="*/ 104140 h 349836"/>
                <a:gd name="connsiteX57" fmla="*/ 321204 w 354525"/>
                <a:gd name="connsiteY57" fmla="*/ 96520 h 349836"/>
                <a:gd name="connsiteX58" fmla="*/ 313584 w 354525"/>
                <a:gd name="connsiteY58" fmla="*/ 88900 h 349836"/>
                <a:gd name="connsiteX59" fmla="*/ 298344 w 354525"/>
                <a:gd name="connsiteY59" fmla="*/ 81280 h 349836"/>
                <a:gd name="connsiteX60" fmla="*/ 285644 w 354525"/>
                <a:gd name="connsiteY60" fmla="*/ 78740 h 349836"/>
                <a:gd name="connsiteX61" fmla="*/ 270404 w 354525"/>
                <a:gd name="connsiteY61" fmla="*/ 73660 h 349836"/>
                <a:gd name="connsiteX62" fmla="*/ 252624 w 354525"/>
                <a:gd name="connsiteY62" fmla="*/ 55880 h 349836"/>
                <a:gd name="connsiteX63" fmla="*/ 237384 w 354525"/>
                <a:gd name="connsiteY63" fmla="*/ 48260 h 349836"/>
                <a:gd name="connsiteX64" fmla="*/ 214524 w 354525"/>
                <a:gd name="connsiteY64" fmla="*/ 30480 h 349836"/>
                <a:gd name="connsiteX65" fmla="*/ 206904 w 354525"/>
                <a:gd name="connsiteY65" fmla="*/ 25400 h 349836"/>
                <a:gd name="connsiteX66" fmla="*/ 181504 w 354525"/>
                <a:gd name="connsiteY66" fmla="*/ 20320 h 349836"/>
                <a:gd name="connsiteX67" fmla="*/ 163724 w 354525"/>
                <a:gd name="connsiteY67" fmla="*/ 12700 h 349836"/>
                <a:gd name="connsiteX68" fmla="*/ 143404 w 354525"/>
                <a:gd name="connsiteY68" fmla="*/ 2540 h 349836"/>
                <a:gd name="connsiteX69" fmla="*/ 135784 w 354525"/>
                <a:gd name="connsiteY69" fmla="*/ 0 h 349836"/>
                <a:gd name="connsiteX70" fmla="*/ 112924 w 354525"/>
                <a:gd name="connsiteY70" fmla="*/ 5080 h 34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54525" h="349836">
                  <a:moveTo>
                    <a:pt x="112924" y="5080"/>
                  </a:moveTo>
                  <a:cubicBezTo>
                    <a:pt x="101133" y="16871"/>
                    <a:pt x="104687" y="10703"/>
                    <a:pt x="100224" y="33020"/>
                  </a:cubicBezTo>
                  <a:cubicBezTo>
                    <a:pt x="99377" y="37253"/>
                    <a:pt x="98621" y="41506"/>
                    <a:pt x="97684" y="45720"/>
                  </a:cubicBezTo>
                  <a:cubicBezTo>
                    <a:pt x="96927" y="49128"/>
                    <a:pt x="97794" y="53608"/>
                    <a:pt x="95144" y="55880"/>
                  </a:cubicBezTo>
                  <a:cubicBezTo>
                    <a:pt x="91078" y="59365"/>
                    <a:pt x="85099" y="59661"/>
                    <a:pt x="79904" y="60960"/>
                  </a:cubicBezTo>
                  <a:cubicBezTo>
                    <a:pt x="63122" y="65156"/>
                    <a:pt x="73208" y="63067"/>
                    <a:pt x="49424" y="66040"/>
                  </a:cubicBezTo>
                  <a:cubicBezTo>
                    <a:pt x="46884" y="66887"/>
                    <a:pt x="44378" y="67844"/>
                    <a:pt x="41804" y="68580"/>
                  </a:cubicBezTo>
                  <a:cubicBezTo>
                    <a:pt x="38447" y="69539"/>
                    <a:pt x="34549" y="69184"/>
                    <a:pt x="31644" y="71120"/>
                  </a:cubicBezTo>
                  <a:cubicBezTo>
                    <a:pt x="29104" y="72813"/>
                    <a:pt x="28257" y="76200"/>
                    <a:pt x="26564" y="78740"/>
                  </a:cubicBezTo>
                  <a:cubicBezTo>
                    <a:pt x="25717" y="84667"/>
                    <a:pt x="25198" y="90649"/>
                    <a:pt x="24024" y="96520"/>
                  </a:cubicBezTo>
                  <a:cubicBezTo>
                    <a:pt x="23499" y="99145"/>
                    <a:pt x="23377" y="102247"/>
                    <a:pt x="21484" y="104140"/>
                  </a:cubicBezTo>
                  <a:cubicBezTo>
                    <a:pt x="19591" y="106033"/>
                    <a:pt x="16259" y="105483"/>
                    <a:pt x="13864" y="106680"/>
                  </a:cubicBezTo>
                  <a:cubicBezTo>
                    <a:pt x="11134" y="108045"/>
                    <a:pt x="8784" y="110067"/>
                    <a:pt x="6244" y="111760"/>
                  </a:cubicBezTo>
                  <a:cubicBezTo>
                    <a:pt x="4551" y="114300"/>
                    <a:pt x="1381" y="116335"/>
                    <a:pt x="1164" y="119380"/>
                  </a:cubicBezTo>
                  <a:cubicBezTo>
                    <a:pt x="0" y="135675"/>
                    <a:pt x="3044" y="151300"/>
                    <a:pt x="11324" y="165100"/>
                  </a:cubicBezTo>
                  <a:cubicBezTo>
                    <a:pt x="14465" y="170335"/>
                    <a:pt x="16404" y="176953"/>
                    <a:pt x="21484" y="180340"/>
                  </a:cubicBezTo>
                  <a:cubicBezTo>
                    <a:pt x="31332" y="186905"/>
                    <a:pt x="26208" y="184455"/>
                    <a:pt x="36724" y="187960"/>
                  </a:cubicBezTo>
                  <a:cubicBezTo>
                    <a:pt x="38417" y="190500"/>
                    <a:pt x="39850" y="193235"/>
                    <a:pt x="41804" y="195580"/>
                  </a:cubicBezTo>
                  <a:cubicBezTo>
                    <a:pt x="44104" y="198340"/>
                    <a:pt x="47336" y="200277"/>
                    <a:pt x="49424" y="203200"/>
                  </a:cubicBezTo>
                  <a:cubicBezTo>
                    <a:pt x="51625" y="206281"/>
                    <a:pt x="52303" y="210279"/>
                    <a:pt x="54504" y="213360"/>
                  </a:cubicBezTo>
                  <a:cubicBezTo>
                    <a:pt x="56592" y="216283"/>
                    <a:pt x="59919" y="218145"/>
                    <a:pt x="62124" y="220980"/>
                  </a:cubicBezTo>
                  <a:cubicBezTo>
                    <a:pt x="65872" y="225799"/>
                    <a:pt x="67967" y="231903"/>
                    <a:pt x="72284" y="236220"/>
                  </a:cubicBezTo>
                  <a:cubicBezTo>
                    <a:pt x="74824" y="238760"/>
                    <a:pt x="77816" y="240917"/>
                    <a:pt x="79904" y="243840"/>
                  </a:cubicBezTo>
                  <a:cubicBezTo>
                    <a:pt x="82105" y="246921"/>
                    <a:pt x="83036" y="250753"/>
                    <a:pt x="84984" y="254000"/>
                  </a:cubicBezTo>
                  <a:lnTo>
                    <a:pt x="100224" y="276860"/>
                  </a:lnTo>
                  <a:cubicBezTo>
                    <a:pt x="101917" y="279400"/>
                    <a:pt x="103145" y="282321"/>
                    <a:pt x="105304" y="284480"/>
                  </a:cubicBezTo>
                  <a:cubicBezTo>
                    <a:pt x="107844" y="287020"/>
                    <a:pt x="110624" y="289340"/>
                    <a:pt x="112924" y="292100"/>
                  </a:cubicBezTo>
                  <a:cubicBezTo>
                    <a:pt x="114878" y="294445"/>
                    <a:pt x="116050" y="297375"/>
                    <a:pt x="118004" y="299720"/>
                  </a:cubicBezTo>
                  <a:cubicBezTo>
                    <a:pt x="120304" y="302480"/>
                    <a:pt x="123536" y="304417"/>
                    <a:pt x="125624" y="307340"/>
                  </a:cubicBezTo>
                  <a:cubicBezTo>
                    <a:pt x="127825" y="310421"/>
                    <a:pt x="128280" y="314591"/>
                    <a:pt x="130704" y="317500"/>
                  </a:cubicBezTo>
                  <a:cubicBezTo>
                    <a:pt x="134492" y="322045"/>
                    <a:pt x="140743" y="323386"/>
                    <a:pt x="145944" y="325120"/>
                  </a:cubicBezTo>
                  <a:cubicBezTo>
                    <a:pt x="155330" y="339200"/>
                    <a:pt x="145654" y="328063"/>
                    <a:pt x="158644" y="335280"/>
                  </a:cubicBezTo>
                  <a:cubicBezTo>
                    <a:pt x="184846" y="349836"/>
                    <a:pt x="164262" y="342233"/>
                    <a:pt x="181504" y="347980"/>
                  </a:cubicBezTo>
                  <a:cubicBezTo>
                    <a:pt x="183197" y="345440"/>
                    <a:pt x="185512" y="343218"/>
                    <a:pt x="186584" y="340360"/>
                  </a:cubicBezTo>
                  <a:cubicBezTo>
                    <a:pt x="188100" y="336318"/>
                    <a:pt x="188077" y="331848"/>
                    <a:pt x="189124" y="327660"/>
                  </a:cubicBezTo>
                  <a:cubicBezTo>
                    <a:pt x="189773" y="325063"/>
                    <a:pt x="189771" y="321933"/>
                    <a:pt x="191664" y="320040"/>
                  </a:cubicBezTo>
                  <a:cubicBezTo>
                    <a:pt x="197970" y="313734"/>
                    <a:pt x="206007" y="309469"/>
                    <a:pt x="214524" y="307340"/>
                  </a:cubicBezTo>
                  <a:cubicBezTo>
                    <a:pt x="218712" y="306293"/>
                    <a:pt x="222991" y="305647"/>
                    <a:pt x="227224" y="304800"/>
                  </a:cubicBezTo>
                  <a:cubicBezTo>
                    <a:pt x="228917" y="301413"/>
                    <a:pt x="230975" y="298185"/>
                    <a:pt x="232304" y="294640"/>
                  </a:cubicBezTo>
                  <a:cubicBezTo>
                    <a:pt x="234585" y="288558"/>
                    <a:pt x="235775" y="277681"/>
                    <a:pt x="237384" y="271780"/>
                  </a:cubicBezTo>
                  <a:cubicBezTo>
                    <a:pt x="238793" y="266614"/>
                    <a:pt x="240771" y="261620"/>
                    <a:pt x="242464" y="256540"/>
                  </a:cubicBezTo>
                  <a:cubicBezTo>
                    <a:pt x="243311" y="254000"/>
                    <a:pt x="242776" y="250405"/>
                    <a:pt x="245004" y="248920"/>
                  </a:cubicBezTo>
                  <a:cubicBezTo>
                    <a:pt x="254852" y="242355"/>
                    <a:pt x="249728" y="244805"/>
                    <a:pt x="260244" y="241300"/>
                  </a:cubicBezTo>
                  <a:cubicBezTo>
                    <a:pt x="265324" y="242147"/>
                    <a:pt x="270598" y="242211"/>
                    <a:pt x="275484" y="243840"/>
                  </a:cubicBezTo>
                  <a:cubicBezTo>
                    <a:pt x="280095" y="245377"/>
                    <a:pt x="288003" y="253275"/>
                    <a:pt x="290724" y="256540"/>
                  </a:cubicBezTo>
                  <a:cubicBezTo>
                    <a:pt x="292678" y="258885"/>
                    <a:pt x="293645" y="262001"/>
                    <a:pt x="295804" y="264160"/>
                  </a:cubicBezTo>
                  <a:cubicBezTo>
                    <a:pt x="297963" y="266319"/>
                    <a:pt x="300884" y="267547"/>
                    <a:pt x="303424" y="269240"/>
                  </a:cubicBezTo>
                  <a:cubicBezTo>
                    <a:pt x="308058" y="276192"/>
                    <a:pt x="308103" y="278375"/>
                    <a:pt x="316124" y="281940"/>
                  </a:cubicBezTo>
                  <a:cubicBezTo>
                    <a:pt x="321017" y="284115"/>
                    <a:pt x="331364" y="287020"/>
                    <a:pt x="331364" y="287020"/>
                  </a:cubicBezTo>
                  <a:cubicBezTo>
                    <a:pt x="338137" y="286173"/>
                    <a:pt x="346129" y="288448"/>
                    <a:pt x="351684" y="284480"/>
                  </a:cubicBezTo>
                  <a:cubicBezTo>
                    <a:pt x="354525" y="282451"/>
                    <a:pt x="350705" y="277442"/>
                    <a:pt x="349144" y="274320"/>
                  </a:cubicBezTo>
                  <a:cubicBezTo>
                    <a:pt x="346414" y="268859"/>
                    <a:pt x="340915" y="264872"/>
                    <a:pt x="338984" y="259080"/>
                  </a:cubicBezTo>
                  <a:cubicBezTo>
                    <a:pt x="336333" y="251127"/>
                    <a:pt x="332899" y="242125"/>
                    <a:pt x="331364" y="233680"/>
                  </a:cubicBezTo>
                  <a:cubicBezTo>
                    <a:pt x="330293" y="227790"/>
                    <a:pt x="329671" y="221827"/>
                    <a:pt x="328824" y="215900"/>
                  </a:cubicBezTo>
                  <a:cubicBezTo>
                    <a:pt x="329671" y="210820"/>
                    <a:pt x="331364" y="205810"/>
                    <a:pt x="331364" y="200660"/>
                  </a:cubicBezTo>
                  <a:cubicBezTo>
                    <a:pt x="331364" y="170622"/>
                    <a:pt x="331967" y="174528"/>
                    <a:pt x="326284" y="157480"/>
                  </a:cubicBezTo>
                  <a:cubicBezTo>
                    <a:pt x="325437" y="139700"/>
                    <a:pt x="325222" y="121879"/>
                    <a:pt x="323744" y="104140"/>
                  </a:cubicBezTo>
                  <a:cubicBezTo>
                    <a:pt x="323522" y="101472"/>
                    <a:pt x="322689" y="98748"/>
                    <a:pt x="321204" y="96520"/>
                  </a:cubicBezTo>
                  <a:cubicBezTo>
                    <a:pt x="319211" y="93531"/>
                    <a:pt x="316344" y="91200"/>
                    <a:pt x="313584" y="88900"/>
                  </a:cubicBezTo>
                  <a:cubicBezTo>
                    <a:pt x="308263" y="84466"/>
                    <a:pt x="304890" y="82917"/>
                    <a:pt x="298344" y="81280"/>
                  </a:cubicBezTo>
                  <a:cubicBezTo>
                    <a:pt x="294156" y="80233"/>
                    <a:pt x="289809" y="79876"/>
                    <a:pt x="285644" y="78740"/>
                  </a:cubicBezTo>
                  <a:cubicBezTo>
                    <a:pt x="280478" y="77331"/>
                    <a:pt x="270404" y="73660"/>
                    <a:pt x="270404" y="73660"/>
                  </a:cubicBezTo>
                  <a:cubicBezTo>
                    <a:pt x="264477" y="67733"/>
                    <a:pt x="260575" y="58530"/>
                    <a:pt x="252624" y="55880"/>
                  </a:cubicBezTo>
                  <a:cubicBezTo>
                    <a:pt x="244987" y="53334"/>
                    <a:pt x="243949" y="53731"/>
                    <a:pt x="237384" y="48260"/>
                  </a:cubicBezTo>
                  <a:cubicBezTo>
                    <a:pt x="213510" y="28365"/>
                    <a:pt x="253042" y="56159"/>
                    <a:pt x="214524" y="30480"/>
                  </a:cubicBezTo>
                  <a:cubicBezTo>
                    <a:pt x="211984" y="28787"/>
                    <a:pt x="209915" y="25902"/>
                    <a:pt x="206904" y="25400"/>
                  </a:cubicBezTo>
                  <a:cubicBezTo>
                    <a:pt x="188221" y="22286"/>
                    <a:pt x="196660" y="24109"/>
                    <a:pt x="181504" y="20320"/>
                  </a:cubicBezTo>
                  <a:cubicBezTo>
                    <a:pt x="163330" y="8204"/>
                    <a:pt x="185593" y="21812"/>
                    <a:pt x="163724" y="12700"/>
                  </a:cubicBezTo>
                  <a:cubicBezTo>
                    <a:pt x="156734" y="9787"/>
                    <a:pt x="150588" y="4935"/>
                    <a:pt x="143404" y="2540"/>
                  </a:cubicBezTo>
                  <a:lnTo>
                    <a:pt x="135784" y="0"/>
                  </a:lnTo>
                  <a:lnTo>
                    <a:pt x="112924" y="5080"/>
                  </a:ln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4" name="Figura a mano libera 223"/>
            <p:cNvSpPr/>
            <p:nvPr/>
          </p:nvSpPr>
          <p:spPr>
            <a:xfrm>
              <a:off x="4657863" y="5728144"/>
              <a:ext cx="193656" cy="161938"/>
            </a:xfrm>
            <a:custGeom>
              <a:avLst/>
              <a:gdLst>
                <a:gd name="connsiteX0" fmla="*/ 253415 w 540435"/>
                <a:gd name="connsiteY0" fmla="*/ 86360 h 400459"/>
                <a:gd name="connsiteX1" fmla="*/ 261035 w 540435"/>
                <a:gd name="connsiteY1" fmla="*/ 83820 h 400459"/>
                <a:gd name="connsiteX2" fmla="*/ 266115 w 540435"/>
                <a:gd name="connsiteY2" fmla="*/ 76200 h 400459"/>
                <a:gd name="connsiteX3" fmla="*/ 273735 w 540435"/>
                <a:gd name="connsiteY3" fmla="*/ 68580 h 400459"/>
                <a:gd name="connsiteX4" fmla="*/ 286435 w 540435"/>
                <a:gd name="connsiteY4" fmla="*/ 53340 h 400459"/>
                <a:gd name="connsiteX5" fmla="*/ 294055 w 540435"/>
                <a:gd name="connsiteY5" fmla="*/ 50800 h 400459"/>
                <a:gd name="connsiteX6" fmla="*/ 309295 w 540435"/>
                <a:gd name="connsiteY6" fmla="*/ 40640 h 400459"/>
                <a:gd name="connsiteX7" fmla="*/ 316915 w 540435"/>
                <a:gd name="connsiteY7" fmla="*/ 33020 h 400459"/>
                <a:gd name="connsiteX8" fmla="*/ 324535 w 540435"/>
                <a:gd name="connsiteY8" fmla="*/ 27940 h 400459"/>
                <a:gd name="connsiteX9" fmla="*/ 347395 w 540435"/>
                <a:gd name="connsiteY9" fmla="*/ 22860 h 400459"/>
                <a:gd name="connsiteX10" fmla="*/ 370255 w 540435"/>
                <a:gd name="connsiteY10" fmla="*/ 33020 h 400459"/>
                <a:gd name="connsiteX11" fmla="*/ 372795 w 540435"/>
                <a:gd name="connsiteY11" fmla="*/ 40640 h 400459"/>
                <a:gd name="connsiteX12" fmla="*/ 370255 w 540435"/>
                <a:gd name="connsiteY12" fmla="*/ 55880 h 400459"/>
                <a:gd name="connsiteX13" fmla="*/ 365175 w 540435"/>
                <a:gd name="connsiteY13" fmla="*/ 63500 h 400459"/>
                <a:gd name="connsiteX14" fmla="*/ 349935 w 540435"/>
                <a:gd name="connsiteY14" fmla="*/ 73660 h 400459"/>
                <a:gd name="connsiteX15" fmla="*/ 332155 w 540435"/>
                <a:gd name="connsiteY15" fmla="*/ 88900 h 400459"/>
                <a:gd name="connsiteX16" fmla="*/ 329615 w 540435"/>
                <a:gd name="connsiteY16" fmla="*/ 124460 h 400459"/>
                <a:gd name="connsiteX17" fmla="*/ 337235 w 540435"/>
                <a:gd name="connsiteY17" fmla="*/ 129540 h 400459"/>
                <a:gd name="connsiteX18" fmla="*/ 352475 w 540435"/>
                <a:gd name="connsiteY18" fmla="*/ 134620 h 400459"/>
                <a:gd name="connsiteX19" fmla="*/ 360095 w 540435"/>
                <a:gd name="connsiteY19" fmla="*/ 137160 h 400459"/>
                <a:gd name="connsiteX20" fmla="*/ 400735 w 540435"/>
                <a:gd name="connsiteY20" fmla="*/ 134620 h 400459"/>
                <a:gd name="connsiteX21" fmla="*/ 408355 w 540435"/>
                <a:gd name="connsiteY21" fmla="*/ 132080 h 400459"/>
                <a:gd name="connsiteX22" fmla="*/ 423595 w 540435"/>
                <a:gd name="connsiteY22" fmla="*/ 129540 h 400459"/>
                <a:gd name="connsiteX23" fmla="*/ 433755 w 540435"/>
                <a:gd name="connsiteY23" fmla="*/ 106680 h 400459"/>
                <a:gd name="connsiteX24" fmla="*/ 443915 w 540435"/>
                <a:gd name="connsiteY24" fmla="*/ 104140 h 400459"/>
                <a:gd name="connsiteX25" fmla="*/ 464235 w 540435"/>
                <a:gd name="connsiteY25" fmla="*/ 93980 h 400459"/>
                <a:gd name="connsiteX26" fmla="*/ 479475 w 540435"/>
                <a:gd name="connsiteY26" fmla="*/ 88900 h 400459"/>
                <a:gd name="connsiteX27" fmla="*/ 487095 w 540435"/>
                <a:gd name="connsiteY27" fmla="*/ 83820 h 400459"/>
                <a:gd name="connsiteX28" fmla="*/ 502335 w 540435"/>
                <a:gd name="connsiteY28" fmla="*/ 78740 h 400459"/>
                <a:gd name="connsiteX29" fmla="*/ 507415 w 540435"/>
                <a:gd name="connsiteY29" fmla="*/ 71120 h 400459"/>
                <a:gd name="connsiteX30" fmla="*/ 532815 w 540435"/>
                <a:gd name="connsiteY30" fmla="*/ 71120 h 400459"/>
                <a:gd name="connsiteX31" fmla="*/ 537895 w 540435"/>
                <a:gd name="connsiteY31" fmla="*/ 86360 h 400459"/>
                <a:gd name="connsiteX32" fmla="*/ 530275 w 540435"/>
                <a:gd name="connsiteY32" fmla="*/ 106680 h 400459"/>
                <a:gd name="connsiteX33" fmla="*/ 525195 w 540435"/>
                <a:gd name="connsiteY33" fmla="*/ 121920 h 400459"/>
                <a:gd name="connsiteX34" fmla="*/ 522655 w 540435"/>
                <a:gd name="connsiteY34" fmla="*/ 129540 h 400459"/>
                <a:gd name="connsiteX35" fmla="*/ 520115 w 540435"/>
                <a:gd name="connsiteY35" fmla="*/ 137160 h 400459"/>
                <a:gd name="connsiteX36" fmla="*/ 525195 w 540435"/>
                <a:gd name="connsiteY36" fmla="*/ 160020 h 400459"/>
                <a:gd name="connsiteX37" fmla="*/ 520115 w 540435"/>
                <a:gd name="connsiteY37" fmla="*/ 175260 h 400459"/>
                <a:gd name="connsiteX38" fmla="*/ 525195 w 540435"/>
                <a:gd name="connsiteY38" fmla="*/ 208280 h 400459"/>
                <a:gd name="connsiteX39" fmla="*/ 537895 w 540435"/>
                <a:gd name="connsiteY39" fmla="*/ 223520 h 400459"/>
                <a:gd name="connsiteX40" fmla="*/ 540435 w 540435"/>
                <a:gd name="connsiteY40" fmla="*/ 231140 h 400459"/>
                <a:gd name="connsiteX41" fmla="*/ 537895 w 540435"/>
                <a:gd name="connsiteY41" fmla="*/ 248920 h 400459"/>
                <a:gd name="connsiteX42" fmla="*/ 527735 w 540435"/>
                <a:gd name="connsiteY42" fmla="*/ 271780 h 400459"/>
                <a:gd name="connsiteX43" fmla="*/ 520115 w 540435"/>
                <a:gd name="connsiteY43" fmla="*/ 276860 h 400459"/>
                <a:gd name="connsiteX44" fmla="*/ 487095 w 540435"/>
                <a:gd name="connsiteY44" fmla="*/ 274320 h 400459"/>
                <a:gd name="connsiteX45" fmla="*/ 471855 w 540435"/>
                <a:gd name="connsiteY45" fmla="*/ 269240 h 400459"/>
                <a:gd name="connsiteX46" fmla="*/ 461695 w 540435"/>
                <a:gd name="connsiteY46" fmla="*/ 266700 h 400459"/>
                <a:gd name="connsiteX47" fmla="*/ 438835 w 540435"/>
                <a:gd name="connsiteY47" fmla="*/ 276860 h 400459"/>
                <a:gd name="connsiteX48" fmla="*/ 441375 w 540435"/>
                <a:gd name="connsiteY48" fmla="*/ 284480 h 400459"/>
                <a:gd name="connsiteX49" fmla="*/ 448995 w 540435"/>
                <a:gd name="connsiteY49" fmla="*/ 292100 h 400459"/>
                <a:gd name="connsiteX50" fmla="*/ 476935 w 540435"/>
                <a:gd name="connsiteY50" fmla="*/ 299720 h 400459"/>
                <a:gd name="connsiteX51" fmla="*/ 484555 w 540435"/>
                <a:gd name="connsiteY51" fmla="*/ 302260 h 400459"/>
                <a:gd name="connsiteX52" fmla="*/ 499795 w 540435"/>
                <a:gd name="connsiteY52" fmla="*/ 314960 h 400459"/>
                <a:gd name="connsiteX53" fmla="*/ 502335 w 540435"/>
                <a:gd name="connsiteY53" fmla="*/ 322580 h 400459"/>
                <a:gd name="connsiteX54" fmla="*/ 515035 w 540435"/>
                <a:gd name="connsiteY54" fmla="*/ 340360 h 400459"/>
                <a:gd name="connsiteX55" fmla="*/ 517575 w 540435"/>
                <a:gd name="connsiteY55" fmla="*/ 347980 h 400459"/>
                <a:gd name="connsiteX56" fmla="*/ 512495 w 540435"/>
                <a:gd name="connsiteY56" fmla="*/ 363220 h 400459"/>
                <a:gd name="connsiteX57" fmla="*/ 497255 w 540435"/>
                <a:gd name="connsiteY57" fmla="*/ 370840 h 400459"/>
                <a:gd name="connsiteX58" fmla="*/ 489635 w 540435"/>
                <a:gd name="connsiteY58" fmla="*/ 375920 h 400459"/>
                <a:gd name="connsiteX59" fmla="*/ 479475 w 540435"/>
                <a:gd name="connsiteY59" fmla="*/ 378460 h 400459"/>
                <a:gd name="connsiteX60" fmla="*/ 436295 w 540435"/>
                <a:gd name="connsiteY60" fmla="*/ 383540 h 400459"/>
                <a:gd name="connsiteX61" fmla="*/ 413435 w 540435"/>
                <a:gd name="connsiteY61" fmla="*/ 381000 h 400459"/>
                <a:gd name="connsiteX62" fmla="*/ 398195 w 540435"/>
                <a:gd name="connsiteY62" fmla="*/ 368300 h 400459"/>
                <a:gd name="connsiteX63" fmla="*/ 390575 w 540435"/>
                <a:gd name="connsiteY63" fmla="*/ 363220 h 400459"/>
                <a:gd name="connsiteX64" fmla="*/ 377875 w 540435"/>
                <a:gd name="connsiteY64" fmla="*/ 347980 h 400459"/>
                <a:gd name="connsiteX65" fmla="*/ 370255 w 540435"/>
                <a:gd name="connsiteY65" fmla="*/ 342900 h 400459"/>
                <a:gd name="connsiteX66" fmla="*/ 367715 w 540435"/>
                <a:gd name="connsiteY66" fmla="*/ 335280 h 400459"/>
                <a:gd name="connsiteX67" fmla="*/ 347395 w 540435"/>
                <a:gd name="connsiteY67" fmla="*/ 327660 h 400459"/>
                <a:gd name="connsiteX68" fmla="*/ 327075 w 540435"/>
                <a:gd name="connsiteY68" fmla="*/ 330200 h 400459"/>
                <a:gd name="connsiteX69" fmla="*/ 319455 w 540435"/>
                <a:gd name="connsiteY69" fmla="*/ 332740 h 400459"/>
                <a:gd name="connsiteX70" fmla="*/ 306755 w 540435"/>
                <a:gd name="connsiteY70" fmla="*/ 335280 h 400459"/>
                <a:gd name="connsiteX71" fmla="*/ 291515 w 540435"/>
                <a:gd name="connsiteY71" fmla="*/ 345440 h 400459"/>
                <a:gd name="connsiteX72" fmla="*/ 278815 w 540435"/>
                <a:gd name="connsiteY72" fmla="*/ 350520 h 400459"/>
                <a:gd name="connsiteX73" fmla="*/ 271195 w 540435"/>
                <a:gd name="connsiteY73" fmla="*/ 353060 h 400459"/>
                <a:gd name="connsiteX74" fmla="*/ 258495 w 540435"/>
                <a:gd name="connsiteY74" fmla="*/ 358140 h 400459"/>
                <a:gd name="connsiteX75" fmla="*/ 235635 w 540435"/>
                <a:gd name="connsiteY75" fmla="*/ 355600 h 400459"/>
                <a:gd name="connsiteX76" fmla="*/ 230555 w 540435"/>
                <a:gd name="connsiteY76" fmla="*/ 340360 h 400459"/>
                <a:gd name="connsiteX77" fmla="*/ 225475 w 540435"/>
                <a:gd name="connsiteY77" fmla="*/ 317500 h 400459"/>
                <a:gd name="connsiteX78" fmla="*/ 217855 w 540435"/>
                <a:gd name="connsiteY78" fmla="*/ 307340 h 400459"/>
                <a:gd name="connsiteX79" fmla="*/ 212775 w 540435"/>
                <a:gd name="connsiteY79" fmla="*/ 299720 h 400459"/>
                <a:gd name="connsiteX80" fmla="*/ 197535 w 540435"/>
                <a:gd name="connsiteY80" fmla="*/ 292100 h 400459"/>
                <a:gd name="connsiteX81" fmla="*/ 179755 w 540435"/>
                <a:gd name="connsiteY81" fmla="*/ 284480 h 400459"/>
                <a:gd name="connsiteX82" fmla="*/ 172135 w 540435"/>
                <a:gd name="connsiteY82" fmla="*/ 287020 h 400459"/>
                <a:gd name="connsiteX83" fmla="*/ 182295 w 540435"/>
                <a:gd name="connsiteY83" fmla="*/ 312420 h 400459"/>
                <a:gd name="connsiteX84" fmla="*/ 187375 w 540435"/>
                <a:gd name="connsiteY84" fmla="*/ 322580 h 400459"/>
                <a:gd name="connsiteX85" fmla="*/ 194995 w 540435"/>
                <a:gd name="connsiteY85" fmla="*/ 332740 h 400459"/>
                <a:gd name="connsiteX86" fmla="*/ 205155 w 540435"/>
                <a:gd name="connsiteY86" fmla="*/ 337820 h 400459"/>
                <a:gd name="connsiteX87" fmla="*/ 207695 w 540435"/>
                <a:gd name="connsiteY87" fmla="*/ 345440 h 400459"/>
                <a:gd name="connsiteX88" fmla="*/ 205155 w 540435"/>
                <a:gd name="connsiteY88" fmla="*/ 358140 h 400459"/>
                <a:gd name="connsiteX89" fmla="*/ 184835 w 540435"/>
                <a:gd name="connsiteY89" fmla="*/ 365760 h 400459"/>
                <a:gd name="connsiteX90" fmla="*/ 179755 w 540435"/>
                <a:gd name="connsiteY90" fmla="*/ 373380 h 400459"/>
                <a:gd name="connsiteX91" fmla="*/ 172135 w 540435"/>
                <a:gd name="connsiteY91" fmla="*/ 375920 h 400459"/>
                <a:gd name="connsiteX92" fmla="*/ 126415 w 540435"/>
                <a:gd name="connsiteY92" fmla="*/ 373380 h 400459"/>
                <a:gd name="connsiteX93" fmla="*/ 118795 w 540435"/>
                <a:gd name="connsiteY93" fmla="*/ 365760 h 400459"/>
                <a:gd name="connsiteX94" fmla="*/ 116255 w 540435"/>
                <a:gd name="connsiteY94" fmla="*/ 358140 h 400459"/>
                <a:gd name="connsiteX95" fmla="*/ 108635 w 540435"/>
                <a:gd name="connsiteY95" fmla="*/ 353060 h 400459"/>
                <a:gd name="connsiteX96" fmla="*/ 103555 w 540435"/>
                <a:gd name="connsiteY96" fmla="*/ 360680 h 400459"/>
                <a:gd name="connsiteX97" fmla="*/ 101015 w 540435"/>
                <a:gd name="connsiteY97" fmla="*/ 370840 h 400459"/>
                <a:gd name="connsiteX98" fmla="*/ 90855 w 540435"/>
                <a:gd name="connsiteY98" fmla="*/ 388620 h 400459"/>
                <a:gd name="connsiteX99" fmla="*/ 83235 w 540435"/>
                <a:gd name="connsiteY99" fmla="*/ 393700 h 400459"/>
                <a:gd name="connsiteX100" fmla="*/ 62915 w 540435"/>
                <a:gd name="connsiteY100" fmla="*/ 398780 h 400459"/>
                <a:gd name="connsiteX101" fmla="*/ 47675 w 540435"/>
                <a:gd name="connsiteY101" fmla="*/ 396240 h 400459"/>
                <a:gd name="connsiteX102" fmla="*/ 45135 w 540435"/>
                <a:gd name="connsiteY102" fmla="*/ 373380 h 400459"/>
                <a:gd name="connsiteX103" fmla="*/ 37515 w 540435"/>
                <a:gd name="connsiteY103" fmla="*/ 363220 h 400459"/>
                <a:gd name="connsiteX104" fmla="*/ 34975 w 540435"/>
                <a:gd name="connsiteY104" fmla="*/ 322580 h 400459"/>
                <a:gd name="connsiteX105" fmla="*/ 52755 w 540435"/>
                <a:gd name="connsiteY105" fmla="*/ 299720 h 400459"/>
                <a:gd name="connsiteX106" fmla="*/ 65455 w 540435"/>
                <a:gd name="connsiteY106" fmla="*/ 284480 h 400459"/>
                <a:gd name="connsiteX107" fmla="*/ 75615 w 540435"/>
                <a:gd name="connsiteY107" fmla="*/ 281940 h 400459"/>
                <a:gd name="connsiteX108" fmla="*/ 93395 w 540435"/>
                <a:gd name="connsiteY108" fmla="*/ 271780 h 400459"/>
                <a:gd name="connsiteX109" fmla="*/ 101015 w 540435"/>
                <a:gd name="connsiteY109" fmla="*/ 264160 h 400459"/>
                <a:gd name="connsiteX110" fmla="*/ 106095 w 540435"/>
                <a:gd name="connsiteY110" fmla="*/ 248920 h 400459"/>
                <a:gd name="connsiteX111" fmla="*/ 101015 w 540435"/>
                <a:gd name="connsiteY111" fmla="*/ 231140 h 400459"/>
                <a:gd name="connsiteX112" fmla="*/ 80695 w 540435"/>
                <a:gd name="connsiteY112" fmla="*/ 220980 h 400459"/>
                <a:gd name="connsiteX113" fmla="*/ 70535 w 540435"/>
                <a:gd name="connsiteY113" fmla="*/ 218440 h 400459"/>
                <a:gd name="connsiteX114" fmla="*/ 37515 w 540435"/>
                <a:gd name="connsiteY114" fmla="*/ 210820 h 400459"/>
                <a:gd name="connsiteX115" fmla="*/ 22275 w 540435"/>
                <a:gd name="connsiteY115" fmla="*/ 203200 h 400459"/>
                <a:gd name="connsiteX116" fmla="*/ 7035 w 540435"/>
                <a:gd name="connsiteY116" fmla="*/ 198120 h 400459"/>
                <a:gd name="connsiteX117" fmla="*/ 1955 w 540435"/>
                <a:gd name="connsiteY117" fmla="*/ 190500 h 400459"/>
                <a:gd name="connsiteX118" fmla="*/ 19735 w 540435"/>
                <a:gd name="connsiteY118" fmla="*/ 165100 h 400459"/>
                <a:gd name="connsiteX119" fmla="*/ 27355 w 540435"/>
                <a:gd name="connsiteY119" fmla="*/ 160020 h 400459"/>
                <a:gd name="connsiteX120" fmla="*/ 34975 w 540435"/>
                <a:gd name="connsiteY120" fmla="*/ 154940 h 400459"/>
                <a:gd name="connsiteX121" fmla="*/ 42595 w 540435"/>
                <a:gd name="connsiteY121" fmla="*/ 152400 h 400459"/>
                <a:gd name="connsiteX122" fmla="*/ 50215 w 540435"/>
                <a:gd name="connsiteY122" fmla="*/ 144780 h 400459"/>
                <a:gd name="connsiteX123" fmla="*/ 60375 w 540435"/>
                <a:gd name="connsiteY123" fmla="*/ 139700 h 400459"/>
                <a:gd name="connsiteX124" fmla="*/ 75615 w 540435"/>
                <a:gd name="connsiteY124" fmla="*/ 132080 h 400459"/>
                <a:gd name="connsiteX125" fmla="*/ 78155 w 540435"/>
                <a:gd name="connsiteY125" fmla="*/ 124460 h 400459"/>
                <a:gd name="connsiteX126" fmla="*/ 85775 w 540435"/>
                <a:gd name="connsiteY126" fmla="*/ 121920 h 400459"/>
                <a:gd name="connsiteX127" fmla="*/ 93395 w 540435"/>
                <a:gd name="connsiteY127" fmla="*/ 116840 h 400459"/>
                <a:gd name="connsiteX128" fmla="*/ 98475 w 540435"/>
                <a:gd name="connsiteY128" fmla="*/ 45720 h 400459"/>
                <a:gd name="connsiteX129" fmla="*/ 108635 w 540435"/>
                <a:gd name="connsiteY129" fmla="*/ 0 h 400459"/>
                <a:gd name="connsiteX130" fmla="*/ 123875 w 540435"/>
                <a:gd name="connsiteY130" fmla="*/ 2540 h 400459"/>
                <a:gd name="connsiteX131" fmla="*/ 141655 w 540435"/>
                <a:gd name="connsiteY131" fmla="*/ 20320 h 400459"/>
                <a:gd name="connsiteX132" fmla="*/ 146735 w 540435"/>
                <a:gd name="connsiteY132" fmla="*/ 27940 h 400459"/>
                <a:gd name="connsiteX133" fmla="*/ 149275 w 540435"/>
                <a:gd name="connsiteY133" fmla="*/ 35560 h 400459"/>
                <a:gd name="connsiteX134" fmla="*/ 154355 w 540435"/>
                <a:gd name="connsiteY134" fmla="*/ 43180 h 400459"/>
                <a:gd name="connsiteX135" fmla="*/ 156895 w 540435"/>
                <a:gd name="connsiteY135" fmla="*/ 50800 h 400459"/>
                <a:gd name="connsiteX136" fmla="*/ 161975 w 540435"/>
                <a:gd name="connsiteY136" fmla="*/ 58420 h 400459"/>
                <a:gd name="connsiteX137" fmla="*/ 164515 w 540435"/>
                <a:gd name="connsiteY137" fmla="*/ 66040 h 400459"/>
                <a:gd name="connsiteX138" fmla="*/ 174675 w 540435"/>
                <a:gd name="connsiteY138" fmla="*/ 71120 h 400459"/>
                <a:gd name="connsiteX139" fmla="*/ 179755 w 540435"/>
                <a:gd name="connsiteY139" fmla="*/ 78740 h 400459"/>
                <a:gd name="connsiteX140" fmla="*/ 194995 w 540435"/>
                <a:gd name="connsiteY140" fmla="*/ 83820 h 400459"/>
                <a:gd name="connsiteX141" fmla="*/ 271195 w 540435"/>
                <a:gd name="connsiteY141" fmla="*/ 88900 h 400459"/>
                <a:gd name="connsiteX142" fmla="*/ 253415 w 540435"/>
                <a:gd name="connsiteY142" fmla="*/ 86360 h 400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540435" h="400459">
                  <a:moveTo>
                    <a:pt x="253415" y="86360"/>
                  </a:moveTo>
                  <a:cubicBezTo>
                    <a:pt x="251722" y="85513"/>
                    <a:pt x="258944" y="85493"/>
                    <a:pt x="261035" y="83820"/>
                  </a:cubicBezTo>
                  <a:cubicBezTo>
                    <a:pt x="263419" y="81913"/>
                    <a:pt x="264161" y="78545"/>
                    <a:pt x="266115" y="76200"/>
                  </a:cubicBezTo>
                  <a:cubicBezTo>
                    <a:pt x="268415" y="73440"/>
                    <a:pt x="271435" y="71340"/>
                    <a:pt x="273735" y="68580"/>
                  </a:cubicBezTo>
                  <a:cubicBezTo>
                    <a:pt x="279592" y="61552"/>
                    <a:pt x="278087" y="58905"/>
                    <a:pt x="286435" y="53340"/>
                  </a:cubicBezTo>
                  <a:cubicBezTo>
                    <a:pt x="288663" y="51855"/>
                    <a:pt x="291515" y="51647"/>
                    <a:pt x="294055" y="50800"/>
                  </a:cubicBezTo>
                  <a:cubicBezTo>
                    <a:pt x="318364" y="26491"/>
                    <a:pt x="287239" y="55344"/>
                    <a:pt x="309295" y="40640"/>
                  </a:cubicBezTo>
                  <a:cubicBezTo>
                    <a:pt x="312284" y="38647"/>
                    <a:pt x="314155" y="35320"/>
                    <a:pt x="316915" y="33020"/>
                  </a:cubicBezTo>
                  <a:cubicBezTo>
                    <a:pt x="319260" y="31066"/>
                    <a:pt x="321805" y="29305"/>
                    <a:pt x="324535" y="27940"/>
                  </a:cubicBezTo>
                  <a:cubicBezTo>
                    <a:pt x="330788" y="24814"/>
                    <a:pt x="341542" y="23836"/>
                    <a:pt x="347395" y="22860"/>
                  </a:cubicBezTo>
                  <a:cubicBezTo>
                    <a:pt x="360123" y="24981"/>
                    <a:pt x="363216" y="22462"/>
                    <a:pt x="370255" y="33020"/>
                  </a:cubicBezTo>
                  <a:cubicBezTo>
                    <a:pt x="371740" y="35248"/>
                    <a:pt x="371948" y="38100"/>
                    <a:pt x="372795" y="40640"/>
                  </a:cubicBezTo>
                  <a:cubicBezTo>
                    <a:pt x="371948" y="45720"/>
                    <a:pt x="371884" y="50994"/>
                    <a:pt x="370255" y="55880"/>
                  </a:cubicBezTo>
                  <a:cubicBezTo>
                    <a:pt x="369290" y="58776"/>
                    <a:pt x="367472" y="61490"/>
                    <a:pt x="365175" y="63500"/>
                  </a:cubicBezTo>
                  <a:cubicBezTo>
                    <a:pt x="360580" y="67520"/>
                    <a:pt x="354252" y="69343"/>
                    <a:pt x="349935" y="73660"/>
                  </a:cubicBezTo>
                  <a:cubicBezTo>
                    <a:pt x="339322" y="84273"/>
                    <a:pt x="345189" y="79125"/>
                    <a:pt x="332155" y="88900"/>
                  </a:cubicBezTo>
                  <a:cubicBezTo>
                    <a:pt x="325087" y="103036"/>
                    <a:pt x="322615" y="103459"/>
                    <a:pt x="329615" y="124460"/>
                  </a:cubicBezTo>
                  <a:cubicBezTo>
                    <a:pt x="330580" y="127356"/>
                    <a:pt x="334445" y="128300"/>
                    <a:pt x="337235" y="129540"/>
                  </a:cubicBezTo>
                  <a:cubicBezTo>
                    <a:pt x="342128" y="131715"/>
                    <a:pt x="347395" y="132927"/>
                    <a:pt x="352475" y="134620"/>
                  </a:cubicBezTo>
                  <a:lnTo>
                    <a:pt x="360095" y="137160"/>
                  </a:lnTo>
                  <a:cubicBezTo>
                    <a:pt x="373642" y="136313"/>
                    <a:pt x="387236" y="136041"/>
                    <a:pt x="400735" y="134620"/>
                  </a:cubicBezTo>
                  <a:cubicBezTo>
                    <a:pt x="403398" y="134340"/>
                    <a:pt x="405741" y="132661"/>
                    <a:pt x="408355" y="132080"/>
                  </a:cubicBezTo>
                  <a:cubicBezTo>
                    <a:pt x="413382" y="130963"/>
                    <a:pt x="418515" y="130387"/>
                    <a:pt x="423595" y="129540"/>
                  </a:cubicBezTo>
                  <a:cubicBezTo>
                    <a:pt x="424597" y="126534"/>
                    <a:pt x="428580" y="110130"/>
                    <a:pt x="433755" y="106680"/>
                  </a:cubicBezTo>
                  <a:cubicBezTo>
                    <a:pt x="436660" y="104744"/>
                    <a:pt x="440693" y="105483"/>
                    <a:pt x="443915" y="104140"/>
                  </a:cubicBezTo>
                  <a:cubicBezTo>
                    <a:pt x="450905" y="101227"/>
                    <a:pt x="457051" y="96375"/>
                    <a:pt x="464235" y="93980"/>
                  </a:cubicBezTo>
                  <a:cubicBezTo>
                    <a:pt x="469315" y="92287"/>
                    <a:pt x="475020" y="91870"/>
                    <a:pt x="479475" y="88900"/>
                  </a:cubicBezTo>
                  <a:cubicBezTo>
                    <a:pt x="482015" y="87207"/>
                    <a:pt x="484305" y="85060"/>
                    <a:pt x="487095" y="83820"/>
                  </a:cubicBezTo>
                  <a:cubicBezTo>
                    <a:pt x="491988" y="81645"/>
                    <a:pt x="502335" y="78740"/>
                    <a:pt x="502335" y="78740"/>
                  </a:cubicBezTo>
                  <a:cubicBezTo>
                    <a:pt x="504028" y="76200"/>
                    <a:pt x="505031" y="73027"/>
                    <a:pt x="507415" y="71120"/>
                  </a:cubicBezTo>
                  <a:cubicBezTo>
                    <a:pt x="514132" y="65746"/>
                    <a:pt x="527104" y="70304"/>
                    <a:pt x="532815" y="71120"/>
                  </a:cubicBezTo>
                  <a:cubicBezTo>
                    <a:pt x="534508" y="76200"/>
                    <a:pt x="539194" y="81165"/>
                    <a:pt x="537895" y="86360"/>
                  </a:cubicBezTo>
                  <a:cubicBezTo>
                    <a:pt x="532396" y="108357"/>
                    <a:pt x="539130" y="84543"/>
                    <a:pt x="530275" y="106680"/>
                  </a:cubicBezTo>
                  <a:cubicBezTo>
                    <a:pt x="528286" y="111652"/>
                    <a:pt x="526888" y="116840"/>
                    <a:pt x="525195" y="121920"/>
                  </a:cubicBezTo>
                  <a:lnTo>
                    <a:pt x="522655" y="129540"/>
                  </a:lnTo>
                  <a:lnTo>
                    <a:pt x="520115" y="137160"/>
                  </a:lnTo>
                  <a:cubicBezTo>
                    <a:pt x="520921" y="140383"/>
                    <a:pt x="525410" y="157655"/>
                    <a:pt x="525195" y="160020"/>
                  </a:cubicBezTo>
                  <a:cubicBezTo>
                    <a:pt x="524710" y="165353"/>
                    <a:pt x="520115" y="175260"/>
                    <a:pt x="520115" y="175260"/>
                  </a:cubicBezTo>
                  <a:cubicBezTo>
                    <a:pt x="520507" y="178399"/>
                    <a:pt x="523013" y="202462"/>
                    <a:pt x="525195" y="208280"/>
                  </a:cubicBezTo>
                  <a:cubicBezTo>
                    <a:pt x="527317" y="213938"/>
                    <a:pt x="533942" y="219567"/>
                    <a:pt x="537895" y="223520"/>
                  </a:cubicBezTo>
                  <a:cubicBezTo>
                    <a:pt x="538742" y="226060"/>
                    <a:pt x="540435" y="228463"/>
                    <a:pt x="540435" y="231140"/>
                  </a:cubicBezTo>
                  <a:cubicBezTo>
                    <a:pt x="540435" y="237127"/>
                    <a:pt x="539241" y="243086"/>
                    <a:pt x="537895" y="248920"/>
                  </a:cubicBezTo>
                  <a:cubicBezTo>
                    <a:pt x="536386" y="255459"/>
                    <a:pt x="533199" y="266316"/>
                    <a:pt x="527735" y="271780"/>
                  </a:cubicBezTo>
                  <a:cubicBezTo>
                    <a:pt x="525576" y="273939"/>
                    <a:pt x="522655" y="275167"/>
                    <a:pt x="520115" y="276860"/>
                  </a:cubicBezTo>
                  <a:cubicBezTo>
                    <a:pt x="509108" y="276013"/>
                    <a:pt x="497999" y="276042"/>
                    <a:pt x="487095" y="274320"/>
                  </a:cubicBezTo>
                  <a:cubicBezTo>
                    <a:pt x="481806" y="273485"/>
                    <a:pt x="477050" y="270539"/>
                    <a:pt x="471855" y="269240"/>
                  </a:cubicBezTo>
                  <a:lnTo>
                    <a:pt x="461695" y="266700"/>
                  </a:lnTo>
                  <a:cubicBezTo>
                    <a:pt x="443559" y="272745"/>
                    <a:pt x="450910" y="268810"/>
                    <a:pt x="438835" y="276860"/>
                  </a:cubicBezTo>
                  <a:cubicBezTo>
                    <a:pt x="439682" y="279400"/>
                    <a:pt x="439890" y="282252"/>
                    <a:pt x="441375" y="284480"/>
                  </a:cubicBezTo>
                  <a:cubicBezTo>
                    <a:pt x="443368" y="287469"/>
                    <a:pt x="445855" y="290356"/>
                    <a:pt x="448995" y="292100"/>
                  </a:cubicBezTo>
                  <a:cubicBezTo>
                    <a:pt x="457912" y="297054"/>
                    <a:pt x="467384" y="297332"/>
                    <a:pt x="476935" y="299720"/>
                  </a:cubicBezTo>
                  <a:cubicBezTo>
                    <a:pt x="479532" y="300369"/>
                    <a:pt x="482160" y="301063"/>
                    <a:pt x="484555" y="302260"/>
                  </a:cubicBezTo>
                  <a:cubicBezTo>
                    <a:pt x="491628" y="305796"/>
                    <a:pt x="494178" y="309343"/>
                    <a:pt x="499795" y="314960"/>
                  </a:cubicBezTo>
                  <a:cubicBezTo>
                    <a:pt x="500642" y="317500"/>
                    <a:pt x="501007" y="320255"/>
                    <a:pt x="502335" y="322580"/>
                  </a:cubicBezTo>
                  <a:cubicBezTo>
                    <a:pt x="506937" y="330634"/>
                    <a:pt x="511104" y="332498"/>
                    <a:pt x="515035" y="340360"/>
                  </a:cubicBezTo>
                  <a:cubicBezTo>
                    <a:pt x="516232" y="342755"/>
                    <a:pt x="516728" y="345440"/>
                    <a:pt x="517575" y="347980"/>
                  </a:cubicBezTo>
                  <a:cubicBezTo>
                    <a:pt x="515882" y="353060"/>
                    <a:pt x="515333" y="358679"/>
                    <a:pt x="512495" y="363220"/>
                  </a:cubicBezTo>
                  <a:cubicBezTo>
                    <a:pt x="509186" y="368514"/>
                    <a:pt x="502036" y="368450"/>
                    <a:pt x="497255" y="370840"/>
                  </a:cubicBezTo>
                  <a:cubicBezTo>
                    <a:pt x="494525" y="372205"/>
                    <a:pt x="492441" y="374717"/>
                    <a:pt x="489635" y="375920"/>
                  </a:cubicBezTo>
                  <a:cubicBezTo>
                    <a:pt x="486426" y="377295"/>
                    <a:pt x="482832" y="377501"/>
                    <a:pt x="479475" y="378460"/>
                  </a:cubicBezTo>
                  <a:cubicBezTo>
                    <a:pt x="456383" y="385058"/>
                    <a:pt x="493161" y="379478"/>
                    <a:pt x="436295" y="383540"/>
                  </a:cubicBezTo>
                  <a:cubicBezTo>
                    <a:pt x="428675" y="382693"/>
                    <a:pt x="420906" y="382724"/>
                    <a:pt x="413435" y="381000"/>
                  </a:cubicBezTo>
                  <a:cubicBezTo>
                    <a:pt x="399267" y="377731"/>
                    <a:pt x="406405" y="376510"/>
                    <a:pt x="398195" y="368300"/>
                  </a:cubicBezTo>
                  <a:cubicBezTo>
                    <a:pt x="396036" y="366141"/>
                    <a:pt x="392920" y="365174"/>
                    <a:pt x="390575" y="363220"/>
                  </a:cubicBezTo>
                  <a:cubicBezTo>
                    <a:pt x="365608" y="342414"/>
                    <a:pt x="397855" y="367960"/>
                    <a:pt x="377875" y="347980"/>
                  </a:cubicBezTo>
                  <a:cubicBezTo>
                    <a:pt x="375716" y="345821"/>
                    <a:pt x="372795" y="344593"/>
                    <a:pt x="370255" y="342900"/>
                  </a:cubicBezTo>
                  <a:cubicBezTo>
                    <a:pt x="369408" y="340360"/>
                    <a:pt x="369608" y="337173"/>
                    <a:pt x="367715" y="335280"/>
                  </a:cubicBezTo>
                  <a:cubicBezTo>
                    <a:pt x="363288" y="330853"/>
                    <a:pt x="353065" y="329077"/>
                    <a:pt x="347395" y="327660"/>
                  </a:cubicBezTo>
                  <a:cubicBezTo>
                    <a:pt x="340622" y="328507"/>
                    <a:pt x="333791" y="328979"/>
                    <a:pt x="327075" y="330200"/>
                  </a:cubicBezTo>
                  <a:cubicBezTo>
                    <a:pt x="324441" y="330679"/>
                    <a:pt x="322052" y="332091"/>
                    <a:pt x="319455" y="332740"/>
                  </a:cubicBezTo>
                  <a:cubicBezTo>
                    <a:pt x="315267" y="333787"/>
                    <a:pt x="310988" y="334433"/>
                    <a:pt x="306755" y="335280"/>
                  </a:cubicBezTo>
                  <a:cubicBezTo>
                    <a:pt x="301675" y="338667"/>
                    <a:pt x="297184" y="343173"/>
                    <a:pt x="291515" y="345440"/>
                  </a:cubicBezTo>
                  <a:cubicBezTo>
                    <a:pt x="287282" y="347133"/>
                    <a:pt x="283084" y="348919"/>
                    <a:pt x="278815" y="350520"/>
                  </a:cubicBezTo>
                  <a:cubicBezTo>
                    <a:pt x="276308" y="351460"/>
                    <a:pt x="273702" y="352120"/>
                    <a:pt x="271195" y="353060"/>
                  </a:cubicBezTo>
                  <a:cubicBezTo>
                    <a:pt x="266926" y="354661"/>
                    <a:pt x="262728" y="356447"/>
                    <a:pt x="258495" y="358140"/>
                  </a:cubicBezTo>
                  <a:cubicBezTo>
                    <a:pt x="250875" y="357293"/>
                    <a:pt x="242103" y="359716"/>
                    <a:pt x="235635" y="355600"/>
                  </a:cubicBezTo>
                  <a:cubicBezTo>
                    <a:pt x="231117" y="352725"/>
                    <a:pt x="231435" y="345642"/>
                    <a:pt x="230555" y="340360"/>
                  </a:cubicBezTo>
                  <a:cubicBezTo>
                    <a:pt x="229933" y="336629"/>
                    <a:pt x="228418" y="322649"/>
                    <a:pt x="225475" y="317500"/>
                  </a:cubicBezTo>
                  <a:cubicBezTo>
                    <a:pt x="223375" y="313824"/>
                    <a:pt x="220316" y="310785"/>
                    <a:pt x="217855" y="307340"/>
                  </a:cubicBezTo>
                  <a:cubicBezTo>
                    <a:pt x="216081" y="304856"/>
                    <a:pt x="214934" y="301879"/>
                    <a:pt x="212775" y="299720"/>
                  </a:cubicBezTo>
                  <a:cubicBezTo>
                    <a:pt x="206673" y="293618"/>
                    <a:pt x="204765" y="295199"/>
                    <a:pt x="197535" y="292100"/>
                  </a:cubicBezTo>
                  <a:cubicBezTo>
                    <a:pt x="175564" y="282684"/>
                    <a:pt x="197625" y="290437"/>
                    <a:pt x="179755" y="284480"/>
                  </a:cubicBezTo>
                  <a:cubicBezTo>
                    <a:pt x="177215" y="285327"/>
                    <a:pt x="172467" y="284363"/>
                    <a:pt x="172135" y="287020"/>
                  </a:cubicBezTo>
                  <a:cubicBezTo>
                    <a:pt x="170633" y="299039"/>
                    <a:pt x="177471" y="303978"/>
                    <a:pt x="182295" y="312420"/>
                  </a:cubicBezTo>
                  <a:cubicBezTo>
                    <a:pt x="184174" y="315708"/>
                    <a:pt x="185368" y="319369"/>
                    <a:pt x="187375" y="322580"/>
                  </a:cubicBezTo>
                  <a:cubicBezTo>
                    <a:pt x="189619" y="326170"/>
                    <a:pt x="191781" y="329985"/>
                    <a:pt x="194995" y="332740"/>
                  </a:cubicBezTo>
                  <a:cubicBezTo>
                    <a:pt x="197870" y="335204"/>
                    <a:pt x="201768" y="336127"/>
                    <a:pt x="205155" y="337820"/>
                  </a:cubicBezTo>
                  <a:cubicBezTo>
                    <a:pt x="206002" y="340360"/>
                    <a:pt x="207695" y="342763"/>
                    <a:pt x="207695" y="345440"/>
                  </a:cubicBezTo>
                  <a:cubicBezTo>
                    <a:pt x="207695" y="349757"/>
                    <a:pt x="207965" y="354862"/>
                    <a:pt x="205155" y="358140"/>
                  </a:cubicBezTo>
                  <a:cubicBezTo>
                    <a:pt x="203940" y="359557"/>
                    <a:pt x="188576" y="364513"/>
                    <a:pt x="184835" y="365760"/>
                  </a:cubicBezTo>
                  <a:cubicBezTo>
                    <a:pt x="183142" y="368300"/>
                    <a:pt x="182139" y="371473"/>
                    <a:pt x="179755" y="373380"/>
                  </a:cubicBezTo>
                  <a:cubicBezTo>
                    <a:pt x="177664" y="375053"/>
                    <a:pt x="174812" y="375920"/>
                    <a:pt x="172135" y="375920"/>
                  </a:cubicBezTo>
                  <a:cubicBezTo>
                    <a:pt x="156871" y="375920"/>
                    <a:pt x="141655" y="374227"/>
                    <a:pt x="126415" y="373380"/>
                  </a:cubicBezTo>
                  <a:cubicBezTo>
                    <a:pt x="123875" y="370840"/>
                    <a:pt x="120788" y="368749"/>
                    <a:pt x="118795" y="365760"/>
                  </a:cubicBezTo>
                  <a:cubicBezTo>
                    <a:pt x="117310" y="363532"/>
                    <a:pt x="117928" y="360231"/>
                    <a:pt x="116255" y="358140"/>
                  </a:cubicBezTo>
                  <a:cubicBezTo>
                    <a:pt x="114348" y="355756"/>
                    <a:pt x="111175" y="354753"/>
                    <a:pt x="108635" y="353060"/>
                  </a:cubicBezTo>
                  <a:cubicBezTo>
                    <a:pt x="106942" y="355600"/>
                    <a:pt x="104758" y="357874"/>
                    <a:pt x="103555" y="360680"/>
                  </a:cubicBezTo>
                  <a:cubicBezTo>
                    <a:pt x="102180" y="363889"/>
                    <a:pt x="102241" y="367571"/>
                    <a:pt x="101015" y="370840"/>
                  </a:cubicBezTo>
                  <a:cubicBezTo>
                    <a:pt x="99820" y="374027"/>
                    <a:pt x="93803" y="385672"/>
                    <a:pt x="90855" y="388620"/>
                  </a:cubicBezTo>
                  <a:cubicBezTo>
                    <a:pt x="88696" y="390779"/>
                    <a:pt x="86104" y="392657"/>
                    <a:pt x="83235" y="393700"/>
                  </a:cubicBezTo>
                  <a:cubicBezTo>
                    <a:pt x="76674" y="396086"/>
                    <a:pt x="62915" y="398780"/>
                    <a:pt x="62915" y="398780"/>
                  </a:cubicBezTo>
                  <a:cubicBezTo>
                    <a:pt x="57835" y="397933"/>
                    <a:pt x="50628" y="400459"/>
                    <a:pt x="47675" y="396240"/>
                  </a:cubicBezTo>
                  <a:cubicBezTo>
                    <a:pt x="43278" y="389959"/>
                    <a:pt x="47390" y="380708"/>
                    <a:pt x="45135" y="373380"/>
                  </a:cubicBezTo>
                  <a:cubicBezTo>
                    <a:pt x="43890" y="369334"/>
                    <a:pt x="40055" y="366607"/>
                    <a:pt x="37515" y="363220"/>
                  </a:cubicBezTo>
                  <a:cubicBezTo>
                    <a:pt x="31865" y="346271"/>
                    <a:pt x="28532" y="343198"/>
                    <a:pt x="34975" y="322580"/>
                  </a:cubicBezTo>
                  <a:cubicBezTo>
                    <a:pt x="38827" y="310254"/>
                    <a:pt x="45702" y="308184"/>
                    <a:pt x="52755" y="299720"/>
                  </a:cubicBezTo>
                  <a:cubicBezTo>
                    <a:pt x="57537" y="293982"/>
                    <a:pt x="58372" y="288528"/>
                    <a:pt x="65455" y="284480"/>
                  </a:cubicBezTo>
                  <a:cubicBezTo>
                    <a:pt x="68486" y="282748"/>
                    <a:pt x="72346" y="283166"/>
                    <a:pt x="75615" y="281940"/>
                  </a:cubicBezTo>
                  <a:cubicBezTo>
                    <a:pt x="80132" y="280246"/>
                    <a:pt x="89375" y="275130"/>
                    <a:pt x="93395" y="271780"/>
                  </a:cubicBezTo>
                  <a:cubicBezTo>
                    <a:pt x="96155" y="269480"/>
                    <a:pt x="98475" y="266700"/>
                    <a:pt x="101015" y="264160"/>
                  </a:cubicBezTo>
                  <a:cubicBezTo>
                    <a:pt x="102708" y="259080"/>
                    <a:pt x="107566" y="254069"/>
                    <a:pt x="106095" y="248920"/>
                  </a:cubicBezTo>
                  <a:cubicBezTo>
                    <a:pt x="104402" y="242993"/>
                    <a:pt x="103772" y="236653"/>
                    <a:pt x="101015" y="231140"/>
                  </a:cubicBezTo>
                  <a:cubicBezTo>
                    <a:pt x="96177" y="221464"/>
                    <a:pt x="89905" y="223027"/>
                    <a:pt x="80695" y="220980"/>
                  </a:cubicBezTo>
                  <a:cubicBezTo>
                    <a:pt x="77287" y="220223"/>
                    <a:pt x="73943" y="219197"/>
                    <a:pt x="70535" y="218440"/>
                  </a:cubicBezTo>
                  <a:cubicBezTo>
                    <a:pt x="58446" y="215753"/>
                    <a:pt x="49964" y="214970"/>
                    <a:pt x="37515" y="210820"/>
                  </a:cubicBezTo>
                  <a:cubicBezTo>
                    <a:pt x="9725" y="201557"/>
                    <a:pt x="51818" y="216330"/>
                    <a:pt x="22275" y="203200"/>
                  </a:cubicBezTo>
                  <a:cubicBezTo>
                    <a:pt x="17382" y="201025"/>
                    <a:pt x="7035" y="198120"/>
                    <a:pt x="7035" y="198120"/>
                  </a:cubicBezTo>
                  <a:cubicBezTo>
                    <a:pt x="5342" y="195580"/>
                    <a:pt x="2292" y="193534"/>
                    <a:pt x="1955" y="190500"/>
                  </a:cubicBezTo>
                  <a:cubicBezTo>
                    <a:pt x="0" y="172904"/>
                    <a:pt x="6729" y="173771"/>
                    <a:pt x="19735" y="165100"/>
                  </a:cubicBezTo>
                  <a:lnTo>
                    <a:pt x="27355" y="160020"/>
                  </a:lnTo>
                  <a:cubicBezTo>
                    <a:pt x="29895" y="158327"/>
                    <a:pt x="32079" y="155905"/>
                    <a:pt x="34975" y="154940"/>
                  </a:cubicBezTo>
                  <a:lnTo>
                    <a:pt x="42595" y="152400"/>
                  </a:lnTo>
                  <a:cubicBezTo>
                    <a:pt x="45135" y="149860"/>
                    <a:pt x="47292" y="146868"/>
                    <a:pt x="50215" y="144780"/>
                  </a:cubicBezTo>
                  <a:cubicBezTo>
                    <a:pt x="53296" y="142579"/>
                    <a:pt x="57087" y="141579"/>
                    <a:pt x="60375" y="139700"/>
                  </a:cubicBezTo>
                  <a:cubicBezTo>
                    <a:pt x="74162" y="131822"/>
                    <a:pt x="61644" y="136737"/>
                    <a:pt x="75615" y="132080"/>
                  </a:cubicBezTo>
                  <a:cubicBezTo>
                    <a:pt x="76462" y="129540"/>
                    <a:pt x="76262" y="126353"/>
                    <a:pt x="78155" y="124460"/>
                  </a:cubicBezTo>
                  <a:cubicBezTo>
                    <a:pt x="80048" y="122567"/>
                    <a:pt x="83380" y="123117"/>
                    <a:pt x="85775" y="121920"/>
                  </a:cubicBezTo>
                  <a:cubicBezTo>
                    <a:pt x="88505" y="120555"/>
                    <a:pt x="90855" y="118533"/>
                    <a:pt x="93395" y="116840"/>
                  </a:cubicBezTo>
                  <a:cubicBezTo>
                    <a:pt x="98270" y="77841"/>
                    <a:pt x="95018" y="107947"/>
                    <a:pt x="98475" y="45720"/>
                  </a:cubicBezTo>
                  <a:cubicBezTo>
                    <a:pt x="100890" y="2243"/>
                    <a:pt x="89792" y="12562"/>
                    <a:pt x="108635" y="0"/>
                  </a:cubicBezTo>
                  <a:cubicBezTo>
                    <a:pt x="113715" y="847"/>
                    <a:pt x="119093" y="627"/>
                    <a:pt x="123875" y="2540"/>
                  </a:cubicBezTo>
                  <a:cubicBezTo>
                    <a:pt x="132003" y="5791"/>
                    <a:pt x="136914" y="13682"/>
                    <a:pt x="141655" y="20320"/>
                  </a:cubicBezTo>
                  <a:cubicBezTo>
                    <a:pt x="143429" y="22804"/>
                    <a:pt x="145370" y="25210"/>
                    <a:pt x="146735" y="27940"/>
                  </a:cubicBezTo>
                  <a:cubicBezTo>
                    <a:pt x="147932" y="30335"/>
                    <a:pt x="148078" y="33165"/>
                    <a:pt x="149275" y="35560"/>
                  </a:cubicBezTo>
                  <a:cubicBezTo>
                    <a:pt x="150640" y="38290"/>
                    <a:pt x="152990" y="40450"/>
                    <a:pt x="154355" y="43180"/>
                  </a:cubicBezTo>
                  <a:cubicBezTo>
                    <a:pt x="155552" y="45575"/>
                    <a:pt x="155698" y="48405"/>
                    <a:pt x="156895" y="50800"/>
                  </a:cubicBezTo>
                  <a:cubicBezTo>
                    <a:pt x="158260" y="53530"/>
                    <a:pt x="160610" y="55690"/>
                    <a:pt x="161975" y="58420"/>
                  </a:cubicBezTo>
                  <a:cubicBezTo>
                    <a:pt x="163172" y="60815"/>
                    <a:pt x="162622" y="64147"/>
                    <a:pt x="164515" y="66040"/>
                  </a:cubicBezTo>
                  <a:cubicBezTo>
                    <a:pt x="167192" y="68717"/>
                    <a:pt x="171288" y="69427"/>
                    <a:pt x="174675" y="71120"/>
                  </a:cubicBezTo>
                  <a:cubicBezTo>
                    <a:pt x="176368" y="73660"/>
                    <a:pt x="177166" y="77122"/>
                    <a:pt x="179755" y="78740"/>
                  </a:cubicBezTo>
                  <a:cubicBezTo>
                    <a:pt x="184296" y="81578"/>
                    <a:pt x="189915" y="82127"/>
                    <a:pt x="194995" y="83820"/>
                  </a:cubicBezTo>
                  <a:cubicBezTo>
                    <a:pt x="224401" y="93622"/>
                    <a:pt x="199220" y="86021"/>
                    <a:pt x="271195" y="88900"/>
                  </a:cubicBezTo>
                  <a:cubicBezTo>
                    <a:pt x="272887" y="88968"/>
                    <a:pt x="255108" y="87207"/>
                    <a:pt x="253415" y="86360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5" name="Figura a mano libera 224"/>
            <p:cNvSpPr/>
            <p:nvPr/>
          </p:nvSpPr>
          <p:spPr>
            <a:xfrm>
              <a:off x="4589608" y="5815464"/>
              <a:ext cx="103177" cy="128597"/>
            </a:xfrm>
            <a:custGeom>
              <a:avLst/>
              <a:gdLst>
                <a:gd name="connsiteX0" fmla="*/ 266700 w 287020"/>
                <a:gd name="connsiteY0" fmla="*/ 307561 h 317721"/>
                <a:gd name="connsiteX1" fmla="*/ 274320 w 287020"/>
                <a:gd name="connsiteY1" fmla="*/ 305021 h 317721"/>
                <a:gd name="connsiteX2" fmla="*/ 284480 w 287020"/>
                <a:gd name="connsiteY2" fmla="*/ 282161 h 317721"/>
                <a:gd name="connsiteX3" fmla="*/ 287020 w 287020"/>
                <a:gd name="connsiteY3" fmla="*/ 274541 h 317721"/>
                <a:gd name="connsiteX4" fmla="*/ 284480 w 287020"/>
                <a:gd name="connsiteY4" fmla="*/ 244061 h 317721"/>
                <a:gd name="connsiteX5" fmla="*/ 271780 w 287020"/>
                <a:gd name="connsiteY5" fmla="*/ 231361 h 317721"/>
                <a:gd name="connsiteX6" fmla="*/ 264160 w 287020"/>
                <a:gd name="connsiteY6" fmla="*/ 228821 h 317721"/>
                <a:gd name="connsiteX7" fmla="*/ 243840 w 287020"/>
                <a:gd name="connsiteY7" fmla="*/ 218661 h 317721"/>
                <a:gd name="connsiteX8" fmla="*/ 236220 w 287020"/>
                <a:gd name="connsiteY8" fmla="*/ 213581 h 317721"/>
                <a:gd name="connsiteX9" fmla="*/ 223520 w 287020"/>
                <a:gd name="connsiteY9" fmla="*/ 211041 h 317721"/>
                <a:gd name="connsiteX10" fmla="*/ 208280 w 287020"/>
                <a:gd name="connsiteY10" fmla="*/ 205961 h 317721"/>
                <a:gd name="connsiteX11" fmla="*/ 198120 w 287020"/>
                <a:gd name="connsiteY11" fmla="*/ 200881 h 317721"/>
                <a:gd name="connsiteX12" fmla="*/ 185420 w 287020"/>
                <a:gd name="connsiteY12" fmla="*/ 198341 h 317721"/>
                <a:gd name="connsiteX13" fmla="*/ 167640 w 287020"/>
                <a:gd name="connsiteY13" fmla="*/ 188181 h 317721"/>
                <a:gd name="connsiteX14" fmla="*/ 154940 w 287020"/>
                <a:gd name="connsiteY14" fmla="*/ 178021 h 317721"/>
                <a:gd name="connsiteX15" fmla="*/ 147320 w 287020"/>
                <a:gd name="connsiteY15" fmla="*/ 160241 h 317721"/>
                <a:gd name="connsiteX16" fmla="*/ 139700 w 287020"/>
                <a:gd name="connsiteY16" fmla="*/ 152621 h 317721"/>
                <a:gd name="connsiteX17" fmla="*/ 132080 w 287020"/>
                <a:gd name="connsiteY17" fmla="*/ 137381 h 317721"/>
                <a:gd name="connsiteX18" fmla="*/ 124460 w 287020"/>
                <a:gd name="connsiteY18" fmla="*/ 132301 h 317721"/>
                <a:gd name="connsiteX19" fmla="*/ 119380 w 287020"/>
                <a:gd name="connsiteY19" fmla="*/ 124681 h 317721"/>
                <a:gd name="connsiteX20" fmla="*/ 109220 w 287020"/>
                <a:gd name="connsiteY20" fmla="*/ 119601 h 317721"/>
                <a:gd name="connsiteX21" fmla="*/ 101600 w 287020"/>
                <a:gd name="connsiteY21" fmla="*/ 114521 h 317721"/>
                <a:gd name="connsiteX22" fmla="*/ 91440 w 287020"/>
                <a:gd name="connsiteY22" fmla="*/ 99281 h 317721"/>
                <a:gd name="connsiteX23" fmla="*/ 86360 w 287020"/>
                <a:gd name="connsiteY23" fmla="*/ 25621 h 317721"/>
                <a:gd name="connsiteX24" fmla="*/ 83820 w 287020"/>
                <a:gd name="connsiteY24" fmla="*/ 18001 h 317721"/>
                <a:gd name="connsiteX25" fmla="*/ 76200 w 287020"/>
                <a:gd name="connsiteY25" fmla="*/ 15461 h 317721"/>
                <a:gd name="connsiteX26" fmla="*/ 55880 w 287020"/>
                <a:gd name="connsiteY26" fmla="*/ 7841 h 317721"/>
                <a:gd name="connsiteX27" fmla="*/ 12700 w 287020"/>
                <a:gd name="connsiteY27" fmla="*/ 18001 h 317721"/>
                <a:gd name="connsiteX28" fmla="*/ 10160 w 287020"/>
                <a:gd name="connsiteY28" fmla="*/ 25621 h 317721"/>
                <a:gd name="connsiteX29" fmla="*/ 7620 w 287020"/>
                <a:gd name="connsiteY29" fmla="*/ 78961 h 317721"/>
                <a:gd name="connsiteX30" fmla="*/ 5080 w 287020"/>
                <a:gd name="connsiteY30" fmla="*/ 86581 h 317721"/>
                <a:gd name="connsiteX31" fmla="*/ 0 w 287020"/>
                <a:gd name="connsiteY31" fmla="*/ 94201 h 317721"/>
                <a:gd name="connsiteX32" fmla="*/ 2540 w 287020"/>
                <a:gd name="connsiteY32" fmla="*/ 122141 h 317721"/>
                <a:gd name="connsiteX33" fmla="*/ 5080 w 287020"/>
                <a:gd name="connsiteY33" fmla="*/ 129761 h 317721"/>
                <a:gd name="connsiteX34" fmla="*/ 20320 w 287020"/>
                <a:gd name="connsiteY34" fmla="*/ 139921 h 317721"/>
                <a:gd name="connsiteX35" fmla="*/ 30480 w 287020"/>
                <a:gd name="connsiteY35" fmla="*/ 150081 h 317721"/>
                <a:gd name="connsiteX36" fmla="*/ 48260 w 287020"/>
                <a:gd name="connsiteY36" fmla="*/ 167861 h 317721"/>
                <a:gd name="connsiteX37" fmla="*/ 55880 w 287020"/>
                <a:gd name="connsiteY37" fmla="*/ 175481 h 317721"/>
                <a:gd name="connsiteX38" fmla="*/ 60960 w 287020"/>
                <a:gd name="connsiteY38" fmla="*/ 183101 h 317721"/>
                <a:gd name="connsiteX39" fmla="*/ 68580 w 287020"/>
                <a:gd name="connsiteY39" fmla="*/ 185641 h 317721"/>
                <a:gd name="connsiteX40" fmla="*/ 78740 w 287020"/>
                <a:gd name="connsiteY40" fmla="*/ 208501 h 317721"/>
                <a:gd name="connsiteX41" fmla="*/ 78740 w 287020"/>
                <a:gd name="connsiteY41" fmla="*/ 282161 h 317721"/>
                <a:gd name="connsiteX42" fmla="*/ 91440 w 287020"/>
                <a:gd name="connsiteY42" fmla="*/ 297401 h 317721"/>
                <a:gd name="connsiteX43" fmla="*/ 99060 w 287020"/>
                <a:gd name="connsiteY43" fmla="*/ 299941 h 317721"/>
                <a:gd name="connsiteX44" fmla="*/ 114300 w 287020"/>
                <a:gd name="connsiteY44" fmla="*/ 310101 h 317721"/>
                <a:gd name="connsiteX45" fmla="*/ 121920 w 287020"/>
                <a:gd name="connsiteY45" fmla="*/ 315181 h 317721"/>
                <a:gd name="connsiteX46" fmla="*/ 129540 w 287020"/>
                <a:gd name="connsiteY46" fmla="*/ 317721 h 317721"/>
                <a:gd name="connsiteX47" fmla="*/ 160020 w 287020"/>
                <a:gd name="connsiteY47" fmla="*/ 315181 h 317721"/>
                <a:gd name="connsiteX48" fmla="*/ 167640 w 287020"/>
                <a:gd name="connsiteY48" fmla="*/ 310101 h 317721"/>
                <a:gd name="connsiteX49" fmla="*/ 175260 w 287020"/>
                <a:gd name="connsiteY49" fmla="*/ 307561 h 317721"/>
                <a:gd name="connsiteX50" fmla="*/ 182880 w 287020"/>
                <a:gd name="connsiteY50" fmla="*/ 299941 h 317721"/>
                <a:gd name="connsiteX51" fmla="*/ 185420 w 287020"/>
                <a:gd name="connsiteY51" fmla="*/ 292321 h 317721"/>
                <a:gd name="connsiteX52" fmla="*/ 193040 w 287020"/>
                <a:gd name="connsiteY52" fmla="*/ 289781 h 317721"/>
                <a:gd name="connsiteX53" fmla="*/ 223520 w 287020"/>
                <a:gd name="connsiteY53" fmla="*/ 292321 h 317721"/>
                <a:gd name="connsiteX54" fmla="*/ 246380 w 287020"/>
                <a:gd name="connsiteY54" fmla="*/ 305021 h 317721"/>
                <a:gd name="connsiteX55" fmla="*/ 261620 w 287020"/>
                <a:gd name="connsiteY55" fmla="*/ 312641 h 317721"/>
                <a:gd name="connsiteX56" fmla="*/ 279400 w 287020"/>
                <a:gd name="connsiteY56" fmla="*/ 302481 h 317721"/>
                <a:gd name="connsiteX57" fmla="*/ 266700 w 287020"/>
                <a:gd name="connsiteY57" fmla="*/ 307561 h 3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87020" h="317721">
                  <a:moveTo>
                    <a:pt x="266700" y="307561"/>
                  </a:moveTo>
                  <a:cubicBezTo>
                    <a:pt x="265853" y="307984"/>
                    <a:pt x="272229" y="306694"/>
                    <a:pt x="274320" y="305021"/>
                  </a:cubicBezTo>
                  <a:cubicBezTo>
                    <a:pt x="279809" y="300630"/>
                    <a:pt x="282928" y="286818"/>
                    <a:pt x="284480" y="282161"/>
                  </a:cubicBezTo>
                  <a:lnTo>
                    <a:pt x="287020" y="274541"/>
                  </a:lnTo>
                  <a:cubicBezTo>
                    <a:pt x="286173" y="264381"/>
                    <a:pt x="286479" y="254058"/>
                    <a:pt x="284480" y="244061"/>
                  </a:cubicBezTo>
                  <a:cubicBezTo>
                    <a:pt x="283351" y="238417"/>
                    <a:pt x="276296" y="233619"/>
                    <a:pt x="271780" y="231361"/>
                  </a:cubicBezTo>
                  <a:cubicBezTo>
                    <a:pt x="269385" y="230164"/>
                    <a:pt x="266597" y="229929"/>
                    <a:pt x="264160" y="228821"/>
                  </a:cubicBezTo>
                  <a:cubicBezTo>
                    <a:pt x="257266" y="225687"/>
                    <a:pt x="250141" y="222862"/>
                    <a:pt x="243840" y="218661"/>
                  </a:cubicBezTo>
                  <a:cubicBezTo>
                    <a:pt x="241300" y="216968"/>
                    <a:pt x="239078" y="214653"/>
                    <a:pt x="236220" y="213581"/>
                  </a:cubicBezTo>
                  <a:cubicBezTo>
                    <a:pt x="232178" y="212065"/>
                    <a:pt x="227685" y="212177"/>
                    <a:pt x="223520" y="211041"/>
                  </a:cubicBezTo>
                  <a:cubicBezTo>
                    <a:pt x="218354" y="209632"/>
                    <a:pt x="213069" y="208356"/>
                    <a:pt x="208280" y="205961"/>
                  </a:cubicBezTo>
                  <a:cubicBezTo>
                    <a:pt x="204893" y="204268"/>
                    <a:pt x="201712" y="202078"/>
                    <a:pt x="198120" y="200881"/>
                  </a:cubicBezTo>
                  <a:cubicBezTo>
                    <a:pt x="194024" y="199516"/>
                    <a:pt x="189653" y="199188"/>
                    <a:pt x="185420" y="198341"/>
                  </a:cubicBezTo>
                  <a:cubicBezTo>
                    <a:pt x="181436" y="196349"/>
                    <a:pt x="171230" y="191771"/>
                    <a:pt x="167640" y="188181"/>
                  </a:cubicBezTo>
                  <a:cubicBezTo>
                    <a:pt x="156151" y="176692"/>
                    <a:pt x="169775" y="182966"/>
                    <a:pt x="154940" y="178021"/>
                  </a:cubicBezTo>
                  <a:cubicBezTo>
                    <a:pt x="152867" y="171803"/>
                    <a:pt x="151243" y="165734"/>
                    <a:pt x="147320" y="160241"/>
                  </a:cubicBezTo>
                  <a:cubicBezTo>
                    <a:pt x="145232" y="157318"/>
                    <a:pt x="142240" y="155161"/>
                    <a:pt x="139700" y="152621"/>
                  </a:cubicBezTo>
                  <a:cubicBezTo>
                    <a:pt x="137634" y="146423"/>
                    <a:pt x="137004" y="142305"/>
                    <a:pt x="132080" y="137381"/>
                  </a:cubicBezTo>
                  <a:cubicBezTo>
                    <a:pt x="129921" y="135222"/>
                    <a:pt x="127000" y="133994"/>
                    <a:pt x="124460" y="132301"/>
                  </a:cubicBezTo>
                  <a:cubicBezTo>
                    <a:pt x="122767" y="129761"/>
                    <a:pt x="121725" y="126635"/>
                    <a:pt x="119380" y="124681"/>
                  </a:cubicBezTo>
                  <a:cubicBezTo>
                    <a:pt x="116471" y="122257"/>
                    <a:pt x="112508" y="121480"/>
                    <a:pt x="109220" y="119601"/>
                  </a:cubicBezTo>
                  <a:cubicBezTo>
                    <a:pt x="106570" y="118086"/>
                    <a:pt x="104140" y="116214"/>
                    <a:pt x="101600" y="114521"/>
                  </a:cubicBezTo>
                  <a:cubicBezTo>
                    <a:pt x="98213" y="109441"/>
                    <a:pt x="91860" y="105372"/>
                    <a:pt x="91440" y="99281"/>
                  </a:cubicBezTo>
                  <a:cubicBezTo>
                    <a:pt x="89747" y="74728"/>
                    <a:pt x="88657" y="50125"/>
                    <a:pt x="86360" y="25621"/>
                  </a:cubicBezTo>
                  <a:cubicBezTo>
                    <a:pt x="86110" y="22955"/>
                    <a:pt x="85713" y="19894"/>
                    <a:pt x="83820" y="18001"/>
                  </a:cubicBezTo>
                  <a:cubicBezTo>
                    <a:pt x="81927" y="16108"/>
                    <a:pt x="78774" y="16197"/>
                    <a:pt x="76200" y="15461"/>
                  </a:cubicBezTo>
                  <a:cubicBezTo>
                    <a:pt x="60061" y="10850"/>
                    <a:pt x="71663" y="15733"/>
                    <a:pt x="55880" y="7841"/>
                  </a:cubicBezTo>
                  <a:cubicBezTo>
                    <a:pt x="27825" y="9711"/>
                    <a:pt x="21701" y="0"/>
                    <a:pt x="12700" y="18001"/>
                  </a:cubicBezTo>
                  <a:cubicBezTo>
                    <a:pt x="11503" y="20396"/>
                    <a:pt x="11007" y="23081"/>
                    <a:pt x="10160" y="25621"/>
                  </a:cubicBezTo>
                  <a:cubicBezTo>
                    <a:pt x="9313" y="43401"/>
                    <a:pt x="9098" y="61222"/>
                    <a:pt x="7620" y="78961"/>
                  </a:cubicBezTo>
                  <a:cubicBezTo>
                    <a:pt x="7398" y="81629"/>
                    <a:pt x="6277" y="84186"/>
                    <a:pt x="5080" y="86581"/>
                  </a:cubicBezTo>
                  <a:cubicBezTo>
                    <a:pt x="3715" y="89311"/>
                    <a:pt x="1693" y="91661"/>
                    <a:pt x="0" y="94201"/>
                  </a:cubicBezTo>
                  <a:cubicBezTo>
                    <a:pt x="847" y="103514"/>
                    <a:pt x="1217" y="112883"/>
                    <a:pt x="2540" y="122141"/>
                  </a:cubicBezTo>
                  <a:cubicBezTo>
                    <a:pt x="2919" y="124791"/>
                    <a:pt x="3187" y="127868"/>
                    <a:pt x="5080" y="129761"/>
                  </a:cubicBezTo>
                  <a:cubicBezTo>
                    <a:pt x="9397" y="134078"/>
                    <a:pt x="20320" y="139921"/>
                    <a:pt x="20320" y="139921"/>
                  </a:cubicBezTo>
                  <a:cubicBezTo>
                    <a:pt x="25862" y="156546"/>
                    <a:pt x="18165" y="140229"/>
                    <a:pt x="30480" y="150081"/>
                  </a:cubicBezTo>
                  <a:cubicBezTo>
                    <a:pt x="37025" y="155317"/>
                    <a:pt x="42333" y="161934"/>
                    <a:pt x="48260" y="167861"/>
                  </a:cubicBezTo>
                  <a:cubicBezTo>
                    <a:pt x="50800" y="170401"/>
                    <a:pt x="53887" y="172492"/>
                    <a:pt x="55880" y="175481"/>
                  </a:cubicBezTo>
                  <a:cubicBezTo>
                    <a:pt x="57573" y="178021"/>
                    <a:pt x="58576" y="181194"/>
                    <a:pt x="60960" y="183101"/>
                  </a:cubicBezTo>
                  <a:cubicBezTo>
                    <a:pt x="63051" y="184774"/>
                    <a:pt x="66040" y="184794"/>
                    <a:pt x="68580" y="185641"/>
                  </a:cubicBezTo>
                  <a:cubicBezTo>
                    <a:pt x="74625" y="203777"/>
                    <a:pt x="70690" y="196426"/>
                    <a:pt x="78740" y="208501"/>
                  </a:cubicBezTo>
                  <a:cubicBezTo>
                    <a:pt x="76898" y="236129"/>
                    <a:pt x="73903" y="254753"/>
                    <a:pt x="78740" y="282161"/>
                  </a:cubicBezTo>
                  <a:cubicBezTo>
                    <a:pt x="79365" y="285701"/>
                    <a:pt x="89249" y="295940"/>
                    <a:pt x="91440" y="297401"/>
                  </a:cubicBezTo>
                  <a:cubicBezTo>
                    <a:pt x="93668" y="298886"/>
                    <a:pt x="96720" y="298641"/>
                    <a:pt x="99060" y="299941"/>
                  </a:cubicBezTo>
                  <a:cubicBezTo>
                    <a:pt x="104397" y="302906"/>
                    <a:pt x="109220" y="306714"/>
                    <a:pt x="114300" y="310101"/>
                  </a:cubicBezTo>
                  <a:cubicBezTo>
                    <a:pt x="116840" y="311794"/>
                    <a:pt x="119024" y="314216"/>
                    <a:pt x="121920" y="315181"/>
                  </a:cubicBezTo>
                  <a:lnTo>
                    <a:pt x="129540" y="317721"/>
                  </a:lnTo>
                  <a:cubicBezTo>
                    <a:pt x="139700" y="316874"/>
                    <a:pt x="150023" y="317180"/>
                    <a:pt x="160020" y="315181"/>
                  </a:cubicBezTo>
                  <a:cubicBezTo>
                    <a:pt x="163013" y="314582"/>
                    <a:pt x="164910" y="311466"/>
                    <a:pt x="167640" y="310101"/>
                  </a:cubicBezTo>
                  <a:cubicBezTo>
                    <a:pt x="170035" y="308904"/>
                    <a:pt x="172720" y="308408"/>
                    <a:pt x="175260" y="307561"/>
                  </a:cubicBezTo>
                  <a:cubicBezTo>
                    <a:pt x="177800" y="305021"/>
                    <a:pt x="180887" y="302930"/>
                    <a:pt x="182880" y="299941"/>
                  </a:cubicBezTo>
                  <a:cubicBezTo>
                    <a:pt x="184365" y="297713"/>
                    <a:pt x="183527" y="294214"/>
                    <a:pt x="185420" y="292321"/>
                  </a:cubicBezTo>
                  <a:cubicBezTo>
                    <a:pt x="187313" y="290428"/>
                    <a:pt x="190500" y="290628"/>
                    <a:pt x="193040" y="289781"/>
                  </a:cubicBezTo>
                  <a:cubicBezTo>
                    <a:pt x="203200" y="290628"/>
                    <a:pt x="213414" y="290974"/>
                    <a:pt x="223520" y="292321"/>
                  </a:cubicBezTo>
                  <a:cubicBezTo>
                    <a:pt x="236287" y="294023"/>
                    <a:pt x="230384" y="299689"/>
                    <a:pt x="246380" y="305021"/>
                  </a:cubicBezTo>
                  <a:cubicBezTo>
                    <a:pt x="256896" y="308526"/>
                    <a:pt x="251772" y="306076"/>
                    <a:pt x="261620" y="312641"/>
                  </a:cubicBezTo>
                  <a:cubicBezTo>
                    <a:pt x="276183" y="310214"/>
                    <a:pt x="276956" y="314699"/>
                    <a:pt x="279400" y="302481"/>
                  </a:cubicBezTo>
                  <a:cubicBezTo>
                    <a:pt x="279732" y="300821"/>
                    <a:pt x="267547" y="307138"/>
                    <a:pt x="266700" y="307561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6" name="Figura a mano libera 225"/>
            <p:cNvSpPr/>
            <p:nvPr/>
          </p:nvSpPr>
          <p:spPr>
            <a:xfrm>
              <a:off x="4429285" y="5702742"/>
              <a:ext cx="139686" cy="104783"/>
            </a:xfrm>
            <a:custGeom>
              <a:avLst/>
              <a:gdLst>
                <a:gd name="connsiteX0" fmla="*/ 330694 w 392043"/>
                <a:gd name="connsiteY0" fmla="*/ 227342 h 260841"/>
                <a:gd name="connsiteX1" fmla="*/ 335774 w 392043"/>
                <a:gd name="connsiteY1" fmla="*/ 217182 h 260841"/>
                <a:gd name="connsiteX2" fmla="*/ 345934 w 392043"/>
                <a:gd name="connsiteY2" fmla="*/ 214642 h 260841"/>
                <a:gd name="connsiteX3" fmla="*/ 363714 w 392043"/>
                <a:gd name="connsiteY3" fmla="*/ 207022 h 260841"/>
                <a:gd name="connsiteX4" fmla="*/ 371334 w 392043"/>
                <a:gd name="connsiteY4" fmla="*/ 201942 h 260841"/>
                <a:gd name="connsiteX5" fmla="*/ 378954 w 392043"/>
                <a:gd name="connsiteY5" fmla="*/ 194322 h 260841"/>
                <a:gd name="connsiteX6" fmla="*/ 386574 w 392043"/>
                <a:gd name="connsiteY6" fmla="*/ 191782 h 260841"/>
                <a:gd name="connsiteX7" fmla="*/ 391654 w 392043"/>
                <a:gd name="connsiteY7" fmla="*/ 184162 h 260841"/>
                <a:gd name="connsiteX8" fmla="*/ 386574 w 392043"/>
                <a:gd name="connsiteY8" fmla="*/ 151142 h 260841"/>
                <a:gd name="connsiteX9" fmla="*/ 381494 w 392043"/>
                <a:gd name="connsiteY9" fmla="*/ 143522 h 260841"/>
                <a:gd name="connsiteX10" fmla="*/ 373874 w 392043"/>
                <a:gd name="connsiteY10" fmla="*/ 135902 h 260841"/>
                <a:gd name="connsiteX11" fmla="*/ 356094 w 392043"/>
                <a:gd name="connsiteY11" fmla="*/ 133362 h 260841"/>
                <a:gd name="connsiteX12" fmla="*/ 340854 w 392043"/>
                <a:gd name="connsiteY12" fmla="*/ 130822 h 260841"/>
                <a:gd name="connsiteX13" fmla="*/ 325614 w 392043"/>
                <a:gd name="connsiteY13" fmla="*/ 123202 h 260841"/>
                <a:gd name="connsiteX14" fmla="*/ 310374 w 392043"/>
                <a:gd name="connsiteY14" fmla="*/ 115582 h 260841"/>
                <a:gd name="connsiteX15" fmla="*/ 317994 w 392043"/>
                <a:gd name="connsiteY15" fmla="*/ 97802 h 260841"/>
                <a:gd name="connsiteX16" fmla="*/ 325614 w 392043"/>
                <a:gd name="connsiteY16" fmla="*/ 92722 h 260841"/>
                <a:gd name="connsiteX17" fmla="*/ 328154 w 392043"/>
                <a:gd name="connsiteY17" fmla="*/ 85102 h 260841"/>
                <a:gd name="connsiteX18" fmla="*/ 333234 w 392043"/>
                <a:gd name="connsiteY18" fmla="*/ 64782 h 260841"/>
                <a:gd name="connsiteX19" fmla="*/ 328154 w 392043"/>
                <a:gd name="connsiteY19" fmla="*/ 39382 h 260841"/>
                <a:gd name="connsiteX20" fmla="*/ 320534 w 392043"/>
                <a:gd name="connsiteY20" fmla="*/ 31762 h 260841"/>
                <a:gd name="connsiteX21" fmla="*/ 307834 w 392043"/>
                <a:gd name="connsiteY21" fmla="*/ 16522 h 260841"/>
                <a:gd name="connsiteX22" fmla="*/ 297674 w 392043"/>
                <a:gd name="connsiteY22" fmla="*/ 11442 h 260841"/>
                <a:gd name="connsiteX23" fmla="*/ 279894 w 392043"/>
                <a:gd name="connsiteY23" fmla="*/ 6362 h 260841"/>
                <a:gd name="connsiteX24" fmla="*/ 272274 w 392043"/>
                <a:gd name="connsiteY24" fmla="*/ 1282 h 260841"/>
                <a:gd name="connsiteX25" fmla="*/ 259574 w 392043"/>
                <a:gd name="connsiteY25" fmla="*/ 3822 h 260841"/>
                <a:gd name="connsiteX26" fmla="*/ 257034 w 392043"/>
                <a:gd name="connsiteY26" fmla="*/ 13982 h 260841"/>
                <a:gd name="connsiteX27" fmla="*/ 251954 w 392043"/>
                <a:gd name="connsiteY27" fmla="*/ 31762 h 260841"/>
                <a:gd name="connsiteX28" fmla="*/ 249414 w 392043"/>
                <a:gd name="connsiteY28" fmla="*/ 64782 h 260841"/>
                <a:gd name="connsiteX29" fmla="*/ 246874 w 392043"/>
                <a:gd name="connsiteY29" fmla="*/ 72402 h 260841"/>
                <a:gd name="connsiteX30" fmla="*/ 239254 w 392043"/>
                <a:gd name="connsiteY30" fmla="*/ 74942 h 260841"/>
                <a:gd name="connsiteX31" fmla="*/ 234174 w 392043"/>
                <a:gd name="connsiteY31" fmla="*/ 82562 h 260841"/>
                <a:gd name="connsiteX32" fmla="*/ 203694 w 392043"/>
                <a:gd name="connsiteY32" fmla="*/ 82562 h 260841"/>
                <a:gd name="connsiteX33" fmla="*/ 193534 w 392043"/>
                <a:gd name="connsiteY33" fmla="*/ 85102 h 260841"/>
                <a:gd name="connsiteX34" fmla="*/ 185914 w 392043"/>
                <a:gd name="connsiteY34" fmla="*/ 110502 h 260841"/>
                <a:gd name="connsiteX35" fmla="*/ 165594 w 392043"/>
                <a:gd name="connsiteY35" fmla="*/ 118122 h 260841"/>
                <a:gd name="connsiteX36" fmla="*/ 117334 w 392043"/>
                <a:gd name="connsiteY36" fmla="*/ 113042 h 260841"/>
                <a:gd name="connsiteX37" fmla="*/ 109714 w 392043"/>
                <a:gd name="connsiteY37" fmla="*/ 110502 h 260841"/>
                <a:gd name="connsiteX38" fmla="*/ 102094 w 392043"/>
                <a:gd name="connsiteY38" fmla="*/ 105422 h 260841"/>
                <a:gd name="connsiteX39" fmla="*/ 97014 w 392043"/>
                <a:gd name="connsiteY39" fmla="*/ 97802 h 260841"/>
                <a:gd name="connsiteX40" fmla="*/ 74154 w 392043"/>
                <a:gd name="connsiteY40" fmla="*/ 92722 h 260841"/>
                <a:gd name="connsiteX41" fmla="*/ 43674 w 392043"/>
                <a:gd name="connsiteY41" fmla="*/ 97802 h 260841"/>
                <a:gd name="connsiteX42" fmla="*/ 41134 w 392043"/>
                <a:gd name="connsiteY42" fmla="*/ 105422 h 260841"/>
                <a:gd name="connsiteX43" fmla="*/ 48754 w 392043"/>
                <a:gd name="connsiteY43" fmla="*/ 130822 h 260841"/>
                <a:gd name="connsiteX44" fmla="*/ 51294 w 392043"/>
                <a:gd name="connsiteY44" fmla="*/ 138442 h 260841"/>
                <a:gd name="connsiteX45" fmla="*/ 48754 w 392043"/>
                <a:gd name="connsiteY45" fmla="*/ 146062 h 260841"/>
                <a:gd name="connsiteX46" fmla="*/ 5574 w 392043"/>
                <a:gd name="connsiteY46" fmla="*/ 153682 h 260841"/>
                <a:gd name="connsiteX47" fmla="*/ 494 w 392043"/>
                <a:gd name="connsiteY47" fmla="*/ 161302 h 260841"/>
                <a:gd name="connsiteX48" fmla="*/ 3034 w 392043"/>
                <a:gd name="connsiteY48" fmla="*/ 171462 h 260841"/>
                <a:gd name="connsiteX49" fmla="*/ 5574 w 392043"/>
                <a:gd name="connsiteY49" fmla="*/ 186702 h 260841"/>
                <a:gd name="connsiteX50" fmla="*/ 8114 w 392043"/>
                <a:gd name="connsiteY50" fmla="*/ 194322 h 260841"/>
                <a:gd name="connsiteX51" fmla="*/ 13194 w 392043"/>
                <a:gd name="connsiteY51" fmla="*/ 214642 h 260841"/>
                <a:gd name="connsiteX52" fmla="*/ 15734 w 392043"/>
                <a:gd name="connsiteY52" fmla="*/ 224802 h 260841"/>
                <a:gd name="connsiteX53" fmla="*/ 18274 w 392043"/>
                <a:gd name="connsiteY53" fmla="*/ 232422 h 260841"/>
                <a:gd name="connsiteX54" fmla="*/ 25894 w 392043"/>
                <a:gd name="connsiteY54" fmla="*/ 237502 h 260841"/>
                <a:gd name="connsiteX55" fmla="*/ 28434 w 392043"/>
                <a:gd name="connsiteY55" fmla="*/ 245122 h 260841"/>
                <a:gd name="connsiteX56" fmla="*/ 43674 w 392043"/>
                <a:gd name="connsiteY56" fmla="*/ 250202 h 260841"/>
                <a:gd name="connsiteX57" fmla="*/ 66534 w 392043"/>
                <a:gd name="connsiteY57" fmla="*/ 245122 h 260841"/>
                <a:gd name="connsiteX58" fmla="*/ 71614 w 392043"/>
                <a:gd name="connsiteY58" fmla="*/ 237502 h 260841"/>
                <a:gd name="connsiteX59" fmla="*/ 86854 w 392043"/>
                <a:gd name="connsiteY59" fmla="*/ 227342 h 260841"/>
                <a:gd name="connsiteX60" fmla="*/ 94474 w 392043"/>
                <a:gd name="connsiteY60" fmla="*/ 219722 h 260841"/>
                <a:gd name="connsiteX61" fmla="*/ 97014 w 392043"/>
                <a:gd name="connsiteY61" fmla="*/ 212102 h 260841"/>
                <a:gd name="connsiteX62" fmla="*/ 107174 w 392043"/>
                <a:gd name="connsiteY62" fmla="*/ 209562 h 260841"/>
                <a:gd name="connsiteX63" fmla="*/ 114794 w 392043"/>
                <a:gd name="connsiteY63" fmla="*/ 204482 h 260841"/>
                <a:gd name="connsiteX64" fmla="*/ 122414 w 392043"/>
                <a:gd name="connsiteY64" fmla="*/ 201942 h 260841"/>
                <a:gd name="connsiteX65" fmla="*/ 201154 w 392043"/>
                <a:gd name="connsiteY65" fmla="*/ 204482 h 260841"/>
                <a:gd name="connsiteX66" fmla="*/ 216394 w 392043"/>
                <a:gd name="connsiteY66" fmla="*/ 209562 h 260841"/>
                <a:gd name="connsiteX67" fmla="*/ 224014 w 392043"/>
                <a:gd name="connsiteY67" fmla="*/ 212102 h 260841"/>
                <a:gd name="connsiteX68" fmla="*/ 229094 w 392043"/>
                <a:gd name="connsiteY68" fmla="*/ 240042 h 260841"/>
                <a:gd name="connsiteX69" fmla="*/ 244334 w 392043"/>
                <a:gd name="connsiteY69" fmla="*/ 247662 h 260841"/>
                <a:gd name="connsiteX70" fmla="*/ 269734 w 392043"/>
                <a:gd name="connsiteY70" fmla="*/ 255282 h 260841"/>
                <a:gd name="connsiteX71" fmla="*/ 295134 w 392043"/>
                <a:gd name="connsiteY71" fmla="*/ 255282 h 260841"/>
                <a:gd name="connsiteX72" fmla="*/ 300214 w 392043"/>
                <a:gd name="connsiteY72" fmla="*/ 247662 h 260841"/>
                <a:gd name="connsiteX73" fmla="*/ 323074 w 392043"/>
                <a:gd name="connsiteY73" fmla="*/ 234962 h 260841"/>
                <a:gd name="connsiteX74" fmla="*/ 328154 w 392043"/>
                <a:gd name="connsiteY74" fmla="*/ 227342 h 260841"/>
                <a:gd name="connsiteX75" fmla="*/ 330694 w 392043"/>
                <a:gd name="connsiteY75" fmla="*/ 227342 h 26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92043" h="260841">
                  <a:moveTo>
                    <a:pt x="330694" y="227342"/>
                  </a:moveTo>
                  <a:cubicBezTo>
                    <a:pt x="331964" y="225649"/>
                    <a:pt x="332865" y="219606"/>
                    <a:pt x="335774" y="217182"/>
                  </a:cubicBezTo>
                  <a:cubicBezTo>
                    <a:pt x="338456" y="214947"/>
                    <a:pt x="342725" y="216017"/>
                    <a:pt x="345934" y="214642"/>
                  </a:cubicBezTo>
                  <a:cubicBezTo>
                    <a:pt x="370491" y="204117"/>
                    <a:pt x="334545" y="214314"/>
                    <a:pt x="363714" y="207022"/>
                  </a:cubicBezTo>
                  <a:cubicBezTo>
                    <a:pt x="366254" y="205329"/>
                    <a:pt x="368989" y="203896"/>
                    <a:pt x="371334" y="201942"/>
                  </a:cubicBezTo>
                  <a:cubicBezTo>
                    <a:pt x="374094" y="199642"/>
                    <a:pt x="375965" y="196315"/>
                    <a:pt x="378954" y="194322"/>
                  </a:cubicBezTo>
                  <a:cubicBezTo>
                    <a:pt x="381182" y="192837"/>
                    <a:pt x="384034" y="192629"/>
                    <a:pt x="386574" y="191782"/>
                  </a:cubicBezTo>
                  <a:cubicBezTo>
                    <a:pt x="388267" y="189242"/>
                    <a:pt x="391420" y="187206"/>
                    <a:pt x="391654" y="184162"/>
                  </a:cubicBezTo>
                  <a:cubicBezTo>
                    <a:pt x="392043" y="179111"/>
                    <a:pt x="390799" y="159593"/>
                    <a:pt x="386574" y="151142"/>
                  </a:cubicBezTo>
                  <a:cubicBezTo>
                    <a:pt x="385209" y="148412"/>
                    <a:pt x="383448" y="145867"/>
                    <a:pt x="381494" y="143522"/>
                  </a:cubicBezTo>
                  <a:cubicBezTo>
                    <a:pt x="379194" y="140762"/>
                    <a:pt x="377209" y="137236"/>
                    <a:pt x="373874" y="135902"/>
                  </a:cubicBezTo>
                  <a:cubicBezTo>
                    <a:pt x="368315" y="133679"/>
                    <a:pt x="362011" y="134272"/>
                    <a:pt x="356094" y="133362"/>
                  </a:cubicBezTo>
                  <a:cubicBezTo>
                    <a:pt x="351004" y="132579"/>
                    <a:pt x="345881" y="131939"/>
                    <a:pt x="340854" y="130822"/>
                  </a:cubicBezTo>
                  <a:cubicBezTo>
                    <a:pt x="329362" y="128268"/>
                    <a:pt x="336574" y="128682"/>
                    <a:pt x="325614" y="123202"/>
                  </a:cubicBezTo>
                  <a:cubicBezTo>
                    <a:pt x="304582" y="112686"/>
                    <a:pt x="332212" y="130141"/>
                    <a:pt x="310374" y="115582"/>
                  </a:cubicBezTo>
                  <a:cubicBezTo>
                    <a:pt x="312317" y="107809"/>
                    <a:pt x="312147" y="103649"/>
                    <a:pt x="317994" y="97802"/>
                  </a:cubicBezTo>
                  <a:cubicBezTo>
                    <a:pt x="320153" y="95643"/>
                    <a:pt x="323074" y="94415"/>
                    <a:pt x="325614" y="92722"/>
                  </a:cubicBezTo>
                  <a:cubicBezTo>
                    <a:pt x="326461" y="90182"/>
                    <a:pt x="327450" y="87685"/>
                    <a:pt x="328154" y="85102"/>
                  </a:cubicBezTo>
                  <a:cubicBezTo>
                    <a:pt x="329991" y="78366"/>
                    <a:pt x="333234" y="64782"/>
                    <a:pt x="333234" y="64782"/>
                  </a:cubicBezTo>
                  <a:cubicBezTo>
                    <a:pt x="331541" y="56315"/>
                    <a:pt x="334259" y="45487"/>
                    <a:pt x="328154" y="39382"/>
                  </a:cubicBezTo>
                  <a:cubicBezTo>
                    <a:pt x="325614" y="36842"/>
                    <a:pt x="322834" y="34522"/>
                    <a:pt x="320534" y="31762"/>
                  </a:cubicBezTo>
                  <a:cubicBezTo>
                    <a:pt x="313981" y="23899"/>
                    <a:pt x="317001" y="23070"/>
                    <a:pt x="307834" y="16522"/>
                  </a:cubicBezTo>
                  <a:cubicBezTo>
                    <a:pt x="304753" y="14321"/>
                    <a:pt x="301154" y="12934"/>
                    <a:pt x="297674" y="11442"/>
                  </a:cubicBezTo>
                  <a:cubicBezTo>
                    <a:pt x="292573" y="9256"/>
                    <a:pt x="285050" y="7651"/>
                    <a:pt x="279894" y="6362"/>
                  </a:cubicBezTo>
                  <a:cubicBezTo>
                    <a:pt x="277354" y="4669"/>
                    <a:pt x="275303" y="1661"/>
                    <a:pt x="272274" y="1282"/>
                  </a:cubicBezTo>
                  <a:cubicBezTo>
                    <a:pt x="267990" y="747"/>
                    <a:pt x="262891" y="1058"/>
                    <a:pt x="259574" y="3822"/>
                  </a:cubicBezTo>
                  <a:cubicBezTo>
                    <a:pt x="256892" y="6057"/>
                    <a:pt x="257993" y="10625"/>
                    <a:pt x="257034" y="13982"/>
                  </a:cubicBezTo>
                  <a:cubicBezTo>
                    <a:pt x="249746" y="39489"/>
                    <a:pt x="259894" y="0"/>
                    <a:pt x="251954" y="31762"/>
                  </a:cubicBezTo>
                  <a:cubicBezTo>
                    <a:pt x="251107" y="42769"/>
                    <a:pt x="250783" y="53828"/>
                    <a:pt x="249414" y="64782"/>
                  </a:cubicBezTo>
                  <a:cubicBezTo>
                    <a:pt x="249082" y="67439"/>
                    <a:pt x="248767" y="70509"/>
                    <a:pt x="246874" y="72402"/>
                  </a:cubicBezTo>
                  <a:cubicBezTo>
                    <a:pt x="244981" y="74295"/>
                    <a:pt x="241794" y="74095"/>
                    <a:pt x="239254" y="74942"/>
                  </a:cubicBezTo>
                  <a:cubicBezTo>
                    <a:pt x="237561" y="77482"/>
                    <a:pt x="236558" y="80655"/>
                    <a:pt x="234174" y="82562"/>
                  </a:cubicBezTo>
                  <a:cubicBezTo>
                    <a:pt x="226909" y="88374"/>
                    <a:pt x="207371" y="82971"/>
                    <a:pt x="203694" y="82562"/>
                  </a:cubicBezTo>
                  <a:cubicBezTo>
                    <a:pt x="200307" y="83409"/>
                    <a:pt x="196439" y="83166"/>
                    <a:pt x="193534" y="85102"/>
                  </a:cubicBezTo>
                  <a:cubicBezTo>
                    <a:pt x="185009" y="90785"/>
                    <a:pt x="189130" y="103267"/>
                    <a:pt x="185914" y="110502"/>
                  </a:cubicBezTo>
                  <a:cubicBezTo>
                    <a:pt x="183362" y="116245"/>
                    <a:pt x="169041" y="117433"/>
                    <a:pt x="165594" y="118122"/>
                  </a:cubicBezTo>
                  <a:cubicBezTo>
                    <a:pt x="144497" y="116615"/>
                    <a:pt x="134868" y="117425"/>
                    <a:pt x="117334" y="113042"/>
                  </a:cubicBezTo>
                  <a:cubicBezTo>
                    <a:pt x="114737" y="112393"/>
                    <a:pt x="112109" y="111699"/>
                    <a:pt x="109714" y="110502"/>
                  </a:cubicBezTo>
                  <a:cubicBezTo>
                    <a:pt x="106984" y="109137"/>
                    <a:pt x="104634" y="107115"/>
                    <a:pt x="102094" y="105422"/>
                  </a:cubicBezTo>
                  <a:cubicBezTo>
                    <a:pt x="100401" y="102882"/>
                    <a:pt x="99398" y="99709"/>
                    <a:pt x="97014" y="97802"/>
                  </a:cubicBezTo>
                  <a:cubicBezTo>
                    <a:pt x="93723" y="95169"/>
                    <a:pt x="74310" y="92748"/>
                    <a:pt x="74154" y="92722"/>
                  </a:cubicBezTo>
                  <a:cubicBezTo>
                    <a:pt x="63994" y="94415"/>
                    <a:pt x="53288" y="94104"/>
                    <a:pt x="43674" y="97802"/>
                  </a:cubicBezTo>
                  <a:cubicBezTo>
                    <a:pt x="41175" y="98763"/>
                    <a:pt x="41134" y="102745"/>
                    <a:pt x="41134" y="105422"/>
                  </a:cubicBezTo>
                  <a:cubicBezTo>
                    <a:pt x="41134" y="109261"/>
                    <a:pt x="48458" y="129935"/>
                    <a:pt x="48754" y="130822"/>
                  </a:cubicBezTo>
                  <a:lnTo>
                    <a:pt x="51294" y="138442"/>
                  </a:lnTo>
                  <a:cubicBezTo>
                    <a:pt x="50447" y="140982"/>
                    <a:pt x="50427" y="143971"/>
                    <a:pt x="48754" y="146062"/>
                  </a:cubicBezTo>
                  <a:cubicBezTo>
                    <a:pt x="39912" y="157115"/>
                    <a:pt x="10446" y="153334"/>
                    <a:pt x="5574" y="153682"/>
                  </a:cubicBezTo>
                  <a:cubicBezTo>
                    <a:pt x="3881" y="156222"/>
                    <a:pt x="926" y="158280"/>
                    <a:pt x="494" y="161302"/>
                  </a:cubicBezTo>
                  <a:cubicBezTo>
                    <a:pt x="0" y="164758"/>
                    <a:pt x="2349" y="168039"/>
                    <a:pt x="3034" y="171462"/>
                  </a:cubicBezTo>
                  <a:cubicBezTo>
                    <a:pt x="4044" y="176512"/>
                    <a:pt x="4457" y="181675"/>
                    <a:pt x="5574" y="186702"/>
                  </a:cubicBezTo>
                  <a:cubicBezTo>
                    <a:pt x="6155" y="189316"/>
                    <a:pt x="7410" y="191739"/>
                    <a:pt x="8114" y="194322"/>
                  </a:cubicBezTo>
                  <a:cubicBezTo>
                    <a:pt x="9951" y="201058"/>
                    <a:pt x="11501" y="207869"/>
                    <a:pt x="13194" y="214642"/>
                  </a:cubicBezTo>
                  <a:cubicBezTo>
                    <a:pt x="14041" y="218029"/>
                    <a:pt x="14630" y="221490"/>
                    <a:pt x="15734" y="224802"/>
                  </a:cubicBezTo>
                  <a:cubicBezTo>
                    <a:pt x="16581" y="227342"/>
                    <a:pt x="16601" y="230331"/>
                    <a:pt x="18274" y="232422"/>
                  </a:cubicBezTo>
                  <a:cubicBezTo>
                    <a:pt x="20181" y="234806"/>
                    <a:pt x="23354" y="235809"/>
                    <a:pt x="25894" y="237502"/>
                  </a:cubicBezTo>
                  <a:cubicBezTo>
                    <a:pt x="26741" y="240042"/>
                    <a:pt x="26255" y="243566"/>
                    <a:pt x="28434" y="245122"/>
                  </a:cubicBezTo>
                  <a:cubicBezTo>
                    <a:pt x="32791" y="248234"/>
                    <a:pt x="43674" y="250202"/>
                    <a:pt x="43674" y="250202"/>
                  </a:cubicBezTo>
                  <a:cubicBezTo>
                    <a:pt x="43830" y="250176"/>
                    <a:pt x="63243" y="247755"/>
                    <a:pt x="66534" y="245122"/>
                  </a:cubicBezTo>
                  <a:cubicBezTo>
                    <a:pt x="68918" y="243215"/>
                    <a:pt x="69317" y="239512"/>
                    <a:pt x="71614" y="237502"/>
                  </a:cubicBezTo>
                  <a:cubicBezTo>
                    <a:pt x="76209" y="233482"/>
                    <a:pt x="82537" y="231659"/>
                    <a:pt x="86854" y="227342"/>
                  </a:cubicBezTo>
                  <a:lnTo>
                    <a:pt x="94474" y="219722"/>
                  </a:lnTo>
                  <a:cubicBezTo>
                    <a:pt x="95321" y="217182"/>
                    <a:pt x="94923" y="213775"/>
                    <a:pt x="97014" y="212102"/>
                  </a:cubicBezTo>
                  <a:cubicBezTo>
                    <a:pt x="99740" y="209921"/>
                    <a:pt x="103965" y="210937"/>
                    <a:pt x="107174" y="209562"/>
                  </a:cubicBezTo>
                  <a:cubicBezTo>
                    <a:pt x="109980" y="208359"/>
                    <a:pt x="112064" y="205847"/>
                    <a:pt x="114794" y="204482"/>
                  </a:cubicBezTo>
                  <a:cubicBezTo>
                    <a:pt x="117189" y="203285"/>
                    <a:pt x="119874" y="202789"/>
                    <a:pt x="122414" y="201942"/>
                  </a:cubicBezTo>
                  <a:cubicBezTo>
                    <a:pt x="148661" y="202789"/>
                    <a:pt x="174980" y="202360"/>
                    <a:pt x="201154" y="204482"/>
                  </a:cubicBezTo>
                  <a:cubicBezTo>
                    <a:pt x="206491" y="204915"/>
                    <a:pt x="211314" y="207869"/>
                    <a:pt x="216394" y="209562"/>
                  </a:cubicBezTo>
                  <a:lnTo>
                    <a:pt x="224014" y="212102"/>
                  </a:lnTo>
                  <a:cubicBezTo>
                    <a:pt x="224025" y="212170"/>
                    <a:pt x="228259" y="238580"/>
                    <a:pt x="229094" y="240042"/>
                  </a:cubicBezTo>
                  <a:cubicBezTo>
                    <a:pt x="232006" y="245138"/>
                    <a:pt x="239901" y="245446"/>
                    <a:pt x="244334" y="247662"/>
                  </a:cubicBezTo>
                  <a:cubicBezTo>
                    <a:pt x="262816" y="256903"/>
                    <a:pt x="237399" y="250663"/>
                    <a:pt x="269734" y="255282"/>
                  </a:cubicBezTo>
                  <a:cubicBezTo>
                    <a:pt x="279491" y="258534"/>
                    <a:pt x="282626" y="260841"/>
                    <a:pt x="295134" y="255282"/>
                  </a:cubicBezTo>
                  <a:cubicBezTo>
                    <a:pt x="297924" y="254042"/>
                    <a:pt x="297917" y="249672"/>
                    <a:pt x="300214" y="247662"/>
                  </a:cubicBezTo>
                  <a:cubicBezTo>
                    <a:pt x="310963" y="238256"/>
                    <a:pt x="312608" y="238451"/>
                    <a:pt x="323074" y="234962"/>
                  </a:cubicBezTo>
                  <a:cubicBezTo>
                    <a:pt x="324767" y="232422"/>
                    <a:pt x="325995" y="229501"/>
                    <a:pt x="328154" y="227342"/>
                  </a:cubicBezTo>
                  <a:cubicBezTo>
                    <a:pt x="335306" y="220190"/>
                    <a:pt x="329424" y="229035"/>
                    <a:pt x="330694" y="22734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7" name="Figura a mano libera 226"/>
            <p:cNvSpPr/>
            <p:nvPr/>
          </p:nvSpPr>
          <p:spPr>
            <a:xfrm>
              <a:off x="4894378" y="5885319"/>
              <a:ext cx="404773" cy="784288"/>
            </a:xfrm>
            <a:custGeom>
              <a:avLst/>
              <a:gdLst>
                <a:gd name="connsiteX0" fmla="*/ 508439 w 1133279"/>
                <a:gd name="connsiteY0" fmla="*/ 27096 h 1940507"/>
                <a:gd name="connsiteX1" fmla="*/ 493199 w 1133279"/>
                <a:gd name="connsiteY1" fmla="*/ 38526 h 1940507"/>
                <a:gd name="connsiteX2" fmla="*/ 477959 w 1133279"/>
                <a:gd name="connsiteY2" fmla="*/ 42336 h 1940507"/>
                <a:gd name="connsiteX3" fmla="*/ 458909 w 1133279"/>
                <a:gd name="connsiteY3" fmla="*/ 61386 h 1940507"/>
                <a:gd name="connsiteX4" fmla="*/ 439859 w 1133279"/>
                <a:gd name="connsiteY4" fmla="*/ 69006 h 1940507"/>
                <a:gd name="connsiteX5" fmla="*/ 424619 w 1133279"/>
                <a:gd name="connsiteY5" fmla="*/ 76626 h 1940507"/>
                <a:gd name="connsiteX6" fmla="*/ 409379 w 1133279"/>
                <a:gd name="connsiteY6" fmla="*/ 88056 h 1940507"/>
                <a:gd name="connsiteX7" fmla="*/ 390329 w 1133279"/>
                <a:gd name="connsiteY7" fmla="*/ 95676 h 1940507"/>
                <a:gd name="connsiteX8" fmla="*/ 375089 w 1133279"/>
                <a:gd name="connsiteY8" fmla="*/ 107106 h 1940507"/>
                <a:gd name="connsiteX9" fmla="*/ 359849 w 1133279"/>
                <a:gd name="connsiteY9" fmla="*/ 114726 h 1940507"/>
                <a:gd name="connsiteX10" fmla="*/ 348419 w 1133279"/>
                <a:gd name="connsiteY10" fmla="*/ 126156 h 1940507"/>
                <a:gd name="connsiteX11" fmla="*/ 317939 w 1133279"/>
                <a:gd name="connsiteY11" fmla="*/ 152826 h 1940507"/>
                <a:gd name="connsiteX12" fmla="*/ 310319 w 1133279"/>
                <a:gd name="connsiteY12" fmla="*/ 164256 h 1940507"/>
                <a:gd name="connsiteX13" fmla="*/ 283649 w 1133279"/>
                <a:gd name="connsiteY13" fmla="*/ 198546 h 1940507"/>
                <a:gd name="connsiteX14" fmla="*/ 276029 w 1133279"/>
                <a:gd name="connsiteY14" fmla="*/ 213786 h 1940507"/>
                <a:gd name="connsiteX15" fmla="*/ 272219 w 1133279"/>
                <a:gd name="connsiteY15" fmla="*/ 225216 h 1940507"/>
                <a:gd name="connsiteX16" fmla="*/ 249359 w 1133279"/>
                <a:gd name="connsiteY16" fmla="*/ 248076 h 1940507"/>
                <a:gd name="connsiteX17" fmla="*/ 234119 w 1133279"/>
                <a:gd name="connsiteY17" fmla="*/ 251886 h 1940507"/>
                <a:gd name="connsiteX18" fmla="*/ 180779 w 1133279"/>
                <a:gd name="connsiteY18" fmla="*/ 259506 h 1940507"/>
                <a:gd name="connsiteX19" fmla="*/ 169349 w 1133279"/>
                <a:gd name="connsiteY19" fmla="*/ 263316 h 1940507"/>
                <a:gd name="connsiteX20" fmla="*/ 154109 w 1133279"/>
                <a:gd name="connsiteY20" fmla="*/ 267126 h 1940507"/>
                <a:gd name="connsiteX21" fmla="*/ 142679 w 1133279"/>
                <a:gd name="connsiteY21" fmla="*/ 274746 h 1940507"/>
                <a:gd name="connsiteX22" fmla="*/ 127439 w 1133279"/>
                <a:gd name="connsiteY22" fmla="*/ 282366 h 1940507"/>
                <a:gd name="connsiteX23" fmla="*/ 104579 w 1133279"/>
                <a:gd name="connsiteY23" fmla="*/ 297606 h 1940507"/>
                <a:gd name="connsiteX24" fmla="*/ 85529 w 1133279"/>
                <a:gd name="connsiteY24" fmla="*/ 331896 h 1940507"/>
                <a:gd name="connsiteX25" fmla="*/ 89339 w 1133279"/>
                <a:gd name="connsiteY25" fmla="*/ 354756 h 1940507"/>
                <a:gd name="connsiteX26" fmla="*/ 104579 w 1133279"/>
                <a:gd name="connsiteY26" fmla="*/ 381426 h 1940507"/>
                <a:gd name="connsiteX27" fmla="*/ 108389 w 1133279"/>
                <a:gd name="connsiteY27" fmla="*/ 392856 h 1940507"/>
                <a:gd name="connsiteX28" fmla="*/ 100769 w 1133279"/>
                <a:gd name="connsiteY28" fmla="*/ 411906 h 1940507"/>
                <a:gd name="connsiteX29" fmla="*/ 74099 w 1133279"/>
                <a:gd name="connsiteY29" fmla="*/ 423336 h 1940507"/>
                <a:gd name="connsiteX30" fmla="*/ 47429 w 1133279"/>
                <a:gd name="connsiteY30" fmla="*/ 434766 h 1940507"/>
                <a:gd name="connsiteX31" fmla="*/ 43619 w 1133279"/>
                <a:gd name="connsiteY31" fmla="*/ 499536 h 1940507"/>
                <a:gd name="connsiteX32" fmla="*/ 20759 w 1133279"/>
                <a:gd name="connsiteY32" fmla="*/ 514776 h 1940507"/>
                <a:gd name="connsiteX33" fmla="*/ 9329 w 1133279"/>
                <a:gd name="connsiteY33" fmla="*/ 522396 h 1940507"/>
                <a:gd name="connsiteX34" fmla="*/ 1709 w 1133279"/>
                <a:gd name="connsiteY34" fmla="*/ 533826 h 1940507"/>
                <a:gd name="connsiteX35" fmla="*/ 13139 w 1133279"/>
                <a:gd name="connsiteY35" fmla="*/ 575736 h 1940507"/>
                <a:gd name="connsiteX36" fmla="*/ 24569 w 1133279"/>
                <a:gd name="connsiteY36" fmla="*/ 587166 h 1940507"/>
                <a:gd name="connsiteX37" fmla="*/ 32189 w 1133279"/>
                <a:gd name="connsiteY37" fmla="*/ 598596 h 1940507"/>
                <a:gd name="connsiteX38" fmla="*/ 43619 w 1133279"/>
                <a:gd name="connsiteY38" fmla="*/ 610026 h 1940507"/>
                <a:gd name="connsiteX39" fmla="*/ 62669 w 1133279"/>
                <a:gd name="connsiteY39" fmla="*/ 636696 h 1940507"/>
                <a:gd name="connsiteX40" fmla="*/ 66479 w 1133279"/>
                <a:gd name="connsiteY40" fmla="*/ 651936 h 1940507"/>
                <a:gd name="connsiteX41" fmla="*/ 81719 w 1133279"/>
                <a:gd name="connsiteY41" fmla="*/ 674796 h 1940507"/>
                <a:gd name="connsiteX42" fmla="*/ 74099 w 1133279"/>
                <a:gd name="connsiteY42" fmla="*/ 724326 h 1940507"/>
                <a:gd name="connsiteX43" fmla="*/ 66479 w 1133279"/>
                <a:gd name="connsiteY43" fmla="*/ 735756 h 1940507"/>
                <a:gd name="connsiteX44" fmla="*/ 58859 w 1133279"/>
                <a:gd name="connsiteY44" fmla="*/ 781476 h 1940507"/>
                <a:gd name="connsiteX45" fmla="*/ 51239 w 1133279"/>
                <a:gd name="connsiteY45" fmla="*/ 808146 h 1940507"/>
                <a:gd name="connsiteX46" fmla="*/ 47429 w 1133279"/>
                <a:gd name="connsiteY46" fmla="*/ 846246 h 1940507"/>
                <a:gd name="connsiteX47" fmla="*/ 43619 w 1133279"/>
                <a:gd name="connsiteY47" fmla="*/ 857676 h 1940507"/>
                <a:gd name="connsiteX48" fmla="*/ 47429 w 1133279"/>
                <a:gd name="connsiteY48" fmla="*/ 911016 h 1940507"/>
                <a:gd name="connsiteX49" fmla="*/ 51239 w 1133279"/>
                <a:gd name="connsiteY49" fmla="*/ 926256 h 1940507"/>
                <a:gd name="connsiteX50" fmla="*/ 62669 w 1133279"/>
                <a:gd name="connsiteY50" fmla="*/ 937686 h 1940507"/>
                <a:gd name="connsiteX51" fmla="*/ 81719 w 1133279"/>
                <a:gd name="connsiteY51" fmla="*/ 971976 h 1940507"/>
                <a:gd name="connsiteX52" fmla="*/ 93149 w 1133279"/>
                <a:gd name="connsiteY52" fmla="*/ 983406 h 1940507"/>
                <a:gd name="connsiteX53" fmla="*/ 116009 w 1133279"/>
                <a:gd name="connsiteY53" fmla="*/ 1006266 h 1940507"/>
                <a:gd name="connsiteX54" fmla="*/ 127439 w 1133279"/>
                <a:gd name="connsiteY54" fmla="*/ 1013886 h 1940507"/>
                <a:gd name="connsiteX55" fmla="*/ 154109 w 1133279"/>
                <a:gd name="connsiteY55" fmla="*/ 1029126 h 1940507"/>
                <a:gd name="connsiteX56" fmla="*/ 176969 w 1133279"/>
                <a:gd name="connsiteY56" fmla="*/ 1048176 h 1940507"/>
                <a:gd name="connsiteX57" fmla="*/ 207449 w 1133279"/>
                <a:gd name="connsiteY57" fmla="*/ 1082466 h 1940507"/>
                <a:gd name="connsiteX58" fmla="*/ 222689 w 1133279"/>
                <a:gd name="connsiteY58" fmla="*/ 1093896 h 1940507"/>
                <a:gd name="connsiteX59" fmla="*/ 230309 w 1133279"/>
                <a:gd name="connsiteY59" fmla="*/ 1105326 h 1940507"/>
                <a:gd name="connsiteX60" fmla="*/ 253169 w 1133279"/>
                <a:gd name="connsiteY60" fmla="*/ 1124376 h 1940507"/>
                <a:gd name="connsiteX61" fmla="*/ 268409 w 1133279"/>
                <a:gd name="connsiteY61" fmla="*/ 1147236 h 1940507"/>
                <a:gd name="connsiteX62" fmla="*/ 298889 w 1133279"/>
                <a:gd name="connsiteY62" fmla="*/ 1170096 h 1940507"/>
                <a:gd name="connsiteX63" fmla="*/ 302699 w 1133279"/>
                <a:gd name="connsiteY63" fmla="*/ 1181526 h 1940507"/>
                <a:gd name="connsiteX64" fmla="*/ 314129 w 1133279"/>
                <a:gd name="connsiteY64" fmla="*/ 1185336 h 1940507"/>
                <a:gd name="connsiteX65" fmla="*/ 325559 w 1133279"/>
                <a:gd name="connsiteY65" fmla="*/ 1192956 h 1940507"/>
                <a:gd name="connsiteX66" fmla="*/ 336989 w 1133279"/>
                <a:gd name="connsiteY66" fmla="*/ 1196766 h 1940507"/>
                <a:gd name="connsiteX67" fmla="*/ 348419 w 1133279"/>
                <a:gd name="connsiteY67" fmla="*/ 1204386 h 1940507"/>
                <a:gd name="connsiteX68" fmla="*/ 363659 w 1133279"/>
                <a:gd name="connsiteY68" fmla="*/ 1212006 h 1940507"/>
                <a:gd name="connsiteX69" fmla="*/ 386519 w 1133279"/>
                <a:gd name="connsiteY69" fmla="*/ 1223436 h 1940507"/>
                <a:gd name="connsiteX70" fmla="*/ 394139 w 1133279"/>
                <a:gd name="connsiteY70" fmla="*/ 1234866 h 1940507"/>
                <a:gd name="connsiteX71" fmla="*/ 416999 w 1133279"/>
                <a:gd name="connsiteY71" fmla="*/ 1253916 h 1940507"/>
                <a:gd name="connsiteX72" fmla="*/ 424619 w 1133279"/>
                <a:gd name="connsiteY72" fmla="*/ 1269156 h 1940507"/>
                <a:gd name="connsiteX73" fmla="*/ 432239 w 1133279"/>
                <a:gd name="connsiteY73" fmla="*/ 1292016 h 1940507"/>
                <a:gd name="connsiteX74" fmla="*/ 436049 w 1133279"/>
                <a:gd name="connsiteY74" fmla="*/ 1303446 h 1940507"/>
                <a:gd name="connsiteX75" fmla="*/ 432239 w 1133279"/>
                <a:gd name="connsiteY75" fmla="*/ 1330116 h 1940507"/>
                <a:gd name="connsiteX76" fmla="*/ 428429 w 1133279"/>
                <a:gd name="connsiteY76" fmla="*/ 1360596 h 1940507"/>
                <a:gd name="connsiteX77" fmla="*/ 416999 w 1133279"/>
                <a:gd name="connsiteY77" fmla="*/ 1364406 h 1940507"/>
                <a:gd name="connsiteX78" fmla="*/ 405569 w 1133279"/>
                <a:gd name="connsiteY78" fmla="*/ 1372026 h 1940507"/>
                <a:gd name="connsiteX79" fmla="*/ 375089 w 1133279"/>
                <a:gd name="connsiteY79" fmla="*/ 1398696 h 1940507"/>
                <a:gd name="connsiteX80" fmla="*/ 352229 w 1133279"/>
                <a:gd name="connsiteY80" fmla="*/ 1417746 h 1940507"/>
                <a:gd name="connsiteX81" fmla="*/ 336989 w 1133279"/>
                <a:gd name="connsiteY81" fmla="*/ 1421556 h 1940507"/>
                <a:gd name="connsiteX82" fmla="*/ 325559 w 1133279"/>
                <a:gd name="connsiteY82" fmla="*/ 1429176 h 1940507"/>
                <a:gd name="connsiteX83" fmla="*/ 314129 w 1133279"/>
                <a:gd name="connsiteY83" fmla="*/ 1432986 h 1940507"/>
                <a:gd name="connsiteX84" fmla="*/ 291269 w 1133279"/>
                <a:gd name="connsiteY84" fmla="*/ 1448226 h 1940507"/>
                <a:gd name="connsiteX85" fmla="*/ 268409 w 1133279"/>
                <a:gd name="connsiteY85" fmla="*/ 1463466 h 1940507"/>
                <a:gd name="connsiteX86" fmla="*/ 245549 w 1133279"/>
                <a:gd name="connsiteY86" fmla="*/ 1478706 h 1940507"/>
                <a:gd name="connsiteX87" fmla="*/ 234119 w 1133279"/>
                <a:gd name="connsiteY87" fmla="*/ 1486326 h 1940507"/>
                <a:gd name="connsiteX88" fmla="*/ 207449 w 1133279"/>
                <a:gd name="connsiteY88" fmla="*/ 1520616 h 1940507"/>
                <a:gd name="connsiteX89" fmla="*/ 203639 w 1133279"/>
                <a:gd name="connsiteY89" fmla="*/ 1532046 h 1940507"/>
                <a:gd name="connsiteX90" fmla="*/ 207449 w 1133279"/>
                <a:gd name="connsiteY90" fmla="*/ 1543476 h 1940507"/>
                <a:gd name="connsiteX91" fmla="*/ 218879 w 1133279"/>
                <a:gd name="connsiteY91" fmla="*/ 1551096 h 1940507"/>
                <a:gd name="connsiteX92" fmla="*/ 256979 w 1133279"/>
                <a:gd name="connsiteY92" fmla="*/ 1562526 h 1940507"/>
                <a:gd name="connsiteX93" fmla="*/ 279839 w 1133279"/>
                <a:gd name="connsiteY93" fmla="*/ 1573956 h 1940507"/>
                <a:gd name="connsiteX94" fmla="*/ 302699 w 1133279"/>
                <a:gd name="connsiteY94" fmla="*/ 1581576 h 1940507"/>
                <a:gd name="connsiteX95" fmla="*/ 344609 w 1133279"/>
                <a:gd name="connsiteY95" fmla="*/ 1593006 h 1940507"/>
                <a:gd name="connsiteX96" fmla="*/ 356039 w 1133279"/>
                <a:gd name="connsiteY96" fmla="*/ 1600626 h 1940507"/>
                <a:gd name="connsiteX97" fmla="*/ 363659 w 1133279"/>
                <a:gd name="connsiteY97" fmla="*/ 1612056 h 1940507"/>
                <a:gd name="connsiteX98" fmla="*/ 359849 w 1133279"/>
                <a:gd name="connsiteY98" fmla="*/ 1623486 h 1940507"/>
                <a:gd name="connsiteX99" fmla="*/ 344609 w 1133279"/>
                <a:gd name="connsiteY99" fmla="*/ 1653966 h 1940507"/>
                <a:gd name="connsiteX100" fmla="*/ 340799 w 1133279"/>
                <a:gd name="connsiteY100" fmla="*/ 1673016 h 1940507"/>
                <a:gd name="connsiteX101" fmla="*/ 336989 w 1133279"/>
                <a:gd name="connsiteY101" fmla="*/ 1711116 h 1940507"/>
                <a:gd name="connsiteX102" fmla="*/ 348419 w 1133279"/>
                <a:gd name="connsiteY102" fmla="*/ 1714926 h 1940507"/>
                <a:gd name="connsiteX103" fmla="*/ 356039 w 1133279"/>
                <a:gd name="connsiteY103" fmla="*/ 1726356 h 1940507"/>
                <a:gd name="connsiteX104" fmla="*/ 367469 w 1133279"/>
                <a:gd name="connsiteY104" fmla="*/ 1730166 h 1940507"/>
                <a:gd name="connsiteX105" fmla="*/ 371279 w 1133279"/>
                <a:gd name="connsiteY105" fmla="*/ 1741596 h 1940507"/>
                <a:gd name="connsiteX106" fmla="*/ 378899 w 1133279"/>
                <a:gd name="connsiteY106" fmla="*/ 1753026 h 1940507"/>
                <a:gd name="connsiteX107" fmla="*/ 371279 w 1133279"/>
                <a:gd name="connsiteY107" fmla="*/ 1783506 h 1940507"/>
                <a:gd name="connsiteX108" fmla="*/ 367469 w 1133279"/>
                <a:gd name="connsiteY108" fmla="*/ 1802556 h 1940507"/>
                <a:gd name="connsiteX109" fmla="*/ 378899 w 1133279"/>
                <a:gd name="connsiteY109" fmla="*/ 1833036 h 1940507"/>
                <a:gd name="connsiteX110" fmla="*/ 390329 w 1133279"/>
                <a:gd name="connsiteY110" fmla="*/ 1840656 h 1940507"/>
                <a:gd name="connsiteX111" fmla="*/ 397949 w 1133279"/>
                <a:gd name="connsiteY111" fmla="*/ 1852086 h 1940507"/>
                <a:gd name="connsiteX112" fmla="*/ 401759 w 1133279"/>
                <a:gd name="connsiteY112" fmla="*/ 1863516 h 1940507"/>
                <a:gd name="connsiteX113" fmla="*/ 420809 w 1133279"/>
                <a:gd name="connsiteY113" fmla="*/ 1867326 h 1940507"/>
                <a:gd name="connsiteX114" fmla="*/ 439859 w 1133279"/>
                <a:gd name="connsiteY114" fmla="*/ 1886376 h 1940507"/>
                <a:gd name="connsiteX115" fmla="*/ 451289 w 1133279"/>
                <a:gd name="connsiteY115" fmla="*/ 1893996 h 1940507"/>
                <a:gd name="connsiteX116" fmla="*/ 458909 w 1133279"/>
                <a:gd name="connsiteY116" fmla="*/ 1905426 h 1940507"/>
                <a:gd name="connsiteX117" fmla="*/ 481769 w 1133279"/>
                <a:gd name="connsiteY117" fmla="*/ 1920666 h 1940507"/>
                <a:gd name="connsiteX118" fmla="*/ 500819 w 1133279"/>
                <a:gd name="connsiteY118" fmla="*/ 1935906 h 1940507"/>
                <a:gd name="connsiteX119" fmla="*/ 504629 w 1133279"/>
                <a:gd name="connsiteY119" fmla="*/ 1924476 h 1940507"/>
                <a:gd name="connsiteX120" fmla="*/ 508439 w 1133279"/>
                <a:gd name="connsiteY120" fmla="*/ 1897806 h 1940507"/>
                <a:gd name="connsiteX121" fmla="*/ 512249 w 1133279"/>
                <a:gd name="connsiteY121" fmla="*/ 1878756 h 1940507"/>
                <a:gd name="connsiteX122" fmla="*/ 523679 w 1133279"/>
                <a:gd name="connsiteY122" fmla="*/ 1874946 h 1940507"/>
                <a:gd name="connsiteX123" fmla="*/ 557969 w 1133279"/>
                <a:gd name="connsiteY123" fmla="*/ 1882566 h 1940507"/>
                <a:gd name="connsiteX124" fmla="*/ 569399 w 1133279"/>
                <a:gd name="connsiteY124" fmla="*/ 1893996 h 1940507"/>
                <a:gd name="connsiteX125" fmla="*/ 592259 w 1133279"/>
                <a:gd name="connsiteY125" fmla="*/ 1901616 h 1940507"/>
                <a:gd name="connsiteX126" fmla="*/ 603689 w 1133279"/>
                <a:gd name="connsiteY126" fmla="*/ 1905426 h 1940507"/>
                <a:gd name="connsiteX127" fmla="*/ 626549 w 1133279"/>
                <a:gd name="connsiteY127" fmla="*/ 1916856 h 1940507"/>
                <a:gd name="connsiteX128" fmla="*/ 679889 w 1133279"/>
                <a:gd name="connsiteY128" fmla="*/ 1913046 h 1940507"/>
                <a:gd name="connsiteX129" fmla="*/ 691319 w 1133279"/>
                <a:gd name="connsiteY129" fmla="*/ 1909236 h 1940507"/>
                <a:gd name="connsiteX130" fmla="*/ 698939 w 1133279"/>
                <a:gd name="connsiteY130" fmla="*/ 1897806 h 1940507"/>
                <a:gd name="connsiteX131" fmla="*/ 695129 w 1133279"/>
                <a:gd name="connsiteY131" fmla="*/ 1813986 h 1940507"/>
                <a:gd name="connsiteX132" fmla="*/ 687509 w 1133279"/>
                <a:gd name="connsiteY132" fmla="*/ 1798746 h 1940507"/>
                <a:gd name="connsiteX133" fmla="*/ 691319 w 1133279"/>
                <a:gd name="connsiteY133" fmla="*/ 1737786 h 1940507"/>
                <a:gd name="connsiteX134" fmla="*/ 702749 w 1133279"/>
                <a:gd name="connsiteY134" fmla="*/ 1733976 h 1940507"/>
                <a:gd name="connsiteX135" fmla="*/ 725609 w 1133279"/>
                <a:gd name="connsiteY135" fmla="*/ 1722546 h 1940507"/>
                <a:gd name="connsiteX136" fmla="*/ 790379 w 1133279"/>
                <a:gd name="connsiteY136" fmla="*/ 1718736 h 1940507"/>
                <a:gd name="connsiteX137" fmla="*/ 813239 w 1133279"/>
                <a:gd name="connsiteY137" fmla="*/ 1707306 h 1940507"/>
                <a:gd name="connsiteX138" fmla="*/ 824669 w 1133279"/>
                <a:gd name="connsiteY138" fmla="*/ 1703496 h 1940507"/>
                <a:gd name="connsiteX139" fmla="*/ 847529 w 1133279"/>
                <a:gd name="connsiteY139" fmla="*/ 1684446 h 1940507"/>
                <a:gd name="connsiteX140" fmla="*/ 851339 w 1133279"/>
                <a:gd name="connsiteY140" fmla="*/ 1673016 h 1940507"/>
                <a:gd name="connsiteX141" fmla="*/ 843719 w 1133279"/>
                <a:gd name="connsiteY141" fmla="*/ 1661586 h 1940507"/>
                <a:gd name="connsiteX142" fmla="*/ 832289 w 1133279"/>
                <a:gd name="connsiteY142" fmla="*/ 1650156 h 1940507"/>
                <a:gd name="connsiteX143" fmla="*/ 752279 w 1133279"/>
                <a:gd name="connsiteY143" fmla="*/ 1638726 h 1940507"/>
                <a:gd name="connsiteX144" fmla="*/ 740849 w 1133279"/>
                <a:gd name="connsiteY144" fmla="*/ 1631106 h 1940507"/>
                <a:gd name="connsiteX145" fmla="*/ 740849 w 1133279"/>
                <a:gd name="connsiteY145" fmla="*/ 1593006 h 1940507"/>
                <a:gd name="connsiteX146" fmla="*/ 737039 w 1133279"/>
                <a:gd name="connsiteY146" fmla="*/ 1532046 h 1940507"/>
                <a:gd name="connsiteX147" fmla="*/ 725609 w 1133279"/>
                <a:gd name="connsiteY147" fmla="*/ 1512996 h 1940507"/>
                <a:gd name="connsiteX148" fmla="*/ 714179 w 1133279"/>
                <a:gd name="connsiteY148" fmla="*/ 1490136 h 1940507"/>
                <a:gd name="connsiteX149" fmla="*/ 710369 w 1133279"/>
                <a:gd name="connsiteY149" fmla="*/ 1471086 h 1940507"/>
                <a:gd name="connsiteX150" fmla="*/ 634169 w 1133279"/>
                <a:gd name="connsiteY150" fmla="*/ 1455846 h 1940507"/>
                <a:gd name="connsiteX151" fmla="*/ 618929 w 1133279"/>
                <a:gd name="connsiteY151" fmla="*/ 1452036 h 1940507"/>
                <a:gd name="connsiteX152" fmla="*/ 599879 w 1133279"/>
                <a:gd name="connsiteY152" fmla="*/ 1448226 h 1940507"/>
                <a:gd name="connsiteX153" fmla="*/ 577019 w 1133279"/>
                <a:gd name="connsiteY153" fmla="*/ 1440606 h 1940507"/>
                <a:gd name="connsiteX154" fmla="*/ 565589 w 1133279"/>
                <a:gd name="connsiteY154" fmla="*/ 1432986 h 1940507"/>
                <a:gd name="connsiteX155" fmla="*/ 561779 w 1133279"/>
                <a:gd name="connsiteY155" fmla="*/ 1383456 h 1940507"/>
                <a:gd name="connsiteX156" fmla="*/ 554159 w 1133279"/>
                <a:gd name="connsiteY156" fmla="*/ 1360596 h 1940507"/>
                <a:gd name="connsiteX157" fmla="*/ 565589 w 1133279"/>
                <a:gd name="connsiteY157" fmla="*/ 1352976 h 1940507"/>
                <a:gd name="connsiteX158" fmla="*/ 664649 w 1133279"/>
                <a:gd name="connsiteY158" fmla="*/ 1349166 h 1940507"/>
                <a:gd name="connsiteX159" fmla="*/ 710369 w 1133279"/>
                <a:gd name="connsiteY159" fmla="*/ 1356786 h 1940507"/>
                <a:gd name="connsiteX160" fmla="*/ 721799 w 1133279"/>
                <a:gd name="connsiteY160" fmla="*/ 1364406 h 1940507"/>
                <a:gd name="connsiteX161" fmla="*/ 759899 w 1133279"/>
                <a:gd name="connsiteY161" fmla="*/ 1387266 h 1940507"/>
                <a:gd name="connsiteX162" fmla="*/ 775139 w 1133279"/>
                <a:gd name="connsiteY162" fmla="*/ 1398696 h 1940507"/>
                <a:gd name="connsiteX163" fmla="*/ 801809 w 1133279"/>
                <a:gd name="connsiteY163" fmla="*/ 1406316 h 1940507"/>
                <a:gd name="connsiteX164" fmla="*/ 813239 w 1133279"/>
                <a:gd name="connsiteY164" fmla="*/ 1413936 h 1940507"/>
                <a:gd name="connsiteX165" fmla="*/ 828479 w 1133279"/>
                <a:gd name="connsiteY165" fmla="*/ 1417746 h 1940507"/>
                <a:gd name="connsiteX166" fmla="*/ 881819 w 1133279"/>
                <a:gd name="connsiteY166" fmla="*/ 1425366 h 1940507"/>
                <a:gd name="connsiteX167" fmla="*/ 908489 w 1133279"/>
                <a:gd name="connsiteY167" fmla="*/ 1432986 h 1940507"/>
                <a:gd name="connsiteX168" fmla="*/ 919919 w 1133279"/>
                <a:gd name="connsiteY168" fmla="*/ 1436796 h 1940507"/>
                <a:gd name="connsiteX169" fmla="*/ 916109 w 1133279"/>
                <a:gd name="connsiteY169" fmla="*/ 1417746 h 1940507"/>
                <a:gd name="connsiteX170" fmla="*/ 881819 w 1133279"/>
                <a:gd name="connsiteY170" fmla="*/ 1375836 h 1940507"/>
                <a:gd name="connsiteX171" fmla="*/ 870389 w 1133279"/>
                <a:gd name="connsiteY171" fmla="*/ 1368216 h 1940507"/>
                <a:gd name="connsiteX172" fmla="*/ 858959 w 1133279"/>
                <a:gd name="connsiteY172" fmla="*/ 1345356 h 1940507"/>
                <a:gd name="connsiteX173" fmla="*/ 870389 w 1133279"/>
                <a:gd name="connsiteY173" fmla="*/ 1341546 h 1940507"/>
                <a:gd name="connsiteX174" fmla="*/ 904679 w 1133279"/>
                <a:gd name="connsiteY174" fmla="*/ 1337736 h 1940507"/>
                <a:gd name="connsiteX175" fmla="*/ 996119 w 1133279"/>
                <a:gd name="connsiteY175" fmla="*/ 1333926 h 1940507"/>
                <a:gd name="connsiteX176" fmla="*/ 1011359 w 1133279"/>
                <a:gd name="connsiteY176" fmla="*/ 1311066 h 1940507"/>
                <a:gd name="connsiteX177" fmla="*/ 1003739 w 1133279"/>
                <a:gd name="connsiteY177" fmla="*/ 1284396 h 1940507"/>
                <a:gd name="connsiteX178" fmla="*/ 980879 w 1133279"/>
                <a:gd name="connsiteY178" fmla="*/ 1272966 h 1940507"/>
                <a:gd name="connsiteX179" fmla="*/ 969449 w 1133279"/>
                <a:gd name="connsiteY179" fmla="*/ 1265346 h 1940507"/>
                <a:gd name="connsiteX180" fmla="*/ 958019 w 1133279"/>
                <a:gd name="connsiteY180" fmla="*/ 1261536 h 1940507"/>
                <a:gd name="connsiteX181" fmla="*/ 946589 w 1133279"/>
                <a:gd name="connsiteY181" fmla="*/ 1253916 h 1940507"/>
                <a:gd name="connsiteX182" fmla="*/ 919919 w 1133279"/>
                <a:gd name="connsiteY182" fmla="*/ 1246296 h 1940507"/>
                <a:gd name="connsiteX183" fmla="*/ 908489 w 1133279"/>
                <a:gd name="connsiteY183" fmla="*/ 1238676 h 1940507"/>
                <a:gd name="connsiteX184" fmla="*/ 900869 w 1133279"/>
                <a:gd name="connsiteY184" fmla="*/ 1200576 h 1940507"/>
                <a:gd name="connsiteX185" fmla="*/ 893249 w 1133279"/>
                <a:gd name="connsiteY185" fmla="*/ 1177716 h 1940507"/>
                <a:gd name="connsiteX186" fmla="*/ 897059 w 1133279"/>
                <a:gd name="connsiteY186" fmla="*/ 1101516 h 1940507"/>
                <a:gd name="connsiteX187" fmla="*/ 908489 w 1133279"/>
                <a:gd name="connsiteY187" fmla="*/ 1090086 h 1940507"/>
                <a:gd name="connsiteX188" fmla="*/ 916109 w 1133279"/>
                <a:gd name="connsiteY188" fmla="*/ 1078656 h 1940507"/>
                <a:gd name="connsiteX189" fmla="*/ 919919 w 1133279"/>
                <a:gd name="connsiteY189" fmla="*/ 1067226 h 1940507"/>
                <a:gd name="connsiteX190" fmla="*/ 931349 w 1133279"/>
                <a:gd name="connsiteY190" fmla="*/ 1059606 h 1940507"/>
                <a:gd name="connsiteX191" fmla="*/ 999929 w 1133279"/>
                <a:gd name="connsiteY191" fmla="*/ 1048176 h 1940507"/>
                <a:gd name="connsiteX192" fmla="*/ 1015169 w 1133279"/>
                <a:gd name="connsiteY192" fmla="*/ 1006266 h 1940507"/>
                <a:gd name="connsiteX193" fmla="*/ 1022789 w 1133279"/>
                <a:gd name="connsiteY193" fmla="*/ 983406 h 1940507"/>
                <a:gd name="connsiteX194" fmla="*/ 1045649 w 1133279"/>
                <a:gd name="connsiteY194" fmla="*/ 968166 h 1940507"/>
                <a:gd name="connsiteX195" fmla="*/ 1049459 w 1133279"/>
                <a:gd name="connsiteY195" fmla="*/ 956736 h 1940507"/>
                <a:gd name="connsiteX196" fmla="*/ 1064699 w 1133279"/>
                <a:gd name="connsiteY196" fmla="*/ 952926 h 1940507"/>
                <a:gd name="connsiteX197" fmla="*/ 1091369 w 1133279"/>
                <a:gd name="connsiteY197" fmla="*/ 949116 h 1940507"/>
                <a:gd name="connsiteX198" fmla="*/ 1114229 w 1133279"/>
                <a:gd name="connsiteY198" fmla="*/ 941496 h 1940507"/>
                <a:gd name="connsiteX199" fmla="*/ 1133279 w 1133279"/>
                <a:gd name="connsiteY199" fmla="*/ 914826 h 1940507"/>
                <a:gd name="connsiteX200" fmla="*/ 1129469 w 1133279"/>
                <a:gd name="connsiteY200" fmla="*/ 895776 h 1940507"/>
                <a:gd name="connsiteX201" fmla="*/ 1098989 w 1133279"/>
                <a:gd name="connsiteY201" fmla="*/ 884346 h 1940507"/>
                <a:gd name="connsiteX202" fmla="*/ 1007549 w 1133279"/>
                <a:gd name="connsiteY202" fmla="*/ 880536 h 1940507"/>
                <a:gd name="connsiteX203" fmla="*/ 1011359 w 1133279"/>
                <a:gd name="connsiteY203" fmla="*/ 838626 h 1940507"/>
                <a:gd name="connsiteX204" fmla="*/ 1015169 w 1133279"/>
                <a:gd name="connsiteY204" fmla="*/ 815766 h 1940507"/>
                <a:gd name="connsiteX205" fmla="*/ 1030409 w 1133279"/>
                <a:gd name="connsiteY205" fmla="*/ 808146 h 1940507"/>
                <a:gd name="connsiteX206" fmla="*/ 1053269 w 1133279"/>
                <a:gd name="connsiteY206" fmla="*/ 800526 h 1940507"/>
                <a:gd name="connsiteX207" fmla="*/ 1083749 w 1133279"/>
                <a:gd name="connsiteY207" fmla="*/ 792906 h 1940507"/>
                <a:gd name="connsiteX208" fmla="*/ 1106609 w 1133279"/>
                <a:gd name="connsiteY208" fmla="*/ 773856 h 1940507"/>
                <a:gd name="connsiteX209" fmla="*/ 1118039 w 1133279"/>
                <a:gd name="connsiteY209" fmla="*/ 766236 h 1940507"/>
                <a:gd name="connsiteX210" fmla="*/ 1114229 w 1133279"/>
                <a:gd name="connsiteY210" fmla="*/ 754806 h 1940507"/>
                <a:gd name="connsiteX211" fmla="*/ 999929 w 1133279"/>
                <a:gd name="connsiteY211" fmla="*/ 766236 h 1940507"/>
                <a:gd name="connsiteX212" fmla="*/ 984689 w 1133279"/>
                <a:gd name="connsiteY212" fmla="*/ 773856 h 1940507"/>
                <a:gd name="connsiteX213" fmla="*/ 969449 w 1133279"/>
                <a:gd name="connsiteY213" fmla="*/ 750996 h 1940507"/>
                <a:gd name="connsiteX214" fmla="*/ 961829 w 1133279"/>
                <a:gd name="connsiteY214" fmla="*/ 739566 h 1940507"/>
                <a:gd name="connsiteX215" fmla="*/ 965639 w 1133279"/>
                <a:gd name="connsiteY215" fmla="*/ 724326 h 1940507"/>
                <a:gd name="connsiteX216" fmla="*/ 984689 w 1133279"/>
                <a:gd name="connsiteY216" fmla="*/ 705276 h 1940507"/>
                <a:gd name="connsiteX217" fmla="*/ 999929 w 1133279"/>
                <a:gd name="connsiteY217" fmla="*/ 701466 h 1940507"/>
                <a:gd name="connsiteX218" fmla="*/ 1011359 w 1133279"/>
                <a:gd name="connsiteY218" fmla="*/ 697656 h 1940507"/>
                <a:gd name="connsiteX219" fmla="*/ 1026599 w 1133279"/>
                <a:gd name="connsiteY219" fmla="*/ 651936 h 1940507"/>
                <a:gd name="connsiteX220" fmla="*/ 1030409 w 1133279"/>
                <a:gd name="connsiteY220" fmla="*/ 640506 h 1940507"/>
                <a:gd name="connsiteX221" fmla="*/ 1041839 w 1133279"/>
                <a:gd name="connsiteY221" fmla="*/ 629076 h 1940507"/>
                <a:gd name="connsiteX222" fmla="*/ 1045649 w 1133279"/>
                <a:gd name="connsiteY222" fmla="*/ 613836 h 1940507"/>
                <a:gd name="connsiteX223" fmla="*/ 1045649 w 1133279"/>
                <a:gd name="connsiteY223" fmla="*/ 587166 h 1940507"/>
                <a:gd name="connsiteX224" fmla="*/ 1034219 w 1133279"/>
                <a:gd name="connsiteY224" fmla="*/ 579546 h 1940507"/>
                <a:gd name="connsiteX225" fmla="*/ 969449 w 1133279"/>
                <a:gd name="connsiteY225" fmla="*/ 583356 h 1940507"/>
                <a:gd name="connsiteX226" fmla="*/ 946589 w 1133279"/>
                <a:gd name="connsiteY226" fmla="*/ 602406 h 1940507"/>
                <a:gd name="connsiteX227" fmla="*/ 927539 w 1133279"/>
                <a:gd name="connsiteY227" fmla="*/ 613836 h 1940507"/>
                <a:gd name="connsiteX228" fmla="*/ 904679 w 1133279"/>
                <a:gd name="connsiteY228" fmla="*/ 625266 h 1940507"/>
                <a:gd name="connsiteX229" fmla="*/ 847529 w 1133279"/>
                <a:gd name="connsiteY229" fmla="*/ 613836 h 1940507"/>
                <a:gd name="connsiteX230" fmla="*/ 820859 w 1133279"/>
                <a:gd name="connsiteY230" fmla="*/ 610026 h 1940507"/>
                <a:gd name="connsiteX231" fmla="*/ 805619 w 1133279"/>
                <a:gd name="connsiteY231" fmla="*/ 594786 h 1940507"/>
                <a:gd name="connsiteX232" fmla="*/ 782759 w 1133279"/>
                <a:gd name="connsiteY232" fmla="*/ 583356 h 1940507"/>
                <a:gd name="connsiteX233" fmla="*/ 759899 w 1133279"/>
                <a:gd name="connsiteY233" fmla="*/ 564306 h 1940507"/>
                <a:gd name="connsiteX234" fmla="*/ 771329 w 1133279"/>
                <a:gd name="connsiteY234" fmla="*/ 518586 h 1940507"/>
                <a:gd name="connsiteX235" fmla="*/ 775139 w 1133279"/>
                <a:gd name="connsiteY235" fmla="*/ 507156 h 1940507"/>
                <a:gd name="connsiteX236" fmla="*/ 786569 w 1133279"/>
                <a:gd name="connsiteY236" fmla="*/ 499536 h 1940507"/>
                <a:gd name="connsiteX237" fmla="*/ 790379 w 1133279"/>
                <a:gd name="connsiteY237" fmla="*/ 419526 h 1940507"/>
                <a:gd name="connsiteX238" fmla="*/ 797999 w 1133279"/>
                <a:gd name="connsiteY238" fmla="*/ 396666 h 1940507"/>
                <a:gd name="connsiteX239" fmla="*/ 809429 w 1133279"/>
                <a:gd name="connsiteY239" fmla="*/ 385236 h 1940507"/>
                <a:gd name="connsiteX240" fmla="*/ 832289 w 1133279"/>
                <a:gd name="connsiteY240" fmla="*/ 369996 h 1940507"/>
                <a:gd name="connsiteX241" fmla="*/ 855149 w 1133279"/>
                <a:gd name="connsiteY241" fmla="*/ 354756 h 1940507"/>
                <a:gd name="connsiteX242" fmla="*/ 885629 w 1133279"/>
                <a:gd name="connsiteY242" fmla="*/ 320466 h 1940507"/>
                <a:gd name="connsiteX243" fmla="*/ 897059 w 1133279"/>
                <a:gd name="connsiteY243" fmla="*/ 309036 h 1940507"/>
                <a:gd name="connsiteX244" fmla="*/ 904679 w 1133279"/>
                <a:gd name="connsiteY244" fmla="*/ 297606 h 1940507"/>
                <a:gd name="connsiteX245" fmla="*/ 912299 w 1133279"/>
                <a:gd name="connsiteY245" fmla="*/ 274746 h 1940507"/>
                <a:gd name="connsiteX246" fmla="*/ 900869 w 1133279"/>
                <a:gd name="connsiteY246" fmla="*/ 267126 h 1940507"/>
                <a:gd name="connsiteX247" fmla="*/ 866579 w 1133279"/>
                <a:gd name="connsiteY247" fmla="*/ 259506 h 1940507"/>
                <a:gd name="connsiteX248" fmla="*/ 824669 w 1133279"/>
                <a:gd name="connsiteY248" fmla="*/ 251886 h 1940507"/>
                <a:gd name="connsiteX249" fmla="*/ 805619 w 1133279"/>
                <a:gd name="connsiteY249" fmla="*/ 270936 h 1940507"/>
                <a:gd name="connsiteX250" fmla="*/ 794189 w 1133279"/>
                <a:gd name="connsiteY250" fmla="*/ 278556 h 1940507"/>
                <a:gd name="connsiteX251" fmla="*/ 782759 w 1133279"/>
                <a:gd name="connsiteY251" fmla="*/ 293796 h 1940507"/>
                <a:gd name="connsiteX252" fmla="*/ 759899 w 1133279"/>
                <a:gd name="connsiteY252" fmla="*/ 297606 h 1940507"/>
                <a:gd name="connsiteX253" fmla="*/ 740849 w 1133279"/>
                <a:gd name="connsiteY253" fmla="*/ 301416 h 1940507"/>
                <a:gd name="connsiteX254" fmla="*/ 695129 w 1133279"/>
                <a:gd name="connsiteY254" fmla="*/ 297606 h 1940507"/>
                <a:gd name="connsiteX255" fmla="*/ 679889 w 1133279"/>
                <a:gd name="connsiteY255" fmla="*/ 274746 h 1940507"/>
                <a:gd name="connsiteX256" fmla="*/ 664649 w 1133279"/>
                <a:gd name="connsiteY256" fmla="*/ 267126 h 1940507"/>
                <a:gd name="connsiteX257" fmla="*/ 653219 w 1133279"/>
                <a:gd name="connsiteY257" fmla="*/ 259506 h 1940507"/>
                <a:gd name="connsiteX258" fmla="*/ 615119 w 1133279"/>
                <a:gd name="connsiteY258" fmla="*/ 251886 h 1940507"/>
                <a:gd name="connsiteX259" fmla="*/ 546539 w 1133279"/>
                <a:gd name="connsiteY259" fmla="*/ 255696 h 1940507"/>
                <a:gd name="connsiteX260" fmla="*/ 535109 w 1133279"/>
                <a:gd name="connsiteY260" fmla="*/ 263316 h 1940507"/>
                <a:gd name="connsiteX261" fmla="*/ 523679 w 1133279"/>
                <a:gd name="connsiteY261" fmla="*/ 267126 h 1940507"/>
                <a:gd name="connsiteX262" fmla="*/ 500819 w 1133279"/>
                <a:gd name="connsiteY262" fmla="*/ 270936 h 1940507"/>
                <a:gd name="connsiteX263" fmla="*/ 485579 w 1133279"/>
                <a:gd name="connsiteY263" fmla="*/ 274746 h 1940507"/>
                <a:gd name="connsiteX264" fmla="*/ 436049 w 1133279"/>
                <a:gd name="connsiteY264" fmla="*/ 270936 h 1940507"/>
                <a:gd name="connsiteX265" fmla="*/ 424619 w 1133279"/>
                <a:gd name="connsiteY265" fmla="*/ 267126 h 1940507"/>
                <a:gd name="connsiteX266" fmla="*/ 416999 w 1133279"/>
                <a:gd name="connsiteY266" fmla="*/ 255696 h 1940507"/>
                <a:gd name="connsiteX267" fmla="*/ 424619 w 1133279"/>
                <a:gd name="connsiteY267" fmla="*/ 225216 h 1940507"/>
                <a:gd name="connsiteX268" fmla="*/ 432239 w 1133279"/>
                <a:gd name="connsiteY268" fmla="*/ 213786 h 1940507"/>
                <a:gd name="connsiteX269" fmla="*/ 443669 w 1133279"/>
                <a:gd name="connsiteY269" fmla="*/ 190926 h 1940507"/>
                <a:gd name="connsiteX270" fmla="*/ 455099 w 1133279"/>
                <a:gd name="connsiteY270" fmla="*/ 183306 h 1940507"/>
                <a:gd name="connsiteX271" fmla="*/ 477959 w 1133279"/>
                <a:gd name="connsiteY271" fmla="*/ 164256 h 1940507"/>
                <a:gd name="connsiteX272" fmla="*/ 497009 w 1133279"/>
                <a:gd name="connsiteY272" fmla="*/ 145206 h 1940507"/>
                <a:gd name="connsiteX273" fmla="*/ 519869 w 1133279"/>
                <a:gd name="connsiteY273" fmla="*/ 129966 h 1940507"/>
                <a:gd name="connsiteX274" fmla="*/ 531299 w 1133279"/>
                <a:gd name="connsiteY274" fmla="*/ 118536 h 1940507"/>
                <a:gd name="connsiteX275" fmla="*/ 542729 w 1133279"/>
                <a:gd name="connsiteY275" fmla="*/ 114726 h 1940507"/>
                <a:gd name="connsiteX276" fmla="*/ 554159 w 1133279"/>
                <a:gd name="connsiteY276" fmla="*/ 107106 h 1940507"/>
                <a:gd name="connsiteX277" fmla="*/ 565589 w 1133279"/>
                <a:gd name="connsiteY277" fmla="*/ 80436 h 1940507"/>
                <a:gd name="connsiteX278" fmla="*/ 577019 w 1133279"/>
                <a:gd name="connsiteY278" fmla="*/ 57576 h 1940507"/>
                <a:gd name="connsiteX279" fmla="*/ 573209 w 1133279"/>
                <a:gd name="connsiteY279" fmla="*/ 38526 h 1940507"/>
                <a:gd name="connsiteX280" fmla="*/ 535109 w 1133279"/>
                <a:gd name="connsiteY280" fmla="*/ 23286 h 1940507"/>
                <a:gd name="connsiteX281" fmla="*/ 527489 w 1133279"/>
                <a:gd name="connsiteY281" fmla="*/ 34716 h 1940507"/>
                <a:gd name="connsiteX282" fmla="*/ 508439 w 1133279"/>
                <a:gd name="connsiteY282" fmla="*/ 27096 h 194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1133279" h="1940507">
                  <a:moveTo>
                    <a:pt x="508439" y="27096"/>
                  </a:moveTo>
                  <a:cubicBezTo>
                    <a:pt x="502724" y="27731"/>
                    <a:pt x="498879" y="35686"/>
                    <a:pt x="493199" y="38526"/>
                  </a:cubicBezTo>
                  <a:cubicBezTo>
                    <a:pt x="488515" y="40868"/>
                    <a:pt x="482316" y="39431"/>
                    <a:pt x="477959" y="42336"/>
                  </a:cubicBezTo>
                  <a:cubicBezTo>
                    <a:pt x="470487" y="47317"/>
                    <a:pt x="466266" y="56236"/>
                    <a:pt x="458909" y="61386"/>
                  </a:cubicBezTo>
                  <a:cubicBezTo>
                    <a:pt x="453306" y="65308"/>
                    <a:pt x="446109" y="66228"/>
                    <a:pt x="439859" y="69006"/>
                  </a:cubicBezTo>
                  <a:cubicBezTo>
                    <a:pt x="434669" y="71313"/>
                    <a:pt x="429435" y="73616"/>
                    <a:pt x="424619" y="76626"/>
                  </a:cubicBezTo>
                  <a:cubicBezTo>
                    <a:pt x="419234" y="79991"/>
                    <a:pt x="414930" y="84972"/>
                    <a:pt x="409379" y="88056"/>
                  </a:cubicBezTo>
                  <a:cubicBezTo>
                    <a:pt x="403400" y="91377"/>
                    <a:pt x="396308" y="92355"/>
                    <a:pt x="390329" y="95676"/>
                  </a:cubicBezTo>
                  <a:cubicBezTo>
                    <a:pt x="384778" y="98760"/>
                    <a:pt x="380474" y="103741"/>
                    <a:pt x="375089" y="107106"/>
                  </a:cubicBezTo>
                  <a:cubicBezTo>
                    <a:pt x="370273" y="110116"/>
                    <a:pt x="364471" y="111425"/>
                    <a:pt x="359849" y="114726"/>
                  </a:cubicBezTo>
                  <a:cubicBezTo>
                    <a:pt x="355464" y="117858"/>
                    <a:pt x="352510" y="122649"/>
                    <a:pt x="348419" y="126156"/>
                  </a:cubicBezTo>
                  <a:cubicBezTo>
                    <a:pt x="329557" y="142323"/>
                    <a:pt x="335264" y="132613"/>
                    <a:pt x="317939" y="152826"/>
                  </a:cubicBezTo>
                  <a:cubicBezTo>
                    <a:pt x="314959" y="156303"/>
                    <a:pt x="313250" y="160738"/>
                    <a:pt x="310319" y="164256"/>
                  </a:cubicBezTo>
                  <a:cubicBezTo>
                    <a:pt x="294640" y="183071"/>
                    <a:pt x="298093" y="169657"/>
                    <a:pt x="283649" y="198546"/>
                  </a:cubicBezTo>
                  <a:cubicBezTo>
                    <a:pt x="281109" y="203626"/>
                    <a:pt x="278266" y="208566"/>
                    <a:pt x="276029" y="213786"/>
                  </a:cubicBezTo>
                  <a:cubicBezTo>
                    <a:pt x="274447" y="217477"/>
                    <a:pt x="274015" y="221624"/>
                    <a:pt x="272219" y="225216"/>
                  </a:cubicBezTo>
                  <a:cubicBezTo>
                    <a:pt x="267063" y="235529"/>
                    <a:pt x="259961" y="242775"/>
                    <a:pt x="249359" y="248076"/>
                  </a:cubicBezTo>
                  <a:cubicBezTo>
                    <a:pt x="244675" y="250418"/>
                    <a:pt x="239254" y="250859"/>
                    <a:pt x="234119" y="251886"/>
                  </a:cubicBezTo>
                  <a:cubicBezTo>
                    <a:pt x="215808" y="255548"/>
                    <a:pt x="199509" y="257165"/>
                    <a:pt x="180779" y="259506"/>
                  </a:cubicBezTo>
                  <a:cubicBezTo>
                    <a:pt x="176969" y="260776"/>
                    <a:pt x="173211" y="262213"/>
                    <a:pt x="169349" y="263316"/>
                  </a:cubicBezTo>
                  <a:cubicBezTo>
                    <a:pt x="164314" y="264755"/>
                    <a:pt x="158922" y="265063"/>
                    <a:pt x="154109" y="267126"/>
                  </a:cubicBezTo>
                  <a:cubicBezTo>
                    <a:pt x="149900" y="268930"/>
                    <a:pt x="146655" y="272474"/>
                    <a:pt x="142679" y="274746"/>
                  </a:cubicBezTo>
                  <a:cubicBezTo>
                    <a:pt x="137748" y="277564"/>
                    <a:pt x="132309" y="279444"/>
                    <a:pt x="127439" y="282366"/>
                  </a:cubicBezTo>
                  <a:cubicBezTo>
                    <a:pt x="119586" y="287078"/>
                    <a:pt x="104579" y="297606"/>
                    <a:pt x="104579" y="297606"/>
                  </a:cubicBezTo>
                  <a:cubicBezTo>
                    <a:pt x="87111" y="323808"/>
                    <a:pt x="92235" y="311778"/>
                    <a:pt x="85529" y="331896"/>
                  </a:cubicBezTo>
                  <a:cubicBezTo>
                    <a:pt x="86799" y="339516"/>
                    <a:pt x="87119" y="347357"/>
                    <a:pt x="89339" y="354756"/>
                  </a:cubicBezTo>
                  <a:cubicBezTo>
                    <a:pt x="94349" y="371455"/>
                    <a:pt x="97564" y="367396"/>
                    <a:pt x="104579" y="381426"/>
                  </a:cubicBezTo>
                  <a:cubicBezTo>
                    <a:pt x="106375" y="385018"/>
                    <a:pt x="107119" y="389046"/>
                    <a:pt x="108389" y="392856"/>
                  </a:cubicBezTo>
                  <a:cubicBezTo>
                    <a:pt x="105849" y="399206"/>
                    <a:pt x="104744" y="406341"/>
                    <a:pt x="100769" y="411906"/>
                  </a:cubicBezTo>
                  <a:cubicBezTo>
                    <a:pt x="94820" y="420234"/>
                    <a:pt x="82531" y="420927"/>
                    <a:pt x="74099" y="423336"/>
                  </a:cubicBezTo>
                  <a:cubicBezTo>
                    <a:pt x="61018" y="427073"/>
                    <a:pt x="60976" y="427993"/>
                    <a:pt x="47429" y="434766"/>
                  </a:cubicBezTo>
                  <a:cubicBezTo>
                    <a:pt x="46159" y="456356"/>
                    <a:pt x="47860" y="478329"/>
                    <a:pt x="43619" y="499536"/>
                  </a:cubicBezTo>
                  <a:cubicBezTo>
                    <a:pt x="41212" y="511573"/>
                    <a:pt x="28459" y="510926"/>
                    <a:pt x="20759" y="514776"/>
                  </a:cubicBezTo>
                  <a:cubicBezTo>
                    <a:pt x="16663" y="516824"/>
                    <a:pt x="13139" y="519856"/>
                    <a:pt x="9329" y="522396"/>
                  </a:cubicBezTo>
                  <a:cubicBezTo>
                    <a:pt x="6789" y="526206"/>
                    <a:pt x="2124" y="529266"/>
                    <a:pt x="1709" y="533826"/>
                  </a:cubicBezTo>
                  <a:cubicBezTo>
                    <a:pt x="0" y="552624"/>
                    <a:pt x="2562" y="563043"/>
                    <a:pt x="13139" y="575736"/>
                  </a:cubicBezTo>
                  <a:cubicBezTo>
                    <a:pt x="16588" y="579875"/>
                    <a:pt x="21120" y="583027"/>
                    <a:pt x="24569" y="587166"/>
                  </a:cubicBezTo>
                  <a:cubicBezTo>
                    <a:pt x="27500" y="590684"/>
                    <a:pt x="29258" y="595078"/>
                    <a:pt x="32189" y="598596"/>
                  </a:cubicBezTo>
                  <a:cubicBezTo>
                    <a:pt x="35638" y="602735"/>
                    <a:pt x="40112" y="605935"/>
                    <a:pt x="43619" y="610026"/>
                  </a:cubicBezTo>
                  <a:cubicBezTo>
                    <a:pt x="50708" y="618296"/>
                    <a:pt x="56638" y="627650"/>
                    <a:pt x="62669" y="636696"/>
                  </a:cubicBezTo>
                  <a:cubicBezTo>
                    <a:pt x="63939" y="641776"/>
                    <a:pt x="63881" y="647390"/>
                    <a:pt x="66479" y="651936"/>
                  </a:cubicBezTo>
                  <a:cubicBezTo>
                    <a:pt x="89311" y="691891"/>
                    <a:pt x="69823" y="639109"/>
                    <a:pt x="81719" y="674796"/>
                  </a:cubicBezTo>
                  <a:cubicBezTo>
                    <a:pt x="80626" y="685723"/>
                    <a:pt x="80964" y="710595"/>
                    <a:pt x="74099" y="724326"/>
                  </a:cubicBezTo>
                  <a:cubicBezTo>
                    <a:pt x="72051" y="728422"/>
                    <a:pt x="69019" y="731946"/>
                    <a:pt x="66479" y="735756"/>
                  </a:cubicBezTo>
                  <a:cubicBezTo>
                    <a:pt x="57905" y="770052"/>
                    <a:pt x="67778" y="727962"/>
                    <a:pt x="58859" y="781476"/>
                  </a:cubicBezTo>
                  <a:cubicBezTo>
                    <a:pt x="57264" y="791044"/>
                    <a:pt x="54259" y="799087"/>
                    <a:pt x="51239" y="808146"/>
                  </a:cubicBezTo>
                  <a:cubicBezTo>
                    <a:pt x="49969" y="820846"/>
                    <a:pt x="49370" y="833631"/>
                    <a:pt x="47429" y="846246"/>
                  </a:cubicBezTo>
                  <a:cubicBezTo>
                    <a:pt x="46818" y="850215"/>
                    <a:pt x="43619" y="853660"/>
                    <a:pt x="43619" y="857676"/>
                  </a:cubicBezTo>
                  <a:cubicBezTo>
                    <a:pt x="43619" y="875501"/>
                    <a:pt x="45461" y="893300"/>
                    <a:pt x="47429" y="911016"/>
                  </a:cubicBezTo>
                  <a:cubicBezTo>
                    <a:pt x="48007" y="916220"/>
                    <a:pt x="48641" y="921710"/>
                    <a:pt x="51239" y="926256"/>
                  </a:cubicBezTo>
                  <a:cubicBezTo>
                    <a:pt x="53912" y="930934"/>
                    <a:pt x="58859" y="933876"/>
                    <a:pt x="62669" y="937686"/>
                  </a:cubicBezTo>
                  <a:cubicBezTo>
                    <a:pt x="67460" y="952059"/>
                    <a:pt x="68618" y="958875"/>
                    <a:pt x="81719" y="971976"/>
                  </a:cubicBezTo>
                  <a:cubicBezTo>
                    <a:pt x="85529" y="975786"/>
                    <a:pt x="89700" y="979267"/>
                    <a:pt x="93149" y="983406"/>
                  </a:cubicBezTo>
                  <a:cubicBezTo>
                    <a:pt x="110171" y="1003832"/>
                    <a:pt x="88952" y="986940"/>
                    <a:pt x="116009" y="1006266"/>
                  </a:cubicBezTo>
                  <a:cubicBezTo>
                    <a:pt x="119735" y="1008928"/>
                    <a:pt x="123463" y="1011614"/>
                    <a:pt x="127439" y="1013886"/>
                  </a:cubicBezTo>
                  <a:cubicBezTo>
                    <a:pt x="139296" y="1020661"/>
                    <a:pt x="143983" y="1020687"/>
                    <a:pt x="154109" y="1029126"/>
                  </a:cubicBezTo>
                  <a:cubicBezTo>
                    <a:pt x="183445" y="1053572"/>
                    <a:pt x="148590" y="1029257"/>
                    <a:pt x="176969" y="1048176"/>
                  </a:cubicBezTo>
                  <a:cubicBezTo>
                    <a:pt x="186870" y="1063028"/>
                    <a:pt x="190050" y="1069417"/>
                    <a:pt x="207449" y="1082466"/>
                  </a:cubicBezTo>
                  <a:cubicBezTo>
                    <a:pt x="212529" y="1086276"/>
                    <a:pt x="218199" y="1089406"/>
                    <a:pt x="222689" y="1093896"/>
                  </a:cubicBezTo>
                  <a:cubicBezTo>
                    <a:pt x="225927" y="1097134"/>
                    <a:pt x="227378" y="1101808"/>
                    <a:pt x="230309" y="1105326"/>
                  </a:cubicBezTo>
                  <a:cubicBezTo>
                    <a:pt x="239476" y="1116327"/>
                    <a:pt x="241930" y="1116884"/>
                    <a:pt x="253169" y="1124376"/>
                  </a:cubicBezTo>
                  <a:cubicBezTo>
                    <a:pt x="258249" y="1131996"/>
                    <a:pt x="261083" y="1141741"/>
                    <a:pt x="268409" y="1147236"/>
                  </a:cubicBezTo>
                  <a:lnTo>
                    <a:pt x="298889" y="1170096"/>
                  </a:lnTo>
                  <a:cubicBezTo>
                    <a:pt x="300159" y="1173906"/>
                    <a:pt x="299859" y="1178686"/>
                    <a:pt x="302699" y="1181526"/>
                  </a:cubicBezTo>
                  <a:cubicBezTo>
                    <a:pt x="305539" y="1184366"/>
                    <a:pt x="310537" y="1183540"/>
                    <a:pt x="314129" y="1185336"/>
                  </a:cubicBezTo>
                  <a:cubicBezTo>
                    <a:pt x="318225" y="1187384"/>
                    <a:pt x="321463" y="1190908"/>
                    <a:pt x="325559" y="1192956"/>
                  </a:cubicBezTo>
                  <a:cubicBezTo>
                    <a:pt x="329151" y="1194752"/>
                    <a:pt x="333397" y="1194970"/>
                    <a:pt x="336989" y="1196766"/>
                  </a:cubicBezTo>
                  <a:cubicBezTo>
                    <a:pt x="341085" y="1198814"/>
                    <a:pt x="344443" y="1202114"/>
                    <a:pt x="348419" y="1204386"/>
                  </a:cubicBezTo>
                  <a:cubicBezTo>
                    <a:pt x="353350" y="1207204"/>
                    <a:pt x="358728" y="1209188"/>
                    <a:pt x="363659" y="1212006"/>
                  </a:cubicBezTo>
                  <a:cubicBezTo>
                    <a:pt x="384339" y="1223823"/>
                    <a:pt x="365563" y="1216451"/>
                    <a:pt x="386519" y="1223436"/>
                  </a:cubicBezTo>
                  <a:cubicBezTo>
                    <a:pt x="389059" y="1227246"/>
                    <a:pt x="390901" y="1231628"/>
                    <a:pt x="394139" y="1234866"/>
                  </a:cubicBezTo>
                  <a:cubicBezTo>
                    <a:pt x="410848" y="1251575"/>
                    <a:pt x="401395" y="1232070"/>
                    <a:pt x="416999" y="1253916"/>
                  </a:cubicBezTo>
                  <a:cubicBezTo>
                    <a:pt x="420300" y="1258538"/>
                    <a:pt x="422510" y="1263883"/>
                    <a:pt x="424619" y="1269156"/>
                  </a:cubicBezTo>
                  <a:cubicBezTo>
                    <a:pt x="427602" y="1276614"/>
                    <a:pt x="429699" y="1284396"/>
                    <a:pt x="432239" y="1292016"/>
                  </a:cubicBezTo>
                  <a:lnTo>
                    <a:pt x="436049" y="1303446"/>
                  </a:lnTo>
                  <a:cubicBezTo>
                    <a:pt x="434779" y="1312336"/>
                    <a:pt x="433426" y="1321215"/>
                    <a:pt x="432239" y="1330116"/>
                  </a:cubicBezTo>
                  <a:cubicBezTo>
                    <a:pt x="430886" y="1340265"/>
                    <a:pt x="432587" y="1351239"/>
                    <a:pt x="428429" y="1360596"/>
                  </a:cubicBezTo>
                  <a:cubicBezTo>
                    <a:pt x="426798" y="1364266"/>
                    <a:pt x="420591" y="1362610"/>
                    <a:pt x="416999" y="1364406"/>
                  </a:cubicBezTo>
                  <a:cubicBezTo>
                    <a:pt x="412903" y="1366454"/>
                    <a:pt x="409379" y="1369486"/>
                    <a:pt x="405569" y="1372026"/>
                  </a:cubicBezTo>
                  <a:cubicBezTo>
                    <a:pt x="383979" y="1404411"/>
                    <a:pt x="419539" y="1354246"/>
                    <a:pt x="375089" y="1398696"/>
                  </a:cubicBezTo>
                  <a:cubicBezTo>
                    <a:pt x="368223" y="1405562"/>
                    <a:pt x="361512" y="1413768"/>
                    <a:pt x="352229" y="1417746"/>
                  </a:cubicBezTo>
                  <a:cubicBezTo>
                    <a:pt x="347416" y="1419809"/>
                    <a:pt x="342069" y="1420286"/>
                    <a:pt x="336989" y="1421556"/>
                  </a:cubicBezTo>
                  <a:cubicBezTo>
                    <a:pt x="333179" y="1424096"/>
                    <a:pt x="329655" y="1427128"/>
                    <a:pt x="325559" y="1429176"/>
                  </a:cubicBezTo>
                  <a:cubicBezTo>
                    <a:pt x="321967" y="1430972"/>
                    <a:pt x="317640" y="1431036"/>
                    <a:pt x="314129" y="1432986"/>
                  </a:cubicBezTo>
                  <a:cubicBezTo>
                    <a:pt x="306123" y="1437434"/>
                    <a:pt x="298889" y="1443146"/>
                    <a:pt x="291269" y="1448226"/>
                  </a:cubicBezTo>
                  <a:lnTo>
                    <a:pt x="268409" y="1463466"/>
                  </a:lnTo>
                  <a:lnTo>
                    <a:pt x="245549" y="1478706"/>
                  </a:lnTo>
                  <a:cubicBezTo>
                    <a:pt x="241739" y="1481246"/>
                    <a:pt x="237357" y="1483088"/>
                    <a:pt x="234119" y="1486326"/>
                  </a:cubicBezTo>
                  <a:cubicBezTo>
                    <a:pt x="224257" y="1496188"/>
                    <a:pt x="212006" y="1506944"/>
                    <a:pt x="207449" y="1520616"/>
                  </a:cubicBezTo>
                  <a:lnTo>
                    <a:pt x="203639" y="1532046"/>
                  </a:lnTo>
                  <a:cubicBezTo>
                    <a:pt x="204909" y="1535856"/>
                    <a:pt x="204940" y="1540340"/>
                    <a:pt x="207449" y="1543476"/>
                  </a:cubicBezTo>
                  <a:cubicBezTo>
                    <a:pt x="210310" y="1547052"/>
                    <a:pt x="214695" y="1549236"/>
                    <a:pt x="218879" y="1551096"/>
                  </a:cubicBezTo>
                  <a:cubicBezTo>
                    <a:pt x="235177" y="1558339"/>
                    <a:pt x="241463" y="1558093"/>
                    <a:pt x="256979" y="1562526"/>
                  </a:cubicBezTo>
                  <a:cubicBezTo>
                    <a:pt x="286159" y="1570863"/>
                    <a:pt x="249783" y="1560598"/>
                    <a:pt x="279839" y="1573956"/>
                  </a:cubicBezTo>
                  <a:cubicBezTo>
                    <a:pt x="287179" y="1577218"/>
                    <a:pt x="294823" y="1580001"/>
                    <a:pt x="302699" y="1581576"/>
                  </a:cubicBezTo>
                  <a:cubicBezTo>
                    <a:pt x="312923" y="1583621"/>
                    <a:pt x="336322" y="1587482"/>
                    <a:pt x="344609" y="1593006"/>
                  </a:cubicBezTo>
                  <a:lnTo>
                    <a:pt x="356039" y="1600626"/>
                  </a:lnTo>
                  <a:cubicBezTo>
                    <a:pt x="358579" y="1604436"/>
                    <a:pt x="362906" y="1607539"/>
                    <a:pt x="363659" y="1612056"/>
                  </a:cubicBezTo>
                  <a:cubicBezTo>
                    <a:pt x="364319" y="1616017"/>
                    <a:pt x="360823" y="1619590"/>
                    <a:pt x="359849" y="1623486"/>
                  </a:cubicBezTo>
                  <a:cubicBezTo>
                    <a:pt x="353360" y="1649442"/>
                    <a:pt x="361968" y="1636607"/>
                    <a:pt x="344609" y="1653966"/>
                  </a:cubicBezTo>
                  <a:cubicBezTo>
                    <a:pt x="343339" y="1660316"/>
                    <a:pt x="342847" y="1666873"/>
                    <a:pt x="340799" y="1673016"/>
                  </a:cubicBezTo>
                  <a:cubicBezTo>
                    <a:pt x="335176" y="1689884"/>
                    <a:pt x="324830" y="1689837"/>
                    <a:pt x="336989" y="1711116"/>
                  </a:cubicBezTo>
                  <a:cubicBezTo>
                    <a:pt x="338982" y="1714603"/>
                    <a:pt x="344609" y="1713656"/>
                    <a:pt x="348419" y="1714926"/>
                  </a:cubicBezTo>
                  <a:cubicBezTo>
                    <a:pt x="350959" y="1718736"/>
                    <a:pt x="352463" y="1723495"/>
                    <a:pt x="356039" y="1726356"/>
                  </a:cubicBezTo>
                  <a:cubicBezTo>
                    <a:pt x="359175" y="1728865"/>
                    <a:pt x="364629" y="1727326"/>
                    <a:pt x="367469" y="1730166"/>
                  </a:cubicBezTo>
                  <a:cubicBezTo>
                    <a:pt x="370309" y="1733006"/>
                    <a:pt x="369483" y="1738004"/>
                    <a:pt x="371279" y="1741596"/>
                  </a:cubicBezTo>
                  <a:cubicBezTo>
                    <a:pt x="373327" y="1745692"/>
                    <a:pt x="376359" y="1749216"/>
                    <a:pt x="378899" y="1753026"/>
                  </a:cubicBezTo>
                  <a:cubicBezTo>
                    <a:pt x="376359" y="1763186"/>
                    <a:pt x="373634" y="1773302"/>
                    <a:pt x="371279" y="1783506"/>
                  </a:cubicBezTo>
                  <a:cubicBezTo>
                    <a:pt x="369823" y="1789816"/>
                    <a:pt x="367469" y="1796080"/>
                    <a:pt x="367469" y="1802556"/>
                  </a:cubicBezTo>
                  <a:cubicBezTo>
                    <a:pt x="367469" y="1813460"/>
                    <a:pt x="371016" y="1825153"/>
                    <a:pt x="378899" y="1833036"/>
                  </a:cubicBezTo>
                  <a:cubicBezTo>
                    <a:pt x="382137" y="1836274"/>
                    <a:pt x="386519" y="1838116"/>
                    <a:pt x="390329" y="1840656"/>
                  </a:cubicBezTo>
                  <a:cubicBezTo>
                    <a:pt x="392869" y="1844466"/>
                    <a:pt x="395901" y="1847990"/>
                    <a:pt x="397949" y="1852086"/>
                  </a:cubicBezTo>
                  <a:cubicBezTo>
                    <a:pt x="399745" y="1855678"/>
                    <a:pt x="398417" y="1861288"/>
                    <a:pt x="401759" y="1863516"/>
                  </a:cubicBezTo>
                  <a:cubicBezTo>
                    <a:pt x="407147" y="1867108"/>
                    <a:pt x="414459" y="1866056"/>
                    <a:pt x="420809" y="1867326"/>
                  </a:cubicBezTo>
                  <a:cubicBezTo>
                    <a:pt x="451289" y="1887646"/>
                    <a:pt x="414459" y="1860976"/>
                    <a:pt x="439859" y="1886376"/>
                  </a:cubicBezTo>
                  <a:cubicBezTo>
                    <a:pt x="443097" y="1889614"/>
                    <a:pt x="447479" y="1891456"/>
                    <a:pt x="451289" y="1893996"/>
                  </a:cubicBezTo>
                  <a:cubicBezTo>
                    <a:pt x="453829" y="1897806"/>
                    <a:pt x="455463" y="1902411"/>
                    <a:pt x="458909" y="1905426"/>
                  </a:cubicBezTo>
                  <a:cubicBezTo>
                    <a:pt x="465801" y="1911457"/>
                    <a:pt x="481769" y="1920666"/>
                    <a:pt x="481769" y="1920666"/>
                  </a:cubicBezTo>
                  <a:cubicBezTo>
                    <a:pt x="484123" y="1924197"/>
                    <a:pt x="491617" y="1940507"/>
                    <a:pt x="500819" y="1935906"/>
                  </a:cubicBezTo>
                  <a:cubicBezTo>
                    <a:pt x="504411" y="1934110"/>
                    <a:pt x="503359" y="1928286"/>
                    <a:pt x="504629" y="1924476"/>
                  </a:cubicBezTo>
                  <a:cubicBezTo>
                    <a:pt x="505899" y="1915586"/>
                    <a:pt x="506963" y="1906664"/>
                    <a:pt x="508439" y="1897806"/>
                  </a:cubicBezTo>
                  <a:cubicBezTo>
                    <a:pt x="509504" y="1891418"/>
                    <a:pt x="508657" y="1884144"/>
                    <a:pt x="512249" y="1878756"/>
                  </a:cubicBezTo>
                  <a:cubicBezTo>
                    <a:pt x="514477" y="1875414"/>
                    <a:pt x="519869" y="1876216"/>
                    <a:pt x="523679" y="1874946"/>
                  </a:cubicBezTo>
                  <a:cubicBezTo>
                    <a:pt x="526445" y="1875407"/>
                    <a:pt x="551716" y="1878397"/>
                    <a:pt x="557969" y="1882566"/>
                  </a:cubicBezTo>
                  <a:cubicBezTo>
                    <a:pt x="562452" y="1885555"/>
                    <a:pt x="564689" y="1891379"/>
                    <a:pt x="569399" y="1893996"/>
                  </a:cubicBezTo>
                  <a:cubicBezTo>
                    <a:pt x="576420" y="1897897"/>
                    <a:pt x="584639" y="1899076"/>
                    <a:pt x="592259" y="1901616"/>
                  </a:cubicBezTo>
                  <a:cubicBezTo>
                    <a:pt x="596069" y="1902886"/>
                    <a:pt x="600347" y="1903198"/>
                    <a:pt x="603689" y="1905426"/>
                  </a:cubicBezTo>
                  <a:cubicBezTo>
                    <a:pt x="618461" y="1915274"/>
                    <a:pt x="610775" y="1911598"/>
                    <a:pt x="626549" y="1916856"/>
                  </a:cubicBezTo>
                  <a:cubicBezTo>
                    <a:pt x="644329" y="1915586"/>
                    <a:pt x="662186" y="1915129"/>
                    <a:pt x="679889" y="1913046"/>
                  </a:cubicBezTo>
                  <a:cubicBezTo>
                    <a:pt x="683878" y="1912577"/>
                    <a:pt x="688183" y="1911745"/>
                    <a:pt x="691319" y="1909236"/>
                  </a:cubicBezTo>
                  <a:cubicBezTo>
                    <a:pt x="694895" y="1906375"/>
                    <a:pt x="696399" y="1901616"/>
                    <a:pt x="698939" y="1897806"/>
                  </a:cubicBezTo>
                  <a:cubicBezTo>
                    <a:pt x="697669" y="1869866"/>
                    <a:pt x="698335" y="1841771"/>
                    <a:pt x="695129" y="1813986"/>
                  </a:cubicBezTo>
                  <a:cubicBezTo>
                    <a:pt x="694478" y="1808344"/>
                    <a:pt x="687793" y="1804419"/>
                    <a:pt x="687509" y="1798746"/>
                  </a:cubicBezTo>
                  <a:cubicBezTo>
                    <a:pt x="686492" y="1778412"/>
                    <a:pt x="686656" y="1757604"/>
                    <a:pt x="691319" y="1737786"/>
                  </a:cubicBezTo>
                  <a:cubicBezTo>
                    <a:pt x="692239" y="1733877"/>
                    <a:pt x="699157" y="1735772"/>
                    <a:pt x="702749" y="1733976"/>
                  </a:cubicBezTo>
                  <a:cubicBezTo>
                    <a:pt x="713184" y="1728758"/>
                    <a:pt x="713638" y="1723743"/>
                    <a:pt x="725609" y="1722546"/>
                  </a:cubicBezTo>
                  <a:cubicBezTo>
                    <a:pt x="747129" y="1720394"/>
                    <a:pt x="768789" y="1720006"/>
                    <a:pt x="790379" y="1718736"/>
                  </a:cubicBezTo>
                  <a:cubicBezTo>
                    <a:pt x="819109" y="1709159"/>
                    <a:pt x="783696" y="1722078"/>
                    <a:pt x="813239" y="1707306"/>
                  </a:cubicBezTo>
                  <a:cubicBezTo>
                    <a:pt x="816831" y="1705510"/>
                    <a:pt x="821077" y="1705292"/>
                    <a:pt x="824669" y="1703496"/>
                  </a:cubicBezTo>
                  <a:cubicBezTo>
                    <a:pt x="835278" y="1698192"/>
                    <a:pt x="839103" y="1692872"/>
                    <a:pt x="847529" y="1684446"/>
                  </a:cubicBezTo>
                  <a:cubicBezTo>
                    <a:pt x="848799" y="1680636"/>
                    <a:pt x="851999" y="1676977"/>
                    <a:pt x="851339" y="1673016"/>
                  </a:cubicBezTo>
                  <a:cubicBezTo>
                    <a:pt x="850586" y="1668499"/>
                    <a:pt x="846650" y="1665104"/>
                    <a:pt x="843719" y="1661586"/>
                  </a:cubicBezTo>
                  <a:cubicBezTo>
                    <a:pt x="840270" y="1657447"/>
                    <a:pt x="836999" y="1652773"/>
                    <a:pt x="832289" y="1650156"/>
                  </a:cubicBezTo>
                  <a:cubicBezTo>
                    <a:pt x="809940" y="1637740"/>
                    <a:pt x="773175" y="1640119"/>
                    <a:pt x="752279" y="1638726"/>
                  </a:cubicBezTo>
                  <a:cubicBezTo>
                    <a:pt x="748469" y="1636186"/>
                    <a:pt x="743710" y="1634682"/>
                    <a:pt x="740849" y="1631106"/>
                  </a:cubicBezTo>
                  <a:cubicBezTo>
                    <a:pt x="732789" y="1621031"/>
                    <a:pt x="739625" y="1601573"/>
                    <a:pt x="740849" y="1593006"/>
                  </a:cubicBezTo>
                  <a:cubicBezTo>
                    <a:pt x="739579" y="1572686"/>
                    <a:pt x="740849" y="1552046"/>
                    <a:pt x="737039" y="1532046"/>
                  </a:cubicBezTo>
                  <a:cubicBezTo>
                    <a:pt x="735653" y="1524771"/>
                    <a:pt x="728921" y="1519620"/>
                    <a:pt x="725609" y="1512996"/>
                  </a:cubicBezTo>
                  <a:cubicBezTo>
                    <a:pt x="709835" y="1481448"/>
                    <a:pt x="736017" y="1522893"/>
                    <a:pt x="714179" y="1490136"/>
                  </a:cubicBezTo>
                  <a:cubicBezTo>
                    <a:pt x="712909" y="1483786"/>
                    <a:pt x="711940" y="1477368"/>
                    <a:pt x="710369" y="1471086"/>
                  </a:cubicBezTo>
                  <a:cubicBezTo>
                    <a:pt x="701819" y="1436885"/>
                    <a:pt x="693116" y="1458948"/>
                    <a:pt x="634169" y="1455846"/>
                  </a:cubicBezTo>
                  <a:cubicBezTo>
                    <a:pt x="629089" y="1454576"/>
                    <a:pt x="624041" y="1453172"/>
                    <a:pt x="618929" y="1452036"/>
                  </a:cubicBezTo>
                  <a:cubicBezTo>
                    <a:pt x="612607" y="1450631"/>
                    <a:pt x="606127" y="1449930"/>
                    <a:pt x="599879" y="1448226"/>
                  </a:cubicBezTo>
                  <a:cubicBezTo>
                    <a:pt x="592130" y="1446113"/>
                    <a:pt x="583702" y="1445061"/>
                    <a:pt x="577019" y="1440606"/>
                  </a:cubicBezTo>
                  <a:lnTo>
                    <a:pt x="565589" y="1432986"/>
                  </a:lnTo>
                  <a:cubicBezTo>
                    <a:pt x="564319" y="1416476"/>
                    <a:pt x="564362" y="1399812"/>
                    <a:pt x="561779" y="1383456"/>
                  </a:cubicBezTo>
                  <a:cubicBezTo>
                    <a:pt x="560526" y="1375522"/>
                    <a:pt x="554159" y="1360596"/>
                    <a:pt x="554159" y="1360596"/>
                  </a:cubicBezTo>
                  <a:cubicBezTo>
                    <a:pt x="557969" y="1358056"/>
                    <a:pt x="561613" y="1355248"/>
                    <a:pt x="565589" y="1352976"/>
                  </a:cubicBezTo>
                  <a:cubicBezTo>
                    <a:pt x="601184" y="1332636"/>
                    <a:pt x="598109" y="1346141"/>
                    <a:pt x="664649" y="1349166"/>
                  </a:cubicBezTo>
                  <a:cubicBezTo>
                    <a:pt x="675514" y="1350373"/>
                    <a:pt x="697603" y="1350403"/>
                    <a:pt x="710369" y="1356786"/>
                  </a:cubicBezTo>
                  <a:cubicBezTo>
                    <a:pt x="714465" y="1358834"/>
                    <a:pt x="717823" y="1362134"/>
                    <a:pt x="721799" y="1364406"/>
                  </a:cubicBezTo>
                  <a:cubicBezTo>
                    <a:pt x="746619" y="1378589"/>
                    <a:pt x="730074" y="1364897"/>
                    <a:pt x="759899" y="1387266"/>
                  </a:cubicBezTo>
                  <a:cubicBezTo>
                    <a:pt x="764979" y="1391076"/>
                    <a:pt x="769626" y="1395546"/>
                    <a:pt x="775139" y="1398696"/>
                  </a:cubicBezTo>
                  <a:cubicBezTo>
                    <a:pt x="779390" y="1401125"/>
                    <a:pt x="798510" y="1405491"/>
                    <a:pt x="801809" y="1406316"/>
                  </a:cubicBezTo>
                  <a:cubicBezTo>
                    <a:pt x="805619" y="1408856"/>
                    <a:pt x="809030" y="1412132"/>
                    <a:pt x="813239" y="1413936"/>
                  </a:cubicBezTo>
                  <a:cubicBezTo>
                    <a:pt x="818052" y="1415999"/>
                    <a:pt x="823444" y="1416307"/>
                    <a:pt x="828479" y="1417746"/>
                  </a:cubicBezTo>
                  <a:cubicBezTo>
                    <a:pt x="859264" y="1426542"/>
                    <a:pt x="814788" y="1419272"/>
                    <a:pt x="881819" y="1425366"/>
                  </a:cubicBezTo>
                  <a:cubicBezTo>
                    <a:pt x="909224" y="1434501"/>
                    <a:pt x="875001" y="1423418"/>
                    <a:pt x="908489" y="1432986"/>
                  </a:cubicBezTo>
                  <a:cubicBezTo>
                    <a:pt x="912351" y="1434089"/>
                    <a:pt x="916109" y="1435526"/>
                    <a:pt x="919919" y="1436796"/>
                  </a:cubicBezTo>
                  <a:cubicBezTo>
                    <a:pt x="918649" y="1430446"/>
                    <a:pt x="919179" y="1423448"/>
                    <a:pt x="916109" y="1417746"/>
                  </a:cubicBezTo>
                  <a:cubicBezTo>
                    <a:pt x="911197" y="1408624"/>
                    <a:pt x="893243" y="1385356"/>
                    <a:pt x="881819" y="1375836"/>
                  </a:cubicBezTo>
                  <a:cubicBezTo>
                    <a:pt x="878301" y="1372905"/>
                    <a:pt x="874199" y="1370756"/>
                    <a:pt x="870389" y="1368216"/>
                  </a:cubicBezTo>
                  <a:cubicBezTo>
                    <a:pt x="869106" y="1366291"/>
                    <a:pt x="856706" y="1349863"/>
                    <a:pt x="858959" y="1345356"/>
                  </a:cubicBezTo>
                  <a:cubicBezTo>
                    <a:pt x="860755" y="1341764"/>
                    <a:pt x="866428" y="1342206"/>
                    <a:pt x="870389" y="1341546"/>
                  </a:cubicBezTo>
                  <a:cubicBezTo>
                    <a:pt x="881733" y="1339655"/>
                    <a:pt x="893200" y="1338432"/>
                    <a:pt x="904679" y="1337736"/>
                  </a:cubicBezTo>
                  <a:cubicBezTo>
                    <a:pt x="935130" y="1335891"/>
                    <a:pt x="965639" y="1335196"/>
                    <a:pt x="996119" y="1333926"/>
                  </a:cubicBezTo>
                  <a:cubicBezTo>
                    <a:pt x="1001199" y="1326306"/>
                    <a:pt x="1013875" y="1319872"/>
                    <a:pt x="1011359" y="1311066"/>
                  </a:cubicBezTo>
                  <a:cubicBezTo>
                    <a:pt x="1008819" y="1302176"/>
                    <a:pt x="1008229" y="1292478"/>
                    <a:pt x="1003739" y="1284396"/>
                  </a:cubicBezTo>
                  <a:cubicBezTo>
                    <a:pt x="999539" y="1276837"/>
                    <a:pt x="987381" y="1276217"/>
                    <a:pt x="980879" y="1272966"/>
                  </a:cubicBezTo>
                  <a:cubicBezTo>
                    <a:pt x="976783" y="1270918"/>
                    <a:pt x="973545" y="1267394"/>
                    <a:pt x="969449" y="1265346"/>
                  </a:cubicBezTo>
                  <a:cubicBezTo>
                    <a:pt x="965857" y="1263550"/>
                    <a:pt x="961611" y="1263332"/>
                    <a:pt x="958019" y="1261536"/>
                  </a:cubicBezTo>
                  <a:cubicBezTo>
                    <a:pt x="953923" y="1259488"/>
                    <a:pt x="950798" y="1255720"/>
                    <a:pt x="946589" y="1253916"/>
                  </a:cubicBezTo>
                  <a:cubicBezTo>
                    <a:pt x="929499" y="1246592"/>
                    <a:pt x="934747" y="1253710"/>
                    <a:pt x="919919" y="1246296"/>
                  </a:cubicBezTo>
                  <a:cubicBezTo>
                    <a:pt x="915823" y="1244248"/>
                    <a:pt x="912299" y="1241216"/>
                    <a:pt x="908489" y="1238676"/>
                  </a:cubicBezTo>
                  <a:cubicBezTo>
                    <a:pt x="905914" y="1223228"/>
                    <a:pt x="905132" y="1214785"/>
                    <a:pt x="900869" y="1200576"/>
                  </a:cubicBezTo>
                  <a:cubicBezTo>
                    <a:pt x="898561" y="1192883"/>
                    <a:pt x="893249" y="1177716"/>
                    <a:pt x="893249" y="1177716"/>
                  </a:cubicBezTo>
                  <a:cubicBezTo>
                    <a:pt x="894519" y="1152316"/>
                    <a:pt x="892701" y="1126572"/>
                    <a:pt x="897059" y="1101516"/>
                  </a:cubicBezTo>
                  <a:cubicBezTo>
                    <a:pt x="897982" y="1096208"/>
                    <a:pt x="905040" y="1094225"/>
                    <a:pt x="908489" y="1090086"/>
                  </a:cubicBezTo>
                  <a:cubicBezTo>
                    <a:pt x="911420" y="1086568"/>
                    <a:pt x="914061" y="1082752"/>
                    <a:pt x="916109" y="1078656"/>
                  </a:cubicBezTo>
                  <a:cubicBezTo>
                    <a:pt x="917905" y="1075064"/>
                    <a:pt x="917410" y="1070362"/>
                    <a:pt x="919919" y="1067226"/>
                  </a:cubicBezTo>
                  <a:cubicBezTo>
                    <a:pt x="922780" y="1063650"/>
                    <a:pt x="927165" y="1061466"/>
                    <a:pt x="931349" y="1059606"/>
                  </a:cubicBezTo>
                  <a:cubicBezTo>
                    <a:pt x="957219" y="1048108"/>
                    <a:pt x="968096" y="1050829"/>
                    <a:pt x="999929" y="1048176"/>
                  </a:cubicBezTo>
                  <a:cubicBezTo>
                    <a:pt x="1020742" y="1027363"/>
                    <a:pt x="1006619" y="1046164"/>
                    <a:pt x="1015169" y="1006266"/>
                  </a:cubicBezTo>
                  <a:cubicBezTo>
                    <a:pt x="1016852" y="998412"/>
                    <a:pt x="1016106" y="987861"/>
                    <a:pt x="1022789" y="983406"/>
                  </a:cubicBezTo>
                  <a:lnTo>
                    <a:pt x="1045649" y="968166"/>
                  </a:lnTo>
                  <a:cubicBezTo>
                    <a:pt x="1046919" y="964356"/>
                    <a:pt x="1046323" y="959245"/>
                    <a:pt x="1049459" y="956736"/>
                  </a:cubicBezTo>
                  <a:cubicBezTo>
                    <a:pt x="1053548" y="953465"/>
                    <a:pt x="1059547" y="953863"/>
                    <a:pt x="1064699" y="952926"/>
                  </a:cubicBezTo>
                  <a:cubicBezTo>
                    <a:pt x="1073534" y="951320"/>
                    <a:pt x="1082479" y="950386"/>
                    <a:pt x="1091369" y="949116"/>
                  </a:cubicBezTo>
                  <a:cubicBezTo>
                    <a:pt x="1098989" y="946576"/>
                    <a:pt x="1110637" y="948680"/>
                    <a:pt x="1114229" y="941496"/>
                  </a:cubicBezTo>
                  <a:cubicBezTo>
                    <a:pt x="1124259" y="921437"/>
                    <a:pt x="1117833" y="930272"/>
                    <a:pt x="1133279" y="914826"/>
                  </a:cubicBezTo>
                  <a:cubicBezTo>
                    <a:pt x="1132009" y="908476"/>
                    <a:pt x="1133233" y="901046"/>
                    <a:pt x="1129469" y="895776"/>
                  </a:cubicBezTo>
                  <a:cubicBezTo>
                    <a:pt x="1126067" y="891013"/>
                    <a:pt x="1104507" y="884740"/>
                    <a:pt x="1098989" y="884346"/>
                  </a:cubicBezTo>
                  <a:cubicBezTo>
                    <a:pt x="1068560" y="882173"/>
                    <a:pt x="1038029" y="881806"/>
                    <a:pt x="1007549" y="880536"/>
                  </a:cubicBezTo>
                  <a:cubicBezTo>
                    <a:pt x="1008819" y="866566"/>
                    <a:pt x="1009720" y="852558"/>
                    <a:pt x="1011359" y="838626"/>
                  </a:cubicBezTo>
                  <a:cubicBezTo>
                    <a:pt x="1012262" y="830954"/>
                    <a:pt x="1011075" y="822317"/>
                    <a:pt x="1015169" y="815766"/>
                  </a:cubicBezTo>
                  <a:cubicBezTo>
                    <a:pt x="1018179" y="810950"/>
                    <a:pt x="1025136" y="810255"/>
                    <a:pt x="1030409" y="808146"/>
                  </a:cubicBezTo>
                  <a:cubicBezTo>
                    <a:pt x="1037867" y="805163"/>
                    <a:pt x="1045393" y="802101"/>
                    <a:pt x="1053269" y="800526"/>
                  </a:cubicBezTo>
                  <a:cubicBezTo>
                    <a:pt x="1060515" y="799077"/>
                    <a:pt x="1075939" y="796811"/>
                    <a:pt x="1083749" y="792906"/>
                  </a:cubicBezTo>
                  <a:cubicBezTo>
                    <a:pt x="1097938" y="785811"/>
                    <a:pt x="1093970" y="784389"/>
                    <a:pt x="1106609" y="773856"/>
                  </a:cubicBezTo>
                  <a:cubicBezTo>
                    <a:pt x="1110127" y="770925"/>
                    <a:pt x="1114229" y="768776"/>
                    <a:pt x="1118039" y="766236"/>
                  </a:cubicBezTo>
                  <a:cubicBezTo>
                    <a:pt x="1116769" y="762426"/>
                    <a:pt x="1118235" y="755092"/>
                    <a:pt x="1114229" y="754806"/>
                  </a:cubicBezTo>
                  <a:cubicBezTo>
                    <a:pt x="980527" y="745256"/>
                    <a:pt x="1043413" y="741388"/>
                    <a:pt x="999929" y="766236"/>
                  </a:cubicBezTo>
                  <a:cubicBezTo>
                    <a:pt x="994998" y="769054"/>
                    <a:pt x="989769" y="771316"/>
                    <a:pt x="984689" y="773856"/>
                  </a:cubicBezTo>
                  <a:lnTo>
                    <a:pt x="969449" y="750996"/>
                  </a:lnTo>
                  <a:lnTo>
                    <a:pt x="961829" y="739566"/>
                  </a:lnTo>
                  <a:cubicBezTo>
                    <a:pt x="963099" y="734486"/>
                    <a:pt x="963576" y="729139"/>
                    <a:pt x="965639" y="724326"/>
                  </a:cubicBezTo>
                  <a:cubicBezTo>
                    <a:pt x="969449" y="715436"/>
                    <a:pt x="975799" y="709086"/>
                    <a:pt x="984689" y="705276"/>
                  </a:cubicBezTo>
                  <a:cubicBezTo>
                    <a:pt x="989502" y="703213"/>
                    <a:pt x="994894" y="702905"/>
                    <a:pt x="999929" y="701466"/>
                  </a:cubicBezTo>
                  <a:cubicBezTo>
                    <a:pt x="1003791" y="700363"/>
                    <a:pt x="1007549" y="698926"/>
                    <a:pt x="1011359" y="697656"/>
                  </a:cubicBezTo>
                  <a:lnTo>
                    <a:pt x="1026599" y="651936"/>
                  </a:lnTo>
                  <a:cubicBezTo>
                    <a:pt x="1027869" y="648126"/>
                    <a:pt x="1027569" y="643346"/>
                    <a:pt x="1030409" y="640506"/>
                  </a:cubicBezTo>
                  <a:lnTo>
                    <a:pt x="1041839" y="629076"/>
                  </a:lnTo>
                  <a:cubicBezTo>
                    <a:pt x="1043109" y="623996"/>
                    <a:pt x="1044210" y="618871"/>
                    <a:pt x="1045649" y="613836"/>
                  </a:cubicBezTo>
                  <a:cubicBezTo>
                    <a:pt x="1048734" y="603040"/>
                    <a:pt x="1053538" y="598999"/>
                    <a:pt x="1045649" y="587166"/>
                  </a:cubicBezTo>
                  <a:cubicBezTo>
                    <a:pt x="1043109" y="583356"/>
                    <a:pt x="1038029" y="582086"/>
                    <a:pt x="1034219" y="579546"/>
                  </a:cubicBezTo>
                  <a:cubicBezTo>
                    <a:pt x="1012629" y="580816"/>
                    <a:pt x="990859" y="580297"/>
                    <a:pt x="969449" y="583356"/>
                  </a:cubicBezTo>
                  <a:cubicBezTo>
                    <a:pt x="947758" y="586455"/>
                    <a:pt x="959258" y="591546"/>
                    <a:pt x="946589" y="602406"/>
                  </a:cubicBezTo>
                  <a:cubicBezTo>
                    <a:pt x="940966" y="607225"/>
                    <a:pt x="933819" y="609911"/>
                    <a:pt x="927539" y="613836"/>
                  </a:cubicBezTo>
                  <a:cubicBezTo>
                    <a:pt x="910657" y="624387"/>
                    <a:pt x="922304" y="619391"/>
                    <a:pt x="904679" y="625266"/>
                  </a:cubicBezTo>
                  <a:lnTo>
                    <a:pt x="847529" y="613836"/>
                  </a:lnTo>
                  <a:cubicBezTo>
                    <a:pt x="838694" y="612230"/>
                    <a:pt x="829034" y="613742"/>
                    <a:pt x="820859" y="610026"/>
                  </a:cubicBezTo>
                  <a:cubicBezTo>
                    <a:pt x="814319" y="607053"/>
                    <a:pt x="811465" y="598962"/>
                    <a:pt x="805619" y="594786"/>
                  </a:cubicBezTo>
                  <a:cubicBezTo>
                    <a:pt x="757506" y="560419"/>
                    <a:pt x="834403" y="626393"/>
                    <a:pt x="782759" y="583356"/>
                  </a:cubicBezTo>
                  <a:cubicBezTo>
                    <a:pt x="753423" y="558910"/>
                    <a:pt x="788278" y="583225"/>
                    <a:pt x="759899" y="564306"/>
                  </a:cubicBezTo>
                  <a:cubicBezTo>
                    <a:pt x="765707" y="517841"/>
                    <a:pt x="758412" y="548725"/>
                    <a:pt x="771329" y="518586"/>
                  </a:cubicBezTo>
                  <a:cubicBezTo>
                    <a:pt x="772911" y="514895"/>
                    <a:pt x="772630" y="510292"/>
                    <a:pt x="775139" y="507156"/>
                  </a:cubicBezTo>
                  <a:cubicBezTo>
                    <a:pt x="778000" y="503580"/>
                    <a:pt x="782759" y="502076"/>
                    <a:pt x="786569" y="499536"/>
                  </a:cubicBezTo>
                  <a:cubicBezTo>
                    <a:pt x="787839" y="472866"/>
                    <a:pt x="787430" y="446063"/>
                    <a:pt x="790379" y="419526"/>
                  </a:cubicBezTo>
                  <a:cubicBezTo>
                    <a:pt x="791266" y="411543"/>
                    <a:pt x="792319" y="402346"/>
                    <a:pt x="797999" y="396666"/>
                  </a:cubicBezTo>
                  <a:cubicBezTo>
                    <a:pt x="801809" y="392856"/>
                    <a:pt x="805176" y="388544"/>
                    <a:pt x="809429" y="385236"/>
                  </a:cubicBezTo>
                  <a:cubicBezTo>
                    <a:pt x="816658" y="379613"/>
                    <a:pt x="832289" y="369996"/>
                    <a:pt x="832289" y="369996"/>
                  </a:cubicBezTo>
                  <a:cubicBezTo>
                    <a:pt x="852495" y="339687"/>
                    <a:pt x="824395" y="376284"/>
                    <a:pt x="855149" y="354756"/>
                  </a:cubicBezTo>
                  <a:cubicBezTo>
                    <a:pt x="884788" y="334008"/>
                    <a:pt x="870526" y="338589"/>
                    <a:pt x="885629" y="320466"/>
                  </a:cubicBezTo>
                  <a:cubicBezTo>
                    <a:pt x="889078" y="316327"/>
                    <a:pt x="893610" y="313175"/>
                    <a:pt x="897059" y="309036"/>
                  </a:cubicBezTo>
                  <a:cubicBezTo>
                    <a:pt x="899990" y="305518"/>
                    <a:pt x="902819" y="301790"/>
                    <a:pt x="904679" y="297606"/>
                  </a:cubicBezTo>
                  <a:cubicBezTo>
                    <a:pt x="907941" y="290266"/>
                    <a:pt x="912299" y="274746"/>
                    <a:pt x="912299" y="274746"/>
                  </a:cubicBezTo>
                  <a:cubicBezTo>
                    <a:pt x="908489" y="272206"/>
                    <a:pt x="904965" y="269174"/>
                    <a:pt x="900869" y="267126"/>
                  </a:cubicBezTo>
                  <a:cubicBezTo>
                    <a:pt x="891272" y="262328"/>
                    <a:pt x="875777" y="261178"/>
                    <a:pt x="866579" y="259506"/>
                  </a:cubicBezTo>
                  <a:cubicBezTo>
                    <a:pt x="808004" y="248856"/>
                    <a:pt x="892031" y="263113"/>
                    <a:pt x="824669" y="251886"/>
                  </a:cubicBezTo>
                  <a:cubicBezTo>
                    <a:pt x="794189" y="272206"/>
                    <a:pt x="831019" y="245536"/>
                    <a:pt x="805619" y="270936"/>
                  </a:cubicBezTo>
                  <a:cubicBezTo>
                    <a:pt x="802381" y="274174"/>
                    <a:pt x="797427" y="275318"/>
                    <a:pt x="794189" y="278556"/>
                  </a:cubicBezTo>
                  <a:cubicBezTo>
                    <a:pt x="789699" y="283046"/>
                    <a:pt x="788310" y="290712"/>
                    <a:pt x="782759" y="293796"/>
                  </a:cubicBezTo>
                  <a:cubicBezTo>
                    <a:pt x="776006" y="297548"/>
                    <a:pt x="767500" y="296224"/>
                    <a:pt x="759899" y="297606"/>
                  </a:cubicBezTo>
                  <a:cubicBezTo>
                    <a:pt x="753528" y="298764"/>
                    <a:pt x="747199" y="300146"/>
                    <a:pt x="740849" y="301416"/>
                  </a:cubicBezTo>
                  <a:cubicBezTo>
                    <a:pt x="725609" y="300146"/>
                    <a:pt x="709140" y="303736"/>
                    <a:pt x="695129" y="297606"/>
                  </a:cubicBezTo>
                  <a:cubicBezTo>
                    <a:pt x="686739" y="293935"/>
                    <a:pt x="688080" y="278842"/>
                    <a:pt x="679889" y="274746"/>
                  </a:cubicBezTo>
                  <a:cubicBezTo>
                    <a:pt x="674809" y="272206"/>
                    <a:pt x="669580" y="269944"/>
                    <a:pt x="664649" y="267126"/>
                  </a:cubicBezTo>
                  <a:cubicBezTo>
                    <a:pt x="660673" y="264854"/>
                    <a:pt x="657315" y="261554"/>
                    <a:pt x="653219" y="259506"/>
                  </a:cubicBezTo>
                  <a:cubicBezTo>
                    <a:pt x="642579" y="254186"/>
                    <a:pt x="624948" y="253290"/>
                    <a:pt x="615119" y="251886"/>
                  </a:cubicBezTo>
                  <a:cubicBezTo>
                    <a:pt x="592259" y="253156"/>
                    <a:pt x="569204" y="252458"/>
                    <a:pt x="546539" y="255696"/>
                  </a:cubicBezTo>
                  <a:cubicBezTo>
                    <a:pt x="542006" y="256344"/>
                    <a:pt x="539205" y="261268"/>
                    <a:pt x="535109" y="263316"/>
                  </a:cubicBezTo>
                  <a:cubicBezTo>
                    <a:pt x="531517" y="265112"/>
                    <a:pt x="527599" y="266255"/>
                    <a:pt x="523679" y="267126"/>
                  </a:cubicBezTo>
                  <a:cubicBezTo>
                    <a:pt x="516138" y="268802"/>
                    <a:pt x="508394" y="269421"/>
                    <a:pt x="500819" y="270936"/>
                  </a:cubicBezTo>
                  <a:cubicBezTo>
                    <a:pt x="495684" y="271963"/>
                    <a:pt x="490659" y="273476"/>
                    <a:pt x="485579" y="274746"/>
                  </a:cubicBezTo>
                  <a:cubicBezTo>
                    <a:pt x="469069" y="273476"/>
                    <a:pt x="452480" y="272990"/>
                    <a:pt x="436049" y="270936"/>
                  </a:cubicBezTo>
                  <a:cubicBezTo>
                    <a:pt x="432064" y="270438"/>
                    <a:pt x="427755" y="269635"/>
                    <a:pt x="424619" y="267126"/>
                  </a:cubicBezTo>
                  <a:cubicBezTo>
                    <a:pt x="421043" y="264265"/>
                    <a:pt x="419539" y="259506"/>
                    <a:pt x="416999" y="255696"/>
                  </a:cubicBezTo>
                  <a:cubicBezTo>
                    <a:pt x="418448" y="248450"/>
                    <a:pt x="420714" y="233026"/>
                    <a:pt x="424619" y="225216"/>
                  </a:cubicBezTo>
                  <a:cubicBezTo>
                    <a:pt x="426667" y="221120"/>
                    <a:pt x="430191" y="217882"/>
                    <a:pt x="432239" y="213786"/>
                  </a:cubicBezTo>
                  <a:cubicBezTo>
                    <a:pt x="438437" y="201391"/>
                    <a:pt x="432750" y="201845"/>
                    <a:pt x="443669" y="190926"/>
                  </a:cubicBezTo>
                  <a:cubicBezTo>
                    <a:pt x="446907" y="187688"/>
                    <a:pt x="451581" y="186237"/>
                    <a:pt x="455099" y="183306"/>
                  </a:cubicBezTo>
                  <a:cubicBezTo>
                    <a:pt x="484435" y="158860"/>
                    <a:pt x="449580" y="183175"/>
                    <a:pt x="477959" y="164256"/>
                  </a:cubicBezTo>
                  <a:cubicBezTo>
                    <a:pt x="491929" y="143301"/>
                    <a:pt x="477959" y="161081"/>
                    <a:pt x="497009" y="145206"/>
                  </a:cubicBezTo>
                  <a:cubicBezTo>
                    <a:pt x="516035" y="129351"/>
                    <a:pt x="499782" y="136662"/>
                    <a:pt x="519869" y="129966"/>
                  </a:cubicBezTo>
                  <a:cubicBezTo>
                    <a:pt x="523679" y="126156"/>
                    <a:pt x="526816" y="121525"/>
                    <a:pt x="531299" y="118536"/>
                  </a:cubicBezTo>
                  <a:cubicBezTo>
                    <a:pt x="534641" y="116308"/>
                    <a:pt x="539137" y="116522"/>
                    <a:pt x="542729" y="114726"/>
                  </a:cubicBezTo>
                  <a:cubicBezTo>
                    <a:pt x="546825" y="112678"/>
                    <a:pt x="550349" y="109646"/>
                    <a:pt x="554159" y="107106"/>
                  </a:cubicBezTo>
                  <a:cubicBezTo>
                    <a:pt x="562088" y="75388"/>
                    <a:pt x="552433" y="106748"/>
                    <a:pt x="565589" y="80436"/>
                  </a:cubicBezTo>
                  <a:cubicBezTo>
                    <a:pt x="581363" y="48888"/>
                    <a:pt x="555181" y="90333"/>
                    <a:pt x="577019" y="57576"/>
                  </a:cubicBezTo>
                  <a:cubicBezTo>
                    <a:pt x="575749" y="51226"/>
                    <a:pt x="578597" y="42118"/>
                    <a:pt x="573209" y="38526"/>
                  </a:cubicBezTo>
                  <a:cubicBezTo>
                    <a:pt x="515420" y="0"/>
                    <a:pt x="558590" y="58507"/>
                    <a:pt x="535109" y="23286"/>
                  </a:cubicBezTo>
                  <a:cubicBezTo>
                    <a:pt x="532569" y="27096"/>
                    <a:pt x="531892" y="33458"/>
                    <a:pt x="527489" y="34716"/>
                  </a:cubicBezTo>
                  <a:cubicBezTo>
                    <a:pt x="507194" y="40515"/>
                    <a:pt x="514154" y="26461"/>
                    <a:pt x="508439" y="2709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8" name="Figura a mano libera 227"/>
            <p:cNvSpPr/>
            <p:nvPr/>
          </p:nvSpPr>
          <p:spPr>
            <a:xfrm>
              <a:off x="2827654" y="6428288"/>
              <a:ext cx="252388" cy="168289"/>
            </a:xfrm>
            <a:custGeom>
              <a:avLst/>
              <a:gdLst>
                <a:gd name="connsiteX0" fmla="*/ 228530 w 474602"/>
                <a:gd name="connsiteY0" fmla="*/ 6066 h 310866"/>
                <a:gd name="connsiteX1" fmla="*/ 182810 w 474602"/>
                <a:gd name="connsiteY1" fmla="*/ 13686 h 310866"/>
                <a:gd name="connsiteX2" fmla="*/ 114230 w 474602"/>
                <a:gd name="connsiteY2" fmla="*/ 21306 h 310866"/>
                <a:gd name="connsiteX3" fmla="*/ 60890 w 474602"/>
                <a:gd name="connsiteY3" fmla="*/ 28926 h 310866"/>
                <a:gd name="connsiteX4" fmla="*/ 45650 w 474602"/>
                <a:gd name="connsiteY4" fmla="*/ 51786 h 310866"/>
                <a:gd name="connsiteX5" fmla="*/ 30410 w 474602"/>
                <a:gd name="connsiteY5" fmla="*/ 120366 h 310866"/>
                <a:gd name="connsiteX6" fmla="*/ 15170 w 474602"/>
                <a:gd name="connsiteY6" fmla="*/ 143226 h 310866"/>
                <a:gd name="connsiteX7" fmla="*/ 7550 w 474602"/>
                <a:gd name="connsiteY7" fmla="*/ 166086 h 310866"/>
                <a:gd name="connsiteX8" fmla="*/ 30410 w 474602"/>
                <a:gd name="connsiteY8" fmla="*/ 173706 h 310866"/>
                <a:gd name="connsiteX9" fmla="*/ 60890 w 474602"/>
                <a:gd name="connsiteY9" fmla="*/ 211806 h 310866"/>
                <a:gd name="connsiteX10" fmla="*/ 190430 w 474602"/>
                <a:gd name="connsiteY10" fmla="*/ 234666 h 310866"/>
                <a:gd name="connsiteX11" fmla="*/ 259010 w 474602"/>
                <a:gd name="connsiteY11" fmla="*/ 242286 h 310866"/>
                <a:gd name="connsiteX12" fmla="*/ 297110 w 474602"/>
                <a:gd name="connsiteY12" fmla="*/ 272766 h 310866"/>
                <a:gd name="connsiteX13" fmla="*/ 319970 w 474602"/>
                <a:gd name="connsiteY13" fmla="*/ 280386 h 310866"/>
                <a:gd name="connsiteX14" fmla="*/ 342830 w 474602"/>
                <a:gd name="connsiteY14" fmla="*/ 295626 h 310866"/>
                <a:gd name="connsiteX15" fmla="*/ 388550 w 474602"/>
                <a:gd name="connsiteY15" fmla="*/ 310866 h 310866"/>
                <a:gd name="connsiteX16" fmla="*/ 441890 w 474602"/>
                <a:gd name="connsiteY16" fmla="*/ 303246 h 310866"/>
                <a:gd name="connsiteX17" fmla="*/ 464750 w 474602"/>
                <a:gd name="connsiteY17" fmla="*/ 288006 h 310866"/>
                <a:gd name="connsiteX18" fmla="*/ 434270 w 474602"/>
                <a:gd name="connsiteY18" fmla="*/ 227046 h 310866"/>
                <a:gd name="connsiteX19" fmla="*/ 403790 w 474602"/>
                <a:gd name="connsiteY19" fmla="*/ 181326 h 310866"/>
                <a:gd name="connsiteX20" fmla="*/ 380930 w 474602"/>
                <a:gd name="connsiteY20" fmla="*/ 112746 h 310866"/>
                <a:gd name="connsiteX21" fmla="*/ 373310 w 474602"/>
                <a:gd name="connsiteY21" fmla="*/ 89886 h 310866"/>
                <a:gd name="connsiteX22" fmla="*/ 358070 w 474602"/>
                <a:gd name="connsiteY22" fmla="*/ 67026 h 310866"/>
                <a:gd name="connsiteX23" fmla="*/ 335210 w 474602"/>
                <a:gd name="connsiteY23" fmla="*/ 21306 h 310866"/>
                <a:gd name="connsiteX24" fmla="*/ 312350 w 474602"/>
                <a:gd name="connsiteY24" fmla="*/ 13686 h 310866"/>
                <a:gd name="connsiteX25" fmla="*/ 228530 w 474602"/>
                <a:gd name="connsiteY25" fmla="*/ 6066 h 31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4602" h="310866">
                  <a:moveTo>
                    <a:pt x="228530" y="6066"/>
                  </a:moveTo>
                  <a:cubicBezTo>
                    <a:pt x="206940" y="6066"/>
                    <a:pt x="198125" y="11644"/>
                    <a:pt x="182810" y="13686"/>
                  </a:cubicBezTo>
                  <a:cubicBezTo>
                    <a:pt x="160011" y="16726"/>
                    <a:pt x="137053" y="18453"/>
                    <a:pt x="114230" y="21306"/>
                  </a:cubicBezTo>
                  <a:cubicBezTo>
                    <a:pt x="96408" y="23534"/>
                    <a:pt x="78670" y="26386"/>
                    <a:pt x="60890" y="28926"/>
                  </a:cubicBezTo>
                  <a:cubicBezTo>
                    <a:pt x="55810" y="36546"/>
                    <a:pt x="48866" y="43211"/>
                    <a:pt x="45650" y="51786"/>
                  </a:cubicBezTo>
                  <a:cubicBezTo>
                    <a:pt x="34801" y="80718"/>
                    <a:pt x="42122" y="93039"/>
                    <a:pt x="30410" y="120366"/>
                  </a:cubicBezTo>
                  <a:cubicBezTo>
                    <a:pt x="26802" y="128784"/>
                    <a:pt x="19266" y="135035"/>
                    <a:pt x="15170" y="143226"/>
                  </a:cubicBezTo>
                  <a:cubicBezTo>
                    <a:pt x="11578" y="150410"/>
                    <a:pt x="10090" y="158466"/>
                    <a:pt x="7550" y="166086"/>
                  </a:cubicBezTo>
                  <a:cubicBezTo>
                    <a:pt x="15170" y="168626"/>
                    <a:pt x="24730" y="168026"/>
                    <a:pt x="30410" y="173706"/>
                  </a:cubicBezTo>
                  <a:cubicBezTo>
                    <a:pt x="68419" y="211715"/>
                    <a:pt x="0" y="184744"/>
                    <a:pt x="60890" y="211806"/>
                  </a:cubicBezTo>
                  <a:cubicBezTo>
                    <a:pt x="111400" y="234255"/>
                    <a:pt x="128728" y="228496"/>
                    <a:pt x="190430" y="234666"/>
                  </a:cubicBezTo>
                  <a:cubicBezTo>
                    <a:pt x="213317" y="236955"/>
                    <a:pt x="236150" y="239746"/>
                    <a:pt x="259010" y="242286"/>
                  </a:cubicBezTo>
                  <a:cubicBezTo>
                    <a:pt x="316469" y="261439"/>
                    <a:pt x="247871" y="233375"/>
                    <a:pt x="297110" y="272766"/>
                  </a:cubicBezTo>
                  <a:cubicBezTo>
                    <a:pt x="303382" y="277784"/>
                    <a:pt x="312786" y="276794"/>
                    <a:pt x="319970" y="280386"/>
                  </a:cubicBezTo>
                  <a:cubicBezTo>
                    <a:pt x="328161" y="284482"/>
                    <a:pt x="334461" y="291907"/>
                    <a:pt x="342830" y="295626"/>
                  </a:cubicBezTo>
                  <a:cubicBezTo>
                    <a:pt x="357510" y="302150"/>
                    <a:pt x="388550" y="310866"/>
                    <a:pt x="388550" y="310866"/>
                  </a:cubicBezTo>
                  <a:cubicBezTo>
                    <a:pt x="406330" y="308326"/>
                    <a:pt x="424687" y="308407"/>
                    <a:pt x="441890" y="303246"/>
                  </a:cubicBezTo>
                  <a:cubicBezTo>
                    <a:pt x="450662" y="300614"/>
                    <a:pt x="462234" y="296812"/>
                    <a:pt x="464750" y="288006"/>
                  </a:cubicBezTo>
                  <a:cubicBezTo>
                    <a:pt x="474602" y="253525"/>
                    <a:pt x="449992" y="247260"/>
                    <a:pt x="434270" y="227046"/>
                  </a:cubicBezTo>
                  <a:cubicBezTo>
                    <a:pt x="423025" y="212588"/>
                    <a:pt x="409582" y="198702"/>
                    <a:pt x="403790" y="181326"/>
                  </a:cubicBezTo>
                  <a:lnTo>
                    <a:pt x="380930" y="112746"/>
                  </a:lnTo>
                  <a:cubicBezTo>
                    <a:pt x="378390" y="105126"/>
                    <a:pt x="377765" y="96569"/>
                    <a:pt x="373310" y="89886"/>
                  </a:cubicBezTo>
                  <a:cubicBezTo>
                    <a:pt x="368230" y="82266"/>
                    <a:pt x="362166" y="75217"/>
                    <a:pt x="358070" y="67026"/>
                  </a:cubicBezTo>
                  <a:cubicBezTo>
                    <a:pt x="348867" y="48620"/>
                    <a:pt x="353408" y="35865"/>
                    <a:pt x="335210" y="21306"/>
                  </a:cubicBezTo>
                  <a:cubicBezTo>
                    <a:pt x="328938" y="16288"/>
                    <a:pt x="320191" y="15428"/>
                    <a:pt x="312350" y="13686"/>
                  </a:cubicBezTo>
                  <a:cubicBezTo>
                    <a:pt x="250763" y="0"/>
                    <a:pt x="250120" y="6066"/>
                    <a:pt x="228530" y="606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9" name="Figura a mano libera 228"/>
            <p:cNvSpPr/>
            <p:nvPr/>
          </p:nvSpPr>
          <p:spPr>
            <a:xfrm>
              <a:off x="3221316" y="6453690"/>
              <a:ext cx="234927" cy="173051"/>
            </a:xfrm>
            <a:custGeom>
              <a:avLst/>
              <a:gdLst>
                <a:gd name="connsiteX0" fmla="*/ 141667 w 440830"/>
                <a:gd name="connsiteY0" fmla="*/ 315814 h 317927"/>
                <a:gd name="connsiteX1" fmla="*/ 248347 w 440830"/>
                <a:gd name="connsiteY1" fmla="*/ 285334 h 317927"/>
                <a:gd name="connsiteX2" fmla="*/ 294067 w 440830"/>
                <a:gd name="connsiteY2" fmla="*/ 254854 h 317927"/>
                <a:gd name="connsiteX3" fmla="*/ 309307 w 440830"/>
                <a:gd name="connsiteY3" fmla="*/ 231994 h 317927"/>
                <a:gd name="connsiteX4" fmla="*/ 431227 w 440830"/>
                <a:gd name="connsiteY4" fmla="*/ 201514 h 317927"/>
                <a:gd name="connsiteX5" fmla="*/ 400747 w 440830"/>
                <a:gd name="connsiteY5" fmla="*/ 163414 h 317927"/>
                <a:gd name="connsiteX6" fmla="*/ 393127 w 440830"/>
                <a:gd name="connsiteY6" fmla="*/ 140554 h 317927"/>
                <a:gd name="connsiteX7" fmla="*/ 347407 w 440830"/>
                <a:gd name="connsiteY7" fmla="*/ 125314 h 317927"/>
                <a:gd name="connsiteX8" fmla="*/ 301687 w 440830"/>
                <a:gd name="connsiteY8" fmla="*/ 102454 h 317927"/>
                <a:gd name="connsiteX9" fmla="*/ 278827 w 440830"/>
                <a:gd name="connsiteY9" fmla="*/ 87214 h 317927"/>
                <a:gd name="connsiteX10" fmla="*/ 263587 w 440830"/>
                <a:gd name="connsiteY10" fmla="*/ 26254 h 317927"/>
                <a:gd name="connsiteX11" fmla="*/ 248347 w 440830"/>
                <a:gd name="connsiteY11" fmla="*/ 3394 h 317927"/>
                <a:gd name="connsiteX12" fmla="*/ 179767 w 440830"/>
                <a:gd name="connsiteY12" fmla="*/ 11014 h 317927"/>
                <a:gd name="connsiteX13" fmla="*/ 164527 w 440830"/>
                <a:gd name="connsiteY13" fmla="*/ 49114 h 317927"/>
                <a:gd name="connsiteX14" fmla="*/ 118807 w 440830"/>
                <a:gd name="connsiteY14" fmla="*/ 79594 h 317927"/>
                <a:gd name="connsiteX15" fmla="*/ 95947 w 440830"/>
                <a:gd name="connsiteY15" fmla="*/ 94834 h 317927"/>
                <a:gd name="connsiteX16" fmla="*/ 73087 w 440830"/>
                <a:gd name="connsiteY16" fmla="*/ 110074 h 317927"/>
                <a:gd name="connsiteX17" fmla="*/ 50227 w 440830"/>
                <a:gd name="connsiteY17" fmla="*/ 155794 h 317927"/>
                <a:gd name="connsiteX18" fmla="*/ 27367 w 440830"/>
                <a:gd name="connsiteY18" fmla="*/ 163414 h 317927"/>
                <a:gd name="connsiteX19" fmla="*/ 12127 w 440830"/>
                <a:gd name="connsiteY19" fmla="*/ 186274 h 317927"/>
                <a:gd name="connsiteX20" fmla="*/ 12127 w 440830"/>
                <a:gd name="connsiteY20" fmla="*/ 247234 h 317927"/>
                <a:gd name="connsiteX21" fmla="*/ 80707 w 440830"/>
                <a:gd name="connsiteY21" fmla="*/ 277714 h 317927"/>
                <a:gd name="connsiteX22" fmla="*/ 103567 w 440830"/>
                <a:gd name="connsiteY22" fmla="*/ 285334 h 317927"/>
                <a:gd name="connsiteX23" fmla="*/ 126427 w 440830"/>
                <a:gd name="connsiteY23" fmla="*/ 292954 h 317927"/>
                <a:gd name="connsiteX24" fmla="*/ 141667 w 440830"/>
                <a:gd name="connsiteY24" fmla="*/ 315814 h 31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0830" h="317927">
                  <a:moveTo>
                    <a:pt x="141667" y="315814"/>
                  </a:moveTo>
                  <a:cubicBezTo>
                    <a:pt x="149796" y="313782"/>
                    <a:pt x="235229" y="294079"/>
                    <a:pt x="248347" y="285334"/>
                  </a:cubicBezTo>
                  <a:lnTo>
                    <a:pt x="294067" y="254854"/>
                  </a:lnTo>
                  <a:cubicBezTo>
                    <a:pt x="299147" y="247234"/>
                    <a:pt x="300392" y="234092"/>
                    <a:pt x="309307" y="231994"/>
                  </a:cubicBezTo>
                  <a:cubicBezTo>
                    <a:pt x="439082" y="201459"/>
                    <a:pt x="409963" y="265307"/>
                    <a:pt x="431227" y="201514"/>
                  </a:cubicBezTo>
                  <a:cubicBezTo>
                    <a:pt x="412157" y="125233"/>
                    <a:pt x="440830" y="203497"/>
                    <a:pt x="400747" y="163414"/>
                  </a:cubicBezTo>
                  <a:cubicBezTo>
                    <a:pt x="395067" y="157734"/>
                    <a:pt x="399663" y="145223"/>
                    <a:pt x="393127" y="140554"/>
                  </a:cubicBezTo>
                  <a:cubicBezTo>
                    <a:pt x="380055" y="131217"/>
                    <a:pt x="360773" y="134225"/>
                    <a:pt x="347407" y="125314"/>
                  </a:cubicBezTo>
                  <a:cubicBezTo>
                    <a:pt x="281893" y="81638"/>
                    <a:pt x="364783" y="134002"/>
                    <a:pt x="301687" y="102454"/>
                  </a:cubicBezTo>
                  <a:cubicBezTo>
                    <a:pt x="293496" y="98358"/>
                    <a:pt x="286447" y="92294"/>
                    <a:pt x="278827" y="87214"/>
                  </a:cubicBezTo>
                  <a:cubicBezTo>
                    <a:pt x="275929" y="72723"/>
                    <a:pt x="271397" y="41875"/>
                    <a:pt x="263587" y="26254"/>
                  </a:cubicBezTo>
                  <a:cubicBezTo>
                    <a:pt x="259491" y="18063"/>
                    <a:pt x="253427" y="11014"/>
                    <a:pt x="248347" y="3394"/>
                  </a:cubicBezTo>
                  <a:cubicBezTo>
                    <a:pt x="225487" y="5934"/>
                    <a:pt x="199959" y="0"/>
                    <a:pt x="179767" y="11014"/>
                  </a:cubicBezTo>
                  <a:cubicBezTo>
                    <a:pt x="167759" y="17564"/>
                    <a:pt x="173614" y="38891"/>
                    <a:pt x="164527" y="49114"/>
                  </a:cubicBezTo>
                  <a:cubicBezTo>
                    <a:pt x="152358" y="62804"/>
                    <a:pt x="134047" y="69434"/>
                    <a:pt x="118807" y="79594"/>
                  </a:cubicBezTo>
                  <a:lnTo>
                    <a:pt x="95947" y="94834"/>
                  </a:lnTo>
                  <a:lnTo>
                    <a:pt x="73087" y="110074"/>
                  </a:lnTo>
                  <a:cubicBezTo>
                    <a:pt x="68067" y="125133"/>
                    <a:pt x="63656" y="145051"/>
                    <a:pt x="50227" y="155794"/>
                  </a:cubicBezTo>
                  <a:cubicBezTo>
                    <a:pt x="43955" y="160812"/>
                    <a:pt x="34987" y="160874"/>
                    <a:pt x="27367" y="163414"/>
                  </a:cubicBezTo>
                  <a:cubicBezTo>
                    <a:pt x="22287" y="171034"/>
                    <a:pt x="16223" y="178083"/>
                    <a:pt x="12127" y="186274"/>
                  </a:cubicBezTo>
                  <a:cubicBezTo>
                    <a:pt x="2229" y="206069"/>
                    <a:pt x="0" y="226012"/>
                    <a:pt x="12127" y="247234"/>
                  </a:cubicBezTo>
                  <a:cubicBezTo>
                    <a:pt x="20651" y="262151"/>
                    <a:pt x="74892" y="275776"/>
                    <a:pt x="80707" y="277714"/>
                  </a:cubicBezTo>
                  <a:lnTo>
                    <a:pt x="103567" y="285334"/>
                  </a:lnTo>
                  <a:lnTo>
                    <a:pt x="126427" y="292954"/>
                  </a:lnTo>
                  <a:cubicBezTo>
                    <a:pt x="143076" y="317927"/>
                    <a:pt x="132509" y="315814"/>
                    <a:pt x="141667" y="315814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0" name="Figura a mano libera 229"/>
            <p:cNvSpPr/>
            <p:nvPr/>
          </p:nvSpPr>
          <p:spPr>
            <a:xfrm>
              <a:off x="3507038" y="6371134"/>
              <a:ext cx="101590" cy="122247"/>
            </a:xfrm>
            <a:custGeom>
              <a:avLst/>
              <a:gdLst>
                <a:gd name="connsiteX0" fmla="*/ 106922 w 190742"/>
                <a:gd name="connsiteY0" fmla="*/ 224432 h 224432"/>
                <a:gd name="connsiteX1" fmla="*/ 167882 w 190742"/>
                <a:gd name="connsiteY1" fmla="*/ 163472 h 224432"/>
                <a:gd name="connsiteX2" fmla="*/ 175502 w 190742"/>
                <a:gd name="connsiteY2" fmla="*/ 140612 h 224432"/>
                <a:gd name="connsiteX3" fmla="*/ 183122 w 190742"/>
                <a:gd name="connsiteY3" fmla="*/ 117752 h 224432"/>
                <a:gd name="connsiteX4" fmla="*/ 190742 w 190742"/>
                <a:gd name="connsiteY4" fmla="*/ 94892 h 224432"/>
                <a:gd name="connsiteX5" fmla="*/ 183122 w 190742"/>
                <a:gd name="connsiteY5" fmla="*/ 56792 h 224432"/>
                <a:gd name="connsiteX6" fmla="*/ 160262 w 190742"/>
                <a:gd name="connsiteY6" fmla="*/ 49172 h 224432"/>
                <a:gd name="connsiteX7" fmla="*/ 137402 w 190742"/>
                <a:gd name="connsiteY7" fmla="*/ 33932 h 224432"/>
                <a:gd name="connsiteX8" fmla="*/ 114542 w 190742"/>
                <a:gd name="connsiteY8" fmla="*/ 26312 h 224432"/>
                <a:gd name="connsiteX9" fmla="*/ 61202 w 190742"/>
                <a:gd name="connsiteY9" fmla="*/ 3452 h 224432"/>
                <a:gd name="connsiteX10" fmla="*/ 23102 w 190742"/>
                <a:gd name="connsiteY10" fmla="*/ 11072 h 224432"/>
                <a:gd name="connsiteX11" fmla="*/ 242 w 190742"/>
                <a:gd name="connsiteY11" fmla="*/ 87272 h 224432"/>
                <a:gd name="connsiteX12" fmla="*/ 23102 w 190742"/>
                <a:gd name="connsiteY12" fmla="*/ 163472 h 224432"/>
                <a:gd name="connsiteX13" fmla="*/ 45962 w 190742"/>
                <a:gd name="connsiteY13" fmla="*/ 178712 h 224432"/>
                <a:gd name="connsiteX14" fmla="*/ 61202 w 190742"/>
                <a:gd name="connsiteY14" fmla="*/ 201572 h 224432"/>
                <a:gd name="connsiteX15" fmla="*/ 106922 w 190742"/>
                <a:gd name="connsiteY15" fmla="*/ 224432 h 22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742" h="224432">
                  <a:moveTo>
                    <a:pt x="106922" y="224432"/>
                  </a:moveTo>
                  <a:cubicBezTo>
                    <a:pt x="167882" y="204112"/>
                    <a:pt x="147562" y="224432"/>
                    <a:pt x="167882" y="163472"/>
                  </a:cubicBezTo>
                  <a:lnTo>
                    <a:pt x="175502" y="140612"/>
                  </a:lnTo>
                  <a:lnTo>
                    <a:pt x="183122" y="117752"/>
                  </a:lnTo>
                  <a:lnTo>
                    <a:pt x="190742" y="94892"/>
                  </a:lnTo>
                  <a:cubicBezTo>
                    <a:pt x="188202" y="82192"/>
                    <a:pt x="190306" y="67568"/>
                    <a:pt x="183122" y="56792"/>
                  </a:cubicBezTo>
                  <a:cubicBezTo>
                    <a:pt x="178667" y="50109"/>
                    <a:pt x="167446" y="52764"/>
                    <a:pt x="160262" y="49172"/>
                  </a:cubicBezTo>
                  <a:cubicBezTo>
                    <a:pt x="152071" y="45076"/>
                    <a:pt x="145593" y="38028"/>
                    <a:pt x="137402" y="33932"/>
                  </a:cubicBezTo>
                  <a:cubicBezTo>
                    <a:pt x="130218" y="30340"/>
                    <a:pt x="121726" y="29904"/>
                    <a:pt x="114542" y="26312"/>
                  </a:cubicBezTo>
                  <a:cubicBezTo>
                    <a:pt x="61919" y="0"/>
                    <a:pt x="124637" y="19311"/>
                    <a:pt x="61202" y="3452"/>
                  </a:cubicBezTo>
                  <a:cubicBezTo>
                    <a:pt x="48502" y="5992"/>
                    <a:pt x="32260" y="1914"/>
                    <a:pt x="23102" y="11072"/>
                  </a:cubicBezTo>
                  <a:cubicBezTo>
                    <a:pt x="16918" y="17256"/>
                    <a:pt x="3695" y="73459"/>
                    <a:pt x="242" y="87272"/>
                  </a:cubicBezTo>
                  <a:cubicBezTo>
                    <a:pt x="5038" y="120846"/>
                    <a:pt x="0" y="140370"/>
                    <a:pt x="23102" y="163472"/>
                  </a:cubicBezTo>
                  <a:cubicBezTo>
                    <a:pt x="29578" y="169948"/>
                    <a:pt x="38342" y="173632"/>
                    <a:pt x="45962" y="178712"/>
                  </a:cubicBezTo>
                  <a:cubicBezTo>
                    <a:pt x="51042" y="186332"/>
                    <a:pt x="54051" y="195851"/>
                    <a:pt x="61202" y="201572"/>
                  </a:cubicBezTo>
                  <a:cubicBezTo>
                    <a:pt x="74743" y="212405"/>
                    <a:pt x="100009" y="209192"/>
                    <a:pt x="106922" y="224432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1" name="Figura a mano libera 230"/>
            <p:cNvSpPr/>
            <p:nvPr/>
          </p:nvSpPr>
          <p:spPr>
            <a:xfrm>
              <a:off x="2814955" y="6706123"/>
              <a:ext cx="160321" cy="127010"/>
            </a:xfrm>
            <a:custGeom>
              <a:avLst/>
              <a:gdLst>
                <a:gd name="connsiteX0" fmla="*/ 635 w 160097"/>
                <a:gd name="connsiteY0" fmla="*/ 116205 h 127533"/>
                <a:gd name="connsiteX1" fmla="*/ 8255 w 160097"/>
                <a:gd name="connsiteY1" fmla="*/ 72390 h 127533"/>
                <a:gd name="connsiteX2" fmla="*/ 15875 w 160097"/>
                <a:gd name="connsiteY2" fmla="*/ 60960 h 127533"/>
                <a:gd name="connsiteX3" fmla="*/ 17780 w 160097"/>
                <a:gd name="connsiteY3" fmla="*/ 55245 h 127533"/>
                <a:gd name="connsiteX4" fmla="*/ 21590 w 160097"/>
                <a:gd name="connsiteY4" fmla="*/ 49530 h 127533"/>
                <a:gd name="connsiteX5" fmla="*/ 23495 w 160097"/>
                <a:gd name="connsiteY5" fmla="*/ 19050 h 127533"/>
                <a:gd name="connsiteX6" fmla="*/ 25400 w 160097"/>
                <a:gd name="connsiteY6" fmla="*/ 13335 h 127533"/>
                <a:gd name="connsiteX7" fmla="*/ 36830 w 160097"/>
                <a:gd name="connsiteY7" fmla="*/ 3810 h 127533"/>
                <a:gd name="connsiteX8" fmla="*/ 48260 w 160097"/>
                <a:gd name="connsiteY8" fmla="*/ 0 h 127533"/>
                <a:gd name="connsiteX9" fmla="*/ 73025 w 160097"/>
                <a:gd name="connsiteY9" fmla="*/ 1905 h 127533"/>
                <a:gd name="connsiteX10" fmla="*/ 78740 w 160097"/>
                <a:gd name="connsiteY10" fmla="*/ 5715 h 127533"/>
                <a:gd name="connsiteX11" fmla="*/ 88265 w 160097"/>
                <a:gd name="connsiteY11" fmla="*/ 17145 h 127533"/>
                <a:gd name="connsiteX12" fmla="*/ 97790 w 160097"/>
                <a:gd name="connsiteY12" fmla="*/ 34290 h 127533"/>
                <a:gd name="connsiteX13" fmla="*/ 109220 w 160097"/>
                <a:gd name="connsiteY13" fmla="*/ 41910 h 127533"/>
                <a:gd name="connsiteX14" fmla="*/ 114935 w 160097"/>
                <a:gd name="connsiteY14" fmla="*/ 45720 h 127533"/>
                <a:gd name="connsiteX15" fmla="*/ 120650 w 160097"/>
                <a:gd name="connsiteY15" fmla="*/ 57150 h 127533"/>
                <a:gd name="connsiteX16" fmla="*/ 132080 w 160097"/>
                <a:gd name="connsiteY16" fmla="*/ 64770 h 127533"/>
                <a:gd name="connsiteX17" fmla="*/ 137795 w 160097"/>
                <a:gd name="connsiteY17" fmla="*/ 78105 h 127533"/>
                <a:gd name="connsiteX18" fmla="*/ 141605 w 160097"/>
                <a:gd name="connsiteY18" fmla="*/ 93345 h 127533"/>
                <a:gd name="connsiteX19" fmla="*/ 147320 w 160097"/>
                <a:gd name="connsiteY19" fmla="*/ 97155 h 127533"/>
                <a:gd name="connsiteX20" fmla="*/ 149225 w 160097"/>
                <a:gd name="connsiteY20" fmla="*/ 102870 h 127533"/>
                <a:gd name="connsiteX21" fmla="*/ 156845 w 160097"/>
                <a:gd name="connsiteY21" fmla="*/ 114300 h 127533"/>
                <a:gd name="connsiteX22" fmla="*/ 158750 w 160097"/>
                <a:gd name="connsiteY22" fmla="*/ 121920 h 127533"/>
                <a:gd name="connsiteX23" fmla="*/ 151130 w 160097"/>
                <a:gd name="connsiteY23" fmla="*/ 123825 h 127533"/>
                <a:gd name="connsiteX24" fmla="*/ 145415 w 160097"/>
                <a:gd name="connsiteY24" fmla="*/ 125730 h 127533"/>
                <a:gd name="connsiteX25" fmla="*/ 132080 w 160097"/>
                <a:gd name="connsiteY25" fmla="*/ 120015 h 127533"/>
                <a:gd name="connsiteX26" fmla="*/ 113030 w 160097"/>
                <a:gd name="connsiteY26" fmla="*/ 114300 h 127533"/>
                <a:gd name="connsiteX27" fmla="*/ 12065 w 160097"/>
                <a:gd name="connsiteY27" fmla="*/ 116205 h 127533"/>
                <a:gd name="connsiteX28" fmla="*/ 635 w 160097"/>
                <a:gd name="connsiteY28" fmla="*/ 116205 h 12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0097" h="127533">
                  <a:moveTo>
                    <a:pt x="635" y="116205"/>
                  </a:moveTo>
                  <a:cubicBezTo>
                    <a:pt x="0" y="108903"/>
                    <a:pt x="43" y="118378"/>
                    <a:pt x="8255" y="72390"/>
                  </a:cubicBezTo>
                  <a:cubicBezTo>
                    <a:pt x="9060" y="67882"/>
                    <a:pt x="14427" y="65304"/>
                    <a:pt x="15875" y="60960"/>
                  </a:cubicBezTo>
                  <a:cubicBezTo>
                    <a:pt x="16510" y="59055"/>
                    <a:pt x="16882" y="57041"/>
                    <a:pt x="17780" y="55245"/>
                  </a:cubicBezTo>
                  <a:cubicBezTo>
                    <a:pt x="18804" y="53197"/>
                    <a:pt x="20320" y="51435"/>
                    <a:pt x="21590" y="49530"/>
                  </a:cubicBezTo>
                  <a:cubicBezTo>
                    <a:pt x="22225" y="39370"/>
                    <a:pt x="22429" y="29174"/>
                    <a:pt x="23495" y="19050"/>
                  </a:cubicBezTo>
                  <a:cubicBezTo>
                    <a:pt x="23705" y="17053"/>
                    <a:pt x="24286" y="15006"/>
                    <a:pt x="25400" y="13335"/>
                  </a:cubicBezTo>
                  <a:cubicBezTo>
                    <a:pt x="27289" y="10502"/>
                    <a:pt x="33501" y="5290"/>
                    <a:pt x="36830" y="3810"/>
                  </a:cubicBezTo>
                  <a:cubicBezTo>
                    <a:pt x="40500" y="2179"/>
                    <a:pt x="48260" y="0"/>
                    <a:pt x="48260" y="0"/>
                  </a:cubicBezTo>
                  <a:cubicBezTo>
                    <a:pt x="56515" y="635"/>
                    <a:pt x="64887" y="379"/>
                    <a:pt x="73025" y="1905"/>
                  </a:cubicBezTo>
                  <a:cubicBezTo>
                    <a:pt x="75275" y="2327"/>
                    <a:pt x="76981" y="4249"/>
                    <a:pt x="78740" y="5715"/>
                  </a:cubicBezTo>
                  <a:cubicBezTo>
                    <a:pt x="82351" y="8724"/>
                    <a:pt x="86124" y="12864"/>
                    <a:pt x="88265" y="17145"/>
                  </a:cubicBezTo>
                  <a:cubicBezTo>
                    <a:pt x="91739" y="24093"/>
                    <a:pt x="88780" y="28283"/>
                    <a:pt x="97790" y="34290"/>
                  </a:cubicBezTo>
                  <a:lnTo>
                    <a:pt x="109220" y="41910"/>
                  </a:lnTo>
                  <a:lnTo>
                    <a:pt x="114935" y="45720"/>
                  </a:lnTo>
                  <a:cubicBezTo>
                    <a:pt x="116294" y="49797"/>
                    <a:pt x="117174" y="54109"/>
                    <a:pt x="120650" y="57150"/>
                  </a:cubicBezTo>
                  <a:cubicBezTo>
                    <a:pt x="124096" y="60165"/>
                    <a:pt x="132080" y="64770"/>
                    <a:pt x="132080" y="64770"/>
                  </a:cubicBezTo>
                  <a:cubicBezTo>
                    <a:pt x="136984" y="72126"/>
                    <a:pt x="135745" y="68879"/>
                    <a:pt x="137795" y="78105"/>
                  </a:cubicBezTo>
                  <a:cubicBezTo>
                    <a:pt x="137904" y="78598"/>
                    <a:pt x="140034" y="91381"/>
                    <a:pt x="141605" y="93345"/>
                  </a:cubicBezTo>
                  <a:cubicBezTo>
                    <a:pt x="143035" y="95133"/>
                    <a:pt x="145415" y="95885"/>
                    <a:pt x="147320" y="97155"/>
                  </a:cubicBezTo>
                  <a:cubicBezTo>
                    <a:pt x="147955" y="99060"/>
                    <a:pt x="148250" y="101115"/>
                    <a:pt x="149225" y="102870"/>
                  </a:cubicBezTo>
                  <a:cubicBezTo>
                    <a:pt x="151449" y="106873"/>
                    <a:pt x="156845" y="114300"/>
                    <a:pt x="156845" y="114300"/>
                  </a:cubicBezTo>
                  <a:cubicBezTo>
                    <a:pt x="157480" y="116840"/>
                    <a:pt x="160097" y="119675"/>
                    <a:pt x="158750" y="121920"/>
                  </a:cubicBezTo>
                  <a:cubicBezTo>
                    <a:pt x="157403" y="124165"/>
                    <a:pt x="153647" y="123106"/>
                    <a:pt x="151130" y="123825"/>
                  </a:cubicBezTo>
                  <a:cubicBezTo>
                    <a:pt x="149199" y="124377"/>
                    <a:pt x="147320" y="125095"/>
                    <a:pt x="145415" y="125730"/>
                  </a:cubicBezTo>
                  <a:cubicBezTo>
                    <a:pt x="125258" y="120691"/>
                    <a:pt x="148995" y="127533"/>
                    <a:pt x="132080" y="120015"/>
                  </a:cubicBezTo>
                  <a:cubicBezTo>
                    <a:pt x="126117" y="117365"/>
                    <a:pt x="119363" y="115883"/>
                    <a:pt x="113030" y="114300"/>
                  </a:cubicBezTo>
                  <a:lnTo>
                    <a:pt x="12065" y="116205"/>
                  </a:lnTo>
                  <a:cubicBezTo>
                    <a:pt x="10058" y="116277"/>
                    <a:pt x="1270" y="123508"/>
                    <a:pt x="635" y="116205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32" name="Gruppo 467"/>
          <p:cNvGrpSpPr>
            <a:grpSpLocks/>
          </p:cNvGrpSpPr>
          <p:nvPr userDrawn="1"/>
        </p:nvGrpSpPr>
        <p:grpSpPr bwMode="auto">
          <a:xfrm>
            <a:off x="3322638" y="1971675"/>
            <a:ext cx="1231900" cy="546100"/>
            <a:chOff x="3323140" y="1971162"/>
            <a:chExt cx="1230665" cy="546613"/>
          </a:xfrm>
          <a:solidFill>
            <a:srgbClr val="FF3399"/>
          </a:solidFill>
        </p:grpSpPr>
        <p:sp>
          <p:nvSpPr>
            <p:cNvPr id="233" name="Freeform 195"/>
            <p:cNvSpPr>
              <a:spLocks/>
            </p:cNvSpPr>
            <p:nvPr/>
          </p:nvSpPr>
          <p:spPr bwMode="auto">
            <a:xfrm>
              <a:off x="3900411" y="2041078"/>
              <a:ext cx="98326" cy="103285"/>
            </a:xfrm>
            <a:custGeom>
              <a:avLst/>
              <a:gdLst/>
              <a:ahLst/>
              <a:cxnLst>
                <a:cxn ang="0">
                  <a:pos x="65" y="45"/>
                </a:cxn>
                <a:cxn ang="0">
                  <a:pos x="41" y="77"/>
                </a:cxn>
                <a:cxn ang="0">
                  <a:pos x="9" y="105"/>
                </a:cxn>
                <a:cxn ang="0">
                  <a:pos x="57" y="129"/>
                </a:cxn>
                <a:cxn ang="0">
                  <a:pos x="85" y="117"/>
                </a:cxn>
                <a:cxn ang="0">
                  <a:pos x="109" y="101"/>
                </a:cxn>
                <a:cxn ang="0">
                  <a:pos x="121" y="65"/>
                </a:cxn>
                <a:cxn ang="0">
                  <a:pos x="125" y="53"/>
                </a:cxn>
                <a:cxn ang="0">
                  <a:pos x="93" y="21"/>
                </a:cxn>
                <a:cxn ang="0">
                  <a:pos x="73" y="45"/>
                </a:cxn>
                <a:cxn ang="0">
                  <a:pos x="65" y="45"/>
                </a:cxn>
              </a:cxnLst>
              <a:rect l="0" t="0" r="r" b="b"/>
              <a:pathLst>
                <a:path w="125" h="139">
                  <a:moveTo>
                    <a:pt x="65" y="45"/>
                  </a:moveTo>
                  <a:cubicBezTo>
                    <a:pt x="60" y="61"/>
                    <a:pt x="55" y="68"/>
                    <a:pt x="41" y="77"/>
                  </a:cubicBezTo>
                  <a:cubicBezTo>
                    <a:pt x="33" y="89"/>
                    <a:pt x="9" y="105"/>
                    <a:pt x="9" y="105"/>
                  </a:cubicBezTo>
                  <a:cubicBezTo>
                    <a:pt x="0" y="133"/>
                    <a:pt x="36" y="127"/>
                    <a:pt x="57" y="129"/>
                  </a:cubicBezTo>
                  <a:cubicBezTo>
                    <a:pt x="87" y="139"/>
                    <a:pt x="73" y="129"/>
                    <a:pt x="85" y="117"/>
                  </a:cubicBezTo>
                  <a:lnTo>
                    <a:pt x="109" y="101"/>
                  </a:lnTo>
                  <a:cubicBezTo>
                    <a:pt x="109" y="101"/>
                    <a:pt x="121" y="65"/>
                    <a:pt x="121" y="65"/>
                  </a:cubicBezTo>
                  <a:cubicBezTo>
                    <a:pt x="122" y="61"/>
                    <a:pt x="125" y="53"/>
                    <a:pt x="125" y="53"/>
                  </a:cubicBezTo>
                  <a:cubicBezTo>
                    <a:pt x="116" y="6"/>
                    <a:pt x="124" y="0"/>
                    <a:pt x="93" y="21"/>
                  </a:cubicBezTo>
                  <a:cubicBezTo>
                    <a:pt x="73" y="51"/>
                    <a:pt x="99" y="14"/>
                    <a:pt x="73" y="45"/>
                  </a:cubicBezTo>
                  <a:cubicBezTo>
                    <a:pt x="63" y="57"/>
                    <a:pt x="65" y="64"/>
                    <a:pt x="65" y="4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4" name="Freeform 196"/>
            <p:cNvSpPr>
              <a:spLocks/>
            </p:cNvSpPr>
            <p:nvPr/>
          </p:nvSpPr>
          <p:spPr bwMode="auto">
            <a:xfrm>
              <a:off x="3654594" y="2074447"/>
              <a:ext cx="79295" cy="52436"/>
            </a:xfrm>
            <a:custGeom>
              <a:avLst/>
              <a:gdLst/>
              <a:ahLst/>
              <a:cxnLst>
                <a:cxn ang="0">
                  <a:pos x="70" y="65"/>
                </a:cxn>
                <a:cxn ang="0">
                  <a:pos x="74" y="53"/>
                </a:cxn>
                <a:cxn ang="0">
                  <a:pos x="98" y="45"/>
                </a:cxn>
                <a:cxn ang="0">
                  <a:pos x="94" y="9"/>
                </a:cxn>
                <a:cxn ang="0">
                  <a:pos x="42" y="13"/>
                </a:cxn>
                <a:cxn ang="0">
                  <a:pos x="6" y="37"/>
                </a:cxn>
                <a:cxn ang="0">
                  <a:pos x="2" y="49"/>
                </a:cxn>
                <a:cxn ang="0">
                  <a:pos x="70" y="65"/>
                </a:cxn>
              </a:cxnLst>
              <a:rect l="0" t="0" r="r" b="b"/>
              <a:pathLst>
                <a:path w="104" h="70">
                  <a:moveTo>
                    <a:pt x="70" y="65"/>
                  </a:moveTo>
                  <a:cubicBezTo>
                    <a:pt x="71" y="61"/>
                    <a:pt x="71" y="55"/>
                    <a:pt x="74" y="53"/>
                  </a:cubicBezTo>
                  <a:cubicBezTo>
                    <a:pt x="81" y="48"/>
                    <a:pt x="98" y="45"/>
                    <a:pt x="98" y="45"/>
                  </a:cubicBezTo>
                  <a:cubicBezTo>
                    <a:pt x="97" y="33"/>
                    <a:pt x="104" y="15"/>
                    <a:pt x="94" y="9"/>
                  </a:cubicBezTo>
                  <a:cubicBezTo>
                    <a:pt x="79" y="0"/>
                    <a:pt x="59" y="9"/>
                    <a:pt x="42" y="13"/>
                  </a:cubicBezTo>
                  <a:cubicBezTo>
                    <a:pt x="28" y="17"/>
                    <a:pt x="6" y="37"/>
                    <a:pt x="6" y="37"/>
                  </a:cubicBezTo>
                  <a:cubicBezTo>
                    <a:pt x="5" y="41"/>
                    <a:pt x="0" y="45"/>
                    <a:pt x="2" y="49"/>
                  </a:cubicBezTo>
                  <a:cubicBezTo>
                    <a:pt x="7" y="61"/>
                    <a:pt x="60" y="70"/>
                    <a:pt x="70" y="6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5" name="Freeform 197"/>
            <p:cNvSpPr>
              <a:spLocks/>
            </p:cNvSpPr>
            <p:nvPr/>
          </p:nvSpPr>
          <p:spPr bwMode="auto">
            <a:xfrm>
              <a:off x="3465872" y="2101459"/>
              <a:ext cx="91983" cy="85806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1" y="80"/>
                </a:cxn>
                <a:cxn ang="0">
                  <a:pos x="83" y="92"/>
                </a:cxn>
                <a:cxn ang="0">
                  <a:pos x="111" y="44"/>
                </a:cxn>
                <a:cxn ang="0">
                  <a:pos x="95" y="0"/>
                </a:cxn>
              </a:cxnLst>
              <a:rect l="0" t="0" r="r" b="b"/>
              <a:pathLst>
                <a:path w="120" h="114">
                  <a:moveTo>
                    <a:pt x="95" y="0"/>
                  </a:moveTo>
                  <a:cubicBezTo>
                    <a:pt x="71" y="35"/>
                    <a:pt x="46" y="57"/>
                    <a:pt x="11" y="80"/>
                  </a:cubicBezTo>
                  <a:cubicBezTo>
                    <a:pt x="0" y="114"/>
                    <a:pt x="70" y="93"/>
                    <a:pt x="83" y="92"/>
                  </a:cubicBezTo>
                  <a:cubicBezTo>
                    <a:pt x="94" y="75"/>
                    <a:pt x="105" y="62"/>
                    <a:pt x="111" y="44"/>
                  </a:cubicBezTo>
                  <a:cubicBezTo>
                    <a:pt x="107" y="0"/>
                    <a:pt x="120" y="8"/>
                    <a:pt x="9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6" name="Freeform 198"/>
            <p:cNvSpPr>
              <a:spLocks/>
            </p:cNvSpPr>
            <p:nvPr/>
          </p:nvSpPr>
          <p:spPr bwMode="auto">
            <a:xfrm>
              <a:off x="3549924" y="2309618"/>
              <a:ext cx="52335" cy="49258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48" y="8"/>
                </a:cxn>
                <a:cxn ang="0">
                  <a:pos x="24" y="0"/>
                </a:cxn>
                <a:cxn ang="0">
                  <a:pos x="24" y="36"/>
                </a:cxn>
                <a:cxn ang="0">
                  <a:pos x="40" y="44"/>
                </a:cxn>
              </a:cxnLst>
              <a:rect l="0" t="0" r="r" b="b"/>
              <a:pathLst>
                <a:path w="69" h="65">
                  <a:moveTo>
                    <a:pt x="40" y="44"/>
                  </a:moveTo>
                  <a:cubicBezTo>
                    <a:pt x="56" y="39"/>
                    <a:pt x="69" y="39"/>
                    <a:pt x="48" y="8"/>
                  </a:cubicBezTo>
                  <a:cubicBezTo>
                    <a:pt x="43" y="1"/>
                    <a:pt x="24" y="0"/>
                    <a:pt x="24" y="0"/>
                  </a:cubicBezTo>
                  <a:cubicBezTo>
                    <a:pt x="0" y="8"/>
                    <a:pt x="7" y="24"/>
                    <a:pt x="24" y="36"/>
                  </a:cubicBezTo>
                  <a:cubicBezTo>
                    <a:pt x="26" y="43"/>
                    <a:pt x="40" y="65"/>
                    <a:pt x="40" y="4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7" name="Freeform 199"/>
            <p:cNvSpPr>
              <a:spLocks/>
            </p:cNvSpPr>
            <p:nvPr/>
          </p:nvSpPr>
          <p:spPr bwMode="auto">
            <a:xfrm>
              <a:off x="3778295" y="2482817"/>
              <a:ext cx="28546" cy="3495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7" y="40"/>
                </a:cxn>
                <a:cxn ang="0">
                  <a:pos x="1" y="0"/>
                </a:cxn>
              </a:cxnLst>
              <a:rect l="0" t="0" r="r" b="b"/>
              <a:pathLst>
                <a:path w="37" h="49">
                  <a:moveTo>
                    <a:pt x="1" y="0"/>
                  </a:moveTo>
                  <a:cubicBezTo>
                    <a:pt x="5" y="40"/>
                    <a:pt x="0" y="49"/>
                    <a:pt x="37" y="40"/>
                  </a:cubicBezTo>
                  <a:cubicBezTo>
                    <a:pt x="33" y="8"/>
                    <a:pt x="33" y="0"/>
                    <a:pt x="1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8" name="Freeform 198"/>
            <p:cNvSpPr>
              <a:spLocks/>
            </p:cNvSpPr>
            <p:nvPr/>
          </p:nvSpPr>
          <p:spPr bwMode="auto">
            <a:xfrm rot="4880060">
              <a:off x="3325447" y="2234217"/>
              <a:ext cx="74682" cy="79295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48" y="8"/>
                </a:cxn>
                <a:cxn ang="0">
                  <a:pos x="24" y="0"/>
                </a:cxn>
                <a:cxn ang="0">
                  <a:pos x="24" y="36"/>
                </a:cxn>
                <a:cxn ang="0">
                  <a:pos x="40" y="44"/>
                </a:cxn>
              </a:cxnLst>
              <a:rect l="0" t="0" r="r" b="b"/>
              <a:pathLst>
                <a:path w="69" h="65">
                  <a:moveTo>
                    <a:pt x="40" y="44"/>
                  </a:moveTo>
                  <a:cubicBezTo>
                    <a:pt x="56" y="39"/>
                    <a:pt x="69" y="39"/>
                    <a:pt x="48" y="8"/>
                  </a:cubicBezTo>
                  <a:cubicBezTo>
                    <a:pt x="43" y="1"/>
                    <a:pt x="24" y="0"/>
                    <a:pt x="24" y="0"/>
                  </a:cubicBezTo>
                  <a:cubicBezTo>
                    <a:pt x="0" y="8"/>
                    <a:pt x="7" y="24"/>
                    <a:pt x="24" y="36"/>
                  </a:cubicBezTo>
                  <a:cubicBezTo>
                    <a:pt x="26" y="43"/>
                    <a:pt x="40" y="65"/>
                    <a:pt x="40" y="4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9" name="Freeform 165"/>
            <p:cNvSpPr>
              <a:spLocks/>
            </p:cNvSpPr>
            <p:nvPr/>
          </p:nvSpPr>
          <p:spPr bwMode="auto">
            <a:xfrm>
              <a:off x="4005081" y="1990230"/>
              <a:ext cx="45991" cy="46081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0" name="Freeform 165"/>
            <p:cNvSpPr>
              <a:spLocks/>
            </p:cNvSpPr>
            <p:nvPr/>
          </p:nvSpPr>
          <p:spPr bwMode="auto">
            <a:xfrm>
              <a:off x="3776710" y="2136417"/>
              <a:ext cx="45991" cy="46081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1" name="Figura a mano libera 240"/>
            <p:cNvSpPr/>
            <p:nvPr/>
          </p:nvSpPr>
          <p:spPr>
            <a:xfrm>
              <a:off x="4074861" y="1971162"/>
              <a:ext cx="118943" cy="42903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2" name="Figura a mano libera 241"/>
            <p:cNvSpPr/>
            <p:nvPr/>
          </p:nvSpPr>
          <p:spPr>
            <a:xfrm rot="21414084">
              <a:off x="4434861" y="2029955"/>
              <a:ext cx="118944" cy="41314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3" name="Figura a mano libera 242"/>
            <p:cNvSpPr/>
            <p:nvPr/>
          </p:nvSpPr>
          <p:spPr>
            <a:xfrm rot="10581369">
              <a:off x="4263583" y="1999764"/>
              <a:ext cx="106256" cy="46081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44" name="Figura a mano libera 243"/>
          <p:cNvSpPr/>
          <p:nvPr userDrawn="1"/>
        </p:nvSpPr>
        <p:spPr>
          <a:xfrm>
            <a:off x="1228725" y="4071938"/>
            <a:ext cx="68263" cy="44450"/>
          </a:xfrm>
          <a:custGeom>
            <a:avLst/>
            <a:gdLst>
              <a:gd name="connsiteX0" fmla="*/ 54729 w 68423"/>
              <a:gd name="connsiteY0" fmla="*/ 753 h 44568"/>
              <a:gd name="connsiteX1" fmla="*/ 28059 w 68423"/>
              <a:gd name="connsiteY1" fmla="*/ 2658 h 44568"/>
              <a:gd name="connsiteX2" fmla="*/ 24249 w 68423"/>
              <a:gd name="connsiteY2" fmla="*/ 10278 h 44568"/>
              <a:gd name="connsiteX3" fmla="*/ 12819 w 68423"/>
              <a:gd name="connsiteY3" fmla="*/ 15993 h 44568"/>
              <a:gd name="connsiteX4" fmla="*/ 7104 w 68423"/>
              <a:gd name="connsiteY4" fmla="*/ 19803 h 44568"/>
              <a:gd name="connsiteX5" fmla="*/ 5199 w 68423"/>
              <a:gd name="connsiteY5" fmla="*/ 40758 h 44568"/>
              <a:gd name="connsiteX6" fmla="*/ 10914 w 68423"/>
              <a:gd name="connsiteY6" fmla="*/ 44568 h 44568"/>
              <a:gd name="connsiteX7" fmla="*/ 16629 w 68423"/>
              <a:gd name="connsiteY7" fmla="*/ 42663 h 44568"/>
              <a:gd name="connsiteX8" fmla="*/ 22344 w 68423"/>
              <a:gd name="connsiteY8" fmla="*/ 38853 h 44568"/>
              <a:gd name="connsiteX9" fmla="*/ 39489 w 68423"/>
              <a:gd name="connsiteY9" fmla="*/ 40758 h 44568"/>
              <a:gd name="connsiteX10" fmla="*/ 45204 w 68423"/>
              <a:gd name="connsiteY10" fmla="*/ 42663 h 44568"/>
              <a:gd name="connsiteX11" fmla="*/ 56634 w 68423"/>
              <a:gd name="connsiteY11" fmla="*/ 35043 h 44568"/>
              <a:gd name="connsiteX12" fmla="*/ 58539 w 68423"/>
              <a:gd name="connsiteY12" fmla="*/ 29328 h 44568"/>
              <a:gd name="connsiteX13" fmla="*/ 64254 w 68423"/>
              <a:gd name="connsiteY13" fmla="*/ 27423 h 44568"/>
              <a:gd name="connsiteX14" fmla="*/ 64254 w 68423"/>
              <a:gd name="connsiteY14" fmla="*/ 8373 h 44568"/>
              <a:gd name="connsiteX15" fmla="*/ 58539 w 68423"/>
              <a:gd name="connsiteY15" fmla="*/ 4563 h 44568"/>
              <a:gd name="connsiteX16" fmla="*/ 54729 w 68423"/>
              <a:gd name="connsiteY16" fmla="*/ 753 h 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423" h="44568">
                <a:moveTo>
                  <a:pt x="54729" y="753"/>
                </a:moveTo>
                <a:cubicBezTo>
                  <a:pt x="49649" y="436"/>
                  <a:pt x="36566" y="0"/>
                  <a:pt x="28059" y="2658"/>
                </a:cubicBezTo>
                <a:cubicBezTo>
                  <a:pt x="25348" y="3505"/>
                  <a:pt x="26067" y="8096"/>
                  <a:pt x="24249" y="10278"/>
                </a:cubicBezTo>
                <a:cubicBezTo>
                  <a:pt x="20349" y="14958"/>
                  <a:pt x="17648" y="13578"/>
                  <a:pt x="12819" y="15993"/>
                </a:cubicBezTo>
                <a:cubicBezTo>
                  <a:pt x="10771" y="17017"/>
                  <a:pt x="9009" y="18533"/>
                  <a:pt x="7104" y="19803"/>
                </a:cubicBezTo>
                <a:cubicBezTo>
                  <a:pt x="1800" y="27759"/>
                  <a:pt x="0" y="27761"/>
                  <a:pt x="5199" y="40758"/>
                </a:cubicBezTo>
                <a:cubicBezTo>
                  <a:pt x="6049" y="42884"/>
                  <a:pt x="9009" y="43298"/>
                  <a:pt x="10914" y="44568"/>
                </a:cubicBezTo>
                <a:cubicBezTo>
                  <a:pt x="12819" y="43933"/>
                  <a:pt x="14833" y="43561"/>
                  <a:pt x="16629" y="42663"/>
                </a:cubicBezTo>
                <a:cubicBezTo>
                  <a:pt x="18677" y="41639"/>
                  <a:pt x="20062" y="39043"/>
                  <a:pt x="22344" y="38853"/>
                </a:cubicBezTo>
                <a:cubicBezTo>
                  <a:pt x="28074" y="38375"/>
                  <a:pt x="33774" y="40123"/>
                  <a:pt x="39489" y="40758"/>
                </a:cubicBezTo>
                <a:cubicBezTo>
                  <a:pt x="41394" y="41393"/>
                  <a:pt x="43196" y="42663"/>
                  <a:pt x="45204" y="42663"/>
                </a:cubicBezTo>
                <a:cubicBezTo>
                  <a:pt x="52311" y="42663"/>
                  <a:pt x="53763" y="40785"/>
                  <a:pt x="56634" y="35043"/>
                </a:cubicBezTo>
                <a:cubicBezTo>
                  <a:pt x="57532" y="33247"/>
                  <a:pt x="57119" y="30748"/>
                  <a:pt x="58539" y="29328"/>
                </a:cubicBezTo>
                <a:cubicBezTo>
                  <a:pt x="59959" y="27908"/>
                  <a:pt x="62349" y="28058"/>
                  <a:pt x="64254" y="27423"/>
                </a:cubicBezTo>
                <a:cubicBezTo>
                  <a:pt x="66693" y="20105"/>
                  <a:pt x="68423" y="17754"/>
                  <a:pt x="64254" y="8373"/>
                </a:cubicBezTo>
                <a:cubicBezTo>
                  <a:pt x="63324" y="6281"/>
                  <a:pt x="60631" y="5493"/>
                  <a:pt x="58539" y="4563"/>
                </a:cubicBezTo>
                <a:cubicBezTo>
                  <a:pt x="54869" y="2932"/>
                  <a:pt x="59809" y="1070"/>
                  <a:pt x="54729" y="753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5" name="Figura a mano libera 244"/>
          <p:cNvSpPr/>
          <p:nvPr userDrawn="1"/>
        </p:nvSpPr>
        <p:spPr>
          <a:xfrm>
            <a:off x="3565525" y="2546350"/>
            <a:ext cx="52388" cy="73025"/>
          </a:xfrm>
          <a:custGeom>
            <a:avLst/>
            <a:gdLst>
              <a:gd name="connsiteX0" fmla="*/ 14440 w 53392"/>
              <a:gd name="connsiteY0" fmla="*/ 7620 h 72390"/>
              <a:gd name="connsiteX1" fmla="*/ 6820 w 53392"/>
              <a:gd name="connsiteY1" fmla="*/ 9525 h 72390"/>
              <a:gd name="connsiteX2" fmla="*/ 4915 w 53392"/>
              <a:gd name="connsiteY2" fmla="*/ 15240 h 72390"/>
              <a:gd name="connsiteX3" fmla="*/ 3010 w 53392"/>
              <a:gd name="connsiteY3" fmla="*/ 36195 h 72390"/>
              <a:gd name="connsiteX4" fmla="*/ 4915 w 53392"/>
              <a:gd name="connsiteY4" fmla="*/ 62865 h 72390"/>
              <a:gd name="connsiteX5" fmla="*/ 16345 w 53392"/>
              <a:gd name="connsiteY5" fmla="*/ 66675 h 72390"/>
              <a:gd name="connsiteX6" fmla="*/ 27775 w 53392"/>
              <a:gd name="connsiteY6" fmla="*/ 72390 h 72390"/>
              <a:gd name="connsiteX7" fmla="*/ 35395 w 53392"/>
              <a:gd name="connsiteY7" fmla="*/ 70485 h 72390"/>
              <a:gd name="connsiteX8" fmla="*/ 39205 w 53392"/>
              <a:gd name="connsiteY8" fmla="*/ 64770 h 72390"/>
              <a:gd name="connsiteX9" fmla="*/ 44920 w 53392"/>
              <a:gd name="connsiteY9" fmla="*/ 60960 h 72390"/>
              <a:gd name="connsiteX10" fmla="*/ 48730 w 53392"/>
              <a:gd name="connsiteY10" fmla="*/ 47625 h 72390"/>
              <a:gd name="connsiteX11" fmla="*/ 52540 w 53392"/>
              <a:gd name="connsiteY11" fmla="*/ 19050 h 72390"/>
              <a:gd name="connsiteX12" fmla="*/ 50635 w 53392"/>
              <a:gd name="connsiteY12" fmla="*/ 5715 h 72390"/>
              <a:gd name="connsiteX13" fmla="*/ 39205 w 53392"/>
              <a:gd name="connsiteY13" fmla="*/ 1905 h 72390"/>
              <a:gd name="connsiteX14" fmla="*/ 33490 w 53392"/>
              <a:gd name="connsiteY14" fmla="*/ 0 h 72390"/>
              <a:gd name="connsiteX15" fmla="*/ 18250 w 53392"/>
              <a:gd name="connsiteY15" fmla="*/ 1905 h 72390"/>
              <a:gd name="connsiteX16" fmla="*/ 14440 w 53392"/>
              <a:gd name="connsiteY16" fmla="*/ 7620 h 7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" h="72390">
                <a:moveTo>
                  <a:pt x="14440" y="7620"/>
                </a:moveTo>
                <a:cubicBezTo>
                  <a:pt x="12535" y="8890"/>
                  <a:pt x="8864" y="7889"/>
                  <a:pt x="6820" y="9525"/>
                </a:cubicBezTo>
                <a:cubicBezTo>
                  <a:pt x="5252" y="10779"/>
                  <a:pt x="5199" y="13252"/>
                  <a:pt x="4915" y="15240"/>
                </a:cubicBezTo>
                <a:cubicBezTo>
                  <a:pt x="3923" y="22183"/>
                  <a:pt x="3645" y="29210"/>
                  <a:pt x="3010" y="36195"/>
                </a:cubicBezTo>
                <a:cubicBezTo>
                  <a:pt x="3645" y="45085"/>
                  <a:pt x="1343" y="54700"/>
                  <a:pt x="4915" y="62865"/>
                </a:cubicBezTo>
                <a:cubicBezTo>
                  <a:pt x="6525" y="66544"/>
                  <a:pt x="12535" y="65405"/>
                  <a:pt x="16345" y="66675"/>
                </a:cubicBezTo>
                <a:cubicBezTo>
                  <a:pt x="24232" y="69304"/>
                  <a:pt x="20389" y="67466"/>
                  <a:pt x="27775" y="72390"/>
                </a:cubicBezTo>
                <a:cubicBezTo>
                  <a:pt x="30315" y="71755"/>
                  <a:pt x="33217" y="71937"/>
                  <a:pt x="35395" y="70485"/>
                </a:cubicBezTo>
                <a:cubicBezTo>
                  <a:pt x="37300" y="69215"/>
                  <a:pt x="37586" y="66389"/>
                  <a:pt x="39205" y="64770"/>
                </a:cubicBezTo>
                <a:cubicBezTo>
                  <a:pt x="40824" y="63151"/>
                  <a:pt x="43015" y="62230"/>
                  <a:pt x="44920" y="60960"/>
                </a:cubicBezTo>
                <a:cubicBezTo>
                  <a:pt x="46185" y="57164"/>
                  <a:pt x="48252" y="51452"/>
                  <a:pt x="48730" y="47625"/>
                </a:cubicBezTo>
                <a:cubicBezTo>
                  <a:pt x="52459" y="17792"/>
                  <a:pt x="47782" y="33325"/>
                  <a:pt x="52540" y="19050"/>
                </a:cubicBezTo>
                <a:cubicBezTo>
                  <a:pt x="51905" y="14605"/>
                  <a:pt x="53392" y="9259"/>
                  <a:pt x="50635" y="5715"/>
                </a:cubicBezTo>
                <a:cubicBezTo>
                  <a:pt x="48169" y="2545"/>
                  <a:pt x="43015" y="3175"/>
                  <a:pt x="39205" y="1905"/>
                </a:cubicBezTo>
                <a:lnTo>
                  <a:pt x="33490" y="0"/>
                </a:lnTo>
                <a:cubicBezTo>
                  <a:pt x="28410" y="635"/>
                  <a:pt x="23003" y="4"/>
                  <a:pt x="18250" y="1905"/>
                </a:cubicBezTo>
                <a:cubicBezTo>
                  <a:pt x="0" y="9205"/>
                  <a:pt x="16345" y="6350"/>
                  <a:pt x="14440" y="7620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6" name="Figura a mano libera 245"/>
          <p:cNvSpPr/>
          <p:nvPr userDrawn="1"/>
        </p:nvSpPr>
        <p:spPr>
          <a:xfrm>
            <a:off x="3543300" y="2614613"/>
            <a:ext cx="58738" cy="58737"/>
          </a:xfrm>
          <a:custGeom>
            <a:avLst/>
            <a:gdLst>
              <a:gd name="connsiteX0" fmla="*/ 9525 w 59055"/>
              <a:gd name="connsiteY0" fmla="*/ 2114 h 57359"/>
              <a:gd name="connsiteX1" fmla="*/ 1905 w 59055"/>
              <a:gd name="connsiteY1" fmla="*/ 19259 h 57359"/>
              <a:gd name="connsiteX2" fmla="*/ 0 w 59055"/>
              <a:gd name="connsiteY2" fmla="*/ 24974 h 57359"/>
              <a:gd name="connsiteX3" fmla="*/ 17145 w 59055"/>
              <a:gd name="connsiteY3" fmla="*/ 36404 h 57359"/>
              <a:gd name="connsiteX4" fmla="*/ 22860 w 59055"/>
              <a:gd name="connsiteY4" fmla="*/ 40214 h 57359"/>
              <a:gd name="connsiteX5" fmla="*/ 26670 w 59055"/>
              <a:gd name="connsiteY5" fmla="*/ 45929 h 57359"/>
              <a:gd name="connsiteX6" fmla="*/ 28575 w 59055"/>
              <a:gd name="connsiteY6" fmla="*/ 55454 h 57359"/>
              <a:gd name="connsiteX7" fmla="*/ 34290 w 59055"/>
              <a:gd name="connsiteY7" fmla="*/ 57359 h 57359"/>
              <a:gd name="connsiteX8" fmla="*/ 40005 w 59055"/>
              <a:gd name="connsiteY8" fmla="*/ 55454 h 57359"/>
              <a:gd name="connsiteX9" fmla="*/ 43815 w 59055"/>
              <a:gd name="connsiteY9" fmla="*/ 49739 h 57359"/>
              <a:gd name="connsiteX10" fmla="*/ 49530 w 59055"/>
              <a:gd name="connsiteY10" fmla="*/ 45929 h 57359"/>
              <a:gd name="connsiteX11" fmla="*/ 59055 w 59055"/>
              <a:gd name="connsiteY11" fmla="*/ 26879 h 57359"/>
              <a:gd name="connsiteX12" fmla="*/ 51435 w 59055"/>
              <a:gd name="connsiteY12" fmla="*/ 17354 h 57359"/>
              <a:gd name="connsiteX13" fmla="*/ 34290 w 59055"/>
              <a:gd name="connsiteY13" fmla="*/ 11639 h 57359"/>
              <a:gd name="connsiteX14" fmla="*/ 28575 w 59055"/>
              <a:gd name="connsiteY14" fmla="*/ 9734 h 57359"/>
              <a:gd name="connsiteX15" fmla="*/ 9525 w 59055"/>
              <a:gd name="connsiteY15" fmla="*/ 209 h 57359"/>
              <a:gd name="connsiteX16" fmla="*/ 9525 w 59055"/>
              <a:gd name="connsiteY16" fmla="*/ 2114 h 5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055" h="57359">
                <a:moveTo>
                  <a:pt x="9525" y="2114"/>
                </a:moveTo>
                <a:cubicBezTo>
                  <a:pt x="3487" y="11171"/>
                  <a:pt x="6439" y="5657"/>
                  <a:pt x="1905" y="19259"/>
                </a:cubicBezTo>
                <a:lnTo>
                  <a:pt x="0" y="24974"/>
                </a:lnTo>
                <a:lnTo>
                  <a:pt x="17145" y="36404"/>
                </a:lnTo>
                <a:lnTo>
                  <a:pt x="22860" y="40214"/>
                </a:lnTo>
                <a:cubicBezTo>
                  <a:pt x="24130" y="42119"/>
                  <a:pt x="25866" y="43785"/>
                  <a:pt x="26670" y="45929"/>
                </a:cubicBezTo>
                <a:cubicBezTo>
                  <a:pt x="27807" y="48961"/>
                  <a:pt x="26779" y="52760"/>
                  <a:pt x="28575" y="55454"/>
                </a:cubicBezTo>
                <a:cubicBezTo>
                  <a:pt x="29689" y="57125"/>
                  <a:pt x="32385" y="56724"/>
                  <a:pt x="34290" y="57359"/>
                </a:cubicBezTo>
                <a:cubicBezTo>
                  <a:pt x="36195" y="56724"/>
                  <a:pt x="38437" y="56708"/>
                  <a:pt x="40005" y="55454"/>
                </a:cubicBezTo>
                <a:cubicBezTo>
                  <a:pt x="41793" y="54024"/>
                  <a:pt x="42196" y="51358"/>
                  <a:pt x="43815" y="49739"/>
                </a:cubicBezTo>
                <a:cubicBezTo>
                  <a:pt x="45434" y="48120"/>
                  <a:pt x="47625" y="47199"/>
                  <a:pt x="49530" y="45929"/>
                </a:cubicBezTo>
                <a:cubicBezTo>
                  <a:pt x="58602" y="32321"/>
                  <a:pt x="56039" y="38941"/>
                  <a:pt x="59055" y="26879"/>
                </a:cubicBezTo>
                <a:cubicBezTo>
                  <a:pt x="56989" y="20682"/>
                  <a:pt x="58179" y="20351"/>
                  <a:pt x="51435" y="17354"/>
                </a:cubicBezTo>
                <a:lnTo>
                  <a:pt x="34290" y="11639"/>
                </a:lnTo>
                <a:cubicBezTo>
                  <a:pt x="32385" y="11004"/>
                  <a:pt x="30246" y="10848"/>
                  <a:pt x="28575" y="9734"/>
                </a:cubicBezTo>
                <a:cubicBezTo>
                  <a:pt x="18483" y="3006"/>
                  <a:pt x="19577" y="1884"/>
                  <a:pt x="9525" y="209"/>
                </a:cubicBezTo>
                <a:cubicBezTo>
                  <a:pt x="8272" y="0"/>
                  <a:pt x="6985" y="209"/>
                  <a:pt x="9525" y="2114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7" name="Figura a mano libera 246"/>
          <p:cNvSpPr/>
          <p:nvPr userDrawn="1"/>
        </p:nvSpPr>
        <p:spPr>
          <a:xfrm>
            <a:off x="3533775" y="2711450"/>
            <a:ext cx="44450" cy="52388"/>
          </a:xfrm>
          <a:custGeom>
            <a:avLst/>
            <a:gdLst>
              <a:gd name="connsiteX0" fmla="*/ 11760 w 44145"/>
              <a:gd name="connsiteY0" fmla="*/ 7620 h 53209"/>
              <a:gd name="connsiteX1" fmla="*/ 2235 w 44145"/>
              <a:gd name="connsiteY1" fmla="*/ 9525 h 53209"/>
              <a:gd name="connsiteX2" fmla="*/ 330 w 44145"/>
              <a:gd name="connsiteY2" fmla="*/ 15240 h 53209"/>
              <a:gd name="connsiteX3" fmla="*/ 11760 w 44145"/>
              <a:gd name="connsiteY3" fmla="*/ 34290 h 53209"/>
              <a:gd name="connsiteX4" fmla="*/ 19380 w 44145"/>
              <a:gd name="connsiteY4" fmla="*/ 43815 h 53209"/>
              <a:gd name="connsiteX5" fmla="*/ 28905 w 44145"/>
              <a:gd name="connsiteY5" fmla="*/ 51435 h 53209"/>
              <a:gd name="connsiteX6" fmla="*/ 42240 w 44145"/>
              <a:gd name="connsiteY6" fmla="*/ 49530 h 53209"/>
              <a:gd name="connsiteX7" fmla="*/ 44145 w 44145"/>
              <a:gd name="connsiteY7" fmla="*/ 43815 h 53209"/>
              <a:gd name="connsiteX8" fmla="*/ 38430 w 44145"/>
              <a:gd name="connsiteY8" fmla="*/ 30480 h 53209"/>
              <a:gd name="connsiteX9" fmla="*/ 32715 w 44145"/>
              <a:gd name="connsiteY9" fmla="*/ 26670 h 53209"/>
              <a:gd name="connsiteX10" fmla="*/ 30810 w 44145"/>
              <a:gd name="connsiteY10" fmla="*/ 20955 h 53209"/>
              <a:gd name="connsiteX11" fmla="*/ 30810 w 44145"/>
              <a:gd name="connsiteY11" fmla="*/ 5715 h 53209"/>
              <a:gd name="connsiteX12" fmla="*/ 19380 w 44145"/>
              <a:gd name="connsiteY12" fmla="*/ 1905 h 53209"/>
              <a:gd name="connsiteX13" fmla="*/ 13665 w 44145"/>
              <a:gd name="connsiteY13" fmla="*/ 0 h 53209"/>
              <a:gd name="connsiteX14" fmla="*/ 4140 w 44145"/>
              <a:gd name="connsiteY14" fmla="*/ 7620 h 53209"/>
              <a:gd name="connsiteX15" fmla="*/ 11760 w 44145"/>
              <a:gd name="connsiteY15" fmla="*/ 7620 h 5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45" h="53209">
                <a:moveTo>
                  <a:pt x="11760" y="7620"/>
                </a:moveTo>
                <a:cubicBezTo>
                  <a:pt x="11443" y="7937"/>
                  <a:pt x="4929" y="7729"/>
                  <a:pt x="2235" y="9525"/>
                </a:cubicBezTo>
                <a:cubicBezTo>
                  <a:pt x="564" y="10639"/>
                  <a:pt x="0" y="13259"/>
                  <a:pt x="330" y="15240"/>
                </a:cubicBezTo>
                <a:cubicBezTo>
                  <a:pt x="3318" y="33169"/>
                  <a:pt x="1451" y="30854"/>
                  <a:pt x="11760" y="34290"/>
                </a:cubicBezTo>
                <a:cubicBezTo>
                  <a:pt x="16548" y="48655"/>
                  <a:pt x="9532" y="31505"/>
                  <a:pt x="19380" y="43815"/>
                </a:cubicBezTo>
                <a:cubicBezTo>
                  <a:pt x="26896" y="53209"/>
                  <a:pt x="13101" y="47484"/>
                  <a:pt x="28905" y="51435"/>
                </a:cubicBezTo>
                <a:cubicBezTo>
                  <a:pt x="33350" y="50800"/>
                  <a:pt x="38224" y="51538"/>
                  <a:pt x="42240" y="49530"/>
                </a:cubicBezTo>
                <a:cubicBezTo>
                  <a:pt x="44036" y="48632"/>
                  <a:pt x="44145" y="45823"/>
                  <a:pt x="44145" y="43815"/>
                </a:cubicBezTo>
                <a:cubicBezTo>
                  <a:pt x="44145" y="39443"/>
                  <a:pt x="41541" y="33591"/>
                  <a:pt x="38430" y="30480"/>
                </a:cubicBezTo>
                <a:cubicBezTo>
                  <a:pt x="36811" y="28861"/>
                  <a:pt x="34620" y="27940"/>
                  <a:pt x="32715" y="26670"/>
                </a:cubicBezTo>
                <a:cubicBezTo>
                  <a:pt x="32080" y="24765"/>
                  <a:pt x="30810" y="22963"/>
                  <a:pt x="30810" y="20955"/>
                </a:cubicBezTo>
                <a:cubicBezTo>
                  <a:pt x="30810" y="16601"/>
                  <a:pt x="35890" y="10069"/>
                  <a:pt x="30810" y="5715"/>
                </a:cubicBezTo>
                <a:cubicBezTo>
                  <a:pt x="27761" y="3101"/>
                  <a:pt x="23190" y="3175"/>
                  <a:pt x="19380" y="1905"/>
                </a:cubicBezTo>
                <a:lnTo>
                  <a:pt x="13665" y="0"/>
                </a:lnTo>
                <a:cubicBezTo>
                  <a:pt x="7074" y="2197"/>
                  <a:pt x="7587" y="727"/>
                  <a:pt x="4140" y="7620"/>
                </a:cubicBezTo>
                <a:cubicBezTo>
                  <a:pt x="3856" y="8188"/>
                  <a:pt x="12077" y="7303"/>
                  <a:pt x="11760" y="7620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8" name="Figura a mano libera 247"/>
          <p:cNvSpPr/>
          <p:nvPr userDrawn="1"/>
        </p:nvSpPr>
        <p:spPr>
          <a:xfrm>
            <a:off x="3503613" y="2774950"/>
            <a:ext cx="42862" cy="25400"/>
          </a:xfrm>
          <a:custGeom>
            <a:avLst/>
            <a:gdLst>
              <a:gd name="connsiteX0" fmla="*/ 9079 w 43207"/>
              <a:gd name="connsiteY0" fmla="*/ 5715 h 25400"/>
              <a:gd name="connsiteX1" fmla="*/ 3364 w 43207"/>
              <a:gd name="connsiteY1" fmla="*/ 7620 h 25400"/>
              <a:gd name="connsiteX2" fmla="*/ 10984 w 43207"/>
              <a:gd name="connsiteY2" fmla="*/ 20955 h 25400"/>
              <a:gd name="connsiteX3" fmla="*/ 26224 w 43207"/>
              <a:gd name="connsiteY3" fmla="*/ 24765 h 25400"/>
              <a:gd name="connsiteX4" fmla="*/ 41464 w 43207"/>
              <a:gd name="connsiteY4" fmla="*/ 22860 h 25400"/>
              <a:gd name="connsiteX5" fmla="*/ 39559 w 43207"/>
              <a:gd name="connsiteY5" fmla="*/ 17145 h 25400"/>
              <a:gd name="connsiteX6" fmla="*/ 31939 w 43207"/>
              <a:gd name="connsiteY6" fmla="*/ 15240 h 25400"/>
              <a:gd name="connsiteX7" fmla="*/ 26224 w 43207"/>
              <a:gd name="connsiteY7" fmla="*/ 11430 h 25400"/>
              <a:gd name="connsiteX8" fmla="*/ 20509 w 43207"/>
              <a:gd name="connsiteY8" fmla="*/ 9525 h 25400"/>
              <a:gd name="connsiteX9" fmla="*/ 18604 w 43207"/>
              <a:gd name="connsiteY9" fmla="*/ 3810 h 25400"/>
              <a:gd name="connsiteX10" fmla="*/ 7174 w 43207"/>
              <a:gd name="connsiteY10" fmla="*/ 0 h 25400"/>
              <a:gd name="connsiteX11" fmla="*/ 1459 w 43207"/>
              <a:gd name="connsiteY11" fmla="*/ 1905 h 25400"/>
              <a:gd name="connsiteX12" fmla="*/ 9079 w 43207"/>
              <a:gd name="connsiteY12" fmla="*/ 5715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07" h="25400">
                <a:moveTo>
                  <a:pt x="9079" y="5715"/>
                </a:moveTo>
                <a:cubicBezTo>
                  <a:pt x="9397" y="6668"/>
                  <a:pt x="4110" y="5756"/>
                  <a:pt x="3364" y="7620"/>
                </a:cubicBezTo>
                <a:cubicBezTo>
                  <a:pt x="1445" y="12418"/>
                  <a:pt x="8025" y="18982"/>
                  <a:pt x="10984" y="20955"/>
                </a:cubicBezTo>
                <a:cubicBezTo>
                  <a:pt x="13494" y="22629"/>
                  <a:pt x="24850" y="24490"/>
                  <a:pt x="26224" y="24765"/>
                </a:cubicBezTo>
                <a:cubicBezTo>
                  <a:pt x="31304" y="24130"/>
                  <a:pt x="37019" y="25400"/>
                  <a:pt x="41464" y="22860"/>
                </a:cubicBezTo>
                <a:cubicBezTo>
                  <a:pt x="43207" y="21864"/>
                  <a:pt x="41127" y="18399"/>
                  <a:pt x="39559" y="17145"/>
                </a:cubicBezTo>
                <a:cubicBezTo>
                  <a:pt x="37515" y="15509"/>
                  <a:pt x="34479" y="15875"/>
                  <a:pt x="31939" y="15240"/>
                </a:cubicBezTo>
                <a:cubicBezTo>
                  <a:pt x="30034" y="13970"/>
                  <a:pt x="28272" y="12454"/>
                  <a:pt x="26224" y="11430"/>
                </a:cubicBezTo>
                <a:cubicBezTo>
                  <a:pt x="24428" y="10532"/>
                  <a:pt x="21929" y="10945"/>
                  <a:pt x="20509" y="9525"/>
                </a:cubicBezTo>
                <a:cubicBezTo>
                  <a:pt x="19089" y="8105"/>
                  <a:pt x="20238" y="4977"/>
                  <a:pt x="18604" y="3810"/>
                </a:cubicBezTo>
                <a:cubicBezTo>
                  <a:pt x="15336" y="1476"/>
                  <a:pt x="7174" y="0"/>
                  <a:pt x="7174" y="0"/>
                </a:cubicBezTo>
                <a:cubicBezTo>
                  <a:pt x="5269" y="635"/>
                  <a:pt x="2357" y="109"/>
                  <a:pt x="1459" y="1905"/>
                </a:cubicBezTo>
                <a:cubicBezTo>
                  <a:pt x="0" y="4824"/>
                  <a:pt x="8761" y="4762"/>
                  <a:pt x="9079" y="5715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9" name="Figura a mano libera 248"/>
          <p:cNvSpPr/>
          <p:nvPr userDrawn="1"/>
        </p:nvSpPr>
        <p:spPr>
          <a:xfrm>
            <a:off x="3121025" y="2700338"/>
            <a:ext cx="69850" cy="58737"/>
          </a:xfrm>
          <a:custGeom>
            <a:avLst/>
            <a:gdLst>
              <a:gd name="connsiteX0" fmla="*/ 45402 w 70913"/>
              <a:gd name="connsiteY0" fmla="*/ 6099 h 57904"/>
              <a:gd name="connsiteX1" fmla="*/ 32067 w 70913"/>
              <a:gd name="connsiteY1" fmla="*/ 4194 h 57904"/>
              <a:gd name="connsiteX2" fmla="*/ 24447 w 70913"/>
              <a:gd name="connsiteY2" fmla="*/ 2289 h 57904"/>
              <a:gd name="connsiteX3" fmla="*/ 16827 w 70913"/>
              <a:gd name="connsiteY3" fmla="*/ 27054 h 57904"/>
              <a:gd name="connsiteX4" fmla="*/ 9207 w 70913"/>
              <a:gd name="connsiteY4" fmla="*/ 46104 h 57904"/>
              <a:gd name="connsiteX5" fmla="*/ 16827 w 70913"/>
              <a:gd name="connsiteY5" fmla="*/ 57534 h 57904"/>
              <a:gd name="connsiteX6" fmla="*/ 24447 w 70913"/>
              <a:gd name="connsiteY6" fmla="*/ 55629 h 57904"/>
              <a:gd name="connsiteX7" fmla="*/ 30162 w 70913"/>
              <a:gd name="connsiteY7" fmla="*/ 51819 h 57904"/>
              <a:gd name="connsiteX8" fmla="*/ 32067 w 70913"/>
              <a:gd name="connsiteY8" fmla="*/ 44199 h 57904"/>
              <a:gd name="connsiteX9" fmla="*/ 33972 w 70913"/>
              <a:gd name="connsiteY9" fmla="*/ 38484 h 57904"/>
              <a:gd name="connsiteX10" fmla="*/ 41592 w 70913"/>
              <a:gd name="connsiteY10" fmla="*/ 36579 h 57904"/>
              <a:gd name="connsiteX11" fmla="*/ 47307 w 70913"/>
              <a:gd name="connsiteY11" fmla="*/ 34674 h 57904"/>
              <a:gd name="connsiteX12" fmla="*/ 51117 w 70913"/>
              <a:gd name="connsiteY12" fmla="*/ 28959 h 57904"/>
              <a:gd name="connsiteX13" fmla="*/ 53022 w 70913"/>
              <a:gd name="connsiteY13" fmla="*/ 23244 h 57904"/>
              <a:gd name="connsiteX14" fmla="*/ 68262 w 70913"/>
              <a:gd name="connsiteY14" fmla="*/ 21339 h 57904"/>
              <a:gd name="connsiteX15" fmla="*/ 70167 w 70913"/>
              <a:gd name="connsiteY15" fmla="*/ 15624 h 57904"/>
              <a:gd name="connsiteX16" fmla="*/ 53022 w 70913"/>
              <a:gd name="connsiteY16" fmla="*/ 8004 h 57904"/>
              <a:gd name="connsiteX17" fmla="*/ 45402 w 70913"/>
              <a:gd name="connsiteY17" fmla="*/ 6099 h 5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913" h="57904">
                <a:moveTo>
                  <a:pt x="45402" y="6099"/>
                </a:moveTo>
                <a:cubicBezTo>
                  <a:pt x="40957" y="5464"/>
                  <a:pt x="36485" y="4997"/>
                  <a:pt x="32067" y="4194"/>
                </a:cubicBezTo>
                <a:cubicBezTo>
                  <a:pt x="29491" y="3726"/>
                  <a:pt x="25718" y="0"/>
                  <a:pt x="24447" y="2289"/>
                </a:cubicBezTo>
                <a:cubicBezTo>
                  <a:pt x="0" y="46294"/>
                  <a:pt x="36458" y="7423"/>
                  <a:pt x="16827" y="27054"/>
                </a:cubicBezTo>
                <a:cubicBezTo>
                  <a:pt x="12119" y="41178"/>
                  <a:pt x="14813" y="34892"/>
                  <a:pt x="9207" y="46104"/>
                </a:cubicBezTo>
                <a:cubicBezTo>
                  <a:pt x="10441" y="51042"/>
                  <a:pt x="10005" y="56559"/>
                  <a:pt x="16827" y="57534"/>
                </a:cubicBezTo>
                <a:cubicBezTo>
                  <a:pt x="19419" y="57904"/>
                  <a:pt x="21907" y="56264"/>
                  <a:pt x="24447" y="55629"/>
                </a:cubicBezTo>
                <a:cubicBezTo>
                  <a:pt x="26352" y="54359"/>
                  <a:pt x="28892" y="53724"/>
                  <a:pt x="30162" y="51819"/>
                </a:cubicBezTo>
                <a:cubicBezTo>
                  <a:pt x="31614" y="49641"/>
                  <a:pt x="31348" y="46716"/>
                  <a:pt x="32067" y="44199"/>
                </a:cubicBezTo>
                <a:cubicBezTo>
                  <a:pt x="32619" y="42268"/>
                  <a:pt x="32404" y="39738"/>
                  <a:pt x="33972" y="38484"/>
                </a:cubicBezTo>
                <a:cubicBezTo>
                  <a:pt x="36016" y="36848"/>
                  <a:pt x="39075" y="37298"/>
                  <a:pt x="41592" y="36579"/>
                </a:cubicBezTo>
                <a:cubicBezTo>
                  <a:pt x="43523" y="36027"/>
                  <a:pt x="45402" y="35309"/>
                  <a:pt x="47307" y="34674"/>
                </a:cubicBezTo>
                <a:cubicBezTo>
                  <a:pt x="48577" y="32769"/>
                  <a:pt x="50093" y="31007"/>
                  <a:pt x="51117" y="28959"/>
                </a:cubicBezTo>
                <a:cubicBezTo>
                  <a:pt x="52015" y="27163"/>
                  <a:pt x="51187" y="24060"/>
                  <a:pt x="53022" y="23244"/>
                </a:cubicBezTo>
                <a:cubicBezTo>
                  <a:pt x="57700" y="21165"/>
                  <a:pt x="63182" y="21974"/>
                  <a:pt x="68262" y="21339"/>
                </a:cubicBezTo>
                <a:cubicBezTo>
                  <a:pt x="68897" y="19434"/>
                  <a:pt x="70913" y="17488"/>
                  <a:pt x="70167" y="15624"/>
                </a:cubicBezTo>
                <a:cubicBezTo>
                  <a:pt x="68784" y="12165"/>
                  <a:pt x="53165" y="8014"/>
                  <a:pt x="53022" y="8004"/>
                </a:cubicBezTo>
                <a:lnTo>
                  <a:pt x="45402" y="6099"/>
                </a:ln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0" name="Figura a mano libera 249"/>
          <p:cNvSpPr/>
          <p:nvPr userDrawn="1"/>
        </p:nvSpPr>
        <p:spPr>
          <a:xfrm>
            <a:off x="3195638" y="2638425"/>
            <a:ext cx="38100" cy="57150"/>
          </a:xfrm>
          <a:custGeom>
            <a:avLst/>
            <a:gdLst>
              <a:gd name="connsiteX0" fmla="*/ 1905 w 37991"/>
              <a:gd name="connsiteY0" fmla="*/ 3175 h 57182"/>
              <a:gd name="connsiteX1" fmla="*/ 3810 w 37991"/>
              <a:gd name="connsiteY1" fmla="*/ 20320 h 57182"/>
              <a:gd name="connsiteX2" fmla="*/ 5715 w 37991"/>
              <a:gd name="connsiteY2" fmla="*/ 26035 h 57182"/>
              <a:gd name="connsiteX3" fmla="*/ 7620 w 37991"/>
              <a:gd name="connsiteY3" fmla="*/ 48895 h 57182"/>
              <a:gd name="connsiteX4" fmla="*/ 19050 w 37991"/>
              <a:gd name="connsiteY4" fmla="*/ 56515 h 57182"/>
              <a:gd name="connsiteX5" fmla="*/ 36195 w 37991"/>
              <a:gd name="connsiteY5" fmla="*/ 54610 h 57182"/>
              <a:gd name="connsiteX6" fmla="*/ 34290 w 37991"/>
              <a:gd name="connsiteY6" fmla="*/ 48895 h 57182"/>
              <a:gd name="connsiteX7" fmla="*/ 28575 w 37991"/>
              <a:gd name="connsiteY7" fmla="*/ 45085 h 57182"/>
              <a:gd name="connsiteX8" fmla="*/ 26670 w 37991"/>
              <a:gd name="connsiteY8" fmla="*/ 39370 h 57182"/>
              <a:gd name="connsiteX9" fmla="*/ 22860 w 37991"/>
              <a:gd name="connsiteY9" fmla="*/ 33655 h 57182"/>
              <a:gd name="connsiteX10" fmla="*/ 30480 w 37991"/>
              <a:gd name="connsiteY10" fmla="*/ 22225 h 57182"/>
              <a:gd name="connsiteX11" fmla="*/ 24765 w 37991"/>
              <a:gd name="connsiteY11" fmla="*/ 8890 h 57182"/>
              <a:gd name="connsiteX12" fmla="*/ 22860 w 37991"/>
              <a:gd name="connsiteY12" fmla="*/ 3175 h 57182"/>
              <a:gd name="connsiteX13" fmla="*/ 15240 w 37991"/>
              <a:gd name="connsiteY13" fmla="*/ 1270 h 57182"/>
              <a:gd name="connsiteX14" fmla="*/ 1905 w 37991"/>
              <a:gd name="connsiteY14" fmla="*/ 3175 h 5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991" h="57182">
                <a:moveTo>
                  <a:pt x="1905" y="3175"/>
                </a:moveTo>
                <a:cubicBezTo>
                  <a:pt x="0" y="6350"/>
                  <a:pt x="2865" y="14648"/>
                  <a:pt x="3810" y="20320"/>
                </a:cubicBezTo>
                <a:cubicBezTo>
                  <a:pt x="4140" y="22301"/>
                  <a:pt x="5450" y="24045"/>
                  <a:pt x="5715" y="26035"/>
                </a:cubicBezTo>
                <a:cubicBezTo>
                  <a:pt x="6726" y="33614"/>
                  <a:pt x="4555" y="41890"/>
                  <a:pt x="7620" y="48895"/>
                </a:cubicBezTo>
                <a:cubicBezTo>
                  <a:pt x="9455" y="53090"/>
                  <a:pt x="19050" y="56515"/>
                  <a:pt x="19050" y="56515"/>
                </a:cubicBezTo>
                <a:cubicBezTo>
                  <a:pt x="24765" y="55880"/>
                  <a:pt x="31052" y="57182"/>
                  <a:pt x="36195" y="54610"/>
                </a:cubicBezTo>
                <a:cubicBezTo>
                  <a:pt x="37991" y="53712"/>
                  <a:pt x="35544" y="50463"/>
                  <a:pt x="34290" y="48895"/>
                </a:cubicBezTo>
                <a:cubicBezTo>
                  <a:pt x="32860" y="47107"/>
                  <a:pt x="30480" y="46355"/>
                  <a:pt x="28575" y="45085"/>
                </a:cubicBezTo>
                <a:cubicBezTo>
                  <a:pt x="27940" y="43180"/>
                  <a:pt x="27568" y="41166"/>
                  <a:pt x="26670" y="39370"/>
                </a:cubicBezTo>
                <a:cubicBezTo>
                  <a:pt x="25646" y="37322"/>
                  <a:pt x="22363" y="35890"/>
                  <a:pt x="22860" y="33655"/>
                </a:cubicBezTo>
                <a:cubicBezTo>
                  <a:pt x="23853" y="29185"/>
                  <a:pt x="30480" y="22225"/>
                  <a:pt x="30480" y="22225"/>
                </a:cubicBezTo>
                <a:cubicBezTo>
                  <a:pt x="26515" y="6366"/>
                  <a:pt x="31343" y="22046"/>
                  <a:pt x="24765" y="8890"/>
                </a:cubicBezTo>
                <a:cubicBezTo>
                  <a:pt x="23867" y="7094"/>
                  <a:pt x="24428" y="4429"/>
                  <a:pt x="22860" y="3175"/>
                </a:cubicBezTo>
                <a:cubicBezTo>
                  <a:pt x="20816" y="1539"/>
                  <a:pt x="17780" y="1905"/>
                  <a:pt x="15240" y="1270"/>
                </a:cubicBezTo>
                <a:cubicBezTo>
                  <a:pt x="2924" y="3323"/>
                  <a:pt x="3810" y="0"/>
                  <a:pt x="1905" y="3175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1" name="Figura a mano libera 250"/>
          <p:cNvSpPr/>
          <p:nvPr userDrawn="1"/>
        </p:nvSpPr>
        <p:spPr>
          <a:xfrm>
            <a:off x="3584575" y="3925888"/>
            <a:ext cx="61913" cy="42862"/>
          </a:xfrm>
          <a:custGeom>
            <a:avLst/>
            <a:gdLst>
              <a:gd name="connsiteX0" fmla="*/ 3032 w 62087"/>
              <a:gd name="connsiteY0" fmla="*/ 24868 h 42599"/>
              <a:gd name="connsiteX1" fmla="*/ 8747 w 62087"/>
              <a:gd name="connsiteY1" fmla="*/ 19153 h 42599"/>
              <a:gd name="connsiteX2" fmla="*/ 18272 w 62087"/>
              <a:gd name="connsiteY2" fmla="*/ 9628 h 42599"/>
              <a:gd name="connsiteX3" fmla="*/ 29702 w 62087"/>
              <a:gd name="connsiteY3" fmla="*/ 5818 h 42599"/>
              <a:gd name="connsiteX4" fmla="*/ 41132 w 62087"/>
              <a:gd name="connsiteY4" fmla="*/ 2008 h 42599"/>
              <a:gd name="connsiteX5" fmla="*/ 46847 w 62087"/>
              <a:gd name="connsiteY5" fmla="*/ 103 h 42599"/>
              <a:gd name="connsiteX6" fmla="*/ 60182 w 62087"/>
              <a:gd name="connsiteY6" fmla="*/ 2008 h 42599"/>
              <a:gd name="connsiteX7" fmla="*/ 62087 w 62087"/>
              <a:gd name="connsiteY7" fmla="*/ 7723 h 42599"/>
              <a:gd name="connsiteX8" fmla="*/ 60182 w 62087"/>
              <a:gd name="connsiteY8" fmla="*/ 19153 h 42599"/>
              <a:gd name="connsiteX9" fmla="*/ 56372 w 62087"/>
              <a:gd name="connsiteY9" fmla="*/ 24868 h 42599"/>
              <a:gd name="connsiteX10" fmla="*/ 44942 w 62087"/>
              <a:gd name="connsiteY10" fmla="*/ 28678 h 42599"/>
              <a:gd name="connsiteX11" fmla="*/ 41132 w 62087"/>
              <a:gd name="connsiteY11" fmla="*/ 34393 h 42599"/>
              <a:gd name="connsiteX12" fmla="*/ 6842 w 62087"/>
              <a:gd name="connsiteY12" fmla="*/ 36298 h 42599"/>
              <a:gd name="connsiteX13" fmla="*/ 1127 w 62087"/>
              <a:gd name="connsiteY13" fmla="*/ 24868 h 42599"/>
              <a:gd name="connsiteX14" fmla="*/ 6842 w 62087"/>
              <a:gd name="connsiteY14" fmla="*/ 22963 h 42599"/>
              <a:gd name="connsiteX15" fmla="*/ 3032 w 62087"/>
              <a:gd name="connsiteY15" fmla="*/ 24868 h 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087" h="42599">
                <a:moveTo>
                  <a:pt x="3032" y="24868"/>
                </a:moveTo>
                <a:cubicBezTo>
                  <a:pt x="3349" y="24233"/>
                  <a:pt x="7022" y="21223"/>
                  <a:pt x="8747" y="19153"/>
                </a:cubicBezTo>
                <a:cubicBezTo>
                  <a:pt x="13603" y="13326"/>
                  <a:pt x="10876" y="12915"/>
                  <a:pt x="18272" y="9628"/>
                </a:cubicBezTo>
                <a:cubicBezTo>
                  <a:pt x="21942" y="7997"/>
                  <a:pt x="25892" y="7088"/>
                  <a:pt x="29702" y="5818"/>
                </a:cubicBezTo>
                <a:lnTo>
                  <a:pt x="41132" y="2008"/>
                </a:lnTo>
                <a:lnTo>
                  <a:pt x="46847" y="103"/>
                </a:lnTo>
                <a:cubicBezTo>
                  <a:pt x="51292" y="738"/>
                  <a:pt x="56166" y="0"/>
                  <a:pt x="60182" y="2008"/>
                </a:cubicBezTo>
                <a:cubicBezTo>
                  <a:pt x="61978" y="2906"/>
                  <a:pt x="62087" y="5715"/>
                  <a:pt x="62087" y="7723"/>
                </a:cubicBezTo>
                <a:cubicBezTo>
                  <a:pt x="62087" y="11586"/>
                  <a:pt x="61403" y="15489"/>
                  <a:pt x="60182" y="19153"/>
                </a:cubicBezTo>
                <a:cubicBezTo>
                  <a:pt x="59458" y="21325"/>
                  <a:pt x="58314" y="23655"/>
                  <a:pt x="56372" y="24868"/>
                </a:cubicBezTo>
                <a:cubicBezTo>
                  <a:pt x="52966" y="26997"/>
                  <a:pt x="44942" y="28678"/>
                  <a:pt x="44942" y="28678"/>
                </a:cubicBezTo>
                <a:cubicBezTo>
                  <a:pt x="43672" y="30583"/>
                  <a:pt x="42891" y="32927"/>
                  <a:pt x="41132" y="34393"/>
                </a:cubicBezTo>
                <a:cubicBezTo>
                  <a:pt x="31285" y="42599"/>
                  <a:pt x="18316" y="37118"/>
                  <a:pt x="6842" y="36298"/>
                </a:cubicBezTo>
                <a:cubicBezTo>
                  <a:pt x="6200" y="35335"/>
                  <a:pt x="0" y="27121"/>
                  <a:pt x="1127" y="24868"/>
                </a:cubicBezTo>
                <a:cubicBezTo>
                  <a:pt x="2025" y="23072"/>
                  <a:pt x="5171" y="24077"/>
                  <a:pt x="6842" y="22963"/>
                </a:cubicBezTo>
                <a:cubicBezTo>
                  <a:pt x="7370" y="22611"/>
                  <a:pt x="2715" y="25503"/>
                  <a:pt x="3032" y="24868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2" name="Figura a mano libera 251"/>
          <p:cNvSpPr/>
          <p:nvPr userDrawn="1"/>
        </p:nvSpPr>
        <p:spPr>
          <a:xfrm>
            <a:off x="4516438" y="3535363"/>
            <a:ext cx="46037" cy="84137"/>
          </a:xfrm>
          <a:custGeom>
            <a:avLst/>
            <a:gdLst>
              <a:gd name="connsiteX0" fmla="*/ 25156 w 54602"/>
              <a:gd name="connsiteY0" fmla="*/ 2222 h 84172"/>
              <a:gd name="connsiteX1" fmla="*/ 11821 w 54602"/>
              <a:gd name="connsiteY1" fmla="*/ 19367 h 84172"/>
              <a:gd name="connsiteX2" fmla="*/ 9916 w 54602"/>
              <a:gd name="connsiteY2" fmla="*/ 26987 h 84172"/>
              <a:gd name="connsiteX3" fmla="*/ 6106 w 54602"/>
              <a:gd name="connsiteY3" fmla="*/ 38417 h 84172"/>
              <a:gd name="connsiteX4" fmla="*/ 391 w 54602"/>
              <a:gd name="connsiteY4" fmla="*/ 55562 h 84172"/>
              <a:gd name="connsiteX5" fmla="*/ 2296 w 54602"/>
              <a:gd name="connsiteY5" fmla="*/ 82232 h 84172"/>
              <a:gd name="connsiteX6" fmla="*/ 8011 w 54602"/>
              <a:gd name="connsiteY6" fmla="*/ 84137 h 84172"/>
              <a:gd name="connsiteX7" fmla="*/ 38491 w 54602"/>
              <a:gd name="connsiteY7" fmla="*/ 82232 h 84172"/>
              <a:gd name="connsiteX8" fmla="*/ 44206 w 54602"/>
              <a:gd name="connsiteY8" fmla="*/ 65087 h 84172"/>
              <a:gd name="connsiteX9" fmla="*/ 46111 w 54602"/>
              <a:gd name="connsiteY9" fmla="*/ 59372 h 84172"/>
              <a:gd name="connsiteX10" fmla="*/ 49921 w 54602"/>
              <a:gd name="connsiteY10" fmla="*/ 53657 h 84172"/>
              <a:gd name="connsiteX11" fmla="*/ 53731 w 54602"/>
              <a:gd name="connsiteY11" fmla="*/ 42227 h 84172"/>
              <a:gd name="connsiteX12" fmla="*/ 51826 w 54602"/>
              <a:gd name="connsiteY12" fmla="*/ 7937 h 84172"/>
              <a:gd name="connsiteX13" fmla="*/ 44206 w 54602"/>
              <a:gd name="connsiteY13" fmla="*/ 4127 h 84172"/>
              <a:gd name="connsiteX14" fmla="*/ 28966 w 54602"/>
              <a:gd name="connsiteY14" fmla="*/ 6032 h 84172"/>
              <a:gd name="connsiteX15" fmla="*/ 25156 w 54602"/>
              <a:gd name="connsiteY15" fmla="*/ 2222 h 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602" h="84172">
                <a:moveTo>
                  <a:pt x="25156" y="2222"/>
                </a:moveTo>
                <a:cubicBezTo>
                  <a:pt x="22299" y="4445"/>
                  <a:pt x="20774" y="10414"/>
                  <a:pt x="11821" y="19367"/>
                </a:cubicBezTo>
                <a:cubicBezTo>
                  <a:pt x="11186" y="21907"/>
                  <a:pt x="10668" y="24479"/>
                  <a:pt x="9916" y="26987"/>
                </a:cubicBezTo>
                <a:cubicBezTo>
                  <a:pt x="8762" y="30834"/>
                  <a:pt x="6766" y="34456"/>
                  <a:pt x="6106" y="38417"/>
                </a:cubicBezTo>
                <a:cubicBezTo>
                  <a:pt x="3825" y="52105"/>
                  <a:pt x="6344" y="46633"/>
                  <a:pt x="391" y="55562"/>
                </a:cubicBezTo>
                <a:cubicBezTo>
                  <a:pt x="1026" y="64452"/>
                  <a:pt x="0" y="73620"/>
                  <a:pt x="2296" y="82232"/>
                </a:cubicBezTo>
                <a:cubicBezTo>
                  <a:pt x="2813" y="84172"/>
                  <a:pt x="6003" y="84137"/>
                  <a:pt x="8011" y="84137"/>
                </a:cubicBezTo>
                <a:cubicBezTo>
                  <a:pt x="18191" y="84137"/>
                  <a:pt x="28331" y="82867"/>
                  <a:pt x="38491" y="82232"/>
                </a:cubicBezTo>
                <a:lnTo>
                  <a:pt x="44206" y="65087"/>
                </a:lnTo>
                <a:cubicBezTo>
                  <a:pt x="44841" y="63182"/>
                  <a:pt x="44997" y="61043"/>
                  <a:pt x="46111" y="59372"/>
                </a:cubicBezTo>
                <a:cubicBezTo>
                  <a:pt x="47381" y="57467"/>
                  <a:pt x="48991" y="55749"/>
                  <a:pt x="49921" y="53657"/>
                </a:cubicBezTo>
                <a:cubicBezTo>
                  <a:pt x="51552" y="49987"/>
                  <a:pt x="53731" y="42227"/>
                  <a:pt x="53731" y="42227"/>
                </a:cubicBezTo>
                <a:cubicBezTo>
                  <a:pt x="53096" y="30797"/>
                  <a:pt x="54602" y="19043"/>
                  <a:pt x="51826" y="7937"/>
                </a:cubicBezTo>
                <a:cubicBezTo>
                  <a:pt x="51137" y="5182"/>
                  <a:pt x="47036" y="4363"/>
                  <a:pt x="44206" y="4127"/>
                </a:cubicBezTo>
                <a:cubicBezTo>
                  <a:pt x="39104" y="3702"/>
                  <a:pt x="34065" y="5568"/>
                  <a:pt x="28966" y="6032"/>
                </a:cubicBezTo>
                <a:cubicBezTo>
                  <a:pt x="27069" y="6204"/>
                  <a:pt x="28014" y="0"/>
                  <a:pt x="25156" y="2222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3" name="Figura a mano libera 252"/>
          <p:cNvSpPr/>
          <p:nvPr userDrawn="1"/>
        </p:nvSpPr>
        <p:spPr>
          <a:xfrm>
            <a:off x="4237038" y="3689350"/>
            <a:ext cx="73025" cy="28575"/>
          </a:xfrm>
          <a:custGeom>
            <a:avLst/>
            <a:gdLst>
              <a:gd name="connsiteX0" fmla="*/ 59055 w 73671"/>
              <a:gd name="connsiteY0" fmla="*/ 3810 h 27732"/>
              <a:gd name="connsiteX1" fmla="*/ 40005 w 73671"/>
              <a:gd name="connsiteY1" fmla="*/ 0 h 27732"/>
              <a:gd name="connsiteX2" fmla="*/ 24765 w 73671"/>
              <a:gd name="connsiteY2" fmla="*/ 1905 h 27732"/>
              <a:gd name="connsiteX3" fmla="*/ 3810 w 73671"/>
              <a:gd name="connsiteY3" fmla="*/ 3810 h 27732"/>
              <a:gd name="connsiteX4" fmla="*/ 3810 w 73671"/>
              <a:gd name="connsiteY4" fmla="*/ 15240 h 27732"/>
              <a:gd name="connsiteX5" fmla="*/ 17145 w 73671"/>
              <a:gd name="connsiteY5" fmla="*/ 19050 h 27732"/>
              <a:gd name="connsiteX6" fmla="*/ 22860 w 73671"/>
              <a:gd name="connsiteY6" fmla="*/ 20955 h 27732"/>
              <a:gd name="connsiteX7" fmla="*/ 55245 w 73671"/>
              <a:gd name="connsiteY7" fmla="*/ 26670 h 27732"/>
              <a:gd name="connsiteX8" fmla="*/ 66675 w 73671"/>
              <a:gd name="connsiteY8" fmla="*/ 24765 h 27732"/>
              <a:gd name="connsiteX9" fmla="*/ 59055 w 73671"/>
              <a:gd name="connsiteY9" fmla="*/ 13335 h 27732"/>
              <a:gd name="connsiteX10" fmla="*/ 59055 w 73671"/>
              <a:gd name="connsiteY10" fmla="*/ 3810 h 2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671" h="27732">
                <a:moveTo>
                  <a:pt x="59055" y="3810"/>
                </a:moveTo>
                <a:cubicBezTo>
                  <a:pt x="55880" y="1588"/>
                  <a:pt x="44676" y="0"/>
                  <a:pt x="40005" y="0"/>
                </a:cubicBezTo>
                <a:cubicBezTo>
                  <a:pt x="34885" y="0"/>
                  <a:pt x="29856" y="1369"/>
                  <a:pt x="24765" y="1905"/>
                </a:cubicBezTo>
                <a:cubicBezTo>
                  <a:pt x="17790" y="2639"/>
                  <a:pt x="10795" y="3175"/>
                  <a:pt x="3810" y="3810"/>
                </a:cubicBezTo>
                <a:cubicBezTo>
                  <a:pt x="2540" y="7620"/>
                  <a:pt x="0" y="11430"/>
                  <a:pt x="3810" y="15240"/>
                </a:cubicBezTo>
                <a:cubicBezTo>
                  <a:pt x="4724" y="16154"/>
                  <a:pt x="17076" y="19030"/>
                  <a:pt x="17145" y="19050"/>
                </a:cubicBezTo>
                <a:cubicBezTo>
                  <a:pt x="19076" y="19602"/>
                  <a:pt x="20903" y="20503"/>
                  <a:pt x="22860" y="20955"/>
                </a:cubicBezTo>
                <a:cubicBezTo>
                  <a:pt x="38104" y="24473"/>
                  <a:pt x="41191" y="24662"/>
                  <a:pt x="55245" y="26670"/>
                </a:cubicBezTo>
                <a:cubicBezTo>
                  <a:pt x="59055" y="26035"/>
                  <a:pt x="64202" y="27732"/>
                  <a:pt x="66675" y="24765"/>
                </a:cubicBezTo>
                <a:cubicBezTo>
                  <a:pt x="73671" y="16369"/>
                  <a:pt x="62077" y="14342"/>
                  <a:pt x="59055" y="13335"/>
                </a:cubicBezTo>
                <a:cubicBezTo>
                  <a:pt x="61362" y="6415"/>
                  <a:pt x="62230" y="6032"/>
                  <a:pt x="59055" y="3810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4" name="Figura a mano libera 253"/>
          <p:cNvSpPr/>
          <p:nvPr userDrawn="1"/>
        </p:nvSpPr>
        <p:spPr>
          <a:xfrm>
            <a:off x="3805238" y="3563938"/>
            <a:ext cx="33337" cy="33337"/>
          </a:xfrm>
          <a:custGeom>
            <a:avLst/>
            <a:gdLst>
              <a:gd name="connsiteX0" fmla="*/ 4257 w 32832"/>
              <a:gd name="connsiteY0" fmla="*/ 7620 h 33359"/>
              <a:gd name="connsiteX1" fmla="*/ 447 w 32832"/>
              <a:gd name="connsiteY1" fmla="*/ 13335 h 33359"/>
              <a:gd name="connsiteX2" fmla="*/ 2352 w 32832"/>
              <a:gd name="connsiteY2" fmla="*/ 26670 h 33359"/>
              <a:gd name="connsiteX3" fmla="*/ 8067 w 32832"/>
              <a:gd name="connsiteY3" fmla="*/ 28575 h 33359"/>
              <a:gd name="connsiteX4" fmla="*/ 21402 w 32832"/>
              <a:gd name="connsiteY4" fmla="*/ 32385 h 33359"/>
              <a:gd name="connsiteX5" fmla="*/ 30927 w 32832"/>
              <a:gd name="connsiteY5" fmla="*/ 19050 h 33359"/>
              <a:gd name="connsiteX6" fmla="*/ 32832 w 32832"/>
              <a:gd name="connsiteY6" fmla="*/ 13335 h 33359"/>
              <a:gd name="connsiteX7" fmla="*/ 27117 w 32832"/>
              <a:gd name="connsiteY7" fmla="*/ 7620 h 33359"/>
              <a:gd name="connsiteX8" fmla="*/ 15687 w 32832"/>
              <a:gd name="connsiteY8" fmla="*/ 0 h 33359"/>
              <a:gd name="connsiteX9" fmla="*/ 4257 w 32832"/>
              <a:gd name="connsiteY9" fmla="*/ 7620 h 3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832" h="33359">
                <a:moveTo>
                  <a:pt x="4257" y="7620"/>
                </a:moveTo>
                <a:cubicBezTo>
                  <a:pt x="1717" y="9842"/>
                  <a:pt x="675" y="11057"/>
                  <a:pt x="447" y="13335"/>
                </a:cubicBezTo>
                <a:cubicBezTo>
                  <a:pt x="0" y="17803"/>
                  <a:pt x="344" y="22654"/>
                  <a:pt x="2352" y="26670"/>
                </a:cubicBezTo>
                <a:cubicBezTo>
                  <a:pt x="3250" y="28466"/>
                  <a:pt x="6136" y="28023"/>
                  <a:pt x="8067" y="28575"/>
                </a:cubicBezTo>
                <a:cubicBezTo>
                  <a:pt x="24811" y="33359"/>
                  <a:pt x="7699" y="27817"/>
                  <a:pt x="21402" y="32385"/>
                </a:cubicBezTo>
                <a:cubicBezTo>
                  <a:pt x="30927" y="29210"/>
                  <a:pt x="26482" y="32385"/>
                  <a:pt x="30927" y="19050"/>
                </a:cubicBezTo>
                <a:lnTo>
                  <a:pt x="32832" y="13335"/>
                </a:lnTo>
                <a:cubicBezTo>
                  <a:pt x="30927" y="11430"/>
                  <a:pt x="29244" y="9274"/>
                  <a:pt x="27117" y="7620"/>
                </a:cubicBezTo>
                <a:cubicBezTo>
                  <a:pt x="23503" y="4809"/>
                  <a:pt x="15687" y="0"/>
                  <a:pt x="15687" y="0"/>
                </a:cubicBezTo>
                <a:cubicBezTo>
                  <a:pt x="1752" y="2323"/>
                  <a:pt x="6797" y="5398"/>
                  <a:pt x="4257" y="7620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5" name="Figura a mano libera 254"/>
          <p:cNvSpPr/>
          <p:nvPr userDrawn="1"/>
        </p:nvSpPr>
        <p:spPr>
          <a:xfrm>
            <a:off x="4029075" y="3773488"/>
            <a:ext cx="52388" cy="25400"/>
          </a:xfrm>
          <a:custGeom>
            <a:avLst/>
            <a:gdLst>
              <a:gd name="connsiteX0" fmla="*/ 34290 w 52053"/>
              <a:gd name="connsiteY0" fmla="*/ 2227 h 25087"/>
              <a:gd name="connsiteX1" fmla="*/ 3810 w 52053"/>
              <a:gd name="connsiteY1" fmla="*/ 7942 h 25087"/>
              <a:gd name="connsiteX2" fmla="*/ 0 w 52053"/>
              <a:gd name="connsiteY2" fmla="*/ 15562 h 25087"/>
              <a:gd name="connsiteX3" fmla="*/ 1905 w 52053"/>
              <a:gd name="connsiteY3" fmla="*/ 21277 h 25087"/>
              <a:gd name="connsiteX4" fmla="*/ 13335 w 52053"/>
              <a:gd name="connsiteY4" fmla="*/ 25087 h 25087"/>
              <a:gd name="connsiteX5" fmla="*/ 49530 w 52053"/>
              <a:gd name="connsiteY5" fmla="*/ 23182 h 25087"/>
              <a:gd name="connsiteX6" fmla="*/ 47625 w 52053"/>
              <a:gd name="connsiteY6" fmla="*/ 15562 h 25087"/>
              <a:gd name="connsiteX7" fmla="*/ 38100 w 52053"/>
              <a:gd name="connsiteY7" fmla="*/ 2227 h 25087"/>
              <a:gd name="connsiteX8" fmla="*/ 34290 w 52053"/>
              <a:gd name="connsiteY8" fmla="*/ 2227 h 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53" h="25087">
                <a:moveTo>
                  <a:pt x="34290" y="2227"/>
                </a:moveTo>
                <a:cubicBezTo>
                  <a:pt x="28575" y="3179"/>
                  <a:pt x="10428" y="0"/>
                  <a:pt x="3810" y="7942"/>
                </a:cubicBezTo>
                <a:cubicBezTo>
                  <a:pt x="1992" y="10124"/>
                  <a:pt x="1270" y="13022"/>
                  <a:pt x="0" y="15562"/>
                </a:cubicBezTo>
                <a:cubicBezTo>
                  <a:pt x="635" y="17467"/>
                  <a:pt x="271" y="20110"/>
                  <a:pt x="1905" y="21277"/>
                </a:cubicBezTo>
                <a:cubicBezTo>
                  <a:pt x="5173" y="23611"/>
                  <a:pt x="13335" y="25087"/>
                  <a:pt x="13335" y="25087"/>
                </a:cubicBezTo>
                <a:lnTo>
                  <a:pt x="49530" y="23182"/>
                </a:lnTo>
                <a:cubicBezTo>
                  <a:pt x="52053" y="22481"/>
                  <a:pt x="48377" y="18070"/>
                  <a:pt x="47625" y="15562"/>
                </a:cubicBezTo>
                <a:cubicBezTo>
                  <a:pt x="44464" y="5024"/>
                  <a:pt x="46983" y="4004"/>
                  <a:pt x="38100" y="2227"/>
                </a:cubicBezTo>
                <a:cubicBezTo>
                  <a:pt x="36855" y="1978"/>
                  <a:pt x="40005" y="1275"/>
                  <a:pt x="34290" y="2227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6" name="Figura a mano libera 255"/>
          <p:cNvSpPr/>
          <p:nvPr userDrawn="1"/>
        </p:nvSpPr>
        <p:spPr>
          <a:xfrm>
            <a:off x="4211638" y="3409950"/>
            <a:ext cx="39687" cy="58738"/>
          </a:xfrm>
          <a:custGeom>
            <a:avLst/>
            <a:gdLst>
              <a:gd name="connsiteX0" fmla="*/ 9525 w 40005"/>
              <a:gd name="connsiteY0" fmla="*/ 1251 h 58401"/>
              <a:gd name="connsiteX1" fmla="*/ 3810 w 40005"/>
              <a:gd name="connsiteY1" fmla="*/ 5061 h 58401"/>
              <a:gd name="connsiteX2" fmla="*/ 1905 w 40005"/>
              <a:gd name="connsiteY2" fmla="*/ 27921 h 58401"/>
              <a:gd name="connsiteX3" fmla="*/ 0 w 40005"/>
              <a:gd name="connsiteY3" fmla="*/ 33636 h 58401"/>
              <a:gd name="connsiteX4" fmla="*/ 1905 w 40005"/>
              <a:gd name="connsiteY4" fmla="*/ 46971 h 58401"/>
              <a:gd name="connsiteX5" fmla="*/ 3810 w 40005"/>
              <a:gd name="connsiteY5" fmla="*/ 52686 h 58401"/>
              <a:gd name="connsiteX6" fmla="*/ 15240 w 40005"/>
              <a:gd name="connsiteY6" fmla="*/ 56496 h 58401"/>
              <a:gd name="connsiteX7" fmla="*/ 20955 w 40005"/>
              <a:gd name="connsiteY7" fmla="*/ 58401 h 58401"/>
              <a:gd name="connsiteX8" fmla="*/ 28575 w 40005"/>
              <a:gd name="connsiteY8" fmla="*/ 54591 h 58401"/>
              <a:gd name="connsiteX9" fmla="*/ 32385 w 40005"/>
              <a:gd name="connsiteY9" fmla="*/ 48876 h 58401"/>
              <a:gd name="connsiteX10" fmla="*/ 40005 w 40005"/>
              <a:gd name="connsiteY10" fmla="*/ 16491 h 58401"/>
              <a:gd name="connsiteX11" fmla="*/ 32385 w 40005"/>
              <a:gd name="connsiteY11" fmla="*/ 5061 h 58401"/>
              <a:gd name="connsiteX12" fmla="*/ 28575 w 40005"/>
              <a:gd name="connsiteY12" fmla="*/ 10776 h 58401"/>
              <a:gd name="connsiteX13" fmla="*/ 22860 w 40005"/>
              <a:gd name="connsiteY13" fmla="*/ 6966 h 58401"/>
              <a:gd name="connsiteX14" fmla="*/ 19050 w 40005"/>
              <a:gd name="connsiteY14" fmla="*/ 1251 h 58401"/>
              <a:gd name="connsiteX15" fmla="*/ 9525 w 40005"/>
              <a:gd name="connsiteY15" fmla="*/ 1251 h 5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005" h="58401">
                <a:moveTo>
                  <a:pt x="9525" y="1251"/>
                </a:moveTo>
                <a:cubicBezTo>
                  <a:pt x="6985" y="1886"/>
                  <a:pt x="4439" y="2860"/>
                  <a:pt x="3810" y="5061"/>
                </a:cubicBezTo>
                <a:cubicBezTo>
                  <a:pt x="1709" y="12413"/>
                  <a:pt x="2916" y="20342"/>
                  <a:pt x="1905" y="27921"/>
                </a:cubicBezTo>
                <a:cubicBezTo>
                  <a:pt x="1640" y="29911"/>
                  <a:pt x="635" y="31731"/>
                  <a:pt x="0" y="33636"/>
                </a:cubicBezTo>
                <a:cubicBezTo>
                  <a:pt x="635" y="38081"/>
                  <a:pt x="1024" y="42568"/>
                  <a:pt x="1905" y="46971"/>
                </a:cubicBezTo>
                <a:cubicBezTo>
                  <a:pt x="2299" y="48940"/>
                  <a:pt x="2176" y="51519"/>
                  <a:pt x="3810" y="52686"/>
                </a:cubicBezTo>
                <a:cubicBezTo>
                  <a:pt x="7078" y="55020"/>
                  <a:pt x="11430" y="55226"/>
                  <a:pt x="15240" y="56496"/>
                </a:cubicBezTo>
                <a:lnTo>
                  <a:pt x="20955" y="58401"/>
                </a:lnTo>
                <a:cubicBezTo>
                  <a:pt x="23495" y="57131"/>
                  <a:pt x="26393" y="56409"/>
                  <a:pt x="28575" y="54591"/>
                </a:cubicBezTo>
                <a:cubicBezTo>
                  <a:pt x="30334" y="53125"/>
                  <a:pt x="31455" y="50968"/>
                  <a:pt x="32385" y="48876"/>
                </a:cubicBezTo>
                <a:cubicBezTo>
                  <a:pt x="36923" y="38665"/>
                  <a:pt x="38191" y="27372"/>
                  <a:pt x="40005" y="16491"/>
                </a:cubicBezTo>
                <a:cubicBezTo>
                  <a:pt x="39407" y="14100"/>
                  <a:pt x="38650" y="3808"/>
                  <a:pt x="32385" y="5061"/>
                </a:cubicBezTo>
                <a:cubicBezTo>
                  <a:pt x="30140" y="5510"/>
                  <a:pt x="29845" y="8871"/>
                  <a:pt x="28575" y="10776"/>
                </a:cubicBezTo>
                <a:cubicBezTo>
                  <a:pt x="26670" y="9506"/>
                  <a:pt x="24479" y="8585"/>
                  <a:pt x="22860" y="6966"/>
                </a:cubicBezTo>
                <a:cubicBezTo>
                  <a:pt x="21241" y="5347"/>
                  <a:pt x="21154" y="2153"/>
                  <a:pt x="19050" y="1251"/>
                </a:cubicBezTo>
                <a:cubicBezTo>
                  <a:pt x="16132" y="0"/>
                  <a:pt x="12065" y="616"/>
                  <a:pt x="9525" y="1251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7" name="Figura a mano libera 256"/>
          <p:cNvSpPr/>
          <p:nvPr userDrawn="1"/>
        </p:nvSpPr>
        <p:spPr>
          <a:xfrm>
            <a:off x="4065588" y="3427413"/>
            <a:ext cx="46037" cy="42862"/>
          </a:xfrm>
          <a:custGeom>
            <a:avLst/>
            <a:gdLst>
              <a:gd name="connsiteX0" fmla="*/ 20955 w 46713"/>
              <a:gd name="connsiteY0" fmla="*/ 4062 h 44067"/>
              <a:gd name="connsiteX1" fmla="*/ 1905 w 46713"/>
              <a:gd name="connsiteY1" fmla="*/ 4062 h 44067"/>
              <a:gd name="connsiteX2" fmla="*/ 0 w 46713"/>
              <a:gd name="connsiteY2" fmla="*/ 9777 h 44067"/>
              <a:gd name="connsiteX3" fmla="*/ 7620 w 46713"/>
              <a:gd name="connsiteY3" fmla="*/ 36447 h 44067"/>
              <a:gd name="connsiteX4" fmla="*/ 13335 w 46713"/>
              <a:gd name="connsiteY4" fmla="*/ 40257 h 44067"/>
              <a:gd name="connsiteX5" fmla="*/ 24765 w 46713"/>
              <a:gd name="connsiteY5" fmla="*/ 44067 h 44067"/>
              <a:gd name="connsiteX6" fmla="*/ 32385 w 46713"/>
              <a:gd name="connsiteY6" fmla="*/ 42162 h 44067"/>
              <a:gd name="connsiteX7" fmla="*/ 36195 w 46713"/>
              <a:gd name="connsiteY7" fmla="*/ 5967 h 44067"/>
              <a:gd name="connsiteX8" fmla="*/ 30480 w 46713"/>
              <a:gd name="connsiteY8" fmla="*/ 4062 h 44067"/>
              <a:gd name="connsiteX9" fmla="*/ 20955 w 46713"/>
              <a:gd name="connsiteY9" fmla="*/ 4062 h 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713" h="44067">
                <a:moveTo>
                  <a:pt x="20955" y="4062"/>
                </a:moveTo>
                <a:cubicBezTo>
                  <a:pt x="16193" y="4062"/>
                  <a:pt x="9013" y="0"/>
                  <a:pt x="1905" y="4062"/>
                </a:cubicBezTo>
                <a:cubicBezTo>
                  <a:pt x="162" y="5058"/>
                  <a:pt x="635" y="7872"/>
                  <a:pt x="0" y="9777"/>
                </a:cubicBezTo>
                <a:cubicBezTo>
                  <a:pt x="1071" y="18345"/>
                  <a:pt x="789" y="29616"/>
                  <a:pt x="7620" y="36447"/>
                </a:cubicBezTo>
                <a:cubicBezTo>
                  <a:pt x="9239" y="38066"/>
                  <a:pt x="11243" y="39327"/>
                  <a:pt x="13335" y="40257"/>
                </a:cubicBezTo>
                <a:cubicBezTo>
                  <a:pt x="17005" y="41888"/>
                  <a:pt x="24765" y="44067"/>
                  <a:pt x="24765" y="44067"/>
                </a:cubicBezTo>
                <a:cubicBezTo>
                  <a:pt x="27305" y="43432"/>
                  <a:pt x="29979" y="43193"/>
                  <a:pt x="32385" y="42162"/>
                </a:cubicBezTo>
                <a:cubicBezTo>
                  <a:pt x="46713" y="36021"/>
                  <a:pt x="40050" y="23315"/>
                  <a:pt x="36195" y="5967"/>
                </a:cubicBezTo>
                <a:cubicBezTo>
                  <a:pt x="35759" y="4007"/>
                  <a:pt x="32476" y="4284"/>
                  <a:pt x="30480" y="4062"/>
                </a:cubicBezTo>
                <a:cubicBezTo>
                  <a:pt x="26693" y="3641"/>
                  <a:pt x="25717" y="4062"/>
                  <a:pt x="20955" y="4062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8" name="Figura a mano libera 257"/>
          <p:cNvSpPr/>
          <p:nvPr userDrawn="1"/>
        </p:nvSpPr>
        <p:spPr>
          <a:xfrm>
            <a:off x="4694238" y="3541713"/>
            <a:ext cx="33337" cy="33337"/>
          </a:xfrm>
          <a:custGeom>
            <a:avLst/>
            <a:gdLst>
              <a:gd name="connsiteX0" fmla="*/ 847 w 33232"/>
              <a:gd name="connsiteY0" fmla="*/ 7620 h 34290"/>
              <a:gd name="connsiteX1" fmla="*/ 6562 w 33232"/>
              <a:gd name="connsiteY1" fmla="*/ 30480 h 34290"/>
              <a:gd name="connsiteX2" fmla="*/ 12277 w 33232"/>
              <a:gd name="connsiteY2" fmla="*/ 34290 h 34290"/>
              <a:gd name="connsiteX3" fmla="*/ 29422 w 33232"/>
              <a:gd name="connsiteY3" fmla="*/ 28575 h 34290"/>
              <a:gd name="connsiteX4" fmla="*/ 33232 w 33232"/>
              <a:gd name="connsiteY4" fmla="*/ 17145 h 34290"/>
              <a:gd name="connsiteX5" fmla="*/ 31327 w 33232"/>
              <a:gd name="connsiteY5" fmla="*/ 9525 h 34290"/>
              <a:gd name="connsiteX6" fmla="*/ 19897 w 33232"/>
              <a:gd name="connsiteY6" fmla="*/ 0 h 34290"/>
              <a:gd name="connsiteX7" fmla="*/ 847 w 33232"/>
              <a:gd name="connsiteY7" fmla="*/ 7620 h 34290"/>
              <a:gd name="connsiteX8" fmla="*/ 847 w 33232"/>
              <a:gd name="connsiteY8" fmla="*/ 762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32" h="34290">
                <a:moveTo>
                  <a:pt x="847" y="7620"/>
                </a:moveTo>
                <a:cubicBezTo>
                  <a:pt x="1800" y="11430"/>
                  <a:pt x="0" y="23918"/>
                  <a:pt x="6562" y="30480"/>
                </a:cubicBezTo>
                <a:cubicBezTo>
                  <a:pt x="8181" y="32099"/>
                  <a:pt x="10372" y="33020"/>
                  <a:pt x="12277" y="34290"/>
                </a:cubicBezTo>
                <a:cubicBezTo>
                  <a:pt x="16157" y="33643"/>
                  <a:pt x="26307" y="33559"/>
                  <a:pt x="29422" y="28575"/>
                </a:cubicBezTo>
                <a:cubicBezTo>
                  <a:pt x="31551" y="25169"/>
                  <a:pt x="33232" y="17145"/>
                  <a:pt x="33232" y="17145"/>
                </a:cubicBezTo>
                <a:cubicBezTo>
                  <a:pt x="32597" y="14605"/>
                  <a:pt x="32626" y="11798"/>
                  <a:pt x="31327" y="9525"/>
                </a:cubicBezTo>
                <a:cubicBezTo>
                  <a:pt x="29070" y="5576"/>
                  <a:pt x="23539" y="2428"/>
                  <a:pt x="19897" y="0"/>
                </a:cubicBezTo>
                <a:cubicBezTo>
                  <a:pt x="16039" y="1102"/>
                  <a:pt x="4624" y="2898"/>
                  <a:pt x="847" y="7620"/>
                </a:cubicBezTo>
                <a:lnTo>
                  <a:pt x="847" y="7620"/>
                </a:ln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9" name="Figura a mano libera 258"/>
          <p:cNvSpPr/>
          <p:nvPr userDrawn="1"/>
        </p:nvSpPr>
        <p:spPr>
          <a:xfrm>
            <a:off x="4716463" y="3590925"/>
            <a:ext cx="28575" cy="38100"/>
          </a:xfrm>
          <a:custGeom>
            <a:avLst/>
            <a:gdLst>
              <a:gd name="connsiteX0" fmla="*/ 4226 w 29314"/>
              <a:gd name="connsiteY0" fmla="*/ 7430 h 37910"/>
              <a:gd name="connsiteX1" fmla="*/ 4226 w 29314"/>
              <a:gd name="connsiteY1" fmla="*/ 32195 h 37910"/>
              <a:gd name="connsiteX2" fmla="*/ 15656 w 29314"/>
              <a:gd name="connsiteY2" fmla="*/ 37910 h 37910"/>
              <a:gd name="connsiteX3" fmla="*/ 23276 w 29314"/>
              <a:gd name="connsiteY3" fmla="*/ 36005 h 37910"/>
              <a:gd name="connsiteX4" fmla="*/ 25181 w 29314"/>
              <a:gd name="connsiteY4" fmla="*/ 28385 h 37910"/>
              <a:gd name="connsiteX5" fmla="*/ 27086 w 29314"/>
              <a:gd name="connsiteY5" fmla="*/ 22670 h 37910"/>
              <a:gd name="connsiteX6" fmla="*/ 19466 w 29314"/>
              <a:gd name="connsiteY6" fmla="*/ 13145 h 37910"/>
              <a:gd name="connsiteX7" fmla="*/ 11846 w 29314"/>
              <a:gd name="connsiteY7" fmla="*/ 3620 h 37910"/>
              <a:gd name="connsiteX8" fmla="*/ 4226 w 29314"/>
              <a:gd name="connsiteY8" fmla="*/ 7430 h 3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14" h="37910">
                <a:moveTo>
                  <a:pt x="4226" y="7430"/>
                </a:moveTo>
                <a:cubicBezTo>
                  <a:pt x="2956" y="12192"/>
                  <a:pt x="0" y="20574"/>
                  <a:pt x="4226" y="32195"/>
                </a:cubicBezTo>
                <a:cubicBezTo>
                  <a:pt x="5245" y="34997"/>
                  <a:pt x="13353" y="37142"/>
                  <a:pt x="15656" y="37910"/>
                </a:cubicBezTo>
                <a:cubicBezTo>
                  <a:pt x="18196" y="37275"/>
                  <a:pt x="21425" y="37856"/>
                  <a:pt x="23276" y="36005"/>
                </a:cubicBezTo>
                <a:cubicBezTo>
                  <a:pt x="25127" y="34154"/>
                  <a:pt x="24462" y="30902"/>
                  <a:pt x="25181" y="28385"/>
                </a:cubicBezTo>
                <a:cubicBezTo>
                  <a:pt x="25733" y="26454"/>
                  <a:pt x="26451" y="24575"/>
                  <a:pt x="27086" y="22670"/>
                </a:cubicBezTo>
                <a:cubicBezTo>
                  <a:pt x="22298" y="8305"/>
                  <a:pt x="29314" y="25455"/>
                  <a:pt x="19466" y="13145"/>
                </a:cubicBezTo>
                <a:cubicBezTo>
                  <a:pt x="8950" y="0"/>
                  <a:pt x="28224" y="14539"/>
                  <a:pt x="11846" y="3620"/>
                </a:cubicBezTo>
                <a:cubicBezTo>
                  <a:pt x="2994" y="5833"/>
                  <a:pt x="5496" y="2668"/>
                  <a:pt x="4226" y="7430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0" name="Figura a mano libera 259"/>
          <p:cNvSpPr/>
          <p:nvPr userDrawn="1"/>
        </p:nvSpPr>
        <p:spPr>
          <a:xfrm>
            <a:off x="4411663" y="3576638"/>
            <a:ext cx="44450" cy="39687"/>
          </a:xfrm>
          <a:custGeom>
            <a:avLst/>
            <a:gdLst>
              <a:gd name="connsiteX0" fmla="*/ 14908 w 44490"/>
              <a:gd name="connsiteY0" fmla="*/ 5219 h 40133"/>
              <a:gd name="connsiteX1" fmla="*/ 3478 w 44490"/>
              <a:gd name="connsiteY1" fmla="*/ 7124 h 40133"/>
              <a:gd name="connsiteX2" fmla="*/ 3478 w 44490"/>
              <a:gd name="connsiteY2" fmla="*/ 24269 h 40133"/>
              <a:gd name="connsiteX3" fmla="*/ 14908 w 44490"/>
              <a:gd name="connsiteY3" fmla="*/ 31889 h 40133"/>
              <a:gd name="connsiteX4" fmla="*/ 20623 w 44490"/>
              <a:gd name="connsiteY4" fmla="*/ 35699 h 40133"/>
              <a:gd name="connsiteX5" fmla="*/ 41578 w 44490"/>
              <a:gd name="connsiteY5" fmla="*/ 24269 h 40133"/>
              <a:gd name="connsiteX6" fmla="*/ 43483 w 44490"/>
              <a:gd name="connsiteY6" fmla="*/ 18554 h 40133"/>
              <a:gd name="connsiteX7" fmla="*/ 41578 w 44490"/>
              <a:gd name="connsiteY7" fmla="*/ 9029 h 40133"/>
              <a:gd name="connsiteX8" fmla="*/ 35863 w 44490"/>
              <a:gd name="connsiteY8" fmla="*/ 7124 h 40133"/>
              <a:gd name="connsiteX9" fmla="*/ 28243 w 44490"/>
              <a:gd name="connsiteY9" fmla="*/ 5219 h 40133"/>
              <a:gd name="connsiteX10" fmla="*/ 14908 w 44490"/>
              <a:gd name="connsiteY10" fmla="*/ 5219 h 4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90" h="40133">
                <a:moveTo>
                  <a:pt x="14908" y="5219"/>
                </a:moveTo>
                <a:cubicBezTo>
                  <a:pt x="10781" y="5536"/>
                  <a:pt x="6621" y="4879"/>
                  <a:pt x="3478" y="7124"/>
                </a:cubicBezTo>
                <a:cubicBezTo>
                  <a:pt x="0" y="9608"/>
                  <a:pt x="2034" y="22412"/>
                  <a:pt x="3478" y="24269"/>
                </a:cubicBezTo>
                <a:cubicBezTo>
                  <a:pt x="6289" y="27883"/>
                  <a:pt x="11098" y="29349"/>
                  <a:pt x="14908" y="31889"/>
                </a:cubicBezTo>
                <a:lnTo>
                  <a:pt x="20623" y="35699"/>
                </a:lnTo>
                <a:cubicBezTo>
                  <a:pt x="44490" y="33312"/>
                  <a:pt x="37612" y="40133"/>
                  <a:pt x="41578" y="24269"/>
                </a:cubicBezTo>
                <a:cubicBezTo>
                  <a:pt x="42065" y="22321"/>
                  <a:pt x="42848" y="20459"/>
                  <a:pt x="43483" y="18554"/>
                </a:cubicBezTo>
                <a:cubicBezTo>
                  <a:pt x="42848" y="15379"/>
                  <a:pt x="43374" y="11723"/>
                  <a:pt x="41578" y="9029"/>
                </a:cubicBezTo>
                <a:cubicBezTo>
                  <a:pt x="40464" y="7358"/>
                  <a:pt x="37794" y="7676"/>
                  <a:pt x="35863" y="7124"/>
                </a:cubicBezTo>
                <a:cubicBezTo>
                  <a:pt x="33346" y="6405"/>
                  <a:pt x="30783" y="5854"/>
                  <a:pt x="28243" y="5219"/>
                </a:cubicBezTo>
                <a:cubicBezTo>
                  <a:pt x="20415" y="0"/>
                  <a:pt x="19035" y="4902"/>
                  <a:pt x="14908" y="5219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1" name="Figura a mano libera 260"/>
          <p:cNvSpPr/>
          <p:nvPr userDrawn="1"/>
        </p:nvSpPr>
        <p:spPr>
          <a:xfrm>
            <a:off x="3914775" y="3159125"/>
            <a:ext cx="41275" cy="33338"/>
          </a:xfrm>
          <a:custGeom>
            <a:avLst/>
            <a:gdLst>
              <a:gd name="connsiteX0" fmla="*/ 12573 w 40379"/>
              <a:gd name="connsiteY0" fmla="*/ 12867 h 32891"/>
              <a:gd name="connsiteX1" fmla="*/ 3048 w 40379"/>
              <a:gd name="connsiteY1" fmla="*/ 14772 h 32891"/>
              <a:gd name="connsiteX2" fmla="*/ 3048 w 40379"/>
              <a:gd name="connsiteY2" fmla="*/ 26202 h 32891"/>
              <a:gd name="connsiteX3" fmla="*/ 8763 w 40379"/>
              <a:gd name="connsiteY3" fmla="*/ 28107 h 32891"/>
              <a:gd name="connsiteX4" fmla="*/ 22098 w 40379"/>
              <a:gd name="connsiteY4" fmla="*/ 31917 h 32891"/>
              <a:gd name="connsiteX5" fmla="*/ 24003 w 40379"/>
              <a:gd name="connsiteY5" fmla="*/ 3342 h 32891"/>
              <a:gd name="connsiteX6" fmla="*/ 12573 w 40379"/>
              <a:gd name="connsiteY6" fmla="*/ 7152 h 32891"/>
              <a:gd name="connsiteX7" fmla="*/ 12573 w 40379"/>
              <a:gd name="connsiteY7" fmla="*/ 12867 h 3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79" h="32891">
                <a:moveTo>
                  <a:pt x="12573" y="12867"/>
                </a:moveTo>
                <a:cubicBezTo>
                  <a:pt x="10986" y="14137"/>
                  <a:pt x="5742" y="12976"/>
                  <a:pt x="3048" y="14772"/>
                </a:cubicBezTo>
                <a:cubicBezTo>
                  <a:pt x="0" y="16804"/>
                  <a:pt x="1016" y="24170"/>
                  <a:pt x="3048" y="26202"/>
                </a:cubicBezTo>
                <a:cubicBezTo>
                  <a:pt x="4468" y="27622"/>
                  <a:pt x="6832" y="27555"/>
                  <a:pt x="8763" y="28107"/>
                </a:cubicBezTo>
                <a:cubicBezTo>
                  <a:pt x="25507" y="32891"/>
                  <a:pt x="8395" y="27349"/>
                  <a:pt x="22098" y="31917"/>
                </a:cubicBezTo>
                <a:cubicBezTo>
                  <a:pt x="33586" y="28088"/>
                  <a:pt x="40379" y="27906"/>
                  <a:pt x="24003" y="3342"/>
                </a:cubicBezTo>
                <a:cubicBezTo>
                  <a:pt x="21775" y="0"/>
                  <a:pt x="12573" y="7152"/>
                  <a:pt x="12573" y="7152"/>
                </a:cubicBezTo>
                <a:cubicBezTo>
                  <a:pt x="10066" y="14674"/>
                  <a:pt x="14160" y="11597"/>
                  <a:pt x="12573" y="12867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2" name="Ovale 261"/>
          <p:cNvSpPr/>
          <p:nvPr userDrawn="1"/>
        </p:nvSpPr>
        <p:spPr>
          <a:xfrm>
            <a:off x="3871913" y="3282950"/>
            <a:ext cx="46037" cy="46038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3" name="Ovale 262"/>
          <p:cNvSpPr/>
          <p:nvPr userDrawn="1"/>
        </p:nvSpPr>
        <p:spPr>
          <a:xfrm>
            <a:off x="4143375" y="3343275"/>
            <a:ext cx="46038" cy="46038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4" name="Ovale 263"/>
          <p:cNvSpPr/>
          <p:nvPr userDrawn="1"/>
        </p:nvSpPr>
        <p:spPr>
          <a:xfrm>
            <a:off x="4195763" y="3325813"/>
            <a:ext cx="46037" cy="46037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5" name="Ovale 264"/>
          <p:cNvSpPr/>
          <p:nvPr userDrawn="1"/>
        </p:nvSpPr>
        <p:spPr>
          <a:xfrm>
            <a:off x="4278313" y="3432175"/>
            <a:ext cx="46037" cy="46038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6" name="Ovale 265"/>
          <p:cNvSpPr/>
          <p:nvPr userDrawn="1"/>
        </p:nvSpPr>
        <p:spPr>
          <a:xfrm>
            <a:off x="4406900" y="3482975"/>
            <a:ext cx="46038" cy="46038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7" name="Figura a mano libera 266"/>
          <p:cNvSpPr/>
          <p:nvPr userDrawn="1"/>
        </p:nvSpPr>
        <p:spPr>
          <a:xfrm>
            <a:off x="3948113" y="3214688"/>
            <a:ext cx="39687" cy="33337"/>
          </a:xfrm>
          <a:custGeom>
            <a:avLst/>
            <a:gdLst>
              <a:gd name="connsiteX0" fmla="*/ 12573 w 40379"/>
              <a:gd name="connsiteY0" fmla="*/ 12867 h 32891"/>
              <a:gd name="connsiteX1" fmla="*/ 3048 w 40379"/>
              <a:gd name="connsiteY1" fmla="*/ 14772 h 32891"/>
              <a:gd name="connsiteX2" fmla="*/ 3048 w 40379"/>
              <a:gd name="connsiteY2" fmla="*/ 26202 h 32891"/>
              <a:gd name="connsiteX3" fmla="*/ 8763 w 40379"/>
              <a:gd name="connsiteY3" fmla="*/ 28107 h 32891"/>
              <a:gd name="connsiteX4" fmla="*/ 22098 w 40379"/>
              <a:gd name="connsiteY4" fmla="*/ 31917 h 32891"/>
              <a:gd name="connsiteX5" fmla="*/ 24003 w 40379"/>
              <a:gd name="connsiteY5" fmla="*/ 3342 h 32891"/>
              <a:gd name="connsiteX6" fmla="*/ 12573 w 40379"/>
              <a:gd name="connsiteY6" fmla="*/ 7152 h 32891"/>
              <a:gd name="connsiteX7" fmla="*/ 12573 w 40379"/>
              <a:gd name="connsiteY7" fmla="*/ 12867 h 3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79" h="32891">
                <a:moveTo>
                  <a:pt x="12573" y="12867"/>
                </a:moveTo>
                <a:cubicBezTo>
                  <a:pt x="10986" y="14137"/>
                  <a:pt x="5742" y="12976"/>
                  <a:pt x="3048" y="14772"/>
                </a:cubicBezTo>
                <a:cubicBezTo>
                  <a:pt x="0" y="16804"/>
                  <a:pt x="1016" y="24170"/>
                  <a:pt x="3048" y="26202"/>
                </a:cubicBezTo>
                <a:cubicBezTo>
                  <a:pt x="4468" y="27622"/>
                  <a:pt x="6832" y="27555"/>
                  <a:pt x="8763" y="28107"/>
                </a:cubicBezTo>
                <a:cubicBezTo>
                  <a:pt x="25507" y="32891"/>
                  <a:pt x="8395" y="27349"/>
                  <a:pt x="22098" y="31917"/>
                </a:cubicBezTo>
                <a:cubicBezTo>
                  <a:pt x="33586" y="28088"/>
                  <a:pt x="40379" y="27906"/>
                  <a:pt x="24003" y="3342"/>
                </a:cubicBezTo>
                <a:cubicBezTo>
                  <a:pt x="21775" y="0"/>
                  <a:pt x="12573" y="7152"/>
                  <a:pt x="12573" y="7152"/>
                </a:cubicBezTo>
                <a:cubicBezTo>
                  <a:pt x="10066" y="14674"/>
                  <a:pt x="14160" y="11597"/>
                  <a:pt x="12573" y="12867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8" name="Figura a mano libera 267"/>
          <p:cNvSpPr/>
          <p:nvPr userDrawn="1"/>
        </p:nvSpPr>
        <p:spPr>
          <a:xfrm>
            <a:off x="1906588" y="2698750"/>
            <a:ext cx="1533525" cy="1460500"/>
          </a:xfrm>
          <a:custGeom>
            <a:avLst/>
            <a:gdLst>
              <a:gd name="connsiteX0" fmla="*/ 3285490 w 3375660"/>
              <a:gd name="connsiteY0" fmla="*/ 20320 h 3427730"/>
              <a:gd name="connsiteX1" fmla="*/ 3361690 w 3375660"/>
              <a:gd name="connsiteY1" fmla="*/ 172720 h 3427730"/>
              <a:gd name="connsiteX2" fmla="*/ 3201670 w 3375660"/>
              <a:gd name="connsiteY2" fmla="*/ 203200 h 3427730"/>
              <a:gd name="connsiteX3" fmla="*/ 3224530 w 3375660"/>
              <a:gd name="connsiteY3" fmla="*/ 287020 h 3427730"/>
              <a:gd name="connsiteX4" fmla="*/ 3155950 w 3375660"/>
              <a:gd name="connsiteY4" fmla="*/ 439420 h 3427730"/>
              <a:gd name="connsiteX5" fmla="*/ 3163570 w 3375660"/>
              <a:gd name="connsiteY5" fmla="*/ 629920 h 3427730"/>
              <a:gd name="connsiteX6" fmla="*/ 3018790 w 3375660"/>
              <a:gd name="connsiteY6" fmla="*/ 789940 h 3427730"/>
              <a:gd name="connsiteX7" fmla="*/ 3308350 w 3375660"/>
              <a:gd name="connsiteY7" fmla="*/ 1003300 h 3427730"/>
              <a:gd name="connsiteX8" fmla="*/ 2698750 w 3375660"/>
              <a:gd name="connsiteY8" fmla="*/ 1018540 h 3427730"/>
              <a:gd name="connsiteX9" fmla="*/ 2744470 w 3375660"/>
              <a:gd name="connsiteY9" fmla="*/ 1094740 h 3427730"/>
              <a:gd name="connsiteX10" fmla="*/ 2790190 w 3375660"/>
              <a:gd name="connsiteY10" fmla="*/ 1422400 h 3427730"/>
              <a:gd name="connsiteX11" fmla="*/ 2630170 w 3375660"/>
              <a:gd name="connsiteY11" fmla="*/ 1612900 h 3427730"/>
              <a:gd name="connsiteX12" fmla="*/ 2561590 w 3375660"/>
              <a:gd name="connsiteY12" fmla="*/ 1704340 h 3427730"/>
              <a:gd name="connsiteX13" fmla="*/ 2797810 w 3375660"/>
              <a:gd name="connsiteY13" fmla="*/ 2222500 h 3427730"/>
              <a:gd name="connsiteX14" fmla="*/ 3224530 w 3375660"/>
              <a:gd name="connsiteY14" fmla="*/ 2321560 h 3427730"/>
              <a:gd name="connsiteX15" fmla="*/ 3247390 w 3375660"/>
              <a:gd name="connsiteY15" fmla="*/ 2359660 h 3427730"/>
              <a:gd name="connsiteX16" fmla="*/ 3056890 w 3375660"/>
              <a:gd name="connsiteY16" fmla="*/ 2702560 h 3427730"/>
              <a:gd name="connsiteX17" fmla="*/ 2073910 w 3375660"/>
              <a:gd name="connsiteY17" fmla="*/ 2908300 h 3427730"/>
              <a:gd name="connsiteX18" fmla="*/ 1967230 w 3375660"/>
              <a:gd name="connsiteY18" fmla="*/ 2832100 h 3427730"/>
              <a:gd name="connsiteX19" fmla="*/ 1715770 w 3375660"/>
              <a:gd name="connsiteY19" fmla="*/ 2839720 h 3427730"/>
              <a:gd name="connsiteX20" fmla="*/ 885190 w 3375660"/>
              <a:gd name="connsiteY20" fmla="*/ 2946400 h 3427730"/>
              <a:gd name="connsiteX21" fmla="*/ 504190 w 3375660"/>
              <a:gd name="connsiteY21" fmla="*/ 3175000 h 3427730"/>
              <a:gd name="connsiteX22" fmla="*/ 229870 w 3375660"/>
              <a:gd name="connsiteY22" fmla="*/ 3380740 h 3427730"/>
              <a:gd name="connsiteX23" fmla="*/ 69850 w 3375660"/>
              <a:gd name="connsiteY23" fmla="*/ 3403600 h 3427730"/>
              <a:gd name="connsiteX24" fmla="*/ 1270 w 3375660"/>
              <a:gd name="connsiteY24" fmla="*/ 3235960 h 3427730"/>
              <a:gd name="connsiteX25" fmla="*/ 62230 w 3375660"/>
              <a:gd name="connsiteY25" fmla="*/ 2900680 h 3427730"/>
              <a:gd name="connsiteX26" fmla="*/ 115570 w 3375660"/>
              <a:gd name="connsiteY26" fmla="*/ 2854960 h 3427730"/>
              <a:gd name="connsiteX27" fmla="*/ 466090 w 3375660"/>
              <a:gd name="connsiteY27" fmla="*/ 2809240 h 3427730"/>
              <a:gd name="connsiteX28" fmla="*/ 687070 w 3375660"/>
              <a:gd name="connsiteY28" fmla="*/ 2687320 h 3427730"/>
              <a:gd name="connsiteX29" fmla="*/ 1479550 w 3375660"/>
              <a:gd name="connsiteY29" fmla="*/ 2580640 h 3427730"/>
              <a:gd name="connsiteX30" fmla="*/ 2119630 w 3375660"/>
              <a:gd name="connsiteY30" fmla="*/ 2451100 h 3427730"/>
              <a:gd name="connsiteX31" fmla="*/ 2401570 w 3375660"/>
              <a:gd name="connsiteY31" fmla="*/ 2184400 h 3427730"/>
              <a:gd name="connsiteX32" fmla="*/ 2332990 w 3375660"/>
              <a:gd name="connsiteY32" fmla="*/ 1666240 h 3427730"/>
              <a:gd name="connsiteX33" fmla="*/ 1944370 w 3375660"/>
              <a:gd name="connsiteY33" fmla="*/ 1330960 h 3427730"/>
              <a:gd name="connsiteX34" fmla="*/ 1883410 w 3375660"/>
              <a:gd name="connsiteY34" fmla="*/ 1224280 h 3427730"/>
              <a:gd name="connsiteX35" fmla="*/ 1875790 w 3375660"/>
              <a:gd name="connsiteY35" fmla="*/ 843280 h 3427730"/>
              <a:gd name="connsiteX36" fmla="*/ 2066290 w 3375660"/>
              <a:gd name="connsiteY36" fmla="*/ 797560 h 3427730"/>
              <a:gd name="connsiteX37" fmla="*/ 2256790 w 3375660"/>
              <a:gd name="connsiteY37" fmla="*/ 728980 h 3427730"/>
              <a:gd name="connsiteX38" fmla="*/ 2371090 w 3375660"/>
              <a:gd name="connsiteY38" fmla="*/ 363220 h 3427730"/>
              <a:gd name="connsiteX39" fmla="*/ 2393950 w 3375660"/>
              <a:gd name="connsiteY39" fmla="*/ 325120 h 3427730"/>
              <a:gd name="connsiteX40" fmla="*/ 2767330 w 3375660"/>
              <a:gd name="connsiteY40" fmla="*/ 637540 h 3427730"/>
              <a:gd name="connsiteX41" fmla="*/ 2866390 w 3375660"/>
              <a:gd name="connsiteY41" fmla="*/ 485140 h 3427730"/>
              <a:gd name="connsiteX42" fmla="*/ 2889250 w 3375660"/>
              <a:gd name="connsiteY42" fmla="*/ 401320 h 3427730"/>
              <a:gd name="connsiteX43" fmla="*/ 3049270 w 3375660"/>
              <a:gd name="connsiteY43" fmla="*/ 256540 h 3427730"/>
              <a:gd name="connsiteX44" fmla="*/ 3056890 w 3375660"/>
              <a:gd name="connsiteY44" fmla="*/ 127000 h 3427730"/>
              <a:gd name="connsiteX45" fmla="*/ 3201670 w 3375660"/>
              <a:gd name="connsiteY45" fmla="*/ 50800 h 3427730"/>
              <a:gd name="connsiteX46" fmla="*/ 3285490 w 3375660"/>
              <a:gd name="connsiteY46" fmla="*/ 20320 h 342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375660" h="3427730">
                <a:moveTo>
                  <a:pt x="3285490" y="20320"/>
                </a:moveTo>
                <a:cubicBezTo>
                  <a:pt x="3312160" y="40640"/>
                  <a:pt x="3375660" y="142240"/>
                  <a:pt x="3361690" y="172720"/>
                </a:cubicBezTo>
                <a:cubicBezTo>
                  <a:pt x="3347720" y="203200"/>
                  <a:pt x="3224530" y="184150"/>
                  <a:pt x="3201670" y="203200"/>
                </a:cubicBezTo>
                <a:cubicBezTo>
                  <a:pt x="3178810" y="222250"/>
                  <a:pt x="3232150" y="247650"/>
                  <a:pt x="3224530" y="287020"/>
                </a:cubicBezTo>
                <a:cubicBezTo>
                  <a:pt x="3216910" y="326390"/>
                  <a:pt x="3166110" y="382270"/>
                  <a:pt x="3155950" y="439420"/>
                </a:cubicBezTo>
                <a:cubicBezTo>
                  <a:pt x="3145790" y="496570"/>
                  <a:pt x="3186430" y="571500"/>
                  <a:pt x="3163570" y="629920"/>
                </a:cubicBezTo>
                <a:cubicBezTo>
                  <a:pt x="3140710" y="688340"/>
                  <a:pt x="2994660" y="727710"/>
                  <a:pt x="3018790" y="789940"/>
                </a:cubicBezTo>
                <a:cubicBezTo>
                  <a:pt x="3042920" y="852170"/>
                  <a:pt x="3361690" y="965200"/>
                  <a:pt x="3308350" y="1003300"/>
                </a:cubicBezTo>
                <a:cubicBezTo>
                  <a:pt x="3255010" y="1041400"/>
                  <a:pt x="2792730" y="1003300"/>
                  <a:pt x="2698750" y="1018540"/>
                </a:cubicBezTo>
                <a:cubicBezTo>
                  <a:pt x="2604770" y="1033780"/>
                  <a:pt x="2729230" y="1027430"/>
                  <a:pt x="2744470" y="1094740"/>
                </a:cubicBezTo>
                <a:cubicBezTo>
                  <a:pt x="2759710" y="1162050"/>
                  <a:pt x="2809240" y="1336040"/>
                  <a:pt x="2790190" y="1422400"/>
                </a:cubicBezTo>
                <a:cubicBezTo>
                  <a:pt x="2771140" y="1508760"/>
                  <a:pt x="2668270" y="1565910"/>
                  <a:pt x="2630170" y="1612900"/>
                </a:cubicBezTo>
                <a:cubicBezTo>
                  <a:pt x="2592070" y="1659890"/>
                  <a:pt x="2533650" y="1602740"/>
                  <a:pt x="2561590" y="1704340"/>
                </a:cubicBezTo>
                <a:cubicBezTo>
                  <a:pt x="2589530" y="1805940"/>
                  <a:pt x="2687320" y="2119630"/>
                  <a:pt x="2797810" y="2222500"/>
                </a:cubicBezTo>
                <a:cubicBezTo>
                  <a:pt x="2908300" y="2325370"/>
                  <a:pt x="3149600" y="2298700"/>
                  <a:pt x="3224530" y="2321560"/>
                </a:cubicBezTo>
                <a:cubicBezTo>
                  <a:pt x="3299460" y="2344420"/>
                  <a:pt x="3275330" y="2296160"/>
                  <a:pt x="3247390" y="2359660"/>
                </a:cubicBezTo>
                <a:cubicBezTo>
                  <a:pt x="3219450" y="2423160"/>
                  <a:pt x="3252470" y="2611120"/>
                  <a:pt x="3056890" y="2702560"/>
                </a:cubicBezTo>
                <a:cubicBezTo>
                  <a:pt x="2861310" y="2794000"/>
                  <a:pt x="2255520" y="2886710"/>
                  <a:pt x="2073910" y="2908300"/>
                </a:cubicBezTo>
                <a:cubicBezTo>
                  <a:pt x="1892300" y="2929890"/>
                  <a:pt x="2026920" y="2843530"/>
                  <a:pt x="1967230" y="2832100"/>
                </a:cubicBezTo>
                <a:cubicBezTo>
                  <a:pt x="1907540" y="2820670"/>
                  <a:pt x="1896110" y="2820670"/>
                  <a:pt x="1715770" y="2839720"/>
                </a:cubicBezTo>
                <a:cubicBezTo>
                  <a:pt x="1535430" y="2858770"/>
                  <a:pt x="1087120" y="2890520"/>
                  <a:pt x="885190" y="2946400"/>
                </a:cubicBezTo>
                <a:cubicBezTo>
                  <a:pt x="683260" y="3002280"/>
                  <a:pt x="613410" y="3102610"/>
                  <a:pt x="504190" y="3175000"/>
                </a:cubicBezTo>
                <a:cubicBezTo>
                  <a:pt x="394970" y="3247390"/>
                  <a:pt x="302260" y="3342640"/>
                  <a:pt x="229870" y="3380740"/>
                </a:cubicBezTo>
                <a:cubicBezTo>
                  <a:pt x="157480" y="3418840"/>
                  <a:pt x="107950" y="3427730"/>
                  <a:pt x="69850" y="3403600"/>
                </a:cubicBezTo>
                <a:cubicBezTo>
                  <a:pt x="31750" y="3379470"/>
                  <a:pt x="2540" y="3319780"/>
                  <a:pt x="1270" y="3235960"/>
                </a:cubicBezTo>
                <a:cubicBezTo>
                  <a:pt x="0" y="3152140"/>
                  <a:pt x="43180" y="2964180"/>
                  <a:pt x="62230" y="2900680"/>
                </a:cubicBezTo>
                <a:cubicBezTo>
                  <a:pt x="81280" y="2837180"/>
                  <a:pt x="48260" y="2870200"/>
                  <a:pt x="115570" y="2854960"/>
                </a:cubicBezTo>
                <a:cubicBezTo>
                  <a:pt x="182880" y="2839720"/>
                  <a:pt x="370840" y="2837180"/>
                  <a:pt x="466090" y="2809240"/>
                </a:cubicBezTo>
                <a:cubicBezTo>
                  <a:pt x="561340" y="2781300"/>
                  <a:pt x="518160" y="2725420"/>
                  <a:pt x="687070" y="2687320"/>
                </a:cubicBezTo>
                <a:cubicBezTo>
                  <a:pt x="855980" y="2649220"/>
                  <a:pt x="1240790" y="2620010"/>
                  <a:pt x="1479550" y="2580640"/>
                </a:cubicBezTo>
                <a:cubicBezTo>
                  <a:pt x="1718310" y="2541270"/>
                  <a:pt x="1965960" y="2517140"/>
                  <a:pt x="2119630" y="2451100"/>
                </a:cubicBezTo>
                <a:cubicBezTo>
                  <a:pt x="2273300" y="2385060"/>
                  <a:pt x="2366010" y="2315210"/>
                  <a:pt x="2401570" y="2184400"/>
                </a:cubicBezTo>
                <a:cubicBezTo>
                  <a:pt x="2437130" y="2053590"/>
                  <a:pt x="2409190" y="1808480"/>
                  <a:pt x="2332990" y="1666240"/>
                </a:cubicBezTo>
                <a:cubicBezTo>
                  <a:pt x="2256790" y="1524000"/>
                  <a:pt x="2019300" y="1404620"/>
                  <a:pt x="1944370" y="1330960"/>
                </a:cubicBezTo>
                <a:cubicBezTo>
                  <a:pt x="1869440" y="1257300"/>
                  <a:pt x="1894840" y="1305560"/>
                  <a:pt x="1883410" y="1224280"/>
                </a:cubicBezTo>
                <a:cubicBezTo>
                  <a:pt x="1871980" y="1143000"/>
                  <a:pt x="1845310" y="914400"/>
                  <a:pt x="1875790" y="843280"/>
                </a:cubicBezTo>
                <a:cubicBezTo>
                  <a:pt x="1906270" y="772160"/>
                  <a:pt x="2002790" y="816610"/>
                  <a:pt x="2066290" y="797560"/>
                </a:cubicBezTo>
                <a:cubicBezTo>
                  <a:pt x="2129790" y="778510"/>
                  <a:pt x="2205990" y="801370"/>
                  <a:pt x="2256790" y="728980"/>
                </a:cubicBezTo>
                <a:cubicBezTo>
                  <a:pt x="2307590" y="656590"/>
                  <a:pt x="2348230" y="430530"/>
                  <a:pt x="2371090" y="363220"/>
                </a:cubicBezTo>
                <a:cubicBezTo>
                  <a:pt x="2393950" y="295910"/>
                  <a:pt x="2327910" y="279400"/>
                  <a:pt x="2393950" y="325120"/>
                </a:cubicBezTo>
                <a:cubicBezTo>
                  <a:pt x="2459990" y="370840"/>
                  <a:pt x="2688590" y="610870"/>
                  <a:pt x="2767330" y="637540"/>
                </a:cubicBezTo>
                <a:cubicBezTo>
                  <a:pt x="2846070" y="664210"/>
                  <a:pt x="2846070" y="524510"/>
                  <a:pt x="2866390" y="485140"/>
                </a:cubicBezTo>
                <a:cubicBezTo>
                  <a:pt x="2886710" y="445770"/>
                  <a:pt x="2858770" y="439420"/>
                  <a:pt x="2889250" y="401320"/>
                </a:cubicBezTo>
                <a:cubicBezTo>
                  <a:pt x="2919730" y="363220"/>
                  <a:pt x="3021330" y="302260"/>
                  <a:pt x="3049270" y="256540"/>
                </a:cubicBezTo>
                <a:cubicBezTo>
                  <a:pt x="3077210" y="210820"/>
                  <a:pt x="3031490" y="161290"/>
                  <a:pt x="3056890" y="127000"/>
                </a:cubicBezTo>
                <a:cubicBezTo>
                  <a:pt x="3082290" y="92710"/>
                  <a:pt x="3163570" y="63500"/>
                  <a:pt x="3201670" y="50800"/>
                </a:cubicBezTo>
                <a:cubicBezTo>
                  <a:pt x="3239770" y="38100"/>
                  <a:pt x="3258820" y="0"/>
                  <a:pt x="3285490" y="20320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9" name="CasellaDiTesto 973"/>
          <p:cNvSpPr txBox="1">
            <a:spLocks noChangeArrowheads="1"/>
          </p:cNvSpPr>
          <p:nvPr userDrawn="1"/>
        </p:nvSpPr>
        <p:spPr bwMode="auto">
          <a:xfrm>
            <a:off x="2855913" y="3027363"/>
            <a:ext cx="292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latin typeface="Comic Sans MS" pitchFamily="66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70" name="CasellaDiTesto 974"/>
          <p:cNvSpPr txBox="1">
            <a:spLocks noChangeArrowheads="1"/>
          </p:cNvSpPr>
          <p:nvPr userDrawn="1"/>
        </p:nvSpPr>
        <p:spPr bwMode="auto">
          <a:xfrm>
            <a:off x="2928938" y="3575050"/>
            <a:ext cx="292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latin typeface="Comic Sans MS" pitchFamily="66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71" name="CasellaDiTesto 975"/>
          <p:cNvSpPr txBox="1">
            <a:spLocks noChangeArrowheads="1"/>
          </p:cNvSpPr>
          <p:nvPr userDrawn="1"/>
        </p:nvSpPr>
        <p:spPr bwMode="auto">
          <a:xfrm>
            <a:off x="1906588" y="3830638"/>
            <a:ext cx="292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latin typeface="Comic Sans MS" pitchFamily="66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72" name="Figura a mano libera 271"/>
          <p:cNvSpPr/>
          <p:nvPr userDrawn="1"/>
        </p:nvSpPr>
        <p:spPr>
          <a:xfrm>
            <a:off x="2406650" y="3621088"/>
            <a:ext cx="107950" cy="107950"/>
          </a:xfrm>
          <a:custGeom>
            <a:avLst/>
            <a:gdLst>
              <a:gd name="connsiteX0" fmla="*/ 57790 w 108590"/>
              <a:gd name="connsiteY0" fmla="*/ 5927 h 107527"/>
              <a:gd name="connsiteX1" fmla="*/ 17150 w 108590"/>
              <a:gd name="connsiteY1" fmla="*/ 41487 h 107527"/>
              <a:gd name="connsiteX2" fmla="*/ 12070 w 108590"/>
              <a:gd name="connsiteY2" fmla="*/ 61807 h 107527"/>
              <a:gd name="connsiteX3" fmla="*/ 12070 w 108590"/>
              <a:gd name="connsiteY3" fmla="*/ 97367 h 107527"/>
              <a:gd name="connsiteX4" fmla="*/ 42550 w 108590"/>
              <a:gd name="connsiteY4" fmla="*/ 107527 h 107527"/>
              <a:gd name="connsiteX5" fmla="*/ 57790 w 108590"/>
              <a:gd name="connsiteY5" fmla="*/ 102447 h 107527"/>
              <a:gd name="connsiteX6" fmla="*/ 67950 w 108590"/>
              <a:gd name="connsiteY6" fmla="*/ 87207 h 107527"/>
              <a:gd name="connsiteX7" fmla="*/ 98430 w 108590"/>
              <a:gd name="connsiteY7" fmla="*/ 61807 h 107527"/>
              <a:gd name="connsiteX8" fmla="*/ 103510 w 108590"/>
              <a:gd name="connsiteY8" fmla="*/ 36407 h 107527"/>
              <a:gd name="connsiteX9" fmla="*/ 108590 w 108590"/>
              <a:gd name="connsiteY9" fmla="*/ 21167 h 107527"/>
              <a:gd name="connsiteX10" fmla="*/ 103510 w 108590"/>
              <a:gd name="connsiteY10" fmla="*/ 5927 h 107527"/>
              <a:gd name="connsiteX11" fmla="*/ 57790 w 108590"/>
              <a:gd name="connsiteY11" fmla="*/ 5927 h 10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590" h="107527">
                <a:moveTo>
                  <a:pt x="57790" y="5927"/>
                </a:moveTo>
                <a:cubicBezTo>
                  <a:pt x="43397" y="11854"/>
                  <a:pt x="34083" y="16087"/>
                  <a:pt x="17150" y="41487"/>
                </a:cubicBezTo>
                <a:cubicBezTo>
                  <a:pt x="15457" y="48260"/>
                  <a:pt x="13988" y="55094"/>
                  <a:pt x="12070" y="61807"/>
                </a:cubicBezTo>
                <a:cubicBezTo>
                  <a:pt x="9147" y="72036"/>
                  <a:pt x="0" y="87021"/>
                  <a:pt x="12070" y="97367"/>
                </a:cubicBezTo>
                <a:cubicBezTo>
                  <a:pt x="20201" y="104337"/>
                  <a:pt x="42550" y="107527"/>
                  <a:pt x="42550" y="107527"/>
                </a:cubicBezTo>
                <a:cubicBezTo>
                  <a:pt x="47630" y="105834"/>
                  <a:pt x="53609" y="105792"/>
                  <a:pt x="57790" y="102447"/>
                </a:cubicBezTo>
                <a:cubicBezTo>
                  <a:pt x="62558" y="98633"/>
                  <a:pt x="64041" y="91897"/>
                  <a:pt x="67950" y="87207"/>
                </a:cubicBezTo>
                <a:cubicBezTo>
                  <a:pt x="80173" y="72539"/>
                  <a:pt x="83445" y="71797"/>
                  <a:pt x="98430" y="61807"/>
                </a:cubicBezTo>
                <a:cubicBezTo>
                  <a:pt x="100123" y="53340"/>
                  <a:pt x="101416" y="44784"/>
                  <a:pt x="103510" y="36407"/>
                </a:cubicBezTo>
                <a:cubicBezTo>
                  <a:pt x="104809" y="31212"/>
                  <a:pt x="108590" y="26522"/>
                  <a:pt x="108590" y="21167"/>
                </a:cubicBezTo>
                <a:cubicBezTo>
                  <a:pt x="108590" y="15812"/>
                  <a:pt x="105203" y="11007"/>
                  <a:pt x="103510" y="5927"/>
                </a:cubicBezTo>
                <a:cubicBezTo>
                  <a:pt x="64597" y="11486"/>
                  <a:pt x="72183" y="0"/>
                  <a:pt x="57790" y="5927"/>
                </a:cubicBezTo>
                <a:close/>
              </a:path>
            </a:pathLst>
          </a:custGeom>
          <a:solidFill>
            <a:srgbClr val="FF3399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901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225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27"/>
          <p:cNvGrpSpPr>
            <a:grpSpLocks/>
          </p:cNvGrpSpPr>
          <p:nvPr userDrawn="1"/>
        </p:nvGrpSpPr>
        <p:grpSpPr bwMode="auto">
          <a:xfrm>
            <a:off x="477838" y="933450"/>
            <a:ext cx="8666162" cy="5913129"/>
            <a:chOff x="488951" y="944563"/>
            <a:chExt cx="8666153" cy="5913113"/>
          </a:xfrm>
          <a:solidFill>
            <a:schemeClr val="tx1"/>
          </a:solidFill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555875" y="2309816"/>
              <a:ext cx="284131" cy="398330"/>
              <a:chOff x="3963" y="2703"/>
              <a:chExt cx="595" cy="673"/>
            </a:xfrm>
            <a:grpFill/>
          </p:grpSpPr>
          <p:grpSp>
            <p:nvGrpSpPr>
              <p:cNvPr id="188" name="Group 7"/>
              <p:cNvGrpSpPr>
                <a:grpSpLocks/>
              </p:cNvGrpSpPr>
              <p:nvPr/>
            </p:nvGrpSpPr>
            <p:grpSpPr bwMode="auto">
              <a:xfrm>
                <a:off x="3963" y="2703"/>
                <a:ext cx="595" cy="405"/>
                <a:chOff x="3963" y="2703"/>
                <a:chExt cx="595" cy="405"/>
              </a:xfrm>
              <a:grpFill/>
            </p:grpSpPr>
            <p:sp>
              <p:nvSpPr>
                <p:cNvPr id="193" name="Freeform 8"/>
                <p:cNvSpPr>
                  <a:spLocks/>
                </p:cNvSpPr>
                <p:nvPr/>
              </p:nvSpPr>
              <p:spPr bwMode="auto">
                <a:xfrm>
                  <a:off x="3963" y="2703"/>
                  <a:ext cx="266" cy="290"/>
                </a:xfrm>
                <a:custGeom>
                  <a:avLst/>
                  <a:gdLst/>
                  <a:ahLst/>
                  <a:cxnLst>
                    <a:cxn ang="0">
                      <a:pos x="162" y="9"/>
                    </a:cxn>
                    <a:cxn ang="0">
                      <a:pos x="132" y="60"/>
                    </a:cxn>
                    <a:cxn ang="0">
                      <a:pos x="120" y="99"/>
                    </a:cxn>
                    <a:cxn ang="0">
                      <a:pos x="138" y="132"/>
                    </a:cxn>
                    <a:cxn ang="0">
                      <a:pos x="144" y="150"/>
                    </a:cxn>
                    <a:cxn ang="0">
                      <a:pos x="108" y="189"/>
                    </a:cxn>
                    <a:cxn ang="0">
                      <a:pos x="75" y="180"/>
                    </a:cxn>
                    <a:cxn ang="0">
                      <a:pos x="45" y="165"/>
                    </a:cxn>
                    <a:cxn ang="0">
                      <a:pos x="0" y="183"/>
                    </a:cxn>
                    <a:cxn ang="0">
                      <a:pos x="9" y="210"/>
                    </a:cxn>
                    <a:cxn ang="0">
                      <a:pos x="36" y="219"/>
                    </a:cxn>
                    <a:cxn ang="0">
                      <a:pos x="45" y="222"/>
                    </a:cxn>
                    <a:cxn ang="0">
                      <a:pos x="84" y="240"/>
                    </a:cxn>
                    <a:cxn ang="0">
                      <a:pos x="87" y="255"/>
                    </a:cxn>
                    <a:cxn ang="0">
                      <a:pos x="111" y="258"/>
                    </a:cxn>
                    <a:cxn ang="0">
                      <a:pos x="147" y="288"/>
                    </a:cxn>
                    <a:cxn ang="0">
                      <a:pos x="201" y="282"/>
                    </a:cxn>
                    <a:cxn ang="0">
                      <a:pos x="219" y="270"/>
                    </a:cxn>
                    <a:cxn ang="0">
                      <a:pos x="246" y="261"/>
                    </a:cxn>
                    <a:cxn ang="0">
                      <a:pos x="237" y="219"/>
                    </a:cxn>
                    <a:cxn ang="0">
                      <a:pos x="246" y="198"/>
                    </a:cxn>
                    <a:cxn ang="0">
                      <a:pos x="228" y="150"/>
                    </a:cxn>
                    <a:cxn ang="0">
                      <a:pos x="219" y="120"/>
                    </a:cxn>
                    <a:cxn ang="0">
                      <a:pos x="240" y="87"/>
                    </a:cxn>
                    <a:cxn ang="0">
                      <a:pos x="210" y="81"/>
                    </a:cxn>
                    <a:cxn ang="0">
                      <a:pos x="195" y="69"/>
                    </a:cxn>
                    <a:cxn ang="0">
                      <a:pos x="189" y="48"/>
                    </a:cxn>
                    <a:cxn ang="0">
                      <a:pos x="186" y="0"/>
                    </a:cxn>
                    <a:cxn ang="0">
                      <a:pos x="162" y="9"/>
                    </a:cxn>
                  </a:cxnLst>
                  <a:rect l="0" t="0" r="r" b="b"/>
                  <a:pathLst>
                    <a:path w="267" h="291">
                      <a:moveTo>
                        <a:pt x="162" y="9"/>
                      </a:moveTo>
                      <a:cubicBezTo>
                        <a:pt x="125" y="18"/>
                        <a:pt x="150" y="32"/>
                        <a:pt x="132" y="60"/>
                      </a:cubicBezTo>
                      <a:cubicBezTo>
                        <a:pt x="130" y="77"/>
                        <a:pt x="129" y="85"/>
                        <a:pt x="120" y="99"/>
                      </a:cubicBezTo>
                      <a:cubicBezTo>
                        <a:pt x="123" y="116"/>
                        <a:pt x="131" y="117"/>
                        <a:pt x="138" y="132"/>
                      </a:cubicBezTo>
                      <a:cubicBezTo>
                        <a:pt x="141" y="138"/>
                        <a:pt x="144" y="150"/>
                        <a:pt x="144" y="150"/>
                      </a:cubicBezTo>
                      <a:cubicBezTo>
                        <a:pt x="140" y="163"/>
                        <a:pt x="121" y="185"/>
                        <a:pt x="108" y="189"/>
                      </a:cubicBezTo>
                      <a:cubicBezTo>
                        <a:pt x="97" y="187"/>
                        <a:pt x="75" y="180"/>
                        <a:pt x="75" y="180"/>
                      </a:cubicBezTo>
                      <a:cubicBezTo>
                        <a:pt x="65" y="170"/>
                        <a:pt x="59" y="169"/>
                        <a:pt x="45" y="165"/>
                      </a:cubicBezTo>
                      <a:cubicBezTo>
                        <a:pt x="19" y="168"/>
                        <a:pt x="13" y="164"/>
                        <a:pt x="0" y="183"/>
                      </a:cubicBezTo>
                      <a:cubicBezTo>
                        <a:pt x="1" y="189"/>
                        <a:pt x="1" y="205"/>
                        <a:pt x="9" y="210"/>
                      </a:cubicBezTo>
                      <a:cubicBezTo>
                        <a:pt x="17" y="215"/>
                        <a:pt x="27" y="216"/>
                        <a:pt x="36" y="219"/>
                      </a:cubicBezTo>
                      <a:cubicBezTo>
                        <a:pt x="39" y="220"/>
                        <a:pt x="45" y="222"/>
                        <a:pt x="45" y="222"/>
                      </a:cubicBezTo>
                      <a:cubicBezTo>
                        <a:pt x="59" y="236"/>
                        <a:pt x="63" y="237"/>
                        <a:pt x="84" y="240"/>
                      </a:cubicBezTo>
                      <a:cubicBezTo>
                        <a:pt x="85" y="245"/>
                        <a:pt x="83" y="252"/>
                        <a:pt x="87" y="255"/>
                      </a:cubicBezTo>
                      <a:cubicBezTo>
                        <a:pt x="94" y="259"/>
                        <a:pt x="103" y="256"/>
                        <a:pt x="111" y="258"/>
                      </a:cubicBezTo>
                      <a:cubicBezTo>
                        <a:pt x="125" y="262"/>
                        <a:pt x="134" y="280"/>
                        <a:pt x="147" y="288"/>
                      </a:cubicBezTo>
                      <a:cubicBezTo>
                        <a:pt x="165" y="287"/>
                        <a:pt x="185" y="291"/>
                        <a:pt x="201" y="282"/>
                      </a:cubicBezTo>
                      <a:cubicBezTo>
                        <a:pt x="207" y="278"/>
                        <a:pt x="212" y="272"/>
                        <a:pt x="219" y="270"/>
                      </a:cubicBezTo>
                      <a:cubicBezTo>
                        <a:pt x="228" y="267"/>
                        <a:pt x="246" y="261"/>
                        <a:pt x="246" y="261"/>
                      </a:cubicBezTo>
                      <a:cubicBezTo>
                        <a:pt x="251" y="245"/>
                        <a:pt x="256" y="225"/>
                        <a:pt x="237" y="219"/>
                      </a:cubicBezTo>
                      <a:cubicBezTo>
                        <a:pt x="233" y="207"/>
                        <a:pt x="233" y="202"/>
                        <a:pt x="246" y="198"/>
                      </a:cubicBezTo>
                      <a:cubicBezTo>
                        <a:pt x="267" y="167"/>
                        <a:pt x="260" y="155"/>
                        <a:pt x="228" y="150"/>
                      </a:cubicBezTo>
                      <a:cubicBezTo>
                        <a:pt x="233" y="127"/>
                        <a:pt x="225" y="138"/>
                        <a:pt x="219" y="120"/>
                      </a:cubicBezTo>
                      <a:cubicBezTo>
                        <a:pt x="223" y="91"/>
                        <a:pt x="223" y="104"/>
                        <a:pt x="240" y="87"/>
                      </a:cubicBezTo>
                      <a:cubicBezTo>
                        <a:pt x="228" y="79"/>
                        <a:pt x="225" y="77"/>
                        <a:pt x="210" y="81"/>
                      </a:cubicBezTo>
                      <a:cubicBezTo>
                        <a:pt x="170" y="75"/>
                        <a:pt x="193" y="85"/>
                        <a:pt x="195" y="69"/>
                      </a:cubicBezTo>
                      <a:cubicBezTo>
                        <a:pt x="195" y="66"/>
                        <a:pt x="190" y="51"/>
                        <a:pt x="189" y="48"/>
                      </a:cubicBezTo>
                      <a:cubicBezTo>
                        <a:pt x="193" y="32"/>
                        <a:pt x="211" y="8"/>
                        <a:pt x="186" y="0"/>
                      </a:cubicBezTo>
                      <a:cubicBezTo>
                        <a:pt x="179" y="2"/>
                        <a:pt x="162" y="24"/>
                        <a:pt x="162" y="9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9"/>
                <p:cNvSpPr>
                  <a:spLocks/>
                </p:cNvSpPr>
                <p:nvPr/>
              </p:nvSpPr>
              <p:spPr bwMode="auto">
                <a:xfrm>
                  <a:off x="4089" y="3009"/>
                  <a:ext cx="106" cy="99"/>
                </a:xfrm>
                <a:custGeom>
                  <a:avLst/>
                  <a:gdLst/>
                  <a:ahLst/>
                  <a:cxnLst>
                    <a:cxn ang="0">
                      <a:pos x="8" y="16"/>
                    </a:cxn>
                    <a:cxn ang="0">
                      <a:pos x="23" y="43"/>
                    </a:cxn>
                    <a:cxn ang="0">
                      <a:pos x="26" y="58"/>
                    </a:cxn>
                    <a:cxn ang="0">
                      <a:pos x="44" y="64"/>
                    </a:cxn>
                    <a:cxn ang="0">
                      <a:pos x="68" y="94"/>
                    </a:cxn>
                    <a:cxn ang="0">
                      <a:pos x="77" y="100"/>
                    </a:cxn>
                    <a:cxn ang="0">
                      <a:pos x="95" y="58"/>
                    </a:cxn>
                    <a:cxn ang="0">
                      <a:pos x="74" y="52"/>
                    </a:cxn>
                    <a:cxn ang="0">
                      <a:pos x="62" y="31"/>
                    </a:cxn>
                    <a:cxn ang="0">
                      <a:pos x="44" y="25"/>
                    </a:cxn>
                    <a:cxn ang="0">
                      <a:pos x="32" y="7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9"/>
                    </a:cxn>
                    <a:cxn ang="0">
                      <a:pos x="8" y="16"/>
                    </a:cxn>
                  </a:cxnLst>
                  <a:rect l="0" t="0" r="r" b="b"/>
                  <a:pathLst>
                    <a:path w="106" h="100">
                      <a:moveTo>
                        <a:pt x="8" y="16"/>
                      </a:moveTo>
                      <a:cubicBezTo>
                        <a:pt x="11" y="26"/>
                        <a:pt x="23" y="43"/>
                        <a:pt x="23" y="43"/>
                      </a:cubicBezTo>
                      <a:cubicBezTo>
                        <a:pt x="24" y="48"/>
                        <a:pt x="22" y="54"/>
                        <a:pt x="26" y="58"/>
                      </a:cubicBezTo>
                      <a:cubicBezTo>
                        <a:pt x="30" y="62"/>
                        <a:pt x="44" y="64"/>
                        <a:pt x="44" y="64"/>
                      </a:cubicBezTo>
                      <a:cubicBezTo>
                        <a:pt x="52" y="89"/>
                        <a:pt x="45" y="78"/>
                        <a:pt x="68" y="94"/>
                      </a:cubicBezTo>
                      <a:cubicBezTo>
                        <a:pt x="71" y="96"/>
                        <a:pt x="77" y="100"/>
                        <a:pt x="77" y="100"/>
                      </a:cubicBezTo>
                      <a:cubicBezTo>
                        <a:pt x="101" y="96"/>
                        <a:pt x="106" y="88"/>
                        <a:pt x="95" y="58"/>
                      </a:cubicBezTo>
                      <a:cubicBezTo>
                        <a:pt x="93" y="51"/>
                        <a:pt x="81" y="54"/>
                        <a:pt x="74" y="52"/>
                      </a:cubicBezTo>
                      <a:cubicBezTo>
                        <a:pt x="71" y="38"/>
                        <a:pt x="75" y="37"/>
                        <a:pt x="62" y="31"/>
                      </a:cubicBezTo>
                      <a:cubicBezTo>
                        <a:pt x="56" y="28"/>
                        <a:pt x="44" y="25"/>
                        <a:pt x="44" y="25"/>
                      </a:cubicBezTo>
                      <a:cubicBezTo>
                        <a:pt x="40" y="19"/>
                        <a:pt x="36" y="13"/>
                        <a:pt x="32" y="7"/>
                      </a:cubicBezTo>
                      <a:cubicBezTo>
                        <a:pt x="28" y="2"/>
                        <a:pt x="14" y="1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9"/>
                        <a:pt x="3" y="14"/>
                        <a:pt x="5" y="19"/>
                      </a:cubicBezTo>
                      <a:cubicBezTo>
                        <a:pt x="6" y="20"/>
                        <a:pt x="7" y="17"/>
                        <a:pt x="8" y="1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0"/>
                <p:cNvSpPr>
                  <a:spLocks/>
                </p:cNvSpPr>
                <p:nvPr/>
              </p:nvSpPr>
              <p:spPr bwMode="auto">
                <a:xfrm>
                  <a:off x="4279" y="2808"/>
                  <a:ext cx="96" cy="115"/>
                </a:xfrm>
                <a:custGeom>
                  <a:avLst/>
                  <a:gdLst/>
                  <a:ahLst/>
                  <a:cxnLst>
                    <a:cxn ang="0">
                      <a:pos x="20" y="13"/>
                    </a:cxn>
                    <a:cxn ang="0">
                      <a:pos x="8" y="37"/>
                    </a:cxn>
                    <a:cxn ang="0">
                      <a:pos x="32" y="58"/>
                    </a:cxn>
                    <a:cxn ang="0">
                      <a:pos x="53" y="79"/>
                    </a:cxn>
                    <a:cxn ang="0">
                      <a:pos x="71" y="115"/>
                    </a:cxn>
                    <a:cxn ang="0">
                      <a:pos x="71" y="67"/>
                    </a:cxn>
                    <a:cxn ang="0">
                      <a:pos x="56" y="19"/>
                    </a:cxn>
                    <a:cxn ang="0">
                      <a:pos x="26" y="4"/>
                    </a:cxn>
                    <a:cxn ang="0">
                      <a:pos x="20" y="13"/>
                    </a:cxn>
                  </a:cxnLst>
                  <a:rect l="0" t="0" r="r" b="b"/>
                  <a:pathLst>
                    <a:path w="96" h="115">
                      <a:moveTo>
                        <a:pt x="20" y="13"/>
                      </a:moveTo>
                      <a:cubicBezTo>
                        <a:pt x="1" y="17"/>
                        <a:pt x="0" y="12"/>
                        <a:pt x="8" y="37"/>
                      </a:cubicBezTo>
                      <a:cubicBezTo>
                        <a:pt x="11" y="47"/>
                        <a:pt x="32" y="58"/>
                        <a:pt x="32" y="58"/>
                      </a:cubicBezTo>
                      <a:cubicBezTo>
                        <a:pt x="46" y="79"/>
                        <a:pt x="37" y="74"/>
                        <a:pt x="53" y="79"/>
                      </a:cubicBezTo>
                      <a:cubicBezTo>
                        <a:pt x="62" y="93"/>
                        <a:pt x="57" y="105"/>
                        <a:pt x="71" y="115"/>
                      </a:cubicBezTo>
                      <a:cubicBezTo>
                        <a:pt x="96" y="109"/>
                        <a:pt x="90" y="79"/>
                        <a:pt x="71" y="67"/>
                      </a:cubicBezTo>
                      <a:cubicBezTo>
                        <a:pt x="65" y="49"/>
                        <a:pt x="73" y="31"/>
                        <a:pt x="56" y="19"/>
                      </a:cubicBezTo>
                      <a:cubicBezTo>
                        <a:pt x="44" y="0"/>
                        <a:pt x="54" y="0"/>
                        <a:pt x="26" y="4"/>
                      </a:cubicBezTo>
                      <a:cubicBezTo>
                        <a:pt x="23" y="21"/>
                        <a:pt x="25" y="24"/>
                        <a:pt x="20" y="1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1"/>
                <p:cNvSpPr>
                  <a:spLocks/>
                </p:cNvSpPr>
                <p:nvPr/>
              </p:nvSpPr>
              <p:spPr bwMode="auto">
                <a:xfrm>
                  <a:off x="4339" y="2797"/>
                  <a:ext cx="96" cy="113"/>
                </a:xfrm>
                <a:custGeom>
                  <a:avLst/>
                  <a:gdLst/>
                  <a:ahLst/>
                  <a:cxnLst>
                    <a:cxn ang="0">
                      <a:pos x="49" y="24"/>
                    </a:cxn>
                    <a:cxn ang="0">
                      <a:pos x="64" y="93"/>
                    </a:cxn>
                    <a:cxn ang="0">
                      <a:pos x="67" y="111"/>
                    </a:cxn>
                    <a:cxn ang="0">
                      <a:pos x="79" y="108"/>
                    </a:cxn>
                    <a:cxn ang="0">
                      <a:pos x="85" y="60"/>
                    </a:cxn>
                    <a:cxn ang="0">
                      <a:pos x="94" y="27"/>
                    </a:cxn>
                    <a:cxn ang="0">
                      <a:pos x="58" y="15"/>
                    </a:cxn>
                    <a:cxn ang="0">
                      <a:pos x="31" y="0"/>
                    </a:cxn>
                    <a:cxn ang="0">
                      <a:pos x="49" y="24"/>
                    </a:cxn>
                  </a:cxnLst>
                  <a:rect l="0" t="0" r="r" b="b"/>
                  <a:pathLst>
                    <a:path w="98" h="114">
                      <a:moveTo>
                        <a:pt x="49" y="24"/>
                      </a:moveTo>
                      <a:cubicBezTo>
                        <a:pt x="52" y="48"/>
                        <a:pt x="50" y="73"/>
                        <a:pt x="64" y="93"/>
                      </a:cubicBezTo>
                      <a:cubicBezTo>
                        <a:pt x="65" y="99"/>
                        <a:pt x="63" y="107"/>
                        <a:pt x="67" y="111"/>
                      </a:cubicBezTo>
                      <a:cubicBezTo>
                        <a:pt x="70" y="114"/>
                        <a:pt x="78" y="112"/>
                        <a:pt x="79" y="108"/>
                      </a:cubicBezTo>
                      <a:cubicBezTo>
                        <a:pt x="84" y="93"/>
                        <a:pt x="81" y="76"/>
                        <a:pt x="85" y="60"/>
                      </a:cubicBezTo>
                      <a:cubicBezTo>
                        <a:pt x="88" y="49"/>
                        <a:pt x="94" y="27"/>
                        <a:pt x="94" y="27"/>
                      </a:cubicBezTo>
                      <a:cubicBezTo>
                        <a:pt x="80" y="6"/>
                        <a:pt x="98" y="27"/>
                        <a:pt x="58" y="15"/>
                      </a:cubicBezTo>
                      <a:cubicBezTo>
                        <a:pt x="48" y="12"/>
                        <a:pt x="41" y="3"/>
                        <a:pt x="31" y="0"/>
                      </a:cubicBezTo>
                      <a:cubicBezTo>
                        <a:pt x="0" y="10"/>
                        <a:pt x="49" y="51"/>
                        <a:pt x="49" y="2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2"/>
                <p:cNvSpPr>
                  <a:spLocks/>
                </p:cNvSpPr>
                <p:nvPr/>
              </p:nvSpPr>
              <p:spPr bwMode="auto">
                <a:xfrm>
                  <a:off x="4482" y="2893"/>
                  <a:ext cx="76" cy="43"/>
                </a:xfrm>
                <a:custGeom>
                  <a:avLst/>
                  <a:gdLst/>
                  <a:ahLst/>
                  <a:cxnLst>
                    <a:cxn ang="0">
                      <a:pos x="9" y="14"/>
                    </a:cxn>
                    <a:cxn ang="0">
                      <a:pos x="51" y="44"/>
                    </a:cxn>
                    <a:cxn ang="0">
                      <a:pos x="48" y="20"/>
                    </a:cxn>
                    <a:cxn ang="0">
                      <a:pos x="21" y="2"/>
                    </a:cxn>
                    <a:cxn ang="0">
                      <a:pos x="3" y="5"/>
                    </a:cxn>
                    <a:cxn ang="0">
                      <a:pos x="6" y="20"/>
                    </a:cxn>
                    <a:cxn ang="0">
                      <a:pos x="9" y="14"/>
                    </a:cxn>
                  </a:cxnLst>
                  <a:rect l="0" t="0" r="r" b="b"/>
                  <a:pathLst>
                    <a:path w="76" h="44">
                      <a:moveTo>
                        <a:pt x="9" y="14"/>
                      </a:moveTo>
                      <a:cubicBezTo>
                        <a:pt x="14" y="41"/>
                        <a:pt x="28" y="36"/>
                        <a:pt x="51" y="44"/>
                      </a:cubicBezTo>
                      <a:cubicBezTo>
                        <a:pt x="76" y="38"/>
                        <a:pt x="70" y="24"/>
                        <a:pt x="48" y="20"/>
                      </a:cubicBezTo>
                      <a:cubicBezTo>
                        <a:pt x="43" y="6"/>
                        <a:pt x="33" y="10"/>
                        <a:pt x="21" y="2"/>
                      </a:cubicBezTo>
                      <a:cubicBezTo>
                        <a:pt x="15" y="3"/>
                        <a:pt x="7" y="0"/>
                        <a:pt x="3" y="5"/>
                      </a:cubicBezTo>
                      <a:cubicBezTo>
                        <a:pt x="0" y="9"/>
                        <a:pt x="3" y="16"/>
                        <a:pt x="6" y="20"/>
                      </a:cubicBezTo>
                      <a:cubicBezTo>
                        <a:pt x="7" y="22"/>
                        <a:pt x="8" y="16"/>
                        <a:pt x="9" y="1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" name="Group 13"/>
              <p:cNvGrpSpPr>
                <a:grpSpLocks/>
              </p:cNvGrpSpPr>
              <p:nvPr/>
            </p:nvGrpSpPr>
            <p:grpSpPr bwMode="auto">
              <a:xfrm>
                <a:off x="4256" y="3199"/>
                <a:ext cx="229" cy="177"/>
                <a:chOff x="4256" y="3199"/>
                <a:chExt cx="229" cy="177"/>
              </a:xfrm>
              <a:grpFill/>
            </p:grpSpPr>
            <p:sp>
              <p:nvSpPr>
                <p:cNvPr id="190" name="Freeform 14"/>
                <p:cNvSpPr>
                  <a:spLocks/>
                </p:cNvSpPr>
                <p:nvPr/>
              </p:nvSpPr>
              <p:spPr bwMode="auto">
                <a:xfrm>
                  <a:off x="4256" y="3199"/>
                  <a:ext cx="57" cy="94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4" y="60"/>
                    </a:cxn>
                    <a:cxn ang="0">
                      <a:pos x="45" y="93"/>
                    </a:cxn>
                    <a:cxn ang="0">
                      <a:pos x="33" y="33"/>
                    </a:cxn>
                    <a:cxn ang="0">
                      <a:pos x="30" y="18"/>
                    </a:cxn>
                    <a:cxn ang="0">
                      <a:pos x="12" y="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58" h="93">
                      <a:moveTo>
                        <a:pt x="0" y="6"/>
                      </a:moveTo>
                      <a:cubicBezTo>
                        <a:pt x="6" y="25"/>
                        <a:pt x="13" y="43"/>
                        <a:pt x="24" y="60"/>
                      </a:cubicBezTo>
                      <a:cubicBezTo>
                        <a:pt x="27" y="80"/>
                        <a:pt x="26" y="87"/>
                        <a:pt x="45" y="93"/>
                      </a:cubicBezTo>
                      <a:cubicBezTo>
                        <a:pt x="58" y="73"/>
                        <a:pt x="45" y="50"/>
                        <a:pt x="33" y="33"/>
                      </a:cubicBezTo>
                      <a:cubicBezTo>
                        <a:pt x="32" y="28"/>
                        <a:pt x="33" y="22"/>
                        <a:pt x="30" y="18"/>
                      </a:cubicBezTo>
                      <a:cubicBezTo>
                        <a:pt x="25" y="11"/>
                        <a:pt x="12" y="0"/>
                        <a:pt x="12" y="0"/>
                      </a:cubicBezTo>
                      <a:cubicBezTo>
                        <a:pt x="2" y="3"/>
                        <a:pt x="5" y="1"/>
                        <a:pt x="0" y="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15"/>
                <p:cNvSpPr>
                  <a:spLocks/>
                </p:cNvSpPr>
                <p:nvPr/>
              </p:nvSpPr>
              <p:spPr bwMode="auto">
                <a:xfrm>
                  <a:off x="4299" y="3306"/>
                  <a:ext cx="66" cy="70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58" y="69"/>
                    </a:cxn>
                    <a:cxn ang="0">
                      <a:pos x="58" y="42"/>
                    </a:cxn>
                    <a:cxn ang="0">
                      <a:pos x="40" y="36"/>
                    </a:cxn>
                    <a:cxn ang="0">
                      <a:pos x="37" y="27"/>
                    </a:cxn>
                    <a:cxn ang="0">
                      <a:pos x="28" y="21"/>
                    </a:cxn>
                    <a:cxn ang="0">
                      <a:pos x="16" y="3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66" h="69">
                      <a:moveTo>
                        <a:pt x="7" y="6"/>
                      </a:moveTo>
                      <a:cubicBezTo>
                        <a:pt x="14" y="41"/>
                        <a:pt x="22" y="62"/>
                        <a:pt x="58" y="69"/>
                      </a:cubicBezTo>
                      <a:cubicBezTo>
                        <a:pt x="61" y="61"/>
                        <a:pt x="66" y="51"/>
                        <a:pt x="58" y="42"/>
                      </a:cubicBezTo>
                      <a:cubicBezTo>
                        <a:pt x="54" y="37"/>
                        <a:pt x="40" y="36"/>
                        <a:pt x="40" y="36"/>
                      </a:cubicBezTo>
                      <a:cubicBezTo>
                        <a:pt x="39" y="33"/>
                        <a:pt x="39" y="29"/>
                        <a:pt x="37" y="27"/>
                      </a:cubicBezTo>
                      <a:cubicBezTo>
                        <a:pt x="35" y="24"/>
                        <a:pt x="30" y="24"/>
                        <a:pt x="28" y="21"/>
                      </a:cubicBezTo>
                      <a:cubicBezTo>
                        <a:pt x="16" y="0"/>
                        <a:pt x="35" y="9"/>
                        <a:pt x="16" y="3"/>
                      </a:cubicBezTo>
                      <a:cubicBezTo>
                        <a:pt x="3" y="6"/>
                        <a:pt x="0" y="6"/>
                        <a:pt x="7" y="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6"/>
                <p:cNvSpPr>
                  <a:spLocks/>
                </p:cNvSpPr>
                <p:nvPr/>
              </p:nvSpPr>
              <p:spPr bwMode="auto">
                <a:xfrm>
                  <a:off x="4435" y="3312"/>
                  <a:ext cx="50" cy="48"/>
                </a:xfrm>
                <a:custGeom>
                  <a:avLst/>
                  <a:gdLst/>
                  <a:ahLst/>
                  <a:cxnLst>
                    <a:cxn ang="0">
                      <a:pos x="8" y="13"/>
                    </a:cxn>
                    <a:cxn ang="0">
                      <a:pos x="41" y="49"/>
                    </a:cxn>
                    <a:cxn ang="0">
                      <a:pos x="44" y="31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6"/>
                    </a:cxn>
                    <a:cxn ang="0">
                      <a:pos x="8" y="13"/>
                    </a:cxn>
                  </a:cxnLst>
                  <a:rect l="0" t="0" r="r" b="b"/>
                  <a:pathLst>
                    <a:path w="50" h="49">
                      <a:moveTo>
                        <a:pt x="8" y="13"/>
                      </a:moveTo>
                      <a:cubicBezTo>
                        <a:pt x="30" y="19"/>
                        <a:pt x="24" y="37"/>
                        <a:pt x="41" y="49"/>
                      </a:cubicBezTo>
                      <a:cubicBezTo>
                        <a:pt x="50" y="35"/>
                        <a:pt x="47" y="45"/>
                        <a:pt x="44" y="31"/>
                      </a:cubicBezTo>
                      <a:cubicBezTo>
                        <a:pt x="39" y="4"/>
                        <a:pt x="41" y="5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8"/>
                        <a:pt x="3" y="13"/>
                        <a:pt x="5" y="16"/>
                      </a:cubicBezTo>
                      <a:cubicBezTo>
                        <a:pt x="6" y="17"/>
                        <a:pt x="7" y="14"/>
                        <a:pt x="8" y="1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312829" y="2924174"/>
              <a:ext cx="1414462" cy="1200149"/>
              <a:chOff x="3322" y="1907"/>
              <a:chExt cx="2424" cy="2013"/>
            </a:xfrm>
            <a:grpFill/>
          </p:grpSpPr>
          <p:sp>
            <p:nvSpPr>
              <p:cNvPr id="180" name="Freeform 21"/>
              <p:cNvSpPr>
                <a:spLocks/>
              </p:cNvSpPr>
              <p:nvPr/>
            </p:nvSpPr>
            <p:spPr bwMode="auto">
              <a:xfrm>
                <a:off x="3534" y="3358"/>
                <a:ext cx="824" cy="562"/>
              </a:xfrm>
              <a:custGeom>
                <a:avLst/>
                <a:gdLst/>
                <a:ahLst/>
                <a:cxnLst>
                  <a:cxn ang="0">
                    <a:pos x="816" y="84"/>
                  </a:cxn>
                  <a:cxn ang="0">
                    <a:pos x="792" y="76"/>
                  </a:cxn>
                  <a:cxn ang="0">
                    <a:pos x="780" y="68"/>
                  </a:cxn>
                  <a:cxn ang="0">
                    <a:pos x="756" y="60"/>
                  </a:cxn>
                  <a:cxn ang="0">
                    <a:pos x="616" y="20"/>
                  </a:cxn>
                  <a:cxn ang="0">
                    <a:pos x="588" y="8"/>
                  </a:cxn>
                  <a:cxn ang="0">
                    <a:pos x="564" y="0"/>
                  </a:cxn>
                  <a:cxn ang="0">
                    <a:pos x="516" y="20"/>
                  </a:cxn>
                  <a:cxn ang="0">
                    <a:pos x="492" y="36"/>
                  </a:cxn>
                  <a:cxn ang="0">
                    <a:pos x="460" y="80"/>
                  </a:cxn>
                  <a:cxn ang="0">
                    <a:pos x="384" y="172"/>
                  </a:cxn>
                  <a:cxn ang="0">
                    <a:pos x="352" y="236"/>
                  </a:cxn>
                  <a:cxn ang="0">
                    <a:pos x="288" y="276"/>
                  </a:cxn>
                  <a:cxn ang="0">
                    <a:pos x="224" y="324"/>
                  </a:cxn>
                  <a:cxn ang="0">
                    <a:pos x="160" y="348"/>
                  </a:cxn>
                  <a:cxn ang="0">
                    <a:pos x="136" y="364"/>
                  </a:cxn>
                  <a:cxn ang="0">
                    <a:pos x="112" y="396"/>
                  </a:cxn>
                  <a:cxn ang="0">
                    <a:pos x="60" y="420"/>
                  </a:cxn>
                  <a:cxn ang="0">
                    <a:pos x="4" y="488"/>
                  </a:cxn>
                  <a:cxn ang="0">
                    <a:pos x="172" y="504"/>
                  </a:cxn>
                  <a:cxn ang="0">
                    <a:pos x="248" y="512"/>
                  </a:cxn>
                  <a:cxn ang="0">
                    <a:pos x="316" y="488"/>
                  </a:cxn>
                  <a:cxn ang="0">
                    <a:pos x="332" y="468"/>
                  </a:cxn>
                  <a:cxn ang="0">
                    <a:pos x="356" y="460"/>
                  </a:cxn>
                  <a:cxn ang="0">
                    <a:pos x="408" y="468"/>
                  </a:cxn>
                  <a:cxn ang="0">
                    <a:pos x="444" y="452"/>
                  </a:cxn>
                  <a:cxn ang="0">
                    <a:pos x="464" y="416"/>
                  </a:cxn>
                  <a:cxn ang="0">
                    <a:pos x="472" y="368"/>
                  </a:cxn>
                  <a:cxn ang="0">
                    <a:pos x="496" y="352"/>
                  </a:cxn>
                  <a:cxn ang="0">
                    <a:pos x="508" y="344"/>
                  </a:cxn>
                  <a:cxn ang="0">
                    <a:pos x="604" y="276"/>
                  </a:cxn>
                  <a:cxn ang="0">
                    <a:pos x="640" y="256"/>
                  </a:cxn>
                  <a:cxn ang="0">
                    <a:pos x="716" y="248"/>
                  </a:cxn>
                  <a:cxn ang="0">
                    <a:pos x="756" y="232"/>
                  </a:cxn>
                  <a:cxn ang="0">
                    <a:pos x="808" y="100"/>
                  </a:cxn>
                  <a:cxn ang="0">
                    <a:pos x="816" y="84"/>
                  </a:cxn>
                </a:cxnLst>
                <a:rect l="0" t="0" r="r" b="b"/>
                <a:pathLst>
                  <a:path w="826" h="562">
                    <a:moveTo>
                      <a:pt x="816" y="84"/>
                    </a:moveTo>
                    <a:cubicBezTo>
                      <a:pt x="808" y="81"/>
                      <a:pt x="799" y="81"/>
                      <a:pt x="792" y="76"/>
                    </a:cubicBezTo>
                    <a:cubicBezTo>
                      <a:pt x="788" y="73"/>
                      <a:pt x="784" y="70"/>
                      <a:pt x="780" y="68"/>
                    </a:cubicBezTo>
                    <a:cubicBezTo>
                      <a:pt x="772" y="65"/>
                      <a:pt x="756" y="60"/>
                      <a:pt x="756" y="60"/>
                    </a:cubicBezTo>
                    <a:cubicBezTo>
                      <a:pt x="720" y="24"/>
                      <a:pt x="663" y="23"/>
                      <a:pt x="616" y="20"/>
                    </a:cubicBezTo>
                    <a:cubicBezTo>
                      <a:pt x="577" y="7"/>
                      <a:pt x="637" y="28"/>
                      <a:pt x="588" y="8"/>
                    </a:cubicBezTo>
                    <a:cubicBezTo>
                      <a:pt x="580" y="5"/>
                      <a:pt x="564" y="0"/>
                      <a:pt x="564" y="0"/>
                    </a:cubicBezTo>
                    <a:cubicBezTo>
                      <a:pt x="537" y="5"/>
                      <a:pt x="536" y="5"/>
                      <a:pt x="516" y="20"/>
                    </a:cubicBezTo>
                    <a:cubicBezTo>
                      <a:pt x="508" y="26"/>
                      <a:pt x="492" y="36"/>
                      <a:pt x="492" y="36"/>
                    </a:cubicBezTo>
                    <a:cubicBezTo>
                      <a:pt x="482" y="51"/>
                      <a:pt x="474" y="70"/>
                      <a:pt x="460" y="80"/>
                    </a:cubicBezTo>
                    <a:cubicBezTo>
                      <a:pt x="443" y="132"/>
                      <a:pt x="409" y="135"/>
                      <a:pt x="384" y="172"/>
                    </a:cubicBezTo>
                    <a:cubicBezTo>
                      <a:pt x="371" y="192"/>
                      <a:pt x="366" y="218"/>
                      <a:pt x="352" y="236"/>
                    </a:cubicBezTo>
                    <a:cubicBezTo>
                      <a:pt x="330" y="264"/>
                      <a:pt x="316" y="260"/>
                      <a:pt x="288" y="276"/>
                    </a:cubicBezTo>
                    <a:cubicBezTo>
                      <a:pt x="265" y="289"/>
                      <a:pt x="246" y="312"/>
                      <a:pt x="224" y="324"/>
                    </a:cubicBezTo>
                    <a:cubicBezTo>
                      <a:pt x="205" y="335"/>
                      <a:pt x="180" y="337"/>
                      <a:pt x="160" y="348"/>
                    </a:cubicBezTo>
                    <a:cubicBezTo>
                      <a:pt x="152" y="353"/>
                      <a:pt x="142" y="356"/>
                      <a:pt x="136" y="364"/>
                    </a:cubicBezTo>
                    <a:cubicBezTo>
                      <a:pt x="128" y="375"/>
                      <a:pt x="123" y="389"/>
                      <a:pt x="112" y="396"/>
                    </a:cubicBezTo>
                    <a:cubicBezTo>
                      <a:pt x="96" y="407"/>
                      <a:pt x="77" y="411"/>
                      <a:pt x="60" y="420"/>
                    </a:cubicBezTo>
                    <a:cubicBezTo>
                      <a:pt x="51" y="446"/>
                      <a:pt x="27" y="473"/>
                      <a:pt x="4" y="488"/>
                    </a:cubicBezTo>
                    <a:cubicBezTo>
                      <a:pt x="19" y="562"/>
                      <a:pt x="0" y="504"/>
                      <a:pt x="172" y="504"/>
                    </a:cubicBezTo>
                    <a:cubicBezTo>
                      <a:pt x="177" y="504"/>
                      <a:pt x="241" y="511"/>
                      <a:pt x="248" y="512"/>
                    </a:cubicBezTo>
                    <a:cubicBezTo>
                      <a:pt x="289" y="508"/>
                      <a:pt x="292" y="512"/>
                      <a:pt x="316" y="488"/>
                    </a:cubicBezTo>
                    <a:cubicBezTo>
                      <a:pt x="320" y="475"/>
                      <a:pt x="318" y="474"/>
                      <a:pt x="332" y="468"/>
                    </a:cubicBezTo>
                    <a:cubicBezTo>
                      <a:pt x="340" y="465"/>
                      <a:pt x="356" y="460"/>
                      <a:pt x="356" y="460"/>
                    </a:cubicBezTo>
                    <a:cubicBezTo>
                      <a:pt x="382" y="469"/>
                      <a:pt x="376" y="473"/>
                      <a:pt x="408" y="468"/>
                    </a:cubicBezTo>
                    <a:cubicBezTo>
                      <a:pt x="437" y="458"/>
                      <a:pt x="425" y="465"/>
                      <a:pt x="444" y="452"/>
                    </a:cubicBezTo>
                    <a:cubicBezTo>
                      <a:pt x="462" y="424"/>
                      <a:pt x="457" y="437"/>
                      <a:pt x="464" y="416"/>
                    </a:cubicBezTo>
                    <a:cubicBezTo>
                      <a:pt x="466" y="400"/>
                      <a:pt x="461" y="379"/>
                      <a:pt x="472" y="368"/>
                    </a:cubicBezTo>
                    <a:cubicBezTo>
                      <a:pt x="479" y="361"/>
                      <a:pt x="488" y="357"/>
                      <a:pt x="496" y="352"/>
                    </a:cubicBezTo>
                    <a:cubicBezTo>
                      <a:pt x="500" y="349"/>
                      <a:pt x="508" y="344"/>
                      <a:pt x="508" y="344"/>
                    </a:cubicBezTo>
                    <a:cubicBezTo>
                      <a:pt x="539" y="297"/>
                      <a:pt x="551" y="294"/>
                      <a:pt x="604" y="276"/>
                    </a:cubicBezTo>
                    <a:cubicBezTo>
                      <a:pt x="630" y="267"/>
                      <a:pt x="620" y="259"/>
                      <a:pt x="640" y="256"/>
                    </a:cubicBezTo>
                    <a:cubicBezTo>
                      <a:pt x="665" y="253"/>
                      <a:pt x="716" y="248"/>
                      <a:pt x="716" y="248"/>
                    </a:cubicBezTo>
                    <a:cubicBezTo>
                      <a:pt x="732" y="244"/>
                      <a:pt x="742" y="241"/>
                      <a:pt x="756" y="232"/>
                    </a:cubicBezTo>
                    <a:cubicBezTo>
                      <a:pt x="771" y="186"/>
                      <a:pt x="781" y="141"/>
                      <a:pt x="808" y="100"/>
                    </a:cubicBezTo>
                    <a:cubicBezTo>
                      <a:pt x="826" y="72"/>
                      <a:pt x="803" y="97"/>
                      <a:pt x="816" y="8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1" name="Freeform 22"/>
              <p:cNvSpPr>
                <a:spLocks/>
              </p:cNvSpPr>
              <p:nvPr/>
            </p:nvSpPr>
            <p:spPr bwMode="auto">
              <a:xfrm>
                <a:off x="3322" y="2935"/>
                <a:ext cx="185" cy="168"/>
              </a:xfrm>
              <a:custGeom>
                <a:avLst/>
                <a:gdLst/>
                <a:ahLst/>
                <a:cxnLst>
                  <a:cxn ang="0">
                    <a:pos x="92" y="150"/>
                  </a:cxn>
                  <a:cxn ang="0">
                    <a:pos x="170" y="132"/>
                  </a:cxn>
                  <a:cxn ang="0">
                    <a:pos x="182" y="114"/>
                  </a:cxn>
                  <a:cxn ang="0">
                    <a:pos x="158" y="54"/>
                  </a:cxn>
                  <a:cxn ang="0">
                    <a:pos x="122" y="42"/>
                  </a:cxn>
                  <a:cxn ang="0">
                    <a:pos x="104" y="36"/>
                  </a:cxn>
                  <a:cxn ang="0">
                    <a:pos x="56" y="0"/>
                  </a:cxn>
                  <a:cxn ang="0">
                    <a:pos x="8" y="36"/>
                  </a:cxn>
                  <a:cxn ang="0">
                    <a:pos x="2" y="96"/>
                  </a:cxn>
                  <a:cxn ang="0">
                    <a:pos x="8" y="126"/>
                  </a:cxn>
                  <a:cxn ang="0">
                    <a:pos x="26" y="132"/>
                  </a:cxn>
                  <a:cxn ang="0">
                    <a:pos x="32" y="156"/>
                  </a:cxn>
                  <a:cxn ang="0">
                    <a:pos x="68" y="168"/>
                  </a:cxn>
                  <a:cxn ang="0">
                    <a:pos x="92" y="150"/>
                  </a:cxn>
                </a:cxnLst>
                <a:rect l="0" t="0" r="r" b="b"/>
                <a:pathLst>
                  <a:path w="184" h="168">
                    <a:moveTo>
                      <a:pt x="92" y="150"/>
                    </a:moveTo>
                    <a:cubicBezTo>
                      <a:pt x="118" y="141"/>
                      <a:pt x="143" y="137"/>
                      <a:pt x="170" y="132"/>
                    </a:cubicBezTo>
                    <a:cubicBezTo>
                      <a:pt x="174" y="126"/>
                      <a:pt x="181" y="121"/>
                      <a:pt x="182" y="114"/>
                    </a:cubicBezTo>
                    <a:cubicBezTo>
                      <a:pt x="184" y="102"/>
                      <a:pt x="169" y="61"/>
                      <a:pt x="158" y="54"/>
                    </a:cubicBezTo>
                    <a:cubicBezTo>
                      <a:pt x="147" y="47"/>
                      <a:pt x="134" y="46"/>
                      <a:pt x="122" y="42"/>
                    </a:cubicBezTo>
                    <a:cubicBezTo>
                      <a:pt x="116" y="40"/>
                      <a:pt x="104" y="36"/>
                      <a:pt x="104" y="36"/>
                    </a:cubicBezTo>
                    <a:cubicBezTo>
                      <a:pt x="90" y="15"/>
                      <a:pt x="80" y="8"/>
                      <a:pt x="56" y="0"/>
                    </a:cubicBezTo>
                    <a:cubicBezTo>
                      <a:pt x="17" y="10"/>
                      <a:pt x="39" y="15"/>
                      <a:pt x="8" y="36"/>
                    </a:cubicBezTo>
                    <a:cubicBezTo>
                      <a:pt x="0" y="59"/>
                      <a:pt x="8" y="71"/>
                      <a:pt x="2" y="96"/>
                    </a:cubicBezTo>
                    <a:cubicBezTo>
                      <a:pt x="4" y="106"/>
                      <a:pt x="2" y="118"/>
                      <a:pt x="8" y="126"/>
                    </a:cubicBezTo>
                    <a:cubicBezTo>
                      <a:pt x="12" y="131"/>
                      <a:pt x="22" y="127"/>
                      <a:pt x="26" y="132"/>
                    </a:cubicBezTo>
                    <a:cubicBezTo>
                      <a:pt x="31" y="138"/>
                      <a:pt x="26" y="151"/>
                      <a:pt x="32" y="156"/>
                    </a:cubicBezTo>
                    <a:cubicBezTo>
                      <a:pt x="42" y="164"/>
                      <a:pt x="68" y="168"/>
                      <a:pt x="68" y="168"/>
                    </a:cubicBezTo>
                    <a:cubicBezTo>
                      <a:pt x="76" y="138"/>
                      <a:pt x="66" y="141"/>
                      <a:pt x="92" y="15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2" name="Freeform 23"/>
              <p:cNvSpPr>
                <a:spLocks/>
              </p:cNvSpPr>
              <p:nvPr/>
            </p:nvSpPr>
            <p:spPr bwMode="auto">
              <a:xfrm>
                <a:off x="5346" y="1907"/>
                <a:ext cx="193" cy="226"/>
              </a:xfrm>
              <a:custGeom>
                <a:avLst/>
                <a:gdLst/>
                <a:ahLst/>
                <a:cxnLst>
                  <a:cxn ang="0">
                    <a:pos x="8" y="58"/>
                  </a:cxn>
                  <a:cxn ang="0">
                    <a:pos x="2" y="76"/>
                  </a:cxn>
                  <a:cxn ang="0">
                    <a:pos x="20" y="88"/>
                  </a:cxn>
                  <a:cxn ang="0">
                    <a:pos x="50" y="118"/>
                  </a:cxn>
                  <a:cxn ang="0">
                    <a:pos x="98" y="184"/>
                  </a:cxn>
                  <a:cxn ang="0">
                    <a:pos x="128" y="226"/>
                  </a:cxn>
                  <a:cxn ang="0">
                    <a:pos x="164" y="160"/>
                  </a:cxn>
                  <a:cxn ang="0">
                    <a:pos x="194" y="76"/>
                  </a:cxn>
                  <a:cxn ang="0">
                    <a:pos x="128" y="46"/>
                  </a:cxn>
                  <a:cxn ang="0">
                    <a:pos x="68" y="4"/>
                  </a:cxn>
                  <a:cxn ang="0">
                    <a:pos x="8" y="58"/>
                  </a:cxn>
                </a:cxnLst>
                <a:rect l="0" t="0" r="r" b="b"/>
                <a:pathLst>
                  <a:path w="194" h="226">
                    <a:moveTo>
                      <a:pt x="8" y="58"/>
                    </a:moveTo>
                    <a:cubicBezTo>
                      <a:pt x="6" y="64"/>
                      <a:pt x="0" y="70"/>
                      <a:pt x="2" y="76"/>
                    </a:cubicBezTo>
                    <a:cubicBezTo>
                      <a:pt x="5" y="83"/>
                      <a:pt x="15" y="83"/>
                      <a:pt x="20" y="88"/>
                    </a:cubicBezTo>
                    <a:cubicBezTo>
                      <a:pt x="60" y="128"/>
                      <a:pt x="2" y="86"/>
                      <a:pt x="50" y="118"/>
                    </a:cubicBezTo>
                    <a:cubicBezTo>
                      <a:pt x="68" y="145"/>
                      <a:pt x="64" y="173"/>
                      <a:pt x="98" y="184"/>
                    </a:cubicBezTo>
                    <a:cubicBezTo>
                      <a:pt x="112" y="226"/>
                      <a:pt x="98" y="216"/>
                      <a:pt x="128" y="226"/>
                    </a:cubicBezTo>
                    <a:cubicBezTo>
                      <a:pt x="184" y="217"/>
                      <a:pt x="172" y="216"/>
                      <a:pt x="164" y="160"/>
                    </a:cubicBezTo>
                    <a:cubicBezTo>
                      <a:pt x="170" y="128"/>
                      <a:pt x="184" y="106"/>
                      <a:pt x="194" y="76"/>
                    </a:cubicBezTo>
                    <a:cubicBezTo>
                      <a:pt x="171" y="53"/>
                      <a:pt x="160" y="52"/>
                      <a:pt x="128" y="46"/>
                    </a:cubicBezTo>
                    <a:cubicBezTo>
                      <a:pt x="119" y="0"/>
                      <a:pt x="115" y="12"/>
                      <a:pt x="68" y="4"/>
                    </a:cubicBezTo>
                    <a:cubicBezTo>
                      <a:pt x="2" y="12"/>
                      <a:pt x="22" y="2"/>
                      <a:pt x="8" y="5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183" name="Group 24"/>
              <p:cNvGrpSpPr>
                <a:grpSpLocks/>
              </p:cNvGrpSpPr>
              <p:nvPr/>
            </p:nvGrpSpPr>
            <p:grpSpPr bwMode="auto">
              <a:xfrm>
                <a:off x="4266" y="2487"/>
                <a:ext cx="1480" cy="538"/>
                <a:chOff x="4266" y="2487"/>
                <a:chExt cx="1480" cy="538"/>
              </a:xfrm>
              <a:grpFill/>
            </p:grpSpPr>
            <p:sp>
              <p:nvSpPr>
                <p:cNvPr id="184" name="Freeform 25"/>
                <p:cNvSpPr>
                  <a:spLocks/>
                </p:cNvSpPr>
                <p:nvPr/>
              </p:nvSpPr>
              <p:spPr bwMode="auto">
                <a:xfrm>
                  <a:off x="5376" y="2767"/>
                  <a:ext cx="166" cy="120"/>
                </a:xfrm>
                <a:custGeom>
                  <a:avLst/>
                  <a:gdLst/>
                  <a:ahLst/>
                  <a:cxnLst>
                    <a:cxn ang="0">
                      <a:pos x="124" y="4"/>
                    </a:cxn>
                    <a:cxn ang="0">
                      <a:pos x="80" y="32"/>
                    </a:cxn>
                    <a:cxn ang="0">
                      <a:pos x="16" y="48"/>
                    </a:cxn>
                    <a:cxn ang="0">
                      <a:pos x="0" y="84"/>
                    </a:cxn>
                    <a:cxn ang="0">
                      <a:pos x="56" y="112"/>
                    </a:cxn>
                    <a:cxn ang="0">
                      <a:pos x="80" y="120"/>
                    </a:cxn>
                    <a:cxn ang="0">
                      <a:pos x="124" y="84"/>
                    </a:cxn>
                    <a:cxn ang="0">
                      <a:pos x="148" y="76"/>
                    </a:cxn>
                    <a:cxn ang="0">
                      <a:pos x="152" y="12"/>
                    </a:cxn>
                    <a:cxn ang="0">
                      <a:pos x="124" y="4"/>
                    </a:cxn>
                  </a:cxnLst>
                  <a:rect l="0" t="0" r="r" b="b"/>
                  <a:pathLst>
                    <a:path w="167" h="120">
                      <a:moveTo>
                        <a:pt x="124" y="4"/>
                      </a:moveTo>
                      <a:cubicBezTo>
                        <a:pt x="86" y="9"/>
                        <a:pt x="101" y="0"/>
                        <a:pt x="80" y="32"/>
                      </a:cubicBezTo>
                      <a:cubicBezTo>
                        <a:pt x="73" y="43"/>
                        <a:pt x="26" y="45"/>
                        <a:pt x="16" y="48"/>
                      </a:cubicBezTo>
                      <a:cubicBezTo>
                        <a:pt x="12" y="61"/>
                        <a:pt x="4" y="71"/>
                        <a:pt x="0" y="84"/>
                      </a:cubicBezTo>
                      <a:cubicBezTo>
                        <a:pt x="7" y="106"/>
                        <a:pt x="36" y="106"/>
                        <a:pt x="56" y="112"/>
                      </a:cubicBezTo>
                      <a:cubicBezTo>
                        <a:pt x="64" y="114"/>
                        <a:pt x="80" y="120"/>
                        <a:pt x="80" y="120"/>
                      </a:cubicBezTo>
                      <a:cubicBezTo>
                        <a:pt x="100" y="113"/>
                        <a:pt x="104" y="93"/>
                        <a:pt x="124" y="84"/>
                      </a:cubicBezTo>
                      <a:cubicBezTo>
                        <a:pt x="132" y="81"/>
                        <a:pt x="148" y="76"/>
                        <a:pt x="148" y="76"/>
                      </a:cubicBezTo>
                      <a:cubicBezTo>
                        <a:pt x="163" y="54"/>
                        <a:pt x="167" y="53"/>
                        <a:pt x="152" y="12"/>
                      </a:cubicBezTo>
                      <a:cubicBezTo>
                        <a:pt x="149" y="3"/>
                        <a:pt x="133" y="7"/>
                        <a:pt x="124" y="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26"/>
                <p:cNvSpPr>
                  <a:spLocks/>
                </p:cNvSpPr>
                <p:nvPr/>
              </p:nvSpPr>
              <p:spPr bwMode="auto">
                <a:xfrm>
                  <a:off x="4266" y="2903"/>
                  <a:ext cx="190" cy="122"/>
                </a:xfrm>
                <a:custGeom>
                  <a:avLst/>
                  <a:gdLst/>
                  <a:ahLst/>
                  <a:cxnLst>
                    <a:cxn ang="0">
                      <a:pos x="165" y="4"/>
                    </a:cxn>
                    <a:cxn ang="0">
                      <a:pos x="65" y="32"/>
                    </a:cxn>
                    <a:cxn ang="0">
                      <a:pos x="25" y="44"/>
                    </a:cxn>
                    <a:cxn ang="0">
                      <a:pos x="5" y="68"/>
                    </a:cxn>
                    <a:cxn ang="0">
                      <a:pos x="57" y="120"/>
                    </a:cxn>
                    <a:cxn ang="0">
                      <a:pos x="109" y="112"/>
                    </a:cxn>
                    <a:cxn ang="0">
                      <a:pos x="173" y="80"/>
                    </a:cxn>
                    <a:cxn ang="0">
                      <a:pos x="177" y="4"/>
                    </a:cxn>
                    <a:cxn ang="0">
                      <a:pos x="165" y="4"/>
                    </a:cxn>
                  </a:cxnLst>
                  <a:rect l="0" t="0" r="r" b="b"/>
                  <a:pathLst>
                    <a:path w="191" h="122">
                      <a:moveTo>
                        <a:pt x="165" y="4"/>
                      </a:moveTo>
                      <a:cubicBezTo>
                        <a:pt x="129" y="13"/>
                        <a:pt x="98" y="18"/>
                        <a:pt x="65" y="32"/>
                      </a:cubicBezTo>
                      <a:cubicBezTo>
                        <a:pt x="52" y="37"/>
                        <a:pt x="25" y="44"/>
                        <a:pt x="25" y="44"/>
                      </a:cubicBezTo>
                      <a:cubicBezTo>
                        <a:pt x="19" y="53"/>
                        <a:pt x="8" y="58"/>
                        <a:pt x="5" y="68"/>
                      </a:cubicBezTo>
                      <a:cubicBezTo>
                        <a:pt x="0" y="89"/>
                        <a:pt x="40" y="114"/>
                        <a:pt x="57" y="120"/>
                      </a:cubicBezTo>
                      <a:cubicBezTo>
                        <a:pt x="74" y="118"/>
                        <a:pt x="94" y="122"/>
                        <a:pt x="109" y="112"/>
                      </a:cubicBezTo>
                      <a:cubicBezTo>
                        <a:pt x="151" y="84"/>
                        <a:pt x="108" y="88"/>
                        <a:pt x="173" y="80"/>
                      </a:cubicBezTo>
                      <a:cubicBezTo>
                        <a:pt x="191" y="53"/>
                        <a:pt x="190" y="60"/>
                        <a:pt x="177" y="4"/>
                      </a:cubicBezTo>
                      <a:cubicBezTo>
                        <a:pt x="176" y="0"/>
                        <a:pt x="165" y="0"/>
                        <a:pt x="165" y="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27"/>
                <p:cNvSpPr>
                  <a:spLocks/>
                </p:cNvSpPr>
                <p:nvPr/>
              </p:nvSpPr>
              <p:spPr bwMode="auto">
                <a:xfrm>
                  <a:off x="5659" y="2487"/>
                  <a:ext cx="87" cy="77"/>
                </a:xfrm>
                <a:custGeom>
                  <a:avLst/>
                  <a:gdLst/>
                  <a:ahLst/>
                  <a:cxnLst>
                    <a:cxn ang="0">
                      <a:pos x="56" y="5"/>
                    </a:cxn>
                    <a:cxn ang="0">
                      <a:pos x="8" y="13"/>
                    </a:cxn>
                    <a:cxn ang="0">
                      <a:pos x="0" y="37"/>
                    </a:cxn>
                    <a:cxn ang="0">
                      <a:pos x="52" y="73"/>
                    </a:cxn>
                    <a:cxn ang="0">
                      <a:pos x="56" y="5"/>
                    </a:cxn>
                  </a:cxnLst>
                  <a:rect l="0" t="0" r="r" b="b"/>
                  <a:pathLst>
                    <a:path w="86" h="78">
                      <a:moveTo>
                        <a:pt x="56" y="5"/>
                      </a:moveTo>
                      <a:cubicBezTo>
                        <a:pt x="40" y="7"/>
                        <a:pt x="17" y="0"/>
                        <a:pt x="8" y="13"/>
                      </a:cubicBezTo>
                      <a:cubicBezTo>
                        <a:pt x="3" y="20"/>
                        <a:pt x="0" y="37"/>
                        <a:pt x="0" y="37"/>
                      </a:cubicBezTo>
                      <a:cubicBezTo>
                        <a:pt x="6" y="78"/>
                        <a:pt x="10" y="68"/>
                        <a:pt x="52" y="73"/>
                      </a:cubicBezTo>
                      <a:cubicBezTo>
                        <a:pt x="83" y="65"/>
                        <a:pt x="86" y="20"/>
                        <a:pt x="56" y="5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28"/>
                <p:cNvSpPr>
                  <a:spLocks/>
                </p:cNvSpPr>
                <p:nvPr/>
              </p:nvSpPr>
              <p:spPr bwMode="auto">
                <a:xfrm>
                  <a:off x="4690" y="2623"/>
                  <a:ext cx="531" cy="335"/>
                </a:xfrm>
                <a:custGeom>
                  <a:avLst/>
                  <a:gdLst/>
                  <a:ahLst/>
                  <a:cxnLst>
                    <a:cxn ang="0">
                      <a:pos x="372" y="10"/>
                    </a:cxn>
                    <a:cxn ang="0">
                      <a:pos x="320" y="42"/>
                    </a:cxn>
                    <a:cxn ang="0">
                      <a:pos x="188" y="114"/>
                    </a:cxn>
                    <a:cxn ang="0">
                      <a:pos x="156" y="150"/>
                    </a:cxn>
                    <a:cxn ang="0">
                      <a:pos x="60" y="218"/>
                    </a:cxn>
                    <a:cxn ang="0">
                      <a:pos x="36" y="254"/>
                    </a:cxn>
                    <a:cxn ang="0">
                      <a:pos x="8" y="298"/>
                    </a:cxn>
                    <a:cxn ang="0">
                      <a:pos x="4" y="314"/>
                    </a:cxn>
                    <a:cxn ang="0">
                      <a:pos x="28" y="322"/>
                    </a:cxn>
                    <a:cxn ang="0">
                      <a:pos x="64" y="338"/>
                    </a:cxn>
                    <a:cxn ang="0">
                      <a:pos x="108" y="334"/>
                    </a:cxn>
                    <a:cxn ang="0">
                      <a:pos x="160" y="254"/>
                    </a:cxn>
                    <a:cxn ang="0">
                      <a:pos x="356" y="162"/>
                    </a:cxn>
                    <a:cxn ang="0">
                      <a:pos x="412" y="122"/>
                    </a:cxn>
                    <a:cxn ang="0">
                      <a:pos x="508" y="90"/>
                    </a:cxn>
                    <a:cxn ang="0">
                      <a:pos x="528" y="58"/>
                    </a:cxn>
                    <a:cxn ang="0">
                      <a:pos x="372" y="10"/>
                    </a:cxn>
                  </a:cxnLst>
                  <a:rect l="0" t="0" r="r" b="b"/>
                  <a:pathLst>
                    <a:path w="528" h="338">
                      <a:moveTo>
                        <a:pt x="372" y="10"/>
                      </a:moveTo>
                      <a:cubicBezTo>
                        <a:pt x="355" y="27"/>
                        <a:pt x="340" y="30"/>
                        <a:pt x="320" y="42"/>
                      </a:cubicBezTo>
                      <a:cubicBezTo>
                        <a:pt x="277" y="68"/>
                        <a:pt x="230" y="86"/>
                        <a:pt x="188" y="114"/>
                      </a:cubicBezTo>
                      <a:cubicBezTo>
                        <a:pt x="174" y="123"/>
                        <a:pt x="169" y="140"/>
                        <a:pt x="156" y="150"/>
                      </a:cubicBezTo>
                      <a:cubicBezTo>
                        <a:pt x="134" y="167"/>
                        <a:pt x="83" y="210"/>
                        <a:pt x="60" y="218"/>
                      </a:cubicBezTo>
                      <a:cubicBezTo>
                        <a:pt x="52" y="230"/>
                        <a:pt x="41" y="240"/>
                        <a:pt x="36" y="254"/>
                      </a:cubicBezTo>
                      <a:cubicBezTo>
                        <a:pt x="29" y="276"/>
                        <a:pt x="27" y="285"/>
                        <a:pt x="8" y="298"/>
                      </a:cubicBezTo>
                      <a:cubicBezTo>
                        <a:pt x="7" y="303"/>
                        <a:pt x="0" y="310"/>
                        <a:pt x="4" y="314"/>
                      </a:cubicBezTo>
                      <a:cubicBezTo>
                        <a:pt x="9" y="320"/>
                        <a:pt x="20" y="319"/>
                        <a:pt x="28" y="322"/>
                      </a:cubicBezTo>
                      <a:cubicBezTo>
                        <a:pt x="41" y="326"/>
                        <a:pt x="51" y="334"/>
                        <a:pt x="64" y="338"/>
                      </a:cubicBezTo>
                      <a:cubicBezTo>
                        <a:pt x="79" y="337"/>
                        <a:pt x="94" y="337"/>
                        <a:pt x="108" y="334"/>
                      </a:cubicBezTo>
                      <a:cubicBezTo>
                        <a:pt x="144" y="326"/>
                        <a:pt x="138" y="273"/>
                        <a:pt x="160" y="254"/>
                      </a:cubicBezTo>
                      <a:cubicBezTo>
                        <a:pt x="208" y="212"/>
                        <a:pt x="293" y="171"/>
                        <a:pt x="356" y="162"/>
                      </a:cubicBezTo>
                      <a:cubicBezTo>
                        <a:pt x="381" y="154"/>
                        <a:pt x="387" y="130"/>
                        <a:pt x="412" y="122"/>
                      </a:cubicBezTo>
                      <a:cubicBezTo>
                        <a:pt x="443" y="112"/>
                        <a:pt x="481" y="108"/>
                        <a:pt x="508" y="90"/>
                      </a:cubicBezTo>
                      <a:cubicBezTo>
                        <a:pt x="513" y="75"/>
                        <a:pt x="523" y="73"/>
                        <a:pt x="528" y="58"/>
                      </a:cubicBezTo>
                      <a:cubicBezTo>
                        <a:pt x="514" y="0"/>
                        <a:pt x="416" y="21"/>
                        <a:pt x="372" y="1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5895495" y="5489757"/>
              <a:ext cx="2257899" cy="1367916"/>
              <a:chOff x="3375" y="2687"/>
              <a:chExt cx="2217" cy="1472"/>
            </a:xfrm>
            <a:grpFill/>
          </p:grpSpPr>
          <p:sp>
            <p:nvSpPr>
              <p:cNvPr id="168" name="Freeform 43"/>
              <p:cNvSpPr>
                <a:spLocks/>
              </p:cNvSpPr>
              <p:nvPr/>
            </p:nvSpPr>
            <p:spPr bwMode="auto">
              <a:xfrm>
                <a:off x="3926" y="3720"/>
                <a:ext cx="382" cy="422"/>
              </a:xfrm>
              <a:custGeom>
                <a:avLst/>
                <a:gdLst>
                  <a:gd name="connsiteX0" fmla="*/ 144 w 443"/>
                  <a:gd name="connsiteY0" fmla="*/ 34 h 478"/>
                  <a:gd name="connsiteX1" fmla="*/ 114 w 443"/>
                  <a:gd name="connsiteY1" fmla="*/ 64 h 478"/>
                  <a:gd name="connsiteX2" fmla="*/ 102 w 443"/>
                  <a:gd name="connsiteY2" fmla="*/ 100 h 478"/>
                  <a:gd name="connsiteX3" fmla="*/ 36 w 443"/>
                  <a:gd name="connsiteY3" fmla="*/ 166 h 478"/>
                  <a:gd name="connsiteX4" fmla="*/ 54 w 443"/>
                  <a:gd name="connsiteY4" fmla="*/ 376 h 478"/>
                  <a:gd name="connsiteX5" fmla="*/ 72 w 443"/>
                  <a:gd name="connsiteY5" fmla="*/ 440 h 478"/>
                  <a:gd name="connsiteX6" fmla="*/ 120 w 443"/>
                  <a:gd name="connsiteY6" fmla="*/ 478 h 478"/>
                  <a:gd name="connsiteX7" fmla="*/ 426 w 443"/>
                  <a:gd name="connsiteY7" fmla="*/ 460 h 478"/>
                  <a:gd name="connsiteX8" fmla="*/ 408 w 443"/>
                  <a:gd name="connsiteY8" fmla="*/ 274 h 478"/>
                  <a:gd name="connsiteX9" fmla="*/ 378 w 443"/>
                  <a:gd name="connsiteY9" fmla="*/ 220 h 478"/>
                  <a:gd name="connsiteX10" fmla="*/ 342 w 443"/>
                  <a:gd name="connsiteY10" fmla="*/ 166 h 478"/>
                  <a:gd name="connsiteX11" fmla="*/ 318 w 443"/>
                  <a:gd name="connsiteY11" fmla="*/ 76 h 478"/>
                  <a:gd name="connsiteX12" fmla="*/ 246 w 443"/>
                  <a:gd name="connsiteY12" fmla="*/ 34 h 478"/>
                  <a:gd name="connsiteX13" fmla="*/ 192 w 443"/>
                  <a:gd name="connsiteY13" fmla="*/ 4 h 478"/>
                  <a:gd name="connsiteX14" fmla="*/ 144 w 443"/>
                  <a:gd name="connsiteY14" fmla="*/ 34 h 478"/>
                  <a:gd name="connsiteX0" fmla="*/ 144 w 443"/>
                  <a:gd name="connsiteY0" fmla="*/ 34 h 488"/>
                  <a:gd name="connsiteX1" fmla="*/ 114 w 443"/>
                  <a:gd name="connsiteY1" fmla="*/ 64 h 488"/>
                  <a:gd name="connsiteX2" fmla="*/ 102 w 443"/>
                  <a:gd name="connsiteY2" fmla="*/ 100 h 488"/>
                  <a:gd name="connsiteX3" fmla="*/ 36 w 443"/>
                  <a:gd name="connsiteY3" fmla="*/ 166 h 488"/>
                  <a:gd name="connsiteX4" fmla="*/ 54 w 443"/>
                  <a:gd name="connsiteY4" fmla="*/ 376 h 488"/>
                  <a:gd name="connsiteX5" fmla="*/ 72 w 443"/>
                  <a:gd name="connsiteY5" fmla="*/ 440 h 488"/>
                  <a:gd name="connsiteX6" fmla="*/ 426 w 443"/>
                  <a:gd name="connsiteY6" fmla="*/ 460 h 488"/>
                  <a:gd name="connsiteX7" fmla="*/ 408 w 443"/>
                  <a:gd name="connsiteY7" fmla="*/ 274 h 488"/>
                  <a:gd name="connsiteX8" fmla="*/ 378 w 443"/>
                  <a:gd name="connsiteY8" fmla="*/ 220 h 488"/>
                  <a:gd name="connsiteX9" fmla="*/ 342 w 443"/>
                  <a:gd name="connsiteY9" fmla="*/ 166 h 488"/>
                  <a:gd name="connsiteX10" fmla="*/ 318 w 443"/>
                  <a:gd name="connsiteY10" fmla="*/ 76 h 488"/>
                  <a:gd name="connsiteX11" fmla="*/ 246 w 443"/>
                  <a:gd name="connsiteY11" fmla="*/ 34 h 488"/>
                  <a:gd name="connsiteX12" fmla="*/ 192 w 443"/>
                  <a:gd name="connsiteY12" fmla="*/ 4 h 488"/>
                  <a:gd name="connsiteX13" fmla="*/ 144 w 443"/>
                  <a:gd name="connsiteY13" fmla="*/ 34 h 488"/>
                  <a:gd name="connsiteX0" fmla="*/ 144 w 443"/>
                  <a:gd name="connsiteY0" fmla="*/ 34 h 458"/>
                  <a:gd name="connsiteX1" fmla="*/ 114 w 443"/>
                  <a:gd name="connsiteY1" fmla="*/ 64 h 458"/>
                  <a:gd name="connsiteX2" fmla="*/ 102 w 443"/>
                  <a:gd name="connsiteY2" fmla="*/ 100 h 458"/>
                  <a:gd name="connsiteX3" fmla="*/ 36 w 443"/>
                  <a:gd name="connsiteY3" fmla="*/ 166 h 458"/>
                  <a:gd name="connsiteX4" fmla="*/ 54 w 443"/>
                  <a:gd name="connsiteY4" fmla="*/ 376 h 458"/>
                  <a:gd name="connsiteX5" fmla="*/ 72 w 443"/>
                  <a:gd name="connsiteY5" fmla="*/ 440 h 458"/>
                  <a:gd name="connsiteX6" fmla="*/ 426 w 443"/>
                  <a:gd name="connsiteY6" fmla="*/ 430 h 458"/>
                  <a:gd name="connsiteX7" fmla="*/ 408 w 443"/>
                  <a:gd name="connsiteY7" fmla="*/ 274 h 458"/>
                  <a:gd name="connsiteX8" fmla="*/ 378 w 443"/>
                  <a:gd name="connsiteY8" fmla="*/ 220 h 458"/>
                  <a:gd name="connsiteX9" fmla="*/ 342 w 443"/>
                  <a:gd name="connsiteY9" fmla="*/ 166 h 458"/>
                  <a:gd name="connsiteX10" fmla="*/ 318 w 443"/>
                  <a:gd name="connsiteY10" fmla="*/ 76 h 458"/>
                  <a:gd name="connsiteX11" fmla="*/ 246 w 443"/>
                  <a:gd name="connsiteY11" fmla="*/ 34 h 458"/>
                  <a:gd name="connsiteX12" fmla="*/ 192 w 443"/>
                  <a:gd name="connsiteY12" fmla="*/ 4 h 458"/>
                  <a:gd name="connsiteX13" fmla="*/ 144 w 443"/>
                  <a:gd name="connsiteY13" fmla="*/ 34 h 458"/>
                  <a:gd name="connsiteX0" fmla="*/ 144 w 443"/>
                  <a:gd name="connsiteY0" fmla="*/ 34 h 454"/>
                  <a:gd name="connsiteX1" fmla="*/ 114 w 443"/>
                  <a:gd name="connsiteY1" fmla="*/ 64 h 454"/>
                  <a:gd name="connsiteX2" fmla="*/ 102 w 443"/>
                  <a:gd name="connsiteY2" fmla="*/ 100 h 454"/>
                  <a:gd name="connsiteX3" fmla="*/ 36 w 443"/>
                  <a:gd name="connsiteY3" fmla="*/ 166 h 454"/>
                  <a:gd name="connsiteX4" fmla="*/ 54 w 443"/>
                  <a:gd name="connsiteY4" fmla="*/ 376 h 454"/>
                  <a:gd name="connsiteX5" fmla="*/ 72 w 443"/>
                  <a:gd name="connsiteY5" fmla="*/ 440 h 454"/>
                  <a:gd name="connsiteX6" fmla="*/ 426 w 443"/>
                  <a:gd name="connsiteY6" fmla="*/ 430 h 454"/>
                  <a:gd name="connsiteX7" fmla="*/ 408 w 443"/>
                  <a:gd name="connsiteY7" fmla="*/ 274 h 454"/>
                  <a:gd name="connsiteX8" fmla="*/ 378 w 443"/>
                  <a:gd name="connsiteY8" fmla="*/ 220 h 454"/>
                  <a:gd name="connsiteX9" fmla="*/ 342 w 443"/>
                  <a:gd name="connsiteY9" fmla="*/ 166 h 454"/>
                  <a:gd name="connsiteX10" fmla="*/ 318 w 443"/>
                  <a:gd name="connsiteY10" fmla="*/ 76 h 454"/>
                  <a:gd name="connsiteX11" fmla="*/ 246 w 443"/>
                  <a:gd name="connsiteY11" fmla="*/ 34 h 454"/>
                  <a:gd name="connsiteX12" fmla="*/ 192 w 443"/>
                  <a:gd name="connsiteY12" fmla="*/ 4 h 454"/>
                  <a:gd name="connsiteX13" fmla="*/ 144 w 443"/>
                  <a:gd name="connsiteY13" fmla="*/ 34 h 454"/>
                  <a:gd name="connsiteX0" fmla="*/ 144 w 443"/>
                  <a:gd name="connsiteY0" fmla="*/ 34 h 454"/>
                  <a:gd name="connsiteX1" fmla="*/ 114 w 443"/>
                  <a:gd name="connsiteY1" fmla="*/ 64 h 454"/>
                  <a:gd name="connsiteX2" fmla="*/ 102 w 443"/>
                  <a:gd name="connsiteY2" fmla="*/ 100 h 454"/>
                  <a:gd name="connsiteX3" fmla="*/ 36 w 443"/>
                  <a:gd name="connsiteY3" fmla="*/ 166 h 454"/>
                  <a:gd name="connsiteX4" fmla="*/ 54 w 443"/>
                  <a:gd name="connsiteY4" fmla="*/ 376 h 454"/>
                  <a:gd name="connsiteX5" fmla="*/ 72 w 443"/>
                  <a:gd name="connsiteY5" fmla="*/ 440 h 454"/>
                  <a:gd name="connsiteX6" fmla="*/ 426 w 443"/>
                  <a:gd name="connsiteY6" fmla="*/ 430 h 454"/>
                  <a:gd name="connsiteX7" fmla="*/ 408 w 443"/>
                  <a:gd name="connsiteY7" fmla="*/ 274 h 454"/>
                  <a:gd name="connsiteX8" fmla="*/ 378 w 443"/>
                  <a:gd name="connsiteY8" fmla="*/ 220 h 454"/>
                  <a:gd name="connsiteX9" fmla="*/ 342 w 443"/>
                  <a:gd name="connsiteY9" fmla="*/ 166 h 454"/>
                  <a:gd name="connsiteX10" fmla="*/ 318 w 443"/>
                  <a:gd name="connsiteY10" fmla="*/ 76 h 454"/>
                  <a:gd name="connsiteX11" fmla="*/ 246 w 443"/>
                  <a:gd name="connsiteY11" fmla="*/ 34 h 454"/>
                  <a:gd name="connsiteX12" fmla="*/ 192 w 443"/>
                  <a:gd name="connsiteY12" fmla="*/ 4 h 454"/>
                  <a:gd name="connsiteX13" fmla="*/ 144 w 443"/>
                  <a:gd name="connsiteY13" fmla="*/ 34 h 454"/>
                  <a:gd name="connsiteX0" fmla="*/ 144 w 443"/>
                  <a:gd name="connsiteY0" fmla="*/ 34 h 445"/>
                  <a:gd name="connsiteX1" fmla="*/ 114 w 443"/>
                  <a:gd name="connsiteY1" fmla="*/ 64 h 445"/>
                  <a:gd name="connsiteX2" fmla="*/ 102 w 443"/>
                  <a:gd name="connsiteY2" fmla="*/ 100 h 445"/>
                  <a:gd name="connsiteX3" fmla="*/ 36 w 443"/>
                  <a:gd name="connsiteY3" fmla="*/ 166 h 445"/>
                  <a:gd name="connsiteX4" fmla="*/ 54 w 443"/>
                  <a:gd name="connsiteY4" fmla="*/ 376 h 445"/>
                  <a:gd name="connsiteX5" fmla="*/ 72 w 443"/>
                  <a:gd name="connsiteY5" fmla="*/ 440 h 445"/>
                  <a:gd name="connsiteX6" fmla="*/ 426 w 443"/>
                  <a:gd name="connsiteY6" fmla="*/ 430 h 445"/>
                  <a:gd name="connsiteX7" fmla="*/ 408 w 443"/>
                  <a:gd name="connsiteY7" fmla="*/ 274 h 445"/>
                  <a:gd name="connsiteX8" fmla="*/ 378 w 443"/>
                  <a:gd name="connsiteY8" fmla="*/ 220 h 445"/>
                  <a:gd name="connsiteX9" fmla="*/ 342 w 443"/>
                  <a:gd name="connsiteY9" fmla="*/ 166 h 445"/>
                  <a:gd name="connsiteX10" fmla="*/ 318 w 443"/>
                  <a:gd name="connsiteY10" fmla="*/ 76 h 445"/>
                  <a:gd name="connsiteX11" fmla="*/ 246 w 443"/>
                  <a:gd name="connsiteY11" fmla="*/ 34 h 445"/>
                  <a:gd name="connsiteX12" fmla="*/ 192 w 443"/>
                  <a:gd name="connsiteY12" fmla="*/ 4 h 445"/>
                  <a:gd name="connsiteX13" fmla="*/ 144 w 443"/>
                  <a:gd name="connsiteY13" fmla="*/ 34 h 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43" h="445">
                    <a:moveTo>
                      <a:pt x="144" y="34"/>
                    </a:moveTo>
                    <a:cubicBezTo>
                      <a:pt x="128" y="45"/>
                      <a:pt x="122" y="45"/>
                      <a:pt x="114" y="64"/>
                    </a:cubicBezTo>
                    <a:cubicBezTo>
                      <a:pt x="109" y="76"/>
                      <a:pt x="111" y="91"/>
                      <a:pt x="102" y="100"/>
                    </a:cubicBezTo>
                    <a:cubicBezTo>
                      <a:pt x="79" y="123"/>
                      <a:pt x="64" y="148"/>
                      <a:pt x="36" y="166"/>
                    </a:cubicBezTo>
                    <a:cubicBezTo>
                      <a:pt x="13" y="234"/>
                      <a:pt x="0" y="322"/>
                      <a:pt x="54" y="376"/>
                    </a:cubicBezTo>
                    <a:cubicBezTo>
                      <a:pt x="60" y="394"/>
                      <a:pt x="71" y="439"/>
                      <a:pt x="72" y="440"/>
                    </a:cubicBezTo>
                    <a:cubicBezTo>
                      <a:pt x="78" y="435"/>
                      <a:pt x="431" y="445"/>
                      <a:pt x="426" y="430"/>
                    </a:cubicBezTo>
                    <a:cubicBezTo>
                      <a:pt x="443" y="362"/>
                      <a:pt x="436" y="337"/>
                      <a:pt x="408" y="274"/>
                    </a:cubicBezTo>
                    <a:cubicBezTo>
                      <a:pt x="385" y="221"/>
                      <a:pt x="411" y="253"/>
                      <a:pt x="378" y="220"/>
                    </a:cubicBezTo>
                    <a:cubicBezTo>
                      <a:pt x="370" y="197"/>
                      <a:pt x="352" y="188"/>
                      <a:pt x="342" y="166"/>
                    </a:cubicBezTo>
                    <a:cubicBezTo>
                      <a:pt x="330" y="140"/>
                      <a:pt x="333" y="99"/>
                      <a:pt x="318" y="76"/>
                    </a:cubicBezTo>
                    <a:cubicBezTo>
                      <a:pt x="302" y="52"/>
                      <a:pt x="270" y="47"/>
                      <a:pt x="246" y="34"/>
                    </a:cubicBezTo>
                    <a:cubicBezTo>
                      <a:pt x="184" y="0"/>
                      <a:pt x="233" y="18"/>
                      <a:pt x="192" y="4"/>
                    </a:cubicBezTo>
                    <a:cubicBezTo>
                      <a:pt x="191" y="4"/>
                      <a:pt x="117" y="7"/>
                      <a:pt x="144" y="3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9" name="Freeform 44"/>
              <p:cNvSpPr>
                <a:spLocks/>
              </p:cNvSpPr>
              <p:nvPr/>
            </p:nvSpPr>
            <p:spPr bwMode="auto">
              <a:xfrm>
                <a:off x="3375" y="3845"/>
                <a:ext cx="218" cy="270"/>
              </a:xfrm>
              <a:custGeom>
                <a:avLst/>
                <a:gdLst/>
                <a:ahLst/>
                <a:cxnLst>
                  <a:cxn ang="0">
                    <a:pos x="170" y="15"/>
                  </a:cxn>
                  <a:cxn ang="0">
                    <a:pos x="62" y="9"/>
                  </a:cxn>
                  <a:cxn ang="0">
                    <a:pos x="56" y="87"/>
                  </a:cxn>
                  <a:cxn ang="0">
                    <a:pos x="2" y="123"/>
                  </a:cxn>
                  <a:cxn ang="0">
                    <a:pos x="8" y="171"/>
                  </a:cxn>
                  <a:cxn ang="0">
                    <a:pos x="44" y="195"/>
                  </a:cxn>
                  <a:cxn ang="0">
                    <a:pos x="80" y="231"/>
                  </a:cxn>
                  <a:cxn ang="0">
                    <a:pos x="104" y="267"/>
                  </a:cxn>
                  <a:cxn ang="0">
                    <a:pos x="116" y="285"/>
                  </a:cxn>
                  <a:cxn ang="0">
                    <a:pos x="104" y="177"/>
                  </a:cxn>
                  <a:cxn ang="0">
                    <a:pos x="134" y="153"/>
                  </a:cxn>
                  <a:cxn ang="0">
                    <a:pos x="92" y="111"/>
                  </a:cxn>
                  <a:cxn ang="0">
                    <a:pos x="98" y="93"/>
                  </a:cxn>
                  <a:cxn ang="0">
                    <a:pos x="206" y="111"/>
                  </a:cxn>
                  <a:cxn ang="0">
                    <a:pos x="242" y="105"/>
                  </a:cxn>
                  <a:cxn ang="0">
                    <a:pos x="212" y="3"/>
                  </a:cxn>
                  <a:cxn ang="0">
                    <a:pos x="170" y="15"/>
                  </a:cxn>
                </a:cxnLst>
                <a:rect l="0" t="0" r="r" b="b"/>
                <a:pathLst>
                  <a:path w="254" h="285">
                    <a:moveTo>
                      <a:pt x="170" y="15"/>
                    </a:moveTo>
                    <a:cubicBezTo>
                      <a:pt x="125" y="10"/>
                      <a:pt x="104" y="2"/>
                      <a:pt x="62" y="9"/>
                    </a:cubicBezTo>
                    <a:cubicBezTo>
                      <a:pt x="46" y="58"/>
                      <a:pt x="48" y="32"/>
                      <a:pt x="56" y="87"/>
                    </a:cubicBezTo>
                    <a:cubicBezTo>
                      <a:pt x="41" y="110"/>
                      <a:pt x="25" y="108"/>
                      <a:pt x="2" y="123"/>
                    </a:cubicBezTo>
                    <a:cubicBezTo>
                      <a:pt x="4" y="139"/>
                      <a:pt x="0" y="157"/>
                      <a:pt x="8" y="171"/>
                    </a:cubicBezTo>
                    <a:cubicBezTo>
                      <a:pt x="15" y="183"/>
                      <a:pt x="32" y="187"/>
                      <a:pt x="44" y="195"/>
                    </a:cubicBezTo>
                    <a:cubicBezTo>
                      <a:pt x="58" y="204"/>
                      <a:pt x="71" y="217"/>
                      <a:pt x="80" y="231"/>
                    </a:cubicBezTo>
                    <a:cubicBezTo>
                      <a:pt x="88" y="243"/>
                      <a:pt x="96" y="255"/>
                      <a:pt x="104" y="267"/>
                    </a:cubicBezTo>
                    <a:cubicBezTo>
                      <a:pt x="108" y="273"/>
                      <a:pt x="116" y="285"/>
                      <a:pt x="116" y="285"/>
                    </a:cubicBezTo>
                    <a:cubicBezTo>
                      <a:pt x="191" y="266"/>
                      <a:pt x="125" y="208"/>
                      <a:pt x="104" y="177"/>
                    </a:cubicBezTo>
                    <a:cubicBezTo>
                      <a:pt x="118" y="172"/>
                      <a:pt x="131" y="172"/>
                      <a:pt x="134" y="153"/>
                    </a:cubicBezTo>
                    <a:cubicBezTo>
                      <a:pt x="137" y="133"/>
                      <a:pt x="92" y="111"/>
                      <a:pt x="92" y="111"/>
                    </a:cubicBezTo>
                    <a:cubicBezTo>
                      <a:pt x="94" y="105"/>
                      <a:pt x="92" y="95"/>
                      <a:pt x="98" y="93"/>
                    </a:cubicBezTo>
                    <a:cubicBezTo>
                      <a:pt x="101" y="92"/>
                      <a:pt x="205" y="111"/>
                      <a:pt x="206" y="111"/>
                    </a:cubicBezTo>
                    <a:cubicBezTo>
                      <a:pt x="218" y="109"/>
                      <a:pt x="237" y="116"/>
                      <a:pt x="242" y="105"/>
                    </a:cubicBezTo>
                    <a:cubicBezTo>
                      <a:pt x="254" y="78"/>
                      <a:pt x="236" y="19"/>
                      <a:pt x="212" y="3"/>
                    </a:cubicBezTo>
                    <a:cubicBezTo>
                      <a:pt x="173" y="9"/>
                      <a:pt x="185" y="0"/>
                      <a:pt x="17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0" name="Freeform 45"/>
              <p:cNvSpPr>
                <a:spLocks/>
              </p:cNvSpPr>
              <p:nvPr/>
            </p:nvSpPr>
            <p:spPr bwMode="auto">
              <a:xfrm>
                <a:off x="4328" y="3633"/>
                <a:ext cx="134" cy="121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30" y="36"/>
                  </a:cxn>
                  <a:cxn ang="0">
                    <a:pos x="120" y="108"/>
                  </a:cxn>
                  <a:cxn ang="0">
                    <a:pos x="144" y="102"/>
                  </a:cxn>
                  <a:cxn ang="0">
                    <a:pos x="144" y="42"/>
                  </a:cxn>
                  <a:cxn ang="0">
                    <a:pos x="126" y="36"/>
                  </a:cxn>
                  <a:cxn ang="0">
                    <a:pos x="114" y="0"/>
                  </a:cxn>
                </a:cxnLst>
                <a:rect l="0" t="0" r="r" b="b"/>
                <a:pathLst>
                  <a:path w="155" h="127">
                    <a:moveTo>
                      <a:pt x="114" y="0"/>
                    </a:moveTo>
                    <a:cubicBezTo>
                      <a:pt x="51" y="8"/>
                      <a:pt x="73" y="7"/>
                      <a:pt x="30" y="36"/>
                    </a:cubicBezTo>
                    <a:cubicBezTo>
                      <a:pt x="0" y="127"/>
                      <a:pt x="42" y="103"/>
                      <a:pt x="120" y="108"/>
                    </a:cubicBezTo>
                    <a:cubicBezTo>
                      <a:pt x="128" y="106"/>
                      <a:pt x="138" y="108"/>
                      <a:pt x="144" y="102"/>
                    </a:cubicBezTo>
                    <a:cubicBezTo>
                      <a:pt x="155" y="91"/>
                      <a:pt x="148" y="50"/>
                      <a:pt x="144" y="42"/>
                    </a:cubicBezTo>
                    <a:cubicBezTo>
                      <a:pt x="141" y="37"/>
                      <a:pt x="132" y="38"/>
                      <a:pt x="126" y="36"/>
                    </a:cubicBezTo>
                    <a:cubicBezTo>
                      <a:pt x="122" y="24"/>
                      <a:pt x="118" y="12"/>
                      <a:pt x="11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1" name="Freeform 46"/>
              <p:cNvSpPr>
                <a:spLocks/>
              </p:cNvSpPr>
              <p:nvPr/>
            </p:nvSpPr>
            <p:spPr bwMode="auto">
              <a:xfrm>
                <a:off x="4728" y="2801"/>
                <a:ext cx="273" cy="178"/>
              </a:xfrm>
              <a:custGeom>
                <a:avLst/>
                <a:gdLst/>
                <a:ahLst/>
                <a:cxnLst>
                  <a:cxn ang="0">
                    <a:pos x="215" y="16"/>
                  </a:cxn>
                  <a:cxn ang="0">
                    <a:pos x="149" y="28"/>
                  </a:cxn>
                  <a:cxn ang="0">
                    <a:pos x="115" y="83"/>
                  </a:cxn>
                  <a:cxn ang="0">
                    <a:pos x="49" y="116"/>
                  </a:cxn>
                  <a:cxn ang="0">
                    <a:pos x="38" y="183"/>
                  </a:cxn>
                  <a:cxn ang="0">
                    <a:pos x="104" y="172"/>
                  </a:cxn>
                  <a:cxn ang="0">
                    <a:pos x="293" y="72"/>
                  </a:cxn>
                  <a:cxn ang="0">
                    <a:pos x="215" y="16"/>
                  </a:cxn>
                </a:cxnLst>
                <a:rect l="0" t="0" r="r" b="b"/>
                <a:pathLst>
                  <a:path w="317" h="189">
                    <a:moveTo>
                      <a:pt x="215" y="16"/>
                    </a:moveTo>
                    <a:cubicBezTo>
                      <a:pt x="193" y="20"/>
                      <a:pt x="170" y="20"/>
                      <a:pt x="149" y="28"/>
                    </a:cubicBezTo>
                    <a:cubicBezTo>
                      <a:pt x="112" y="42"/>
                      <a:pt x="136" y="57"/>
                      <a:pt x="115" y="83"/>
                    </a:cubicBezTo>
                    <a:cubicBezTo>
                      <a:pt x="99" y="102"/>
                      <a:pt x="71" y="109"/>
                      <a:pt x="49" y="116"/>
                    </a:cubicBezTo>
                    <a:cubicBezTo>
                      <a:pt x="46" y="120"/>
                      <a:pt x="0" y="172"/>
                      <a:pt x="38" y="183"/>
                    </a:cubicBezTo>
                    <a:cubicBezTo>
                      <a:pt x="59" y="189"/>
                      <a:pt x="82" y="176"/>
                      <a:pt x="104" y="172"/>
                    </a:cubicBezTo>
                    <a:cubicBezTo>
                      <a:pt x="167" y="109"/>
                      <a:pt x="206" y="93"/>
                      <a:pt x="293" y="72"/>
                    </a:cubicBezTo>
                    <a:cubicBezTo>
                      <a:pt x="317" y="0"/>
                      <a:pt x="277" y="16"/>
                      <a:pt x="215" y="1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2" name="Freeform 47"/>
              <p:cNvSpPr>
                <a:spLocks/>
              </p:cNvSpPr>
              <p:nvPr/>
            </p:nvSpPr>
            <p:spPr bwMode="auto">
              <a:xfrm>
                <a:off x="4791" y="3011"/>
                <a:ext cx="103" cy="137"/>
              </a:xfrm>
              <a:custGeom>
                <a:avLst/>
                <a:gdLst/>
                <a:ahLst/>
                <a:cxnLst>
                  <a:cxn ang="0">
                    <a:pos x="9" y="46"/>
                  </a:cxn>
                  <a:cxn ang="0">
                    <a:pos x="42" y="68"/>
                  </a:cxn>
                  <a:cxn ang="0">
                    <a:pos x="53" y="101"/>
                  </a:cxn>
                  <a:cxn ang="0">
                    <a:pos x="119" y="145"/>
                  </a:cxn>
                  <a:cxn ang="0">
                    <a:pos x="64" y="46"/>
                  </a:cxn>
                  <a:cxn ang="0">
                    <a:pos x="9" y="12"/>
                  </a:cxn>
                  <a:cxn ang="0">
                    <a:pos x="9" y="46"/>
                  </a:cxn>
                </a:cxnLst>
                <a:rect l="0" t="0" r="r" b="b"/>
                <a:pathLst>
                  <a:path w="119" h="145">
                    <a:moveTo>
                      <a:pt x="9" y="46"/>
                    </a:moveTo>
                    <a:cubicBezTo>
                      <a:pt x="20" y="53"/>
                      <a:pt x="34" y="58"/>
                      <a:pt x="42" y="68"/>
                    </a:cubicBezTo>
                    <a:cubicBezTo>
                      <a:pt x="49" y="77"/>
                      <a:pt x="45" y="93"/>
                      <a:pt x="53" y="101"/>
                    </a:cubicBezTo>
                    <a:cubicBezTo>
                      <a:pt x="72" y="120"/>
                      <a:pt x="119" y="145"/>
                      <a:pt x="119" y="145"/>
                    </a:cubicBezTo>
                    <a:cubicBezTo>
                      <a:pt x="97" y="112"/>
                      <a:pt x="88" y="77"/>
                      <a:pt x="64" y="46"/>
                    </a:cubicBezTo>
                    <a:cubicBezTo>
                      <a:pt x="58" y="38"/>
                      <a:pt x="26" y="0"/>
                      <a:pt x="9" y="12"/>
                    </a:cubicBezTo>
                    <a:cubicBezTo>
                      <a:pt x="0" y="18"/>
                      <a:pt x="9" y="35"/>
                      <a:pt x="9" y="4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3" name="Freeform 48"/>
              <p:cNvSpPr>
                <a:spLocks/>
              </p:cNvSpPr>
              <p:nvPr/>
            </p:nvSpPr>
            <p:spPr bwMode="auto">
              <a:xfrm>
                <a:off x="5014" y="2829"/>
                <a:ext cx="109" cy="82"/>
              </a:xfrm>
              <a:custGeom>
                <a:avLst/>
                <a:gdLst/>
                <a:ahLst/>
                <a:cxnLst>
                  <a:cxn ang="0">
                    <a:pos x="23" y="44"/>
                  </a:cxn>
                  <a:cxn ang="0">
                    <a:pos x="63" y="64"/>
                  </a:cxn>
                  <a:cxn ang="0">
                    <a:pos x="103" y="76"/>
                  </a:cxn>
                  <a:cxn ang="0">
                    <a:pos x="83" y="48"/>
                  </a:cxn>
                  <a:cxn ang="0">
                    <a:pos x="71" y="24"/>
                  </a:cxn>
                  <a:cxn ang="0">
                    <a:pos x="23" y="0"/>
                  </a:cxn>
                  <a:cxn ang="0">
                    <a:pos x="15" y="40"/>
                  </a:cxn>
                  <a:cxn ang="0">
                    <a:pos x="31" y="44"/>
                  </a:cxn>
                  <a:cxn ang="0">
                    <a:pos x="23" y="44"/>
                  </a:cxn>
                </a:cxnLst>
                <a:rect l="0" t="0" r="r" b="b"/>
                <a:pathLst>
                  <a:path w="108" h="83">
                    <a:moveTo>
                      <a:pt x="23" y="44"/>
                    </a:moveTo>
                    <a:cubicBezTo>
                      <a:pt x="66" y="51"/>
                      <a:pt x="33" y="54"/>
                      <a:pt x="63" y="64"/>
                    </a:cubicBezTo>
                    <a:cubicBezTo>
                      <a:pt x="76" y="83"/>
                      <a:pt x="81" y="80"/>
                      <a:pt x="103" y="76"/>
                    </a:cubicBezTo>
                    <a:cubicBezTo>
                      <a:pt x="108" y="54"/>
                      <a:pt x="103" y="55"/>
                      <a:pt x="83" y="48"/>
                    </a:cubicBezTo>
                    <a:cubicBezTo>
                      <a:pt x="78" y="41"/>
                      <a:pt x="77" y="30"/>
                      <a:pt x="71" y="24"/>
                    </a:cubicBezTo>
                    <a:cubicBezTo>
                      <a:pt x="63" y="16"/>
                      <a:pt x="34" y="8"/>
                      <a:pt x="23" y="0"/>
                    </a:cubicBezTo>
                    <a:cubicBezTo>
                      <a:pt x="10" y="13"/>
                      <a:pt x="0" y="16"/>
                      <a:pt x="15" y="40"/>
                    </a:cubicBezTo>
                    <a:cubicBezTo>
                      <a:pt x="18" y="45"/>
                      <a:pt x="26" y="42"/>
                      <a:pt x="31" y="44"/>
                    </a:cubicBezTo>
                    <a:cubicBezTo>
                      <a:pt x="33" y="45"/>
                      <a:pt x="26" y="44"/>
                      <a:pt x="23" y="4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4" name="Freeform 49"/>
              <p:cNvSpPr>
                <a:spLocks/>
              </p:cNvSpPr>
              <p:nvPr/>
            </p:nvSpPr>
            <p:spPr bwMode="auto">
              <a:xfrm>
                <a:off x="5107" y="3784"/>
                <a:ext cx="97" cy="113"/>
              </a:xfrm>
              <a:custGeom>
                <a:avLst/>
                <a:gdLst/>
                <a:ahLst/>
                <a:cxnLst>
                  <a:cxn ang="0">
                    <a:pos x="64" y="13"/>
                  </a:cxn>
                  <a:cxn ang="0">
                    <a:pos x="28" y="37"/>
                  </a:cxn>
                  <a:cxn ang="0">
                    <a:pos x="0" y="85"/>
                  </a:cxn>
                  <a:cxn ang="0">
                    <a:pos x="48" y="101"/>
                  </a:cxn>
                  <a:cxn ang="0">
                    <a:pos x="68" y="73"/>
                  </a:cxn>
                  <a:cxn ang="0">
                    <a:pos x="96" y="21"/>
                  </a:cxn>
                  <a:cxn ang="0">
                    <a:pos x="64" y="13"/>
                  </a:cxn>
                </a:cxnLst>
                <a:rect l="0" t="0" r="r" b="b"/>
                <a:pathLst>
                  <a:path w="96" h="113">
                    <a:moveTo>
                      <a:pt x="64" y="13"/>
                    </a:moveTo>
                    <a:cubicBezTo>
                      <a:pt x="49" y="18"/>
                      <a:pt x="41" y="28"/>
                      <a:pt x="28" y="37"/>
                    </a:cubicBezTo>
                    <a:cubicBezTo>
                      <a:pt x="16" y="54"/>
                      <a:pt x="18" y="73"/>
                      <a:pt x="0" y="85"/>
                    </a:cubicBezTo>
                    <a:cubicBezTo>
                      <a:pt x="7" y="113"/>
                      <a:pt x="19" y="105"/>
                      <a:pt x="48" y="101"/>
                    </a:cubicBezTo>
                    <a:cubicBezTo>
                      <a:pt x="57" y="73"/>
                      <a:pt x="48" y="80"/>
                      <a:pt x="68" y="73"/>
                    </a:cubicBezTo>
                    <a:cubicBezTo>
                      <a:pt x="82" y="59"/>
                      <a:pt x="90" y="40"/>
                      <a:pt x="96" y="21"/>
                    </a:cubicBezTo>
                    <a:cubicBezTo>
                      <a:pt x="89" y="0"/>
                      <a:pt x="96" y="8"/>
                      <a:pt x="64" y="1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5" name="Freeform 50"/>
              <p:cNvSpPr>
                <a:spLocks/>
              </p:cNvSpPr>
              <p:nvPr/>
            </p:nvSpPr>
            <p:spPr bwMode="auto">
              <a:xfrm>
                <a:off x="4622" y="4072"/>
                <a:ext cx="159" cy="87"/>
              </a:xfrm>
              <a:custGeom>
                <a:avLst/>
                <a:gdLst/>
                <a:ahLst/>
                <a:cxnLst>
                  <a:cxn ang="0">
                    <a:pos x="54" y="8"/>
                  </a:cxn>
                  <a:cxn ang="0">
                    <a:pos x="18" y="60"/>
                  </a:cxn>
                  <a:cxn ang="0">
                    <a:pos x="30" y="64"/>
                  </a:cxn>
                  <a:cxn ang="0">
                    <a:pos x="86" y="68"/>
                  </a:cxn>
                  <a:cxn ang="0">
                    <a:pos x="122" y="88"/>
                  </a:cxn>
                  <a:cxn ang="0">
                    <a:pos x="134" y="24"/>
                  </a:cxn>
                  <a:cxn ang="0">
                    <a:pos x="130" y="8"/>
                  </a:cxn>
                  <a:cxn ang="0">
                    <a:pos x="54" y="8"/>
                  </a:cxn>
                </a:cxnLst>
                <a:rect l="0" t="0" r="r" b="b"/>
                <a:pathLst>
                  <a:path w="159" h="88">
                    <a:moveTo>
                      <a:pt x="54" y="8"/>
                    </a:moveTo>
                    <a:cubicBezTo>
                      <a:pt x="9" y="12"/>
                      <a:pt x="0" y="0"/>
                      <a:pt x="18" y="60"/>
                    </a:cubicBezTo>
                    <a:cubicBezTo>
                      <a:pt x="19" y="64"/>
                      <a:pt x="26" y="64"/>
                      <a:pt x="30" y="64"/>
                    </a:cubicBezTo>
                    <a:cubicBezTo>
                      <a:pt x="49" y="66"/>
                      <a:pt x="67" y="67"/>
                      <a:pt x="86" y="68"/>
                    </a:cubicBezTo>
                    <a:cubicBezTo>
                      <a:pt x="98" y="76"/>
                      <a:pt x="110" y="80"/>
                      <a:pt x="122" y="88"/>
                    </a:cubicBezTo>
                    <a:cubicBezTo>
                      <a:pt x="159" y="76"/>
                      <a:pt x="142" y="55"/>
                      <a:pt x="134" y="24"/>
                    </a:cubicBezTo>
                    <a:cubicBezTo>
                      <a:pt x="133" y="19"/>
                      <a:pt x="135" y="9"/>
                      <a:pt x="130" y="8"/>
                    </a:cubicBezTo>
                    <a:cubicBezTo>
                      <a:pt x="105" y="3"/>
                      <a:pt x="79" y="8"/>
                      <a:pt x="54" y="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6" name="Freeform 51"/>
              <p:cNvSpPr>
                <a:spLocks/>
              </p:cNvSpPr>
              <p:nvPr/>
            </p:nvSpPr>
            <p:spPr bwMode="auto">
              <a:xfrm>
                <a:off x="5148" y="2945"/>
                <a:ext cx="95" cy="20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12" y="108"/>
                  </a:cxn>
                  <a:cxn ang="0">
                    <a:pos x="48" y="136"/>
                  </a:cxn>
                  <a:cxn ang="0">
                    <a:pos x="68" y="176"/>
                  </a:cxn>
                  <a:cxn ang="0">
                    <a:pos x="72" y="200"/>
                  </a:cxn>
                  <a:cxn ang="0">
                    <a:pos x="92" y="196"/>
                  </a:cxn>
                  <a:cxn ang="0">
                    <a:pos x="84" y="184"/>
                  </a:cxn>
                  <a:cxn ang="0">
                    <a:pos x="52" y="80"/>
                  </a:cxn>
                  <a:cxn ang="0">
                    <a:pos x="32" y="56"/>
                  </a:cxn>
                  <a:cxn ang="0">
                    <a:pos x="12" y="0"/>
                  </a:cxn>
                  <a:cxn ang="0">
                    <a:pos x="0" y="20"/>
                  </a:cxn>
                </a:cxnLst>
                <a:rect l="0" t="0" r="r" b="b"/>
                <a:pathLst>
                  <a:path w="95" h="204">
                    <a:moveTo>
                      <a:pt x="0" y="20"/>
                    </a:moveTo>
                    <a:cubicBezTo>
                      <a:pt x="3" y="43"/>
                      <a:pt x="7" y="89"/>
                      <a:pt x="12" y="108"/>
                    </a:cubicBezTo>
                    <a:cubicBezTo>
                      <a:pt x="16" y="123"/>
                      <a:pt x="48" y="136"/>
                      <a:pt x="48" y="136"/>
                    </a:cubicBezTo>
                    <a:cubicBezTo>
                      <a:pt x="52" y="150"/>
                      <a:pt x="68" y="176"/>
                      <a:pt x="68" y="176"/>
                    </a:cubicBezTo>
                    <a:cubicBezTo>
                      <a:pt x="69" y="184"/>
                      <a:pt x="66" y="195"/>
                      <a:pt x="72" y="200"/>
                    </a:cubicBezTo>
                    <a:cubicBezTo>
                      <a:pt x="77" y="204"/>
                      <a:pt x="88" y="201"/>
                      <a:pt x="92" y="196"/>
                    </a:cubicBezTo>
                    <a:cubicBezTo>
                      <a:pt x="95" y="192"/>
                      <a:pt x="87" y="188"/>
                      <a:pt x="84" y="184"/>
                    </a:cubicBezTo>
                    <a:cubicBezTo>
                      <a:pt x="82" y="149"/>
                      <a:pt x="94" y="94"/>
                      <a:pt x="52" y="80"/>
                    </a:cubicBezTo>
                    <a:cubicBezTo>
                      <a:pt x="48" y="76"/>
                      <a:pt x="34" y="63"/>
                      <a:pt x="32" y="56"/>
                    </a:cubicBezTo>
                    <a:cubicBezTo>
                      <a:pt x="26" y="30"/>
                      <a:pt x="38" y="9"/>
                      <a:pt x="12" y="0"/>
                    </a:cubicBezTo>
                    <a:cubicBezTo>
                      <a:pt x="2" y="14"/>
                      <a:pt x="6" y="8"/>
                      <a:pt x="0" y="2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7" name="Freeform 52"/>
              <p:cNvSpPr>
                <a:spLocks/>
              </p:cNvSpPr>
              <p:nvPr/>
            </p:nvSpPr>
            <p:spPr bwMode="auto">
              <a:xfrm>
                <a:off x="5307" y="2924"/>
                <a:ext cx="94" cy="99"/>
              </a:xfrm>
              <a:custGeom>
                <a:avLst/>
                <a:gdLst/>
                <a:ahLst/>
                <a:cxnLst>
                  <a:cxn ang="0">
                    <a:pos x="13" y="19"/>
                  </a:cxn>
                  <a:cxn ang="0">
                    <a:pos x="65" y="99"/>
                  </a:cxn>
                  <a:cxn ang="0">
                    <a:pos x="77" y="51"/>
                  </a:cxn>
                  <a:cxn ang="0">
                    <a:pos x="41" y="15"/>
                  </a:cxn>
                  <a:cxn ang="0">
                    <a:pos x="29" y="3"/>
                  </a:cxn>
                  <a:cxn ang="0">
                    <a:pos x="13" y="19"/>
                  </a:cxn>
                </a:cxnLst>
                <a:rect l="0" t="0" r="r" b="b"/>
                <a:pathLst>
                  <a:path w="93" h="99">
                    <a:moveTo>
                      <a:pt x="13" y="19"/>
                    </a:moveTo>
                    <a:cubicBezTo>
                      <a:pt x="33" y="49"/>
                      <a:pt x="35" y="79"/>
                      <a:pt x="65" y="99"/>
                    </a:cubicBezTo>
                    <a:cubicBezTo>
                      <a:pt x="89" y="93"/>
                      <a:pt x="93" y="72"/>
                      <a:pt x="77" y="51"/>
                    </a:cubicBezTo>
                    <a:cubicBezTo>
                      <a:pt x="67" y="38"/>
                      <a:pt x="53" y="27"/>
                      <a:pt x="41" y="15"/>
                    </a:cubicBezTo>
                    <a:cubicBezTo>
                      <a:pt x="37" y="11"/>
                      <a:pt x="29" y="3"/>
                      <a:pt x="29" y="3"/>
                    </a:cubicBezTo>
                    <a:cubicBezTo>
                      <a:pt x="0" y="8"/>
                      <a:pt x="1" y="0"/>
                      <a:pt x="13" y="1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8" name="Freeform 53"/>
              <p:cNvSpPr>
                <a:spLocks/>
              </p:cNvSpPr>
              <p:nvPr/>
            </p:nvSpPr>
            <p:spPr bwMode="auto">
              <a:xfrm>
                <a:off x="5460" y="2846"/>
                <a:ext cx="132" cy="301"/>
              </a:xfrm>
              <a:custGeom>
                <a:avLst/>
                <a:gdLst/>
                <a:ahLst/>
                <a:cxnLst>
                  <a:cxn ang="0">
                    <a:pos x="80" y="22"/>
                  </a:cxn>
                  <a:cxn ang="0">
                    <a:pos x="56" y="122"/>
                  </a:cxn>
                  <a:cxn ang="0">
                    <a:pos x="32" y="170"/>
                  </a:cxn>
                  <a:cxn ang="0">
                    <a:pos x="28" y="246"/>
                  </a:cxn>
                  <a:cxn ang="0">
                    <a:pos x="0" y="294"/>
                  </a:cxn>
                  <a:cxn ang="0">
                    <a:pos x="44" y="282"/>
                  </a:cxn>
                  <a:cxn ang="0">
                    <a:pos x="56" y="242"/>
                  </a:cxn>
                  <a:cxn ang="0">
                    <a:pos x="60" y="190"/>
                  </a:cxn>
                  <a:cxn ang="0">
                    <a:pos x="104" y="130"/>
                  </a:cxn>
                  <a:cxn ang="0">
                    <a:pos x="132" y="34"/>
                  </a:cxn>
                  <a:cxn ang="0">
                    <a:pos x="96" y="6"/>
                  </a:cxn>
                  <a:cxn ang="0">
                    <a:pos x="80" y="22"/>
                  </a:cxn>
                </a:cxnLst>
                <a:rect l="0" t="0" r="r" b="b"/>
                <a:pathLst>
                  <a:path w="132" h="300">
                    <a:moveTo>
                      <a:pt x="80" y="22"/>
                    </a:moveTo>
                    <a:cubicBezTo>
                      <a:pt x="75" y="53"/>
                      <a:pt x="65" y="92"/>
                      <a:pt x="56" y="122"/>
                    </a:cubicBezTo>
                    <a:cubicBezTo>
                      <a:pt x="51" y="138"/>
                      <a:pt x="38" y="153"/>
                      <a:pt x="32" y="170"/>
                    </a:cubicBezTo>
                    <a:cubicBezTo>
                      <a:pt x="31" y="195"/>
                      <a:pt x="33" y="221"/>
                      <a:pt x="28" y="246"/>
                    </a:cubicBezTo>
                    <a:cubicBezTo>
                      <a:pt x="25" y="261"/>
                      <a:pt x="5" y="278"/>
                      <a:pt x="0" y="294"/>
                    </a:cubicBezTo>
                    <a:cubicBezTo>
                      <a:pt x="19" y="300"/>
                      <a:pt x="32" y="299"/>
                      <a:pt x="44" y="282"/>
                    </a:cubicBezTo>
                    <a:cubicBezTo>
                      <a:pt x="47" y="268"/>
                      <a:pt x="56" y="242"/>
                      <a:pt x="56" y="242"/>
                    </a:cubicBezTo>
                    <a:cubicBezTo>
                      <a:pt x="57" y="225"/>
                      <a:pt x="56" y="207"/>
                      <a:pt x="60" y="190"/>
                    </a:cubicBezTo>
                    <a:cubicBezTo>
                      <a:pt x="62" y="182"/>
                      <a:pt x="99" y="142"/>
                      <a:pt x="104" y="130"/>
                    </a:cubicBezTo>
                    <a:cubicBezTo>
                      <a:pt x="118" y="99"/>
                      <a:pt x="121" y="66"/>
                      <a:pt x="132" y="34"/>
                    </a:cubicBezTo>
                    <a:cubicBezTo>
                      <a:pt x="127" y="0"/>
                      <a:pt x="128" y="0"/>
                      <a:pt x="96" y="6"/>
                    </a:cubicBezTo>
                    <a:cubicBezTo>
                      <a:pt x="91" y="22"/>
                      <a:pt x="96" y="17"/>
                      <a:pt x="80" y="2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9" name="Freeform 54"/>
              <p:cNvSpPr>
                <a:spLocks/>
              </p:cNvSpPr>
              <p:nvPr/>
            </p:nvSpPr>
            <p:spPr bwMode="auto">
              <a:xfrm>
                <a:off x="5343" y="2687"/>
                <a:ext cx="95" cy="244"/>
              </a:xfrm>
              <a:custGeom>
                <a:avLst/>
                <a:gdLst/>
                <a:ahLst/>
                <a:cxnLst>
                  <a:cxn ang="0">
                    <a:pos x="37" y="24"/>
                  </a:cxn>
                  <a:cxn ang="0">
                    <a:pos x="45" y="48"/>
                  </a:cxn>
                  <a:cxn ang="0">
                    <a:pos x="49" y="60"/>
                  </a:cxn>
                  <a:cxn ang="0">
                    <a:pos x="53" y="204"/>
                  </a:cxn>
                  <a:cxn ang="0">
                    <a:pos x="29" y="220"/>
                  </a:cxn>
                  <a:cxn ang="0">
                    <a:pos x="57" y="232"/>
                  </a:cxn>
                  <a:cxn ang="0">
                    <a:pos x="77" y="196"/>
                  </a:cxn>
                  <a:cxn ang="0">
                    <a:pos x="81" y="184"/>
                  </a:cxn>
                  <a:cxn ang="0">
                    <a:pos x="85" y="104"/>
                  </a:cxn>
                  <a:cxn ang="0">
                    <a:pos x="93" y="80"/>
                  </a:cxn>
                  <a:cxn ang="0">
                    <a:pos x="89" y="44"/>
                  </a:cxn>
                  <a:cxn ang="0">
                    <a:pos x="77" y="36"/>
                  </a:cxn>
                  <a:cxn ang="0">
                    <a:pos x="61" y="12"/>
                  </a:cxn>
                  <a:cxn ang="0">
                    <a:pos x="37" y="4"/>
                  </a:cxn>
                  <a:cxn ang="0">
                    <a:pos x="25" y="0"/>
                  </a:cxn>
                  <a:cxn ang="0">
                    <a:pos x="9" y="4"/>
                  </a:cxn>
                  <a:cxn ang="0">
                    <a:pos x="37" y="24"/>
                  </a:cxn>
                </a:cxnLst>
                <a:rect l="0" t="0" r="r" b="b"/>
                <a:pathLst>
                  <a:path w="93" h="243">
                    <a:moveTo>
                      <a:pt x="37" y="24"/>
                    </a:moveTo>
                    <a:cubicBezTo>
                      <a:pt x="40" y="32"/>
                      <a:pt x="42" y="40"/>
                      <a:pt x="45" y="48"/>
                    </a:cubicBezTo>
                    <a:cubicBezTo>
                      <a:pt x="46" y="52"/>
                      <a:pt x="49" y="60"/>
                      <a:pt x="49" y="60"/>
                    </a:cubicBezTo>
                    <a:cubicBezTo>
                      <a:pt x="51" y="94"/>
                      <a:pt x="64" y="171"/>
                      <a:pt x="53" y="204"/>
                    </a:cubicBezTo>
                    <a:cubicBezTo>
                      <a:pt x="50" y="213"/>
                      <a:pt x="29" y="220"/>
                      <a:pt x="29" y="220"/>
                    </a:cubicBezTo>
                    <a:cubicBezTo>
                      <a:pt x="21" y="243"/>
                      <a:pt x="40" y="235"/>
                      <a:pt x="57" y="232"/>
                    </a:cubicBezTo>
                    <a:cubicBezTo>
                      <a:pt x="75" y="214"/>
                      <a:pt x="67" y="225"/>
                      <a:pt x="77" y="196"/>
                    </a:cubicBezTo>
                    <a:cubicBezTo>
                      <a:pt x="78" y="192"/>
                      <a:pt x="81" y="184"/>
                      <a:pt x="81" y="184"/>
                    </a:cubicBezTo>
                    <a:cubicBezTo>
                      <a:pt x="82" y="157"/>
                      <a:pt x="82" y="131"/>
                      <a:pt x="85" y="104"/>
                    </a:cubicBezTo>
                    <a:cubicBezTo>
                      <a:pt x="86" y="96"/>
                      <a:pt x="93" y="80"/>
                      <a:pt x="93" y="80"/>
                    </a:cubicBezTo>
                    <a:cubicBezTo>
                      <a:pt x="92" y="68"/>
                      <a:pt x="93" y="55"/>
                      <a:pt x="89" y="44"/>
                    </a:cubicBezTo>
                    <a:cubicBezTo>
                      <a:pt x="87" y="39"/>
                      <a:pt x="80" y="40"/>
                      <a:pt x="77" y="36"/>
                    </a:cubicBezTo>
                    <a:cubicBezTo>
                      <a:pt x="71" y="29"/>
                      <a:pt x="70" y="15"/>
                      <a:pt x="61" y="12"/>
                    </a:cubicBezTo>
                    <a:cubicBezTo>
                      <a:pt x="53" y="9"/>
                      <a:pt x="45" y="7"/>
                      <a:pt x="37" y="4"/>
                    </a:cubicBezTo>
                    <a:cubicBezTo>
                      <a:pt x="33" y="3"/>
                      <a:pt x="25" y="0"/>
                      <a:pt x="25" y="0"/>
                    </a:cubicBezTo>
                    <a:cubicBezTo>
                      <a:pt x="20" y="1"/>
                      <a:pt x="12" y="0"/>
                      <a:pt x="9" y="4"/>
                    </a:cubicBezTo>
                    <a:cubicBezTo>
                      <a:pt x="0" y="17"/>
                      <a:pt x="33" y="23"/>
                      <a:pt x="37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8362942" y="4121147"/>
              <a:ext cx="646111" cy="2203443"/>
              <a:chOff x="4445" y="1124"/>
              <a:chExt cx="1155" cy="3228"/>
            </a:xfrm>
            <a:grpFill/>
          </p:grpSpPr>
          <p:sp>
            <p:nvSpPr>
              <p:cNvPr id="159" name="Freeform 56"/>
              <p:cNvSpPr>
                <a:spLocks/>
              </p:cNvSpPr>
              <p:nvPr/>
            </p:nvSpPr>
            <p:spPr bwMode="auto">
              <a:xfrm>
                <a:off x="4476" y="1431"/>
                <a:ext cx="94" cy="167"/>
              </a:xfrm>
              <a:custGeom>
                <a:avLst/>
                <a:gdLst/>
                <a:ahLst/>
                <a:cxnLst>
                  <a:cxn ang="0">
                    <a:pos x="36" y="21"/>
                  </a:cxn>
                  <a:cxn ang="0">
                    <a:pos x="0" y="121"/>
                  </a:cxn>
                  <a:cxn ang="0">
                    <a:pos x="40" y="161"/>
                  </a:cxn>
                  <a:cxn ang="0">
                    <a:pos x="64" y="117"/>
                  </a:cxn>
                  <a:cxn ang="0">
                    <a:pos x="72" y="93"/>
                  </a:cxn>
                  <a:cxn ang="0">
                    <a:pos x="76" y="81"/>
                  </a:cxn>
                  <a:cxn ang="0">
                    <a:pos x="68" y="5"/>
                  </a:cxn>
                  <a:cxn ang="0">
                    <a:pos x="36" y="21"/>
                  </a:cxn>
                </a:cxnLst>
                <a:rect l="0" t="0" r="r" b="b"/>
                <a:pathLst>
                  <a:path w="94" h="168">
                    <a:moveTo>
                      <a:pt x="36" y="21"/>
                    </a:moveTo>
                    <a:cubicBezTo>
                      <a:pt x="27" y="57"/>
                      <a:pt x="21" y="90"/>
                      <a:pt x="0" y="121"/>
                    </a:cubicBezTo>
                    <a:cubicBezTo>
                      <a:pt x="5" y="162"/>
                      <a:pt x="1" y="168"/>
                      <a:pt x="40" y="161"/>
                    </a:cubicBezTo>
                    <a:cubicBezTo>
                      <a:pt x="51" y="144"/>
                      <a:pt x="46" y="129"/>
                      <a:pt x="64" y="117"/>
                    </a:cubicBezTo>
                    <a:cubicBezTo>
                      <a:pt x="67" y="109"/>
                      <a:pt x="69" y="101"/>
                      <a:pt x="72" y="93"/>
                    </a:cubicBezTo>
                    <a:cubicBezTo>
                      <a:pt x="73" y="89"/>
                      <a:pt x="76" y="81"/>
                      <a:pt x="76" y="81"/>
                    </a:cubicBezTo>
                    <a:cubicBezTo>
                      <a:pt x="79" y="54"/>
                      <a:pt x="94" y="22"/>
                      <a:pt x="68" y="5"/>
                    </a:cubicBezTo>
                    <a:cubicBezTo>
                      <a:pt x="36" y="10"/>
                      <a:pt x="43" y="0"/>
                      <a:pt x="36" y="2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0" name="Freeform 57"/>
              <p:cNvSpPr>
                <a:spLocks/>
              </p:cNvSpPr>
              <p:nvPr/>
            </p:nvSpPr>
            <p:spPr bwMode="auto">
              <a:xfrm>
                <a:off x="4573" y="1280"/>
                <a:ext cx="148" cy="144"/>
              </a:xfrm>
              <a:custGeom>
                <a:avLst/>
                <a:gdLst/>
                <a:ahLst/>
                <a:cxnLst>
                  <a:cxn ang="0">
                    <a:pos x="52" y="29"/>
                  </a:cxn>
                  <a:cxn ang="0">
                    <a:pos x="8" y="25"/>
                  </a:cxn>
                  <a:cxn ang="0">
                    <a:pos x="0" y="49"/>
                  </a:cxn>
                  <a:cxn ang="0">
                    <a:pos x="60" y="145"/>
                  </a:cxn>
                  <a:cxn ang="0">
                    <a:pos x="84" y="141"/>
                  </a:cxn>
                  <a:cxn ang="0">
                    <a:pos x="92" y="105"/>
                  </a:cxn>
                  <a:cxn ang="0">
                    <a:pos x="128" y="89"/>
                  </a:cxn>
                  <a:cxn ang="0">
                    <a:pos x="144" y="53"/>
                  </a:cxn>
                  <a:cxn ang="0">
                    <a:pos x="140" y="13"/>
                  </a:cxn>
                  <a:cxn ang="0">
                    <a:pos x="88" y="25"/>
                  </a:cxn>
                  <a:cxn ang="0">
                    <a:pos x="52" y="29"/>
                  </a:cxn>
                </a:cxnLst>
                <a:rect l="0" t="0" r="r" b="b"/>
                <a:pathLst>
                  <a:path w="149" h="145">
                    <a:moveTo>
                      <a:pt x="52" y="29"/>
                    </a:moveTo>
                    <a:cubicBezTo>
                      <a:pt x="38" y="20"/>
                      <a:pt x="29" y="10"/>
                      <a:pt x="8" y="25"/>
                    </a:cubicBezTo>
                    <a:cubicBezTo>
                      <a:pt x="1" y="30"/>
                      <a:pt x="0" y="49"/>
                      <a:pt x="0" y="49"/>
                    </a:cubicBezTo>
                    <a:cubicBezTo>
                      <a:pt x="6" y="88"/>
                      <a:pt x="27" y="123"/>
                      <a:pt x="60" y="145"/>
                    </a:cubicBezTo>
                    <a:cubicBezTo>
                      <a:pt x="68" y="144"/>
                      <a:pt x="77" y="145"/>
                      <a:pt x="84" y="141"/>
                    </a:cubicBezTo>
                    <a:cubicBezTo>
                      <a:pt x="95" y="135"/>
                      <a:pt x="84" y="114"/>
                      <a:pt x="92" y="105"/>
                    </a:cubicBezTo>
                    <a:cubicBezTo>
                      <a:pt x="101" y="95"/>
                      <a:pt x="117" y="96"/>
                      <a:pt x="128" y="89"/>
                    </a:cubicBezTo>
                    <a:cubicBezTo>
                      <a:pt x="135" y="78"/>
                      <a:pt x="144" y="53"/>
                      <a:pt x="144" y="53"/>
                    </a:cubicBezTo>
                    <a:cubicBezTo>
                      <a:pt x="143" y="40"/>
                      <a:pt x="149" y="23"/>
                      <a:pt x="140" y="13"/>
                    </a:cubicBezTo>
                    <a:cubicBezTo>
                      <a:pt x="128" y="0"/>
                      <a:pt x="88" y="25"/>
                      <a:pt x="88" y="25"/>
                    </a:cubicBezTo>
                    <a:cubicBezTo>
                      <a:pt x="73" y="40"/>
                      <a:pt x="62" y="71"/>
                      <a:pt x="52" y="2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1" name="Freeform 58"/>
              <p:cNvSpPr>
                <a:spLocks/>
              </p:cNvSpPr>
              <p:nvPr/>
            </p:nvSpPr>
            <p:spPr bwMode="auto">
              <a:xfrm>
                <a:off x="4635" y="1124"/>
                <a:ext cx="91" cy="105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32" y="104"/>
                  </a:cxn>
                  <a:cxn ang="0">
                    <a:pos x="72" y="56"/>
                  </a:cxn>
                  <a:cxn ang="0">
                    <a:pos x="28" y="8"/>
                  </a:cxn>
                  <a:cxn ang="0">
                    <a:pos x="4" y="8"/>
                  </a:cxn>
                  <a:cxn ang="0">
                    <a:pos x="0" y="20"/>
                  </a:cxn>
                </a:cxnLst>
                <a:rect l="0" t="0" r="r" b="b"/>
                <a:pathLst>
                  <a:path w="90" h="104">
                    <a:moveTo>
                      <a:pt x="0" y="20"/>
                    </a:moveTo>
                    <a:cubicBezTo>
                      <a:pt x="4" y="57"/>
                      <a:pt x="6" y="78"/>
                      <a:pt x="32" y="104"/>
                    </a:cubicBezTo>
                    <a:cubicBezTo>
                      <a:pt x="62" y="97"/>
                      <a:pt x="52" y="76"/>
                      <a:pt x="72" y="56"/>
                    </a:cubicBezTo>
                    <a:cubicBezTo>
                      <a:pt x="90" y="2"/>
                      <a:pt x="73" y="12"/>
                      <a:pt x="28" y="8"/>
                    </a:cubicBezTo>
                    <a:cubicBezTo>
                      <a:pt x="20" y="5"/>
                      <a:pt x="12" y="0"/>
                      <a:pt x="4" y="8"/>
                    </a:cubicBezTo>
                    <a:cubicBezTo>
                      <a:pt x="1" y="11"/>
                      <a:pt x="0" y="20"/>
                      <a:pt x="0" y="2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2" name="Freeform 59"/>
              <p:cNvSpPr>
                <a:spLocks/>
              </p:cNvSpPr>
              <p:nvPr/>
            </p:nvSpPr>
            <p:spPr bwMode="auto">
              <a:xfrm>
                <a:off x="4888" y="1129"/>
                <a:ext cx="224" cy="100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64" y="32"/>
                  </a:cxn>
                  <a:cxn ang="0">
                    <a:pos x="88" y="80"/>
                  </a:cxn>
                  <a:cxn ang="0">
                    <a:pos x="124" y="96"/>
                  </a:cxn>
                  <a:cxn ang="0">
                    <a:pos x="136" y="100"/>
                  </a:cxn>
                  <a:cxn ang="0">
                    <a:pos x="160" y="72"/>
                  </a:cxn>
                  <a:cxn ang="0">
                    <a:pos x="160" y="72"/>
                  </a:cxn>
                  <a:cxn ang="0">
                    <a:pos x="192" y="64"/>
                  </a:cxn>
                  <a:cxn ang="0">
                    <a:pos x="192" y="0"/>
                  </a:cxn>
                  <a:cxn ang="0">
                    <a:pos x="52" y="4"/>
                  </a:cxn>
                </a:cxnLst>
                <a:rect l="0" t="0" r="r" b="b"/>
                <a:pathLst>
                  <a:path w="223" h="100">
                    <a:moveTo>
                      <a:pt x="52" y="4"/>
                    </a:moveTo>
                    <a:cubicBezTo>
                      <a:pt x="46" y="21"/>
                      <a:pt x="47" y="26"/>
                      <a:pt x="64" y="32"/>
                    </a:cubicBezTo>
                    <a:cubicBezTo>
                      <a:pt x="76" y="44"/>
                      <a:pt x="86" y="78"/>
                      <a:pt x="88" y="80"/>
                    </a:cubicBezTo>
                    <a:cubicBezTo>
                      <a:pt x="107" y="93"/>
                      <a:pt x="95" y="86"/>
                      <a:pt x="124" y="96"/>
                    </a:cubicBezTo>
                    <a:cubicBezTo>
                      <a:pt x="128" y="97"/>
                      <a:pt x="136" y="100"/>
                      <a:pt x="136" y="100"/>
                    </a:cubicBezTo>
                    <a:lnTo>
                      <a:pt x="160" y="72"/>
                    </a:lnTo>
                    <a:cubicBezTo>
                      <a:pt x="160" y="72"/>
                      <a:pt x="160" y="72"/>
                      <a:pt x="160" y="72"/>
                    </a:cubicBezTo>
                    <a:cubicBezTo>
                      <a:pt x="178" y="66"/>
                      <a:pt x="168" y="69"/>
                      <a:pt x="192" y="64"/>
                    </a:cubicBezTo>
                    <a:cubicBezTo>
                      <a:pt x="213" y="50"/>
                      <a:pt x="223" y="10"/>
                      <a:pt x="192" y="0"/>
                    </a:cubicBezTo>
                    <a:cubicBezTo>
                      <a:pt x="47" y="4"/>
                      <a:pt x="0" y="4"/>
                      <a:pt x="52" y="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3" name="Freeform 60"/>
              <p:cNvSpPr>
                <a:spLocks/>
              </p:cNvSpPr>
              <p:nvPr/>
            </p:nvSpPr>
            <p:spPr bwMode="auto">
              <a:xfrm>
                <a:off x="4445" y="1933"/>
                <a:ext cx="840" cy="640"/>
              </a:xfrm>
              <a:custGeom>
                <a:avLst/>
                <a:gdLst/>
                <a:ahLst/>
                <a:cxnLst>
                  <a:cxn ang="0">
                    <a:pos x="207" y="50"/>
                  </a:cxn>
                  <a:cxn ang="0">
                    <a:pos x="183" y="98"/>
                  </a:cxn>
                  <a:cxn ang="0">
                    <a:pos x="179" y="110"/>
                  </a:cxn>
                  <a:cxn ang="0">
                    <a:pos x="43" y="146"/>
                  </a:cxn>
                  <a:cxn ang="0">
                    <a:pos x="11" y="174"/>
                  </a:cxn>
                  <a:cxn ang="0">
                    <a:pos x="23" y="254"/>
                  </a:cxn>
                  <a:cxn ang="0">
                    <a:pos x="75" y="290"/>
                  </a:cxn>
                  <a:cxn ang="0">
                    <a:pos x="155" y="286"/>
                  </a:cxn>
                  <a:cxn ang="0">
                    <a:pos x="267" y="386"/>
                  </a:cxn>
                  <a:cxn ang="0">
                    <a:pos x="407" y="382"/>
                  </a:cxn>
                  <a:cxn ang="0">
                    <a:pos x="411" y="370"/>
                  </a:cxn>
                  <a:cxn ang="0">
                    <a:pos x="435" y="362"/>
                  </a:cxn>
                  <a:cxn ang="0">
                    <a:pos x="463" y="414"/>
                  </a:cxn>
                  <a:cxn ang="0">
                    <a:pos x="503" y="458"/>
                  </a:cxn>
                  <a:cxn ang="0">
                    <a:pos x="583" y="550"/>
                  </a:cxn>
                  <a:cxn ang="0">
                    <a:pos x="615" y="586"/>
                  </a:cxn>
                  <a:cxn ang="0">
                    <a:pos x="643" y="610"/>
                  </a:cxn>
                  <a:cxn ang="0">
                    <a:pos x="707" y="638"/>
                  </a:cxn>
                  <a:cxn ang="0">
                    <a:pos x="807" y="630"/>
                  </a:cxn>
                  <a:cxn ang="0">
                    <a:pos x="811" y="618"/>
                  </a:cxn>
                  <a:cxn ang="0">
                    <a:pos x="827" y="614"/>
                  </a:cxn>
                  <a:cxn ang="0">
                    <a:pos x="839" y="590"/>
                  </a:cxn>
                  <a:cxn ang="0">
                    <a:pos x="835" y="462"/>
                  </a:cxn>
                  <a:cxn ang="0">
                    <a:pos x="743" y="422"/>
                  </a:cxn>
                  <a:cxn ang="0">
                    <a:pos x="667" y="386"/>
                  </a:cxn>
                  <a:cxn ang="0">
                    <a:pos x="631" y="366"/>
                  </a:cxn>
                  <a:cxn ang="0">
                    <a:pos x="563" y="330"/>
                  </a:cxn>
                  <a:cxn ang="0">
                    <a:pos x="515" y="302"/>
                  </a:cxn>
                  <a:cxn ang="0">
                    <a:pos x="499" y="198"/>
                  </a:cxn>
                  <a:cxn ang="0">
                    <a:pos x="423" y="154"/>
                  </a:cxn>
                  <a:cxn ang="0">
                    <a:pos x="419" y="86"/>
                  </a:cxn>
                  <a:cxn ang="0">
                    <a:pos x="399" y="62"/>
                  </a:cxn>
                  <a:cxn ang="0">
                    <a:pos x="303" y="14"/>
                  </a:cxn>
                  <a:cxn ang="0">
                    <a:pos x="219" y="6"/>
                  </a:cxn>
                  <a:cxn ang="0">
                    <a:pos x="207" y="50"/>
                  </a:cxn>
                </a:cxnLst>
                <a:rect l="0" t="0" r="r" b="b"/>
                <a:pathLst>
                  <a:path w="840" h="639">
                    <a:moveTo>
                      <a:pt x="207" y="50"/>
                    </a:moveTo>
                    <a:cubicBezTo>
                      <a:pt x="186" y="81"/>
                      <a:pt x="194" y="65"/>
                      <a:pt x="183" y="98"/>
                    </a:cubicBezTo>
                    <a:cubicBezTo>
                      <a:pt x="182" y="102"/>
                      <a:pt x="183" y="108"/>
                      <a:pt x="179" y="110"/>
                    </a:cubicBezTo>
                    <a:cubicBezTo>
                      <a:pt x="142" y="135"/>
                      <a:pt x="86" y="142"/>
                      <a:pt x="43" y="146"/>
                    </a:cubicBezTo>
                    <a:cubicBezTo>
                      <a:pt x="24" y="151"/>
                      <a:pt x="17" y="155"/>
                      <a:pt x="11" y="174"/>
                    </a:cubicBezTo>
                    <a:cubicBezTo>
                      <a:pt x="7" y="203"/>
                      <a:pt x="0" y="231"/>
                      <a:pt x="23" y="254"/>
                    </a:cubicBezTo>
                    <a:cubicBezTo>
                      <a:pt x="31" y="278"/>
                      <a:pt x="56" y="277"/>
                      <a:pt x="75" y="290"/>
                    </a:cubicBezTo>
                    <a:cubicBezTo>
                      <a:pt x="110" y="286"/>
                      <a:pt x="121" y="282"/>
                      <a:pt x="155" y="286"/>
                    </a:cubicBezTo>
                    <a:cubicBezTo>
                      <a:pt x="198" y="329"/>
                      <a:pt x="201" y="375"/>
                      <a:pt x="267" y="386"/>
                    </a:cubicBezTo>
                    <a:cubicBezTo>
                      <a:pt x="314" y="385"/>
                      <a:pt x="361" y="387"/>
                      <a:pt x="407" y="382"/>
                    </a:cubicBezTo>
                    <a:cubicBezTo>
                      <a:pt x="411" y="382"/>
                      <a:pt x="408" y="372"/>
                      <a:pt x="411" y="370"/>
                    </a:cubicBezTo>
                    <a:cubicBezTo>
                      <a:pt x="418" y="365"/>
                      <a:pt x="435" y="362"/>
                      <a:pt x="435" y="362"/>
                    </a:cubicBezTo>
                    <a:cubicBezTo>
                      <a:pt x="468" y="370"/>
                      <a:pt x="455" y="389"/>
                      <a:pt x="463" y="414"/>
                    </a:cubicBezTo>
                    <a:cubicBezTo>
                      <a:pt x="468" y="429"/>
                      <a:pt x="490" y="449"/>
                      <a:pt x="503" y="458"/>
                    </a:cubicBezTo>
                    <a:cubicBezTo>
                      <a:pt x="515" y="495"/>
                      <a:pt x="544" y="537"/>
                      <a:pt x="583" y="550"/>
                    </a:cubicBezTo>
                    <a:cubicBezTo>
                      <a:pt x="595" y="562"/>
                      <a:pt x="603" y="574"/>
                      <a:pt x="615" y="586"/>
                    </a:cubicBezTo>
                    <a:cubicBezTo>
                      <a:pt x="620" y="602"/>
                      <a:pt x="627" y="605"/>
                      <a:pt x="643" y="610"/>
                    </a:cubicBezTo>
                    <a:cubicBezTo>
                      <a:pt x="664" y="631"/>
                      <a:pt x="677" y="634"/>
                      <a:pt x="707" y="638"/>
                    </a:cubicBezTo>
                    <a:cubicBezTo>
                      <a:pt x="740" y="635"/>
                      <a:pt x="775" y="639"/>
                      <a:pt x="807" y="630"/>
                    </a:cubicBezTo>
                    <a:cubicBezTo>
                      <a:pt x="811" y="629"/>
                      <a:pt x="808" y="621"/>
                      <a:pt x="811" y="618"/>
                    </a:cubicBezTo>
                    <a:cubicBezTo>
                      <a:pt x="815" y="615"/>
                      <a:pt x="822" y="615"/>
                      <a:pt x="827" y="614"/>
                    </a:cubicBezTo>
                    <a:cubicBezTo>
                      <a:pt x="830" y="606"/>
                      <a:pt x="839" y="599"/>
                      <a:pt x="839" y="590"/>
                    </a:cubicBezTo>
                    <a:cubicBezTo>
                      <a:pt x="840" y="547"/>
                      <a:pt x="838" y="505"/>
                      <a:pt x="835" y="462"/>
                    </a:cubicBezTo>
                    <a:cubicBezTo>
                      <a:pt x="831" y="415"/>
                      <a:pt x="776" y="424"/>
                      <a:pt x="743" y="422"/>
                    </a:cubicBezTo>
                    <a:cubicBezTo>
                      <a:pt x="719" y="406"/>
                      <a:pt x="695" y="393"/>
                      <a:pt x="667" y="386"/>
                    </a:cubicBezTo>
                    <a:cubicBezTo>
                      <a:pt x="655" y="378"/>
                      <a:pt x="643" y="374"/>
                      <a:pt x="631" y="366"/>
                    </a:cubicBezTo>
                    <a:cubicBezTo>
                      <a:pt x="608" y="331"/>
                      <a:pt x="610" y="335"/>
                      <a:pt x="563" y="330"/>
                    </a:cubicBezTo>
                    <a:cubicBezTo>
                      <a:pt x="540" y="322"/>
                      <a:pt x="532" y="319"/>
                      <a:pt x="515" y="302"/>
                    </a:cubicBezTo>
                    <a:cubicBezTo>
                      <a:pt x="504" y="270"/>
                      <a:pt x="517" y="221"/>
                      <a:pt x="499" y="198"/>
                    </a:cubicBezTo>
                    <a:cubicBezTo>
                      <a:pt x="476" y="169"/>
                      <a:pt x="456" y="165"/>
                      <a:pt x="423" y="154"/>
                    </a:cubicBezTo>
                    <a:cubicBezTo>
                      <a:pt x="422" y="131"/>
                      <a:pt x="422" y="108"/>
                      <a:pt x="419" y="86"/>
                    </a:cubicBezTo>
                    <a:cubicBezTo>
                      <a:pt x="418" y="79"/>
                      <a:pt x="403" y="66"/>
                      <a:pt x="399" y="62"/>
                    </a:cubicBezTo>
                    <a:cubicBezTo>
                      <a:pt x="370" y="27"/>
                      <a:pt x="350" y="19"/>
                      <a:pt x="303" y="14"/>
                    </a:cubicBezTo>
                    <a:cubicBezTo>
                      <a:pt x="261" y="0"/>
                      <a:pt x="291" y="1"/>
                      <a:pt x="219" y="6"/>
                    </a:cubicBezTo>
                    <a:cubicBezTo>
                      <a:pt x="205" y="27"/>
                      <a:pt x="212" y="13"/>
                      <a:pt x="207" y="5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4" name="Freeform 61"/>
              <p:cNvSpPr>
                <a:spLocks/>
              </p:cNvSpPr>
              <p:nvPr/>
            </p:nvSpPr>
            <p:spPr bwMode="auto">
              <a:xfrm>
                <a:off x="4544" y="2338"/>
                <a:ext cx="159" cy="191"/>
              </a:xfrm>
              <a:custGeom>
                <a:avLst/>
                <a:gdLst/>
                <a:ahLst/>
                <a:cxnLst>
                  <a:cxn ang="0">
                    <a:pos x="33" y="18"/>
                  </a:cxn>
                  <a:cxn ang="0">
                    <a:pos x="21" y="118"/>
                  </a:cxn>
                  <a:cxn ang="0">
                    <a:pos x="5" y="142"/>
                  </a:cxn>
                  <a:cxn ang="0">
                    <a:pos x="9" y="170"/>
                  </a:cxn>
                  <a:cxn ang="0">
                    <a:pos x="105" y="166"/>
                  </a:cxn>
                  <a:cxn ang="0">
                    <a:pos x="89" y="62"/>
                  </a:cxn>
                  <a:cxn ang="0">
                    <a:pos x="73" y="38"/>
                  </a:cxn>
                  <a:cxn ang="0">
                    <a:pos x="69" y="22"/>
                  </a:cxn>
                  <a:cxn ang="0">
                    <a:pos x="45" y="14"/>
                  </a:cxn>
                  <a:cxn ang="0">
                    <a:pos x="33" y="18"/>
                  </a:cxn>
                </a:cxnLst>
                <a:rect l="0" t="0" r="r" b="b"/>
                <a:pathLst>
                  <a:path w="161" h="190">
                    <a:moveTo>
                      <a:pt x="33" y="18"/>
                    </a:moveTo>
                    <a:cubicBezTo>
                      <a:pt x="6" y="59"/>
                      <a:pt x="42" y="0"/>
                      <a:pt x="21" y="118"/>
                    </a:cubicBezTo>
                    <a:cubicBezTo>
                      <a:pt x="19" y="127"/>
                      <a:pt x="5" y="142"/>
                      <a:pt x="5" y="142"/>
                    </a:cubicBezTo>
                    <a:cubicBezTo>
                      <a:pt x="6" y="151"/>
                      <a:pt x="0" y="168"/>
                      <a:pt x="9" y="170"/>
                    </a:cubicBezTo>
                    <a:cubicBezTo>
                      <a:pt x="40" y="177"/>
                      <a:pt x="83" y="190"/>
                      <a:pt x="105" y="166"/>
                    </a:cubicBezTo>
                    <a:cubicBezTo>
                      <a:pt x="161" y="105"/>
                      <a:pt x="119" y="82"/>
                      <a:pt x="89" y="62"/>
                    </a:cubicBezTo>
                    <a:cubicBezTo>
                      <a:pt x="84" y="54"/>
                      <a:pt x="75" y="47"/>
                      <a:pt x="73" y="38"/>
                    </a:cubicBezTo>
                    <a:cubicBezTo>
                      <a:pt x="72" y="33"/>
                      <a:pt x="73" y="26"/>
                      <a:pt x="69" y="22"/>
                    </a:cubicBezTo>
                    <a:cubicBezTo>
                      <a:pt x="63" y="17"/>
                      <a:pt x="45" y="14"/>
                      <a:pt x="45" y="14"/>
                    </a:cubicBezTo>
                    <a:cubicBezTo>
                      <a:pt x="28" y="18"/>
                      <a:pt x="24" y="18"/>
                      <a:pt x="33" y="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5" name="Freeform 62"/>
              <p:cNvSpPr>
                <a:spLocks/>
              </p:cNvSpPr>
              <p:nvPr/>
            </p:nvSpPr>
            <p:spPr bwMode="auto">
              <a:xfrm>
                <a:off x="4581" y="2596"/>
                <a:ext cx="125" cy="163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10" y="125"/>
                  </a:cxn>
                  <a:cxn ang="0">
                    <a:pos x="38" y="129"/>
                  </a:cxn>
                  <a:cxn ang="0">
                    <a:pos x="74" y="165"/>
                  </a:cxn>
                  <a:cxn ang="0">
                    <a:pos x="70" y="25"/>
                  </a:cxn>
                  <a:cxn ang="0">
                    <a:pos x="42" y="21"/>
                  </a:cxn>
                  <a:cxn ang="0">
                    <a:pos x="6" y="1"/>
                  </a:cxn>
                </a:cxnLst>
                <a:rect l="0" t="0" r="r" b="b"/>
                <a:pathLst>
                  <a:path w="123" h="165">
                    <a:moveTo>
                      <a:pt x="6" y="1"/>
                    </a:moveTo>
                    <a:cubicBezTo>
                      <a:pt x="7" y="42"/>
                      <a:pt x="0" y="85"/>
                      <a:pt x="10" y="125"/>
                    </a:cubicBezTo>
                    <a:cubicBezTo>
                      <a:pt x="12" y="134"/>
                      <a:pt x="29" y="125"/>
                      <a:pt x="38" y="129"/>
                    </a:cubicBezTo>
                    <a:cubicBezTo>
                      <a:pt x="52" y="135"/>
                      <a:pt x="46" y="156"/>
                      <a:pt x="74" y="165"/>
                    </a:cubicBezTo>
                    <a:cubicBezTo>
                      <a:pt x="123" y="149"/>
                      <a:pt x="114" y="43"/>
                      <a:pt x="70" y="25"/>
                    </a:cubicBezTo>
                    <a:cubicBezTo>
                      <a:pt x="61" y="21"/>
                      <a:pt x="51" y="22"/>
                      <a:pt x="42" y="21"/>
                    </a:cubicBezTo>
                    <a:cubicBezTo>
                      <a:pt x="35" y="0"/>
                      <a:pt x="27" y="1"/>
                      <a:pt x="6" y="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6" name="Freeform 63"/>
              <p:cNvSpPr>
                <a:spLocks/>
              </p:cNvSpPr>
              <p:nvPr/>
            </p:nvSpPr>
            <p:spPr bwMode="auto">
              <a:xfrm>
                <a:off x="4581" y="3585"/>
                <a:ext cx="355" cy="344"/>
              </a:xfrm>
              <a:custGeom>
                <a:avLst/>
                <a:gdLst/>
                <a:ahLst/>
                <a:cxnLst>
                  <a:cxn ang="0">
                    <a:pos x="3" y="40"/>
                  </a:cxn>
                  <a:cxn ang="0">
                    <a:pos x="9" y="82"/>
                  </a:cxn>
                  <a:cxn ang="0">
                    <a:pos x="45" y="94"/>
                  </a:cxn>
                  <a:cxn ang="0">
                    <a:pos x="177" y="124"/>
                  </a:cxn>
                  <a:cxn ang="0">
                    <a:pos x="225" y="238"/>
                  </a:cxn>
                  <a:cxn ang="0">
                    <a:pos x="261" y="274"/>
                  </a:cxn>
                  <a:cxn ang="0">
                    <a:pos x="297" y="298"/>
                  </a:cxn>
                  <a:cxn ang="0">
                    <a:pos x="351" y="274"/>
                  </a:cxn>
                  <a:cxn ang="0">
                    <a:pos x="345" y="208"/>
                  </a:cxn>
                  <a:cxn ang="0">
                    <a:pos x="291" y="172"/>
                  </a:cxn>
                  <a:cxn ang="0">
                    <a:pos x="273" y="160"/>
                  </a:cxn>
                  <a:cxn ang="0">
                    <a:pos x="231" y="112"/>
                  </a:cxn>
                  <a:cxn ang="0">
                    <a:pos x="195" y="100"/>
                  </a:cxn>
                  <a:cxn ang="0">
                    <a:pos x="159" y="52"/>
                  </a:cxn>
                  <a:cxn ang="0">
                    <a:pos x="99" y="10"/>
                  </a:cxn>
                  <a:cxn ang="0">
                    <a:pos x="63" y="58"/>
                  </a:cxn>
                  <a:cxn ang="0">
                    <a:pos x="51" y="34"/>
                  </a:cxn>
                  <a:cxn ang="0">
                    <a:pos x="45" y="4"/>
                  </a:cxn>
                  <a:cxn ang="0">
                    <a:pos x="9" y="22"/>
                  </a:cxn>
                  <a:cxn ang="0">
                    <a:pos x="3" y="40"/>
                  </a:cxn>
                </a:cxnLst>
                <a:rect l="0" t="0" r="r" b="b"/>
                <a:pathLst>
                  <a:path w="354" h="345">
                    <a:moveTo>
                      <a:pt x="3" y="40"/>
                    </a:moveTo>
                    <a:cubicBezTo>
                      <a:pt x="5" y="54"/>
                      <a:pt x="0" y="71"/>
                      <a:pt x="9" y="82"/>
                    </a:cubicBezTo>
                    <a:cubicBezTo>
                      <a:pt x="17" y="92"/>
                      <a:pt x="33" y="91"/>
                      <a:pt x="45" y="94"/>
                    </a:cubicBezTo>
                    <a:cubicBezTo>
                      <a:pt x="89" y="105"/>
                      <a:pt x="132" y="118"/>
                      <a:pt x="177" y="124"/>
                    </a:cubicBezTo>
                    <a:cubicBezTo>
                      <a:pt x="210" y="157"/>
                      <a:pt x="195" y="204"/>
                      <a:pt x="225" y="238"/>
                    </a:cubicBezTo>
                    <a:cubicBezTo>
                      <a:pt x="236" y="251"/>
                      <a:pt x="249" y="262"/>
                      <a:pt x="261" y="274"/>
                    </a:cubicBezTo>
                    <a:cubicBezTo>
                      <a:pt x="271" y="284"/>
                      <a:pt x="297" y="298"/>
                      <a:pt x="297" y="298"/>
                    </a:cubicBezTo>
                    <a:cubicBezTo>
                      <a:pt x="328" y="345"/>
                      <a:pt x="335" y="298"/>
                      <a:pt x="351" y="274"/>
                    </a:cubicBezTo>
                    <a:cubicBezTo>
                      <a:pt x="349" y="252"/>
                      <a:pt x="354" y="228"/>
                      <a:pt x="345" y="208"/>
                    </a:cubicBezTo>
                    <a:cubicBezTo>
                      <a:pt x="345" y="208"/>
                      <a:pt x="300" y="178"/>
                      <a:pt x="291" y="172"/>
                    </a:cubicBezTo>
                    <a:cubicBezTo>
                      <a:pt x="285" y="168"/>
                      <a:pt x="273" y="160"/>
                      <a:pt x="273" y="160"/>
                    </a:cubicBezTo>
                    <a:cubicBezTo>
                      <a:pt x="267" y="142"/>
                      <a:pt x="249" y="122"/>
                      <a:pt x="231" y="112"/>
                    </a:cubicBezTo>
                    <a:cubicBezTo>
                      <a:pt x="220" y="106"/>
                      <a:pt x="195" y="100"/>
                      <a:pt x="195" y="100"/>
                    </a:cubicBezTo>
                    <a:cubicBezTo>
                      <a:pt x="181" y="79"/>
                      <a:pt x="181" y="66"/>
                      <a:pt x="159" y="52"/>
                    </a:cubicBezTo>
                    <a:cubicBezTo>
                      <a:pt x="126" y="3"/>
                      <a:pt x="172" y="0"/>
                      <a:pt x="99" y="10"/>
                    </a:cubicBezTo>
                    <a:cubicBezTo>
                      <a:pt x="85" y="31"/>
                      <a:pt x="85" y="44"/>
                      <a:pt x="63" y="58"/>
                    </a:cubicBezTo>
                    <a:cubicBezTo>
                      <a:pt x="31" y="47"/>
                      <a:pt x="51" y="61"/>
                      <a:pt x="51" y="34"/>
                    </a:cubicBezTo>
                    <a:cubicBezTo>
                      <a:pt x="51" y="24"/>
                      <a:pt x="47" y="14"/>
                      <a:pt x="45" y="4"/>
                    </a:cubicBezTo>
                    <a:cubicBezTo>
                      <a:pt x="33" y="8"/>
                      <a:pt x="17" y="11"/>
                      <a:pt x="9" y="22"/>
                    </a:cubicBezTo>
                    <a:cubicBezTo>
                      <a:pt x="5" y="27"/>
                      <a:pt x="3" y="40"/>
                      <a:pt x="3" y="4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7" name="Freeform 64"/>
              <p:cNvSpPr>
                <a:spLocks/>
              </p:cNvSpPr>
              <p:nvPr/>
            </p:nvSpPr>
            <p:spPr bwMode="auto">
              <a:xfrm>
                <a:off x="5163" y="4026"/>
                <a:ext cx="437" cy="326"/>
              </a:xfrm>
              <a:custGeom>
                <a:avLst/>
                <a:gdLst/>
                <a:ahLst/>
                <a:cxnLst>
                  <a:cxn ang="0">
                    <a:pos x="207" y="18"/>
                  </a:cxn>
                  <a:cxn ang="0">
                    <a:pos x="159" y="36"/>
                  </a:cxn>
                  <a:cxn ang="0">
                    <a:pos x="147" y="114"/>
                  </a:cxn>
                  <a:cxn ang="0">
                    <a:pos x="75" y="150"/>
                  </a:cxn>
                  <a:cxn ang="0">
                    <a:pos x="21" y="216"/>
                  </a:cxn>
                  <a:cxn ang="0">
                    <a:pos x="3" y="252"/>
                  </a:cxn>
                  <a:cxn ang="0">
                    <a:pos x="51" y="270"/>
                  </a:cxn>
                  <a:cxn ang="0">
                    <a:pos x="135" y="276"/>
                  </a:cxn>
                  <a:cxn ang="0">
                    <a:pos x="237" y="288"/>
                  </a:cxn>
                  <a:cxn ang="0">
                    <a:pos x="249" y="306"/>
                  </a:cxn>
                  <a:cxn ang="0">
                    <a:pos x="315" y="312"/>
                  </a:cxn>
                  <a:cxn ang="0">
                    <a:pos x="405" y="312"/>
                  </a:cxn>
                  <a:cxn ang="0">
                    <a:pos x="429" y="252"/>
                  </a:cxn>
                  <a:cxn ang="0">
                    <a:pos x="393" y="144"/>
                  </a:cxn>
                  <a:cxn ang="0">
                    <a:pos x="369" y="108"/>
                  </a:cxn>
                  <a:cxn ang="0">
                    <a:pos x="303" y="18"/>
                  </a:cxn>
                  <a:cxn ang="0">
                    <a:pos x="207" y="18"/>
                  </a:cxn>
                </a:cxnLst>
                <a:rect l="0" t="0" r="r" b="b"/>
                <a:pathLst>
                  <a:path w="437" h="326">
                    <a:moveTo>
                      <a:pt x="207" y="18"/>
                    </a:moveTo>
                    <a:cubicBezTo>
                      <a:pt x="181" y="9"/>
                      <a:pt x="174" y="13"/>
                      <a:pt x="159" y="36"/>
                    </a:cubicBezTo>
                    <a:cubicBezTo>
                      <a:pt x="154" y="62"/>
                      <a:pt x="157" y="90"/>
                      <a:pt x="147" y="114"/>
                    </a:cubicBezTo>
                    <a:cubicBezTo>
                      <a:pt x="143" y="124"/>
                      <a:pt x="92" y="139"/>
                      <a:pt x="75" y="150"/>
                    </a:cubicBezTo>
                    <a:cubicBezTo>
                      <a:pt x="65" y="181"/>
                      <a:pt x="48" y="198"/>
                      <a:pt x="21" y="216"/>
                    </a:cubicBezTo>
                    <a:cubicBezTo>
                      <a:pt x="18" y="220"/>
                      <a:pt x="0" y="244"/>
                      <a:pt x="3" y="252"/>
                    </a:cubicBezTo>
                    <a:cubicBezTo>
                      <a:pt x="8" y="265"/>
                      <a:pt x="44" y="269"/>
                      <a:pt x="51" y="270"/>
                    </a:cubicBezTo>
                    <a:cubicBezTo>
                      <a:pt x="79" y="273"/>
                      <a:pt x="107" y="274"/>
                      <a:pt x="135" y="276"/>
                    </a:cubicBezTo>
                    <a:cubicBezTo>
                      <a:pt x="169" y="282"/>
                      <a:pt x="204" y="278"/>
                      <a:pt x="237" y="288"/>
                    </a:cubicBezTo>
                    <a:cubicBezTo>
                      <a:pt x="244" y="290"/>
                      <a:pt x="242" y="304"/>
                      <a:pt x="249" y="306"/>
                    </a:cubicBezTo>
                    <a:cubicBezTo>
                      <a:pt x="270" y="312"/>
                      <a:pt x="293" y="310"/>
                      <a:pt x="315" y="312"/>
                    </a:cubicBezTo>
                    <a:cubicBezTo>
                      <a:pt x="348" y="319"/>
                      <a:pt x="368" y="326"/>
                      <a:pt x="405" y="312"/>
                    </a:cubicBezTo>
                    <a:cubicBezTo>
                      <a:pt x="407" y="311"/>
                      <a:pt x="420" y="266"/>
                      <a:pt x="429" y="252"/>
                    </a:cubicBezTo>
                    <a:cubicBezTo>
                      <a:pt x="424" y="191"/>
                      <a:pt x="437" y="173"/>
                      <a:pt x="393" y="144"/>
                    </a:cubicBezTo>
                    <a:cubicBezTo>
                      <a:pt x="385" y="132"/>
                      <a:pt x="374" y="122"/>
                      <a:pt x="369" y="108"/>
                    </a:cubicBezTo>
                    <a:cubicBezTo>
                      <a:pt x="357" y="73"/>
                      <a:pt x="350" y="23"/>
                      <a:pt x="303" y="18"/>
                    </a:cubicBezTo>
                    <a:cubicBezTo>
                      <a:pt x="221" y="8"/>
                      <a:pt x="243" y="0"/>
                      <a:pt x="207" y="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65"/>
            <p:cNvGrpSpPr>
              <a:grpSpLocks/>
            </p:cNvGrpSpPr>
            <p:nvPr/>
          </p:nvGrpSpPr>
          <p:grpSpPr bwMode="auto">
            <a:xfrm>
              <a:off x="6589707" y="3262317"/>
              <a:ext cx="2565397" cy="876301"/>
              <a:chOff x="4115" y="2064"/>
              <a:chExt cx="1551" cy="512"/>
            </a:xfrm>
            <a:grpFill/>
          </p:grpSpPr>
          <p:sp>
            <p:nvSpPr>
              <p:cNvPr id="127" name="Freeform 66"/>
              <p:cNvSpPr>
                <a:spLocks/>
              </p:cNvSpPr>
              <p:nvPr/>
            </p:nvSpPr>
            <p:spPr bwMode="auto">
              <a:xfrm>
                <a:off x="4207" y="2224"/>
                <a:ext cx="216" cy="128"/>
              </a:xfrm>
              <a:custGeom>
                <a:avLst/>
                <a:gdLst/>
                <a:ahLst/>
                <a:cxnLst>
                  <a:cxn ang="0">
                    <a:pos x="60" y="242"/>
                  </a:cxn>
                  <a:cxn ang="0">
                    <a:pos x="92" y="214"/>
                  </a:cxn>
                  <a:cxn ang="0">
                    <a:pos x="160" y="190"/>
                  </a:cxn>
                  <a:cxn ang="0">
                    <a:pos x="252" y="134"/>
                  </a:cxn>
                  <a:cxn ang="0">
                    <a:pos x="304" y="138"/>
                  </a:cxn>
                  <a:cxn ang="0">
                    <a:pos x="328" y="146"/>
                  </a:cxn>
                  <a:cxn ang="0">
                    <a:pos x="344" y="190"/>
                  </a:cxn>
                  <a:cxn ang="0">
                    <a:pos x="372" y="198"/>
                  </a:cxn>
                  <a:cxn ang="0">
                    <a:pos x="400" y="194"/>
                  </a:cxn>
                  <a:cxn ang="0">
                    <a:pos x="428" y="162"/>
                  </a:cxn>
                  <a:cxn ang="0">
                    <a:pos x="432" y="130"/>
                  </a:cxn>
                  <a:cxn ang="0">
                    <a:pos x="372" y="82"/>
                  </a:cxn>
                  <a:cxn ang="0">
                    <a:pos x="356" y="58"/>
                  </a:cxn>
                  <a:cxn ang="0">
                    <a:pos x="348" y="46"/>
                  </a:cxn>
                  <a:cxn ang="0">
                    <a:pos x="296" y="30"/>
                  </a:cxn>
                  <a:cxn ang="0">
                    <a:pos x="212" y="14"/>
                  </a:cxn>
                  <a:cxn ang="0">
                    <a:pos x="184" y="54"/>
                  </a:cxn>
                  <a:cxn ang="0">
                    <a:pos x="148" y="62"/>
                  </a:cxn>
                  <a:cxn ang="0">
                    <a:pos x="136" y="86"/>
                  </a:cxn>
                  <a:cxn ang="0">
                    <a:pos x="44" y="110"/>
                  </a:cxn>
                  <a:cxn ang="0">
                    <a:pos x="48" y="134"/>
                  </a:cxn>
                  <a:cxn ang="0">
                    <a:pos x="20" y="182"/>
                  </a:cxn>
                  <a:cxn ang="0">
                    <a:pos x="12" y="202"/>
                  </a:cxn>
                  <a:cxn ang="0">
                    <a:pos x="36" y="218"/>
                  </a:cxn>
                  <a:cxn ang="0">
                    <a:pos x="52" y="242"/>
                  </a:cxn>
                  <a:cxn ang="0">
                    <a:pos x="60" y="242"/>
                  </a:cxn>
                </a:cxnLst>
                <a:rect l="0" t="0" r="r" b="b"/>
                <a:pathLst>
                  <a:path w="439" h="249">
                    <a:moveTo>
                      <a:pt x="60" y="242"/>
                    </a:moveTo>
                    <a:cubicBezTo>
                      <a:pt x="78" y="236"/>
                      <a:pt x="76" y="223"/>
                      <a:pt x="92" y="214"/>
                    </a:cubicBezTo>
                    <a:cubicBezTo>
                      <a:pt x="114" y="202"/>
                      <a:pt x="139" y="204"/>
                      <a:pt x="160" y="190"/>
                    </a:cubicBezTo>
                    <a:cubicBezTo>
                      <a:pt x="181" y="158"/>
                      <a:pt x="221" y="155"/>
                      <a:pt x="252" y="134"/>
                    </a:cubicBezTo>
                    <a:cubicBezTo>
                      <a:pt x="269" y="135"/>
                      <a:pt x="287" y="135"/>
                      <a:pt x="304" y="138"/>
                    </a:cubicBezTo>
                    <a:cubicBezTo>
                      <a:pt x="312" y="139"/>
                      <a:pt x="328" y="146"/>
                      <a:pt x="328" y="146"/>
                    </a:cubicBezTo>
                    <a:cubicBezTo>
                      <a:pt x="334" y="155"/>
                      <a:pt x="342" y="187"/>
                      <a:pt x="344" y="190"/>
                    </a:cubicBezTo>
                    <a:cubicBezTo>
                      <a:pt x="350" y="197"/>
                      <a:pt x="363" y="195"/>
                      <a:pt x="372" y="198"/>
                    </a:cubicBezTo>
                    <a:cubicBezTo>
                      <a:pt x="381" y="197"/>
                      <a:pt x="392" y="199"/>
                      <a:pt x="400" y="194"/>
                    </a:cubicBezTo>
                    <a:cubicBezTo>
                      <a:pt x="412" y="186"/>
                      <a:pt x="416" y="170"/>
                      <a:pt x="428" y="162"/>
                    </a:cubicBezTo>
                    <a:cubicBezTo>
                      <a:pt x="439" y="146"/>
                      <a:pt x="438" y="153"/>
                      <a:pt x="432" y="130"/>
                    </a:cubicBezTo>
                    <a:cubicBezTo>
                      <a:pt x="419" y="81"/>
                      <a:pt x="420" y="94"/>
                      <a:pt x="372" y="82"/>
                    </a:cubicBezTo>
                    <a:cubicBezTo>
                      <a:pt x="367" y="74"/>
                      <a:pt x="361" y="66"/>
                      <a:pt x="356" y="58"/>
                    </a:cubicBezTo>
                    <a:cubicBezTo>
                      <a:pt x="353" y="54"/>
                      <a:pt x="353" y="48"/>
                      <a:pt x="348" y="46"/>
                    </a:cubicBezTo>
                    <a:cubicBezTo>
                      <a:pt x="331" y="40"/>
                      <a:pt x="313" y="36"/>
                      <a:pt x="296" y="30"/>
                    </a:cubicBezTo>
                    <a:cubicBezTo>
                      <a:pt x="266" y="0"/>
                      <a:pt x="268" y="10"/>
                      <a:pt x="212" y="14"/>
                    </a:cubicBezTo>
                    <a:cubicBezTo>
                      <a:pt x="185" y="23"/>
                      <a:pt x="201" y="42"/>
                      <a:pt x="184" y="54"/>
                    </a:cubicBezTo>
                    <a:cubicBezTo>
                      <a:pt x="182" y="56"/>
                      <a:pt x="148" y="62"/>
                      <a:pt x="148" y="62"/>
                    </a:cubicBezTo>
                    <a:cubicBezTo>
                      <a:pt x="143" y="69"/>
                      <a:pt x="141" y="79"/>
                      <a:pt x="136" y="86"/>
                    </a:cubicBezTo>
                    <a:cubicBezTo>
                      <a:pt x="118" y="113"/>
                      <a:pt x="69" y="108"/>
                      <a:pt x="44" y="110"/>
                    </a:cubicBezTo>
                    <a:cubicBezTo>
                      <a:pt x="8" y="122"/>
                      <a:pt x="17" y="126"/>
                      <a:pt x="48" y="134"/>
                    </a:cubicBezTo>
                    <a:cubicBezTo>
                      <a:pt x="62" y="175"/>
                      <a:pt x="58" y="177"/>
                      <a:pt x="20" y="182"/>
                    </a:cubicBezTo>
                    <a:cubicBezTo>
                      <a:pt x="12" y="187"/>
                      <a:pt x="0" y="190"/>
                      <a:pt x="12" y="202"/>
                    </a:cubicBezTo>
                    <a:cubicBezTo>
                      <a:pt x="19" y="209"/>
                      <a:pt x="36" y="218"/>
                      <a:pt x="36" y="218"/>
                    </a:cubicBezTo>
                    <a:cubicBezTo>
                      <a:pt x="41" y="226"/>
                      <a:pt x="43" y="239"/>
                      <a:pt x="52" y="242"/>
                    </a:cubicBezTo>
                    <a:cubicBezTo>
                      <a:pt x="66" y="247"/>
                      <a:pt x="67" y="249"/>
                      <a:pt x="60" y="24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" name="Freeform 67"/>
              <p:cNvSpPr>
                <a:spLocks/>
              </p:cNvSpPr>
              <p:nvPr/>
            </p:nvSpPr>
            <p:spPr bwMode="auto">
              <a:xfrm>
                <a:off x="4232" y="2194"/>
                <a:ext cx="50" cy="60"/>
              </a:xfrm>
              <a:custGeom>
                <a:avLst/>
                <a:gdLst/>
                <a:ahLst/>
                <a:cxnLst>
                  <a:cxn ang="0">
                    <a:pos x="41" y="8"/>
                  </a:cxn>
                  <a:cxn ang="0">
                    <a:pos x="25" y="24"/>
                  </a:cxn>
                  <a:cxn ang="0">
                    <a:pos x="9" y="48"/>
                  </a:cxn>
                  <a:cxn ang="0">
                    <a:pos x="9" y="100"/>
                  </a:cxn>
                  <a:cxn ang="0">
                    <a:pos x="33" y="116"/>
                  </a:cxn>
                  <a:cxn ang="0">
                    <a:pos x="61" y="104"/>
                  </a:cxn>
                  <a:cxn ang="0">
                    <a:pos x="85" y="60"/>
                  </a:cxn>
                  <a:cxn ang="0">
                    <a:pos x="77" y="0"/>
                  </a:cxn>
                  <a:cxn ang="0">
                    <a:pos x="41" y="8"/>
                  </a:cxn>
                </a:cxnLst>
                <a:rect l="0" t="0" r="r" b="b"/>
                <a:pathLst>
                  <a:path w="102" h="116">
                    <a:moveTo>
                      <a:pt x="41" y="8"/>
                    </a:moveTo>
                    <a:cubicBezTo>
                      <a:pt x="21" y="15"/>
                      <a:pt x="35" y="7"/>
                      <a:pt x="25" y="24"/>
                    </a:cubicBezTo>
                    <a:cubicBezTo>
                      <a:pt x="20" y="32"/>
                      <a:pt x="9" y="48"/>
                      <a:pt x="9" y="48"/>
                    </a:cubicBezTo>
                    <a:cubicBezTo>
                      <a:pt x="6" y="64"/>
                      <a:pt x="0" y="84"/>
                      <a:pt x="9" y="100"/>
                    </a:cubicBezTo>
                    <a:cubicBezTo>
                      <a:pt x="14" y="108"/>
                      <a:pt x="33" y="116"/>
                      <a:pt x="33" y="116"/>
                    </a:cubicBezTo>
                    <a:cubicBezTo>
                      <a:pt x="41" y="114"/>
                      <a:pt x="56" y="112"/>
                      <a:pt x="61" y="104"/>
                    </a:cubicBezTo>
                    <a:cubicBezTo>
                      <a:pt x="75" y="81"/>
                      <a:pt x="64" y="74"/>
                      <a:pt x="85" y="60"/>
                    </a:cubicBezTo>
                    <a:cubicBezTo>
                      <a:pt x="93" y="37"/>
                      <a:pt x="102" y="16"/>
                      <a:pt x="77" y="0"/>
                    </a:cubicBezTo>
                    <a:cubicBezTo>
                      <a:pt x="46" y="4"/>
                      <a:pt x="57" y="0"/>
                      <a:pt x="41" y="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" name="Freeform 68"/>
              <p:cNvSpPr>
                <a:spLocks/>
              </p:cNvSpPr>
              <p:nvPr/>
            </p:nvSpPr>
            <p:spPr bwMode="auto">
              <a:xfrm>
                <a:off x="4282" y="2198"/>
                <a:ext cx="23" cy="33"/>
              </a:xfrm>
              <a:custGeom>
                <a:avLst/>
                <a:gdLst/>
                <a:ahLst/>
                <a:cxnLst>
                  <a:cxn ang="0">
                    <a:pos x="19" y="20"/>
                  </a:cxn>
                  <a:cxn ang="0">
                    <a:pos x="23" y="64"/>
                  </a:cxn>
                  <a:cxn ang="0">
                    <a:pos x="47" y="32"/>
                  </a:cxn>
                  <a:cxn ang="0">
                    <a:pos x="43" y="12"/>
                  </a:cxn>
                  <a:cxn ang="0">
                    <a:pos x="19" y="20"/>
                  </a:cxn>
                </a:cxnLst>
                <a:rect l="0" t="0" r="r" b="b"/>
                <a:pathLst>
                  <a:path w="47" h="64">
                    <a:moveTo>
                      <a:pt x="19" y="20"/>
                    </a:moveTo>
                    <a:cubicBezTo>
                      <a:pt x="0" y="33"/>
                      <a:pt x="0" y="56"/>
                      <a:pt x="23" y="64"/>
                    </a:cubicBezTo>
                    <a:cubicBezTo>
                      <a:pt x="45" y="58"/>
                      <a:pt x="40" y="52"/>
                      <a:pt x="47" y="32"/>
                    </a:cubicBezTo>
                    <a:cubicBezTo>
                      <a:pt x="46" y="25"/>
                      <a:pt x="47" y="18"/>
                      <a:pt x="43" y="12"/>
                    </a:cubicBezTo>
                    <a:cubicBezTo>
                      <a:pt x="35" y="0"/>
                      <a:pt x="19" y="9"/>
                      <a:pt x="19" y="2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" name="Freeform 69"/>
              <p:cNvSpPr>
                <a:spLocks/>
              </p:cNvSpPr>
              <p:nvPr/>
            </p:nvSpPr>
            <p:spPr bwMode="auto">
              <a:xfrm>
                <a:off x="4699" y="2072"/>
                <a:ext cx="227" cy="109"/>
              </a:xfrm>
              <a:custGeom>
                <a:avLst/>
                <a:gdLst/>
                <a:ahLst/>
                <a:cxnLst>
                  <a:cxn ang="0">
                    <a:pos x="3" y="96"/>
                  </a:cxn>
                  <a:cxn ang="0">
                    <a:pos x="27" y="112"/>
                  </a:cxn>
                  <a:cxn ang="0">
                    <a:pos x="47" y="152"/>
                  </a:cxn>
                  <a:cxn ang="0">
                    <a:pos x="75" y="156"/>
                  </a:cxn>
                  <a:cxn ang="0">
                    <a:pos x="103" y="184"/>
                  </a:cxn>
                  <a:cxn ang="0">
                    <a:pos x="167" y="164"/>
                  </a:cxn>
                  <a:cxn ang="0">
                    <a:pos x="207" y="216"/>
                  </a:cxn>
                  <a:cxn ang="0">
                    <a:pos x="239" y="172"/>
                  </a:cxn>
                  <a:cxn ang="0">
                    <a:pos x="295" y="156"/>
                  </a:cxn>
                  <a:cxn ang="0">
                    <a:pos x="315" y="188"/>
                  </a:cxn>
                  <a:cxn ang="0">
                    <a:pos x="319" y="200"/>
                  </a:cxn>
                  <a:cxn ang="0">
                    <a:pos x="359" y="208"/>
                  </a:cxn>
                  <a:cxn ang="0">
                    <a:pos x="363" y="168"/>
                  </a:cxn>
                  <a:cxn ang="0">
                    <a:pos x="339" y="152"/>
                  </a:cxn>
                  <a:cxn ang="0">
                    <a:pos x="343" y="116"/>
                  </a:cxn>
                  <a:cxn ang="0">
                    <a:pos x="355" y="108"/>
                  </a:cxn>
                  <a:cxn ang="0">
                    <a:pos x="423" y="64"/>
                  </a:cxn>
                  <a:cxn ang="0">
                    <a:pos x="439" y="0"/>
                  </a:cxn>
                  <a:cxn ang="0">
                    <a:pos x="395" y="8"/>
                  </a:cxn>
                  <a:cxn ang="0">
                    <a:pos x="371" y="28"/>
                  </a:cxn>
                  <a:cxn ang="0">
                    <a:pos x="315" y="32"/>
                  </a:cxn>
                  <a:cxn ang="0">
                    <a:pos x="163" y="84"/>
                  </a:cxn>
                  <a:cxn ang="0">
                    <a:pos x="115" y="80"/>
                  </a:cxn>
                  <a:cxn ang="0">
                    <a:pos x="111" y="68"/>
                  </a:cxn>
                  <a:cxn ang="0">
                    <a:pos x="99" y="64"/>
                  </a:cxn>
                  <a:cxn ang="0">
                    <a:pos x="3" y="84"/>
                  </a:cxn>
                  <a:cxn ang="0">
                    <a:pos x="3" y="96"/>
                  </a:cxn>
                </a:cxnLst>
                <a:rect l="0" t="0" r="r" b="b"/>
                <a:pathLst>
                  <a:path w="445" h="216">
                    <a:moveTo>
                      <a:pt x="3" y="96"/>
                    </a:moveTo>
                    <a:cubicBezTo>
                      <a:pt x="10" y="103"/>
                      <a:pt x="20" y="105"/>
                      <a:pt x="27" y="112"/>
                    </a:cubicBezTo>
                    <a:cubicBezTo>
                      <a:pt x="35" y="120"/>
                      <a:pt x="35" y="147"/>
                      <a:pt x="47" y="152"/>
                    </a:cubicBezTo>
                    <a:cubicBezTo>
                      <a:pt x="56" y="156"/>
                      <a:pt x="66" y="155"/>
                      <a:pt x="75" y="156"/>
                    </a:cubicBezTo>
                    <a:cubicBezTo>
                      <a:pt x="88" y="160"/>
                      <a:pt x="103" y="184"/>
                      <a:pt x="103" y="184"/>
                    </a:cubicBezTo>
                    <a:cubicBezTo>
                      <a:pt x="180" y="177"/>
                      <a:pt x="122" y="179"/>
                      <a:pt x="167" y="164"/>
                    </a:cubicBezTo>
                    <a:cubicBezTo>
                      <a:pt x="193" y="203"/>
                      <a:pt x="151" y="208"/>
                      <a:pt x="207" y="216"/>
                    </a:cubicBezTo>
                    <a:cubicBezTo>
                      <a:pt x="237" y="206"/>
                      <a:pt x="209" y="182"/>
                      <a:pt x="239" y="172"/>
                    </a:cubicBezTo>
                    <a:cubicBezTo>
                      <a:pt x="258" y="166"/>
                      <a:pt x="276" y="162"/>
                      <a:pt x="295" y="156"/>
                    </a:cubicBezTo>
                    <a:cubicBezTo>
                      <a:pt x="314" y="169"/>
                      <a:pt x="305" y="159"/>
                      <a:pt x="315" y="188"/>
                    </a:cubicBezTo>
                    <a:cubicBezTo>
                      <a:pt x="316" y="192"/>
                      <a:pt x="315" y="199"/>
                      <a:pt x="319" y="200"/>
                    </a:cubicBezTo>
                    <a:cubicBezTo>
                      <a:pt x="340" y="207"/>
                      <a:pt x="327" y="203"/>
                      <a:pt x="359" y="208"/>
                    </a:cubicBezTo>
                    <a:cubicBezTo>
                      <a:pt x="368" y="194"/>
                      <a:pt x="376" y="188"/>
                      <a:pt x="363" y="168"/>
                    </a:cubicBezTo>
                    <a:cubicBezTo>
                      <a:pt x="358" y="160"/>
                      <a:pt x="339" y="152"/>
                      <a:pt x="339" y="152"/>
                    </a:cubicBezTo>
                    <a:cubicBezTo>
                      <a:pt x="340" y="140"/>
                      <a:pt x="339" y="127"/>
                      <a:pt x="343" y="116"/>
                    </a:cubicBezTo>
                    <a:cubicBezTo>
                      <a:pt x="345" y="111"/>
                      <a:pt x="352" y="111"/>
                      <a:pt x="355" y="108"/>
                    </a:cubicBezTo>
                    <a:cubicBezTo>
                      <a:pt x="375" y="88"/>
                      <a:pt x="395" y="73"/>
                      <a:pt x="423" y="64"/>
                    </a:cubicBezTo>
                    <a:cubicBezTo>
                      <a:pt x="445" y="31"/>
                      <a:pt x="445" y="61"/>
                      <a:pt x="439" y="0"/>
                    </a:cubicBezTo>
                    <a:cubicBezTo>
                      <a:pt x="438" y="0"/>
                      <a:pt x="404" y="2"/>
                      <a:pt x="395" y="8"/>
                    </a:cubicBezTo>
                    <a:cubicBezTo>
                      <a:pt x="389" y="12"/>
                      <a:pt x="380" y="26"/>
                      <a:pt x="371" y="28"/>
                    </a:cubicBezTo>
                    <a:cubicBezTo>
                      <a:pt x="353" y="31"/>
                      <a:pt x="334" y="31"/>
                      <a:pt x="315" y="32"/>
                    </a:cubicBezTo>
                    <a:cubicBezTo>
                      <a:pt x="261" y="50"/>
                      <a:pt x="223" y="76"/>
                      <a:pt x="163" y="84"/>
                    </a:cubicBezTo>
                    <a:cubicBezTo>
                      <a:pt x="147" y="83"/>
                      <a:pt x="130" y="85"/>
                      <a:pt x="115" y="80"/>
                    </a:cubicBezTo>
                    <a:cubicBezTo>
                      <a:pt x="111" y="79"/>
                      <a:pt x="114" y="71"/>
                      <a:pt x="111" y="68"/>
                    </a:cubicBezTo>
                    <a:cubicBezTo>
                      <a:pt x="108" y="65"/>
                      <a:pt x="103" y="65"/>
                      <a:pt x="99" y="64"/>
                    </a:cubicBezTo>
                    <a:cubicBezTo>
                      <a:pt x="92" y="65"/>
                      <a:pt x="15" y="76"/>
                      <a:pt x="3" y="84"/>
                    </a:cubicBezTo>
                    <a:cubicBezTo>
                      <a:pt x="0" y="86"/>
                      <a:pt x="3" y="92"/>
                      <a:pt x="3" y="9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" name="Freeform 70"/>
              <p:cNvSpPr>
                <a:spLocks/>
              </p:cNvSpPr>
              <p:nvPr/>
            </p:nvSpPr>
            <p:spPr bwMode="auto">
              <a:xfrm>
                <a:off x="4955" y="2252"/>
                <a:ext cx="183" cy="160"/>
              </a:xfrm>
              <a:custGeom>
                <a:avLst/>
                <a:gdLst/>
                <a:ahLst/>
                <a:cxnLst>
                  <a:cxn ang="0">
                    <a:pos x="281" y="0"/>
                  </a:cxn>
                  <a:cxn ang="0">
                    <a:pos x="189" y="20"/>
                  </a:cxn>
                  <a:cxn ang="0">
                    <a:pos x="141" y="44"/>
                  </a:cxn>
                  <a:cxn ang="0">
                    <a:pos x="125" y="68"/>
                  </a:cxn>
                  <a:cxn ang="0">
                    <a:pos x="101" y="84"/>
                  </a:cxn>
                  <a:cxn ang="0">
                    <a:pos x="89" y="92"/>
                  </a:cxn>
                  <a:cxn ang="0">
                    <a:pos x="17" y="260"/>
                  </a:cxn>
                  <a:cxn ang="0">
                    <a:pos x="113" y="280"/>
                  </a:cxn>
                  <a:cxn ang="0">
                    <a:pos x="209" y="232"/>
                  </a:cxn>
                  <a:cxn ang="0">
                    <a:pos x="241" y="208"/>
                  </a:cxn>
                  <a:cxn ang="0">
                    <a:pos x="297" y="188"/>
                  </a:cxn>
                  <a:cxn ang="0">
                    <a:pos x="357" y="156"/>
                  </a:cxn>
                  <a:cxn ang="0">
                    <a:pos x="337" y="108"/>
                  </a:cxn>
                  <a:cxn ang="0">
                    <a:pos x="305" y="60"/>
                  </a:cxn>
                  <a:cxn ang="0">
                    <a:pos x="309" y="8"/>
                  </a:cxn>
                  <a:cxn ang="0">
                    <a:pos x="281" y="0"/>
                  </a:cxn>
                </a:cxnLst>
                <a:rect l="0" t="0" r="r" b="b"/>
                <a:pathLst>
                  <a:path w="373" h="312">
                    <a:moveTo>
                      <a:pt x="281" y="0"/>
                    </a:moveTo>
                    <a:cubicBezTo>
                      <a:pt x="263" y="27"/>
                      <a:pt x="216" y="18"/>
                      <a:pt x="189" y="20"/>
                    </a:cubicBezTo>
                    <a:cubicBezTo>
                      <a:pt x="167" y="24"/>
                      <a:pt x="155" y="26"/>
                      <a:pt x="141" y="44"/>
                    </a:cubicBezTo>
                    <a:cubicBezTo>
                      <a:pt x="135" y="52"/>
                      <a:pt x="133" y="63"/>
                      <a:pt x="125" y="68"/>
                    </a:cubicBezTo>
                    <a:cubicBezTo>
                      <a:pt x="117" y="73"/>
                      <a:pt x="109" y="79"/>
                      <a:pt x="101" y="84"/>
                    </a:cubicBezTo>
                    <a:cubicBezTo>
                      <a:pt x="97" y="87"/>
                      <a:pt x="89" y="92"/>
                      <a:pt x="89" y="92"/>
                    </a:cubicBezTo>
                    <a:cubicBezTo>
                      <a:pt x="54" y="144"/>
                      <a:pt x="63" y="214"/>
                      <a:pt x="17" y="260"/>
                    </a:cubicBezTo>
                    <a:cubicBezTo>
                      <a:pt x="0" y="312"/>
                      <a:pt x="71" y="282"/>
                      <a:pt x="113" y="280"/>
                    </a:cubicBezTo>
                    <a:cubicBezTo>
                      <a:pt x="145" y="269"/>
                      <a:pt x="181" y="251"/>
                      <a:pt x="209" y="232"/>
                    </a:cubicBezTo>
                    <a:cubicBezTo>
                      <a:pt x="218" y="218"/>
                      <a:pt x="225" y="213"/>
                      <a:pt x="241" y="208"/>
                    </a:cubicBezTo>
                    <a:cubicBezTo>
                      <a:pt x="260" y="189"/>
                      <a:pt x="268" y="192"/>
                      <a:pt x="297" y="188"/>
                    </a:cubicBezTo>
                    <a:cubicBezTo>
                      <a:pt x="316" y="182"/>
                      <a:pt x="340" y="168"/>
                      <a:pt x="357" y="156"/>
                    </a:cubicBezTo>
                    <a:cubicBezTo>
                      <a:pt x="373" y="131"/>
                      <a:pt x="362" y="116"/>
                      <a:pt x="337" y="108"/>
                    </a:cubicBezTo>
                    <a:cubicBezTo>
                      <a:pt x="325" y="71"/>
                      <a:pt x="349" y="67"/>
                      <a:pt x="305" y="60"/>
                    </a:cubicBezTo>
                    <a:cubicBezTo>
                      <a:pt x="307" y="49"/>
                      <a:pt x="320" y="19"/>
                      <a:pt x="309" y="8"/>
                    </a:cubicBezTo>
                    <a:cubicBezTo>
                      <a:pt x="302" y="1"/>
                      <a:pt x="290" y="4"/>
                      <a:pt x="28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" name="Freeform 71"/>
              <p:cNvSpPr>
                <a:spLocks/>
              </p:cNvSpPr>
              <p:nvPr/>
            </p:nvSpPr>
            <p:spPr bwMode="auto">
              <a:xfrm>
                <a:off x="5588" y="2146"/>
                <a:ext cx="78" cy="63"/>
              </a:xfrm>
              <a:custGeom>
                <a:avLst/>
                <a:gdLst/>
                <a:ahLst/>
                <a:cxnLst>
                  <a:cxn ang="0">
                    <a:pos x="72" y="17"/>
                  </a:cxn>
                  <a:cxn ang="0">
                    <a:pos x="28" y="29"/>
                  </a:cxn>
                  <a:cxn ang="0">
                    <a:pos x="8" y="65"/>
                  </a:cxn>
                  <a:cxn ang="0">
                    <a:pos x="0" y="77"/>
                  </a:cxn>
                  <a:cxn ang="0">
                    <a:pos x="60" y="93"/>
                  </a:cxn>
                  <a:cxn ang="0">
                    <a:pos x="108" y="121"/>
                  </a:cxn>
                  <a:cxn ang="0">
                    <a:pos x="116" y="13"/>
                  </a:cxn>
                  <a:cxn ang="0">
                    <a:pos x="72" y="17"/>
                  </a:cxn>
                </a:cxnLst>
                <a:rect l="0" t="0" r="r" b="b"/>
                <a:pathLst>
                  <a:path w="158" h="121">
                    <a:moveTo>
                      <a:pt x="72" y="17"/>
                    </a:moveTo>
                    <a:cubicBezTo>
                      <a:pt x="60" y="19"/>
                      <a:pt x="38" y="16"/>
                      <a:pt x="28" y="29"/>
                    </a:cubicBezTo>
                    <a:cubicBezTo>
                      <a:pt x="19" y="40"/>
                      <a:pt x="16" y="54"/>
                      <a:pt x="8" y="65"/>
                    </a:cubicBezTo>
                    <a:cubicBezTo>
                      <a:pt x="5" y="69"/>
                      <a:pt x="0" y="77"/>
                      <a:pt x="0" y="77"/>
                    </a:cubicBezTo>
                    <a:cubicBezTo>
                      <a:pt x="19" y="90"/>
                      <a:pt x="41" y="82"/>
                      <a:pt x="60" y="93"/>
                    </a:cubicBezTo>
                    <a:cubicBezTo>
                      <a:pt x="78" y="103"/>
                      <a:pt x="89" y="115"/>
                      <a:pt x="108" y="121"/>
                    </a:cubicBezTo>
                    <a:cubicBezTo>
                      <a:pt x="148" y="108"/>
                      <a:pt x="158" y="109"/>
                      <a:pt x="116" y="13"/>
                    </a:cubicBezTo>
                    <a:cubicBezTo>
                      <a:pt x="110" y="0"/>
                      <a:pt x="87" y="17"/>
                      <a:pt x="72" y="1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3" name="Freeform 72"/>
              <p:cNvSpPr>
                <a:spLocks/>
              </p:cNvSpPr>
              <p:nvPr/>
            </p:nvSpPr>
            <p:spPr bwMode="auto">
              <a:xfrm>
                <a:off x="5419" y="2190"/>
                <a:ext cx="203" cy="117"/>
              </a:xfrm>
              <a:custGeom>
                <a:avLst/>
                <a:gdLst/>
                <a:ahLst/>
                <a:cxnLst>
                  <a:cxn ang="0">
                    <a:pos x="340" y="0"/>
                  </a:cxn>
                  <a:cxn ang="0">
                    <a:pos x="176" y="48"/>
                  </a:cxn>
                  <a:cxn ang="0">
                    <a:pos x="56" y="100"/>
                  </a:cxn>
                  <a:cxn ang="0">
                    <a:pos x="40" y="136"/>
                  </a:cxn>
                  <a:cxn ang="0">
                    <a:pos x="16" y="156"/>
                  </a:cxn>
                  <a:cxn ang="0">
                    <a:pos x="0" y="180"/>
                  </a:cxn>
                  <a:cxn ang="0">
                    <a:pos x="52" y="204"/>
                  </a:cxn>
                  <a:cxn ang="0">
                    <a:pos x="100" y="192"/>
                  </a:cxn>
                  <a:cxn ang="0">
                    <a:pos x="124" y="176"/>
                  </a:cxn>
                  <a:cxn ang="0">
                    <a:pos x="176" y="172"/>
                  </a:cxn>
                  <a:cxn ang="0">
                    <a:pos x="280" y="152"/>
                  </a:cxn>
                  <a:cxn ang="0">
                    <a:pos x="300" y="116"/>
                  </a:cxn>
                  <a:cxn ang="0">
                    <a:pos x="332" y="120"/>
                  </a:cxn>
                  <a:cxn ang="0">
                    <a:pos x="356" y="128"/>
                  </a:cxn>
                  <a:cxn ang="0">
                    <a:pos x="380" y="148"/>
                  </a:cxn>
                  <a:cxn ang="0">
                    <a:pos x="352" y="188"/>
                  </a:cxn>
                  <a:cxn ang="0">
                    <a:pos x="356" y="224"/>
                  </a:cxn>
                  <a:cxn ang="0">
                    <a:pos x="412" y="220"/>
                  </a:cxn>
                  <a:cxn ang="0">
                    <a:pos x="420" y="196"/>
                  </a:cxn>
                  <a:cxn ang="0">
                    <a:pos x="400" y="120"/>
                  </a:cxn>
                  <a:cxn ang="0">
                    <a:pos x="396" y="88"/>
                  </a:cxn>
                  <a:cxn ang="0">
                    <a:pos x="348" y="76"/>
                  </a:cxn>
                  <a:cxn ang="0">
                    <a:pos x="340" y="24"/>
                  </a:cxn>
                  <a:cxn ang="0">
                    <a:pos x="332" y="12"/>
                  </a:cxn>
                  <a:cxn ang="0">
                    <a:pos x="340" y="0"/>
                  </a:cxn>
                </a:cxnLst>
                <a:rect l="0" t="0" r="r" b="b"/>
                <a:pathLst>
                  <a:path w="420" h="228">
                    <a:moveTo>
                      <a:pt x="340" y="0"/>
                    </a:moveTo>
                    <a:cubicBezTo>
                      <a:pt x="270" y="46"/>
                      <a:pt x="278" y="43"/>
                      <a:pt x="176" y="48"/>
                    </a:cubicBezTo>
                    <a:cubicBezTo>
                      <a:pt x="163" y="101"/>
                      <a:pt x="100" y="97"/>
                      <a:pt x="56" y="100"/>
                    </a:cubicBezTo>
                    <a:cubicBezTo>
                      <a:pt x="49" y="111"/>
                      <a:pt x="51" y="129"/>
                      <a:pt x="40" y="136"/>
                    </a:cubicBezTo>
                    <a:cubicBezTo>
                      <a:pt x="29" y="143"/>
                      <a:pt x="24" y="145"/>
                      <a:pt x="16" y="156"/>
                    </a:cubicBezTo>
                    <a:cubicBezTo>
                      <a:pt x="10" y="164"/>
                      <a:pt x="0" y="180"/>
                      <a:pt x="0" y="180"/>
                    </a:cubicBezTo>
                    <a:cubicBezTo>
                      <a:pt x="7" y="202"/>
                      <a:pt x="32" y="201"/>
                      <a:pt x="52" y="204"/>
                    </a:cubicBezTo>
                    <a:cubicBezTo>
                      <a:pt x="84" y="199"/>
                      <a:pt x="68" y="203"/>
                      <a:pt x="100" y="192"/>
                    </a:cubicBezTo>
                    <a:cubicBezTo>
                      <a:pt x="109" y="189"/>
                      <a:pt x="114" y="177"/>
                      <a:pt x="124" y="176"/>
                    </a:cubicBezTo>
                    <a:cubicBezTo>
                      <a:pt x="141" y="175"/>
                      <a:pt x="159" y="173"/>
                      <a:pt x="176" y="172"/>
                    </a:cubicBezTo>
                    <a:cubicBezTo>
                      <a:pt x="211" y="160"/>
                      <a:pt x="243" y="156"/>
                      <a:pt x="280" y="152"/>
                    </a:cubicBezTo>
                    <a:cubicBezTo>
                      <a:pt x="286" y="135"/>
                      <a:pt x="285" y="126"/>
                      <a:pt x="300" y="116"/>
                    </a:cubicBezTo>
                    <a:cubicBezTo>
                      <a:pt x="311" y="117"/>
                      <a:pt x="321" y="118"/>
                      <a:pt x="332" y="120"/>
                    </a:cubicBezTo>
                    <a:cubicBezTo>
                      <a:pt x="340" y="122"/>
                      <a:pt x="356" y="128"/>
                      <a:pt x="356" y="128"/>
                    </a:cubicBezTo>
                    <a:cubicBezTo>
                      <a:pt x="363" y="135"/>
                      <a:pt x="377" y="138"/>
                      <a:pt x="380" y="148"/>
                    </a:cubicBezTo>
                    <a:cubicBezTo>
                      <a:pt x="386" y="168"/>
                      <a:pt x="365" y="180"/>
                      <a:pt x="352" y="188"/>
                    </a:cubicBezTo>
                    <a:cubicBezTo>
                      <a:pt x="342" y="217"/>
                      <a:pt x="338" y="206"/>
                      <a:pt x="356" y="224"/>
                    </a:cubicBezTo>
                    <a:cubicBezTo>
                      <a:pt x="375" y="223"/>
                      <a:pt x="395" y="228"/>
                      <a:pt x="412" y="220"/>
                    </a:cubicBezTo>
                    <a:cubicBezTo>
                      <a:pt x="420" y="217"/>
                      <a:pt x="420" y="196"/>
                      <a:pt x="420" y="196"/>
                    </a:cubicBezTo>
                    <a:cubicBezTo>
                      <a:pt x="417" y="166"/>
                      <a:pt x="416" y="144"/>
                      <a:pt x="400" y="120"/>
                    </a:cubicBezTo>
                    <a:cubicBezTo>
                      <a:pt x="399" y="109"/>
                      <a:pt x="402" y="97"/>
                      <a:pt x="396" y="88"/>
                    </a:cubicBezTo>
                    <a:cubicBezTo>
                      <a:pt x="392" y="82"/>
                      <a:pt x="354" y="77"/>
                      <a:pt x="348" y="76"/>
                    </a:cubicBezTo>
                    <a:cubicBezTo>
                      <a:pt x="344" y="59"/>
                      <a:pt x="344" y="41"/>
                      <a:pt x="340" y="24"/>
                    </a:cubicBezTo>
                    <a:cubicBezTo>
                      <a:pt x="339" y="19"/>
                      <a:pt x="332" y="17"/>
                      <a:pt x="332" y="12"/>
                    </a:cubicBezTo>
                    <a:cubicBezTo>
                      <a:pt x="332" y="7"/>
                      <a:pt x="337" y="4"/>
                      <a:pt x="34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4" name="Freeform 73"/>
              <p:cNvSpPr>
                <a:spLocks/>
              </p:cNvSpPr>
              <p:nvPr/>
            </p:nvSpPr>
            <p:spPr bwMode="auto">
              <a:xfrm>
                <a:off x="5450" y="2354"/>
                <a:ext cx="129" cy="122"/>
              </a:xfrm>
              <a:custGeom>
                <a:avLst/>
                <a:gdLst/>
                <a:ahLst/>
                <a:cxnLst>
                  <a:cxn ang="0">
                    <a:pos x="52" y="9"/>
                  </a:cxn>
                  <a:cxn ang="0">
                    <a:pos x="4" y="29"/>
                  </a:cxn>
                  <a:cxn ang="0">
                    <a:pos x="8" y="117"/>
                  </a:cxn>
                  <a:cxn ang="0">
                    <a:pos x="32" y="133"/>
                  </a:cxn>
                  <a:cxn ang="0">
                    <a:pos x="60" y="169"/>
                  </a:cxn>
                  <a:cxn ang="0">
                    <a:pos x="132" y="201"/>
                  </a:cxn>
                  <a:cxn ang="0">
                    <a:pos x="176" y="213"/>
                  </a:cxn>
                  <a:cxn ang="0">
                    <a:pos x="212" y="237"/>
                  </a:cxn>
                  <a:cxn ang="0">
                    <a:pos x="220" y="157"/>
                  </a:cxn>
                  <a:cxn ang="0">
                    <a:pos x="204" y="81"/>
                  </a:cxn>
                  <a:cxn ang="0">
                    <a:pos x="192" y="25"/>
                  </a:cxn>
                  <a:cxn ang="0">
                    <a:pos x="136" y="13"/>
                  </a:cxn>
                  <a:cxn ang="0">
                    <a:pos x="64" y="9"/>
                  </a:cxn>
                  <a:cxn ang="0">
                    <a:pos x="52" y="9"/>
                  </a:cxn>
                </a:cxnLst>
                <a:rect l="0" t="0" r="r" b="b"/>
                <a:pathLst>
                  <a:path w="262" h="237">
                    <a:moveTo>
                      <a:pt x="52" y="9"/>
                    </a:moveTo>
                    <a:cubicBezTo>
                      <a:pt x="30" y="13"/>
                      <a:pt x="16" y="10"/>
                      <a:pt x="4" y="29"/>
                    </a:cubicBezTo>
                    <a:cubicBezTo>
                      <a:pt x="5" y="58"/>
                      <a:pt x="0" y="89"/>
                      <a:pt x="8" y="117"/>
                    </a:cubicBezTo>
                    <a:cubicBezTo>
                      <a:pt x="10" y="126"/>
                      <a:pt x="24" y="128"/>
                      <a:pt x="32" y="133"/>
                    </a:cubicBezTo>
                    <a:cubicBezTo>
                      <a:pt x="45" y="141"/>
                      <a:pt x="47" y="161"/>
                      <a:pt x="60" y="169"/>
                    </a:cubicBezTo>
                    <a:cubicBezTo>
                      <a:pt x="89" y="188"/>
                      <a:pt x="98" y="195"/>
                      <a:pt x="132" y="201"/>
                    </a:cubicBezTo>
                    <a:cubicBezTo>
                      <a:pt x="147" y="204"/>
                      <a:pt x="176" y="213"/>
                      <a:pt x="176" y="213"/>
                    </a:cubicBezTo>
                    <a:cubicBezTo>
                      <a:pt x="188" y="225"/>
                      <a:pt x="198" y="228"/>
                      <a:pt x="212" y="237"/>
                    </a:cubicBezTo>
                    <a:cubicBezTo>
                      <a:pt x="262" y="229"/>
                      <a:pt x="259" y="183"/>
                      <a:pt x="220" y="157"/>
                    </a:cubicBezTo>
                    <a:cubicBezTo>
                      <a:pt x="202" y="131"/>
                      <a:pt x="207" y="118"/>
                      <a:pt x="204" y="81"/>
                    </a:cubicBezTo>
                    <a:cubicBezTo>
                      <a:pt x="204" y="78"/>
                      <a:pt x="207" y="34"/>
                      <a:pt x="192" y="25"/>
                    </a:cubicBezTo>
                    <a:cubicBezTo>
                      <a:pt x="178" y="16"/>
                      <a:pt x="151" y="15"/>
                      <a:pt x="136" y="13"/>
                    </a:cubicBezTo>
                    <a:cubicBezTo>
                      <a:pt x="97" y="0"/>
                      <a:pt x="120" y="4"/>
                      <a:pt x="64" y="9"/>
                    </a:cubicBezTo>
                    <a:cubicBezTo>
                      <a:pt x="51" y="13"/>
                      <a:pt x="52" y="17"/>
                      <a:pt x="52" y="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5" name="Freeform 74"/>
              <p:cNvSpPr>
                <a:spLocks/>
              </p:cNvSpPr>
              <p:nvPr/>
            </p:nvSpPr>
            <p:spPr bwMode="auto">
              <a:xfrm>
                <a:off x="5578" y="2376"/>
                <a:ext cx="64" cy="58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31" y="32"/>
                  </a:cxn>
                  <a:cxn ang="0">
                    <a:pos x="7" y="48"/>
                  </a:cxn>
                  <a:cxn ang="0">
                    <a:pos x="31" y="104"/>
                  </a:cxn>
                  <a:cxn ang="0">
                    <a:pos x="103" y="84"/>
                  </a:cxn>
                  <a:cxn ang="0">
                    <a:pos x="107" y="52"/>
                  </a:cxn>
                  <a:cxn ang="0">
                    <a:pos x="127" y="48"/>
                  </a:cxn>
                  <a:cxn ang="0">
                    <a:pos x="131" y="36"/>
                  </a:cxn>
                  <a:cxn ang="0">
                    <a:pos x="91" y="0"/>
                  </a:cxn>
                </a:cxnLst>
                <a:rect l="0" t="0" r="r" b="b"/>
                <a:pathLst>
                  <a:path w="131" h="104">
                    <a:moveTo>
                      <a:pt x="91" y="0"/>
                    </a:moveTo>
                    <a:cubicBezTo>
                      <a:pt x="56" y="6"/>
                      <a:pt x="58" y="5"/>
                      <a:pt x="31" y="32"/>
                    </a:cubicBezTo>
                    <a:cubicBezTo>
                      <a:pt x="24" y="39"/>
                      <a:pt x="7" y="48"/>
                      <a:pt x="7" y="48"/>
                    </a:cubicBezTo>
                    <a:cubicBezTo>
                      <a:pt x="0" y="70"/>
                      <a:pt x="8" y="96"/>
                      <a:pt x="31" y="104"/>
                    </a:cubicBezTo>
                    <a:cubicBezTo>
                      <a:pt x="59" y="100"/>
                      <a:pt x="77" y="89"/>
                      <a:pt x="103" y="84"/>
                    </a:cubicBezTo>
                    <a:cubicBezTo>
                      <a:pt x="104" y="73"/>
                      <a:pt x="101" y="61"/>
                      <a:pt x="107" y="52"/>
                    </a:cubicBezTo>
                    <a:cubicBezTo>
                      <a:pt x="111" y="46"/>
                      <a:pt x="121" y="52"/>
                      <a:pt x="127" y="48"/>
                    </a:cubicBezTo>
                    <a:cubicBezTo>
                      <a:pt x="131" y="46"/>
                      <a:pt x="130" y="40"/>
                      <a:pt x="131" y="36"/>
                    </a:cubicBezTo>
                    <a:cubicBezTo>
                      <a:pt x="126" y="4"/>
                      <a:pt x="123" y="5"/>
                      <a:pt x="9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6" name="Freeform 75"/>
              <p:cNvSpPr>
                <a:spLocks/>
              </p:cNvSpPr>
              <p:nvPr/>
            </p:nvSpPr>
            <p:spPr bwMode="auto">
              <a:xfrm>
                <a:off x="5177" y="2485"/>
                <a:ext cx="24" cy="62"/>
              </a:xfrm>
              <a:custGeom>
                <a:avLst/>
                <a:gdLst/>
                <a:ahLst/>
                <a:cxnLst>
                  <a:cxn ang="0">
                    <a:pos x="4" y="65"/>
                  </a:cxn>
                  <a:cxn ang="0">
                    <a:pos x="48" y="41"/>
                  </a:cxn>
                  <a:cxn ang="0">
                    <a:pos x="20" y="93"/>
                  </a:cxn>
                  <a:cxn ang="0">
                    <a:pos x="0" y="97"/>
                  </a:cxn>
                  <a:cxn ang="0">
                    <a:pos x="4" y="65"/>
                  </a:cxn>
                </a:cxnLst>
                <a:rect l="0" t="0" r="r" b="b"/>
                <a:pathLst>
                  <a:path w="48" h="121">
                    <a:moveTo>
                      <a:pt x="4" y="65"/>
                    </a:moveTo>
                    <a:cubicBezTo>
                      <a:pt x="8" y="21"/>
                      <a:pt x="7" y="0"/>
                      <a:pt x="48" y="41"/>
                    </a:cubicBezTo>
                    <a:cubicBezTo>
                      <a:pt x="43" y="80"/>
                      <a:pt x="43" y="70"/>
                      <a:pt x="20" y="93"/>
                    </a:cubicBezTo>
                    <a:cubicBezTo>
                      <a:pt x="15" y="109"/>
                      <a:pt x="8" y="121"/>
                      <a:pt x="0" y="97"/>
                    </a:cubicBezTo>
                    <a:cubicBezTo>
                      <a:pt x="6" y="79"/>
                      <a:pt x="4" y="89"/>
                      <a:pt x="4" y="65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7" name="Freeform 76"/>
              <p:cNvSpPr>
                <a:spLocks/>
              </p:cNvSpPr>
              <p:nvPr/>
            </p:nvSpPr>
            <p:spPr bwMode="auto">
              <a:xfrm>
                <a:off x="5622" y="2064"/>
                <a:ext cx="39" cy="79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16" y="48"/>
                  </a:cxn>
                  <a:cxn ang="0">
                    <a:pos x="4" y="84"/>
                  </a:cxn>
                  <a:cxn ang="0">
                    <a:pos x="0" y="96"/>
                  </a:cxn>
                  <a:cxn ang="0">
                    <a:pos x="4" y="112"/>
                  </a:cxn>
                  <a:cxn ang="0">
                    <a:pos x="28" y="120"/>
                  </a:cxn>
                  <a:cxn ang="0">
                    <a:pos x="52" y="152"/>
                  </a:cxn>
                  <a:cxn ang="0">
                    <a:pos x="56" y="0"/>
                  </a:cxn>
                </a:cxnLst>
                <a:rect l="0" t="0" r="r" b="b"/>
                <a:pathLst>
                  <a:path w="80" h="152">
                    <a:moveTo>
                      <a:pt x="56" y="0"/>
                    </a:moveTo>
                    <a:lnTo>
                      <a:pt x="16" y="48"/>
                    </a:lnTo>
                    <a:cubicBezTo>
                      <a:pt x="16" y="48"/>
                      <a:pt x="4" y="84"/>
                      <a:pt x="4" y="84"/>
                    </a:cubicBezTo>
                    <a:cubicBezTo>
                      <a:pt x="3" y="88"/>
                      <a:pt x="0" y="96"/>
                      <a:pt x="0" y="96"/>
                    </a:cubicBezTo>
                    <a:cubicBezTo>
                      <a:pt x="1" y="101"/>
                      <a:pt x="0" y="108"/>
                      <a:pt x="4" y="112"/>
                    </a:cubicBezTo>
                    <a:cubicBezTo>
                      <a:pt x="10" y="117"/>
                      <a:pt x="28" y="120"/>
                      <a:pt x="28" y="120"/>
                    </a:cubicBezTo>
                    <a:cubicBezTo>
                      <a:pt x="37" y="133"/>
                      <a:pt x="47" y="137"/>
                      <a:pt x="52" y="152"/>
                    </a:cubicBezTo>
                    <a:cubicBezTo>
                      <a:pt x="80" y="110"/>
                      <a:pt x="63" y="47"/>
                      <a:pt x="56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8" name="Freeform 77"/>
              <p:cNvSpPr>
                <a:spLocks/>
              </p:cNvSpPr>
              <p:nvPr/>
            </p:nvSpPr>
            <p:spPr bwMode="auto">
              <a:xfrm>
                <a:off x="4618" y="2274"/>
                <a:ext cx="17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4" y="60"/>
                  </a:cxn>
                  <a:cxn ang="0">
                    <a:pos x="20" y="20"/>
                  </a:cxn>
                  <a:cxn ang="0">
                    <a:pos x="0" y="0"/>
                  </a:cxn>
                </a:cxnLst>
                <a:rect l="0" t="0" r="r" b="b"/>
                <a:pathLst>
                  <a:path w="36" h="60">
                    <a:moveTo>
                      <a:pt x="0" y="0"/>
                    </a:moveTo>
                    <a:cubicBezTo>
                      <a:pt x="5" y="21"/>
                      <a:pt x="6" y="48"/>
                      <a:pt x="24" y="60"/>
                    </a:cubicBezTo>
                    <a:cubicBezTo>
                      <a:pt x="31" y="40"/>
                      <a:pt x="36" y="36"/>
                      <a:pt x="20" y="20"/>
                    </a:cubicBezTo>
                    <a:cubicBezTo>
                      <a:pt x="16" y="9"/>
                      <a:pt x="14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9" name="Freeform 78"/>
              <p:cNvSpPr>
                <a:spLocks/>
              </p:cNvSpPr>
              <p:nvPr/>
            </p:nvSpPr>
            <p:spPr bwMode="auto">
              <a:xfrm>
                <a:off x="4655" y="2294"/>
                <a:ext cx="47" cy="26"/>
              </a:xfrm>
              <a:custGeom>
                <a:avLst/>
                <a:gdLst/>
                <a:ahLst/>
                <a:cxnLst>
                  <a:cxn ang="0">
                    <a:pos x="27" y="42"/>
                  </a:cxn>
                  <a:cxn ang="0">
                    <a:pos x="95" y="34"/>
                  </a:cxn>
                  <a:cxn ang="0">
                    <a:pos x="23" y="18"/>
                  </a:cxn>
                  <a:cxn ang="0">
                    <a:pos x="27" y="42"/>
                  </a:cxn>
                </a:cxnLst>
                <a:rect l="0" t="0" r="r" b="b"/>
                <a:pathLst>
                  <a:path w="95" h="50">
                    <a:moveTo>
                      <a:pt x="27" y="42"/>
                    </a:moveTo>
                    <a:cubicBezTo>
                      <a:pt x="59" y="45"/>
                      <a:pt x="70" y="50"/>
                      <a:pt x="95" y="34"/>
                    </a:cubicBezTo>
                    <a:cubicBezTo>
                      <a:pt x="84" y="0"/>
                      <a:pt x="58" y="15"/>
                      <a:pt x="23" y="18"/>
                    </a:cubicBezTo>
                    <a:cubicBezTo>
                      <a:pt x="17" y="36"/>
                      <a:pt x="0" y="42"/>
                      <a:pt x="27" y="4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0" name="Freeform 79"/>
              <p:cNvSpPr>
                <a:spLocks/>
              </p:cNvSpPr>
              <p:nvPr/>
            </p:nvSpPr>
            <p:spPr bwMode="auto">
              <a:xfrm>
                <a:off x="4623" y="2322"/>
                <a:ext cx="26" cy="51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0" y="76"/>
                  </a:cxn>
                  <a:cxn ang="0">
                    <a:pos x="32" y="92"/>
                  </a:cxn>
                  <a:cxn ang="0">
                    <a:pos x="52" y="56"/>
                  </a:cxn>
                  <a:cxn ang="0">
                    <a:pos x="28" y="0"/>
                  </a:cxn>
                </a:cxnLst>
                <a:rect l="0" t="0" r="r" b="b"/>
                <a:pathLst>
                  <a:path w="52" h="98">
                    <a:moveTo>
                      <a:pt x="28" y="0"/>
                    </a:moveTo>
                    <a:cubicBezTo>
                      <a:pt x="23" y="68"/>
                      <a:pt x="32" y="44"/>
                      <a:pt x="0" y="76"/>
                    </a:cubicBezTo>
                    <a:cubicBezTo>
                      <a:pt x="6" y="98"/>
                      <a:pt x="10" y="97"/>
                      <a:pt x="32" y="92"/>
                    </a:cubicBezTo>
                    <a:cubicBezTo>
                      <a:pt x="36" y="79"/>
                      <a:pt x="52" y="56"/>
                      <a:pt x="52" y="56"/>
                    </a:cubicBezTo>
                    <a:cubicBezTo>
                      <a:pt x="48" y="24"/>
                      <a:pt x="49" y="21"/>
                      <a:pt x="2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1" name="Freeform 80"/>
              <p:cNvSpPr>
                <a:spLocks/>
              </p:cNvSpPr>
              <p:nvPr/>
            </p:nvSpPr>
            <p:spPr bwMode="auto">
              <a:xfrm>
                <a:off x="4628" y="2353"/>
                <a:ext cx="39" cy="41"/>
              </a:xfrm>
              <a:custGeom>
                <a:avLst/>
                <a:gdLst/>
                <a:ahLst/>
                <a:cxnLst>
                  <a:cxn ang="0">
                    <a:pos x="62" y="12"/>
                  </a:cxn>
                  <a:cxn ang="0">
                    <a:pos x="18" y="48"/>
                  </a:cxn>
                  <a:cxn ang="0">
                    <a:pos x="18" y="80"/>
                  </a:cxn>
                  <a:cxn ang="0">
                    <a:pos x="58" y="48"/>
                  </a:cxn>
                  <a:cxn ang="0">
                    <a:pos x="78" y="12"/>
                  </a:cxn>
                  <a:cxn ang="0">
                    <a:pos x="62" y="12"/>
                  </a:cxn>
                </a:cxnLst>
                <a:rect l="0" t="0" r="r" b="b"/>
                <a:pathLst>
                  <a:path w="78" h="80">
                    <a:moveTo>
                      <a:pt x="62" y="12"/>
                    </a:moveTo>
                    <a:cubicBezTo>
                      <a:pt x="49" y="31"/>
                      <a:pt x="36" y="36"/>
                      <a:pt x="18" y="48"/>
                    </a:cubicBezTo>
                    <a:cubicBezTo>
                      <a:pt x="7" y="64"/>
                      <a:pt x="0" y="68"/>
                      <a:pt x="18" y="80"/>
                    </a:cubicBezTo>
                    <a:cubicBezTo>
                      <a:pt x="40" y="73"/>
                      <a:pt x="41" y="60"/>
                      <a:pt x="58" y="48"/>
                    </a:cubicBezTo>
                    <a:cubicBezTo>
                      <a:pt x="76" y="20"/>
                      <a:pt x="71" y="33"/>
                      <a:pt x="78" y="12"/>
                    </a:cubicBezTo>
                    <a:cubicBezTo>
                      <a:pt x="64" y="2"/>
                      <a:pt x="68" y="0"/>
                      <a:pt x="62" y="1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2" name="Freeform 81"/>
              <p:cNvSpPr>
                <a:spLocks/>
              </p:cNvSpPr>
              <p:nvPr/>
            </p:nvSpPr>
            <p:spPr bwMode="auto">
              <a:xfrm>
                <a:off x="4675" y="2370"/>
                <a:ext cx="22" cy="27"/>
              </a:xfrm>
              <a:custGeom>
                <a:avLst/>
                <a:gdLst/>
                <a:ahLst/>
                <a:cxnLst>
                  <a:cxn ang="0">
                    <a:pos x="20" y="27"/>
                  </a:cxn>
                  <a:cxn ang="0">
                    <a:pos x="44" y="47"/>
                  </a:cxn>
                  <a:cxn ang="0">
                    <a:pos x="4" y="7"/>
                  </a:cxn>
                  <a:cxn ang="0">
                    <a:pos x="20" y="27"/>
                  </a:cxn>
                </a:cxnLst>
                <a:rect l="0" t="0" r="r" b="b"/>
                <a:pathLst>
                  <a:path w="45" h="53">
                    <a:moveTo>
                      <a:pt x="20" y="27"/>
                    </a:moveTo>
                    <a:cubicBezTo>
                      <a:pt x="25" y="43"/>
                      <a:pt x="25" y="53"/>
                      <a:pt x="44" y="47"/>
                    </a:cubicBezTo>
                    <a:cubicBezTo>
                      <a:pt x="39" y="1"/>
                      <a:pt x="45" y="0"/>
                      <a:pt x="4" y="7"/>
                    </a:cubicBezTo>
                    <a:cubicBezTo>
                      <a:pt x="9" y="40"/>
                      <a:pt x="0" y="40"/>
                      <a:pt x="20" y="2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3" name="Freeform 82"/>
              <p:cNvSpPr>
                <a:spLocks/>
              </p:cNvSpPr>
              <p:nvPr/>
            </p:nvSpPr>
            <p:spPr bwMode="auto">
              <a:xfrm>
                <a:off x="4813" y="2356"/>
                <a:ext cx="67" cy="61"/>
              </a:xfrm>
              <a:custGeom>
                <a:avLst/>
                <a:gdLst/>
                <a:ahLst/>
                <a:cxnLst>
                  <a:cxn ang="0">
                    <a:pos x="13" y="30"/>
                  </a:cxn>
                  <a:cxn ang="0">
                    <a:pos x="33" y="102"/>
                  </a:cxn>
                  <a:cxn ang="0">
                    <a:pos x="49" y="38"/>
                  </a:cxn>
                  <a:cxn ang="0">
                    <a:pos x="13" y="30"/>
                  </a:cxn>
                </a:cxnLst>
                <a:rect l="0" t="0" r="r" b="b"/>
                <a:pathLst>
                  <a:path w="95" h="102">
                    <a:moveTo>
                      <a:pt x="13" y="30"/>
                    </a:moveTo>
                    <a:cubicBezTo>
                      <a:pt x="15" y="57"/>
                      <a:pt x="5" y="93"/>
                      <a:pt x="33" y="102"/>
                    </a:cubicBezTo>
                    <a:cubicBezTo>
                      <a:pt x="59" y="97"/>
                      <a:pt x="95" y="96"/>
                      <a:pt x="49" y="38"/>
                    </a:cubicBezTo>
                    <a:cubicBezTo>
                      <a:pt x="19" y="0"/>
                      <a:pt x="0" y="68"/>
                      <a:pt x="13" y="3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4" name="Freeform 83"/>
              <p:cNvSpPr>
                <a:spLocks/>
              </p:cNvSpPr>
              <p:nvPr/>
            </p:nvSpPr>
            <p:spPr bwMode="auto">
              <a:xfrm>
                <a:off x="4917" y="2417"/>
                <a:ext cx="35" cy="19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" y="12"/>
                  </a:cxn>
                  <a:cxn ang="0">
                    <a:pos x="6" y="28"/>
                  </a:cxn>
                  <a:cxn ang="0">
                    <a:pos x="30" y="36"/>
                  </a:cxn>
                  <a:cxn ang="0">
                    <a:pos x="54" y="8"/>
                  </a:cxn>
                  <a:cxn ang="0">
                    <a:pos x="38" y="0"/>
                  </a:cxn>
                </a:cxnLst>
                <a:rect l="0" t="0" r="r" b="b"/>
                <a:pathLst>
                  <a:path w="72" h="40">
                    <a:moveTo>
                      <a:pt x="38" y="0"/>
                    </a:moveTo>
                    <a:cubicBezTo>
                      <a:pt x="35" y="0"/>
                      <a:pt x="5" y="2"/>
                      <a:pt x="2" y="12"/>
                    </a:cubicBezTo>
                    <a:cubicBezTo>
                      <a:pt x="0" y="17"/>
                      <a:pt x="2" y="24"/>
                      <a:pt x="6" y="28"/>
                    </a:cubicBezTo>
                    <a:cubicBezTo>
                      <a:pt x="12" y="33"/>
                      <a:pt x="30" y="36"/>
                      <a:pt x="30" y="36"/>
                    </a:cubicBezTo>
                    <a:cubicBezTo>
                      <a:pt x="52" y="33"/>
                      <a:pt x="72" y="40"/>
                      <a:pt x="54" y="8"/>
                    </a:cubicBezTo>
                    <a:cubicBezTo>
                      <a:pt x="51" y="3"/>
                      <a:pt x="42" y="4"/>
                      <a:pt x="3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5" name="Freeform 84"/>
              <p:cNvSpPr>
                <a:spLocks/>
              </p:cNvSpPr>
              <p:nvPr/>
            </p:nvSpPr>
            <p:spPr bwMode="auto">
              <a:xfrm>
                <a:off x="5291" y="2431"/>
                <a:ext cx="60" cy="50"/>
              </a:xfrm>
              <a:custGeom>
                <a:avLst/>
                <a:gdLst/>
                <a:ahLst/>
                <a:cxnLst>
                  <a:cxn ang="0">
                    <a:pos x="79" y="24"/>
                  </a:cxn>
                  <a:cxn ang="0">
                    <a:pos x="15" y="48"/>
                  </a:cxn>
                  <a:cxn ang="0">
                    <a:pos x="11" y="64"/>
                  </a:cxn>
                  <a:cxn ang="0">
                    <a:pos x="3" y="76"/>
                  </a:cxn>
                  <a:cxn ang="0">
                    <a:pos x="51" y="96"/>
                  </a:cxn>
                  <a:cxn ang="0">
                    <a:pos x="63" y="92"/>
                  </a:cxn>
                  <a:cxn ang="0">
                    <a:pos x="63" y="68"/>
                  </a:cxn>
                  <a:cxn ang="0">
                    <a:pos x="87" y="60"/>
                  </a:cxn>
                  <a:cxn ang="0">
                    <a:pos x="67" y="44"/>
                  </a:cxn>
                  <a:cxn ang="0">
                    <a:pos x="91" y="36"/>
                  </a:cxn>
                  <a:cxn ang="0">
                    <a:pos x="67" y="36"/>
                  </a:cxn>
                  <a:cxn ang="0">
                    <a:pos x="55" y="44"/>
                  </a:cxn>
                  <a:cxn ang="0">
                    <a:pos x="79" y="24"/>
                  </a:cxn>
                </a:cxnLst>
                <a:rect l="0" t="0" r="r" b="b"/>
                <a:pathLst>
                  <a:path w="111" h="96">
                    <a:moveTo>
                      <a:pt x="79" y="24"/>
                    </a:moveTo>
                    <a:cubicBezTo>
                      <a:pt x="57" y="31"/>
                      <a:pt x="37" y="41"/>
                      <a:pt x="15" y="48"/>
                    </a:cubicBezTo>
                    <a:cubicBezTo>
                      <a:pt x="14" y="53"/>
                      <a:pt x="13" y="59"/>
                      <a:pt x="11" y="64"/>
                    </a:cubicBezTo>
                    <a:cubicBezTo>
                      <a:pt x="9" y="68"/>
                      <a:pt x="0" y="72"/>
                      <a:pt x="3" y="76"/>
                    </a:cubicBezTo>
                    <a:cubicBezTo>
                      <a:pt x="7" y="80"/>
                      <a:pt x="42" y="90"/>
                      <a:pt x="51" y="96"/>
                    </a:cubicBezTo>
                    <a:cubicBezTo>
                      <a:pt x="55" y="95"/>
                      <a:pt x="61" y="96"/>
                      <a:pt x="63" y="92"/>
                    </a:cubicBezTo>
                    <a:cubicBezTo>
                      <a:pt x="69" y="80"/>
                      <a:pt x="46" y="80"/>
                      <a:pt x="63" y="68"/>
                    </a:cubicBezTo>
                    <a:cubicBezTo>
                      <a:pt x="70" y="63"/>
                      <a:pt x="87" y="60"/>
                      <a:pt x="87" y="60"/>
                    </a:cubicBezTo>
                    <a:cubicBezTo>
                      <a:pt x="111" y="24"/>
                      <a:pt x="79" y="80"/>
                      <a:pt x="67" y="44"/>
                    </a:cubicBezTo>
                    <a:cubicBezTo>
                      <a:pt x="64" y="36"/>
                      <a:pt x="91" y="36"/>
                      <a:pt x="91" y="36"/>
                    </a:cubicBezTo>
                    <a:cubicBezTo>
                      <a:pt x="82" y="0"/>
                      <a:pt x="79" y="26"/>
                      <a:pt x="67" y="36"/>
                    </a:cubicBezTo>
                    <a:cubicBezTo>
                      <a:pt x="54" y="47"/>
                      <a:pt x="55" y="34"/>
                      <a:pt x="55" y="44"/>
                    </a:cubicBezTo>
                    <a:lnTo>
                      <a:pt x="79" y="24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6" name="Freeform 85"/>
              <p:cNvSpPr>
                <a:spLocks/>
              </p:cNvSpPr>
              <p:nvPr/>
            </p:nvSpPr>
            <p:spPr bwMode="auto">
              <a:xfrm>
                <a:off x="5305" y="2491"/>
                <a:ext cx="45" cy="46"/>
              </a:xfrm>
              <a:custGeom>
                <a:avLst/>
                <a:gdLst/>
                <a:ahLst/>
                <a:cxnLst>
                  <a:cxn ang="0">
                    <a:pos x="52" y="17"/>
                  </a:cxn>
                  <a:cxn ang="0">
                    <a:pos x="24" y="21"/>
                  </a:cxn>
                  <a:cxn ang="0">
                    <a:pos x="8" y="41"/>
                  </a:cxn>
                  <a:cxn ang="0">
                    <a:pos x="40" y="33"/>
                  </a:cxn>
                  <a:cxn ang="0">
                    <a:pos x="36" y="69"/>
                  </a:cxn>
                  <a:cxn ang="0">
                    <a:pos x="28" y="81"/>
                  </a:cxn>
                  <a:cxn ang="0">
                    <a:pos x="52" y="89"/>
                  </a:cxn>
                  <a:cxn ang="0">
                    <a:pos x="80" y="61"/>
                  </a:cxn>
                  <a:cxn ang="0">
                    <a:pos x="72" y="45"/>
                  </a:cxn>
                  <a:cxn ang="0">
                    <a:pos x="80" y="9"/>
                  </a:cxn>
                  <a:cxn ang="0">
                    <a:pos x="52" y="17"/>
                  </a:cxn>
                </a:cxnLst>
                <a:rect l="0" t="0" r="r" b="b"/>
                <a:pathLst>
                  <a:path w="93" h="89">
                    <a:moveTo>
                      <a:pt x="52" y="17"/>
                    </a:moveTo>
                    <a:cubicBezTo>
                      <a:pt x="43" y="18"/>
                      <a:pt x="33" y="18"/>
                      <a:pt x="24" y="21"/>
                    </a:cubicBezTo>
                    <a:cubicBezTo>
                      <a:pt x="16" y="23"/>
                      <a:pt x="0" y="37"/>
                      <a:pt x="8" y="41"/>
                    </a:cubicBezTo>
                    <a:cubicBezTo>
                      <a:pt x="12" y="43"/>
                      <a:pt x="34" y="35"/>
                      <a:pt x="40" y="33"/>
                    </a:cubicBezTo>
                    <a:cubicBezTo>
                      <a:pt x="39" y="45"/>
                      <a:pt x="39" y="57"/>
                      <a:pt x="36" y="69"/>
                    </a:cubicBezTo>
                    <a:cubicBezTo>
                      <a:pt x="35" y="74"/>
                      <a:pt x="25" y="77"/>
                      <a:pt x="28" y="81"/>
                    </a:cubicBezTo>
                    <a:cubicBezTo>
                      <a:pt x="33" y="88"/>
                      <a:pt x="52" y="89"/>
                      <a:pt x="52" y="89"/>
                    </a:cubicBezTo>
                    <a:cubicBezTo>
                      <a:pt x="73" y="82"/>
                      <a:pt x="59" y="68"/>
                      <a:pt x="80" y="61"/>
                    </a:cubicBezTo>
                    <a:cubicBezTo>
                      <a:pt x="93" y="22"/>
                      <a:pt x="80" y="74"/>
                      <a:pt x="72" y="45"/>
                    </a:cubicBezTo>
                    <a:cubicBezTo>
                      <a:pt x="70" y="37"/>
                      <a:pt x="77" y="18"/>
                      <a:pt x="80" y="9"/>
                    </a:cubicBezTo>
                    <a:cubicBezTo>
                      <a:pt x="68" y="5"/>
                      <a:pt x="52" y="0"/>
                      <a:pt x="52" y="1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7" name="Freeform 86"/>
              <p:cNvSpPr>
                <a:spLocks/>
              </p:cNvSpPr>
              <p:nvPr/>
            </p:nvSpPr>
            <p:spPr bwMode="auto">
              <a:xfrm>
                <a:off x="5554" y="2498"/>
                <a:ext cx="36" cy="3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21" y="24"/>
                  </a:cxn>
                  <a:cxn ang="0">
                    <a:pos x="45" y="68"/>
                  </a:cxn>
                  <a:cxn ang="0">
                    <a:pos x="73" y="48"/>
                  </a:cxn>
                  <a:cxn ang="0">
                    <a:pos x="61" y="4"/>
                  </a:cxn>
                  <a:cxn ang="0">
                    <a:pos x="49" y="0"/>
                  </a:cxn>
                </a:cxnLst>
                <a:rect l="0" t="0" r="r" b="b"/>
                <a:pathLst>
                  <a:path w="73" h="68">
                    <a:moveTo>
                      <a:pt x="49" y="0"/>
                    </a:moveTo>
                    <a:cubicBezTo>
                      <a:pt x="44" y="16"/>
                      <a:pt x="35" y="15"/>
                      <a:pt x="21" y="24"/>
                    </a:cubicBezTo>
                    <a:cubicBezTo>
                      <a:pt x="7" y="65"/>
                      <a:pt x="0" y="53"/>
                      <a:pt x="45" y="68"/>
                    </a:cubicBezTo>
                    <a:cubicBezTo>
                      <a:pt x="73" y="59"/>
                      <a:pt x="66" y="68"/>
                      <a:pt x="73" y="48"/>
                    </a:cubicBezTo>
                    <a:cubicBezTo>
                      <a:pt x="68" y="34"/>
                      <a:pt x="69" y="17"/>
                      <a:pt x="61" y="4"/>
                    </a:cubicBezTo>
                    <a:cubicBezTo>
                      <a:pt x="59" y="0"/>
                      <a:pt x="53" y="1"/>
                      <a:pt x="4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8" name="Freeform 87"/>
              <p:cNvSpPr>
                <a:spLocks/>
              </p:cNvSpPr>
              <p:nvPr/>
            </p:nvSpPr>
            <p:spPr bwMode="auto">
              <a:xfrm>
                <a:off x="5512" y="2522"/>
                <a:ext cx="33" cy="3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1" y="32"/>
                  </a:cxn>
                  <a:cxn ang="0">
                    <a:pos x="33" y="68"/>
                  </a:cxn>
                  <a:cxn ang="0">
                    <a:pos x="61" y="36"/>
                  </a:cxn>
                  <a:cxn ang="0">
                    <a:pos x="45" y="16"/>
                  </a:cxn>
                  <a:cxn ang="0">
                    <a:pos x="21" y="4"/>
                  </a:cxn>
                  <a:cxn ang="0">
                    <a:pos x="33" y="4"/>
                  </a:cxn>
                </a:cxnLst>
                <a:rect l="0" t="0" r="r" b="b"/>
                <a:pathLst>
                  <a:path w="67" h="68">
                    <a:moveTo>
                      <a:pt x="33" y="4"/>
                    </a:moveTo>
                    <a:cubicBezTo>
                      <a:pt x="5" y="23"/>
                      <a:pt x="14" y="12"/>
                      <a:pt x="1" y="32"/>
                    </a:cubicBezTo>
                    <a:cubicBezTo>
                      <a:pt x="27" y="49"/>
                      <a:pt x="0" y="60"/>
                      <a:pt x="33" y="68"/>
                    </a:cubicBezTo>
                    <a:cubicBezTo>
                      <a:pt x="42" y="55"/>
                      <a:pt x="52" y="49"/>
                      <a:pt x="61" y="36"/>
                    </a:cubicBezTo>
                    <a:cubicBezTo>
                      <a:pt x="27" y="13"/>
                      <a:pt x="67" y="44"/>
                      <a:pt x="45" y="16"/>
                    </a:cubicBezTo>
                    <a:cubicBezTo>
                      <a:pt x="39" y="9"/>
                      <a:pt x="21" y="13"/>
                      <a:pt x="21" y="4"/>
                    </a:cubicBezTo>
                    <a:cubicBezTo>
                      <a:pt x="21" y="0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9" name="Freeform 88"/>
              <p:cNvSpPr>
                <a:spLocks/>
              </p:cNvSpPr>
              <p:nvPr/>
            </p:nvSpPr>
            <p:spPr bwMode="auto">
              <a:xfrm>
                <a:off x="5475" y="2551"/>
                <a:ext cx="20" cy="25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36"/>
                  </a:cxn>
                  <a:cxn ang="0">
                    <a:pos x="40" y="28"/>
                  </a:cxn>
                  <a:cxn ang="0">
                    <a:pos x="24" y="0"/>
                  </a:cxn>
                </a:cxnLst>
                <a:rect l="0" t="0" r="r" b="b"/>
                <a:pathLst>
                  <a:path w="40" h="48">
                    <a:moveTo>
                      <a:pt x="24" y="0"/>
                    </a:moveTo>
                    <a:cubicBezTo>
                      <a:pt x="12" y="12"/>
                      <a:pt x="5" y="20"/>
                      <a:pt x="0" y="36"/>
                    </a:cubicBezTo>
                    <a:cubicBezTo>
                      <a:pt x="18" y="48"/>
                      <a:pt x="28" y="46"/>
                      <a:pt x="40" y="28"/>
                    </a:cubicBezTo>
                    <a:cubicBezTo>
                      <a:pt x="27" y="20"/>
                      <a:pt x="24" y="17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0" name="Freeform 89"/>
              <p:cNvSpPr>
                <a:spLocks/>
              </p:cNvSpPr>
              <p:nvPr/>
            </p:nvSpPr>
            <p:spPr bwMode="auto">
              <a:xfrm>
                <a:off x="5314" y="2255"/>
                <a:ext cx="60" cy="64"/>
              </a:xfrm>
              <a:custGeom>
                <a:avLst/>
                <a:gdLst/>
                <a:ahLst/>
                <a:cxnLst>
                  <a:cxn ang="0">
                    <a:pos x="84" y="30"/>
                  </a:cxn>
                  <a:cxn ang="0">
                    <a:pos x="48" y="22"/>
                  </a:cxn>
                  <a:cxn ang="0">
                    <a:pos x="12" y="26"/>
                  </a:cxn>
                  <a:cxn ang="0">
                    <a:pos x="8" y="38"/>
                  </a:cxn>
                  <a:cxn ang="0">
                    <a:pos x="0" y="50"/>
                  </a:cxn>
                  <a:cxn ang="0">
                    <a:pos x="40" y="94"/>
                  </a:cxn>
                  <a:cxn ang="0">
                    <a:pos x="88" y="114"/>
                  </a:cxn>
                  <a:cxn ang="0">
                    <a:pos x="104" y="70"/>
                  </a:cxn>
                  <a:cxn ang="0">
                    <a:pos x="84" y="30"/>
                  </a:cxn>
                </a:cxnLst>
                <a:rect l="0" t="0" r="r" b="b"/>
                <a:pathLst>
                  <a:path w="119" h="124">
                    <a:moveTo>
                      <a:pt x="84" y="30"/>
                    </a:moveTo>
                    <a:cubicBezTo>
                      <a:pt x="66" y="42"/>
                      <a:pt x="63" y="37"/>
                      <a:pt x="48" y="22"/>
                    </a:cubicBezTo>
                    <a:cubicBezTo>
                      <a:pt x="41" y="0"/>
                      <a:pt x="21" y="9"/>
                      <a:pt x="12" y="26"/>
                    </a:cubicBezTo>
                    <a:cubicBezTo>
                      <a:pt x="10" y="30"/>
                      <a:pt x="10" y="34"/>
                      <a:pt x="8" y="38"/>
                    </a:cubicBezTo>
                    <a:cubicBezTo>
                      <a:pt x="6" y="42"/>
                      <a:pt x="3" y="46"/>
                      <a:pt x="0" y="50"/>
                    </a:cubicBezTo>
                    <a:cubicBezTo>
                      <a:pt x="11" y="84"/>
                      <a:pt x="6" y="86"/>
                      <a:pt x="40" y="94"/>
                    </a:cubicBezTo>
                    <a:cubicBezTo>
                      <a:pt x="48" y="124"/>
                      <a:pt x="57" y="118"/>
                      <a:pt x="88" y="114"/>
                    </a:cubicBezTo>
                    <a:cubicBezTo>
                      <a:pt x="95" y="94"/>
                      <a:pt x="79" y="78"/>
                      <a:pt x="104" y="70"/>
                    </a:cubicBezTo>
                    <a:cubicBezTo>
                      <a:pt x="119" y="47"/>
                      <a:pt x="106" y="37"/>
                      <a:pt x="84" y="3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1" name="Freeform 90"/>
              <p:cNvSpPr>
                <a:spLocks/>
              </p:cNvSpPr>
              <p:nvPr/>
            </p:nvSpPr>
            <p:spPr bwMode="auto">
              <a:xfrm>
                <a:off x="4851" y="2451"/>
                <a:ext cx="22" cy="27"/>
              </a:xfrm>
              <a:custGeom>
                <a:avLst/>
                <a:gdLst/>
                <a:ahLst/>
                <a:cxnLst>
                  <a:cxn ang="0">
                    <a:pos x="20" y="27"/>
                  </a:cxn>
                  <a:cxn ang="0">
                    <a:pos x="44" y="47"/>
                  </a:cxn>
                  <a:cxn ang="0">
                    <a:pos x="4" y="7"/>
                  </a:cxn>
                  <a:cxn ang="0">
                    <a:pos x="20" y="27"/>
                  </a:cxn>
                </a:cxnLst>
                <a:rect l="0" t="0" r="r" b="b"/>
                <a:pathLst>
                  <a:path w="45" h="53">
                    <a:moveTo>
                      <a:pt x="20" y="27"/>
                    </a:moveTo>
                    <a:cubicBezTo>
                      <a:pt x="25" y="43"/>
                      <a:pt x="25" y="53"/>
                      <a:pt x="44" y="47"/>
                    </a:cubicBezTo>
                    <a:cubicBezTo>
                      <a:pt x="39" y="1"/>
                      <a:pt x="45" y="0"/>
                      <a:pt x="4" y="7"/>
                    </a:cubicBezTo>
                    <a:cubicBezTo>
                      <a:pt x="9" y="40"/>
                      <a:pt x="0" y="40"/>
                      <a:pt x="20" y="2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2" name="Freeform 91"/>
              <p:cNvSpPr>
                <a:spLocks/>
              </p:cNvSpPr>
              <p:nvPr/>
            </p:nvSpPr>
            <p:spPr bwMode="auto">
              <a:xfrm>
                <a:off x="4196" y="2365"/>
                <a:ext cx="46" cy="44"/>
              </a:xfrm>
              <a:custGeom>
                <a:avLst/>
                <a:gdLst/>
                <a:ahLst/>
                <a:cxnLst>
                  <a:cxn ang="0">
                    <a:pos x="78" y="9"/>
                  </a:cxn>
                  <a:cxn ang="0">
                    <a:pos x="14" y="9"/>
                  </a:cxn>
                  <a:cxn ang="0">
                    <a:pos x="54" y="49"/>
                  </a:cxn>
                  <a:cxn ang="0">
                    <a:pos x="90" y="21"/>
                  </a:cxn>
                  <a:cxn ang="0">
                    <a:pos x="78" y="9"/>
                  </a:cxn>
                </a:cxnLst>
                <a:rect l="0" t="0" r="r" b="b"/>
                <a:pathLst>
                  <a:path w="92" h="85">
                    <a:moveTo>
                      <a:pt x="78" y="9"/>
                    </a:moveTo>
                    <a:cubicBezTo>
                      <a:pt x="77" y="9"/>
                      <a:pt x="23" y="0"/>
                      <a:pt x="14" y="9"/>
                    </a:cubicBezTo>
                    <a:cubicBezTo>
                      <a:pt x="0" y="23"/>
                      <a:pt x="47" y="45"/>
                      <a:pt x="54" y="49"/>
                    </a:cubicBezTo>
                    <a:cubicBezTo>
                      <a:pt x="78" y="85"/>
                      <a:pt x="84" y="40"/>
                      <a:pt x="90" y="21"/>
                    </a:cubicBezTo>
                    <a:cubicBezTo>
                      <a:pt x="92" y="16"/>
                      <a:pt x="82" y="13"/>
                      <a:pt x="78" y="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3" name="Freeform 92"/>
              <p:cNvSpPr>
                <a:spLocks/>
              </p:cNvSpPr>
              <p:nvPr/>
            </p:nvSpPr>
            <p:spPr bwMode="auto">
              <a:xfrm>
                <a:off x="4271" y="2470"/>
                <a:ext cx="34" cy="44"/>
              </a:xfrm>
              <a:custGeom>
                <a:avLst/>
                <a:gdLst/>
                <a:ahLst/>
                <a:cxnLst>
                  <a:cxn ang="0">
                    <a:pos x="51" y="13"/>
                  </a:cxn>
                  <a:cxn ang="0">
                    <a:pos x="11" y="53"/>
                  </a:cxn>
                  <a:cxn ang="0">
                    <a:pos x="63" y="69"/>
                  </a:cxn>
                  <a:cxn ang="0">
                    <a:pos x="63" y="25"/>
                  </a:cxn>
                  <a:cxn ang="0">
                    <a:pos x="51" y="13"/>
                  </a:cxn>
                </a:cxnLst>
                <a:rect l="0" t="0" r="r" b="b"/>
                <a:pathLst>
                  <a:path w="71" h="85">
                    <a:moveTo>
                      <a:pt x="51" y="13"/>
                    </a:moveTo>
                    <a:cubicBezTo>
                      <a:pt x="18" y="24"/>
                      <a:pt x="36" y="45"/>
                      <a:pt x="11" y="53"/>
                    </a:cubicBezTo>
                    <a:cubicBezTo>
                      <a:pt x="0" y="85"/>
                      <a:pt x="44" y="71"/>
                      <a:pt x="63" y="69"/>
                    </a:cubicBezTo>
                    <a:cubicBezTo>
                      <a:pt x="66" y="55"/>
                      <a:pt x="71" y="40"/>
                      <a:pt x="63" y="25"/>
                    </a:cubicBezTo>
                    <a:cubicBezTo>
                      <a:pt x="48" y="0"/>
                      <a:pt x="51" y="38"/>
                      <a:pt x="51" y="1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4" name="Freeform 93"/>
              <p:cNvSpPr>
                <a:spLocks/>
              </p:cNvSpPr>
              <p:nvPr/>
            </p:nvSpPr>
            <p:spPr bwMode="auto">
              <a:xfrm>
                <a:off x="4115" y="2355"/>
                <a:ext cx="26" cy="31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0" y="20"/>
                  </a:cxn>
                  <a:cxn ang="0">
                    <a:pos x="36" y="56"/>
                  </a:cxn>
                  <a:cxn ang="0">
                    <a:pos x="52" y="20"/>
                  </a:cxn>
                  <a:cxn ang="0">
                    <a:pos x="40" y="0"/>
                  </a:cxn>
                </a:cxnLst>
                <a:rect l="0" t="0" r="r" b="b"/>
                <a:pathLst>
                  <a:path w="52" h="61">
                    <a:moveTo>
                      <a:pt x="40" y="0"/>
                    </a:moveTo>
                    <a:cubicBezTo>
                      <a:pt x="20" y="4"/>
                      <a:pt x="11" y="3"/>
                      <a:pt x="0" y="20"/>
                    </a:cubicBezTo>
                    <a:cubicBezTo>
                      <a:pt x="7" y="61"/>
                      <a:pt x="6" y="36"/>
                      <a:pt x="36" y="56"/>
                    </a:cubicBezTo>
                    <a:cubicBezTo>
                      <a:pt x="43" y="45"/>
                      <a:pt x="52" y="20"/>
                      <a:pt x="52" y="20"/>
                    </a:cubicBezTo>
                    <a:cubicBezTo>
                      <a:pt x="47" y="4"/>
                      <a:pt x="51" y="11"/>
                      <a:pt x="4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5" name="Freeform 94"/>
              <p:cNvSpPr>
                <a:spLocks/>
              </p:cNvSpPr>
              <p:nvPr/>
            </p:nvSpPr>
            <p:spPr bwMode="auto">
              <a:xfrm>
                <a:off x="4371" y="2388"/>
                <a:ext cx="36" cy="21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" y="12"/>
                  </a:cxn>
                  <a:cxn ang="0">
                    <a:pos x="6" y="28"/>
                  </a:cxn>
                  <a:cxn ang="0">
                    <a:pos x="30" y="36"/>
                  </a:cxn>
                  <a:cxn ang="0">
                    <a:pos x="54" y="8"/>
                  </a:cxn>
                  <a:cxn ang="0">
                    <a:pos x="38" y="0"/>
                  </a:cxn>
                </a:cxnLst>
                <a:rect l="0" t="0" r="r" b="b"/>
                <a:pathLst>
                  <a:path w="72" h="40">
                    <a:moveTo>
                      <a:pt x="38" y="0"/>
                    </a:moveTo>
                    <a:cubicBezTo>
                      <a:pt x="35" y="0"/>
                      <a:pt x="5" y="2"/>
                      <a:pt x="2" y="12"/>
                    </a:cubicBezTo>
                    <a:cubicBezTo>
                      <a:pt x="0" y="17"/>
                      <a:pt x="2" y="24"/>
                      <a:pt x="6" y="28"/>
                    </a:cubicBezTo>
                    <a:cubicBezTo>
                      <a:pt x="12" y="33"/>
                      <a:pt x="30" y="36"/>
                      <a:pt x="30" y="36"/>
                    </a:cubicBezTo>
                    <a:cubicBezTo>
                      <a:pt x="52" y="33"/>
                      <a:pt x="72" y="40"/>
                      <a:pt x="54" y="8"/>
                    </a:cubicBezTo>
                    <a:cubicBezTo>
                      <a:pt x="51" y="3"/>
                      <a:pt x="42" y="4"/>
                      <a:pt x="3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6" name="Freeform 95"/>
              <p:cNvSpPr>
                <a:spLocks/>
              </p:cNvSpPr>
              <p:nvPr/>
            </p:nvSpPr>
            <p:spPr bwMode="auto">
              <a:xfrm>
                <a:off x="5079" y="2157"/>
                <a:ext cx="36" cy="34"/>
              </a:xfrm>
              <a:custGeom>
                <a:avLst/>
                <a:gdLst/>
                <a:ahLst/>
                <a:cxnLst>
                  <a:cxn ang="0">
                    <a:pos x="28" y="8"/>
                  </a:cxn>
                  <a:cxn ang="0">
                    <a:pos x="0" y="40"/>
                  </a:cxn>
                  <a:cxn ang="0">
                    <a:pos x="44" y="56"/>
                  </a:cxn>
                  <a:cxn ang="0">
                    <a:pos x="56" y="44"/>
                  </a:cxn>
                  <a:cxn ang="0">
                    <a:pos x="68" y="40"/>
                  </a:cxn>
                  <a:cxn ang="0">
                    <a:pos x="40" y="0"/>
                  </a:cxn>
                  <a:cxn ang="0">
                    <a:pos x="28" y="8"/>
                  </a:cxn>
                </a:cxnLst>
                <a:rect l="0" t="0" r="r" b="b"/>
                <a:pathLst>
                  <a:path w="74" h="67">
                    <a:moveTo>
                      <a:pt x="28" y="8"/>
                    </a:moveTo>
                    <a:cubicBezTo>
                      <a:pt x="19" y="21"/>
                      <a:pt x="9" y="27"/>
                      <a:pt x="0" y="40"/>
                    </a:cubicBezTo>
                    <a:cubicBezTo>
                      <a:pt x="7" y="67"/>
                      <a:pt x="17" y="60"/>
                      <a:pt x="44" y="56"/>
                    </a:cubicBezTo>
                    <a:cubicBezTo>
                      <a:pt x="48" y="52"/>
                      <a:pt x="51" y="47"/>
                      <a:pt x="56" y="44"/>
                    </a:cubicBezTo>
                    <a:cubicBezTo>
                      <a:pt x="60" y="42"/>
                      <a:pt x="67" y="44"/>
                      <a:pt x="68" y="40"/>
                    </a:cubicBezTo>
                    <a:cubicBezTo>
                      <a:pt x="74" y="21"/>
                      <a:pt x="52" y="8"/>
                      <a:pt x="40" y="0"/>
                    </a:cubicBezTo>
                    <a:cubicBezTo>
                      <a:pt x="27" y="4"/>
                      <a:pt x="28" y="0"/>
                      <a:pt x="28" y="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7" name="Freeform 96"/>
              <p:cNvSpPr>
                <a:spLocks/>
              </p:cNvSpPr>
              <p:nvPr/>
            </p:nvSpPr>
            <p:spPr bwMode="auto">
              <a:xfrm>
                <a:off x="5269" y="2150"/>
                <a:ext cx="60" cy="19"/>
              </a:xfrm>
              <a:custGeom>
                <a:avLst/>
                <a:gdLst/>
                <a:ahLst/>
                <a:cxnLst>
                  <a:cxn ang="0">
                    <a:pos x="60" y="0"/>
                  </a:cxn>
                  <a:cxn ang="0">
                    <a:pos x="0" y="16"/>
                  </a:cxn>
                  <a:cxn ang="0">
                    <a:pos x="80" y="32"/>
                  </a:cxn>
                  <a:cxn ang="0">
                    <a:pos x="116" y="28"/>
                  </a:cxn>
                  <a:cxn ang="0">
                    <a:pos x="104" y="16"/>
                  </a:cxn>
                  <a:cxn ang="0">
                    <a:pos x="72" y="4"/>
                  </a:cxn>
                  <a:cxn ang="0">
                    <a:pos x="60" y="0"/>
                  </a:cxn>
                </a:cxnLst>
                <a:rect l="0" t="0" r="r" b="b"/>
                <a:pathLst>
                  <a:path w="121" h="35">
                    <a:moveTo>
                      <a:pt x="60" y="0"/>
                    </a:moveTo>
                    <a:cubicBezTo>
                      <a:pt x="38" y="3"/>
                      <a:pt x="19" y="4"/>
                      <a:pt x="0" y="16"/>
                    </a:cubicBezTo>
                    <a:cubicBezTo>
                      <a:pt x="23" y="32"/>
                      <a:pt x="53" y="30"/>
                      <a:pt x="80" y="32"/>
                    </a:cubicBezTo>
                    <a:cubicBezTo>
                      <a:pt x="92" y="31"/>
                      <a:pt x="106" y="35"/>
                      <a:pt x="116" y="28"/>
                    </a:cubicBezTo>
                    <a:cubicBezTo>
                      <a:pt x="121" y="25"/>
                      <a:pt x="108" y="20"/>
                      <a:pt x="104" y="16"/>
                    </a:cubicBezTo>
                    <a:cubicBezTo>
                      <a:pt x="90" y="4"/>
                      <a:pt x="92" y="9"/>
                      <a:pt x="72" y="4"/>
                    </a:cubicBezTo>
                    <a:cubicBezTo>
                      <a:pt x="68" y="3"/>
                      <a:pt x="60" y="0"/>
                      <a:pt x="6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8" name="Freeform 97"/>
              <p:cNvSpPr>
                <a:spLocks/>
              </p:cNvSpPr>
              <p:nvPr/>
            </p:nvSpPr>
            <p:spPr bwMode="auto">
              <a:xfrm>
                <a:off x="5344" y="2138"/>
                <a:ext cx="60" cy="22"/>
              </a:xfrm>
              <a:custGeom>
                <a:avLst/>
                <a:gdLst/>
                <a:ahLst/>
                <a:cxnLst>
                  <a:cxn ang="0">
                    <a:pos x="99" y="0"/>
                  </a:cxn>
                  <a:cxn ang="0">
                    <a:pos x="15" y="20"/>
                  </a:cxn>
                  <a:cxn ang="0">
                    <a:pos x="7" y="40"/>
                  </a:cxn>
                  <a:cxn ang="0">
                    <a:pos x="79" y="36"/>
                  </a:cxn>
                  <a:cxn ang="0">
                    <a:pos x="91" y="32"/>
                  </a:cxn>
                  <a:cxn ang="0">
                    <a:pos x="115" y="16"/>
                  </a:cxn>
                  <a:cxn ang="0">
                    <a:pos x="103" y="12"/>
                  </a:cxn>
                  <a:cxn ang="0">
                    <a:pos x="99" y="0"/>
                  </a:cxn>
                </a:cxnLst>
                <a:rect l="0" t="0" r="r" b="b"/>
                <a:pathLst>
                  <a:path w="134" h="43">
                    <a:moveTo>
                      <a:pt x="99" y="0"/>
                    </a:moveTo>
                    <a:cubicBezTo>
                      <a:pt x="74" y="17"/>
                      <a:pt x="44" y="16"/>
                      <a:pt x="15" y="20"/>
                    </a:cubicBezTo>
                    <a:cubicBezTo>
                      <a:pt x="9" y="24"/>
                      <a:pt x="0" y="39"/>
                      <a:pt x="7" y="40"/>
                    </a:cubicBezTo>
                    <a:cubicBezTo>
                      <a:pt x="31" y="43"/>
                      <a:pt x="55" y="37"/>
                      <a:pt x="79" y="36"/>
                    </a:cubicBezTo>
                    <a:cubicBezTo>
                      <a:pt x="83" y="35"/>
                      <a:pt x="87" y="33"/>
                      <a:pt x="91" y="32"/>
                    </a:cubicBezTo>
                    <a:cubicBezTo>
                      <a:pt x="96" y="31"/>
                      <a:pt x="134" y="35"/>
                      <a:pt x="115" y="16"/>
                    </a:cubicBezTo>
                    <a:cubicBezTo>
                      <a:pt x="112" y="13"/>
                      <a:pt x="106" y="15"/>
                      <a:pt x="103" y="12"/>
                    </a:cubicBezTo>
                    <a:cubicBezTo>
                      <a:pt x="100" y="9"/>
                      <a:pt x="100" y="4"/>
                      <a:pt x="9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8"/>
            <p:cNvGrpSpPr>
              <a:grpSpLocks/>
            </p:cNvGrpSpPr>
            <p:nvPr/>
          </p:nvGrpSpPr>
          <p:grpSpPr bwMode="auto">
            <a:xfrm>
              <a:off x="3062289" y="944563"/>
              <a:ext cx="979488" cy="855662"/>
              <a:chOff x="-311" y="3821"/>
              <a:chExt cx="1124" cy="1187"/>
            </a:xfrm>
            <a:grpFill/>
          </p:grpSpPr>
          <p:sp>
            <p:nvSpPr>
              <p:cNvPr id="120" name="Freeform 99"/>
              <p:cNvSpPr>
                <a:spLocks/>
              </p:cNvSpPr>
              <p:nvPr/>
            </p:nvSpPr>
            <p:spPr bwMode="auto">
              <a:xfrm>
                <a:off x="268" y="4125"/>
                <a:ext cx="230" cy="308"/>
              </a:xfrm>
              <a:custGeom>
                <a:avLst/>
                <a:gdLst/>
                <a:ahLst/>
                <a:cxnLst>
                  <a:cxn ang="0">
                    <a:pos x="60" y="251"/>
                  </a:cxn>
                  <a:cxn ang="0">
                    <a:pos x="24" y="171"/>
                  </a:cxn>
                  <a:cxn ang="0">
                    <a:pos x="12" y="155"/>
                  </a:cxn>
                  <a:cxn ang="0">
                    <a:pos x="4" y="123"/>
                  </a:cxn>
                  <a:cxn ang="0">
                    <a:pos x="12" y="99"/>
                  </a:cxn>
                  <a:cxn ang="0">
                    <a:pos x="20" y="87"/>
                  </a:cxn>
                  <a:cxn ang="0">
                    <a:pos x="4" y="63"/>
                  </a:cxn>
                  <a:cxn ang="0">
                    <a:pos x="48" y="7"/>
                  </a:cxn>
                  <a:cxn ang="0">
                    <a:pos x="88" y="55"/>
                  </a:cxn>
                  <a:cxn ang="0">
                    <a:pos x="144" y="55"/>
                  </a:cxn>
                  <a:cxn ang="0">
                    <a:pos x="216" y="51"/>
                  </a:cxn>
                  <a:cxn ang="0">
                    <a:pos x="224" y="63"/>
                  </a:cxn>
                  <a:cxn ang="0">
                    <a:pos x="168" y="139"/>
                  </a:cxn>
                  <a:cxn ang="0">
                    <a:pos x="200" y="195"/>
                  </a:cxn>
                  <a:cxn ang="0">
                    <a:pos x="172" y="255"/>
                  </a:cxn>
                  <a:cxn ang="0">
                    <a:pos x="148" y="227"/>
                  </a:cxn>
                  <a:cxn ang="0">
                    <a:pos x="140" y="203"/>
                  </a:cxn>
                  <a:cxn ang="0">
                    <a:pos x="88" y="239"/>
                  </a:cxn>
                  <a:cxn ang="0">
                    <a:pos x="84" y="279"/>
                  </a:cxn>
                  <a:cxn ang="0">
                    <a:pos x="52" y="259"/>
                  </a:cxn>
                  <a:cxn ang="0">
                    <a:pos x="60" y="251"/>
                  </a:cxn>
                </a:cxnLst>
                <a:rect l="0" t="0" r="r" b="b"/>
                <a:pathLst>
                  <a:path w="228" h="307">
                    <a:moveTo>
                      <a:pt x="60" y="251"/>
                    </a:moveTo>
                    <a:cubicBezTo>
                      <a:pt x="56" y="192"/>
                      <a:pt x="73" y="178"/>
                      <a:pt x="24" y="171"/>
                    </a:cubicBezTo>
                    <a:cubicBezTo>
                      <a:pt x="20" y="166"/>
                      <a:pt x="15" y="161"/>
                      <a:pt x="12" y="155"/>
                    </a:cubicBezTo>
                    <a:cubicBezTo>
                      <a:pt x="8" y="145"/>
                      <a:pt x="4" y="123"/>
                      <a:pt x="4" y="123"/>
                    </a:cubicBezTo>
                    <a:cubicBezTo>
                      <a:pt x="7" y="115"/>
                      <a:pt x="9" y="107"/>
                      <a:pt x="12" y="99"/>
                    </a:cubicBezTo>
                    <a:cubicBezTo>
                      <a:pt x="14" y="95"/>
                      <a:pt x="21" y="92"/>
                      <a:pt x="20" y="87"/>
                    </a:cubicBezTo>
                    <a:cubicBezTo>
                      <a:pt x="18" y="78"/>
                      <a:pt x="4" y="63"/>
                      <a:pt x="4" y="63"/>
                    </a:cubicBezTo>
                    <a:cubicBezTo>
                      <a:pt x="8" y="14"/>
                      <a:pt x="0" y="0"/>
                      <a:pt x="48" y="7"/>
                    </a:cubicBezTo>
                    <a:cubicBezTo>
                      <a:pt x="57" y="19"/>
                      <a:pt x="73" y="50"/>
                      <a:pt x="88" y="55"/>
                    </a:cubicBezTo>
                    <a:cubicBezTo>
                      <a:pt x="113" y="47"/>
                      <a:pt x="117" y="47"/>
                      <a:pt x="144" y="55"/>
                    </a:cubicBezTo>
                    <a:cubicBezTo>
                      <a:pt x="164" y="68"/>
                      <a:pt x="192" y="54"/>
                      <a:pt x="216" y="51"/>
                    </a:cubicBezTo>
                    <a:cubicBezTo>
                      <a:pt x="219" y="55"/>
                      <a:pt x="224" y="58"/>
                      <a:pt x="224" y="63"/>
                    </a:cubicBezTo>
                    <a:cubicBezTo>
                      <a:pt x="228" y="133"/>
                      <a:pt x="217" y="123"/>
                      <a:pt x="168" y="139"/>
                    </a:cubicBezTo>
                    <a:cubicBezTo>
                      <a:pt x="176" y="159"/>
                      <a:pt x="200" y="195"/>
                      <a:pt x="200" y="195"/>
                    </a:cubicBezTo>
                    <a:cubicBezTo>
                      <a:pt x="207" y="230"/>
                      <a:pt x="198" y="235"/>
                      <a:pt x="172" y="255"/>
                    </a:cubicBezTo>
                    <a:cubicBezTo>
                      <a:pt x="158" y="250"/>
                      <a:pt x="154" y="241"/>
                      <a:pt x="148" y="227"/>
                    </a:cubicBezTo>
                    <a:cubicBezTo>
                      <a:pt x="145" y="219"/>
                      <a:pt x="140" y="203"/>
                      <a:pt x="140" y="203"/>
                    </a:cubicBezTo>
                    <a:cubicBezTo>
                      <a:pt x="116" y="213"/>
                      <a:pt x="108" y="225"/>
                      <a:pt x="88" y="239"/>
                    </a:cubicBezTo>
                    <a:cubicBezTo>
                      <a:pt x="87" y="252"/>
                      <a:pt x="93" y="269"/>
                      <a:pt x="84" y="279"/>
                    </a:cubicBezTo>
                    <a:cubicBezTo>
                      <a:pt x="59" y="307"/>
                      <a:pt x="53" y="265"/>
                      <a:pt x="52" y="259"/>
                    </a:cubicBezTo>
                    <a:cubicBezTo>
                      <a:pt x="57" y="245"/>
                      <a:pt x="53" y="244"/>
                      <a:pt x="60" y="2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" name="Freeform 100"/>
              <p:cNvSpPr>
                <a:spLocks/>
              </p:cNvSpPr>
              <p:nvPr/>
            </p:nvSpPr>
            <p:spPr bwMode="auto">
              <a:xfrm>
                <a:off x="327" y="4825"/>
                <a:ext cx="95" cy="137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7" y="40"/>
                  </a:cxn>
                  <a:cxn ang="0">
                    <a:pos x="63" y="88"/>
                  </a:cxn>
                  <a:cxn ang="0">
                    <a:pos x="83" y="136"/>
                  </a:cxn>
                  <a:cxn ang="0">
                    <a:pos x="95" y="80"/>
                  </a:cxn>
                  <a:cxn ang="0">
                    <a:pos x="63" y="60"/>
                  </a:cxn>
                  <a:cxn ang="0">
                    <a:pos x="75" y="32"/>
                  </a:cxn>
                  <a:cxn ang="0">
                    <a:pos x="31" y="4"/>
                  </a:cxn>
                  <a:cxn ang="0">
                    <a:pos x="15" y="0"/>
                  </a:cxn>
                </a:cxnLst>
                <a:rect l="0" t="0" r="r" b="b"/>
                <a:pathLst>
                  <a:path w="95" h="136">
                    <a:moveTo>
                      <a:pt x="15" y="0"/>
                    </a:moveTo>
                    <a:cubicBezTo>
                      <a:pt x="10" y="20"/>
                      <a:pt x="9" y="28"/>
                      <a:pt x="27" y="40"/>
                    </a:cubicBezTo>
                    <a:cubicBezTo>
                      <a:pt x="33" y="74"/>
                      <a:pt x="38" y="71"/>
                      <a:pt x="63" y="88"/>
                    </a:cubicBezTo>
                    <a:cubicBezTo>
                      <a:pt x="68" y="108"/>
                      <a:pt x="61" y="129"/>
                      <a:pt x="83" y="136"/>
                    </a:cubicBezTo>
                    <a:cubicBezTo>
                      <a:pt x="87" y="117"/>
                      <a:pt x="92" y="99"/>
                      <a:pt x="95" y="80"/>
                    </a:cubicBezTo>
                    <a:cubicBezTo>
                      <a:pt x="89" y="62"/>
                      <a:pt x="81" y="64"/>
                      <a:pt x="63" y="60"/>
                    </a:cubicBezTo>
                    <a:cubicBezTo>
                      <a:pt x="80" y="54"/>
                      <a:pt x="81" y="49"/>
                      <a:pt x="75" y="32"/>
                    </a:cubicBezTo>
                    <a:cubicBezTo>
                      <a:pt x="22" y="45"/>
                      <a:pt x="67" y="16"/>
                      <a:pt x="31" y="4"/>
                    </a:cubicBezTo>
                    <a:cubicBezTo>
                      <a:pt x="15" y="9"/>
                      <a:pt x="0" y="30"/>
                      <a:pt x="15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" name="Freeform 101"/>
              <p:cNvSpPr>
                <a:spLocks/>
              </p:cNvSpPr>
              <p:nvPr/>
            </p:nvSpPr>
            <p:spPr bwMode="auto">
              <a:xfrm>
                <a:off x="1" y="4878"/>
                <a:ext cx="117" cy="130"/>
              </a:xfrm>
              <a:custGeom>
                <a:avLst/>
                <a:gdLst/>
                <a:ahLst/>
                <a:cxnLst>
                  <a:cxn ang="0">
                    <a:pos x="52" y="16"/>
                  </a:cxn>
                  <a:cxn ang="0">
                    <a:pos x="12" y="60"/>
                  </a:cxn>
                  <a:cxn ang="0">
                    <a:pos x="40" y="84"/>
                  </a:cxn>
                  <a:cxn ang="0">
                    <a:pos x="44" y="108"/>
                  </a:cxn>
                  <a:cxn ang="0">
                    <a:pos x="80" y="100"/>
                  </a:cxn>
                  <a:cxn ang="0">
                    <a:pos x="84" y="72"/>
                  </a:cxn>
                  <a:cxn ang="0">
                    <a:pos x="80" y="56"/>
                  </a:cxn>
                  <a:cxn ang="0">
                    <a:pos x="88" y="20"/>
                  </a:cxn>
                  <a:cxn ang="0">
                    <a:pos x="84" y="8"/>
                  </a:cxn>
                  <a:cxn ang="0">
                    <a:pos x="52" y="16"/>
                  </a:cxn>
                </a:cxnLst>
                <a:rect l="0" t="0" r="r" b="b"/>
                <a:pathLst>
                  <a:path w="117" h="131">
                    <a:moveTo>
                      <a:pt x="52" y="16"/>
                    </a:moveTo>
                    <a:cubicBezTo>
                      <a:pt x="0" y="23"/>
                      <a:pt x="36" y="24"/>
                      <a:pt x="12" y="60"/>
                    </a:cubicBezTo>
                    <a:cubicBezTo>
                      <a:pt x="17" y="76"/>
                      <a:pt x="24" y="79"/>
                      <a:pt x="40" y="84"/>
                    </a:cubicBezTo>
                    <a:cubicBezTo>
                      <a:pt x="41" y="92"/>
                      <a:pt x="38" y="103"/>
                      <a:pt x="44" y="108"/>
                    </a:cubicBezTo>
                    <a:cubicBezTo>
                      <a:pt x="74" y="131"/>
                      <a:pt x="75" y="115"/>
                      <a:pt x="80" y="100"/>
                    </a:cubicBezTo>
                    <a:cubicBezTo>
                      <a:pt x="81" y="91"/>
                      <a:pt x="80" y="80"/>
                      <a:pt x="84" y="72"/>
                    </a:cubicBezTo>
                    <a:cubicBezTo>
                      <a:pt x="91" y="58"/>
                      <a:pt x="117" y="84"/>
                      <a:pt x="80" y="56"/>
                    </a:cubicBezTo>
                    <a:cubicBezTo>
                      <a:pt x="74" y="39"/>
                      <a:pt x="83" y="36"/>
                      <a:pt x="88" y="20"/>
                    </a:cubicBezTo>
                    <a:cubicBezTo>
                      <a:pt x="87" y="16"/>
                      <a:pt x="88" y="9"/>
                      <a:pt x="84" y="8"/>
                    </a:cubicBezTo>
                    <a:cubicBezTo>
                      <a:pt x="56" y="0"/>
                      <a:pt x="52" y="36"/>
                      <a:pt x="52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" name="Freeform 102"/>
              <p:cNvSpPr>
                <a:spLocks/>
              </p:cNvSpPr>
              <p:nvPr/>
            </p:nvSpPr>
            <p:spPr bwMode="auto">
              <a:xfrm>
                <a:off x="-311" y="4158"/>
                <a:ext cx="222" cy="253"/>
              </a:xfrm>
              <a:custGeom>
                <a:avLst/>
                <a:gdLst/>
                <a:ahLst/>
                <a:cxnLst>
                  <a:cxn ang="0">
                    <a:pos x="101" y="36"/>
                  </a:cxn>
                  <a:cxn ang="0">
                    <a:pos x="81" y="80"/>
                  </a:cxn>
                  <a:cxn ang="0">
                    <a:pos x="49" y="136"/>
                  </a:cxn>
                  <a:cxn ang="0">
                    <a:pos x="5" y="124"/>
                  </a:cxn>
                  <a:cxn ang="0">
                    <a:pos x="29" y="180"/>
                  </a:cxn>
                  <a:cxn ang="0">
                    <a:pos x="61" y="204"/>
                  </a:cxn>
                  <a:cxn ang="0">
                    <a:pos x="93" y="208"/>
                  </a:cxn>
                  <a:cxn ang="0">
                    <a:pos x="109" y="252"/>
                  </a:cxn>
                  <a:cxn ang="0">
                    <a:pos x="117" y="224"/>
                  </a:cxn>
                  <a:cxn ang="0">
                    <a:pos x="145" y="204"/>
                  </a:cxn>
                  <a:cxn ang="0">
                    <a:pos x="153" y="232"/>
                  </a:cxn>
                  <a:cxn ang="0">
                    <a:pos x="165" y="236"/>
                  </a:cxn>
                  <a:cxn ang="0">
                    <a:pos x="205" y="236"/>
                  </a:cxn>
                  <a:cxn ang="0">
                    <a:pos x="209" y="192"/>
                  </a:cxn>
                  <a:cxn ang="0">
                    <a:pos x="173" y="184"/>
                  </a:cxn>
                  <a:cxn ang="0">
                    <a:pos x="201" y="160"/>
                  </a:cxn>
                  <a:cxn ang="0">
                    <a:pos x="181" y="108"/>
                  </a:cxn>
                  <a:cxn ang="0">
                    <a:pos x="197" y="100"/>
                  </a:cxn>
                  <a:cxn ang="0">
                    <a:pos x="189" y="68"/>
                  </a:cxn>
                  <a:cxn ang="0">
                    <a:pos x="165" y="56"/>
                  </a:cxn>
                  <a:cxn ang="0">
                    <a:pos x="173" y="32"/>
                  </a:cxn>
                  <a:cxn ang="0">
                    <a:pos x="177" y="20"/>
                  </a:cxn>
                  <a:cxn ang="0">
                    <a:pos x="149" y="20"/>
                  </a:cxn>
                  <a:cxn ang="0">
                    <a:pos x="109" y="28"/>
                  </a:cxn>
                  <a:cxn ang="0">
                    <a:pos x="101" y="36"/>
                  </a:cxn>
                </a:cxnLst>
                <a:rect l="0" t="0" r="r" b="b"/>
                <a:pathLst>
                  <a:path w="222" h="252">
                    <a:moveTo>
                      <a:pt x="101" y="36"/>
                    </a:moveTo>
                    <a:cubicBezTo>
                      <a:pt x="66" y="48"/>
                      <a:pt x="76" y="36"/>
                      <a:pt x="81" y="80"/>
                    </a:cubicBezTo>
                    <a:cubicBezTo>
                      <a:pt x="76" y="104"/>
                      <a:pt x="75" y="129"/>
                      <a:pt x="49" y="136"/>
                    </a:cubicBezTo>
                    <a:cubicBezTo>
                      <a:pt x="22" y="127"/>
                      <a:pt x="38" y="117"/>
                      <a:pt x="5" y="124"/>
                    </a:cubicBezTo>
                    <a:cubicBezTo>
                      <a:pt x="11" y="149"/>
                      <a:pt x="0" y="173"/>
                      <a:pt x="29" y="180"/>
                    </a:cubicBezTo>
                    <a:cubicBezTo>
                      <a:pt x="43" y="189"/>
                      <a:pt x="51" y="190"/>
                      <a:pt x="61" y="204"/>
                    </a:cubicBezTo>
                    <a:cubicBezTo>
                      <a:pt x="82" y="201"/>
                      <a:pt x="100" y="186"/>
                      <a:pt x="93" y="208"/>
                    </a:cubicBezTo>
                    <a:cubicBezTo>
                      <a:pt x="98" y="224"/>
                      <a:pt x="100" y="238"/>
                      <a:pt x="109" y="252"/>
                    </a:cubicBezTo>
                    <a:cubicBezTo>
                      <a:pt x="127" y="246"/>
                      <a:pt x="127" y="240"/>
                      <a:pt x="117" y="224"/>
                    </a:cubicBezTo>
                    <a:cubicBezTo>
                      <a:pt x="122" y="220"/>
                      <a:pt x="144" y="204"/>
                      <a:pt x="145" y="204"/>
                    </a:cubicBezTo>
                    <a:cubicBezTo>
                      <a:pt x="154" y="206"/>
                      <a:pt x="147" y="224"/>
                      <a:pt x="153" y="232"/>
                    </a:cubicBezTo>
                    <a:cubicBezTo>
                      <a:pt x="156" y="235"/>
                      <a:pt x="161" y="235"/>
                      <a:pt x="165" y="236"/>
                    </a:cubicBezTo>
                    <a:cubicBezTo>
                      <a:pt x="179" y="208"/>
                      <a:pt x="186" y="217"/>
                      <a:pt x="205" y="236"/>
                    </a:cubicBezTo>
                    <a:cubicBezTo>
                      <a:pt x="219" y="226"/>
                      <a:pt x="222" y="205"/>
                      <a:pt x="209" y="192"/>
                    </a:cubicBezTo>
                    <a:cubicBezTo>
                      <a:pt x="200" y="183"/>
                      <a:pt x="185" y="186"/>
                      <a:pt x="173" y="184"/>
                    </a:cubicBezTo>
                    <a:cubicBezTo>
                      <a:pt x="138" y="160"/>
                      <a:pt x="123" y="168"/>
                      <a:pt x="201" y="160"/>
                    </a:cubicBezTo>
                    <a:cubicBezTo>
                      <a:pt x="195" y="142"/>
                      <a:pt x="187" y="126"/>
                      <a:pt x="181" y="108"/>
                    </a:cubicBezTo>
                    <a:cubicBezTo>
                      <a:pt x="186" y="105"/>
                      <a:pt x="196" y="106"/>
                      <a:pt x="197" y="100"/>
                    </a:cubicBezTo>
                    <a:cubicBezTo>
                      <a:pt x="199" y="89"/>
                      <a:pt x="189" y="68"/>
                      <a:pt x="189" y="68"/>
                    </a:cubicBezTo>
                    <a:cubicBezTo>
                      <a:pt x="174" y="71"/>
                      <a:pt x="163" y="80"/>
                      <a:pt x="165" y="56"/>
                    </a:cubicBezTo>
                    <a:cubicBezTo>
                      <a:pt x="166" y="48"/>
                      <a:pt x="170" y="40"/>
                      <a:pt x="173" y="32"/>
                    </a:cubicBezTo>
                    <a:cubicBezTo>
                      <a:pt x="174" y="28"/>
                      <a:pt x="177" y="20"/>
                      <a:pt x="177" y="20"/>
                    </a:cubicBezTo>
                    <a:cubicBezTo>
                      <a:pt x="170" y="0"/>
                      <a:pt x="163" y="11"/>
                      <a:pt x="149" y="20"/>
                    </a:cubicBezTo>
                    <a:cubicBezTo>
                      <a:pt x="138" y="73"/>
                      <a:pt x="130" y="42"/>
                      <a:pt x="109" y="28"/>
                    </a:cubicBezTo>
                    <a:cubicBezTo>
                      <a:pt x="100" y="41"/>
                      <a:pt x="101" y="45"/>
                      <a:pt x="101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" name="Freeform 103"/>
              <p:cNvSpPr>
                <a:spLocks/>
              </p:cNvSpPr>
              <p:nvPr/>
            </p:nvSpPr>
            <p:spPr bwMode="auto">
              <a:xfrm>
                <a:off x="669" y="4032"/>
                <a:ext cx="144" cy="172"/>
              </a:xfrm>
              <a:custGeom>
                <a:avLst/>
                <a:gdLst/>
                <a:ahLst/>
                <a:cxnLst>
                  <a:cxn ang="0">
                    <a:pos x="76" y="0"/>
                  </a:cxn>
                  <a:cxn ang="0">
                    <a:pos x="48" y="40"/>
                  </a:cxn>
                  <a:cxn ang="0">
                    <a:pos x="36" y="104"/>
                  </a:cxn>
                  <a:cxn ang="0">
                    <a:pos x="24" y="108"/>
                  </a:cxn>
                  <a:cxn ang="0">
                    <a:pos x="0" y="124"/>
                  </a:cxn>
                  <a:cxn ang="0">
                    <a:pos x="32" y="164"/>
                  </a:cxn>
                  <a:cxn ang="0">
                    <a:pos x="56" y="172"/>
                  </a:cxn>
                  <a:cxn ang="0">
                    <a:pos x="92" y="128"/>
                  </a:cxn>
                  <a:cxn ang="0">
                    <a:pos x="96" y="112"/>
                  </a:cxn>
                  <a:cxn ang="0">
                    <a:pos x="100" y="84"/>
                  </a:cxn>
                  <a:cxn ang="0">
                    <a:pos x="144" y="64"/>
                  </a:cxn>
                  <a:cxn ang="0">
                    <a:pos x="136" y="44"/>
                  </a:cxn>
                  <a:cxn ang="0">
                    <a:pos x="124" y="48"/>
                  </a:cxn>
                  <a:cxn ang="0">
                    <a:pos x="116" y="36"/>
                  </a:cxn>
                  <a:cxn ang="0">
                    <a:pos x="104" y="32"/>
                  </a:cxn>
                  <a:cxn ang="0">
                    <a:pos x="88" y="36"/>
                  </a:cxn>
                  <a:cxn ang="0">
                    <a:pos x="96" y="24"/>
                  </a:cxn>
                  <a:cxn ang="0">
                    <a:pos x="76" y="0"/>
                  </a:cxn>
                </a:cxnLst>
                <a:rect l="0" t="0" r="r" b="b"/>
                <a:pathLst>
                  <a:path w="144" h="172">
                    <a:moveTo>
                      <a:pt x="76" y="0"/>
                    </a:moveTo>
                    <a:cubicBezTo>
                      <a:pt x="70" y="17"/>
                      <a:pt x="58" y="26"/>
                      <a:pt x="48" y="40"/>
                    </a:cubicBezTo>
                    <a:cubicBezTo>
                      <a:pt x="47" y="50"/>
                      <a:pt x="43" y="93"/>
                      <a:pt x="36" y="104"/>
                    </a:cubicBezTo>
                    <a:cubicBezTo>
                      <a:pt x="34" y="108"/>
                      <a:pt x="28" y="106"/>
                      <a:pt x="24" y="108"/>
                    </a:cubicBezTo>
                    <a:cubicBezTo>
                      <a:pt x="16" y="113"/>
                      <a:pt x="0" y="124"/>
                      <a:pt x="0" y="124"/>
                    </a:cubicBezTo>
                    <a:cubicBezTo>
                      <a:pt x="5" y="142"/>
                      <a:pt x="14" y="156"/>
                      <a:pt x="32" y="164"/>
                    </a:cubicBezTo>
                    <a:cubicBezTo>
                      <a:pt x="40" y="167"/>
                      <a:pt x="56" y="172"/>
                      <a:pt x="56" y="172"/>
                    </a:cubicBezTo>
                    <a:cubicBezTo>
                      <a:pt x="107" y="167"/>
                      <a:pt x="106" y="171"/>
                      <a:pt x="92" y="128"/>
                    </a:cubicBezTo>
                    <a:cubicBezTo>
                      <a:pt x="128" y="110"/>
                      <a:pt x="100" y="130"/>
                      <a:pt x="96" y="112"/>
                    </a:cubicBezTo>
                    <a:cubicBezTo>
                      <a:pt x="94" y="103"/>
                      <a:pt x="99" y="93"/>
                      <a:pt x="100" y="84"/>
                    </a:cubicBezTo>
                    <a:cubicBezTo>
                      <a:pt x="129" y="89"/>
                      <a:pt x="138" y="94"/>
                      <a:pt x="144" y="64"/>
                    </a:cubicBezTo>
                    <a:cubicBezTo>
                      <a:pt x="141" y="57"/>
                      <a:pt x="142" y="48"/>
                      <a:pt x="136" y="44"/>
                    </a:cubicBezTo>
                    <a:cubicBezTo>
                      <a:pt x="133" y="41"/>
                      <a:pt x="128" y="50"/>
                      <a:pt x="124" y="48"/>
                    </a:cubicBezTo>
                    <a:cubicBezTo>
                      <a:pt x="120" y="46"/>
                      <a:pt x="120" y="39"/>
                      <a:pt x="116" y="36"/>
                    </a:cubicBezTo>
                    <a:cubicBezTo>
                      <a:pt x="113" y="33"/>
                      <a:pt x="108" y="33"/>
                      <a:pt x="104" y="32"/>
                    </a:cubicBezTo>
                    <a:cubicBezTo>
                      <a:pt x="99" y="33"/>
                      <a:pt x="92" y="40"/>
                      <a:pt x="88" y="36"/>
                    </a:cubicBezTo>
                    <a:cubicBezTo>
                      <a:pt x="85" y="33"/>
                      <a:pt x="95" y="29"/>
                      <a:pt x="96" y="24"/>
                    </a:cubicBezTo>
                    <a:cubicBezTo>
                      <a:pt x="98" y="11"/>
                      <a:pt x="83" y="7"/>
                      <a:pt x="7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" name="Freeform 104"/>
              <p:cNvSpPr>
                <a:spLocks/>
              </p:cNvSpPr>
              <p:nvPr/>
            </p:nvSpPr>
            <p:spPr bwMode="auto">
              <a:xfrm>
                <a:off x="279" y="3821"/>
                <a:ext cx="171" cy="333"/>
              </a:xfrm>
              <a:custGeom>
                <a:avLst/>
                <a:gdLst/>
                <a:ahLst/>
                <a:cxnLst>
                  <a:cxn ang="0">
                    <a:pos x="128" y="260"/>
                  </a:cxn>
                  <a:cxn ang="0">
                    <a:pos x="146" y="160"/>
                  </a:cxn>
                  <a:cxn ang="0">
                    <a:pos x="83" y="142"/>
                  </a:cxn>
                  <a:cxn ang="0">
                    <a:pos x="101" y="78"/>
                  </a:cxn>
                  <a:cxn ang="0">
                    <a:pos x="119" y="51"/>
                  </a:cxn>
                  <a:cxn ang="0">
                    <a:pos x="46" y="5"/>
                  </a:cxn>
                  <a:cxn ang="0">
                    <a:pos x="1" y="14"/>
                  </a:cxn>
                  <a:cxn ang="0">
                    <a:pos x="37" y="133"/>
                  </a:cxn>
                  <a:cxn ang="0">
                    <a:pos x="37" y="187"/>
                  </a:cxn>
                  <a:cxn ang="0">
                    <a:pos x="74" y="242"/>
                  </a:cxn>
                  <a:cxn ang="0">
                    <a:pos x="101" y="323"/>
                  </a:cxn>
                  <a:cxn ang="0">
                    <a:pos x="128" y="333"/>
                  </a:cxn>
                  <a:cxn ang="0">
                    <a:pos x="128" y="260"/>
                  </a:cxn>
                </a:cxnLst>
                <a:rect l="0" t="0" r="r" b="b"/>
                <a:pathLst>
                  <a:path w="170" h="333">
                    <a:moveTo>
                      <a:pt x="128" y="260"/>
                    </a:moveTo>
                    <a:cubicBezTo>
                      <a:pt x="147" y="231"/>
                      <a:pt x="170" y="197"/>
                      <a:pt x="146" y="160"/>
                    </a:cubicBezTo>
                    <a:cubicBezTo>
                      <a:pt x="134" y="142"/>
                      <a:pt x="104" y="147"/>
                      <a:pt x="83" y="142"/>
                    </a:cubicBezTo>
                    <a:cubicBezTo>
                      <a:pt x="130" y="126"/>
                      <a:pt x="127" y="117"/>
                      <a:pt x="101" y="78"/>
                    </a:cubicBezTo>
                    <a:cubicBezTo>
                      <a:pt x="107" y="69"/>
                      <a:pt x="117" y="62"/>
                      <a:pt x="119" y="51"/>
                    </a:cubicBezTo>
                    <a:cubicBezTo>
                      <a:pt x="125" y="11"/>
                      <a:pt x="69" y="11"/>
                      <a:pt x="46" y="5"/>
                    </a:cubicBezTo>
                    <a:cubicBezTo>
                      <a:pt x="31" y="8"/>
                      <a:pt x="7" y="0"/>
                      <a:pt x="1" y="14"/>
                    </a:cubicBezTo>
                    <a:cubicBezTo>
                      <a:pt x="0" y="17"/>
                      <a:pt x="30" y="105"/>
                      <a:pt x="37" y="133"/>
                    </a:cubicBezTo>
                    <a:cubicBezTo>
                      <a:pt x="28" y="160"/>
                      <a:pt x="22" y="160"/>
                      <a:pt x="37" y="187"/>
                    </a:cubicBezTo>
                    <a:cubicBezTo>
                      <a:pt x="48" y="206"/>
                      <a:pt x="74" y="242"/>
                      <a:pt x="74" y="242"/>
                    </a:cubicBezTo>
                    <a:cubicBezTo>
                      <a:pt x="52" y="304"/>
                      <a:pt x="36" y="300"/>
                      <a:pt x="101" y="323"/>
                    </a:cubicBezTo>
                    <a:cubicBezTo>
                      <a:pt x="110" y="326"/>
                      <a:pt x="119" y="330"/>
                      <a:pt x="128" y="333"/>
                    </a:cubicBezTo>
                    <a:cubicBezTo>
                      <a:pt x="149" y="270"/>
                      <a:pt x="160" y="292"/>
                      <a:pt x="128" y="26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6" name="Freeform 105"/>
              <p:cNvSpPr>
                <a:spLocks/>
              </p:cNvSpPr>
              <p:nvPr/>
            </p:nvSpPr>
            <p:spPr bwMode="auto">
              <a:xfrm>
                <a:off x="-20" y="4112"/>
                <a:ext cx="208" cy="143"/>
              </a:xfrm>
              <a:custGeom>
                <a:avLst/>
                <a:gdLst/>
                <a:ahLst/>
                <a:cxnLst>
                  <a:cxn ang="0">
                    <a:pos x="119" y="0"/>
                  </a:cxn>
                  <a:cxn ang="0">
                    <a:pos x="63" y="36"/>
                  </a:cxn>
                  <a:cxn ang="0">
                    <a:pos x="51" y="52"/>
                  </a:cxn>
                  <a:cxn ang="0">
                    <a:pos x="15" y="60"/>
                  </a:cxn>
                  <a:cxn ang="0">
                    <a:pos x="23" y="108"/>
                  </a:cxn>
                  <a:cxn ang="0">
                    <a:pos x="75" y="104"/>
                  </a:cxn>
                  <a:cxn ang="0">
                    <a:pos x="83" y="116"/>
                  </a:cxn>
                  <a:cxn ang="0">
                    <a:pos x="95" y="128"/>
                  </a:cxn>
                  <a:cxn ang="0">
                    <a:pos x="119" y="144"/>
                  </a:cxn>
                  <a:cxn ang="0">
                    <a:pos x="159" y="140"/>
                  </a:cxn>
                  <a:cxn ang="0">
                    <a:pos x="167" y="96"/>
                  </a:cxn>
                  <a:cxn ang="0">
                    <a:pos x="171" y="56"/>
                  </a:cxn>
                  <a:cxn ang="0">
                    <a:pos x="159" y="28"/>
                  </a:cxn>
                  <a:cxn ang="0">
                    <a:pos x="151" y="0"/>
                  </a:cxn>
                  <a:cxn ang="0">
                    <a:pos x="143" y="12"/>
                  </a:cxn>
                  <a:cxn ang="0">
                    <a:pos x="119" y="0"/>
                  </a:cxn>
                </a:cxnLst>
                <a:rect l="0" t="0" r="r" b="b"/>
                <a:pathLst>
                  <a:path w="207" h="144">
                    <a:moveTo>
                      <a:pt x="119" y="0"/>
                    </a:moveTo>
                    <a:cubicBezTo>
                      <a:pt x="103" y="16"/>
                      <a:pt x="80" y="19"/>
                      <a:pt x="63" y="36"/>
                    </a:cubicBezTo>
                    <a:cubicBezTo>
                      <a:pt x="58" y="41"/>
                      <a:pt x="57" y="49"/>
                      <a:pt x="51" y="52"/>
                    </a:cubicBezTo>
                    <a:cubicBezTo>
                      <a:pt x="40" y="58"/>
                      <a:pt x="27" y="56"/>
                      <a:pt x="15" y="60"/>
                    </a:cubicBezTo>
                    <a:cubicBezTo>
                      <a:pt x="7" y="83"/>
                      <a:pt x="0" y="93"/>
                      <a:pt x="23" y="108"/>
                    </a:cubicBezTo>
                    <a:cubicBezTo>
                      <a:pt x="30" y="107"/>
                      <a:pt x="62" y="93"/>
                      <a:pt x="75" y="104"/>
                    </a:cubicBezTo>
                    <a:cubicBezTo>
                      <a:pt x="79" y="107"/>
                      <a:pt x="80" y="112"/>
                      <a:pt x="83" y="116"/>
                    </a:cubicBezTo>
                    <a:cubicBezTo>
                      <a:pt x="87" y="120"/>
                      <a:pt x="91" y="125"/>
                      <a:pt x="95" y="128"/>
                    </a:cubicBezTo>
                    <a:cubicBezTo>
                      <a:pt x="103" y="134"/>
                      <a:pt x="119" y="144"/>
                      <a:pt x="119" y="144"/>
                    </a:cubicBezTo>
                    <a:cubicBezTo>
                      <a:pt x="130" y="110"/>
                      <a:pt x="136" y="117"/>
                      <a:pt x="159" y="140"/>
                    </a:cubicBezTo>
                    <a:cubicBezTo>
                      <a:pt x="183" y="132"/>
                      <a:pt x="207" y="109"/>
                      <a:pt x="167" y="96"/>
                    </a:cubicBezTo>
                    <a:cubicBezTo>
                      <a:pt x="155" y="79"/>
                      <a:pt x="166" y="76"/>
                      <a:pt x="171" y="56"/>
                    </a:cubicBezTo>
                    <a:cubicBezTo>
                      <a:pt x="154" y="50"/>
                      <a:pt x="153" y="45"/>
                      <a:pt x="159" y="28"/>
                    </a:cubicBezTo>
                    <a:cubicBezTo>
                      <a:pt x="156" y="17"/>
                      <a:pt x="152" y="0"/>
                      <a:pt x="151" y="0"/>
                    </a:cubicBezTo>
                    <a:cubicBezTo>
                      <a:pt x="146" y="0"/>
                      <a:pt x="146" y="9"/>
                      <a:pt x="143" y="12"/>
                    </a:cubicBezTo>
                    <a:cubicBezTo>
                      <a:pt x="115" y="40"/>
                      <a:pt x="114" y="35"/>
                      <a:pt x="11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6"/>
            <p:cNvGrpSpPr>
              <a:grpSpLocks/>
            </p:cNvGrpSpPr>
            <p:nvPr/>
          </p:nvGrpSpPr>
          <p:grpSpPr bwMode="auto">
            <a:xfrm>
              <a:off x="5224463" y="1476381"/>
              <a:ext cx="1341439" cy="817564"/>
              <a:chOff x="3596" y="2516"/>
              <a:chExt cx="1630" cy="849"/>
            </a:xfrm>
            <a:grpFill/>
          </p:grpSpPr>
          <p:sp>
            <p:nvSpPr>
              <p:cNvPr id="99" name="Freeform 107"/>
              <p:cNvSpPr>
                <a:spLocks/>
              </p:cNvSpPr>
              <p:nvPr/>
            </p:nvSpPr>
            <p:spPr bwMode="auto">
              <a:xfrm>
                <a:off x="4595" y="3100"/>
                <a:ext cx="89" cy="77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8" y="24"/>
                  </a:cxn>
                  <a:cxn ang="0">
                    <a:pos x="0" y="36"/>
                  </a:cxn>
                  <a:cxn ang="0">
                    <a:pos x="28" y="68"/>
                  </a:cxn>
                  <a:cxn ang="0">
                    <a:pos x="52" y="84"/>
                  </a:cxn>
                  <a:cxn ang="0">
                    <a:pos x="76" y="124"/>
                  </a:cxn>
                  <a:cxn ang="0">
                    <a:pos x="100" y="132"/>
                  </a:cxn>
                  <a:cxn ang="0">
                    <a:pos x="124" y="128"/>
                  </a:cxn>
                  <a:cxn ang="0">
                    <a:pos x="148" y="96"/>
                  </a:cxn>
                  <a:cxn ang="0">
                    <a:pos x="144" y="40"/>
                  </a:cxn>
                  <a:cxn ang="0">
                    <a:pos x="108" y="28"/>
                  </a:cxn>
                  <a:cxn ang="0">
                    <a:pos x="48" y="8"/>
                  </a:cxn>
                  <a:cxn ang="0">
                    <a:pos x="24" y="0"/>
                  </a:cxn>
                </a:cxnLst>
                <a:rect l="0" t="0" r="r" b="b"/>
                <a:pathLst>
                  <a:path w="152" h="133">
                    <a:moveTo>
                      <a:pt x="24" y="0"/>
                    </a:moveTo>
                    <a:cubicBezTo>
                      <a:pt x="19" y="8"/>
                      <a:pt x="13" y="16"/>
                      <a:pt x="8" y="24"/>
                    </a:cubicBezTo>
                    <a:cubicBezTo>
                      <a:pt x="5" y="28"/>
                      <a:pt x="0" y="36"/>
                      <a:pt x="0" y="36"/>
                    </a:cubicBezTo>
                    <a:cubicBezTo>
                      <a:pt x="5" y="57"/>
                      <a:pt x="10" y="58"/>
                      <a:pt x="28" y="68"/>
                    </a:cubicBezTo>
                    <a:cubicBezTo>
                      <a:pt x="36" y="73"/>
                      <a:pt x="52" y="84"/>
                      <a:pt x="52" y="84"/>
                    </a:cubicBezTo>
                    <a:cubicBezTo>
                      <a:pt x="56" y="92"/>
                      <a:pt x="70" y="122"/>
                      <a:pt x="76" y="124"/>
                    </a:cubicBezTo>
                    <a:cubicBezTo>
                      <a:pt x="84" y="127"/>
                      <a:pt x="100" y="132"/>
                      <a:pt x="100" y="132"/>
                    </a:cubicBezTo>
                    <a:cubicBezTo>
                      <a:pt x="108" y="131"/>
                      <a:pt x="117" y="133"/>
                      <a:pt x="124" y="128"/>
                    </a:cubicBezTo>
                    <a:cubicBezTo>
                      <a:pt x="136" y="119"/>
                      <a:pt x="120" y="105"/>
                      <a:pt x="148" y="96"/>
                    </a:cubicBezTo>
                    <a:cubicBezTo>
                      <a:pt x="147" y="77"/>
                      <a:pt x="152" y="57"/>
                      <a:pt x="144" y="40"/>
                    </a:cubicBezTo>
                    <a:cubicBezTo>
                      <a:pt x="139" y="28"/>
                      <a:pt x="108" y="28"/>
                      <a:pt x="108" y="28"/>
                    </a:cubicBezTo>
                    <a:cubicBezTo>
                      <a:pt x="88" y="8"/>
                      <a:pt x="79" y="11"/>
                      <a:pt x="48" y="8"/>
                    </a:cubicBezTo>
                    <a:cubicBezTo>
                      <a:pt x="29" y="3"/>
                      <a:pt x="37" y="6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" name="Freeform 108"/>
              <p:cNvSpPr>
                <a:spLocks/>
              </p:cNvSpPr>
              <p:nvPr/>
            </p:nvSpPr>
            <p:spPr bwMode="auto">
              <a:xfrm>
                <a:off x="4522" y="3273"/>
                <a:ext cx="96" cy="45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43" y="24"/>
                  </a:cxn>
                  <a:cxn ang="0">
                    <a:pos x="31" y="32"/>
                  </a:cxn>
                  <a:cxn ang="0">
                    <a:pos x="63" y="68"/>
                  </a:cxn>
                  <a:cxn ang="0">
                    <a:pos x="111" y="48"/>
                  </a:cxn>
                  <a:cxn ang="0">
                    <a:pos x="91" y="0"/>
                  </a:cxn>
                </a:cxnLst>
                <a:rect l="0" t="0" r="r" b="b"/>
                <a:pathLst>
                  <a:path w="133" h="78">
                    <a:moveTo>
                      <a:pt x="91" y="0"/>
                    </a:moveTo>
                    <a:cubicBezTo>
                      <a:pt x="58" y="11"/>
                      <a:pt x="74" y="3"/>
                      <a:pt x="43" y="24"/>
                    </a:cubicBezTo>
                    <a:cubicBezTo>
                      <a:pt x="39" y="27"/>
                      <a:pt x="31" y="32"/>
                      <a:pt x="31" y="32"/>
                    </a:cubicBezTo>
                    <a:cubicBezTo>
                      <a:pt x="0" y="78"/>
                      <a:pt x="27" y="72"/>
                      <a:pt x="63" y="68"/>
                    </a:cubicBezTo>
                    <a:cubicBezTo>
                      <a:pt x="87" y="60"/>
                      <a:pt x="81" y="53"/>
                      <a:pt x="111" y="48"/>
                    </a:cubicBezTo>
                    <a:cubicBezTo>
                      <a:pt x="133" y="15"/>
                      <a:pt x="118" y="9"/>
                      <a:pt x="9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" name="Freeform 109"/>
              <p:cNvSpPr>
                <a:spLocks/>
              </p:cNvSpPr>
              <p:nvPr/>
            </p:nvSpPr>
            <p:spPr bwMode="auto">
              <a:xfrm>
                <a:off x="4721" y="3156"/>
                <a:ext cx="79" cy="10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12" y="80"/>
                  </a:cxn>
                  <a:cxn ang="0">
                    <a:pos x="0" y="124"/>
                  </a:cxn>
                  <a:cxn ang="0">
                    <a:pos x="36" y="148"/>
                  </a:cxn>
                  <a:cxn ang="0">
                    <a:pos x="64" y="144"/>
                  </a:cxn>
                  <a:cxn ang="0">
                    <a:pos x="88" y="64"/>
                  </a:cxn>
                  <a:cxn ang="0">
                    <a:pos x="72" y="4"/>
                  </a:cxn>
                </a:cxnLst>
                <a:rect l="0" t="0" r="r" b="b"/>
                <a:pathLst>
                  <a:path w="104" h="152">
                    <a:moveTo>
                      <a:pt x="72" y="4"/>
                    </a:moveTo>
                    <a:cubicBezTo>
                      <a:pt x="57" y="48"/>
                      <a:pt x="42" y="50"/>
                      <a:pt x="12" y="80"/>
                    </a:cubicBezTo>
                    <a:cubicBezTo>
                      <a:pt x="2" y="110"/>
                      <a:pt x="6" y="96"/>
                      <a:pt x="0" y="124"/>
                    </a:cubicBezTo>
                    <a:cubicBezTo>
                      <a:pt x="16" y="129"/>
                      <a:pt x="24" y="136"/>
                      <a:pt x="36" y="148"/>
                    </a:cubicBezTo>
                    <a:cubicBezTo>
                      <a:pt x="45" y="147"/>
                      <a:pt x="60" y="152"/>
                      <a:pt x="64" y="144"/>
                    </a:cubicBezTo>
                    <a:cubicBezTo>
                      <a:pt x="90" y="92"/>
                      <a:pt x="50" y="90"/>
                      <a:pt x="88" y="64"/>
                    </a:cubicBezTo>
                    <a:cubicBezTo>
                      <a:pt x="84" y="0"/>
                      <a:pt x="104" y="4"/>
                      <a:pt x="72" y="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" name="Freeform 110"/>
              <p:cNvSpPr>
                <a:spLocks/>
              </p:cNvSpPr>
              <p:nvPr/>
            </p:nvSpPr>
            <p:spPr bwMode="auto">
              <a:xfrm>
                <a:off x="5052" y="2987"/>
                <a:ext cx="164" cy="206"/>
              </a:xfrm>
              <a:custGeom>
                <a:avLst/>
                <a:gdLst/>
                <a:ahLst/>
                <a:cxnLst>
                  <a:cxn ang="0">
                    <a:pos x="32" y="21"/>
                  </a:cxn>
                  <a:cxn ang="0">
                    <a:pos x="36" y="81"/>
                  </a:cxn>
                  <a:cxn ang="0">
                    <a:pos x="124" y="193"/>
                  </a:cxn>
                  <a:cxn ang="0">
                    <a:pos x="156" y="225"/>
                  </a:cxn>
                  <a:cxn ang="0">
                    <a:pos x="164" y="237"/>
                  </a:cxn>
                  <a:cxn ang="0">
                    <a:pos x="176" y="245"/>
                  </a:cxn>
                  <a:cxn ang="0">
                    <a:pos x="208" y="285"/>
                  </a:cxn>
                  <a:cxn ang="0">
                    <a:pos x="224" y="281"/>
                  </a:cxn>
                  <a:cxn ang="0">
                    <a:pos x="184" y="165"/>
                  </a:cxn>
                  <a:cxn ang="0">
                    <a:pos x="160" y="149"/>
                  </a:cxn>
                  <a:cxn ang="0">
                    <a:pos x="136" y="133"/>
                  </a:cxn>
                  <a:cxn ang="0">
                    <a:pos x="128" y="109"/>
                  </a:cxn>
                  <a:cxn ang="0">
                    <a:pos x="124" y="97"/>
                  </a:cxn>
                  <a:cxn ang="0">
                    <a:pos x="108" y="21"/>
                  </a:cxn>
                  <a:cxn ang="0">
                    <a:pos x="84" y="9"/>
                  </a:cxn>
                  <a:cxn ang="0">
                    <a:pos x="60" y="1"/>
                  </a:cxn>
                  <a:cxn ang="0">
                    <a:pos x="32" y="21"/>
                  </a:cxn>
                </a:cxnLst>
                <a:rect l="0" t="0" r="r" b="b"/>
                <a:pathLst>
                  <a:path w="233" h="286">
                    <a:moveTo>
                      <a:pt x="32" y="21"/>
                    </a:moveTo>
                    <a:cubicBezTo>
                      <a:pt x="0" y="32"/>
                      <a:pt x="24" y="62"/>
                      <a:pt x="36" y="81"/>
                    </a:cubicBezTo>
                    <a:cubicBezTo>
                      <a:pt x="69" y="130"/>
                      <a:pt x="70" y="157"/>
                      <a:pt x="124" y="193"/>
                    </a:cubicBezTo>
                    <a:cubicBezTo>
                      <a:pt x="133" y="207"/>
                      <a:pt x="142" y="216"/>
                      <a:pt x="156" y="225"/>
                    </a:cubicBezTo>
                    <a:cubicBezTo>
                      <a:pt x="159" y="229"/>
                      <a:pt x="161" y="234"/>
                      <a:pt x="164" y="237"/>
                    </a:cubicBezTo>
                    <a:cubicBezTo>
                      <a:pt x="167" y="240"/>
                      <a:pt x="173" y="241"/>
                      <a:pt x="176" y="245"/>
                    </a:cubicBezTo>
                    <a:cubicBezTo>
                      <a:pt x="188" y="260"/>
                      <a:pt x="187" y="278"/>
                      <a:pt x="208" y="285"/>
                    </a:cubicBezTo>
                    <a:cubicBezTo>
                      <a:pt x="213" y="284"/>
                      <a:pt x="223" y="286"/>
                      <a:pt x="224" y="281"/>
                    </a:cubicBezTo>
                    <a:cubicBezTo>
                      <a:pt x="233" y="235"/>
                      <a:pt x="211" y="197"/>
                      <a:pt x="184" y="165"/>
                    </a:cubicBezTo>
                    <a:cubicBezTo>
                      <a:pt x="166" y="143"/>
                      <a:pt x="180" y="160"/>
                      <a:pt x="160" y="149"/>
                    </a:cubicBezTo>
                    <a:cubicBezTo>
                      <a:pt x="152" y="144"/>
                      <a:pt x="136" y="133"/>
                      <a:pt x="136" y="133"/>
                    </a:cubicBezTo>
                    <a:cubicBezTo>
                      <a:pt x="133" y="125"/>
                      <a:pt x="131" y="117"/>
                      <a:pt x="128" y="109"/>
                    </a:cubicBezTo>
                    <a:cubicBezTo>
                      <a:pt x="127" y="105"/>
                      <a:pt x="124" y="97"/>
                      <a:pt x="124" y="97"/>
                    </a:cubicBezTo>
                    <a:cubicBezTo>
                      <a:pt x="123" y="84"/>
                      <a:pt x="124" y="37"/>
                      <a:pt x="108" y="21"/>
                    </a:cubicBezTo>
                    <a:cubicBezTo>
                      <a:pt x="102" y="15"/>
                      <a:pt x="92" y="13"/>
                      <a:pt x="84" y="9"/>
                    </a:cubicBezTo>
                    <a:cubicBezTo>
                      <a:pt x="76" y="6"/>
                      <a:pt x="60" y="1"/>
                      <a:pt x="60" y="1"/>
                    </a:cubicBezTo>
                    <a:cubicBezTo>
                      <a:pt x="40" y="4"/>
                      <a:pt x="32" y="0"/>
                      <a:pt x="32" y="2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" name="Freeform 111"/>
              <p:cNvSpPr>
                <a:spLocks/>
              </p:cNvSpPr>
              <p:nvPr/>
            </p:nvSpPr>
            <p:spPr bwMode="auto">
              <a:xfrm>
                <a:off x="5172" y="3217"/>
                <a:ext cx="54" cy="148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4" y="47"/>
                  </a:cxn>
                  <a:cxn ang="0">
                    <a:pos x="12" y="71"/>
                  </a:cxn>
                  <a:cxn ang="0">
                    <a:pos x="36" y="111"/>
                  </a:cxn>
                  <a:cxn ang="0">
                    <a:pos x="0" y="11"/>
                  </a:cxn>
                </a:cxnLst>
                <a:rect l="0" t="0" r="r" b="b"/>
                <a:pathLst>
                  <a:path w="54" h="148">
                    <a:moveTo>
                      <a:pt x="0" y="11"/>
                    </a:moveTo>
                    <a:cubicBezTo>
                      <a:pt x="1" y="23"/>
                      <a:pt x="2" y="35"/>
                      <a:pt x="4" y="47"/>
                    </a:cubicBezTo>
                    <a:cubicBezTo>
                      <a:pt x="6" y="55"/>
                      <a:pt x="12" y="71"/>
                      <a:pt x="12" y="71"/>
                    </a:cubicBezTo>
                    <a:cubicBezTo>
                      <a:pt x="13" y="86"/>
                      <a:pt x="11" y="148"/>
                      <a:pt x="36" y="111"/>
                    </a:cubicBezTo>
                    <a:cubicBezTo>
                      <a:pt x="31" y="0"/>
                      <a:pt x="54" y="38"/>
                      <a:pt x="0" y="1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" name="Freeform 112"/>
              <p:cNvSpPr>
                <a:spLocks/>
              </p:cNvSpPr>
              <p:nvPr/>
            </p:nvSpPr>
            <p:spPr bwMode="auto">
              <a:xfrm>
                <a:off x="4925" y="2844"/>
                <a:ext cx="116" cy="92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30" y="92"/>
                  </a:cxn>
                  <a:cxn ang="0">
                    <a:pos x="54" y="88"/>
                  </a:cxn>
                  <a:cxn ang="0">
                    <a:pos x="58" y="72"/>
                  </a:cxn>
                  <a:cxn ang="0">
                    <a:pos x="114" y="56"/>
                  </a:cxn>
                  <a:cxn ang="0">
                    <a:pos x="50" y="28"/>
                  </a:cxn>
                  <a:cxn ang="0">
                    <a:pos x="26" y="4"/>
                  </a:cxn>
                  <a:cxn ang="0">
                    <a:pos x="10" y="0"/>
                  </a:cxn>
                </a:cxnLst>
                <a:rect l="0" t="0" r="r" b="b"/>
                <a:pathLst>
                  <a:path w="114" h="93">
                    <a:moveTo>
                      <a:pt x="10" y="0"/>
                    </a:moveTo>
                    <a:cubicBezTo>
                      <a:pt x="0" y="30"/>
                      <a:pt x="13" y="66"/>
                      <a:pt x="30" y="92"/>
                    </a:cubicBezTo>
                    <a:cubicBezTo>
                      <a:pt x="38" y="91"/>
                      <a:pt x="47" y="93"/>
                      <a:pt x="54" y="88"/>
                    </a:cubicBezTo>
                    <a:cubicBezTo>
                      <a:pt x="58" y="85"/>
                      <a:pt x="54" y="76"/>
                      <a:pt x="58" y="72"/>
                    </a:cubicBezTo>
                    <a:cubicBezTo>
                      <a:pt x="68" y="64"/>
                      <a:pt x="100" y="59"/>
                      <a:pt x="114" y="56"/>
                    </a:cubicBezTo>
                    <a:cubicBezTo>
                      <a:pt x="107" y="20"/>
                      <a:pt x="90" y="31"/>
                      <a:pt x="50" y="28"/>
                    </a:cubicBezTo>
                    <a:cubicBezTo>
                      <a:pt x="42" y="20"/>
                      <a:pt x="37" y="1"/>
                      <a:pt x="26" y="4"/>
                    </a:cubicBezTo>
                    <a:cubicBezTo>
                      <a:pt x="7" y="9"/>
                      <a:pt x="10" y="13"/>
                      <a:pt x="1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" name="Freeform 113"/>
              <p:cNvSpPr>
                <a:spLocks/>
              </p:cNvSpPr>
              <p:nvPr/>
            </p:nvSpPr>
            <p:spPr bwMode="auto">
              <a:xfrm>
                <a:off x="4620" y="2659"/>
                <a:ext cx="264" cy="252"/>
              </a:xfrm>
              <a:custGeom>
                <a:avLst/>
                <a:gdLst/>
                <a:ahLst/>
                <a:cxnLst>
                  <a:cxn ang="0">
                    <a:pos x="264" y="208"/>
                  </a:cxn>
                  <a:cxn ang="0">
                    <a:pos x="236" y="160"/>
                  </a:cxn>
                  <a:cxn ang="0">
                    <a:pos x="212" y="152"/>
                  </a:cxn>
                  <a:cxn ang="0">
                    <a:pos x="200" y="148"/>
                  </a:cxn>
                  <a:cxn ang="0">
                    <a:pos x="180" y="100"/>
                  </a:cxn>
                  <a:cxn ang="0">
                    <a:pos x="132" y="40"/>
                  </a:cxn>
                  <a:cxn ang="0">
                    <a:pos x="96" y="24"/>
                  </a:cxn>
                  <a:cxn ang="0">
                    <a:pos x="72" y="8"/>
                  </a:cxn>
                  <a:cxn ang="0">
                    <a:pos x="48" y="0"/>
                  </a:cxn>
                  <a:cxn ang="0">
                    <a:pos x="0" y="20"/>
                  </a:cxn>
                  <a:cxn ang="0">
                    <a:pos x="32" y="44"/>
                  </a:cxn>
                  <a:cxn ang="0">
                    <a:pos x="68" y="64"/>
                  </a:cxn>
                  <a:cxn ang="0">
                    <a:pos x="80" y="100"/>
                  </a:cxn>
                  <a:cxn ang="0">
                    <a:pos x="148" y="144"/>
                  </a:cxn>
                  <a:cxn ang="0">
                    <a:pos x="172" y="164"/>
                  </a:cxn>
                  <a:cxn ang="0">
                    <a:pos x="184" y="208"/>
                  </a:cxn>
                  <a:cxn ang="0">
                    <a:pos x="232" y="220"/>
                  </a:cxn>
                  <a:cxn ang="0">
                    <a:pos x="264" y="208"/>
                  </a:cxn>
                </a:cxnLst>
                <a:rect l="0" t="0" r="r" b="b"/>
                <a:pathLst>
                  <a:path w="264" h="252">
                    <a:moveTo>
                      <a:pt x="264" y="208"/>
                    </a:moveTo>
                    <a:cubicBezTo>
                      <a:pt x="257" y="198"/>
                      <a:pt x="246" y="163"/>
                      <a:pt x="236" y="160"/>
                    </a:cubicBezTo>
                    <a:cubicBezTo>
                      <a:pt x="228" y="157"/>
                      <a:pt x="220" y="155"/>
                      <a:pt x="212" y="152"/>
                    </a:cubicBezTo>
                    <a:cubicBezTo>
                      <a:pt x="208" y="151"/>
                      <a:pt x="200" y="148"/>
                      <a:pt x="200" y="148"/>
                    </a:cubicBezTo>
                    <a:cubicBezTo>
                      <a:pt x="190" y="133"/>
                      <a:pt x="189" y="114"/>
                      <a:pt x="180" y="100"/>
                    </a:cubicBezTo>
                    <a:cubicBezTo>
                      <a:pt x="167" y="80"/>
                      <a:pt x="149" y="57"/>
                      <a:pt x="132" y="40"/>
                    </a:cubicBezTo>
                    <a:cubicBezTo>
                      <a:pt x="122" y="30"/>
                      <a:pt x="108" y="28"/>
                      <a:pt x="96" y="24"/>
                    </a:cubicBezTo>
                    <a:cubicBezTo>
                      <a:pt x="87" y="21"/>
                      <a:pt x="81" y="11"/>
                      <a:pt x="72" y="8"/>
                    </a:cubicBezTo>
                    <a:cubicBezTo>
                      <a:pt x="64" y="5"/>
                      <a:pt x="48" y="0"/>
                      <a:pt x="48" y="0"/>
                    </a:cubicBezTo>
                    <a:cubicBezTo>
                      <a:pt x="24" y="3"/>
                      <a:pt x="13" y="0"/>
                      <a:pt x="0" y="20"/>
                    </a:cubicBezTo>
                    <a:cubicBezTo>
                      <a:pt x="9" y="34"/>
                      <a:pt x="16" y="39"/>
                      <a:pt x="32" y="44"/>
                    </a:cubicBezTo>
                    <a:cubicBezTo>
                      <a:pt x="43" y="60"/>
                      <a:pt x="50" y="59"/>
                      <a:pt x="68" y="64"/>
                    </a:cubicBezTo>
                    <a:cubicBezTo>
                      <a:pt x="86" y="91"/>
                      <a:pt x="66" y="57"/>
                      <a:pt x="80" y="100"/>
                    </a:cubicBezTo>
                    <a:cubicBezTo>
                      <a:pt x="86" y="117"/>
                      <a:pt x="131" y="138"/>
                      <a:pt x="148" y="144"/>
                    </a:cubicBezTo>
                    <a:cubicBezTo>
                      <a:pt x="155" y="151"/>
                      <a:pt x="165" y="156"/>
                      <a:pt x="172" y="164"/>
                    </a:cubicBezTo>
                    <a:cubicBezTo>
                      <a:pt x="180" y="174"/>
                      <a:pt x="173" y="200"/>
                      <a:pt x="184" y="208"/>
                    </a:cubicBezTo>
                    <a:cubicBezTo>
                      <a:pt x="194" y="215"/>
                      <a:pt x="221" y="218"/>
                      <a:pt x="232" y="220"/>
                    </a:cubicBezTo>
                    <a:cubicBezTo>
                      <a:pt x="257" y="237"/>
                      <a:pt x="264" y="252"/>
                      <a:pt x="264" y="20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" name="Freeform 114"/>
              <p:cNvSpPr>
                <a:spLocks/>
              </p:cNvSpPr>
              <p:nvPr/>
            </p:nvSpPr>
            <p:spPr bwMode="auto">
              <a:xfrm>
                <a:off x="4370" y="2547"/>
                <a:ext cx="239" cy="109"/>
              </a:xfrm>
              <a:custGeom>
                <a:avLst/>
                <a:gdLst/>
                <a:ahLst/>
                <a:cxnLst>
                  <a:cxn ang="0">
                    <a:pos x="231" y="73"/>
                  </a:cxn>
                  <a:cxn ang="0">
                    <a:pos x="183" y="53"/>
                  </a:cxn>
                  <a:cxn ang="0">
                    <a:pos x="159" y="45"/>
                  </a:cxn>
                  <a:cxn ang="0">
                    <a:pos x="87" y="1"/>
                  </a:cxn>
                  <a:cxn ang="0">
                    <a:pos x="35" y="41"/>
                  </a:cxn>
                  <a:cxn ang="0">
                    <a:pos x="55" y="45"/>
                  </a:cxn>
                  <a:cxn ang="0">
                    <a:pos x="119" y="49"/>
                  </a:cxn>
                  <a:cxn ang="0">
                    <a:pos x="187" y="105"/>
                  </a:cxn>
                  <a:cxn ang="0">
                    <a:pos x="231" y="73"/>
                  </a:cxn>
                </a:cxnLst>
                <a:rect l="0" t="0" r="r" b="b"/>
                <a:pathLst>
                  <a:path w="240" h="109">
                    <a:moveTo>
                      <a:pt x="231" y="73"/>
                    </a:moveTo>
                    <a:cubicBezTo>
                      <a:pt x="214" y="67"/>
                      <a:pt x="201" y="59"/>
                      <a:pt x="183" y="53"/>
                    </a:cubicBezTo>
                    <a:cubicBezTo>
                      <a:pt x="175" y="50"/>
                      <a:pt x="159" y="45"/>
                      <a:pt x="159" y="45"/>
                    </a:cubicBezTo>
                    <a:cubicBezTo>
                      <a:pt x="130" y="16"/>
                      <a:pt x="128" y="11"/>
                      <a:pt x="87" y="1"/>
                    </a:cubicBezTo>
                    <a:cubicBezTo>
                      <a:pt x="81" y="1"/>
                      <a:pt x="0" y="0"/>
                      <a:pt x="35" y="41"/>
                    </a:cubicBezTo>
                    <a:cubicBezTo>
                      <a:pt x="39" y="46"/>
                      <a:pt x="48" y="44"/>
                      <a:pt x="55" y="45"/>
                    </a:cubicBezTo>
                    <a:cubicBezTo>
                      <a:pt x="76" y="47"/>
                      <a:pt x="98" y="48"/>
                      <a:pt x="119" y="49"/>
                    </a:cubicBezTo>
                    <a:cubicBezTo>
                      <a:pt x="144" y="66"/>
                      <a:pt x="156" y="95"/>
                      <a:pt x="187" y="105"/>
                    </a:cubicBezTo>
                    <a:cubicBezTo>
                      <a:pt x="228" y="101"/>
                      <a:pt x="240" y="109"/>
                      <a:pt x="231" y="7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" name="Freeform 115"/>
              <p:cNvSpPr>
                <a:spLocks/>
              </p:cNvSpPr>
              <p:nvPr/>
            </p:nvSpPr>
            <p:spPr bwMode="auto">
              <a:xfrm>
                <a:off x="4271" y="2524"/>
                <a:ext cx="83" cy="94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4" y="20"/>
                  </a:cxn>
                  <a:cxn ang="0">
                    <a:pos x="48" y="68"/>
                  </a:cxn>
                  <a:cxn ang="0">
                    <a:pos x="76" y="88"/>
                  </a:cxn>
                  <a:cxn ang="0">
                    <a:pos x="64" y="52"/>
                  </a:cxn>
                  <a:cxn ang="0">
                    <a:pos x="28" y="0"/>
                  </a:cxn>
                </a:cxnLst>
                <a:rect l="0" t="0" r="r" b="b"/>
                <a:pathLst>
                  <a:path w="82" h="95">
                    <a:moveTo>
                      <a:pt x="28" y="0"/>
                    </a:moveTo>
                    <a:cubicBezTo>
                      <a:pt x="12" y="5"/>
                      <a:pt x="0" y="12"/>
                      <a:pt x="24" y="20"/>
                    </a:cubicBezTo>
                    <a:cubicBezTo>
                      <a:pt x="32" y="43"/>
                      <a:pt x="32" y="52"/>
                      <a:pt x="48" y="68"/>
                    </a:cubicBezTo>
                    <a:cubicBezTo>
                      <a:pt x="53" y="87"/>
                      <a:pt x="56" y="95"/>
                      <a:pt x="76" y="88"/>
                    </a:cubicBezTo>
                    <a:cubicBezTo>
                      <a:pt x="82" y="70"/>
                      <a:pt x="80" y="63"/>
                      <a:pt x="64" y="52"/>
                    </a:cubicBezTo>
                    <a:cubicBezTo>
                      <a:pt x="49" y="7"/>
                      <a:pt x="82" y="0"/>
                      <a:pt x="2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" name="Freeform 116"/>
              <p:cNvSpPr>
                <a:spLocks/>
              </p:cNvSpPr>
              <p:nvPr/>
            </p:nvSpPr>
            <p:spPr bwMode="auto">
              <a:xfrm>
                <a:off x="4267" y="2640"/>
                <a:ext cx="77" cy="11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8" y="44"/>
                  </a:cxn>
                  <a:cxn ang="0">
                    <a:pos x="48" y="84"/>
                  </a:cxn>
                  <a:cxn ang="0">
                    <a:pos x="76" y="40"/>
                  </a:cxn>
                  <a:cxn ang="0">
                    <a:pos x="40" y="0"/>
                  </a:cxn>
                </a:cxnLst>
                <a:rect l="0" t="0" r="r" b="b"/>
                <a:pathLst>
                  <a:path w="76" h="116">
                    <a:moveTo>
                      <a:pt x="40" y="0"/>
                    </a:moveTo>
                    <a:cubicBezTo>
                      <a:pt x="23" y="11"/>
                      <a:pt x="14" y="25"/>
                      <a:pt x="8" y="44"/>
                    </a:cubicBezTo>
                    <a:cubicBezTo>
                      <a:pt x="12" y="95"/>
                      <a:pt x="0" y="116"/>
                      <a:pt x="48" y="84"/>
                    </a:cubicBezTo>
                    <a:cubicBezTo>
                      <a:pt x="54" y="66"/>
                      <a:pt x="69" y="60"/>
                      <a:pt x="76" y="40"/>
                    </a:cubicBezTo>
                    <a:cubicBezTo>
                      <a:pt x="71" y="21"/>
                      <a:pt x="59" y="5"/>
                      <a:pt x="4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" name="Freeform 117"/>
              <p:cNvSpPr>
                <a:spLocks/>
              </p:cNvSpPr>
              <p:nvPr/>
            </p:nvSpPr>
            <p:spPr bwMode="auto">
              <a:xfrm>
                <a:off x="3860" y="2516"/>
                <a:ext cx="201" cy="109"/>
              </a:xfrm>
              <a:custGeom>
                <a:avLst/>
                <a:gdLst/>
                <a:ahLst/>
                <a:cxnLst>
                  <a:cxn ang="0">
                    <a:pos x="139" y="32"/>
                  </a:cxn>
                  <a:cxn ang="0">
                    <a:pos x="187" y="36"/>
                  </a:cxn>
                  <a:cxn ang="0">
                    <a:pos x="187" y="76"/>
                  </a:cxn>
                  <a:cxn ang="0">
                    <a:pos x="159" y="80"/>
                  </a:cxn>
                  <a:cxn ang="0">
                    <a:pos x="139" y="108"/>
                  </a:cxn>
                  <a:cxn ang="0">
                    <a:pos x="31" y="84"/>
                  </a:cxn>
                  <a:cxn ang="0">
                    <a:pos x="75" y="36"/>
                  </a:cxn>
                  <a:cxn ang="0">
                    <a:pos x="111" y="0"/>
                  </a:cxn>
                  <a:cxn ang="0">
                    <a:pos x="135" y="36"/>
                  </a:cxn>
                  <a:cxn ang="0">
                    <a:pos x="139" y="32"/>
                  </a:cxn>
                </a:cxnLst>
                <a:rect l="0" t="0" r="r" b="b"/>
                <a:pathLst>
                  <a:path w="200" h="108">
                    <a:moveTo>
                      <a:pt x="139" y="32"/>
                    </a:moveTo>
                    <a:cubicBezTo>
                      <a:pt x="155" y="33"/>
                      <a:pt x="172" y="31"/>
                      <a:pt x="187" y="36"/>
                    </a:cubicBezTo>
                    <a:cubicBezTo>
                      <a:pt x="200" y="40"/>
                      <a:pt x="196" y="67"/>
                      <a:pt x="187" y="76"/>
                    </a:cubicBezTo>
                    <a:cubicBezTo>
                      <a:pt x="180" y="83"/>
                      <a:pt x="168" y="79"/>
                      <a:pt x="159" y="80"/>
                    </a:cubicBezTo>
                    <a:cubicBezTo>
                      <a:pt x="150" y="108"/>
                      <a:pt x="159" y="101"/>
                      <a:pt x="139" y="108"/>
                    </a:cubicBezTo>
                    <a:cubicBezTo>
                      <a:pt x="101" y="104"/>
                      <a:pt x="68" y="93"/>
                      <a:pt x="31" y="84"/>
                    </a:cubicBezTo>
                    <a:cubicBezTo>
                      <a:pt x="0" y="38"/>
                      <a:pt x="48" y="45"/>
                      <a:pt x="75" y="36"/>
                    </a:cubicBezTo>
                    <a:cubicBezTo>
                      <a:pt x="80" y="21"/>
                      <a:pt x="96" y="5"/>
                      <a:pt x="111" y="0"/>
                    </a:cubicBezTo>
                    <a:cubicBezTo>
                      <a:pt x="134" y="8"/>
                      <a:pt x="125" y="16"/>
                      <a:pt x="135" y="36"/>
                    </a:cubicBezTo>
                    <a:cubicBezTo>
                      <a:pt x="136" y="38"/>
                      <a:pt x="138" y="33"/>
                      <a:pt x="139" y="3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" name="Freeform 118"/>
              <p:cNvSpPr>
                <a:spLocks/>
              </p:cNvSpPr>
              <p:nvPr/>
            </p:nvSpPr>
            <p:spPr bwMode="auto">
              <a:xfrm>
                <a:off x="3968" y="2757"/>
                <a:ext cx="95" cy="76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1" y="40"/>
                  </a:cxn>
                  <a:cxn ang="0">
                    <a:pos x="35" y="48"/>
                  </a:cxn>
                  <a:cxn ang="0">
                    <a:pos x="63" y="76"/>
                  </a:cxn>
                  <a:cxn ang="0">
                    <a:pos x="75" y="48"/>
                  </a:cxn>
                  <a:cxn ang="0">
                    <a:pos x="51" y="32"/>
                  </a:cxn>
                  <a:cxn ang="0">
                    <a:pos x="39" y="24"/>
                  </a:cxn>
                  <a:cxn ang="0">
                    <a:pos x="23" y="4"/>
                  </a:cxn>
                  <a:cxn ang="0">
                    <a:pos x="3" y="0"/>
                  </a:cxn>
                </a:cxnLst>
                <a:rect l="0" t="0" r="r" b="b"/>
                <a:pathLst>
                  <a:path w="93" h="76">
                    <a:moveTo>
                      <a:pt x="3" y="0"/>
                    </a:moveTo>
                    <a:cubicBezTo>
                      <a:pt x="7" y="13"/>
                      <a:pt x="3" y="29"/>
                      <a:pt x="11" y="40"/>
                    </a:cubicBezTo>
                    <a:cubicBezTo>
                      <a:pt x="16" y="47"/>
                      <a:pt x="35" y="48"/>
                      <a:pt x="35" y="48"/>
                    </a:cubicBezTo>
                    <a:cubicBezTo>
                      <a:pt x="53" y="76"/>
                      <a:pt x="42" y="69"/>
                      <a:pt x="63" y="76"/>
                    </a:cubicBezTo>
                    <a:cubicBezTo>
                      <a:pt x="78" y="72"/>
                      <a:pt x="93" y="74"/>
                      <a:pt x="75" y="48"/>
                    </a:cubicBezTo>
                    <a:cubicBezTo>
                      <a:pt x="69" y="40"/>
                      <a:pt x="59" y="37"/>
                      <a:pt x="51" y="32"/>
                    </a:cubicBezTo>
                    <a:cubicBezTo>
                      <a:pt x="47" y="29"/>
                      <a:pt x="39" y="24"/>
                      <a:pt x="39" y="24"/>
                    </a:cubicBezTo>
                    <a:cubicBezTo>
                      <a:pt x="36" y="15"/>
                      <a:pt x="36" y="6"/>
                      <a:pt x="23" y="4"/>
                    </a:cubicBezTo>
                    <a:cubicBezTo>
                      <a:pt x="0" y="1"/>
                      <a:pt x="3" y="18"/>
                      <a:pt x="3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" name="Freeform 119"/>
              <p:cNvSpPr>
                <a:spLocks/>
              </p:cNvSpPr>
              <p:nvPr/>
            </p:nvSpPr>
            <p:spPr bwMode="auto">
              <a:xfrm>
                <a:off x="4088" y="2743"/>
                <a:ext cx="85" cy="38"/>
              </a:xfrm>
              <a:custGeom>
                <a:avLst/>
                <a:gdLst/>
                <a:ahLst/>
                <a:cxnLst>
                  <a:cxn ang="0">
                    <a:pos x="64" y="1"/>
                  </a:cxn>
                  <a:cxn ang="0">
                    <a:pos x="8" y="5"/>
                  </a:cxn>
                  <a:cxn ang="0">
                    <a:pos x="8" y="29"/>
                  </a:cxn>
                  <a:cxn ang="0">
                    <a:pos x="32" y="37"/>
                  </a:cxn>
                  <a:cxn ang="0">
                    <a:pos x="64" y="1"/>
                  </a:cxn>
                </a:cxnLst>
                <a:rect l="0" t="0" r="r" b="b"/>
                <a:pathLst>
                  <a:path w="84" h="39">
                    <a:moveTo>
                      <a:pt x="64" y="1"/>
                    </a:moveTo>
                    <a:cubicBezTo>
                      <a:pt x="45" y="2"/>
                      <a:pt x="26" y="0"/>
                      <a:pt x="8" y="5"/>
                    </a:cubicBezTo>
                    <a:cubicBezTo>
                      <a:pt x="0" y="7"/>
                      <a:pt x="5" y="27"/>
                      <a:pt x="8" y="29"/>
                    </a:cubicBezTo>
                    <a:cubicBezTo>
                      <a:pt x="15" y="34"/>
                      <a:pt x="32" y="37"/>
                      <a:pt x="32" y="37"/>
                    </a:cubicBezTo>
                    <a:cubicBezTo>
                      <a:pt x="84" y="31"/>
                      <a:pt x="64" y="39"/>
                      <a:pt x="64" y="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" name="Freeform 120"/>
              <p:cNvSpPr>
                <a:spLocks/>
              </p:cNvSpPr>
              <p:nvPr/>
            </p:nvSpPr>
            <p:spPr bwMode="auto">
              <a:xfrm>
                <a:off x="5091" y="3231"/>
                <a:ext cx="41" cy="41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9" y="40"/>
                  </a:cxn>
                  <a:cxn ang="0">
                    <a:pos x="33" y="36"/>
                  </a:cxn>
                  <a:cxn ang="0">
                    <a:pos x="29" y="0"/>
                  </a:cxn>
                </a:cxnLst>
                <a:rect l="0" t="0" r="r" b="b"/>
                <a:pathLst>
                  <a:path w="41" h="40">
                    <a:moveTo>
                      <a:pt x="29" y="0"/>
                    </a:moveTo>
                    <a:cubicBezTo>
                      <a:pt x="0" y="6"/>
                      <a:pt x="4" y="11"/>
                      <a:pt x="9" y="40"/>
                    </a:cubicBezTo>
                    <a:cubicBezTo>
                      <a:pt x="17" y="39"/>
                      <a:pt x="26" y="40"/>
                      <a:pt x="33" y="36"/>
                    </a:cubicBezTo>
                    <a:cubicBezTo>
                      <a:pt x="41" y="31"/>
                      <a:pt x="41" y="0"/>
                      <a:pt x="2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" name="Freeform 121"/>
              <p:cNvSpPr>
                <a:spLocks/>
              </p:cNvSpPr>
              <p:nvPr/>
            </p:nvSpPr>
            <p:spPr bwMode="auto">
              <a:xfrm>
                <a:off x="4132" y="3134"/>
                <a:ext cx="102" cy="77"/>
              </a:xfrm>
              <a:custGeom>
                <a:avLst/>
                <a:gdLst/>
                <a:ahLst/>
                <a:cxnLst>
                  <a:cxn ang="0">
                    <a:pos x="64" y="18"/>
                  </a:cxn>
                  <a:cxn ang="0">
                    <a:pos x="12" y="22"/>
                  </a:cxn>
                  <a:cxn ang="0">
                    <a:pos x="12" y="58"/>
                  </a:cxn>
                  <a:cxn ang="0">
                    <a:pos x="96" y="102"/>
                  </a:cxn>
                  <a:cxn ang="0">
                    <a:pos x="136" y="54"/>
                  </a:cxn>
                  <a:cxn ang="0">
                    <a:pos x="108" y="26"/>
                  </a:cxn>
                  <a:cxn ang="0">
                    <a:pos x="96" y="18"/>
                  </a:cxn>
                  <a:cxn ang="0">
                    <a:pos x="92" y="6"/>
                  </a:cxn>
                  <a:cxn ang="0">
                    <a:pos x="64" y="18"/>
                  </a:cxn>
                </a:cxnLst>
                <a:rect l="0" t="0" r="r" b="b"/>
                <a:pathLst>
                  <a:path w="150" h="102">
                    <a:moveTo>
                      <a:pt x="64" y="18"/>
                    </a:moveTo>
                    <a:cubicBezTo>
                      <a:pt x="47" y="19"/>
                      <a:pt x="29" y="17"/>
                      <a:pt x="12" y="22"/>
                    </a:cubicBezTo>
                    <a:cubicBezTo>
                      <a:pt x="0" y="25"/>
                      <a:pt x="5" y="48"/>
                      <a:pt x="12" y="58"/>
                    </a:cubicBezTo>
                    <a:cubicBezTo>
                      <a:pt x="19" y="68"/>
                      <a:pt x="83" y="98"/>
                      <a:pt x="96" y="102"/>
                    </a:cubicBezTo>
                    <a:cubicBezTo>
                      <a:pt x="150" y="94"/>
                      <a:pt x="111" y="92"/>
                      <a:pt x="136" y="54"/>
                    </a:cubicBezTo>
                    <a:cubicBezTo>
                      <a:pt x="129" y="33"/>
                      <a:pt x="136" y="44"/>
                      <a:pt x="108" y="26"/>
                    </a:cubicBezTo>
                    <a:cubicBezTo>
                      <a:pt x="104" y="23"/>
                      <a:pt x="96" y="18"/>
                      <a:pt x="96" y="18"/>
                    </a:cubicBezTo>
                    <a:cubicBezTo>
                      <a:pt x="95" y="14"/>
                      <a:pt x="96" y="7"/>
                      <a:pt x="92" y="6"/>
                    </a:cubicBezTo>
                    <a:cubicBezTo>
                      <a:pt x="73" y="0"/>
                      <a:pt x="64" y="26"/>
                      <a:pt x="64" y="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" name="Freeform 122"/>
              <p:cNvSpPr>
                <a:spLocks/>
              </p:cNvSpPr>
              <p:nvPr/>
            </p:nvSpPr>
            <p:spPr bwMode="auto">
              <a:xfrm>
                <a:off x="3696" y="2768"/>
                <a:ext cx="69" cy="8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56"/>
                  </a:cxn>
                  <a:cxn ang="0">
                    <a:pos x="56" y="72"/>
                  </a:cxn>
                  <a:cxn ang="0">
                    <a:pos x="56" y="16"/>
                  </a:cxn>
                  <a:cxn ang="0">
                    <a:pos x="12" y="0"/>
                  </a:cxn>
                </a:cxnLst>
                <a:rect l="0" t="0" r="r" b="b"/>
                <a:pathLst>
                  <a:path w="70" h="87">
                    <a:moveTo>
                      <a:pt x="12" y="0"/>
                    </a:moveTo>
                    <a:cubicBezTo>
                      <a:pt x="9" y="19"/>
                      <a:pt x="6" y="38"/>
                      <a:pt x="0" y="56"/>
                    </a:cubicBezTo>
                    <a:cubicBezTo>
                      <a:pt x="8" y="87"/>
                      <a:pt x="24" y="75"/>
                      <a:pt x="56" y="72"/>
                    </a:cubicBezTo>
                    <a:cubicBezTo>
                      <a:pt x="58" y="53"/>
                      <a:pt x="70" y="28"/>
                      <a:pt x="56" y="16"/>
                    </a:cubicBezTo>
                    <a:cubicBezTo>
                      <a:pt x="47" y="8"/>
                      <a:pt x="24" y="6"/>
                      <a:pt x="12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" name="Freeform 123"/>
              <p:cNvSpPr>
                <a:spLocks/>
              </p:cNvSpPr>
              <p:nvPr/>
            </p:nvSpPr>
            <p:spPr bwMode="auto">
              <a:xfrm>
                <a:off x="3596" y="2884"/>
                <a:ext cx="60" cy="56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0" y="20"/>
                  </a:cxn>
                  <a:cxn ang="0">
                    <a:pos x="48" y="56"/>
                  </a:cxn>
                  <a:cxn ang="0">
                    <a:pos x="56" y="32"/>
                  </a:cxn>
                  <a:cxn ang="0">
                    <a:pos x="60" y="20"/>
                  </a:cxn>
                  <a:cxn ang="0">
                    <a:pos x="32" y="0"/>
                  </a:cxn>
                </a:cxnLst>
                <a:rect l="0" t="0" r="r" b="b"/>
                <a:pathLst>
                  <a:path w="60" h="56">
                    <a:moveTo>
                      <a:pt x="32" y="0"/>
                    </a:moveTo>
                    <a:cubicBezTo>
                      <a:pt x="14" y="4"/>
                      <a:pt x="6" y="2"/>
                      <a:pt x="0" y="20"/>
                    </a:cubicBezTo>
                    <a:cubicBezTo>
                      <a:pt x="7" y="50"/>
                      <a:pt x="22" y="47"/>
                      <a:pt x="48" y="56"/>
                    </a:cubicBezTo>
                    <a:cubicBezTo>
                      <a:pt x="51" y="48"/>
                      <a:pt x="53" y="40"/>
                      <a:pt x="56" y="32"/>
                    </a:cubicBezTo>
                    <a:cubicBezTo>
                      <a:pt x="57" y="28"/>
                      <a:pt x="60" y="20"/>
                      <a:pt x="60" y="20"/>
                    </a:cubicBezTo>
                    <a:cubicBezTo>
                      <a:pt x="55" y="0"/>
                      <a:pt x="52" y="0"/>
                      <a:pt x="32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" name="Freeform 124"/>
              <p:cNvSpPr>
                <a:spLocks/>
              </p:cNvSpPr>
              <p:nvPr/>
            </p:nvSpPr>
            <p:spPr bwMode="auto">
              <a:xfrm>
                <a:off x="3777" y="2869"/>
                <a:ext cx="93" cy="112"/>
              </a:xfrm>
              <a:custGeom>
                <a:avLst/>
                <a:gdLst/>
                <a:ahLst/>
                <a:cxnLst>
                  <a:cxn ang="0">
                    <a:pos x="55" y="27"/>
                  </a:cxn>
                  <a:cxn ang="0">
                    <a:pos x="7" y="83"/>
                  </a:cxn>
                  <a:cxn ang="0">
                    <a:pos x="63" y="107"/>
                  </a:cxn>
                  <a:cxn ang="0">
                    <a:pos x="83" y="59"/>
                  </a:cxn>
                  <a:cxn ang="0">
                    <a:pos x="91" y="35"/>
                  </a:cxn>
                  <a:cxn ang="0">
                    <a:pos x="87" y="15"/>
                  </a:cxn>
                  <a:cxn ang="0">
                    <a:pos x="55" y="27"/>
                  </a:cxn>
                </a:cxnLst>
                <a:rect l="0" t="0" r="r" b="b"/>
                <a:pathLst>
                  <a:path w="93" h="112">
                    <a:moveTo>
                      <a:pt x="55" y="27"/>
                    </a:moveTo>
                    <a:cubicBezTo>
                      <a:pt x="0" y="34"/>
                      <a:pt x="22" y="37"/>
                      <a:pt x="7" y="83"/>
                    </a:cubicBezTo>
                    <a:cubicBezTo>
                      <a:pt x="14" y="112"/>
                      <a:pt x="31" y="104"/>
                      <a:pt x="63" y="107"/>
                    </a:cubicBezTo>
                    <a:cubicBezTo>
                      <a:pt x="73" y="92"/>
                      <a:pt x="77" y="76"/>
                      <a:pt x="83" y="59"/>
                    </a:cubicBezTo>
                    <a:cubicBezTo>
                      <a:pt x="86" y="51"/>
                      <a:pt x="91" y="35"/>
                      <a:pt x="91" y="35"/>
                    </a:cubicBezTo>
                    <a:cubicBezTo>
                      <a:pt x="90" y="28"/>
                      <a:pt x="93" y="18"/>
                      <a:pt x="87" y="15"/>
                    </a:cubicBezTo>
                    <a:cubicBezTo>
                      <a:pt x="58" y="0"/>
                      <a:pt x="55" y="33"/>
                      <a:pt x="55" y="2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" name="Freeform 125"/>
              <p:cNvSpPr>
                <a:spLocks/>
              </p:cNvSpPr>
              <p:nvPr/>
            </p:nvSpPr>
            <p:spPr bwMode="auto">
              <a:xfrm>
                <a:off x="4501" y="2833"/>
                <a:ext cx="83" cy="127"/>
              </a:xfrm>
              <a:custGeom>
                <a:avLst/>
                <a:gdLst/>
                <a:ahLst/>
                <a:cxnLst>
                  <a:cxn ang="0">
                    <a:pos x="44" y="24"/>
                  </a:cxn>
                  <a:cxn ang="0">
                    <a:pos x="0" y="108"/>
                  </a:cxn>
                  <a:cxn ang="0">
                    <a:pos x="4" y="120"/>
                  </a:cxn>
                  <a:cxn ang="0">
                    <a:pos x="28" y="128"/>
                  </a:cxn>
                  <a:cxn ang="0">
                    <a:pos x="68" y="88"/>
                  </a:cxn>
                  <a:cxn ang="0">
                    <a:pos x="84" y="28"/>
                  </a:cxn>
                  <a:cxn ang="0">
                    <a:pos x="48" y="8"/>
                  </a:cxn>
                  <a:cxn ang="0">
                    <a:pos x="44" y="24"/>
                  </a:cxn>
                </a:cxnLst>
                <a:rect l="0" t="0" r="r" b="b"/>
                <a:pathLst>
                  <a:path w="84" h="128">
                    <a:moveTo>
                      <a:pt x="44" y="24"/>
                    </a:moveTo>
                    <a:cubicBezTo>
                      <a:pt x="34" y="53"/>
                      <a:pt x="17" y="82"/>
                      <a:pt x="0" y="108"/>
                    </a:cubicBezTo>
                    <a:cubicBezTo>
                      <a:pt x="1" y="112"/>
                      <a:pt x="1" y="118"/>
                      <a:pt x="4" y="120"/>
                    </a:cubicBezTo>
                    <a:cubicBezTo>
                      <a:pt x="11" y="125"/>
                      <a:pt x="28" y="128"/>
                      <a:pt x="28" y="128"/>
                    </a:cubicBezTo>
                    <a:cubicBezTo>
                      <a:pt x="61" y="120"/>
                      <a:pt x="44" y="104"/>
                      <a:pt x="68" y="88"/>
                    </a:cubicBezTo>
                    <a:cubicBezTo>
                      <a:pt x="82" y="67"/>
                      <a:pt x="81" y="56"/>
                      <a:pt x="84" y="28"/>
                    </a:cubicBezTo>
                    <a:cubicBezTo>
                      <a:pt x="78" y="0"/>
                      <a:pt x="75" y="3"/>
                      <a:pt x="48" y="8"/>
                    </a:cubicBezTo>
                    <a:cubicBezTo>
                      <a:pt x="44" y="21"/>
                      <a:pt x="44" y="16"/>
                      <a:pt x="44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" name="Freeform 126"/>
              <p:cNvSpPr>
                <a:spLocks/>
              </p:cNvSpPr>
              <p:nvPr/>
            </p:nvSpPr>
            <p:spPr bwMode="auto">
              <a:xfrm>
                <a:off x="4069" y="2585"/>
                <a:ext cx="60" cy="94"/>
              </a:xfrm>
              <a:custGeom>
                <a:avLst/>
                <a:gdLst/>
                <a:ahLst/>
                <a:cxnLst>
                  <a:cxn ang="0">
                    <a:pos x="48" y="63"/>
                  </a:cxn>
                  <a:cxn ang="0">
                    <a:pos x="60" y="23"/>
                  </a:cxn>
                  <a:cxn ang="0">
                    <a:pos x="20" y="15"/>
                  </a:cxn>
                  <a:cxn ang="0">
                    <a:pos x="12" y="47"/>
                  </a:cxn>
                  <a:cxn ang="0">
                    <a:pos x="0" y="59"/>
                  </a:cxn>
                  <a:cxn ang="0">
                    <a:pos x="48" y="63"/>
                  </a:cxn>
                </a:cxnLst>
                <a:rect l="0" t="0" r="r" b="b"/>
                <a:pathLst>
                  <a:path w="60" h="95">
                    <a:moveTo>
                      <a:pt x="48" y="63"/>
                    </a:moveTo>
                    <a:cubicBezTo>
                      <a:pt x="51" y="49"/>
                      <a:pt x="60" y="23"/>
                      <a:pt x="60" y="23"/>
                    </a:cubicBezTo>
                    <a:cubicBezTo>
                      <a:pt x="53" y="3"/>
                      <a:pt x="57" y="0"/>
                      <a:pt x="20" y="15"/>
                    </a:cubicBezTo>
                    <a:cubicBezTo>
                      <a:pt x="10" y="19"/>
                      <a:pt x="17" y="37"/>
                      <a:pt x="12" y="47"/>
                    </a:cubicBezTo>
                    <a:cubicBezTo>
                      <a:pt x="9" y="52"/>
                      <a:pt x="4" y="55"/>
                      <a:pt x="0" y="59"/>
                    </a:cubicBezTo>
                    <a:cubicBezTo>
                      <a:pt x="8" y="91"/>
                      <a:pt x="32" y="95"/>
                      <a:pt x="48" y="6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" name="Freeform 127"/>
              <p:cNvSpPr>
                <a:spLocks/>
              </p:cNvSpPr>
              <p:nvPr/>
            </p:nvSpPr>
            <p:spPr bwMode="auto">
              <a:xfrm>
                <a:off x="3671" y="2659"/>
                <a:ext cx="69" cy="76"/>
              </a:xfrm>
              <a:custGeom>
                <a:avLst/>
                <a:gdLst/>
                <a:ahLst/>
                <a:cxnLst>
                  <a:cxn ang="0">
                    <a:pos x="1" y="16"/>
                  </a:cxn>
                  <a:cxn ang="0">
                    <a:pos x="33" y="72"/>
                  </a:cxn>
                  <a:cxn ang="0">
                    <a:pos x="57" y="68"/>
                  </a:cxn>
                  <a:cxn ang="0">
                    <a:pos x="33" y="20"/>
                  </a:cxn>
                  <a:cxn ang="0">
                    <a:pos x="25" y="8"/>
                  </a:cxn>
                  <a:cxn ang="0">
                    <a:pos x="1" y="16"/>
                  </a:cxn>
                </a:cxnLst>
                <a:rect l="0" t="0" r="r" b="b"/>
                <a:pathLst>
                  <a:path w="69" h="75">
                    <a:moveTo>
                      <a:pt x="1" y="16"/>
                    </a:moveTo>
                    <a:cubicBezTo>
                      <a:pt x="25" y="24"/>
                      <a:pt x="27" y="50"/>
                      <a:pt x="33" y="72"/>
                    </a:cubicBezTo>
                    <a:cubicBezTo>
                      <a:pt x="41" y="71"/>
                      <a:pt x="53" y="75"/>
                      <a:pt x="57" y="68"/>
                    </a:cubicBezTo>
                    <a:cubicBezTo>
                      <a:pt x="69" y="47"/>
                      <a:pt x="49" y="25"/>
                      <a:pt x="33" y="20"/>
                    </a:cubicBezTo>
                    <a:cubicBezTo>
                      <a:pt x="30" y="16"/>
                      <a:pt x="30" y="10"/>
                      <a:pt x="25" y="8"/>
                    </a:cubicBezTo>
                    <a:cubicBezTo>
                      <a:pt x="0" y="0"/>
                      <a:pt x="11" y="37"/>
                      <a:pt x="1" y="1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28"/>
            <p:cNvSpPr>
              <a:spLocks/>
            </p:cNvSpPr>
            <p:nvPr/>
          </p:nvSpPr>
          <p:spPr bwMode="auto">
            <a:xfrm>
              <a:off x="6326182" y="3638544"/>
              <a:ext cx="73025" cy="73025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25" y="42"/>
                </a:cxn>
                <a:cxn ang="0">
                  <a:pos x="25" y="2"/>
                </a:cxn>
                <a:cxn ang="0">
                  <a:pos x="5" y="16"/>
                </a:cxn>
                <a:cxn ang="0">
                  <a:pos x="13" y="10"/>
                </a:cxn>
              </a:cxnLst>
              <a:rect l="0" t="0" r="r" b="b"/>
              <a:pathLst>
                <a:path w="44" h="42">
                  <a:moveTo>
                    <a:pt x="13" y="10"/>
                  </a:moveTo>
                  <a:cubicBezTo>
                    <a:pt x="20" y="20"/>
                    <a:pt x="18" y="32"/>
                    <a:pt x="25" y="42"/>
                  </a:cubicBezTo>
                  <a:cubicBezTo>
                    <a:pt x="44" y="37"/>
                    <a:pt x="43" y="8"/>
                    <a:pt x="25" y="2"/>
                  </a:cubicBezTo>
                  <a:cubicBezTo>
                    <a:pt x="9" y="4"/>
                    <a:pt x="0" y="0"/>
                    <a:pt x="5" y="16"/>
                  </a:cubicBezTo>
                  <a:cubicBezTo>
                    <a:pt x="12" y="14"/>
                    <a:pt x="10" y="16"/>
                    <a:pt x="13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2" name="Group 129"/>
            <p:cNvGrpSpPr>
              <a:grpSpLocks/>
            </p:cNvGrpSpPr>
            <p:nvPr/>
          </p:nvGrpSpPr>
          <p:grpSpPr bwMode="auto">
            <a:xfrm>
              <a:off x="5919829" y="3036882"/>
              <a:ext cx="906464" cy="1160460"/>
              <a:chOff x="3709" y="1932"/>
              <a:chExt cx="549" cy="678"/>
            </a:xfrm>
            <a:grpFill/>
          </p:grpSpPr>
          <p:grpSp>
            <p:nvGrpSpPr>
              <p:cNvPr id="85" name="Group 130"/>
              <p:cNvGrpSpPr>
                <a:grpSpLocks/>
              </p:cNvGrpSpPr>
              <p:nvPr/>
            </p:nvGrpSpPr>
            <p:grpSpPr bwMode="auto">
              <a:xfrm>
                <a:off x="3709" y="1932"/>
                <a:ext cx="549" cy="678"/>
                <a:chOff x="3709" y="1932"/>
                <a:chExt cx="549" cy="678"/>
              </a:xfrm>
              <a:grpFill/>
            </p:grpSpPr>
            <p:sp>
              <p:nvSpPr>
                <p:cNvPr id="88" name="Freeform 131"/>
                <p:cNvSpPr>
                  <a:spLocks/>
                </p:cNvSpPr>
                <p:nvPr/>
              </p:nvSpPr>
              <p:spPr bwMode="auto">
                <a:xfrm>
                  <a:off x="4159" y="2120"/>
                  <a:ext cx="65" cy="58"/>
                </a:xfrm>
                <a:custGeom>
                  <a:avLst/>
                  <a:gdLst/>
                  <a:ahLst/>
                  <a:cxnLst>
                    <a:cxn ang="0">
                      <a:pos x="35" y="2"/>
                    </a:cxn>
                    <a:cxn ang="0">
                      <a:pos x="11" y="20"/>
                    </a:cxn>
                    <a:cxn ang="0">
                      <a:pos x="29" y="58"/>
                    </a:cxn>
                    <a:cxn ang="0">
                      <a:pos x="45" y="56"/>
                    </a:cxn>
                    <a:cxn ang="0">
                      <a:pos x="55" y="40"/>
                    </a:cxn>
                    <a:cxn ang="0">
                      <a:pos x="51" y="0"/>
                    </a:cxn>
                    <a:cxn ang="0">
                      <a:pos x="35" y="2"/>
                    </a:cxn>
                  </a:cxnLst>
                  <a:rect l="0" t="0" r="r" b="b"/>
                  <a:pathLst>
                    <a:path w="65" h="59">
                      <a:moveTo>
                        <a:pt x="35" y="2"/>
                      </a:moveTo>
                      <a:cubicBezTo>
                        <a:pt x="26" y="5"/>
                        <a:pt x="18" y="13"/>
                        <a:pt x="11" y="20"/>
                      </a:cubicBezTo>
                      <a:cubicBezTo>
                        <a:pt x="0" y="54"/>
                        <a:pt x="12" y="46"/>
                        <a:pt x="29" y="58"/>
                      </a:cubicBezTo>
                      <a:cubicBezTo>
                        <a:pt x="34" y="57"/>
                        <a:pt x="40" y="59"/>
                        <a:pt x="45" y="56"/>
                      </a:cubicBezTo>
                      <a:cubicBezTo>
                        <a:pt x="52" y="52"/>
                        <a:pt x="44" y="44"/>
                        <a:pt x="55" y="40"/>
                      </a:cubicBezTo>
                      <a:cubicBezTo>
                        <a:pt x="64" y="27"/>
                        <a:pt x="65" y="9"/>
                        <a:pt x="51" y="0"/>
                      </a:cubicBezTo>
                      <a:cubicBezTo>
                        <a:pt x="32" y="2"/>
                        <a:pt x="27" y="2"/>
                        <a:pt x="35" y="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132"/>
                <p:cNvSpPr>
                  <a:spLocks/>
                </p:cNvSpPr>
                <p:nvPr/>
              </p:nvSpPr>
              <p:spPr bwMode="auto">
                <a:xfrm>
                  <a:off x="4071" y="2094"/>
                  <a:ext cx="12" cy="2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5" y="24"/>
                    </a:cxn>
                    <a:cxn ang="0">
                      <a:pos x="21" y="22"/>
                    </a:cxn>
                    <a:cxn ang="0">
                      <a:pos x="19" y="10"/>
                    </a:cxn>
                    <a:cxn ang="0">
                      <a:pos x="7" y="6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4" h="28">
                      <a:moveTo>
                        <a:pt x="3" y="0"/>
                      </a:moveTo>
                      <a:cubicBezTo>
                        <a:pt x="4" y="8"/>
                        <a:pt x="0" y="18"/>
                        <a:pt x="5" y="24"/>
                      </a:cubicBezTo>
                      <a:cubicBezTo>
                        <a:pt x="8" y="28"/>
                        <a:pt x="17" y="26"/>
                        <a:pt x="21" y="22"/>
                      </a:cubicBezTo>
                      <a:cubicBezTo>
                        <a:pt x="24" y="19"/>
                        <a:pt x="22" y="13"/>
                        <a:pt x="19" y="10"/>
                      </a:cubicBezTo>
                      <a:cubicBezTo>
                        <a:pt x="16" y="7"/>
                        <a:pt x="9" y="10"/>
                        <a:pt x="7" y="6"/>
                      </a:cubicBezTo>
                      <a:cubicBezTo>
                        <a:pt x="6" y="4"/>
                        <a:pt x="4" y="2"/>
                        <a:pt x="3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Freeform 133"/>
                <p:cNvSpPr>
                  <a:spLocks/>
                </p:cNvSpPr>
                <p:nvPr/>
              </p:nvSpPr>
              <p:spPr bwMode="auto">
                <a:xfrm>
                  <a:off x="4096" y="2008"/>
                  <a:ext cx="57" cy="59"/>
                </a:xfrm>
                <a:custGeom>
                  <a:avLst/>
                  <a:gdLst/>
                  <a:ahLst/>
                  <a:cxnLst>
                    <a:cxn ang="0">
                      <a:pos x="38" y="50"/>
                    </a:cxn>
                    <a:cxn ang="0">
                      <a:pos x="54" y="48"/>
                    </a:cxn>
                    <a:cxn ang="0">
                      <a:pos x="52" y="10"/>
                    </a:cxn>
                    <a:cxn ang="0">
                      <a:pos x="30" y="24"/>
                    </a:cxn>
                    <a:cxn ang="0">
                      <a:pos x="0" y="32"/>
                    </a:cxn>
                    <a:cxn ang="0">
                      <a:pos x="38" y="50"/>
                    </a:cxn>
                  </a:cxnLst>
                  <a:rect l="0" t="0" r="r" b="b"/>
                  <a:pathLst>
                    <a:path w="57" h="59">
                      <a:moveTo>
                        <a:pt x="38" y="50"/>
                      </a:moveTo>
                      <a:cubicBezTo>
                        <a:pt x="52" y="55"/>
                        <a:pt x="48" y="58"/>
                        <a:pt x="54" y="48"/>
                      </a:cubicBezTo>
                      <a:cubicBezTo>
                        <a:pt x="53" y="35"/>
                        <a:pt x="57" y="22"/>
                        <a:pt x="52" y="10"/>
                      </a:cubicBezTo>
                      <a:cubicBezTo>
                        <a:pt x="48" y="0"/>
                        <a:pt x="31" y="23"/>
                        <a:pt x="30" y="24"/>
                      </a:cubicBezTo>
                      <a:cubicBezTo>
                        <a:pt x="22" y="29"/>
                        <a:pt x="9" y="29"/>
                        <a:pt x="0" y="32"/>
                      </a:cubicBezTo>
                      <a:cubicBezTo>
                        <a:pt x="4" y="59"/>
                        <a:pt x="19" y="41"/>
                        <a:pt x="38" y="5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134"/>
                <p:cNvSpPr>
                  <a:spLocks/>
                </p:cNvSpPr>
                <p:nvPr/>
              </p:nvSpPr>
              <p:spPr bwMode="auto">
                <a:xfrm>
                  <a:off x="4003" y="1932"/>
                  <a:ext cx="121" cy="80"/>
                </a:xfrm>
                <a:custGeom>
                  <a:avLst/>
                  <a:gdLst/>
                  <a:ahLst/>
                  <a:cxnLst>
                    <a:cxn ang="0">
                      <a:pos x="61" y="68"/>
                    </a:cxn>
                    <a:cxn ang="0">
                      <a:pos x="73" y="58"/>
                    </a:cxn>
                    <a:cxn ang="0">
                      <a:pos x="89" y="54"/>
                    </a:cxn>
                    <a:cxn ang="0">
                      <a:pos x="103" y="40"/>
                    </a:cxn>
                    <a:cxn ang="0">
                      <a:pos x="55" y="22"/>
                    </a:cxn>
                    <a:cxn ang="0">
                      <a:pos x="45" y="6"/>
                    </a:cxn>
                    <a:cxn ang="0">
                      <a:pos x="33" y="2"/>
                    </a:cxn>
                    <a:cxn ang="0">
                      <a:pos x="9" y="4"/>
                    </a:cxn>
                    <a:cxn ang="0">
                      <a:pos x="29" y="34"/>
                    </a:cxn>
                    <a:cxn ang="0">
                      <a:pos x="33" y="74"/>
                    </a:cxn>
                    <a:cxn ang="0">
                      <a:pos x="45" y="80"/>
                    </a:cxn>
                    <a:cxn ang="0">
                      <a:pos x="57" y="78"/>
                    </a:cxn>
                    <a:cxn ang="0">
                      <a:pos x="61" y="68"/>
                    </a:cxn>
                  </a:cxnLst>
                  <a:rect l="0" t="0" r="r" b="b"/>
                  <a:pathLst>
                    <a:path w="121" h="80">
                      <a:moveTo>
                        <a:pt x="61" y="68"/>
                      </a:moveTo>
                      <a:cubicBezTo>
                        <a:pt x="64" y="65"/>
                        <a:pt x="69" y="60"/>
                        <a:pt x="73" y="58"/>
                      </a:cubicBezTo>
                      <a:cubicBezTo>
                        <a:pt x="78" y="56"/>
                        <a:pt x="89" y="54"/>
                        <a:pt x="89" y="54"/>
                      </a:cubicBezTo>
                      <a:cubicBezTo>
                        <a:pt x="95" y="45"/>
                        <a:pt x="92" y="43"/>
                        <a:pt x="103" y="40"/>
                      </a:cubicBezTo>
                      <a:cubicBezTo>
                        <a:pt x="121" y="13"/>
                        <a:pt x="74" y="23"/>
                        <a:pt x="55" y="22"/>
                      </a:cubicBezTo>
                      <a:cubicBezTo>
                        <a:pt x="52" y="12"/>
                        <a:pt x="54" y="10"/>
                        <a:pt x="45" y="6"/>
                      </a:cubicBezTo>
                      <a:cubicBezTo>
                        <a:pt x="41" y="4"/>
                        <a:pt x="33" y="2"/>
                        <a:pt x="33" y="2"/>
                      </a:cubicBezTo>
                      <a:cubicBezTo>
                        <a:pt x="25" y="3"/>
                        <a:pt x="16" y="0"/>
                        <a:pt x="9" y="4"/>
                      </a:cubicBezTo>
                      <a:cubicBezTo>
                        <a:pt x="0" y="9"/>
                        <a:pt x="24" y="32"/>
                        <a:pt x="29" y="34"/>
                      </a:cubicBezTo>
                      <a:cubicBezTo>
                        <a:pt x="38" y="47"/>
                        <a:pt x="25" y="62"/>
                        <a:pt x="33" y="74"/>
                      </a:cubicBezTo>
                      <a:cubicBezTo>
                        <a:pt x="35" y="78"/>
                        <a:pt x="41" y="78"/>
                        <a:pt x="45" y="80"/>
                      </a:cubicBezTo>
                      <a:cubicBezTo>
                        <a:pt x="49" y="79"/>
                        <a:pt x="53" y="80"/>
                        <a:pt x="57" y="78"/>
                      </a:cubicBezTo>
                      <a:cubicBezTo>
                        <a:pt x="60" y="76"/>
                        <a:pt x="64" y="65"/>
                        <a:pt x="61" y="6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2" name="Freeform 135"/>
                <p:cNvSpPr>
                  <a:spLocks/>
                </p:cNvSpPr>
                <p:nvPr/>
              </p:nvSpPr>
              <p:spPr bwMode="auto">
                <a:xfrm>
                  <a:off x="3709" y="2021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21" y="1"/>
                    </a:cxn>
                    <a:cxn ang="0">
                      <a:pos x="9" y="19"/>
                    </a:cxn>
                    <a:cxn ang="0">
                      <a:pos x="21" y="39"/>
                    </a:cxn>
                    <a:cxn ang="0">
                      <a:pos x="27" y="11"/>
                    </a:cxn>
                    <a:cxn ang="0">
                      <a:pos x="21" y="1"/>
                    </a:cxn>
                  </a:cxnLst>
                  <a:rect l="0" t="0" r="r" b="b"/>
                  <a:pathLst>
                    <a:path w="36" h="39">
                      <a:moveTo>
                        <a:pt x="21" y="1"/>
                      </a:moveTo>
                      <a:cubicBezTo>
                        <a:pt x="19" y="10"/>
                        <a:pt x="17" y="14"/>
                        <a:pt x="9" y="19"/>
                      </a:cubicBezTo>
                      <a:cubicBezTo>
                        <a:pt x="0" y="33"/>
                        <a:pt x="9" y="36"/>
                        <a:pt x="21" y="39"/>
                      </a:cubicBezTo>
                      <a:cubicBezTo>
                        <a:pt x="36" y="36"/>
                        <a:pt x="35" y="23"/>
                        <a:pt x="27" y="11"/>
                      </a:cubicBezTo>
                      <a:cubicBezTo>
                        <a:pt x="19" y="0"/>
                        <a:pt x="21" y="15"/>
                        <a:pt x="21" y="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136"/>
                <p:cNvSpPr>
                  <a:spLocks/>
                </p:cNvSpPr>
                <p:nvPr/>
              </p:nvSpPr>
              <p:spPr bwMode="auto">
                <a:xfrm>
                  <a:off x="3760" y="2228"/>
                  <a:ext cx="47" cy="66"/>
                </a:xfrm>
                <a:custGeom>
                  <a:avLst/>
                  <a:gdLst/>
                  <a:ahLst/>
                  <a:cxnLst>
                    <a:cxn ang="0">
                      <a:pos x="36" y="12"/>
                    </a:cxn>
                    <a:cxn ang="0">
                      <a:pos x="6" y="12"/>
                    </a:cxn>
                    <a:cxn ang="0">
                      <a:pos x="8" y="32"/>
                    </a:cxn>
                    <a:cxn ang="0">
                      <a:pos x="28" y="66"/>
                    </a:cxn>
                    <a:cxn ang="0">
                      <a:pos x="28" y="38"/>
                    </a:cxn>
                    <a:cxn ang="0">
                      <a:pos x="36" y="12"/>
                    </a:cxn>
                  </a:cxnLst>
                  <a:rect l="0" t="0" r="r" b="b"/>
                  <a:pathLst>
                    <a:path w="47" h="66">
                      <a:moveTo>
                        <a:pt x="36" y="12"/>
                      </a:moveTo>
                      <a:cubicBezTo>
                        <a:pt x="28" y="0"/>
                        <a:pt x="16" y="5"/>
                        <a:pt x="6" y="12"/>
                      </a:cubicBezTo>
                      <a:cubicBezTo>
                        <a:pt x="0" y="20"/>
                        <a:pt x="3" y="24"/>
                        <a:pt x="8" y="32"/>
                      </a:cubicBezTo>
                      <a:cubicBezTo>
                        <a:pt x="10" y="55"/>
                        <a:pt x="9" y="60"/>
                        <a:pt x="28" y="66"/>
                      </a:cubicBezTo>
                      <a:cubicBezTo>
                        <a:pt x="47" y="62"/>
                        <a:pt x="32" y="51"/>
                        <a:pt x="28" y="38"/>
                      </a:cubicBezTo>
                      <a:cubicBezTo>
                        <a:pt x="31" y="24"/>
                        <a:pt x="40" y="27"/>
                        <a:pt x="36" y="1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Freeform 137"/>
                <p:cNvSpPr>
                  <a:spLocks/>
                </p:cNvSpPr>
                <p:nvPr/>
              </p:nvSpPr>
              <p:spPr bwMode="auto">
                <a:xfrm>
                  <a:off x="3954" y="2544"/>
                  <a:ext cx="27" cy="37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4" y="16"/>
                    </a:cxn>
                    <a:cxn ang="0">
                      <a:pos x="0" y="28"/>
                    </a:cxn>
                    <a:cxn ang="0">
                      <a:pos x="22" y="20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7" h="37">
                      <a:moveTo>
                        <a:pt x="20" y="0"/>
                      </a:moveTo>
                      <a:cubicBezTo>
                        <a:pt x="14" y="4"/>
                        <a:pt x="7" y="9"/>
                        <a:pt x="4" y="16"/>
                      </a:cubicBezTo>
                      <a:cubicBezTo>
                        <a:pt x="2" y="20"/>
                        <a:pt x="0" y="28"/>
                        <a:pt x="0" y="28"/>
                      </a:cubicBezTo>
                      <a:cubicBezTo>
                        <a:pt x="13" y="37"/>
                        <a:pt x="13" y="26"/>
                        <a:pt x="22" y="20"/>
                      </a:cubicBezTo>
                      <a:cubicBezTo>
                        <a:pt x="27" y="12"/>
                        <a:pt x="27" y="7"/>
                        <a:pt x="2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138"/>
                <p:cNvSpPr>
                  <a:spLocks/>
                </p:cNvSpPr>
                <p:nvPr/>
              </p:nvSpPr>
              <p:spPr bwMode="auto">
                <a:xfrm>
                  <a:off x="4046" y="2590"/>
                  <a:ext cx="37" cy="20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30" y="20"/>
                    </a:cxn>
                    <a:cxn ang="0">
                      <a:pos x="32" y="6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7" h="20">
                      <a:moveTo>
                        <a:pt x="22" y="0"/>
                      </a:moveTo>
                      <a:cubicBezTo>
                        <a:pt x="0" y="5"/>
                        <a:pt x="21" y="14"/>
                        <a:pt x="30" y="20"/>
                      </a:cubicBezTo>
                      <a:cubicBezTo>
                        <a:pt x="33" y="15"/>
                        <a:pt x="37" y="12"/>
                        <a:pt x="32" y="6"/>
                      </a:cubicBezTo>
                      <a:cubicBezTo>
                        <a:pt x="30" y="3"/>
                        <a:pt x="18" y="0"/>
                        <a:pt x="22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139"/>
                <p:cNvSpPr>
                  <a:spLocks/>
                </p:cNvSpPr>
                <p:nvPr/>
              </p:nvSpPr>
              <p:spPr bwMode="auto">
                <a:xfrm>
                  <a:off x="4223" y="2540"/>
                  <a:ext cx="35" cy="32"/>
                </a:xfrm>
                <a:custGeom>
                  <a:avLst/>
                  <a:gdLst/>
                  <a:ahLst/>
                  <a:cxnLst>
                    <a:cxn ang="0">
                      <a:pos x="25" y="2"/>
                    </a:cxn>
                    <a:cxn ang="0">
                      <a:pos x="7" y="12"/>
                    </a:cxn>
                    <a:cxn ang="0">
                      <a:pos x="35" y="20"/>
                    </a:cxn>
                    <a:cxn ang="0">
                      <a:pos x="33" y="6"/>
                    </a:cxn>
                    <a:cxn ang="0">
                      <a:pos x="17" y="6"/>
                    </a:cxn>
                    <a:cxn ang="0">
                      <a:pos x="25" y="2"/>
                    </a:cxn>
                  </a:cxnLst>
                  <a:rect l="0" t="0" r="r" b="b"/>
                  <a:pathLst>
                    <a:path w="35" h="34">
                      <a:moveTo>
                        <a:pt x="25" y="2"/>
                      </a:moveTo>
                      <a:cubicBezTo>
                        <a:pt x="19" y="6"/>
                        <a:pt x="13" y="8"/>
                        <a:pt x="7" y="12"/>
                      </a:cubicBezTo>
                      <a:cubicBezTo>
                        <a:pt x="0" y="34"/>
                        <a:pt x="23" y="22"/>
                        <a:pt x="35" y="20"/>
                      </a:cubicBezTo>
                      <a:cubicBezTo>
                        <a:pt x="34" y="15"/>
                        <a:pt x="35" y="10"/>
                        <a:pt x="33" y="6"/>
                      </a:cubicBezTo>
                      <a:cubicBezTo>
                        <a:pt x="30" y="0"/>
                        <a:pt x="19" y="8"/>
                        <a:pt x="17" y="6"/>
                      </a:cubicBezTo>
                      <a:cubicBezTo>
                        <a:pt x="15" y="4"/>
                        <a:pt x="22" y="3"/>
                        <a:pt x="25" y="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140"/>
                <p:cNvSpPr>
                  <a:spLocks/>
                </p:cNvSpPr>
                <p:nvPr/>
              </p:nvSpPr>
              <p:spPr bwMode="auto">
                <a:xfrm>
                  <a:off x="4083" y="2127"/>
                  <a:ext cx="43" cy="34"/>
                </a:xfrm>
                <a:custGeom>
                  <a:avLst/>
                  <a:gdLst/>
                  <a:ahLst/>
                  <a:cxnLst>
                    <a:cxn ang="0">
                      <a:pos x="31" y="5"/>
                    </a:cxn>
                    <a:cxn ang="0">
                      <a:pos x="7" y="13"/>
                    </a:cxn>
                    <a:cxn ang="0">
                      <a:pos x="35" y="23"/>
                    </a:cxn>
                    <a:cxn ang="0">
                      <a:pos x="31" y="5"/>
                    </a:cxn>
                  </a:cxnLst>
                  <a:rect l="0" t="0" r="r" b="b"/>
                  <a:pathLst>
                    <a:path w="43" h="34">
                      <a:moveTo>
                        <a:pt x="31" y="5"/>
                      </a:moveTo>
                      <a:cubicBezTo>
                        <a:pt x="21" y="7"/>
                        <a:pt x="15" y="7"/>
                        <a:pt x="7" y="13"/>
                      </a:cubicBezTo>
                      <a:cubicBezTo>
                        <a:pt x="0" y="34"/>
                        <a:pt x="21" y="25"/>
                        <a:pt x="35" y="23"/>
                      </a:cubicBezTo>
                      <a:cubicBezTo>
                        <a:pt x="43" y="0"/>
                        <a:pt x="38" y="19"/>
                        <a:pt x="31" y="5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 141"/>
                <p:cNvSpPr>
                  <a:spLocks/>
                </p:cNvSpPr>
                <p:nvPr/>
              </p:nvSpPr>
              <p:spPr bwMode="auto">
                <a:xfrm>
                  <a:off x="4018" y="2162"/>
                  <a:ext cx="48" cy="36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0" y="8"/>
                    </a:cxn>
                    <a:cxn ang="0">
                      <a:pos x="24" y="30"/>
                    </a:cxn>
                    <a:cxn ang="0">
                      <a:pos x="28" y="36"/>
                    </a:cxn>
                    <a:cxn ang="0">
                      <a:pos x="36" y="24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48" h="36">
                      <a:moveTo>
                        <a:pt x="44" y="0"/>
                      </a:moveTo>
                      <a:cubicBezTo>
                        <a:pt x="28" y="2"/>
                        <a:pt x="15" y="5"/>
                        <a:pt x="0" y="8"/>
                      </a:cubicBezTo>
                      <a:cubicBezTo>
                        <a:pt x="3" y="27"/>
                        <a:pt x="8" y="25"/>
                        <a:pt x="24" y="30"/>
                      </a:cubicBezTo>
                      <a:cubicBezTo>
                        <a:pt x="25" y="32"/>
                        <a:pt x="26" y="36"/>
                        <a:pt x="28" y="36"/>
                      </a:cubicBezTo>
                      <a:cubicBezTo>
                        <a:pt x="34" y="36"/>
                        <a:pt x="34" y="27"/>
                        <a:pt x="36" y="24"/>
                      </a:cubicBezTo>
                      <a:cubicBezTo>
                        <a:pt x="42" y="14"/>
                        <a:pt x="48" y="12"/>
                        <a:pt x="44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6" name="Freeform 142"/>
              <p:cNvSpPr>
                <a:spLocks/>
              </p:cNvSpPr>
              <p:nvPr/>
            </p:nvSpPr>
            <p:spPr bwMode="auto">
              <a:xfrm>
                <a:off x="3911" y="2036"/>
                <a:ext cx="49" cy="36"/>
              </a:xfrm>
              <a:custGeom>
                <a:avLst/>
                <a:gdLst/>
                <a:ahLst/>
                <a:cxnLst>
                  <a:cxn ang="0">
                    <a:pos x="19" y="28"/>
                  </a:cxn>
                  <a:cxn ang="0">
                    <a:pos x="43" y="16"/>
                  </a:cxn>
                  <a:cxn ang="0">
                    <a:pos x="39" y="0"/>
                  </a:cxn>
                  <a:cxn ang="0">
                    <a:pos x="3" y="20"/>
                  </a:cxn>
                  <a:cxn ang="0">
                    <a:pos x="11" y="36"/>
                  </a:cxn>
                  <a:cxn ang="0">
                    <a:pos x="19" y="28"/>
                  </a:cxn>
                </a:cxnLst>
                <a:rect l="0" t="0" r="r" b="b"/>
                <a:pathLst>
                  <a:path w="49" h="36">
                    <a:moveTo>
                      <a:pt x="19" y="28"/>
                    </a:moveTo>
                    <a:cubicBezTo>
                      <a:pt x="28" y="25"/>
                      <a:pt x="34" y="19"/>
                      <a:pt x="43" y="16"/>
                    </a:cubicBezTo>
                    <a:cubicBezTo>
                      <a:pt x="48" y="8"/>
                      <a:pt x="49" y="3"/>
                      <a:pt x="39" y="0"/>
                    </a:cubicBezTo>
                    <a:cubicBezTo>
                      <a:pt x="24" y="2"/>
                      <a:pt x="16" y="12"/>
                      <a:pt x="3" y="20"/>
                    </a:cubicBezTo>
                    <a:cubicBezTo>
                      <a:pt x="0" y="29"/>
                      <a:pt x="4" y="31"/>
                      <a:pt x="11" y="36"/>
                    </a:cubicBezTo>
                    <a:cubicBezTo>
                      <a:pt x="14" y="35"/>
                      <a:pt x="36" y="28"/>
                      <a:pt x="19" y="2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" name="Freeform 143"/>
              <p:cNvSpPr>
                <a:spLocks/>
              </p:cNvSpPr>
              <p:nvPr/>
            </p:nvSpPr>
            <p:spPr bwMode="auto">
              <a:xfrm>
                <a:off x="3876" y="1960"/>
                <a:ext cx="56" cy="34"/>
              </a:xfrm>
              <a:custGeom>
                <a:avLst/>
                <a:gdLst/>
                <a:ahLst/>
                <a:cxnLst>
                  <a:cxn ang="0">
                    <a:pos x="26" y="28"/>
                  </a:cxn>
                  <a:cxn ang="0">
                    <a:pos x="52" y="20"/>
                  </a:cxn>
                  <a:cxn ang="0">
                    <a:pos x="46" y="0"/>
                  </a:cxn>
                  <a:cxn ang="0">
                    <a:pos x="24" y="2"/>
                  </a:cxn>
                  <a:cxn ang="0">
                    <a:pos x="6" y="16"/>
                  </a:cxn>
                  <a:cxn ang="0">
                    <a:pos x="22" y="32"/>
                  </a:cxn>
                  <a:cxn ang="0">
                    <a:pos x="26" y="28"/>
                  </a:cxn>
                </a:cxnLst>
                <a:rect l="0" t="0" r="r" b="b"/>
                <a:pathLst>
                  <a:path w="56" h="34">
                    <a:moveTo>
                      <a:pt x="26" y="28"/>
                    </a:moveTo>
                    <a:cubicBezTo>
                      <a:pt x="38" y="26"/>
                      <a:pt x="43" y="26"/>
                      <a:pt x="52" y="20"/>
                    </a:cubicBezTo>
                    <a:cubicBezTo>
                      <a:pt x="55" y="11"/>
                      <a:pt x="56" y="3"/>
                      <a:pt x="46" y="0"/>
                    </a:cubicBezTo>
                    <a:cubicBezTo>
                      <a:pt x="39" y="1"/>
                      <a:pt x="31" y="0"/>
                      <a:pt x="24" y="2"/>
                    </a:cubicBezTo>
                    <a:cubicBezTo>
                      <a:pt x="17" y="4"/>
                      <a:pt x="6" y="16"/>
                      <a:pt x="6" y="16"/>
                    </a:cubicBezTo>
                    <a:cubicBezTo>
                      <a:pt x="0" y="34"/>
                      <a:pt x="4" y="34"/>
                      <a:pt x="22" y="32"/>
                    </a:cubicBezTo>
                    <a:cubicBezTo>
                      <a:pt x="29" y="28"/>
                      <a:pt x="30" y="28"/>
                      <a:pt x="26" y="2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144"/>
            <p:cNvGrpSpPr>
              <a:grpSpLocks/>
            </p:cNvGrpSpPr>
            <p:nvPr/>
          </p:nvGrpSpPr>
          <p:grpSpPr bwMode="auto">
            <a:xfrm>
              <a:off x="4243421" y="1143000"/>
              <a:ext cx="749299" cy="395287"/>
              <a:chOff x="3600" y="2452"/>
              <a:chExt cx="1347" cy="576"/>
            </a:xfrm>
            <a:grpFill/>
          </p:grpSpPr>
          <p:sp>
            <p:nvSpPr>
              <p:cNvPr id="74" name="Freeform 145"/>
              <p:cNvSpPr>
                <a:spLocks/>
              </p:cNvSpPr>
              <p:nvPr/>
            </p:nvSpPr>
            <p:spPr bwMode="auto">
              <a:xfrm>
                <a:off x="4065" y="2572"/>
                <a:ext cx="243" cy="155"/>
              </a:xfrm>
              <a:custGeom>
                <a:avLst/>
                <a:gdLst/>
                <a:ahLst/>
                <a:cxnLst>
                  <a:cxn ang="0">
                    <a:pos x="208" y="0"/>
                  </a:cxn>
                  <a:cxn ang="0">
                    <a:pos x="128" y="12"/>
                  </a:cxn>
                  <a:cxn ang="0">
                    <a:pos x="96" y="36"/>
                  </a:cxn>
                  <a:cxn ang="0">
                    <a:pos x="40" y="52"/>
                  </a:cxn>
                  <a:cxn ang="0">
                    <a:pos x="24" y="84"/>
                  </a:cxn>
                  <a:cxn ang="0">
                    <a:pos x="0" y="92"/>
                  </a:cxn>
                  <a:cxn ang="0">
                    <a:pos x="88" y="132"/>
                  </a:cxn>
                  <a:cxn ang="0">
                    <a:pos x="156" y="96"/>
                  </a:cxn>
                  <a:cxn ang="0">
                    <a:pos x="192" y="76"/>
                  </a:cxn>
                  <a:cxn ang="0">
                    <a:pos x="216" y="68"/>
                  </a:cxn>
                  <a:cxn ang="0">
                    <a:pos x="244" y="36"/>
                  </a:cxn>
                  <a:cxn ang="0">
                    <a:pos x="240" y="20"/>
                  </a:cxn>
                  <a:cxn ang="0">
                    <a:pos x="208" y="0"/>
                  </a:cxn>
                </a:cxnLst>
                <a:rect l="0" t="0" r="r" b="b"/>
                <a:pathLst>
                  <a:path w="245" h="155">
                    <a:moveTo>
                      <a:pt x="208" y="0"/>
                    </a:moveTo>
                    <a:cubicBezTo>
                      <a:pt x="181" y="3"/>
                      <a:pt x="155" y="9"/>
                      <a:pt x="128" y="12"/>
                    </a:cubicBezTo>
                    <a:cubicBezTo>
                      <a:pt x="112" y="17"/>
                      <a:pt x="111" y="29"/>
                      <a:pt x="96" y="36"/>
                    </a:cubicBezTo>
                    <a:cubicBezTo>
                      <a:pt x="78" y="44"/>
                      <a:pt x="59" y="48"/>
                      <a:pt x="40" y="52"/>
                    </a:cubicBezTo>
                    <a:cubicBezTo>
                      <a:pt x="36" y="73"/>
                      <a:pt x="42" y="76"/>
                      <a:pt x="24" y="84"/>
                    </a:cubicBezTo>
                    <a:cubicBezTo>
                      <a:pt x="16" y="87"/>
                      <a:pt x="0" y="92"/>
                      <a:pt x="0" y="92"/>
                    </a:cubicBezTo>
                    <a:cubicBezTo>
                      <a:pt x="7" y="155"/>
                      <a:pt x="14" y="136"/>
                      <a:pt x="88" y="132"/>
                    </a:cubicBezTo>
                    <a:cubicBezTo>
                      <a:pt x="95" y="91"/>
                      <a:pt x="118" y="100"/>
                      <a:pt x="156" y="96"/>
                    </a:cubicBezTo>
                    <a:cubicBezTo>
                      <a:pt x="174" y="78"/>
                      <a:pt x="163" y="86"/>
                      <a:pt x="192" y="76"/>
                    </a:cubicBezTo>
                    <a:cubicBezTo>
                      <a:pt x="200" y="73"/>
                      <a:pt x="216" y="68"/>
                      <a:pt x="216" y="68"/>
                    </a:cubicBezTo>
                    <a:cubicBezTo>
                      <a:pt x="225" y="55"/>
                      <a:pt x="235" y="49"/>
                      <a:pt x="244" y="36"/>
                    </a:cubicBezTo>
                    <a:cubicBezTo>
                      <a:pt x="243" y="31"/>
                      <a:pt x="245" y="23"/>
                      <a:pt x="240" y="20"/>
                    </a:cubicBezTo>
                    <a:cubicBezTo>
                      <a:pt x="240" y="20"/>
                      <a:pt x="188" y="20"/>
                      <a:pt x="20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Freeform 146"/>
              <p:cNvSpPr>
                <a:spLocks/>
              </p:cNvSpPr>
              <p:nvPr/>
            </p:nvSpPr>
            <p:spPr bwMode="auto">
              <a:xfrm>
                <a:off x="3797" y="2732"/>
                <a:ext cx="180" cy="155"/>
              </a:xfrm>
              <a:custGeom>
                <a:avLst/>
                <a:gdLst/>
                <a:ahLst/>
                <a:cxnLst>
                  <a:cxn ang="0">
                    <a:pos x="142" y="16"/>
                  </a:cxn>
                  <a:cxn ang="0">
                    <a:pos x="54" y="36"/>
                  </a:cxn>
                  <a:cxn ang="0">
                    <a:pos x="34" y="64"/>
                  </a:cxn>
                  <a:cxn ang="0">
                    <a:pos x="10" y="72"/>
                  </a:cxn>
                  <a:cxn ang="0">
                    <a:pos x="66" y="96"/>
                  </a:cxn>
                  <a:cxn ang="0">
                    <a:pos x="126" y="156"/>
                  </a:cxn>
                  <a:cxn ang="0">
                    <a:pos x="154" y="152"/>
                  </a:cxn>
                  <a:cxn ang="0">
                    <a:pos x="174" y="108"/>
                  </a:cxn>
                  <a:cxn ang="0">
                    <a:pos x="166" y="72"/>
                  </a:cxn>
                  <a:cxn ang="0">
                    <a:pos x="170" y="4"/>
                  </a:cxn>
                  <a:cxn ang="0">
                    <a:pos x="138" y="20"/>
                  </a:cxn>
                  <a:cxn ang="0">
                    <a:pos x="142" y="16"/>
                  </a:cxn>
                </a:cxnLst>
                <a:rect l="0" t="0" r="r" b="b"/>
                <a:pathLst>
                  <a:path w="180" h="156">
                    <a:moveTo>
                      <a:pt x="142" y="16"/>
                    </a:moveTo>
                    <a:cubicBezTo>
                      <a:pt x="112" y="24"/>
                      <a:pt x="85" y="32"/>
                      <a:pt x="54" y="36"/>
                    </a:cubicBezTo>
                    <a:cubicBezTo>
                      <a:pt x="34" y="43"/>
                      <a:pt x="43" y="36"/>
                      <a:pt x="34" y="64"/>
                    </a:cubicBezTo>
                    <a:cubicBezTo>
                      <a:pt x="31" y="72"/>
                      <a:pt x="10" y="72"/>
                      <a:pt x="10" y="72"/>
                    </a:cubicBezTo>
                    <a:cubicBezTo>
                      <a:pt x="0" y="103"/>
                      <a:pt x="46" y="94"/>
                      <a:pt x="66" y="96"/>
                    </a:cubicBezTo>
                    <a:cubicBezTo>
                      <a:pt x="86" y="126"/>
                      <a:pt x="87" y="148"/>
                      <a:pt x="126" y="156"/>
                    </a:cubicBezTo>
                    <a:cubicBezTo>
                      <a:pt x="135" y="155"/>
                      <a:pt x="146" y="156"/>
                      <a:pt x="154" y="152"/>
                    </a:cubicBezTo>
                    <a:cubicBezTo>
                      <a:pt x="167" y="146"/>
                      <a:pt x="145" y="118"/>
                      <a:pt x="174" y="108"/>
                    </a:cubicBezTo>
                    <a:cubicBezTo>
                      <a:pt x="180" y="91"/>
                      <a:pt x="171" y="88"/>
                      <a:pt x="166" y="72"/>
                    </a:cubicBezTo>
                    <a:cubicBezTo>
                      <a:pt x="169" y="45"/>
                      <a:pt x="175" y="29"/>
                      <a:pt x="170" y="4"/>
                    </a:cubicBezTo>
                    <a:cubicBezTo>
                      <a:pt x="153" y="6"/>
                      <a:pt x="138" y="0"/>
                      <a:pt x="138" y="20"/>
                    </a:cubicBezTo>
                    <a:cubicBezTo>
                      <a:pt x="138" y="22"/>
                      <a:pt x="141" y="17"/>
                      <a:pt x="142" y="1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Freeform 147"/>
              <p:cNvSpPr>
                <a:spLocks/>
              </p:cNvSpPr>
              <p:nvPr/>
            </p:nvSpPr>
            <p:spPr bwMode="auto">
              <a:xfrm>
                <a:off x="3600" y="2827"/>
                <a:ext cx="146" cy="111"/>
              </a:xfrm>
              <a:custGeom>
                <a:avLst/>
                <a:gdLst/>
                <a:ahLst/>
                <a:cxnLst>
                  <a:cxn ang="0">
                    <a:pos x="120" y="10"/>
                  </a:cxn>
                  <a:cxn ang="0">
                    <a:pos x="60" y="34"/>
                  </a:cxn>
                  <a:cxn ang="0">
                    <a:pos x="36" y="42"/>
                  </a:cxn>
                  <a:cxn ang="0">
                    <a:pos x="0" y="90"/>
                  </a:cxn>
                  <a:cxn ang="0">
                    <a:pos x="48" y="110"/>
                  </a:cxn>
                  <a:cxn ang="0">
                    <a:pos x="100" y="106"/>
                  </a:cxn>
                  <a:cxn ang="0">
                    <a:pos x="104" y="90"/>
                  </a:cxn>
                  <a:cxn ang="0">
                    <a:pos x="140" y="70"/>
                  </a:cxn>
                  <a:cxn ang="0">
                    <a:pos x="140" y="2"/>
                  </a:cxn>
                  <a:cxn ang="0">
                    <a:pos x="120" y="10"/>
                  </a:cxn>
                </a:cxnLst>
                <a:rect l="0" t="0" r="r" b="b"/>
                <a:pathLst>
                  <a:path w="146" h="112">
                    <a:moveTo>
                      <a:pt x="120" y="10"/>
                    </a:moveTo>
                    <a:cubicBezTo>
                      <a:pt x="100" y="17"/>
                      <a:pt x="81" y="27"/>
                      <a:pt x="60" y="34"/>
                    </a:cubicBezTo>
                    <a:cubicBezTo>
                      <a:pt x="52" y="37"/>
                      <a:pt x="36" y="42"/>
                      <a:pt x="36" y="42"/>
                    </a:cubicBezTo>
                    <a:cubicBezTo>
                      <a:pt x="24" y="59"/>
                      <a:pt x="11" y="73"/>
                      <a:pt x="0" y="90"/>
                    </a:cubicBezTo>
                    <a:cubicBezTo>
                      <a:pt x="16" y="101"/>
                      <a:pt x="32" y="99"/>
                      <a:pt x="48" y="110"/>
                    </a:cubicBezTo>
                    <a:cubicBezTo>
                      <a:pt x="65" y="109"/>
                      <a:pt x="84" y="112"/>
                      <a:pt x="100" y="106"/>
                    </a:cubicBezTo>
                    <a:cubicBezTo>
                      <a:pt x="105" y="104"/>
                      <a:pt x="101" y="95"/>
                      <a:pt x="104" y="90"/>
                    </a:cubicBezTo>
                    <a:cubicBezTo>
                      <a:pt x="110" y="81"/>
                      <a:pt x="131" y="76"/>
                      <a:pt x="140" y="70"/>
                    </a:cubicBezTo>
                    <a:cubicBezTo>
                      <a:pt x="146" y="38"/>
                      <a:pt x="146" y="34"/>
                      <a:pt x="140" y="2"/>
                    </a:cubicBezTo>
                    <a:cubicBezTo>
                      <a:pt x="114" y="6"/>
                      <a:pt x="110" y="0"/>
                      <a:pt x="120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Freeform 148"/>
              <p:cNvSpPr>
                <a:spLocks/>
              </p:cNvSpPr>
              <p:nvPr/>
            </p:nvSpPr>
            <p:spPr bwMode="auto">
              <a:xfrm>
                <a:off x="4413" y="2695"/>
                <a:ext cx="174" cy="118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58" y="84"/>
                  </a:cxn>
                  <a:cxn ang="0">
                    <a:pos x="130" y="116"/>
                  </a:cxn>
                  <a:cxn ang="0">
                    <a:pos x="166" y="112"/>
                  </a:cxn>
                  <a:cxn ang="0">
                    <a:pos x="166" y="84"/>
                  </a:cxn>
                  <a:cxn ang="0">
                    <a:pos x="130" y="68"/>
                  </a:cxn>
                  <a:cxn ang="0">
                    <a:pos x="110" y="48"/>
                  </a:cxn>
                  <a:cxn ang="0">
                    <a:pos x="86" y="40"/>
                  </a:cxn>
                  <a:cxn ang="0">
                    <a:pos x="58" y="8"/>
                  </a:cxn>
                  <a:cxn ang="0">
                    <a:pos x="34" y="0"/>
                  </a:cxn>
                  <a:cxn ang="0">
                    <a:pos x="10" y="40"/>
                  </a:cxn>
                  <a:cxn ang="0">
                    <a:pos x="10" y="28"/>
                  </a:cxn>
                </a:cxnLst>
                <a:rect l="0" t="0" r="r" b="b"/>
                <a:pathLst>
                  <a:path w="174" h="116">
                    <a:moveTo>
                      <a:pt x="10" y="28"/>
                    </a:moveTo>
                    <a:cubicBezTo>
                      <a:pt x="25" y="50"/>
                      <a:pt x="35" y="69"/>
                      <a:pt x="58" y="84"/>
                    </a:cubicBezTo>
                    <a:cubicBezTo>
                      <a:pt x="79" y="115"/>
                      <a:pt x="91" y="112"/>
                      <a:pt x="130" y="116"/>
                    </a:cubicBezTo>
                    <a:cubicBezTo>
                      <a:pt x="142" y="115"/>
                      <a:pt x="155" y="116"/>
                      <a:pt x="166" y="112"/>
                    </a:cubicBezTo>
                    <a:cubicBezTo>
                      <a:pt x="174" y="109"/>
                      <a:pt x="168" y="86"/>
                      <a:pt x="166" y="84"/>
                    </a:cubicBezTo>
                    <a:cubicBezTo>
                      <a:pt x="161" y="78"/>
                      <a:pt x="137" y="70"/>
                      <a:pt x="130" y="68"/>
                    </a:cubicBezTo>
                    <a:cubicBezTo>
                      <a:pt x="123" y="57"/>
                      <a:pt x="123" y="54"/>
                      <a:pt x="110" y="48"/>
                    </a:cubicBezTo>
                    <a:cubicBezTo>
                      <a:pt x="102" y="45"/>
                      <a:pt x="86" y="40"/>
                      <a:pt x="86" y="40"/>
                    </a:cubicBezTo>
                    <a:cubicBezTo>
                      <a:pt x="75" y="29"/>
                      <a:pt x="72" y="14"/>
                      <a:pt x="58" y="8"/>
                    </a:cubicBezTo>
                    <a:cubicBezTo>
                      <a:pt x="50" y="5"/>
                      <a:pt x="34" y="0"/>
                      <a:pt x="34" y="0"/>
                    </a:cubicBezTo>
                    <a:cubicBezTo>
                      <a:pt x="8" y="5"/>
                      <a:pt x="0" y="11"/>
                      <a:pt x="10" y="40"/>
                    </a:cubicBezTo>
                    <a:cubicBezTo>
                      <a:pt x="11" y="44"/>
                      <a:pt x="10" y="32"/>
                      <a:pt x="10" y="2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Freeform 149"/>
              <p:cNvSpPr>
                <a:spLocks/>
              </p:cNvSpPr>
              <p:nvPr/>
            </p:nvSpPr>
            <p:spPr bwMode="auto">
              <a:xfrm>
                <a:off x="4311" y="2503"/>
                <a:ext cx="308" cy="104"/>
              </a:xfrm>
              <a:custGeom>
                <a:avLst/>
                <a:gdLst/>
                <a:ahLst/>
                <a:cxnLst>
                  <a:cxn ang="0">
                    <a:pos x="105" y="72"/>
                  </a:cxn>
                  <a:cxn ang="0">
                    <a:pos x="177" y="92"/>
                  </a:cxn>
                  <a:cxn ang="0">
                    <a:pos x="309" y="80"/>
                  </a:cxn>
                  <a:cxn ang="0">
                    <a:pos x="277" y="48"/>
                  </a:cxn>
                  <a:cxn ang="0">
                    <a:pos x="81" y="28"/>
                  </a:cxn>
                  <a:cxn ang="0">
                    <a:pos x="57" y="20"/>
                  </a:cxn>
                  <a:cxn ang="0">
                    <a:pos x="45" y="16"/>
                  </a:cxn>
                  <a:cxn ang="0">
                    <a:pos x="5" y="20"/>
                  </a:cxn>
                  <a:cxn ang="0">
                    <a:pos x="9" y="36"/>
                  </a:cxn>
                  <a:cxn ang="0">
                    <a:pos x="45" y="68"/>
                  </a:cxn>
                  <a:cxn ang="0">
                    <a:pos x="85" y="96"/>
                  </a:cxn>
                  <a:cxn ang="0">
                    <a:pos x="105" y="72"/>
                  </a:cxn>
                </a:cxnLst>
                <a:rect l="0" t="0" r="r" b="b"/>
                <a:pathLst>
                  <a:path w="309" h="104">
                    <a:moveTo>
                      <a:pt x="105" y="72"/>
                    </a:moveTo>
                    <a:cubicBezTo>
                      <a:pt x="135" y="62"/>
                      <a:pt x="151" y="83"/>
                      <a:pt x="177" y="92"/>
                    </a:cubicBezTo>
                    <a:cubicBezTo>
                      <a:pt x="224" y="88"/>
                      <a:pt x="260" y="83"/>
                      <a:pt x="309" y="80"/>
                    </a:cubicBezTo>
                    <a:cubicBezTo>
                      <a:pt x="304" y="59"/>
                      <a:pt x="298" y="53"/>
                      <a:pt x="277" y="48"/>
                    </a:cubicBezTo>
                    <a:cubicBezTo>
                      <a:pt x="205" y="0"/>
                      <a:pt x="263" y="32"/>
                      <a:pt x="81" y="28"/>
                    </a:cubicBezTo>
                    <a:cubicBezTo>
                      <a:pt x="73" y="25"/>
                      <a:pt x="65" y="23"/>
                      <a:pt x="57" y="20"/>
                    </a:cubicBezTo>
                    <a:cubicBezTo>
                      <a:pt x="53" y="19"/>
                      <a:pt x="45" y="16"/>
                      <a:pt x="45" y="16"/>
                    </a:cubicBezTo>
                    <a:cubicBezTo>
                      <a:pt x="32" y="17"/>
                      <a:pt x="17" y="13"/>
                      <a:pt x="5" y="20"/>
                    </a:cubicBezTo>
                    <a:cubicBezTo>
                      <a:pt x="0" y="23"/>
                      <a:pt x="6" y="31"/>
                      <a:pt x="9" y="36"/>
                    </a:cubicBezTo>
                    <a:cubicBezTo>
                      <a:pt x="18" y="49"/>
                      <a:pt x="45" y="68"/>
                      <a:pt x="45" y="68"/>
                    </a:cubicBezTo>
                    <a:cubicBezTo>
                      <a:pt x="50" y="104"/>
                      <a:pt x="50" y="102"/>
                      <a:pt x="85" y="96"/>
                    </a:cubicBezTo>
                    <a:cubicBezTo>
                      <a:pt x="92" y="76"/>
                      <a:pt x="97" y="88"/>
                      <a:pt x="105" y="7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Freeform 150"/>
              <p:cNvSpPr>
                <a:spLocks/>
              </p:cNvSpPr>
              <p:nvPr/>
            </p:nvSpPr>
            <p:spPr bwMode="auto">
              <a:xfrm>
                <a:off x="3777" y="2885"/>
                <a:ext cx="128" cy="79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48" y="64"/>
                  </a:cxn>
                  <a:cxn ang="0">
                    <a:pos x="100" y="80"/>
                  </a:cxn>
                  <a:cxn ang="0">
                    <a:pos x="128" y="52"/>
                  </a:cxn>
                  <a:cxn ang="0">
                    <a:pos x="60" y="16"/>
                  </a:cxn>
                  <a:cxn ang="0">
                    <a:pos x="0" y="8"/>
                  </a:cxn>
                  <a:cxn ang="0">
                    <a:pos x="4" y="24"/>
                  </a:cxn>
                </a:cxnLst>
                <a:rect l="0" t="0" r="r" b="b"/>
                <a:pathLst>
                  <a:path w="128" h="80">
                    <a:moveTo>
                      <a:pt x="4" y="24"/>
                    </a:moveTo>
                    <a:cubicBezTo>
                      <a:pt x="21" y="35"/>
                      <a:pt x="30" y="56"/>
                      <a:pt x="48" y="64"/>
                    </a:cubicBezTo>
                    <a:cubicBezTo>
                      <a:pt x="65" y="71"/>
                      <a:pt x="83" y="74"/>
                      <a:pt x="100" y="80"/>
                    </a:cubicBezTo>
                    <a:cubicBezTo>
                      <a:pt x="121" y="75"/>
                      <a:pt x="117" y="69"/>
                      <a:pt x="128" y="52"/>
                    </a:cubicBezTo>
                    <a:cubicBezTo>
                      <a:pt x="120" y="14"/>
                      <a:pt x="96" y="20"/>
                      <a:pt x="60" y="16"/>
                    </a:cubicBezTo>
                    <a:cubicBezTo>
                      <a:pt x="36" y="0"/>
                      <a:pt x="32" y="4"/>
                      <a:pt x="0" y="8"/>
                    </a:cubicBezTo>
                    <a:cubicBezTo>
                      <a:pt x="4" y="29"/>
                      <a:pt x="4" y="35"/>
                      <a:pt x="4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Freeform 151"/>
              <p:cNvSpPr>
                <a:spLocks/>
              </p:cNvSpPr>
              <p:nvPr/>
            </p:nvSpPr>
            <p:spPr bwMode="auto">
              <a:xfrm>
                <a:off x="4505" y="2880"/>
                <a:ext cx="94" cy="67"/>
              </a:xfrm>
              <a:custGeom>
                <a:avLst/>
                <a:gdLst/>
                <a:ahLst/>
                <a:cxnLst>
                  <a:cxn ang="0">
                    <a:pos x="22" y="16"/>
                  </a:cxn>
                  <a:cxn ang="0">
                    <a:pos x="54" y="44"/>
                  </a:cxn>
                  <a:cxn ang="0">
                    <a:pos x="90" y="60"/>
                  </a:cxn>
                  <a:cxn ang="0">
                    <a:pos x="86" y="16"/>
                  </a:cxn>
                  <a:cxn ang="0">
                    <a:pos x="58" y="12"/>
                  </a:cxn>
                  <a:cxn ang="0">
                    <a:pos x="34" y="0"/>
                  </a:cxn>
                  <a:cxn ang="0">
                    <a:pos x="18" y="4"/>
                  </a:cxn>
                  <a:cxn ang="0">
                    <a:pos x="22" y="16"/>
                  </a:cxn>
                </a:cxnLst>
                <a:rect l="0" t="0" r="r" b="b"/>
                <a:pathLst>
                  <a:path w="94" h="66">
                    <a:moveTo>
                      <a:pt x="22" y="16"/>
                    </a:moveTo>
                    <a:cubicBezTo>
                      <a:pt x="30" y="28"/>
                      <a:pt x="54" y="44"/>
                      <a:pt x="54" y="44"/>
                    </a:cubicBezTo>
                    <a:cubicBezTo>
                      <a:pt x="61" y="66"/>
                      <a:pt x="68" y="64"/>
                      <a:pt x="90" y="60"/>
                    </a:cubicBezTo>
                    <a:cubicBezTo>
                      <a:pt x="89" y="45"/>
                      <a:pt x="94" y="28"/>
                      <a:pt x="86" y="16"/>
                    </a:cubicBezTo>
                    <a:cubicBezTo>
                      <a:pt x="81" y="8"/>
                      <a:pt x="67" y="14"/>
                      <a:pt x="58" y="12"/>
                    </a:cubicBezTo>
                    <a:cubicBezTo>
                      <a:pt x="46" y="10"/>
                      <a:pt x="44" y="7"/>
                      <a:pt x="34" y="0"/>
                    </a:cubicBezTo>
                    <a:cubicBezTo>
                      <a:pt x="29" y="1"/>
                      <a:pt x="22" y="1"/>
                      <a:pt x="18" y="4"/>
                    </a:cubicBezTo>
                    <a:cubicBezTo>
                      <a:pt x="0" y="19"/>
                      <a:pt x="18" y="16"/>
                      <a:pt x="22" y="1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Freeform 152"/>
              <p:cNvSpPr>
                <a:spLocks/>
              </p:cNvSpPr>
              <p:nvPr/>
            </p:nvSpPr>
            <p:spPr bwMode="auto">
              <a:xfrm>
                <a:off x="4856" y="2908"/>
                <a:ext cx="91" cy="120"/>
              </a:xfrm>
              <a:custGeom>
                <a:avLst/>
                <a:gdLst/>
                <a:ahLst/>
                <a:cxnLst>
                  <a:cxn ang="0">
                    <a:pos x="11" y="24"/>
                  </a:cxn>
                  <a:cxn ang="0">
                    <a:pos x="43" y="120"/>
                  </a:cxn>
                  <a:cxn ang="0">
                    <a:pos x="35" y="0"/>
                  </a:cxn>
                  <a:cxn ang="0">
                    <a:pos x="11" y="24"/>
                  </a:cxn>
                </a:cxnLst>
                <a:rect l="0" t="0" r="r" b="b"/>
                <a:pathLst>
                  <a:path w="90" h="120">
                    <a:moveTo>
                      <a:pt x="11" y="24"/>
                    </a:moveTo>
                    <a:cubicBezTo>
                      <a:pt x="28" y="49"/>
                      <a:pt x="9" y="109"/>
                      <a:pt x="43" y="120"/>
                    </a:cubicBezTo>
                    <a:cubicBezTo>
                      <a:pt x="90" y="108"/>
                      <a:pt x="82" y="16"/>
                      <a:pt x="35" y="0"/>
                    </a:cubicBezTo>
                    <a:cubicBezTo>
                      <a:pt x="16" y="3"/>
                      <a:pt x="0" y="3"/>
                      <a:pt x="11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Freeform 153"/>
              <p:cNvSpPr>
                <a:spLocks/>
              </p:cNvSpPr>
              <p:nvPr/>
            </p:nvSpPr>
            <p:spPr bwMode="auto">
              <a:xfrm>
                <a:off x="4844" y="2584"/>
                <a:ext cx="86" cy="104"/>
              </a:xfrm>
              <a:custGeom>
                <a:avLst/>
                <a:gdLst/>
                <a:ahLst/>
                <a:cxnLst>
                  <a:cxn ang="0">
                    <a:pos x="3" y="13"/>
                  </a:cxn>
                  <a:cxn ang="0">
                    <a:pos x="23" y="49"/>
                  </a:cxn>
                  <a:cxn ang="0">
                    <a:pos x="47" y="101"/>
                  </a:cxn>
                  <a:cxn ang="0">
                    <a:pos x="71" y="97"/>
                  </a:cxn>
                  <a:cxn ang="0">
                    <a:pos x="59" y="49"/>
                  </a:cxn>
                  <a:cxn ang="0">
                    <a:pos x="19" y="1"/>
                  </a:cxn>
                  <a:cxn ang="0">
                    <a:pos x="3" y="13"/>
                  </a:cxn>
                </a:cxnLst>
                <a:rect l="0" t="0" r="r" b="b"/>
                <a:pathLst>
                  <a:path w="85" h="104">
                    <a:moveTo>
                      <a:pt x="3" y="13"/>
                    </a:moveTo>
                    <a:cubicBezTo>
                      <a:pt x="21" y="41"/>
                      <a:pt x="16" y="28"/>
                      <a:pt x="23" y="49"/>
                    </a:cubicBezTo>
                    <a:cubicBezTo>
                      <a:pt x="27" y="78"/>
                      <a:pt x="28" y="82"/>
                      <a:pt x="47" y="101"/>
                    </a:cubicBezTo>
                    <a:cubicBezTo>
                      <a:pt x="55" y="100"/>
                      <a:pt x="67" y="104"/>
                      <a:pt x="71" y="97"/>
                    </a:cubicBezTo>
                    <a:cubicBezTo>
                      <a:pt x="85" y="70"/>
                      <a:pt x="66" y="66"/>
                      <a:pt x="59" y="49"/>
                    </a:cubicBezTo>
                    <a:cubicBezTo>
                      <a:pt x="48" y="23"/>
                      <a:pt x="48" y="11"/>
                      <a:pt x="19" y="1"/>
                    </a:cubicBezTo>
                    <a:cubicBezTo>
                      <a:pt x="0" y="6"/>
                      <a:pt x="3" y="0"/>
                      <a:pt x="3" y="1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Freeform 154"/>
              <p:cNvSpPr>
                <a:spLocks/>
              </p:cNvSpPr>
              <p:nvPr/>
            </p:nvSpPr>
            <p:spPr bwMode="auto">
              <a:xfrm>
                <a:off x="4619" y="2452"/>
                <a:ext cx="157" cy="69"/>
              </a:xfrm>
              <a:custGeom>
                <a:avLst/>
                <a:gdLst/>
                <a:ahLst/>
                <a:cxnLst>
                  <a:cxn ang="0">
                    <a:pos x="76" y="68"/>
                  </a:cxn>
                  <a:cxn ang="0">
                    <a:pos x="156" y="40"/>
                  </a:cxn>
                  <a:cxn ang="0">
                    <a:pos x="0" y="24"/>
                  </a:cxn>
                  <a:cxn ang="0">
                    <a:pos x="36" y="44"/>
                  </a:cxn>
                  <a:cxn ang="0">
                    <a:pos x="84" y="68"/>
                  </a:cxn>
                  <a:cxn ang="0">
                    <a:pos x="76" y="68"/>
                  </a:cxn>
                </a:cxnLst>
                <a:rect l="0" t="0" r="r" b="b"/>
                <a:pathLst>
                  <a:path w="156" h="70">
                    <a:moveTo>
                      <a:pt x="76" y="68"/>
                    </a:moveTo>
                    <a:cubicBezTo>
                      <a:pt x="114" y="42"/>
                      <a:pt x="106" y="45"/>
                      <a:pt x="156" y="40"/>
                    </a:cubicBezTo>
                    <a:cubicBezTo>
                      <a:pt x="146" y="0"/>
                      <a:pt x="24" y="23"/>
                      <a:pt x="0" y="24"/>
                    </a:cubicBezTo>
                    <a:cubicBezTo>
                      <a:pt x="6" y="43"/>
                      <a:pt x="17" y="40"/>
                      <a:pt x="36" y="44"/>
                    </a:cubicBezTo>
                    <a:cubicBezTo>
                      <a:pt x="46" y="51"/>
                      <a:pt x="79" y="63"/>
                      <a:pt x="84" y="68"/>
                    </a:cubicBezTo>
                    <a:cubicBezTo>
                      <a:pt x="86" y="70"/>
                      <a:pt x="79" y="68"/>
                      <a:pt x="76" y="6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" name="Freeform 155"/>
              <p:cNvSpPr>
                <a:spLocks/>
              </p:cNvSpPr>
              <p:nvPr/>
            </p:nvSpPr>
            <p:spPr bwMode="auto">
              <a:xfrm>
                <a:off x="4228" y="2688"/>
                <a:ext cx="80" cy="86"/>
              </a:xfrm>
              <a:custGeom>
                <a:avLst/>
                <a:gdLst/>
                <a:ahLst/>
                <a:cxnLst>
                  <a:cxn ang="0">
                    <a:pos x="35" y="11"/>
                  </a:cxn>
                  <a:cxn ang="0">
                    <a:pos x="11" y="43"/>
                  </a:cxn>
                  <a:cxn ang="0">
                    <a:pos x="39" y="79"/>
                  </a:cxn>
                  <a:cxn ang="0">
                    <a:pos x="71" y="31"/>
                  </a:cxn>
                  <a:cxn ang="0">
                    <a:pos x="79" y="19"/>
                  </a:cxn>
                  <a:cxn ang="0">
                    <a:pos x="47" y="7"/>
                  </a:cxn>
                  <a:cxn ang="0">
                    <a:pos x="35" y="11"/>
                  </a:cxn>
                </a:cxnLst>
                <a:rect l="0" t="0" r="r" b="b"/>
                <a:pathLst>
                  <a:path w="79" h="85">
                    <a:moveTo>
                      <a:pt x="35" y="11"/>
                    </a:moveTo>
                    <a:cubicBezTo>
                      <a:pt x="30" y="26"/>
                      <a:pt x="20" y="30"/>
                      <a:pt x="11" y="43"/>
                    </a:cubicBezTo>
                    <a:cubicBezTo>
                      <a:pt x="6" y="80"/>
                      <a:pt x="0" y="85"/>
                      <a:pt x="39" y="79"/>
                    </a:cubicBezTo>
                    <a:cubicBezTo>
                      <a:pt x="44" y="58"/>
                      <a:pt x="58" y="50"/>
                      <a:pt x="71" y="31"/>
                    </a:cubicBezTo>
                    <a:cubicBezTo>
                      <a:pt x="74" y="27"/>
                      <a:pt x="79" y="19"/>
                      <a:pt x="79" y="19"/>
                    </a:cubicBezTo>
                    <a:cubicBezTo>
                      <a:pt x="73" y="0"/>
                      <a:pt x="65" y="2"/>
                      <a:pt x="47" y="7"/>
                    </a:cubicBezTo>
                    <a:cubicBezTo>
                      <a:pt x="34" y="16"/>
                      <a:pt x="35" y="20"/>
                      <a:pt x="35" y="1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4" name="Freeform 158"/>
            <p:cNvSpPr>
              <a:spLocks/>
            </p:cNvSpPr>
            <p:nvPr/>
          </p:nvSpPr>
          <p:spPr bwMode="auto">
            <a:xfrm>
              <a:off x="3606798" y="3100382"/>
              <a:ext cx="52387" cy="57150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27" y="43"/>
                </a:cxn>
                <a:cxn ang="0">
                  <a:pos x="39" y="51"/>
                </a:cxn>
                <a:cxn ang="0">
                  <a:pos x="59" y="55"/>
                </a:cxn>
                <a:cxn ang="0">
                  <a:pos x="67" y="43"/>
                </a:cxn>
                <a:cxn ang="0">
                  <a:pos x="47" y="3"/>
                </a:cxn>
                <a:cxn ang="0">
                  <a:pos x="23" y="15"/>
                </a:cxn>
              </a:cxnLst>
              <a:rect l="0" t="0" r="r" b="b"/>
              <a:pathLst>
                <a:path w="67" h="74">
                  <a:moveTo>
                    <a:pt x="23" y="15"/>
                  </a:moveTo>
                  <a:cubicBezTo>
                    <a:pt x="0" y="23"/>
                    <a:pt x="12" y="35"/>
                    <a:pt x="27" y="43"/>
                  </a:cubicBezTo>
                  <a:cubicBezTo>
                    <a:pt x="31" y="45"/>
                    <a:pt x="35" y="48"/>
                    <a:pt x="39" y="51"/>
                  </a:cubicBezTo>
                  <a:cubicBezTo>
                    <a:pt x="46" y="72"/>
                    <a:pt x="49" y="74"/>
                    <a:pt x="59" y="55"/>
                  </a:cubicBezTo>
                  <a:cubicBezTo>
                    <a:pt x="61" y="51"/>
                    <a:pt x="64" y="47"/>
                    <a:pt x="67" y="43"/>
                  </a:cubicBezTo>
                  <a:cubicBezTo>
                    <a:pt x="60" y="0"/>
                    <a:pt x="57" y="33"/>
                    <a:pt x="47" y="3"/>
                  </a:cubicBezTo>
                  <a:cubicBezTo>
                    <a:pt x="39" y="6"/>
                    <a:pt x="23" y="21"/>
                    <a:pt x="23" y="1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Freeform 159"/>
            <p:cNvSpPr>
              <a:spLocks/>
            </p:cNvSpPr>
            <p:nvPr/>
          </p:nvSpPr>
          <p:spPr bwMode="auto">
            <a:xfrm>
              <a:off x="3670298" y="2844796"/>
              <a:ext cx="33337" cy="42862"/>
            </a:xfrm>
            <a:custGeom>
              <a:avLst/>
              <a:gdLst/>
              <a:ahLst/>
              <a:cxnLst>
                <a:cxn ang="0">
                  <a:pos x="32" y="1"/>
                </a:cxn>
                <a:cxn ang="0">
                  <a:pos x="12" y="5"/>
                </a:cxn>
                <a:cxn ang="0">
                  <a:pos x="4" y="29"/>
                </a:cxn>
                <a:cxn ang="0">
                  <a:pos x="0" y="41"/>
                </a:cxn>
                <a:cxn ang="0">
                  <a:pos x="36" y="57"/>
                </a:cxn>
                <a:cxn ang="0">
                  <a:pos x="32" y="1"/>
                </a:cxn>
              </a:cxnLst>
              <a:rect l="0" t="0" r="r" b="b"/>
              <a:pathLst>
                <a:path w="42" h="57">
                  <a:moveTo>
                    <a:pt x="32" y="1"/>
                  </a:moveTo>
                  <a:cubicBezTo>
                    <a:pt x="25" y="2"/>
                    <a:pt x="17" y="0"/>
                    <a:pt x="12" y="5"/>
                  </a:cubicBezTo>
                  <a:cubicBezTo>
                    <a:pt x="6" y="11"/>
                    <a:pt x="7" y="21"/>
                    <a:pt x="4" y="29"/>
                  </a:cubicBezTo>
                  <a:cubicBezTo>
                    <a:pt x="3" y="33"/>
                    <a:pt x="0" y="41"/>
                    <a:pt x="0" y="41"/>
                  </a:cubicBezTo>
                  <a:cubicBezTo>
                    <a:pt x="13" y="45"/>
                    <a:pt x="23" y="53"/>
                    <a:pt x="36" y="57"/>
                  </a:cubicBezTo>
                  <a:cubicBezTo>
                    <a:pt x="42" y="38"/>
                    <a:pt x="41" y="19"/>
                    <a:pt x="32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Freeform 160"/>
            <p:cNvSpPr>
              <a:spLocks/>
            </p:cNvSpPr>
            <p:nvPr/>
          </p:nvSpPr>
          <p:spPr bwMode="auto">
            <a:xfrm>
              <a:off x="3808410" y="2843208"/>
              <a:ext cx="39688" cy="36513"/>
            </a:xfrm>
            <a:custGeom>
              <a:avLst/>
              <a:gdLst/>
              <a:ahLst/>
              <a:cxnLst>
                <a:cxn ang="0">
                  <a:pos x="48" y="11"/>
                </a:cxn>
                <a:cxn ang="0">
                  <a:pos x="0" y="23"/>
                </a:cxn>
                <a:cxn ang="0">
                  <a:pos x="52" y="47"/>
                </a:cxn>
                <a:cxn ang="0">
                  <a:pos x="48" y="11"/>
                </a:cxn>
              </a:cxnLst>
              <a:rect l="0" t="0" r="r" b="b"/>
              <a:pathLst>
                <a:path w="52" h="47">
                  <a:moveTo>
                    <a:pt x="48" y="11"/>
                  </a:moveTo>
                  <a:cubicBezTo>
                    <a:pt x="28" y="4"/>
                    <a:pt x="8" y="0"/>
                    <a:pt x="0" y="23"/>
                  </a:cubicBezTo>
                  <a:cubicBezTo>
                    <a:pt x="8" y="46"/>
                    <a:pt x="31" y="40"/>
                    <a:pt x="52" y="47"/>
                  </a:cubicBezTo>
                  <a:cubicBezTo>
                    <a:pt x="48" y="16"/>
                    <a:pt x="48" y="28"/>
                    <a:pt x="48" y="1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Freeform 161"/>
            <p:cNvSpPr>
              <a:spLocks/>
            </p:cNvSpPr>
            <p:nvPr/>
          </p:nvSpPr>
          <p:spPr bwMode="auto">
            <a:xfrm>
              <a:off x="3754435" y="2792408"/>
              <a:ext cx="34925" cy="23813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2"/>
                </a:cxn>
                <a:cxn ang="0">
                  <a:pos x="19" y="0"/>
                </a:cxn>
              </a:cxnLst>
              <a:rect l="0" t="0" r="r" b="b"/>
              <a:pathLst>
                <a:path w="47" h="32">
                  <a:moveTo>
                    <a:pt x="19" y="0"/>
                  </a:moveTo>
                  <a:cubicBezTo>
                    <a:pt x="13" y="18"/>
                    <a:pt x="0" y="19"/>
                    <a:pt x="19" y="32"/>
                  </a:cubicBezTo>
                  <a:cubicBezTo>
                    <a:pt x="47" y="25"/>
                    <a:pt x="44" y="8"/>
                    <a:pt x="1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Freeform 162"/>
            <p:cNvSpPr>
              <a:spLocks/>
            </p:cNvSpPr>
            <p:nvPr/>
          </p:nvSpPr>
          <p:spPr bwMode="auto">
            <a:xfrm>
              <a:off x="3830635" y="2927346"/>
              <a:ext cx="30163" cy="3651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48"/>
                </a:cxn>
                <a:cxn ang="0">
                  <a:pos x="28" y="12"/>
                </a:cxn>
                <a:cxn ang="0">
                  <a:pos x="12" y="0"/>
                </a:cxn>
              </a:cxnLst>
              <a:rect l="0" t="0" r="r" b="b"/>
              <a:pathLst>
                <a:path w="40" h="48">
                  <a:moveTo>
                    <a:pt x="12" y="0"/>
                  </a:moveTo>
                  <a:cubicBezTo>
                    <a:pt x="8" y="21"/>
                    <a:pt x="0" y="31"/>
                    <a:pt x="12" y="48"/>
                  </a:cubicBezTo>
                  <a:cubicBezTo>
                    <a:pt x="30" y="43"/>
                    <a:pt x="40" y="34"/>
                    <a:pt x="28" y="12"/>
                  </a:cubicBezTo>
                  <a:cubicBezTo>
                    <a:pt x="25" y="6"/>
                    <a:pt x="17" y="5"/>
                    <a:pt x="12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Freeform 163"/>
            <p:cNvSpPr>
              <a:spLocks/>
            </p:cNvSpPr>
            <p:nvPr/>
          </p:nvSpPr>
          <p:spPr bwMode="auto">
            <a:xfrm>
              <a:off x="3905247" y="2941633"/>
              <a:ext cx="50800" cy="25400"/>
            </a:xfrm>
            <a:custGeom>
              <a:avLst/>
              <a:gdLst/>
              <a:ahLst/>
              <a:cxnLst>
                <a:cxn ang="0">
                  <a:pos x="38" y="7"/>
                </a:cxn>
                <a:cxn ang="0">
                  <a:pos x="54" y="35"/>
                </a:cxn>
                <a:cxn ang="0">
                  <a:pos x="38" y="7"/>
                </a:cxn>
              </a:cxnLst>
              <a:rect l="0" t="0" r="r" b="b"/>
              <a:pathLst>
                <a:path w="67" h="35">
                  <a:moveTo>
                    <a:pt x="38" y="7"/>
                  </a:moveTo>
                  <a:cubicBezTo>
                    <a:pt x="0" y="17"/>
                    <a:pt x="41" y="26"/>
                    <a:pt x="54" y="35"/>
                  </a:cubicBezTo>
                  <a:cubicBezTo>
                    <a:pt x="61" y="13"/>
                    <a:pt x="67" y="0"/>
                    <a:pt x="38" y="7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" name="Freeform 164"/>
            <p:cNvSpPr>
              <a:spLocks/>
            </p:cNvSpPr>
            <p:nvPr/>
          </p:nvSpPr>
          <p:spPr bwMode="auto">
            <a:xfrm>
              <a:off x="3897309" y="2773358"/>
              <a:ext cx="20638" cy="46038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6"/>
                </a:cxn>
                <a:cxn ang="0">
                  <a:pos x="28" y="32"/>
                </a:cxn>
                <a:cxn ang="0">
                  <a:pos x="20" y="0"/>
                </a:cxn>
              </a:cxnLst>
              <a:rect l="0" t="0" r="r" b="b"/>
              <a:pathLst>
                <a:path w="28" h="61">
                  <a:moveTo>
                    <a:pt x="20" y="0"/>
                  </a:moveTo>
                  <a:cubicBezTo>
                    <a:pt x="2" y="28"/>
                    <a:pt x="7" y="15"/>
                    <a:pt x="0" y="36"/>
                  </a:cubicBezTo>
                  <a:cubicBezTo>
                    <a:pt x="8" y="61"/>
                    <a:pt x="22" y="51"/>
                    <a:pt x="28" y="32"/>
                  </a:cubicBezTo>
                  <a:cubicBezTo>
                    <a:pt x="24" y="5"/>
                    <a:pt x="28" y="15"/>
                    <a:pt x="2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" name="Freeform 165"/>
            <p:cNvSpPr>
              <a:spLocks/>
            </p:cNvSpPr>
            <p:nvPr/>
          </p:nvSpPr>
          <p:spPr bwMode="auto">
            <a:xfrm>
              <a:off x="3963984" y="2749546"/>
              <a:ext cx="46038" cy="46037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Freeform 166"/>
            <p:cNvSpPr>
              <a:spLocks/>
            </p:cNvSpPr>
            <p:nvPr/>
          </p:nvSpPr>
          <p:spPr bwMode="auto">
            <a:xfrm>
              <a:off x="3908422" y="2693983"/>
              <a:ext cx="38100" cy="39688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6" y="21"/>
                </a:cxn>
                <a:cxn ang="0">
                  <a:pos x="19" y="42"/>
                </a:cxn>
                <a:cxn ang="0">
                  <a:pos x="37" y="54"/>
                </a:cxn>
                <a:cxn ang="0">
                  <a:pos x="34" y="21"/>
                </a:cxn>
                <a:cxn ang="0">
                  <a:pos x="19" y="0"/>
                </a:cxn>
                <a:cxn ang="0">
                  <a:pos x="13" y="6"/>
                </a:cxn>
              </a:cxnLst>
              <a:rect l="0" t="0" r="r" b="b"/>
              <a:pathLst>
                <a:path w="50" h="54">
                  <a:moveTo>
                    <a:pt x="13" y="6"/>
                  </a:moveTo>
                  <a:cubicBezTo>
                    <a:pt x="0" y="26"/>
                    <a:pt x="9" y="5"/>
                    <a:pt x="16" y="21"/>
                  </a:cubicBezTo>
                  <a:cubicBezTo>
                    <a:pt x="19" y="27"/>
                    <a:pt x="15" y="36"/>
                    <a:pt x="19" y="42"/>
                  </a:cubicBezTo>
                  <a:cubicBezTo>
                    <a:pt x="23" y="48"/>
                    <a:pt x="37" y="54"/>
                    <a:pt x="37" y="54"/>
                  </a:cubicBezTo>
                  <a:cubicBezTo>
                    <a:pt x="47" y="40"/>
                    <a:pt x="50" y="31"/>
                    <a:pt x="34" y="21"/>
                  </a:cubicBezTo>
                  <a:cubicBezTo>
                    <a:pt x="27" y="0"/>
                    <a:pt x="34" y="5"/>
                    <a:pt x="19" y="0"/>
                  </a:cubicBezTo>
                  <a:cubicBezTo>
                    <a:pt x="12" y="10"/>
                    <a:pt x="13" y="13"/>
                    <a:pt x="13" y="6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167"/>
            <p:cNvSpPr>
              <a:spLocks/>
            </p:cNvSpPr>
            <p:nvPr/>
          </p:nvSpPr>
          <p:spPr bwMode="auto">
            <a:xfrm>
              <a:off x="4029072" y="2817808"/>
              <a:ext cx="60325" cy="30163"/>
            </a:xfrm>
            <a:custGeom>
              <a:avLst/>
              <a:gdLst/>
              <a:ahLst/>
              <a:cxnLst>
                <a:cxn ang="0">
                  <a:pos x="27" y="10"/>
                </a:cxn>
                <a:cxn ang="0">
                  <a:pos x="42" y="40"/>
                </a:cxn>
                <a:cxn ang="0">
                  <a:pos x="60" y="7"/>
                </a:cxn>
                <a:cxn ang="0">
                  <a:pos x="33" y="1"/>
                </a:cxn>
                <a:cxn ang="0">
                  <a:pos x="27" y="10"/>
                </a:cxn>
              </a:cxnLst>
              <a:rect l="0" t="0" r="r" b="b"/>
              <a:pathLst>
                <a:path w="79" h="40">
                  <a:moveTo>
                    <a:pt x="27" y="10"/>
                  </a:moveTo>
                  <a:cubicBezTo>
                    <a:pt x="0" y="19"/>
                    <a:pt x="28" y="35"/>
                    <a:pt x="42" y="40"/>
                  </a:cubicBezTo>
                  <a:cubicBezTo>
                    <a:pt x="55" y="38"/>
                    <a:pt x="79" y="29"/>
                    <a:pt x="60" y="7"/>
                  </a:cubicBezTo>
                  <a:cubicBezTo>
                    <a:pt x="54" y="0"/>
                    <a:pt x="42" y="4"/>
                    <a:pt x="33" y="1"/>
                  </a:cubicBezTo>
                  <a:cubicBezTo>
                    <a:pt x="22" y="5"/>
                    <a:pt x="23" y="1"/>
                    <a:pt x="27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168"/>
            <p:cNvSpPr>
              <a:spLocks/>
            </p:cNvSpPr>
            <p:nvPr/>
          </p:nvSpPr>
          <p:spPr bwMode="auto">
            <a:xfrm>
              <a:off x="4551359" y="3249607"/>
              <a:ext cx="146050" cy="77788"/>
            </a:xfrm>
            <a:custGeom>
              <a:avLst/>
              <a:gdLst/>
              <a:ahLst/>
              <a:cxnLst>
                <a:cxn ang="0">
                  <a:pos x="80" y="89"/>
                </a:cxn>
                <a:cxn ang="0">
                  <a:pos x="113" y="65"/>
                </a:cxn>
                <a:cxn ang="0">
                  <a:pos x="176" y="56"/>
                </a:cxn>
                <a:cxn ang="0">
                  <a:pos x="191" y="29"/>
                </a:cxn>
                <a:cxn ang="0">
                  <a:pos x="179" y="14"/>
                </a:cxn>
                <a:cxn ang="0">
                  <a:pos x="161" y="20"/>
                </a:cxn>
                <a:cxn ang="0">
                  <a:pos x="152" y="23"/>
                </a:cxn>
                <a:cxn ang="0">
                  <a:pos x="110" y="2"/>
                </a:cxn>
                <a:cxn ang="0">
                  <a:pos x="59" y="23"/>
                </a:cxn>
                <a:cxn ang="0">
                  <a:pos x="56" y="59"/>
                </a:cxn>
                <a:cxn ang="0">
                  <a:pos x="38" y="65"/>
                </a:cxn>
                <a:cxn ang="0">
                  <a:pos x="32" y="104"/>
                </a:cxn>
                <a:cxn ang="0">
                  <a:pos x="65" y="92"/>
                </a:cxn>
                <a:cxn ang="0">
                  <a:pos x="80" y="89"/>
                </a:cxn>
              </a:cxnLst>
              <a:rect l="0" t="0" r="r" b="b"/>
              <a:pathLst>
                <a:path w="191" h="104">
                  <a:moveTo>
                    <a:pt x="80" y="89"/>
                  </a:moveTo>
                  <a:cubicBezTo>
                    <a:pt x="85" y="65"/>
                    <a:pt x="92" y="72"/>
                    <a:pt x="113" y="65"/>
                  </a:cubicBezTo>
                  <a:cubicBezTo>
                    <a:pt x="125" y="47"/>
                    <a:pt x="155" y="59"/>
                    <a:pt x="176" y="56"/>
                  </a:cubicBezTo>
                  <a:cubicBezTo>
                    <a:pt x="182" y="47"/>
                    <a:pt x="185" y="38"/>
                    <a:pt x="191" y="29"/>
                  </a:cubicBezTo>
                  <a:cubicBezTo>
                    <a:pt x="189" y="21"/>
                    <a:pt x="191" y="13"/>
                    <a:pt x="179" y="14"/>
                  </a:cubicBezTo>
                  <a:cubicBezTo>
                    <a:pt x="173" y="15"/>
                    <a:pt x="167" y="18"/>
                    <a:pt x="161" y="20"/>
                  </a:cubicBezTo>
                  <a:cubicBezTo>
                    <a:pt x="158" y="21"/>
                    <a:pt x="152" y="23"/>
                    <a:pt x="152" y="23"/>
                  </a:cubicBezTo>
                  <a:cubicBezTo>
                    <a:pt x="128" y="19"/>
                    <a:pt x="131" y="9"/>
                    <a:pt x="110" y="2"/>
                  </a:cubicBezTo>
                  <a:cubicBezTo>
                    <a:pt x="76" y="5"/>
                    <a:pt x="75" y="0"/>
                    <a:pt x="59" y="23"/>
                  </a:cubicBezTo>
                  <a:cubicBezTo>
                    <a:pt x="58" y="35"/>
                    <a:pt x="61" y="48"/>
                    <a:pt x="56" y="59"/>
                  </a:cubicBezTo>
                  <a:cubicBezTo>
                    <a:pt x="53" y="65"/>
                    <a:pt x="38" y="65"/>
                    <a:pt x="38" y="65"/>
                  </a:cubicBezTo>
                  <a:cubicBezTo>
                    <a:pt x="25" y="78"/>
                    <a:pt x="0" y="83"/>
                    <a:pt x="32" y="104"/>
                  </a:cubicBezTo>
                  <a:cubicBezTo>
                    <a:pt x="45" y="101"/>
                    <a:pt x="52" y="95"/>
                    <a:pt x="65" y="92"/>
                  </a:cubicBezTo>
                  <a:cubicBezTo>
                    <a:pt x="70" y="91"/>
                    <a:pt x="80" y="89"/>
                    <a:pt x="80" y="8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Freeform 169"/>
            <p:cNvSpPr>
              <a:spLocks/>
            </p:cNvSpPr>
            <p:nvPr/>
          </p:nvSpPr>
          <p:spPr bwMode="auto">
            <a:xfrm>
              <a:off x="4387847" y="3255957"/>
              <a:ext cx="42862" cy="28575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6"/>
                </a:cxn>
                <a:cxn ang="0">
                  <a:pos x="40" y="33"/>
                </a:cxn>
                <a:cxn ang="0">
                  <a:pos x="19" y="0"/>
                </a:cxn>
              </a:cxnLst>
              <a:rect l="0" t="0" r="r" b="b"/>
              <a:pathLst>
                <a:path w="56" h="39">
                  <a:moveTo>
                    <a:pt x="19" y="0"/>
                  </a:moveTo>
                  <a:cubicBezTo>
                    <a:pt x="2" y="6"/>
                    <a:pt x="0" y="30"/>
                    <a:pt x="19" y="36"/>
                  </a:cubicBezTo>
                  <a:cubicBezTo>
                    <a:pt x="26" y="35"/>
                    <a:pt x="36" y="39"/>
                    <a:pt x="40" y="33"/>
                  </a:cubicBezTo>
                  <a:cubicBezTo>
                    <a:pt x="56" y="7"/>
                    <a:pt x="32" y="4"/>
                    <a:pt x="1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Freeform 170"/>
            <p:cNvSpPr>
              <a:spLocks/>
            </p:cNvSpPr>
            <p:nvPr/>
          </p:nvSpPr>
          <p:spPr bwMode="auto">
            <a:xfrm>
              <a:off x="4470397" y="3162295"/>
              <a:ext cx="46037" cy="60325"/>
            </a:xfrm>
            <a:custGeom>
              <a:avLst/>
              <a:gdLst/>
              <a:ahLst/>
              <a:cxnLst>
                <a:cxn ang="0">
                  <a:pos x="13" y="42"/>
                </a:cxn>
                <a:cxn ang="0">
                  <a:pos x="34" y="0"/>
                </a:cxn>
                <a:cxn ang="0">
                  <a:pos x="58" y="39"/>
                </a:cxn>
                <a:cxn ang="0">
                  <a:pos x="55" y="66"/>
                </a:cxn>
                <a:cxn ang="0">
                  <a:pos x="28" y="75"/>
                </a:cxn>
                <a:cxn ang="0">
                  <a:pos x="13" y="42"/>
                </a:cxn>
              </a:cxnLst>
              <a:rect l="0" t="0" r="r" b="b"/>
              <a:pathLst>
                <a:path w="60" h="78">
                  <a:moveTo>
                    <a:pt x="13" y="42"/>
                  </a:moveTo>
                  <a:cubicBezTo>
                    <a:pt x="15" y="26"/>
                    <a:pt x="17" y="6"/>
                    <a:pt x="34" y="0"/>
                  </a:cubicBezTo>
                  <a:cubicBezTo>
                    <a:pt x="59" y="5"/>
                    <a:pt x="54" y="18"/>
                    <a:pt x="58" y="39"/>
                  </a:cubicBezTo>
                  <a:cubicBezTo>
                    <a:pt x="57" y="48"/>
                    <a:pt x="60" y="58"/>
                    <a:pt x="55" y="66"/>
                  </a:cubicBezTo>
                  <a:cubicBezTo>
                    <a:pt x="50" y="74"/>
                    <a:pt x="28" y="75"/>
                    <a:pt x="28" y="75"/>
                  </a:cubicBezTo>
                  <a:cubicBezTo>
                    <a:pt x="0" y="70"/>
                    <a:pt x="9" y="78"/>
                    <a:pt x="13" y="4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Freeform 171"/>
            <p:cNvSpPr>
              <a:spLocks/>
            </p:cNvSpPr>
            <p:nvPr/>
          </p:nvSpPr>
          <p:spPr bwMode="auto">
            <a:xfrm>
              <a:off x="4110034" y="2813046"/>
              <a:ext cx="28575" cy="3016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36"/>
                </a:cxn>
                <a:cxn ang="0">
                  <a:pos x="26" y="33"/>
                </a:cxn>
                <a:cxn ang="0">
                  <a:pos x="8" y="0"/>
                </a:cxn>
              </a:cxnLst>
              <a:rect l="0" t="0" r="r" b="b"/>
              <a:pathLst>
                <a:path w="38" h="39">
                  <a:moveTo>
                    <a:pt x="8" y="0"/>
                  </a:moveTo>
                  <a:cubicBezTo>
                    <a:pt x="0" y="24"/>
                    <a:pt x="1" y="12"/>
                    <a:pt x="5" y="36"/>
                  </a:cubicBezTo>
                  <a:cubicBezTo>
                    <a:pt x="12" y="35"/>
                    <a:pt x="22" y="39"/>
                    <a:pt x="26" y="33"/>
                  </a:cubicBezTo>
                  <a:cubicBezTo>
                    <a:pt x="38" y="17"/>
                    <a:pt x="14" y="8"/>
                    <a:pt x="8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172"/>
            <p:cNvSpPr>
              <a:spLocks/>
            </p:cNvSpPr>
            <p:nvPr/>
          </p:nvSpPr>
          <p:spPr bwMode="auto">
            <a:xfrm>
              <a:off x="4810122" y="3259132"/>
              <a:ext cx="46037" cy="42863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1" y="15"/>
                </a:cxn>
                <a:cxn ang="0">
                  <a:pos x="4" y="33"/>
                </a:cxn>
                <a:cxn ang="0">
                  <a:pos x="22" y="39"/>
                </a:cxn>
                <a:cxn ang="0">
                  <a:pos x="58" y="51"/>
                </a:cxn>
                <a:cxn ang="0">
                  <a:pos x="31" y="3"/>
                </a:cxn>
              </a:cxnLst>
              <a:rect l="0" t="0" r="r" b="b"/>
              <a:pathLst>
                <a:path w="61" h="55">
                  <a:moveTo>
                    <a:pt x="31" y="3"/>
                  </a:moveTo>
                  <a:cubicBezTo>
                    <a:pt x="23" y="4"/>
                    <a:pt x="3" y="0"/>
                    <a:pt x="1" y="15"/>
                  </a:cubicBezTo>
                  <a:cubicBezTo>
                    <a:pt x="0" y="21"/>
                    <a:pt x="0" y="28"/>
                    <a:pt x="4" y="33"/>
                  </a:cubicBezTo>
                  <a:cubicBezTo>
                    <a:pt x="8" y="38"/>
                    <a:pt x="22" y="39"/>
                    <a:pt x="22" y="39"/>
                  </a:cubicBezTo>
                  <a:cubicBezTo>
                    <a:pt x="36" y="53"/>
                    <a:pt x="37" y="55"/>
                    <a:pt x="58" y="51"/>
                  </a:cubicBezTo>
                  <a:cubicBezTo>
                    <a:pt x="56" y="23"/>
                    <a:pt x="61" y="3"/>
                    <a:pt x="31" y="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Freeform 173"/>
            <p:cNvSpPr>
              <a:spLocks/>
            </p:cNvSpPr>
            <p:nvPr/>
          </p:nvSpPr>
          <p:spPr bwMode="auto">
            <a:xfrm>
              <a:off x="4078284" y="2857496"/>
              <a:ext cx="276225" cy="285749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99" y="3"/>
                </a:cxn>
                <a:cxn ang="0">
                  <a:pos x="84" y="30"/>
                </a:cxn>
                <a:cxn ang="0">
                  <a:pos x="27" y="33"/>
                </a:cxn>
                <a:cxn ang="0">
                  <a:pos x="6" y="54"/>
                </a:cxn>
                <a:cxn ang="0">
                  <a:pos x="27" y="78"/>
                </a:cxn>
                <a:cxn ang="0">
                  <a:pos x="63" y="102"/>
                </a:cxn>
                <a:cxn ang="0">
                  <a:pos x="117" y="132"/>
                </a:cxn>
                <a:cxn ang="0">
                  <a:pos x="123" y="153"/>
                </a:cxn>
                <a:cxn ang="0">
                  <a:pos x="210" y="264"/>
                </a:cxn>
                <a:cxn ang="0">
                  <a:pos x="237" y="279"/>
                </a:cxn>
                <a:cxn ang="0">
                  <a:pos x="246" y="285"/>
                </a:cxn>
                <a:cxn ang="0">
                  <a:pos x="291" y="378"/>
                </a:cxn>
                <a:cxn ang="0">
                  <a:pos x="324" y="360"/>
                </a:cxn>
                <a:cxn ang="0">
                  <a:pos x="360" y="321"/>
                </a:cxn>
                <a:cxn ang="0">
                  <a:pos x="318" y="282"/>
                </a:cxn>
                <a:cxn ang="0">
                  <a:pos x="258" y="237"/>
                </a:cxn>
                <a:cxn ang="0">
                  <a:pos x="246" y="204"/>
                </a:cxn>
                <a:cxn ang="0">
                  <a:pos x="228" y="144"/>
                </a:cxn>
                <a:cxn ang="0">
                  <a:pos x="192" y="126"/>
                </a:cxn>
                <a:cxn ang="0">
                  <a:pos x="174" y="114"/>
                </a:cxn>
                <a:cxn ang="0">
                  <a:pos x="138" y="51"/>
                </a:cxn>
                <a:cxn ang="0">
                  <a:pos x="117" y="0"/>
                </a:cxn>
              </a:cxnLst>
              <a:rect l="0" t="0" r="r" b="b"/>
              <a:pathLst>
                <a:path w="360" h="378">
                  <a:moveTo>
                    <a:pt x="117" y="0"/>
                  </a:moveTo>
                  <a:cubicBezTo>
                    <a:pt x="111" y="1"/>
                    <a:pt x="104" y="0"/>
                    <a:pt x="99" y="3"/>
                  </a:cubicBezTo>
                  <a:cubicBezTo>
                    <a:pt x="86" y="11"/>
                    <a:pt x="116" y="28"/>
                    <a:pt x="84" y="30"/>
                  </a:cubicBezTo>
                  <a:cubicBezTo>
                    <a:pt x="65" y="31"/>
                    <a:pt x="46" y="32"/>
                    <a:pt x="27" y="33"/>
                  </a:cubicBezTo>
                  <a:cubicBezTo>
                    <a:pt x="16" y="40"/>
                    <a:pt x="17" y="47"/>
                    <a:pt x="6" y="54"/>
                  </a:cubicBezTo>
                  <a:cubicBezTo>
                    <a:pt x="0" y="73"/>
                    <a:pt x="11" y="74"/>
                    <a:pt x="27" y="78"/>
                  </a:cubicBezTo>
                  <a:cubicBezTo>
                    <a:pt x="45" y="96"/>
                    <a:pt x="35" y="96"/>
                    <a:pt x="63" y="102"/>
                  </a:cubicBezTo>
                  <a:cubicBezTo>
                    <a:pt x="80" y="114"/>
                    <a:pt x="97" y="125"/>
                    <a:pt x="117" y="132"/>
                  </a:cubicBezTo>
                  <a:cubicBezTo>
                    <a:pt x="119" y="137"/>
                    <a:pt x="123" y="148"/>
                    <a:pt x="123" y="153"/>
                  </a:cubicBezTo>
                  <a:cubicBezTo>
                    <a:pt x="130" y="267"/>
                    <a:pt x="103" y="259"/>
                    <a:pt x="210" y="264"/>
                  </a:cubicBezTo>
                  <a:cubicBezTo>
                    <a:pt x="226" y="269"/>
                    <a:pt x="216" y="265"/>
                    <a:pt x="237" y="279"/>
                  </a:cubicBezTo>
                  <a:cubicBezTo>
                    <a:pt x="240" y="281"/>
                    <a:pt x="246" y="285"/>
                    <a:pt x="246" y="285"/>
                  </a:cubicBezTo>
                  <a:cubicBezTo>
                    <a:pt x="291" y="352"/>
                    <a:pt x="212" y="369"/>
                    <a:pt x="291" y="378"/>
                  </a:cubicBezTo>
                  <a:cubicBezTo>
                    <a:pt x="309" y="375"/>
                    <a:pt x="318" y="377"/>
                    <a:pt x="324" y="360"/>
                  </a:cubicBezTo>
                  <a:cubicBezTo>
                    <a:pt x="328" y="320"/>
                    <a:pt x="328" y="327"/>
                    <a:pt x="360" y="321"/>
                  </a:cubicBezTo>
                  <a:cubicBezTo>
                    <a:pt x="356" y="279"/>
                    <a:pt x="353" y="287"/>
                    <a:pt x="318" y="282"/>
                  </a:cubicBezTo>
                  <a:cubicBezTo>
                    <a:pt x="293" y="274"/>
                    <a:pt x="281" y="245"/>
                    <a:pt x="258" y="237"/>
                  </a:cubicBezTo>
                  <a:cubicBezTo>
                    <a:pt x="242" y="221"/>
                    <a:pt x="253" y="235"/>
                    <a:pt x="246" y="204"/>
                  </a:cubicBezTo>
                  <a:cubicBezTo>
                    <a:pt x="242" y="184"/>
                    <a:pt x="233" y="164"/>
                    <a:pt x="228" y="144"/>
                  </a:cubicBezTo>
                  <a:cubicBezTo>
                    <a:pt x="224" y="129"/>
                    <a:pt x="202" y="132"/>
                    <a:pt x="192" y="126"/>
                  </a:cubicBezTo>
                  <a:cubicBezTo>
                    <a:pt x="186" y="122"/>
                    <a:pt x="174" y="114"/>
                    <a:pt x="174" y="114"/>
                  </a:cubicBezTo>
                  <a:cubicBezTo>
                    <a:pt x="160" y="94"/>
                    <a:pt x="155" y="68"/>
                    <a:pt x="138" y="51"/>
                  </a:cubicBezTo>
                  <a:cubicBezTo>
                    <a:pt x="133" y="36"/>
                    <a:pt x="111" y="12"/>
                    <a:pt x="117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Freeform 174"/>
            <p:cNvSpPr>
              <a:spLocks/>
            </p:cNvSpPr>
            <p:nvPr/>
          </p:nvSpPr>
          <p:spPr bwMode="auto">
            <a:xfrm>
              <a:off x="4348159" y="3097207"/>
              <a:ext cx="61913" cy="39688"/>
            </a:xfrm>
            <a:custGeom>
              <a:avLst/>
              <a:gdLst/>
              <a:ahLst/>
              <a:cxnLst>
                <a:cxn ang="0">
                  <a:pos x="54" y="5"/>
                </a:cxn>
                <a:cxn ang="0">
                  <a:pos x="21" y="8"/>
                </a:cxn>
                <a:cxn ang="0">
                  <a:pos x="60" y="50"/>
                </a:cxn>
                <a:cxn ang="0">
                  <a:pos x="54" y="5"/>
                </a:cxn>
              </a:cxnLst>
              <a:rect l="0" t="0" r="r" b="b"/>
              <a:pathLst>
                <a:path w="81" h="50">
                  <a:moveTo>
                    <a:pt x="54" y="5"/>
                  </a:moveTo>
                  <a:cubicBezTo>
                    <a:pt x="43" y="6"/>
                    <a:pt x="29" y="0"/>
                    <a:pt x="21" y="8"/>
                  </a:cubicBezTo>
                  <a:cubicBezTo>
                    <a:pt x="0" y="29"/>
                    <a:pt x="47" y="46"/>
                    <a:pt x="60" y="50"/>
                  </a:cubicBezTo>
                  <a:cubicBezTo>
                    <a:pt x="81" y="43"/>
                    <a:pt x="80" y="5"/>
                    <a:pt x="54" y="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Freeform 175"/>
            <p:cNvSpPr>
              <a:spLocks/>
            </p:cNvSpPr>
            <p:nvPr/>
          </p:nvSpPr>
          <p:spPr bwMode="auto">
            <a:xfrm>
              <a:off x="4090984" y="2241547"/>
              <a:ext cx="65088" cy="71437"/>
            </a:xfrm>
            <a:custGeom>
              <a:avLst/>
              <a:gdLst/>
              <a:ahLst/>
              <a:cxnLst>
                <a:cxn ang="0">
                  <a:pos x="24" y="9"/>
                </a:cxn>
                <a:cxn ang="0">
                  <a:pos x="0" y="54"/>
                </a:cxn>
                <a:cxn ang="0">
                  <a:pos x="33" y="72"/>
                </a:cxn>
                <a:cxn ang="0">
                  <a:pos x="66" y="87"/>
                </a:cxn>
                <a:cxn ang="0">
                  <a:pos x="87" y="81"/>
                </a:cxn>
                <a:cxn ang="0">
                  <a:pos x="51" y="0"/>
                </a:cxn>
                <a:cxn ang="0">
                  <a:pos x="24" y="9"/>
                </a:cxn>
              </a:cxnLst>
              <a:rect l="0" t="0" r="r" b="b"/>
              <a:pathLst>
                <a:path w="87" h="95">
                  <a:moveTo>
                    <a:pt x="24" y="9"/>
                  </a:moveTo>
                  <a:cubicBezTo>
                    <a:pt x="4" y="16"/>
                    <a:pt x="6" y="36"/>
                    <a:pt x="0" y="54"/>
                  </a:cubicBezTo>
                  <a:cubicBezTo>
                    <a:pt x="5" y="69"/>
                    <a:pt x="19" y="67"/>
                    <a:pt x="33" y="72"/>
                  </a:cubicBezTo>
                  <a:cubicBezTo>
                    <a:pt x="42" y="86"/>
                    <a:pt x="49" y="84"/>
                    <a:pt x="66" y="87"/>
                  </a:cubicBezTo>
                  <a:cubicBezTo>
                    <a:pt x="78" y="95"/>
                    <a:pt x="82" y="95"/>
                    <a:pt x="87" y="81"/>
                  </a:cubicBezTo>
                  <a:lnTo>
                    <a:pt x="51" y="0"/>
                  </a:lnTo>
                  <a:cubicBezTo>
                    <a:pt x="51" y="0"/>
                    <a:pt x="24" y="9"/>
                    <a:pt x="24" y="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Freeform 176"/>
            <p:cNvSpPr>
              <a:spLocks/>
            </p:cNvSpPr>
            <p:nvPr/>
          </p:nvSpPr>
          <p:spPr bwMode="auto">
            <a:xfrm>
              <a:off x="4624384" y="3868730"/>
              <a:ext cx="98425" cy="76200"/>
            </a:xfrm>
            <a:custGeom>
              <a:avLst/>
              <a:gdLst/>
              <a:ahLst/>
              <a:cxnLst>
                <a:cxn ang="0">
                  <a:pos x="129" y="38"/>
                </a:cxn>
                <a:cxn ang="0">
                  <a:pos x="42" y="2"/>
                </a:cxn>
                <a:cxn ang="0">
                  <a:pos x="0" y="20"/>
                </a:cxn>
                <a:cxn ang="0">
                  <a:pos x="18" y="47"/>
                </a:cxn>
                <a:cxn ang="0">
                  <a:pos x="21" y="65"/>
                </a:cxn>
                <a:cxn ang="0">
                  <a:pos x="48" y="77"/>
                </a:cxn>
                <a:cxn ang="0">
                  <a:pos x="108" y="101"/>
                </a:cxn>
                <a:cxn ang="0">
                  <a:pos x="129" y="38"/>
                </a:cxn>
              </a:cxnLst>
              <a:rect l="0" t="0" r="r" b="b"/>
              <a:pathLst>
                <a:path w="129" h="101">
                  <a:moveTo>
                    <a:pt x="129" y="38"/>
                  </a:moveTo>
                  <a:cubicBezTo>
                    <a:pt x="117" y="2"/>
                    <a:pt x="73" y="4"/>
                    <a:pt x="42" y="2"/>
                  </a:cubicBezTo>
                  <a:cubicBezTo>
                    <a:pt x="20" y="4"/>
                    <a:pt x="7" y="0"/>
                    <a:pt x="0" y="20"/>
                  </a:cubicBezTo>
                  <a:cubicBezTo>
                    <a:pt x="3" y="34"/>
                    <a:pt x="6" y="39"/>
                    <a:pt x="18" y="47"/>
                  </a:cubicBezTo>
                  <a:cubicBezTo>
                    <a:pt x="19" y="53"/>
                    <a:pt x="18" y="60"/>
                    <a:pt x="21" y="65"/>
                  </a:cubicBezTo>
                  <a:cubicBezTo>
                    <a:pt x="24" y="71"/>
                    <a:pt x="47" y="77"/>
                    <a:pt x="48" y="77"/>
                  </a:cubicBezTo>
                  <a:cubicBezTo>
                    <a:pt x="71" y="82"/>
                    <a:pt x="87" y="94"/>
                    <a:pt x="108" y="101"/>
                  </a:cubicBezTo>
                  <a:cubicBezTo>
                    <a:pt x="119" y="84"/>
                    <a:pt x="123" y="57"/>
                    <a:pt x="129" y="3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Freeform 177"/>
            <p:cNvSpPr>
              <a:spLocks/>
            </p:cNvSpPr>
            <p:nvPr/>
          </p:nvSpPr>
          <p:spPr bwMode="auto">
            <a:xfrm>
              <a:off x="4625972" y="3984618"/>
              <a:ext cx="73025" cy="68262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48" y="3"/>
                </a:cxn>
                <a:cxn ang="0">
                  <a:pos x="21" y="12"/>
                </a:cxn>
                <a:cxn ang="0">
                  <a:pos x="3" y="48"/>
                </a:cxn>
                <a:cxn ang="0">
                  <a:pos x="24" y="90"/>
                </a:cxn>
                <a:cxn ang="0">
                  <a:pos x="90" y="51"/>
                </a:cxn>
                <a:cxn ang="0">
                  <a:pos x="90" y="18"/>
                </a:cxn>
                <a:cxn ang="0">
                  <a:pos x="84" y="0"/>
                </a:cxn>
              </a:cxnLst>
              <a:rect l="0" t="0" r="r" b="b"/>
              <a:pathLst>
                <a:path w="95" h="90">
                  <a:moveTo>
                    <a:pt x="84" y="0"/>
                  </a:moveTo>
                  <a:cubicBezTo>
                    <a:pt x="72" y="1"/>
                    <a:pt x="60" y="1"/>
                    <a:pt x="48" y="3"/>
                  </a:cubicBezTo>
                  <a:cubicBezTo>
                    <a:pt x="39" y="5"/>
                    <a:pt x="21" y="12"/>
                    <a:pt x="21" y="12"/>
                  </a:cubicBezTo>
                  <a:cubicBezTo>
                    <a:pt x="14" y="23"/>
                    <a:pt x="7" y="36"/>
                    <a:pt x="3" y="48"/>
                  </a:cubicBezTo>
                  <a:cubicBezTo>
                    <a:pt x="6" y="79"/>
                    <a:pt x="0" y="82"/>
                    <a:pt x="24" y="90"/>
                  </a:cubicBezTo>
                  <a:cubicBezTo>
                    <a:pt x="64" y="87"/>
                    <a:pt x="68" y="84"/>
                    <a:pt x="90" y="51"/>
                  </a:cubicBezTo>
                  <a:cubicBezTo>
                    <a:pt x="94" y="35"/>
                    <a:pt x="95" y="38"/>
                    <a:pt x="90" y="18"/>
                  </a:cubicBezTo>
                  <a:cubicBezTo>
                    <a:pt x="89" y="12"/>
                    <a:pt x="84" y="0"/>
                    <a:pt x="84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Freeform 178"/>
            <p:cNvSpPr>
              <a:spLocks/>
            </p:cNvSpPr>
            <p:nvPr/>
          </p:nvSpPr>
          <p:spPr bwMode="auto">
            <a:xfrm>
              <a:off x="4122734" y="4089393"/>
              <a:ext cx="53975" cy="52387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Freeform 179"/>
            <p:cNvSpPr>
              <a:spLocks/>
            </p:cNvSpPr>
            <p:nvPr/>
          </p:nvSpPr>
          <p:spPr bwMode="auto">
            <a:xfrm>
              <a:off x="4257672" y="4173529"/>
              <a:ext cx="31750" cy="31750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35" y="43"/>
                </a:cxn>
                <a:cxn ang="0">
                  <a:pos x="17" y="1"/>
                </a:cxn>
                <a:cxn ang="0">
                  <a:pos x="5" y="19"/>
                </a:cxn>
              </a:cxnLst>
              <a:rect l="0" t="0" r="r" b="b"/>
              <a:pathLst>
                <a:path w="42" h="43">
                  <a:moveTo>
                    <a:pt x="5" y="19"/>
                  </a:moveTo>
                  <a:cubicBezTo>
                    <a:pt x="9" y="30"/>
                    <a:pt x="23" y="39"/>
                    <a:pt x="35" y="43"/>
                  </a:cubicBezTo>
                  <a:cubicBezTo>
                    <a:pt x="42" y="21"/>
                    <a:pt x="38" y="8"/>
                    <a:pt x="17" y="1"/>
                  </a:cubicBezTo>
                  <a:cubicBezTo>
                    <a:pt x="0" y="5"/>
                    <a:pt x="5" y="0"/>
                    <a:pt x="5" y="1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180"/>
            <p:cNvSpPr>
              <a:spLocks/>
            </p:cNvSpPr>
            <p:nvPr/>
          </p:nvSpPr>
          <p:spPr bwMode="auto">
            <a:xfrm>
              <a:off x="4706934" y="3668706"/>
              <a:ext cx="23813" cy="3175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18"/>
                </a:cxn>
                <a:cxn ang="0">
                  <a:pos x="27" y="39"/>
                </a:cxn>
                <a:cxn ang="0">
                  <a:pos x="24" y="0"/>
                </a:cxn>
              </a:cxnLst>
              <a:rect l="0" t="0" r="r" b="b"/>
              <a:pathLst>
                <a:path w="31" h="44">
                  <a:moveTo>
                    <a:pt x="24" y="0"/>
                  </a:moveTo>
                  <a:cubicBezTo>
                    <a:pt x="10" y="3"/>
                    <a:pt x="5" y="4"/>
                    <a:pt x="0" y="18"/>
                  </a:cubicBezTo>
                  <a:cubicBezTo>
                    <a:pt x="4" y="44"/>
                    <a:pt x="3" y="44"/>
                    <a:pt x="27" y="39"/>
                  </a:cubicBezTo>
                  <a:cubicBezTo>
                    <a:pt x="31" y="24"/>
                    <a:pt x="28" y="14"/>
                    <a:pt x="24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Freeform 181"/>
            <p:cNvSpPr>
              <a:spLocks/>
            </p:cNvSpPr>
            <p:nvPr/>
          </p:nvSpPr>
          <p:spPr bwMode="auto">
            <a:xfrm>
              <a:off x="4686297" y="3706806"/>
              <a:ext cx="23812" cy="28575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13" y="36"/>
                </a:cxn>
                <a:cxn ang="0">
                  <a:pos x="31" y="12"/>
                </a:cxn>
                <a:cxn ang="0">
                  <a:pos x="29" y="4"/>
                </a:cxn>
                <a:cxn ang="0">
                  <a:pos x="17" y="0"/>
                </a:cxn>
                <a:cxn ang="0">
                  <a:pos x="7" y="2"/>
                </a:cxn>
              </a:cxnLst>
              <a:rect l="0" t="0" r="r" b="b"/>
              <a:pathLst>
                <a:path w="32" h="36">
                  <a:moveTo>
                    <a:pt x="7" y="2"/>
                  </a:moveTo>
                  <a:cubicBezTo>
                    <a:pt x="3" y="15"/>
                    <a:pt x="0" y="27"/>
                    <a:pt x="13" y="36"/>
                  </a:cubicBezTo>
                  <a:cubicBezTo>
                    <a:pt x="32" y="33"/>
                    <a:pt x="28" y="30"/>
                    <a:pt x="31" y="12"/>
                  </a:cubicBezTo>
                  <a:cubicBezTo>
                    <a:pt x="30" y="9"/>
                    <a:pt x="31" y="6"/>
                    <a:pt x="29" y="4"/>
                  </a:cubicBezTo>
                  <a:cubicBezTo>
                    <a:pt x="26" y="1"/>
                    <a:pt x="17" y="0"/>
                    <a:pt x="17" y="0"/>
                  </a:cubicBezTo>
                  <a:cubicBezTo>
                    <a:pt x="4" y="2"/>
                    <a:pt x="1" y="2"/>
                    <a:pt x="7" y="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Freeform 182"/>
            <p:cNvSpPr>
              <a:spLocks/>
            </p:cNvSpPr>
            <p:nvPr/>
          </p:nvSpPr>
          <p:spPr bwMode="auto">
            <a:xfrm>
              <a:off x="4491034" y="3705219"/>
              <a:ext cx="198438" cy="82550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52" y="42"/>
                </a:cxn>
                <a:cxn ang="0">
                  <a:pos x="76" y="60"/>
                </a:cxn>
                <a:cxn ang="0">
                  <a:pos x="106" y="80"/>
                </a:cxn>
                <a:cxn ang="0">
                  <a:pos x="120" y="68"/>
                </a:cxn>
                <a:cxn ang="0">
                  <a:pos x="162" y="68"/>
                </a:cxn>
                <a:cxn ang="0">
                  <a:pos x="180" y="60"/>
                </a:cxn>
                <a:cxn ang="0">
                  <a:pos x="202" y="62"/>
                </a:cxn>
                <a:cxn ang="0">
                  <a:pos x="216" y="84"/>
                </a:cxn>
                <a:cxn ang="0">
                  <a:pos x="228" y="102"/>
                </a:cxn>
                <a:cxn ang="0">
                  <a:pos x="232" y="108"/>
                </a:cxn>
                <a:cxn ang="0">
                  <a:pos x="248" y="106"/>
                </a:cxn>
                <a:cxn ang="0">
                  <a:pos x="252" y="92"/>
                </a:cxn>
                <a:cxn ang="0">
                  <a:pos x="258" y="74"/>
                </a:cxn>
                <a:cxn ang="0">
                  <a:pos x="246" y="56"/>
                </a:cxn>
                <a:cxn ang="0">
                  <a:pos x="238" y="38"/>
                </a:cxn>
                <a:cxn ang="0">
                  <a:pos x="236" y="26"/>
                </a:cxn>
                <a:cxn ang="0">
                  <a:pos x="196" y="14"/>
                </a:cxn>
                <a:cxn ang="0">
                  <a:pos x="164" y="22"/>
                </a:cxn>
                <a:cxn ang="0">
                  <a:pos x="152" y="40"/>
                </a:cxn>
                <a:cxn ang="0">
                  <a:pos x="74" y="34"/>
                </a:cxn>
                <a:cxn ang="0">
                  <a:pos x="64" y="32"/>
                </a:cxn>
                <a:cxn ang="0">
                  <a:pos x="58" y="14"/>
                </a:cxn>
                <a:cxn ang="0">
                  <a:pos x="42" y="12"/>
                </a:cxn>
                <a:cxn ang="0">
                  <a:pos x="18" y="0"/>
                </a:cxn>
                <a:cxn ang="0">
                  <a:pos x="2" y="22"/>
                </a:cxn>
                <a:cxn ang="0">
                  <a:pos x="16" y="30"/>
                </a:cxn>
                <a:cxn ang="0">
                  <a:pos x="22" y="32"/>
                </a:cxn>
              </a:cxnLst>
              <a:rect l="0" t="0" r="r" b="b"/>
              <a:pathLst>
                <a:path w="258" h="108">
                  <a:moveTo>
                    <a:pt x="22" y="32"/>
                  </a:moveTo>
                  <a:cubicBezTo>
                    <a:pt x="33" y="36"/>
                    <a:pt x="40" y="40"/>
                    <a:pt x="52" y="42"/>
                  </a:cubicBezTo>
                  <a:cubicBezTo>
                    <a:pt x="61" y="51"/>
                    <a:pt x="65" y="56"/>
                    <a:pt x="76" y="60"/>
                  </a:cubicBezTo>
                  <a:cubicBezTo>
                    <a:pt x="84" y="68"/>
                    <a:pt x="95" y="76"/>
                    <a:pt x="106" y="80"/>
                  </a:cubicBezTo>
                  <a:cubicBezTo>
                    <a:pt x="116" y="77"/>
                    <a:pt x="110" y="71"/>
                    <a:pt x="120" y="68"/>
                  </a:cubicBezTo>
                  <a:cubicBezTo>
                    <a:pt x="138" y="70"/>
                    <a:pt x="142" y="72"/>
                    <a:pt x="162" y="68"/>
                  </a:cubicBezTo>
                  <a:cubicBezTo>
                    <a:pt x="168" y="67"/>
                    <a:pt x="180" y="60"/>
                    <a:pt x="180" y="60"/>
                  </a:cubicBezTo>
                  <a:cubicBezTo>
                    <a:pt x="187" y="61"/>
                    <a:pt x="195" y="60"/>
                    <a:pt x="202" y="62"/>
                  </a:cubicBezTo>
                  <a:cubicBezTo>
                    <a:pt x="208" y="64"/>
                    <a:pt x="209" y="79"/>
                    <a:pt x="216" y="84"/>
                  </a:cubicBezTo>
                  <a:cubicBezTo>
                    <a:pt x="220" y="90"/>
                    <a:pt x="224" y="96"/>
                    <a:pt x="228" y="102"/>
                  </a:cubicBezTo>
                  <a:cubicBezTo>
                    <a:pt x="229" y="104"/>
                    <a:pt x="232" y="108"/>
                    <a:pt x="232" y="108"/>
                  </a:cubicBezTo>
                  <a:cubicBezTo>
                    <a:pt x="237" y="107"/>
                    <a:pt x="243" y="108"/>
                    <a:pt x="248" y="106"/>
                  </a:cubicBezTo>
                  <a:cubicBezTo>
                    <a:pt x="252" y="104"/>
                    <a:pt x="251" y="97"/>
                    <a:pt x="252" y="92"/>
                  </a:cubicBezTo>
                  <a:cubicBezTo>
                    <a:pt x="254" y="86"/>
                    <a:pt x="258" y="74"/>
                    <a:pt x="258" y="74"/>
                  </a:cubicBezTo>
                  <a:cubicBezTo>
                    <a:pt x="256" y="65"/>
                    <a:pt x="254" y="61"/>
                    <a:pt x="246" y="56"/>
                  </a:cubicBezTo>
                  <a:cubicBezTo>
                    <a:pt x="244" y="50"/>
                    <a:pt x="239" y="45"/>
                    <a:pt x="238" y="38"/>
                  </a:cubicBezTo>
                  <a:cubicBezTo>
                    <a:pt x="237" y="34"/>
                    <a:pt x="238" y="29"/>
                    <a:pt x="236" y="26"/>
                  </a:cubicBezTo>
                  <a:cubicBezTo>
                    <a:pt x="235" y="25"/>
                    <a:pt x="203" y="16"/>
                    <a:pt x="196" y="14"/>
                  </a:cubicBezTo>
                  <a:cubicBezTo>
                    <a:pt x="180" y="16"/>
                    <a:pt x="177" y="19"/>
                    <a:pt x="164" y="22"/>
                  </a:cubicBezTo>
                  <a:cubicBezTo>
                    <a:pt x="159" y="30"/>
                    <a:pt x="160" y="35"/>
                    <a:pt x="152" y="40"/>
                  </a:cubicBezTo>
                  <a:cubicBezTo>
                    <a:pt x="126" y="38"/>
                    <a:pt x="101" y="35"/>
                    <a:pt x="74" y="34"/>
                  </a:cubicBezTo>
                  <a:cubicBezTo>
                    <a:pt x="71" y="33"/>
                    <a:pt x="67" y="34"/>
                    <a:pt x="64" y="32"/>
                  </a:cubicBezTo>
                  <a:cubicBezTo>
                    <a:pt x="50" y="24"/>
                    <a:pt x="74" y="26"/>
                    <a:pt x="58" y="14"/>
                  </a:cubicBezTo>
                  <a:cubicBezTo>
                    <a:pt x="54" y="11"/>
                    <a:pt x="47" y="13"/>
                    <a:pt x="42" y="12"/>
                  </a:cubicBezTo>
                  <a:cubicBezTo>
                    <a:pt x="35" y="7"/>
                    <a:pt x="26" y="3"/>
                    <a:pt x="18" y="0"/>
                  </a:cubicBezTo>
                  <a:cubicBezTo>
                    <a:pt x="0" y="3"/>
                    <a:pt x="7" y="7"/>
                    <a:pt x="2" y="22"/>
                  </a:cubicBezTo>
                  <a:cubicBezTo>
                    <a:pt x="5" y="32"/>
                    <a:pt x="2" y="27"/>
                    <a:pt x="16" y="30"/>
                  </a:cubicBezTo>
                  <a:cubicBezTo>
                    <a:pt x="18" y="30"/>
                    <a:pt x="22" y="32"/>
                    <a:pt x="22" y="3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Freeform 183"/>
            <p:cNvSpPr>
              <a:spLocks/>
            </p:cNvSpPr>
            <p:nvPr/>
          </p:nvSpPr>
          <p:spPr bwMode="auto">
            <a:xfrm>
              <a:off x="4602159" y="3524244"/>
              <a:ext cx="79375" cy="33337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64" y="41"/>
                </a:cxn>
                <a:cxn ang="0">
                  <a:pos x="94" y="39"/>
                </a:cxn>
                <a:cxn ang="0">
                  <a:pos x="104" y="21"/>
                </a:cxn>
                <a:cxn ang="0">
                  <a:pos x="62" y="11"/>
                </a:cxn>
                <a:cxn ang="0">
                  <a:pos x="44" y="5"/>
                </a:cxn>
                <a:cxn ang="0">
                  <a:pos x="32" y="1"/>
                </a:cxn>
                <a:cxn ang="0">
                  <a:pos x="8" y="3"/>
                </a:cxn>
                <a:cxn ang="0">
                  <a:pos x="20" y="19"/>
                </a:cxn>
              </a:cxnLst>
              <a:rect l="0" t="0" r="r" b="b"/>
              <a:pathLst>
                <a:path w="104" h="41">
                  <a:moveTo>
                    <a:pt x="20" y="19"/>
                  </a:moveTo>
                  <a:cubicBezTo>
                    <a:pt x="24" y="32"/>
                    <a:pt x="51" y="39"/>
                    <a:pt x="64" y="41"/>
                  </a:cubicBezTo>
                  <a:cubicBezTo>
                    <a:pt x="74" y="40"/>
                    <a:pt x="84" y="41"/>
                    <a:pt x="94" y="39"/>
                  </a:cubicBezTo>
                  <a:cubicBezTo>
                    <a:pt x="101" y="38"/>
                    <a:pt x="104" y="21"/>
                    <a:pt x="104" y="21"/>
                  </a:cubicBezTo>
                  <a:cubicBezTo>
                    <a:pt x="100" y="8"/>
                    <a:pt x="71" y="12"/>
                    <a:pt x="62" y="11"/>
                  </a:cubicBezTo>
                  <a:cubicBezTo>
                    <a:pt x="56" y="9"/>
                    <a:pt x="50" y="7"/>
                    <a:pt x="44" y="5"/>
                  </a:cubicBezTo>
                  <a:cubicBezTo>
                    <a:pt x="40" y="4"/>
                    <a:pt x="32" y="1"/>
                    <a:pt x="32" y="1"/>
                  </a:cubicBezTo>
                  <a:cubicBezTo>
                    <a:pt x="24" y="2"/>
                    <a:pt x="15" y="0"/>
                    <a:pt x="8" y="3"/>
                  </a:cubicBezTo>
                  <a:cubicBezTo>
                    <a:pt x="0" y="7"/>
                    <a:pt x="19" y="19"/>
                    <a:pt x="20" y="1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Freeform 184"/>
            <p:cNvSpPr>
              <a:spLocks/>
            </p:cNvSpPr>
            <p:nvPr/>
          </p:nvSpPr>
          <p:spPr bwMode="auto">
            <a:xfrm>
              <a:off x="4440234" y="3667119"/>
              <a:ext cx="55563" cy="33337"/>
            </a:xfrm>
            <a:custGeom>
              <a:avLst/>
              <a:gdLst/>
              <a:ahLst/>
              <a:cxnLst>
                <a:cxn ang="0">
                  <a:pos x="43" y="44"/>
                </a:cxn>
                <a:cxn ang="0">
                  <a:pos x="71" y="32"/>
                </a:cxn>
                <a:cxn ang="0">
                  <a:pos x="43" y="14"/>
                </a:cxn>
                <a:cxn ang="0">
                  <a:pos x="43" y="44"/>
                </a:cxn>
              </a:cxnLst>
              <a:rect l="0" t="0" r="r" b="b"/>
              <a:pathLst>
                <a:path w="71" h="44">
                  <a:moveTo>
                    <a:pt x="43" y="44"/>
                  </a:moveTo>
                  <a:cubicBezTo>
                    <a:pt x="52" y="38"/>
                    <a:pt x="61" y="34"/>
                    <a:pt x="71" y="32"/>
                  </a:cubicBezTo>
                  <a:cubicBezTo>
                    <a:pt x="68" y="15"/>
                    <a:pt x="59" y="16"/>
                    <a:pt x="43" y="14"/>
                  </a:cubicBezTo>
                  <a:cubicBezTo>
                    <a:pt x="0" y="0"/>
                    <a:pt x="11" y="44"/>
                    <a:pt x="43" y="4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Freeform 185"/>
            <p:cNvSpPr>
              <a:spLocks/>
            </p:cNvSpPr>
            <p:nvPr/>
          </p:nvSpPr>
          <p:spPr bwMode="auto">
            <a:xfrm>
              <a:off x="4330697" y="3687756"/>
              <a:ext cx="63500" cy="41275"/>
            </a:xfrm>
            <a:custGeom>
              <a:avLst/>
              <a:gdLst/>
              <a:ahLst/>
              <a:cxnLst>
                <a:cxn ang="0">
                  <a:pos x="57" y="34"/>
                </a:cxn>
                <a:cxn ang="0">
                  <a:pos x="55" y="12"/>
                </a:cxn>
                <a:cxn ang="0">
                  <a:pos x="43" y="10"/>
                </a:cxn>
                <a:cxn ang="0">
                  <a:pos x="9" y="50"/>
                </a:cxn>
                <a:cxn ang="0">
                  <a:pos x="15" y="54"/>
                </a:cxn>
                <a:cxn ang="0">
                  <a:pos x="39" y="52"/>
                </a:cxn>
                <a:cxn ang="0">
                  <a:pos x="43" y="40"/>
                </a:cxn>
                <a:cxn ang="0">
                  <a:pos x="57" y="34"/>
                </a:cxn>
              </a:cxnLst>
              <a:rect l="0" t="0" r="r" b="b"/>
              <a:pathLst>
                <a:path w="83" h="56">
                  <a:moveTo>
                    <a:pt x="57" y="34"/>
                  </a:moveTo>
                  <a:cubicBezTo>
                    <a:pt x="83" y="30"/>
                    <a:pt x="68" y="21"/>
                    <a:pt x="55" y="12"/>
                  </a:cubicBezTo>
                  <a:cubicBezTo>
                    <a:pt x="52" y="10"/>
                    <a:pt x="47" y="11"/>
                    <a:pt x="43" y="10"/>
                  </a:cubicBezTo>
                  <a:cubicBezTo>
                    <a:pt x="1" y="12"/>
                    <a:pt x="0" y="0"/>
                    <a:pt x="9" y="50"/>
                  </a:cubicBezTo>
                  <a:cubicBezTo>
                    <a:pt x="9" y="52"/>
                    <a:pt x="13" y="53"/>
                    <a:pt x="15" y="54"/>
                  </a:cubicBezTo>
                  <a:cubicBezTo>
                    <a:pt x="23" y="53"/>
                    <a:pt x="32" y="56"/>
                    <a:pt x="39" y="52"/>
                  </a:cubicBezTo>
                  <a:cubicBezTo>
                    <a:pt x="43" y="50"/>
                    <a:pt x="39" y="41"/>
                    <a:pt x="43" y="40"/>
                  </a:cubicBezTo>
                  <a:cubicBezTo>
                    <a:pt x="53" y="37"/>
                    <a:pt x="49" y="40"/>
                    <a:pt x="57" y="3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Freeform 186"/>
            <p:cNvSpPr>
              <a:spLocks/>
            </p:cNvSpPr>
            <p:nvPr/>
          </p:nvSpPr>
          <p:spPr bwMode="auto">
            <a:xfrm>
              <a:off x="3689348" y="3355969"/>
              <a:ext cx="53975" cy="71437"/>
            </a:xfrm>
            <a:custGeom>
              <a:avLst/>
              <a:gdLst/>
              <a:ahLst/>
              <a:cxnLst>
                <a:cxn ang="0">
                  <a:pos x="60" y="23"/>
                </a:cxn>
                <a:cxn ang="0">
                  <a:pos x="18" y="13"/>
                </a:cxn>
                <a:cxn ang="0">
                  <a:pos x="4" y="37"/>
                </a:cxn>
                <a:cxn ang="0">
                  <a:pos x="0" y="49"/>
                </a:cxn>
                <a:cxn ang="0">
                  <a:pos x="14" y="91"/>
                </a:cxn>
                <a:cxn ang="0">
                  <a:pos x="32" y="97"/>
                </a:cxn>
                <a:cxn ang="0">
                  <a:pos x="50" y="71"/>
                </a:cxn>
                <a:cxn ang="0">
                  <a:pos x="60" y="23"/>
                </a:cxn>
              </a:cxnLst>
              <a:rect l="0" t="0" r="r" b="b"/>
              <a:pathLst>
                <a:path w="68" h="97">
                  <a:moveTo>
                    <a:pt x="60" y="23"/>
                  </a:moveTo>
                  <a:cubicBezTo>
                    <a:pt x="68" y="0"/>
                    <a:pt x="30" y="12"/>
                    <a:pt x="18" y="13"/>
                  </a:cubicBezTo>
                  <a:cubicBezTo>
                    <a:pt x="10" y="21"/>
                    <a:pt x="8" y="26"/>
                    <a:pt x="4" y="37"/>
                  </a:cubicBezTo>
                  <a:cubicBezTo>
                    <a:pt x="3" y="41"/>
                    <a:pt x="0" y="49"/>
                    <a:pt x="0" y="49"/>
                  </a:cubicBezTo>
                  <a:cubicBezTo>
                    <a:pt x="2" y="64"/>
                    <a:pt x="9" y="77"/>
                    <a:pt x="14" y="91"/>
                  </a:cubicBezTo>
                  <a:cubicBezTo>
                    <a:pt x="16" y="97"/>
                    <a:pt x="32" y="97"/>
                    <a:pt x="32" y="97"/>
                  </a:cubicBezTo>
                  <a:cubicBezTo>
                    <a:pt x="42" y="95"/>
                    <a:pt x="47" y="81"/>
                    <a:pt x="50" y="71"/>
                  </a:cubicBezTo>
                  <a:cubicBezTo>
                    <a:pt x="52" y="54"/>
                    <a:pt x="57" y="39"/>
                    <a:pt x="60" y="2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Freeform 187"/>
            <p:cNvSpPr>
              <a:spLocks/>
            </p:cNvSpPr>
            <p:nvPr/>
          </p:nvSpPr>
          <p:spPr bwMode="auto">
            <a:xfrm>
              <a:off x="3708398" y="3546469"/>
              <a:ext cx="20637" cy="31750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16" y="2"/>
                </a:cxn>
                <a:cxn ang="0">
                  <a:pos x="4" y="4"/>
                </a:cxn>
                <a:cxn ang="0">
                  <a:pos x="22" y="32"/>
                </a:cxn>
              </a:cxnLst>
              <a:rect l="0" t="0" r="r" b="b"/>
              <a:pathLst>
                <a:path w="28" h="39">
                  <a:moveTo>
                    <a:pt x="22" y="32"/>
                  </a:moveTo>
                  <a:cubicBezTo>
                    <a:pt x="24" y="19"/>
                    <a:pt x="28" y="10"/>
                    <a:pt x="16" y="2"/>
                  </a:cubicBezTo>
                  <a:cubicBezTo>
                    <a:pt x="12" y="3"/>
                    <a:pt x="6" y="0"/>
                    <a:pt x="4" y="4"/>
                  </a:cubicBezTo>
                  <a:cubicBezTo>
                    <a:pt x="0" y="15"/>
                    <a:pt x="7" y="39"/>
                    <a:pt x="22" y="3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Freeform 188"/>
            <p:cNvSpPr>
              <a:spLocks/>
            </p:cNvSpPr>
            <p:nvPr/>
          </p:nvSpPr>
          <p:spPr bwMode="auto">
            <a:xfrm>
              <a:off x="3521073" y="3333745"/>
              <a:ext cx="112712" cy="203199"/>
            </a:xfrm>
            <a:custGeom>
              <a:avLst/>
              <a:gdLst/>
              <a:ahLst/>
              <a:cxnLst>
                <a:cxn ang="0">
                  <a:pos x="8" y="70"/>
                </a:cxn>
                <a:cxn ang="0">
                  <a:pos x="8" y="38"/>
                </a:cxn>
                <a:cxn ang="0">
                  <a:pos x="32" y="24"/>
                </a:cxn>
                <a:cxn ang="0">
                  <a:pos x="68" y="6"/>
                </a:cxn>
                <a:cxn ang="0">
                  <a:pos x="86" y="0"/>
                </a:cxn>
                <a:cxn ang="0">
                  <a:pos x="118" y="54"/>
                </a:cxn>
                <a:cxn ang="0">
                  <a:pos x="106" y="104"/>
                </a:cxn>
                <a:cxn ang="0">
                  <a:pos x="96" y="132"/>
                </a:cxn>
                <a:cxn ang="0">
                  <a:pos x="94" y="180"/>
                </a:cxn>
                <a:cxn ang="0">
                  <a:pos x="102" y="198"/>
                </a:cxn>
                <a:cxn ang="0">
                  <a:pos x="106" y="210"/>
                </a:cxn>
                <a:cxn ang="0">
                  <a:pos x="98" y="232"/>
                </a:cxn>
                <a:cxn ang="0">
                  <a:pos x="86" y="252"/>
                </a:cxn>
                <a:cxn ang="0">
                  <a:pos x="64" y="182"/>
                </a:cxn>
                <a:cxn ang="0">
                  <a:pos x="44" y="158"/>
                </a:cxn>
                <a:cxn ang="0">
                  <a:pos x="12" y="126"/>
                </a:cxn>
                <a:cxn ang="0">
                  <a:pos x="0" y="80"/>
                </a:cxn>
                <a:cxn ang="0">
                  <a:pos x="8" y="70"/>
                </a:cxn>
              </a:cxnLst>
              <a:rect l="0" t="0" r="r" b="b"/>
              <a:pathLst>
                <a:path w="146" h="270">
                  <a:moveTo>
                    <a:pt x="8" y="70"/>
                  </a:moveTo>
                  <a:cubicBezTo>
                    <a:pt x="12" y="57"/>
                    <a:pt x="13" y="52"/>
                    <a:pt x="8" y="38"/>
                  </a:cubicBezTo>
                  <a:cubicBezTo>
                    <a:pt x="11" y="22"/>
                    <a:pt x="16" y="26"/>
                    <a:pt x="32" y="24"/>
                  </a:cubicBezTo>
                  <a:cubicBezTo>
                    <a:pt x="45" y="20"/>
                    <a:pt x="55" y="12"/>
                    <a:pt x="68" y="6"/>
                  </a:cubicBezTo>
                  <a:cubicBezTo>
                    <a:pt x="74" y="3"/>
                    <a:pt x="86" y="0"/>
                    <a:pt x="86" y="0"/>
                  </a:cubicBezTo>
                  <a:cubicBezTo>
                    <a:pt x="146" y="5"/>
                    <a:pt x="82" y="18"/>
                    <a:pt x="118" y="54"/>
                  </a:cubicBezTo>
                  <a:cubicBezTo>
                    <a:pt x="116" y="71"/>
                    <a:pt x="116" y="89"/>
                    <a:pt x="106" y="104"/>
                  </a:cubicBezTo>
                  <a:cubicBezTo>
                    <a:pt x="104" y="118"/>
                    <a:pt x="105" y="123"/>
                    <a:pt x="96" y="132"/>
                  </a:cubicBezTo>
                  <a:cubicBezTo>
                    <a:pt x="92" y="149"/>
                    <a:pt x="91" y="163"/>
                    <a:pt x="94" y="180"/>
                  </a:cubicBezTo>
                  <a:cubicBezTo>
                    <a:pt x="97" y="199"/>
                    <a:pt x="97" y="186"/>
                    <a:pt x="102" y="198"/>
                  </a:cubicBezTo>
                  <a:cubicBezTo>
                    <a:pt x="104" y="202"/>
                    <a:pt x="106" y="210"/>
                    <a:pt x="106" y="210"/>
                  </a:cubicBezTo>
                  <a:cubicBezTo>
                    <a:pt x="104" y="219"/>
                    <a:pt x="101" y="224"/>
                    <a:pt x="98" y="232"/>
                  </a:cubicBezTo>
                  <a:cubicBezTo>
                    <a:pt x="97" y="239"/>
                    <a:pt x="98" y="270"/>
                    <a:pt x="86" y="252"/>
                  </a:cubicBezTo>
                  <a:cubicBezTo>
                    <a:pt x="85" y="214"/>
                    <a:pt x="91" y="200"/>
                    <a:pt x="64" y="182"/>
                  </a:cubicBezTo>
                  <a:cubicBezTo>
                    <a:pt x="59" y="166"/>
                    <a:pt x="57" y="167"/>
                    <a:pt x="44" y="158"/>
                  </a:cubicBezTo>
                  <a:cubicBezTo>
                    <a:pt x="33" y="141"/>
                    <a:pt x="34" y="133"/>
                    <a:pt x="12" y="126"/>
                  </a:cubicBezTo>
                  <a:cubicBezTo>
                    <a:pt x="4" y="114"/>
                    <a:pt x="5" y="96"/>
                    <a:pt x="0" y="80"/>
                  </a:cubicBezTo>
                  <a:cubicBezTo>
                    <a:pt x="9" y="77"/>
                    <a:pt x="5" y="80"/>
                    <a:pt x="8" y="7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189"/>
            <p:cNvSpPr>
              <a:spLocks/>
            </p:cNvSpPr>
            <p:nvPr/>
          </p:nvSpPr>
          <p:spPr bwMode="auto">
            <a:xfrm>
              <a:off x="3508373" y="3602031"/>
              <a:ext cx="39687" cy="47625"/>
            </a:xfrm>
            <a:custGeom>
              <a:avLst/>
              <a:gdLst/>
              <a:ahLst/>
              <a:cxnLst>
                <a:cxn ang="0">
                  <a:pos x="43" y="58"/>
                </a:cxn>
                <a:cxn ang="0">
                  <a:pos x="51" y="40"/>
                </a:cxn>
                <a:cxn ang="0">
                  <a:pos x="49" y="24"/>
                </a:cxn>
                <a:cxn ang="0">
                  <a:pos x="13" y="0"/>
                </a:cxn>
                <a:cxn ang="0">
                  <a:pos x="3" y="30"/>
                </a:cxn>
                <a:cxn ang="0">
                  <a:pos x="19" y="40"/>
                </a:cxn>
                <a:cxn ang="0">
                  <a:pos x="27" y="52"/>
                </a:cxn>
                <a:cxn ang="0">
                  <a:pos x="39" y="56"/>
                </a:cxn>
                <a:cxn ang="0">
                  <a:pos x="43" y="58"/>
                </a:cxn>
              </a:cxnLst>
              <a:rect l="0" t="0" r="r" b="b"/>
              <a:pathLst>
                <a:path w="52" h="64">
                  <a:moveTo>
                    <a:pt x="43" y="58"/>
                  </a:moveTo>
                  <a:cubicBezTo>
                    <a:pt x="48" y="44"/>
                    <a:pt x="45" y="50"/>
                    <a:pt x="51" y="40"/>
                  </a:cubicBezTo>
                  <a:cubicBezTo>
                    <a:pt x="50" y="35"/>
                    <a:pt x="52" y="29"/>
                    <a:pt x="49" y="24"/>
                  </a:cubicBezTo>
                  <a:cubicBezTo>
                    <a:pt x="46" y="19"/>
                    <a:pt x="19" y="2"/>
                    <a:pt x="13" y="0"/>
                  </a:cubicBezTo>
                  <a:cubicBezTo>
                    <a:pt x="0" y="4"/>
                    <a:pt x="7" y="18"/>
                    <a:pt x="3" y="30"/>
                  </a:cubicBezTo>
                  <a:cubicBezTo>
                    <a:pt x="6" y="39"/>
                    <a:pt x="10" y="38"/>
                    <a:pt x="19" y="40"/>
                  </a:cubicBezTo>
                  <a:cubicBezTo>
                    <a:pt x="22" y="44"/>
                    <a:pt x="24" y="48"/>
                    <a:pt x="27" y="52"/>
                  </a:cubicBezTo>
                  <a:cubicBezTo>
                    <a:pt x="29" y="56"/>
                    <a:pt x="39" y="56"/>
                    <a:pt x="39" y="56"/>
                  </a:cubicBezTo>
                  <a:cubicBezTo>
                    <a:pt x="44" y="63"/>
                    <a:pt x="43" y="64"/>
                    <a:pt x="43" y="5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Freeform 190"/>
            <p:cNvSpPr>
              <a:spLocks/>
            </p:cNvSpPr>
            <p:nvPr/>
          </p:nvSpPr>
          <p:spPr bwMode="auto">
            <a:xfrm>
              <a:off x="3476623" y="3606794"/>
              <a:ext cx="25400" cy="2540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14" y="34"/>
                </a:cxn>
                <a:cxn ang="0">
                  <a:pos x="24" y="12"/>
                </a:cxn>
                <a:cxn ang="0">
                  <a:pos x="10" y="0"/>
                </a:cxn>
              </a:cxnLst>
              <a:rect l="0" t="0" r="r" b="b"/>
              <a:pathLst>
                <a:path w="31" h="34">
                  <a:moveTo>
                    <a:pt x="10" y="0"/>
                  </a:moveTo>
                  <a:cubicBezTo>
                    <a:pt x="7" y="9"/>
                    <a:pt x="5" y="16"/>
                    <a:pt x="0" y="24"/>
                  </a:cubicBezTo>
                  <a:cubicBezTo>
                    <a:pt x="1" y="26"/>
                    <a:pt x="0" y="29"/>
                    <a:pt x="2" y="30"/>
                  </a:cubicBezTo>
                  <a:cubicBezTo>
                    <a:pt x="5" y="32"/>
                    <a:pt x="14" y="34"/>
                    <a:pt x="14" y="34"/>
                  </a:cubicBezTo>
                  <a:cubicBezTo>
                    <a:pt x="26" y="32"/>
                    <a:pt x="31" y="26"/>
                    <a:pt x="24" y="12"/>
                  </a:cubicBezTo>
                  <a:cubicBezTo>
                    <a:pt x="21" y="7"/>
                    <a:pt x="13" y="9"/>
                    <a:pt x="1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Freeform 191"/>
            <p:cNvSpPr>
              <a:spLocks/>
            </p:cNvSpPr>
            <p:nvPr/>
          </p:nvSpPr>
          <p:spPr bwMode="auto">
            <a:xfrm>
              <a:off x="3498848" y="3630606"/>
              <a:ext cx="28575" cy="2540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0" y="34"/>
                </a:cxn>
                <a:cxn ang="0">
                  <a:pos x="26" y="6"/>
                </a:cxn>
                <a:cxn ang="0">
                  <a:pos x="8" y="0"/>
                </a:cxn>
                <a:cxn ang="0">
                  <a:pos x="4" y="8"/>
                </a:cxn>
              </a:cxnLst>
              <a:rect l="0" t="0" r="r" b="b"/>
              <a:pathLst>
                <a:path w="38" h="34">
                  <a:moveTo>
                    <a:pt x="4" y="8"/>
                  </a:moveTo>
                  <a:cubicBezTo>
                    <a:pt x="8" y="19"/>
                    <a:pt x="8" y="30"/>
                    <a:pt x="20" y="34"/>
                  </a:cubicBezTo>
                  <a:cubicBezTo>
                    <a:pt x="33" y="31"/>
                    <a:pt x="38" y="32"/>
                    <a:pt x="26" y="6"/>
                  </a:cubicBezTo>
                  <a:cubicBezTo>
                    <a:pt x="23" y="0"/>
                    <a:pt x="8" y="0"/>
                    <a:pt x="8" y="0"/>
                  </a:cubicBezTo>
                  <a:cubicBezTo>
                    <a:pt x="0" y="3"/>
                    <a:pt x="1" y="0"/>
                    <a:pt x="4" y="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Freeform 192"/>
            <p:cNvSpPr>
              <a:spLocks/>
            </p:cNvSpPr>
            <p:nvPr/>
          </p:nvSpPr>
          <p:spPr bwMode="auto">
            <a:xfrm>
              <a:off x="3587748" y="3648069"/>
              <a:ext cx="26987" cy="19050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33" y="0"/>
                </a:cxn>
                <a:cxn ang="0">
                  <a:pos x="19" y="2"/>
                </a:cxn>
                <a:cxn ang="0">
                  <a:pos x="13" y="14"/>
                </a:cxn>
                <a:cxn ang="0">
                  <a:pos x="17" y="18"/>
                </a:cxn>
              </a:cxnLst>
              <a:rect l="0" t="0" r="r" b="b"/>
              <a:pathLst>
                <a:path w="36" h="24">
                  <a:moveTo>
                    <a:pt x="17" y="18"/>
                  </a:moveTo>
                  <a:cubicBezTo>
                    <a:pt x="36" y="24"/>
                    <a:pt x="35" y="18"/>
                    <a:pt x="33" y="0"/>
                  </a:cubicBezTo>
                  <a:cubicBezTo>
                    <a:pt x="28" y="1"/>
                    <a:pt x="23" y="0"/>
                    <a:pt x="19" y="2"/>
                  </a:cubicBezTo>
                  <a:cubicBezTo>
                    <a:pt x="15" y="4"/>
                    <a:pt x="15" y="11"/>
                    <a:pt x="13" y="14"/>
                  </a:cubicBezTo>
                  <a:cubicBezTo>
                    <a:pt x="8" y="22"/>
                    <a:pt x="0" y="21"/>
                    <a:pt x="17" y="18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Freeform 193"/>
            <p:cNvSpPr>
              <a:spLocks/>
            </p:cNvSpPr>
            <p:nvPr/>
          </p:nvSpPr>
          <p:spPr bwMode="auto">
            <a:xfrm>
              <a:off x="3568698" y="3268657"/>
              <a:ext cx="53975" cy="58738"/>
            </a:xfrm>
            <a:custGeom>
              <a:avLst/>
              <a:gdLst/>
              <a:ahLst/>
              <a:cxnLst>
                <a:cxn ang="0">
                  <a:pos x="54" y="61"/>
                </a:cxn>
                <a:cxn ang="0">
                  <a:pos x="52" y="17"/>
                </a:cxn>
                <a:cxn ang="0">
                  <a:pos x="28" y="5"/>
                </a:cxn>
                <a:cxn ang="0">
                  <a:pos x="14" y="37"/>
                </a:cxn>
                <a:cxn ang="0">
                  <a:pos x="0" y="61"/>
                </a:cxn>
                <a:cxn ang="0">
                  <a:pos x="20" y="79"/>
                </a:cxn>
                <a:cxn ang="0">
                  <a:pos x="44" y="63"/>
                </a:cxn>
                <a:cxn ang="0">
                  <a:pos x="54" y="61"/>
                </a:cxn>
              </a:cxnLst>
              <a:rect l="0" t="0" r="r" b="b"/>
              <a:pathLst>
                <a:path w="70" h="79">
                  <a:moveTo>
                    <a:pt x="54" y="61"/>
                  </a:moveTo>
                  <a:cubicBezTo>
                    <a:pt x="57" y="46"/>
                    <a:pt x="69" y="28"/>
                    <a:pt x="52" y="17"/>
                  </a:cubicBezTo>
                  <a:cubicBezTo>
                    <a:pt x="49" y="0"/>
                    <a:pt x="45" y="3"/>
                    <a:pt x="28" y="5"/>
                  </a:cubicBezTo>
                  <a:cubicBezTo>
                    <a:pt x="25" y="19"/>
                    <a:pt x="26" y="29"/>
                    <a:pt x="14" y="37"/>
                  </a:cubicBezTo>
                  <a:cubicBezTo>
                    <a:pt x="12" y="52"/>
                    <a:pt x="14" y="57"/>
                    <a:pt x="0" y="61"/>
                  </a:cubicBezTo>
                  <a:cubicBezTo>
                    <a:pt x="3" y="72"/>
                    <a:pt x="10" y="76"/>
                    <a:pt x="20" y="79"/>
                  </a:cubicBezTo>
                  <a:cubicBezTo>
                    <a:pt x="32" y="76"/>
                    <a:pt x="33" y="67"/>
                    <a:pt x="44" y="63"/>
                  </a:cubicBezTo>
                  <a:cubicBezTo>
                    <a:pt x="48" y="64"/>
                    <a:pt x="70" y="66"/>
                    <a:pt x="54" y="6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Freeform 194"/>
            <p:cNvSpPr>
              <a:spLocks/>
            </p:cNvSpPr>
            <p:nvPr/>
          </p:nvSpPr>
          <p:spPr bwMode="auto">
            <a:xfrm>
              <a:off x="3621085" y="3484556"/>
              <a:ext cx="52388" cy="25400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32" y="16"/>
                </a:cxn>
                <a:cxn ang="0">
                  <a:pos x="46" y="30"/>
                </a:cxn>
                <a:cxn ang="0">
                  <a:pos x="56" y="6"/>
                </a:cxn>
                <a:cxn ang="0">
                  <a:pos x="38" y="0"/>
                </a:cxn>
                <a:cxn ang="0">
                  <a:pos x="4" y="2"/>
                </a:cxn>
                <a:cxn ang="0">
                  <a:pos x="8" y="12"/>
                </a:cxn>
              </a:cxnLst>
              <a:rect l="0" t="0" r="r" b="b"/>
              <a:pathLst>
                <a:path w="69" h="32">
                  <a:moveTo>
                    <a:pt x="8" y="12"/>
                  </a:moveTo>
                  <a:cubicBezTo>
                    <a:pt x="16" y="13"/>
                    <a:pt x="26" y="10"/>
                    <a:pt x="32" y="16"/>
                  </a:cubicBezTo>
                  <a:cubicBezTo>
                    <a:pt x="48" y="32"/>
                    <a:pt x="32" y="25"/>
                    <a:pt x="46" y="30"/>
                  </a:cubicBezTo>
                  <a:cubicBezTo>
                    <a:pt x="59" y="28"/>
                    <a:pt x="69" y="30"/>
                    <a:pt x="56" y="6"/>
                  </a:cubicBezTo>
                  <a:cubicBezTo>
                    <a:pt x="53" y="0"/>
                    <a:pt x="38" y="0"/>
                    <a:pt x="38" y="0"/>
                  </a:cubicBezTo>
                  <a:cubicBezTo>
                    <a:pt x="27" y="1"/>
                    <a:pt x="15" y="0"/>
                    <a:pt x="4" y="2"/>
                  </a:cubicBezTo>
                  <a:cubicBezTo>
                    <a:pt x="0" y="3"/>
                    <a:pt x="8" y="12"/>
                    <a:pt x="8" y="1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Freeform 200"/>
            <p:cNvSpPr>
              <a:spLocks/>
            </p:cNvSpPr>
            <p:nvPr/>
          </p:nvSpPr>
          <p:spPr bwMode="auto">
            <a:xfrm>
              <a:off x="3781423" y="3621081"/>
              <a:ext cx="33337" cy="5238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6"/>
                </a:cxn>
                <a:cxn ang="0">
                  <a:pos x="28" y="48"/>
                </a:cxn>
                <a:cxn ang="0">
                  <a:pos x="32" y="28"/>
                </a:cxn>
                <a:cxn ang="0">
                  <a:pos x="44" y="20"/>
                </a:cxn>
                <a:cxn ang="0">
                  <a:pos x="16" y="0"/>
                </a:cxn>
              </a:cxnLst>
              <a:rect l="0" t="0" r="r" b="b"/>
              <a:pathLst>
                <a:path w="44" h="70">
                  <a:moveTo>
                    <a:pt x="16" y="0"/>
                  </a:moveTo>
                  <a:cubicBezTo>
                    <a:pt x="9" y="11"/>
                    <a:pt x="0" y="36"/>
                    <a:pt x="0" y="36"/>
                  </a:cubicBezTo>
                  <a:cubicBezTo>
                    <a:pt x="3" y="49"/>
                    <a:pt x="3" y="70"/>
                    <a:pt x="28" y="48"/>
                  </a:cubicBezTo>
                  <a:cubicBezTo>
                    <a:pt x="33" y="44"/>
                    <a:pt x="29" y="34"/>
                    <a:pt x="32" y="28"/>
                  </a:cubicBezTo>
                  <a:cubicBezTo>
                    <a:pt x="34" y="24"/>
                    <a:pt x="40" y="23"/>
                    <a:pt x="44" y="20"/>
                  </a:cubicBezTo>
                  <a:cubicBezTo>
                    <a:pt x="33" y="13"/>
                    <a:pt x="22" y="12"/>
                    <a:pt x="16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Freeform 201"/>
            <p:cNvSpPr>
              <a:spLocks/>
            </p:cNvSpPr>
            <p:nvPr/>
          </p:nvSpPr>
          <p:spPr bwMode="auto">
            <a:xfrm>
              <a:off x="3476623" y="3030532"/>
              <a:ext cx="66675" cy="11747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2" y="46"/>
                </a:cxn>
                <a:cxn ang="0">
                  <a:pos x="22" y="60"/>
                </a:cxn>
                <a:cxn ang="0">
                  <a:pos x="40" y="62"/>
                </a:cxn>
                <a:cxn ang="0">
                  <a:pos x="18" y="34"/>
                </a:cxn>
                <a:cxn ang="0">
                  <a:pos x="8" y="0"/>
                </a:cxn>
                <a:cxn ang="0">
                  <a:pos x="0" y="6"/>
                </a:cxn>
              </a:cxnLst>
              <a:rect l="0" t="0" r="r" b="b"/>
              <a:pathLst>
                <a:path w="40" h="69">
                  <a:moveTo>
                    <a:pt x="0" y="6"/>
                  </a:moveTo>
                  <a:cubicBezTo>
                    <a:pt x="1" y="18"/>
                    <a:pt x="1" y="39"/>
                    <a:pt x="12" y="46"/>
                  </a:cubicBezTo>
                  <a:cubicBezTo>
                    <a:pt x="17" y="60"/>
                    <a:pt x="12" y="57"/>
                    <a:pt x="22" y="60"/>
                  </a:cubicBezTo>
                  <a:cubicBezTo>
                    <a:pt x="28" y="69"/>
                    <a:pt x="30" y="64"/>
                    <a:pt x="40" y="62"/>
                  </a:cubicBezTo>
                  <a:cubicBezTo>
                    <a:pt x="30" y="52"/>
                    <a:pt x="31" y="37"/>
                    <a:pt x="18" y="34"/>
                  </a:cubicBezTo>
                  <a:cubicBezTo>
                    <a:pt x="14" y="21"/>
                    <a:pt x="23" y="5"/>
                    <a:pt x="8" y="0"/>
                  </a:cubicBezTo>
                  <a:cubicBezTo>
                    <a:pt x="1" y="2"/>
                    <a:pt x="3" y="0"/>
                    <a:pt x="0" y="6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53" name="Group 202"/>
            <p:cNvGrpSpPr>
              <a:grpSpLocks/>
            </p:cNvGrpSpPr>
            <p:nvPr/>
          </p:nvGrpSpPr>
          <p:grpSpPr bwMode="auto">
            <a:xfrm>
              <a:off x="5386374" y="2484476"/>
              <a:ext cx="506415" cy="671513"/>
              <a:chOff x="3393" y="1565"/>
              <a:chExt cx="319" cy="423"/>
            </a:xfrm>
            <a:grpFill/>
          </p:grpSpPr>
          <p:sp>
            <p:nvSpPr>
              <p:cNvPr id="60" name="Freeform 203"/>
              <p:cNvSpPr>
                <a:spLocks/>
              </p:cNvSpPr>
              <p:nvPr/>
            </p:nvSpPr>
            <p:spPr bwMode="auto">
              <a:xfrm>
                <a:off x="3570" y="1712"/>
                <a:ext cx="40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8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0" y="0"/>
                  </a:cxn>
                </a:cxnLst>
                <a:rect l="0" t="0" r="r" b="b"/>
                <a:pathLst>
                  <a:path w="40" h="72">
                    <a:moveTo>
                      <a:pt x="0" y="0"/>
                    </a:moveTo>
                    <a:cubicBezTo>
                      <a:pt x="4" y="9"/>
                      <a:pt x="3" y="15"/>
                      <a:pt x="12" y="18"/>
                    </a:cubicBezTo>
                    <a:cubicBezTo>
                      <a:pt x="21" y="32"/>
                      <a:pt x="16" y="48"/>
                      <a:pt x="32" y="56"/>
                    </a:cubicBezTo>
                    <a:cubicBezTo>
                      <a:pt x="37" y="70"/>
                      <a:pt x="34" y="72"/>
                      <a:pt x="40" y="62"/>
                    </a:cubicBezTo>
                    <a:cubicBezTo>
                      <a:pt x="37" y="42"/>
                      <a:pt x="28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" name="Freeform 204"/>
              <p:cNvSpPr>
                <a:spLocks/>
              </p:cNvSpPr>
              <p:nvPr/>
            </p:nvSpPr>
            <p:spPr bwMode="auto">
              <a:xfrm>
                <a:off x="3648" y="1840"/>
                <a:ext cx="25" cy="32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28"/>
                  </a:cxn>
                  <a:cxn ang="0">
                    <a:pos x="20" y="32"/>
                  </a:cxn>
                  <a:cxn ang="0">
                    <a:pos x="10" y="0"/>
                  </a:cxn>
                  <a:cxn ang="0">
                    <a:pos x="0" y="2"/>
                  </a:cxn>
                </a:cxnLst>
                <a:rect l="0" t="0" r="r" b="b"/>
                <a:pathLst>
                  <a:path w="25" h="32">
                    <a:moveTo>
                      <a:pt x="0" y="2"/>
                    </a:moveTo>
                    <a:cubicBezTo>
                      <a:pt x="1" y="8"/>
                      <a:pt x="1" y="24"/>
                      <a:pt x="8" y="28"/>
                    </a:cubicBezTo>
                    <a:cubicBezTo>
                      <a:pt x="12" y="30"/>
                      <a:pt x="20" y="32"/>
                      <a:pt x="20" y="32"/>
                    </a:cubicBezTo>
                    <a:cubicBezTo>
                      <a:pt x="25" y="21"/>
                      <a:pt x="22" y="4"/>
                      <a:pt x="10" y="0"/>
                    </a:cubicBezTo>
                    <a:cubicBezTo>
                      <a:pt x="3" y="2"/>
                      <a:pt x="6" y="2"/>
                      <a:pt x="0" y="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Freeform 205"/>
              <p:cNvSpPr>
                <a:spLocks/>
              </p:cNvSpPr>
              <p:nvPr/>
            </p:nvSpPr>
            <p:spPr bwMode="auto">
              <a:xfrm>
                <a:off x="3672" y="1792"/>
                <a:ext cx="40" cy="3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4" y="20"/>
                  </a:cxn>
                  <a:cxn ang="0">
                    <a:pos x="40" y="30"/>
                  </a:cxn>
                  <a:cxn ang="0">
                    <a:pos x="28" y="12"/>
                  </a:cxn>
                  <a:cxn ang="0">
                    <a:pos x="8" y="0"/>
                  </a:cxn>
                  <a:cxn ang="0">
                    <a:pos x="0" y="6"/>
                  </a:cxn>
                </a:cxnLst>
                <a:rect l="0" t="0" r="r" b="b"/>
                <a:pathLst>
                  <a:path w="40" h="37">
                    <a:moveTo>
                      <a:pt x="0" y="6"/>
                    </a:moveTo>
                    <a:cubicBezTo>
                      <a:pt x="9" y="20"/>
                      <a:pt x="3" y="16"/>
                      <a:pt x="14" y="20"/>
                    </a:cubicBezTo>
                    <a:cubicBezTo>
                      <a:pt x="25" y="37"/>
                      <a:pt x="17" y="33"/>
                      <a:pt x="40" y="30"/>
                    </a:cubicBezTo>
                    <a:cubicBezTo>
                      <a:pt x="38" y="21"/>
                      <a:pt x="36" y="17"/>
                      <a:pt x="28" y="12"/>
                    </a:cubicBezTo>
                    <a:cubicBezTo>
                      <a:pt x="24" y="1"/>
                      <a:pt x="19" y="2"/>
                      <a:pt x="8" y="0"/>
                    </a:cubicBezTo>
                    <a:cubicBezTo>
                      <a:pt x="2" y="2"/>
                      <a:pt x="0" y="8"/>
                      <a:pt x="0" y="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Freeform 206"/>
              <p:cNvSpPr>
                <a:spLocks/>
              </p:cNvSpPr>
              <p:nvPr/>
            </p:nvSpPr>
            <p:spPr bwMode="auto">
              <a:xfrm>
                <a:off x="3671" y="1954"/>
                <a:ext cx="26" cy="34"/>
              </a:xfrm>
              <a:custGeom>
                <a:avLst/>
                <a:gdLst/>
                <a:ahLst/>
                <a:cxnLst>
                  <a:cxn ang="0">
                    <a:pos x="9" y="12"/>
                  </a:cxn>
                  <a:cxn ang="0">
                    <a:pos x="15" y="30"/>
                  </a:cxn>
                  <a:cxn ang="0">
                    <a:pos x="23" y="0"/>
                  </a:cxn>
                  <a:cxn ang="0">
                    <a:pos x="9" y="12"/>
                  </a:cxn>
                </a:cxnLst>
                <a:rect l="0" t="0" r="r" b="b"/>
                <a:pathLst>
                  <a:path w="26" h="34">
                    <a:moveTo>
                      <a:pt x="9" y="12"/>
                    </a:moveTo>
                    <a:cubicBezTo>
                      <a:pt x="3" y="21"/>
                      <a:pt x="0" y="34"/>
                      <a:pt x="15" y="30"/>
                    </a:cubicBezTo>
                    <a:cubicBezTo>
                      <a:pt x="26" y="19"/>
                      <a:pt x="25" y="16"/>
                      <a:pt x="23" y="0"/>
                    </a:cubicBezTo>
                    <a:cubicBezTo>
                      <a:pt x="16" y="1"/>
                      <a:pt x="4" y="2"/>
                      <a:pt x="9" y="1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Oval 207"/>
              <p:cNvSpPr>
                <a:spLocks noChangeArrowheads="1"/>
              </p:cNvSpPr>
              <p:nvPr/>
            </p:nvSpPr>
            <p:spPr bwMode="auto">
              <a:xfrm>
                <a:off x="3559" y="1649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Oval 208"/>
              <p:cNvSpPr>
                <a:spLocks noChangeArrowheads="1"/>
              </p:cNvSpPr>
              <p:nvPr/>
            </p:nvSpPr>
            <p:spPr bwMode="auto">
              <a:xfrm>
                <a:off x="3533" y="1649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6" name="Oval 209"/>
              <p:cNvSpPr>
                <a:spLocks noChangeArrowheads="1"/>
              </p:cNvSpPr>
              <p:nvPr/>
            </p:nvSpPr>
            <p:spPr bwMode="auto">
              <a:xfrm>
                <a:off x="3529" y="1609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Oval 210"/>
              <p:cNvSpPr>
                <a:spLocks noChangeArrowheads="1"/>
              </p:cNvSpPr>
              <p:nvPr/>
            </p:nvSpPr>
            <p:spPr bwMode="auto">
              <a:xfrm>
                <a:off x="3501" y="1629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Oval 211"/>
              <p:cNvSpPr>
                <a:spLocks noChangeArrowheads="1"/>
              </p:cNvSpPr>
              <p:nvPr/>
            </p:nvSpPr>
            <p:spPr bwMode="auto">
              <a:xfrm>
                <a:off x="3429" y="1583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Oval 212"/>
              <p:cNvSpPr>
                <a:spLocks noChangeArrowheads="1"/>
              </p:cNvSpPr>
              <p:nvPr/>
            </p:nvSpPr>
            <p:spPr bwMode="auto">
              <a:xfrm>
                <a:off x="3393" y="1565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Oval 213"/>
              <p:cNvSpPr>
                <a:spLocks noChangeArrowheads="1"/>
              </p:cNvSpPr>
              <p:nvPr/>
            </p:nvSpPr>
            <p:spPr bwMode="auto">
              <a:xfrm>
                <a:off x="3451" y="1723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Oval 214"/>
              <p:cNvSpPr>
                <a:spLocks noChangeArrowheads="1"/>
              </p:cNvSpPr>
              <p:nvPr/>
            </p:nvSpPr>
            <p:spPr bwMode="auto">
              <a:xfrm>
                <a:off x="3465" y="1753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Oval 215"/>
              <p:cNvSpPr>
                <a:spLocks noChangeArrowheads="1"/>
              </p:cNvSpPr>
              <p:nvPr/>
            </p:nvSpPr>
            <p:spPr bwMode="auto">
              <a:xfrm>
                <a:off x="3403" y="1603"/>
                <a:ext cx="27" cy="2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Freeform 216"/>
              <p:cNvSpPr>
                <a:spLocks/>
              </p:cNvSpPr>
              <p:nvPr/>
            </p:nvSpPr>
            <p:spPr bwMode="auto">
              <a:xfrm rot="13649699">
                <a:off x="3616" y="1719"/>
                <a:ext cx="66" cy="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18"/>
                  </a:cxn>
                  <a:cxn ang="0">
                    <a:pos x="32" y="56"/>
                  </a:cxn>
                  <a:cxn ang="0">
                    <a:pos x="40" y="62"/>
                  </a:cxn>
                  <a:cxn ang="0">
                    <a:pos x="0" y="0"/>
                  </a:cxn>
                </a:cxnLst>
                <a:rect l="0" t="0" r="r" b="b"/>
                <a:pathLst>
                  <a:path w="40" h="72">
                    <a:moveTo>
                      <a:pt x="0" y="0"/>
                    </a:moveTo>
                    <a:cubicBezTo>
                      <a:pt x="4" y="9"/>
                      <a:pt x="3" y="15"/>
                      <a:pt x="12" y="18"/>
                    </a:cubicBezTo>
                    <a:cubicBezTo>
                      <a:pt x="21" y="32"/>
                      <a:pt x="16" y="48"/>
                      <a:pt x="32" y="56"/>
                    </a:cubicBezTo>
                    <a:cubicBezTo>
                      <a:pt x="37" y="70"/>
                      <a:pt x="34" y="72"/>
                      <a:pt x="40" y="62"/>
                    </a:cubicBezTo>
                    <a:cubicBezTo>
                      <a:pt x="37" y="42"/>
                      <a:pt x="28" y="0"/>
                      <a:pt x="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54" name="Freeform 217"/>
            <p:cNvSpPr>
              <a:spLocks/>
            </p:cNvSpPr>
            <p:nvPr/>
          </p:nvSpPr>
          <p:spPr bwMode="auto">
            <a:xfrm>
              <a:off x="593726" y="3997318"/>
              <a:ext cx="80962" cy="58737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Freeform 218"/>
            <p:cNvSpPr>
              <a:spLocks/>
            </p:cNvSpPr>
            <p:nvPr/>
          </p:nvSpPr>
          <p:spPr bwMode="auto">
            <a:xfrm rot="2059813">
              <a:off x="488951" y="3963980"/>
              <a:ext cx="80962" cy="57150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Freeform 222"/>
            <p:cNvSpPr>
              <a:spLocks/>
            </p:cNvSpPr>
            <p:nvPr/>
          </p:nvSpPr>
          <p:spPr bwMode="auto">
            <a:xfrm>
              <a:off x="1647825" y="4254492"/>
              <a:ext cx="101600" cy="61912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27" y="28"/>
                </a:cxn>
                <a:cxn ang="0">
                  <a:pos x="40" y="36"/>
                </a:cxn>
                <a:cxn ang="0">
                  <a:pos x="28" y="0"/>
                </a:cxn>
                <a:cxn ang="0">
                  <a:pos x="7" y="4"/>
                </a:cxn>
                <a:cxn ang="0">
                  <a:pos x="0" y="18"/>
                </a:cxn>
                <a:cxn ang="0">
                  <a:pos x="4" y="19"/>
                </a:cxn>
              </a:cxnLst>
              <a:rect l="0" t="0" r="r" b="b"/>
              <a:pathLst>
                <a:path w="61" h="36">
                  <a:moveTo>
                    <a:pt x="4" y="19"/>
                  </a:moveTo>
                  <a:cubicBezTo>
                    <a:pt x="11" y="23"/>
                    <a:pt x="19" y="26"/>
                    <a:pt x="27" y="28"/>
                  </a:cubicBezTo>
                  <a:cubicBezTo>
                    <a:pt x="31" y="31"/>
                    <a:pt x="35" y="34"/>
                    <a:pt x="40" y="36"/>
                  </a:cubicBezTo>
                  <a:cubicBezTo>
                    <a:pt x="61" y="28"/>
                    <a:pt x="40" y="6"/>
                    <a:pt x="28" y="0"/>
                  </a:cubicBezTo>
                  <a:cubicBezTo>
                    <a:pt x="19" y="1"/>
                    <a:pt x="15" y="2"/>
                    <a:pt x="7" y="4"/>
                  </a:cubicBezTo>
                  <a:cubicBezTo>
                    <a:pt x="3" y="9"/>
                    <a:pt x="1" y="12"/>
                    <a:pt x="0" y="18"/>
                  </a:cubicBezTo>
                  <a:cubicBezTo>
                    <a:pt x="7" y="19"/>
                    <a:pt x="8" y="19"/>
                    <a:pt x="4" y="1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Freeform 223"/>
            <p:cNvSpPr>
              <a:spLocks/>
            </p:cNvSpPr>
            <p:nvPr/>
          </p:nvSpPr>
          <p:spPr bwMode="auto">
            <a:xfrm>
              <a:off x="1462087" y="4176704"/>
              <a:ext cx="47625" cy="4762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2"/>
                </a:cxn>
                <a:cxn ang="0">
                  <a:pos x="11" y="27"/>
                </a:cxn>
                <a:cxn ang="0">
                  <a:pos x="27" y="24"/>
                </a:cxn>
                <a:cxn ang="0">
                  <a:pos x="14" y="6"/>
                </a:cxn>
                <a:cxn ang="0">
                  <a:pos x="12" y="0"/>
                </a:cxn>
              </a:cxnLst>
              <a:rect l="0" t="0" r="r" b="b"/>
              <a:pathLst>
                <a:path w="29" h="27">
                  <a:moveTo>
                    <a:pt x="12" y="0"/>
                  </a:moveTo>
                  <a:cubicBezTo>
                    <a:pt x="3" y="2"/>
                    <a:pt x="2" y="3"/>
                    <a:pt x="0" y="12"/>
                  </a:cubicBezTo>
                  <a:cubicBezTo>
                    <a:pt x="2" y="22"/>
                    <a:pt x="2" y="24"/>
                    <a:pt x="11" y="27"/>
                  </a:cubicBezTo>
                  <a:cubicBezTo>
                    <a:pt x="16" y="26"/>
                    <a:pt x="22" y="27"/>
                    <a:pt x="27" y="24"/>
                  </a:cubicBezTo>
                  <a:cubicBezTo>
                    <a:pt x="29" y="23"/>
                    <a:pt x="17" y="8"/>
                    <a:pt x="14" y="6"/>
                  </a:cubicBezTo>
                  <a:cubicBezTo>
                    <a:pt x="11" y="1"/>
                    <a:pt x="10" y="2"/>
                    <a:pt x="12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Freeform 224"/>
            <p:cNvSpPr>
              <a:spLocks/>
            </p:cNvSpPr>
            <p:nvPr/>
          </p:nvSpPr>
          <p:spPr bwMode="auto">
            <a:xfrm>
              <a:off x="1727200" y="4117967"/>
              <a:ext cx="71437" cy="42862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0"/>
                </a:cxn>
                <a:cxn ang="0">
                  <a:pos x="0" y="6"/>
                </a:cxn>
                <a:cxn ang="0">
                  <a:pos x="15" y="21"/>
                </a:cxn>
                <a:cxn ang="0">
                  <a:pos x="36" y="21"/>
                </a:cxn>
                <a:cxn ang="0">
                  <a:pos x="36" y="9"/>
                </a:cxn>
              </a:cxnLst>
              <a:rect l="0" t="0" r="r" b="b"/>
              <a:pathLst>
                <a:path w="43" h="25">
                  <a:moveTo>
                    <a:pt x="36" y="9"/>
                  </a:moveTo>
                  <a:cubicBezTo>
                    <a:pt x="30" y="6"/>
                    <a:pt x="24" y="4"/>
                    <a:pt x="18" y="0"/>
                  </a:cubicBezTo>
                  <a:cubicBezTo>
                    <a:pt x="11" y="2"/>
                    <a:pt x="6" y="2"/>
                    <a:pt x="0" y="6"/>
                  </a:cubicBezTo>
                  <a:cubicBezTo>
                    <a:pt x="4" y="16"/>
                    <a:pt x="4" y="20"/>
                    <a:pt x="15" y="21"/>
                  </a:cubicBezTo>
                  <a:cubicBezTo>
                    <a:pt x="23" y="25"/>
                    <a:pt x="26" y="24"/>
                    <a:pt x="36" y="21"/>
                  </a:cubicBezTo>
                  <a:cubicBezTo>
                    <a:pt x="38" y="18"/>
                    <a:pt x="43" y="2"/>
                    <a:pt x="36" y="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reeform 225"/>
            <p:cNvSpPr>
              <a:spLocks/>
            </p:cNvSpPr>
            <p:nvPr/>
          </p:nvSpPr>
          <p:spPr bwMode="auto">
            <a:xfrm>
              <a:off x="1360487" y="4243379"/>
              <a:ext cx="174625" cy="93663"/>
            </a:xfrm>
            <a:custGeom>
              <a:avLst/>
              <a:gdLst/>
              <a:ahLst/>
              <a:cxnLst>
                <a:cxn ang="0">
                  <a:pos x="22" y="54"/>
                </a:cxn>
                <a:cxn ang="0">
                  <a:pos x="85" y="30"/>
                </a:cxn>
                <a:cxn ang="0">
                  <a:pos x="105" y="4"/>
                </a:cxn>
                <a:cxn ang="0">
                  <a:pos x="75" y="1"/>
                </a:cxn>
                <a:cxn ang="0">
                  <a:pos x="46" y="15"/>
                </a:cxn>
                <a:cxn ang="0">
                  <a:pos x="42" y="18"/>
                </a:cxn>
                <a:cxn ang="0">
                  <a:pos x="37" y="19"/>
                </a:cxn>
                <a:cxn ang="0">
                  <a:pos x="13" y="37"/>
                </a:cxn>
                <a:cxn ang="0">
                  <a:pos x="4" y="40"/>
                </a:cxn>
                <a:cxn ang="0">
                  <a:pos x="22" y="54"/>
                </a:cxn>
              </a:cxnLst>
              <a:rect l="0" t="0" r="r" b="b"/>
              <a:pathLst>
                <a:path w="105" h="54">
                  <a:moveTo>
                    <a:pt x="22" y="54"/>
                  </a:moveTo>
                  <a:cubicBezTo>
                    <a:pt x="47" y="44"/>
                    <a:pt x="60" y="34"/>
                    <a:pt x="85" y="30"/>
                  </a:cubicBezTo>
                  <a:cubicBezTo>
                    <a:pt x="96" y="24"/>
                    <a:pt x="99" y="14"/>
                    <a:pt x="105" y="4"/>
                  </a:cubicBezTo>
                  <a:cubicBezTo>
                    <a:pt x="91" y="2"/>
                    <a:pt x="95" y="0"/>
                    <a:pt x="75" y="1"/>
                  </a:cubicBezTo>
                  <a:cubicBezTo>
                    <a:pt x="65" y="5"/>
                    <a:pt x="57" y="11"/>
                    <a:pt x="46" y="15"/>
                  </a:cubicBezTo>
                  <a:cubicBezTo>
                    <a:pt x="45" y="16"/>
                    <a:pt x="44" y="17"/>
                    <a:pt x="42" y="18"/>
                  </a:cubicBezTo>
                  <a:cubicBezTo>
                    <a:pt x="40" y="19"/>
                    <a:pt x="38" y="18"/>
                    <a:pt x="37" y="19"/>
                  </a:cubicBezTo>
                  <a:cubicBezTo>
                    <a:pt x="27" y="25"/>
                    <a:pt x="25" y="35"/>
                    <a:pt x="13" y="37"/>
                  </a:cubicBezTo>
                  <a:cubicBezTo>
                    <a:pt x="10" y="38"/>
                    <a:pt x="5" y="37"/>
                    <a:pt x="4" y="40"/>
                  </a:cubicBezTo>
                  <a:cubicBezTo>
                    <a:pt x="0" y="53"/>
                    <a:pt x="27" y="49"/>
                    <a:pt x="22" y="5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98" name="Gruppo 455"/>
          <p:cNvGrpSpPr>
            <a:grpSpLocks/>
          </p:cNvGrpSpPr>
          <p:nvPr userDrawn="1"/>
        </p:nvGrpSpPr>
        <p:grpSpPr bwMode="auto">
          <a:xfrm>
            <a:off x="6713538" y="3479800"/>
            <a:ext cx="2392362" cy="647700"/>
            <a:chOff x="6713262" y="3479525"/>
            <a:chExt cx="2392363" cy="647699"/>
          </a:xfrm>
          <a:solidFill>
            <a:schemeClr val="tx1"/>
          </a:solidFill>
        </p:grpSpPr>
        <p:sp>
          <p:nvSpPr>
            <p:cNvPr id="199" name="Freeform 265"/>
            <p:cNvSpPr>
              <a:spLocks/>
            </p:cNvSpPr>
            <p:nvPr/>
          </p:nvSpPr>
          <p:spPr bwMode="auto">
            <a:xfrm>
              <a:off x="6856137" y="3479525"/>
              <a:ext cx="38100" cy="57150"/>
            </a:xfrm>
            <a:custGeom>
              <a:avLst/>
              <a:gdLst/>
              <a:ahLst/>
              <a:cxnLst>
                <a:cxn ang="0">
                  <a:pos x="19" y="20"/>
                </a:cxn>
                <a:cxn ang="0">
                  <a:pos x="23" y="64"/>
                </a:cxn>
                <a:cxn ang="0">
                  <a:pos x="47" y="32"/>
                </a:cxn>
                <a:cxn ang="0">
                  <a:pos x="43" y="12"/>
                </a:cxn>
                <a:cxn ang="0">
                  <a:pos x="19" y="20"/>
                </a:cxn>
              </a:cxnLst>
              <a:rect l="0" t="0" r="r" b="b"/>
              <a:pathLst>
                <a:path w="47" h="64">
                  <a:moveTo>
                    <a:pt x="19" y="20"/>
                  </a:moveTo>
                  <a:cubicBezTo>
                    <a:pt x="0" y="33"/>
                    <a:pt x="0" y="56"/>
                    <a:pt x="23" y="64"/>
                  </a:cubicBezTo>
                  <a:cubicBezTo>
                    <a:pt x="45" y="58"/>
                    <a:pt x="40" y="52"/>
                    <a:pt x="47" y="32"/>
                  </a:cubicBezTo>
                  <a:cubicBezTo>
                    <a:pt x="46" y="25"/>
                    <a:pt x="47" y="18"/>
                    <a:pt x="43" y="12"/>
                  </a:cubicBezTo>
                  <a:cubicBezTo>
                    <a:pt x="35" y="0"/>
                    <a:pt x="19" y="9"/>
                    <a:pt x="19" y="2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0" name="Freeform 271"/>
            <p:cNvSpPr>
              <a:spLocks/>
            </p:cNvSpPr>
            <p:nvPr/>
          </p:nvSpPr>
          <p:spPr bwMode="auto">
            <a:xfrm>
              <a:off x="8999263" y="3784325"/>
              <a:ext cx="106362" cy="92075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31" y="32"/>
                </a:cxn>
                <a:cxn ang="0">
                  <a:pos x="7" y="48"/>
                </a:cxn>
                <a:cxn ang="0">
                  <a:pos x="31" y="104"/>
                </a:cxn>
                <a:cxn ang="0">
                  <a:pos x="103" y="84"/>
                </a:cxn>
                <a:cxn ang="0">
                  <a:pos x="107" y="52"/>
                </a:cxn>
                <a:cxn ang="0">
                  <a:pos x="127" y="48"/>
                </a:cxn>
                <a:cxn ang="0">
                  <a:pos x="131" y="36"/>
                </a:cxn>
                <a:cxn ang="0">
                  <a:pos x="91" y="0"/>
                </a:cxn>
              </a:cxnLst>
              <a:rect l="0" t="0" r="r" b="b"/>
              <a:pathLst>
                <a:path w="131" h="104">
                  <a:moveTo>
                    <a:pt x="91" y="0"/>
                  </a:moveTo>
                  <a:cubicBezTo>
                    <a:pt x="56" y="6"/>
                    <a:pt x="58" y="5"/>
                    <a:pt x="31" y="32"/>
                  </a:cubicBezTo>
                  <a:cubicBezTo>
                    <a:pt x="24" y="39"/>
                    <a:pt x="7" y="48"/>
                    <a:pt x="7" y="48"/>
                  </a:cubicBezTo>
                  <a:cubicBezTo>
                    <a:pt x="0" y="70"/>
                    <a:pt x="8" y="96"/>
                    <a:pt x="31" y="104"/>
                  </a:cubicBezTo>
                  <a:cubicBezTo>
                    <a:pt x="59" y="100"/>
                    <a:pt x="77" y="89"/>
                    <a:pt x="103" y="84"/>
                  </a:cubicBezTo>
                  <a:cubicBezTo>
                    <a:pt x="104" y="73"/>
                    <a:pt x="101" y="61"/>
                    <a:pt x="107" y="52"/>
                  </a:cubicBezTo>
                  <a:cubicBezTo>
                    <a:pt x="111" y="46"/>
                    <a:pt x="121" y="52"/>
                    <a:pt x="127" y="48"/>
                  </a:cubicBezTo>
                  <a:cubicBezTo>
                    <a:pt x="131" y="46"/>
                    <a:pt x="130" y="40"/>
                    <a:pt x="131" y="36"/>
                  </a:cubicBezTo>
                  <a:cubicBezTo>
                    <a:pt x="126" y="4"/>
                    <a:pt x="123" y="5"/>
                    <a:pt x="91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1" name="Freeform 281"/>
            <p:cNvSpPr>
              <a:spLocks/>
            </p:cNvSpPr>
            <p:nvPr/>
          </p:nvSpPr>
          <p:spPr bwMode="auto">
            <a:xfrm>
              <a:off x="8524600" y="3879574"/>
              <a:ext cx="92075" cy="85725"/>
            </a:xfrm>
            <a:custGeom>
              <a:avLst/>
              <a:gdLst/>
              <a:ahLst/>
              <a:cxnLst>
                <a:cxn ang="0">
                  <a:pos x="79" y="24"/>
                </a:cxn>
                <a:cxn ang="0">
                  <a:pos x="15" y="48"/>
                </a:cxn>
                <a:cxn ang="0">
                  <a:pos x="11" y="64"/>
                </a:cxn>
                <a:cxn ang="0">
                  <a:pos x="3" y="76"/>
                </a:cxn>
                <a:cxn ang="0">
                  <a:pos x="51" y="96"/>
                </a:cxn>
                <a:cxn ang="0">
                  <a:pos x="63" y="92"/>
                </a:cxn>
                <a:cxn ang="0">
                  <a:pos x="63" y="68"/>
                </a:cxn>
                <a:cxn ang="0">
                  <a:pos x="87" y="60"/>
                </a:cxn>
                <a:cxn ang="0">
                  <a:pos x="67" y="44"/>
                </a:cxn>
                <a:cxn ang="0">
                  <a:pos x="91" y="36"/>
                </a:cxn>
                <a:cxn ang="0">
                  <a:pos x="67" y="36"/>
                </a:cxn>
                <a:cxn ang="0">
                  <a:pos x="55" y="44"/>
                </a:cxn>
                <a:cxn ang="0">
                  <a:pos x="79" y="24"/>
                </a:cxn>
              </a:cxnLst>
              <a:rect l="0" t="0" r="r" b="b"/>
              <a:pathLst>
                <a:path w="111" h="96">
                  <a:moveTo>
                    <a:pt x="79" y="24"/>
                  </a:moveTo>
                  <a:cubicBezTo>
                    <a:pt x="57" y="31"/>
                    <a:pt x="37" y="41"/>
                    <a:pt x="15" y="48"/>
                  </a:cubicBezTo>
                  <a:cubicBezTo>
                    <a:pt x="14" y="53"/>
                    <a:pt x="13" y="59"/>
                    <a:pt x="11" y="64"/>
                  </a:cubicBezTo>
                  <a:cubicBezTo>
                    <a:pt x="9" y="68"/>
                    <a:pt x="0" y="72"/>
                    <a:pt x="3" y="76"/>
                  </a:cubicBezTo>
                  <a:cubicBezTo>
                    <a:pt x="7" y="80"/>
                    <a:pt x="42" y="90"/>
                    <a:pt x="51" y="96"/>
                  </a:cubicBezTo>
                  <a:cubicBezTo>
                    <a:pt x="55" y="95"/>
                    <a:pt x="61" y="96"/>
                    <a:pt x="63" y="92"/>
                  </a:cubicBezTo>
                  <a:cubicBezTo>
                    <a:pt x="69" y="80"/>
                    <a:pt x="46" y="80"/>
                    <a:pt x="63" y="68"/>
                  </a:cubicBezTo>
                  <a:cubicBezTo>
                    <a:pt x="70" y="63"/>
                    <a:pt x="87" y="60"/>
                    <a:pt x="87" y="60"/>
                  </a:cubicBezTo>
                  <a:cubicBezTo>
                    <a:pt x="111" y="24"/>
                    <a:pt x="79" y="80"/>
                    <a:pt x="67" y="44"/>
                  </a:cubicBezTo>
                  <a:cubicBezTo>
                    <a:pt x="64" y="36"/>
                    <a:pt x="91" y="36"/>
                    <a:pt x="91" y="36"/>
                  </a:cubicBezTo>
                  <a:cubicBezTo>
                    <a:pt x="82" y="0"/>
                    <a:pt x="79" y="26"/>
                    <a:pt x="67" y="36"/>
                  </a:cubicBezTo>
                  <a:cubicBezTo>
                    <a:pt x="54" y="47"/>
                    <a:pt x="55" y="34"/>
                    <a:pt x="55" y="44"/>
                  </a:cubicBezTo>
                  <a:lnTo>
                    <a:pt x="79" y="24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2" name="Freeform 283"/>
            <p:cNvSpPr>
              <a:spLocks/>
            </p:cNvSpPr>
            <p:nvPr/>
          </p:nvSpPr>
          <p:spPr bwMode="auto">
            <a:xfrm>
              <a:off x="8959575" y="3993874"/>
              <a:ext cx="58738" cy="60325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21" y="24"/>
                </a:cxn>
                <a:cxn ang="0">
                  <a:pos x="45" y="68"/>
                </a:cxn>
                <a:cxn ang="0">
                  <a:pos x="73" y="48"/>
                </a:cxn>
                <a:cxn ang="0">
                  <a:pos x="61" y="4"/>
                </a:cxn>
                <a:cxn ang="0">
                  <a:pos x="49" y="0"/>
                </a:cxn>
              </a:cxnLst>
              <a:rect l="0" t="0" r="r" b="b"/>
              <a:pathLst>
                <a:path w="73" h="68">
                  <a:moveTo>
                    <a:pt x="49" y="0"/>
                  </a:moveTo>
                  <a:cubicBezTo>
                    <a:pt x="44" y="16"/>
                    <a:pt x="35" y="15"/>
                    <a:pt x="21" y="24"/>
                  </a:cubicBezTo>
                  <a:cubicBezTo>
                    <a:pt x="7" y="65"/>
                    <a:pt x="0" y="53"/>
                    <a:pt x="45" y="68"/>
                  </a:cubicBezTo>
                  <a:cubicBezTo>
                    <a:pt x="73" y="59"/>
                    <a:pt x="66" y="68"/>
                    <a:pt x="73" y="48"/>
                  </a:cubicBezTo>
                  <a:cubicBezTo>
                    <a:pt x="68" y="34"/>
                    <a:pt x="69" y="17"/>
                    <a:pt x="61" y="4"/>
                  </a:cubicBezTo>
                  <a:cubicBezTo>
                    <a:pt x="59" y="0"/>
                    <a:pt x="53" y="1"/>
                    <a:pt x="4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3" name="Freeform 284"/>
            <p:cNvSpPr>
              <a:spLocks/>
            </p:cNvSpPr>
            <p:nvPr/>
          </p:nvSpPr>
          <p:spPr bwMode="auto">
            <a:xfrm>
              <a:off x="8891313" y="4035149"/>
              <a:ext cx="53975" cy="60325"/>
            </a:xfrm>
            <a:custGeom>
              <a:avLst/>
              <a:gdLst/>
              <a:ahLst/>
              <a:cxnLst>
                <a:cxn ang="0">
                  <a:pos x="33" y="4"/>
                </a:cxn>
                <a:cxn ang="0">
                  <a:pos x="1" y="32"/>
                </a:cxn>
                <a:cxn ang="0">
                  <a:pos x="33" y="68"/>
                </a:cxn>
                <a:cxn ang="0">
                  <a:pos x="61" y="36"/>
                </a:cxn>
                <a:cxn ang="0">
                  <a:pos x="45" y="16"/>
                </a:cxn>
                <a:cxn ang="0">
                  <a:pos x="21" y="4"/>
                </a:cxn>
                <a:cxn ang="0">
                  <a:pos x="33" y="4"/>
                </a:cxn>
              </a:cxnLst>
              <a:rect l="0" t="0" r="r" b="b"/>
              <a:pathLst>
                <a:path w="67" h="68">
                  <a:moveTo>
                    <a:pt x="33" y="4"/>
                  </a:moveTo>
                  <a:cubicBezTo>
                    <a:pt x="5" y="23"/>
                    <a:pt x="14" y="12"/>
                    <a:pt x="1" y="32"/>
                  </a:cubicBezTo>
                  <a:cubicBezTo>
                    <a:pt x="27" y="49"/>
                    <a:pt x="0" y="60"/>
                    <a:pt x="33" y="68"/>
                  </a:cubicBezTo>
                  <a:cubicBezTo>
                    <a:pt x="42" y="55"/>
                    <a:pt x="52" y="49"/>
                    <a:pt x="61" y="36"/>
                  </a:cubicBezTo>
                  <a:cubicBezTo>
                    <a:pt x="27" y="13"/>
                    <a:pt x="67" y="44"/>
                    <a:pt x="45" y="16"/>
                  </a:cubicBezTo>
                  <a:cubicBezTo>
                    <a:pt x="39" y="9"/>
                    <a:pt x="21" y="13"/>
                    <a:pt x="21" y="4"/>
                  </a:cubicBezTo>
                  <a:cubicBezTo>
                    <a:pt x="21" y="0"/>
                    <a:pt x="29" y="4"/>
                    <a:pt x="33" y="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4" name="Freeform 285"/>
            <p:cNvSpPr>
              <a:spLocks/>
            </p:cNvSpPr>
            <p:nvPr/>
          </p:nvSpPr>
          <p:spPr bwMode="auto">
            <a:xfrm>
              <a:off x="8829400" y="4084362"/>
              <a:ext cx="33338" cy="42862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36"/>
                </a:cxn>
                <a:cxn ang="0">
                  <a:pos x="40" y="28"/>
                </a:cxn>
                <a:cxn ang="0">
                  <a:pos x="24" y="0"/>
                </a:cxn>
              </a:cxnLst>
              <a:rect l="0" t="0" r="r" b="b"/>
              <a:pathLst>
                <a:path w="40" h="48">
                  <a:moveTo>
                    <a:pt x="24" y="0"/>
                  </a:moveTo>
                  <a:cubicBezTo>
                    <a:pt x="12" y="12"/>
                    <a:pt x="5" y="20"/>
                    <a:pt x="0" y="36"/>
                  </a:cubicBezTo>
                  <a:cubicBezTo>
                    <a:pt x="18" y="48"/>
                    <a:pt x="28" y="46"/>
                    <a:pt x="40" y="28"/>
                  </a:cubicBezTo>
                  <a:cubicBezTo>
                    <a:pt x="27" y="20"/>
                    <a:pt x="24" y="17"/>
                    <a:pt x="24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5" name="Freeform 288"/>
            <p:cNvSpPr>
              <a:spLocks/>
            </p:cNvSpPr>
            <p:nvPr/>
          </p:nvSpPr>
          <p:spPr bwMode="auto">
            <a:xfrm>
              <a:off x="6713262" y="3766863"/>
              <a:ext cx="76200" cy="74612"/>
            </a:xfrm>
            <a:custGeom>
              <a:avLst/>
              <a:gdLst/>
              <a:ahLst/>
              <a:cxnLst>
                <a:cxn ang="0">
                  <a:pos x="78" y="9"/>
                </a:cxn>
                <a:cxn ang="0">
                  <a:pos x="14" y="9"/>
                </a:cxn>
                <a:cxn ang="0">
                  <a:pos x="54" y="49"/>
                </a:cxn>
                <a:cxn ang="0">
                  <a:pos x="90" y="21"/>
                </a:cxn>
                <a:cxn ang="0">
                  <a:pos x="78" y="9"/>
                </a:cxn>
              </a:cxnLst>
              <a:rect l="0" t="0" r="r" b="b"/>
              <a:pathLst>
                <a:path w="92" h="85">
                  <a:moveTo>
                    <a:pt x="78" y="9"/>
                  </a:moveTo>
                  <a:cubicBezTo>
                    <a:pt x="77" y="9"/>
                    <a:pt x="23" y="0"/>
                    <a:pt x="14" y="9"/>
                  </a:cubicBezTo>
                  <a:cubicBezTo>
                    <a:pt x="0" y="23"/>
                    <a:pt x="47" y="45"/>
                    <a:pt x="54" y="49"/>
                  </a:cubicBezTo>
                  <a:cubicBezTo>
                    <a:pt x="78" y="85"/>
                    <a:pt x="84" y="40"/>
                    <a:pt x="90" y="21"/>
                  </a:cubicBezTo>
                  <a:cubicBezTo>
                    <a:pt x="92" y="16"/>
                    <a:pt x="82" y="13"/>
                    <a:pt x="78" y="9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6" name="Freeform 289"/>
            <p:cNvSpPr>
              <a:spLocks/>
            </p:cNvSpPr>
            <p:nvPr/>
          </p:nvSpPr>
          <p:spPr bwMode="auto">
            <a:xfrm>
              <a:off x="6838674" y="3946249"/>
              <a:ext cx="55563" cy="74613"/>
            </a:xfrm>
            <a:custGeom>
              <a:avLst/>
              <a:gdLst/>
              <a:ahLst/>
              <a:cxnLst>
                <a:cxn ang="0">
                  <a:pos x="51" y="13"/>
                </a:cxn>
                <a:cxn ang="0">
                  <a:pos x="11" y="53"/>
                </a:cxn>
                <a:cxn ang="0">
                  <a:pos x="63" y="69"/>
                </a:cxn>
                <a:cxn ang="0">
                  <a:pos x="63" y="25"/>
                </a:cxn>
                <a:cxn ang="0">
                  <a:pos x="51" y="13"/>
                </a:cxn>
              </a:cxnLst>
              <a:rect l="0" t="0" r="r" b="b"/>
              <a:pathLst>
                <a:path w="71" h="85">
                  <a:moveTo>
                    <a:pt x="51" y="13"/>
                  </a:moveTo>
                  <a:cubicBezTo>
                    <a:pt x="18" y="24"/>
                    <a:pt x="36" y="45"/>
                    <a:pt x="11" y="53"/>
                  </a:cubicBezTo>
                  <a:cubicBezTo>
                    <a:pt x="0" y="85"/>
                    <a:pt x="44" y="71"/>
                    <a:pt x="63" y="69"/>
                  </a:cubicBezTo>
                  <a:cubicBezTo>
                    <a:pt x="66" y="55"/>
                    <a:pt x="71" y="40"/>
                    <a:pt x="63" y="25"/>
                  </a:cubicBezTo>
                  <a:cubicBezTo>
                    <a:pt x="48" y="0"/>
                    <a:pt x="51" y="38"/>
                    <a:pt x="51" y="1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7" name="Gruppo 447"/>
          <p:cNvGrpSpPr>
            <a:grpSpLocks/>
          </p:cNvGrpSpPr>
          <p:nvPr userDrawn="1"/>
        </p:nvGrpSpPr>
        <p:grpSpPr bwMode="auto">
          <a:xfrm>
            <a:off x="628650" y="3978275"/>
            <a:ext cx="3168650" cy="1406525"/>
            <a:chOff x="628596" y="3978600"/>
            <a:chExt cx="3169011" cy="1405895"/>
          </a:xfrm>
          <a:solidFill>
            <a:schemeClr val="tx1"/>
          </a:solidFill>
        </p:grpSpPr>
        <p:sp>
          <p:nvSpPr>
            <p:cNvPr id="208" name="Freeform 33"/>
            <p:cNvSpPr>
              <a:spLocks/>
            </p:cNvSpPr>
            <p:nvPr/>
          </p:nvSpPr>
          <p:spPr bwMode="auto">
            <a:xfrm>
              <a:off x="3586446" y="3978600"/>
              <a:ext cx="211161" cy="112663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76" y="9"/>
                </a:cxn>
                <a:cxn ang="0">
                  <a:pos x="24" y="33"/>
                </a:cxn>
                <a:cxn ang="0">
                  <a:pos x="12" y="69"/>
                </a:cxn>
                <a:cxn ang="0">
                  <a:pos x="48" y="85"/>
                </a:cxn>
                <a:cxn ang="0">
                  <a:pos x="72" y="93"/>
                </a:cxn>
                <a:cxn ang="0">
                  <a:pos x="100" y="89"/>
                </a:cxn>
                <a:cxn ang="0">
                  <a:pos x="132" y="49"/>
                </a:cxn>
                <a:cxn ang="0">
                  <a:pos x="128" y="1"/>
                </a:cxn>
              </a:cxnLst>
              <a:rect l="0" t="0" r="r" b="b"/>
              <a:pathLst>
                <a:path w="161" h="93">
                  <a:moveTo>
                    <a:pt x="128" y="1"/>
                  </a:moveTo>
                  <a:cubicBezTo>
                    <a:pt x="111" y="3"/>
                    <a:pt x="91" y="0"/>
                    <a:pt x="76" y="9"/>
                  </a:cubicBezTo>
                  <a:cubicBezTo>
                    <a:pt x="50" y="24"/>
                    <a:pt x="60" y="28"/>
                    <a:pt x="24" y="33"/>
                  </a:cubicBezTo>
                  <a:cubicBezTo>
                    <a:pt x="15" y="42"/>
                    <a:pt x="0" y="55"/>
                    <a:pt x="12" y="69"/>
                  </a:cubicBezTo>
                  <a:cubicBezTo>
                    <a:pt x="19" y="78"/>
                    <a:pt x="41" y="83"/>
                    <a:pt x="48" y="85"/>
                  </a:cubicBezTo>
                  <a:cubicBezTo>
                    <a:pt x="56" y="88"/>
                    <a:pt x="72" y="93"/>
                    <a:pt x="72" y="93"/>
                  </a:cubicBezTo>
                  <a:cubicBezTo>
                    <a:pt x="81" y="92"/>
                    <a:pt x="91" y="93"/>
                    <a:pt x="100" y="89"/>
                  </a:cubicBezTo>
                  <a:cubicBezTo>
                    <a:pt x="122" y="80"/>
                    <a:pt x="109" y="57"/>
                    <a:pt x="132" y="49"/>
                  </a:cubicBezTo>
                  <a:cubicBezTo>
                    <a:pt x="144" y="37"/>
                    <a:pt x="161" y="1"/>
                    <a:pt x="128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9" name="Freeform 34"/>
            <p:cNvSpPr>
              <a:spLocks/>
            </p:cNvSpPr>
            <p:nvPr/>
          </p:nvSpPr>
          <p:spPr bwMode="auto">
            <a:xfrm>
              <a:off x="3221279" y="4045245"/>
              <a:ext cx="93673" cy="58712"/>
            </a:xfrm>
            <a:custGeom>
              <a:avLst/>
              <a:gdLst/>
              <a:ahLst/>
              <a:cxnLst>
                <a:cxn ang="0">
                  <a:pos x="88" y="24"/>
                </a:cxn>
                <a:cxn ang="0">
                  <a:pos x="56" y="4"/>
                </a:cxn>
                <a:cxn ang="0">
                  <a:pos x="44" y="0"/>
                </a:cxn>
                <a:cxn ang="0">
                  <a:pos x="16" y="56"/>
                </a:cxn>
                <a:cxn ang="0">
                  <a:pos x="44" y="64"/>
                </a:cxn>
                <a:cxn ang="0">
                  <a:pos x="68" y="72"/>
                </a:cxn>
                <a:cxn ang="0">
                  <a:pos x="88" y="24"/>
                </a:cxn>
              </a:cxnLst>
              <a:rect l="0" t="0" r="r" b="b"/>
              <a:pathLst>
                <a:path w="107" h="76">
                  <a:moveTo>
                    <a:pt x="88" y="24"/>
                  </a:moveTo>
                  <a:cubicBezTo>
                    <a:pt x="75" y="5"/>
                    <a:pt x="85" y="14"/>
                    <a:pt x="56" y="4"/>
                  </a:cubicBezTo>
                  <a:cubicBezTo>
                    <a:pt x="52" y="3"/>
                    <a:pt x="44" y="0"/>
                    <a:pt x="44" y="0"/>
                  </a:cubicBezTo>
                  <a:cubicBezTo>
                    <a:pt x="9" y="5"/>
                    <a:pt x="0" y="13"/>
                    <a:pt x="16" y="56"/>
                  </a:cubicBezTo>
                  <a:cubicBezTo>
                    <a:pt x="19" y="65"/>
                    <a:pt x="35" y="61"/>
                    <a:pt x="44" y="64"/>
                  </a:cubicBezTo>
                  <a:cubicBezTo>
                    <a:pt x="52" y="66"/>
                    <a:pt x="68" y="72"/>
                    <a:pt x="68" y="72"/>
                  </a:cubicBezTo>
                  <a:cubicBezTo>
                    <a:pt x="107" y="66"/>
                    <a:pt x="93" y="76"/>
                    <a:pt x="88" y="2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0" name="Freeform 37"/>
            <p:cNvSpPr>
              <a:spLocks/>
            </p:cNvSpPr>
            <p:nvPr/>
          </p:nvSpPr>
          <p:spPr bwMode="auto">
            <a:xfrm>
              <a:off x="2630662" y="4084915"/>
              <a:ext cx="115900" cy="69819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36"/>
                </a:cxn>
                <a:cxn ang="0">
                  <a:pos x="4" y="48"/>
                </a:cxn>
                <a:cxn ang="0">
                  <a:pos x="28" y="56"/>
                </a:cxn>
                <a:cxn ang="0">
                  <a:pos x="64" y="52"/>
                </a:cxn>
                <a:cxn ang="0">
                  <a:pos x="80" y="28"/>
                </a:cxn>
                <a:cxn ang="0">
                  <a:pos x="88" y="16"/>
                </a:cxn>
                <a:cxn ang="0">
                  <a:pos x="40" y="0"/>
                </a:cxn>
              </a:cxnLst>
              <a:rect l="0" t="0" r="r" b="b"/>
              <a:pathLst>
                <a:path w="88" h="58">
                  <a:moveTo>
                    <a:pt x="40" y="0"/>
                  </a:moveTo>
                  <a:cubicBezTo>
                    <a:pt x="17" y="6"/>
                    <a:pt x="8" y="13"/>
                    <a:pt x="0" y="36"/>
                  </a:cubicBezTo>
                  <a:cubicBezTo>
                    <a:pt x="1" y="40"/>
                    <a:pt x="1" y="46"/>
                    <a:pt x="4" y="48"/>
                  </a:cubicBezTo>
                  <a:cubicBezTo>
                    <a:pt x="11" y="53"/>
                    <a:pt x="28" y="56"/>
                    <a:pt x="28" y="56"/>
                  </a:cubicBezTo>
                  <a:cubicBezTo>
                    <a:pt x="40" y="55"/>
                    <a:pt x="53" y="58"/>
                    <a:pt x="64" y="52"/>
                  </a:cubicBezTo>
                  <a:cubicBezTo>
                    <a:pt x="72" y="47"/>
                    <a:pt x="75" y="36"/>
                    <a:pt x="80" y="28"/>
                  </a:cubicBezTo>
                  <a:cubicBezTo>
                    <a:pt x="83" y="24"/>
                    <a:pt x="88" y="16"/>
                    <a:pt x="88" y="16"/>
                  </a:cubicBezTo>
                  <a:cubicBezTo>
                    <a:pt x="72" y="11"/>
                    <a:pt x="56" y="5"/>
                    <a:pt x="40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1" name="Figura a mano libera 210"/>
            <p:cNvSpPr/>
            <p:nvPr/>
          </p:nvSpPr>
          <p:spPr>
            <a:xfrm>
              <a:off x="628596" y="5286114"/>
              <a:ext cx="88910" cy="98381"/>
            </a:xfrm>
            <a:custGeom>
              <a:avLst/>
              <a:gdLst>
                <a:gd name="connsiteX0" fmla="*/ 98367 w 438842"/>
                <a:gd name="connsiteY0" fmla="*/ 69632 h 526832"/>
                <a:gd name="connsiteX1" fmla="*/ 57727 w 438842"/>
                <a:gd name="connsiteY1" fmla="*/ 95032 h 526832"/>
                <a:gd name="connsiteX2" fmla="*/ 52647 w 438842"/>
                <a:gd name="connsiteY2" fmla="*/ 110272 h 526832"/>
                <a:gd name="connsiteX3" fmla="*/ 37407 w 438842"/>
                <a:gd name="connsiteY3" fmla="*/ 176312 h 526832"/>
                <a:gd name="connsiteX4" fmla="*/ 22167 w 438842"/>
                <a:gd name="connsiteY4" fmla="*/ 186472 h 526832"/>
                <a:gd name="connsiteX5" fmla="*/ 22167 w 438842"/>
                <a:gd name="connsiteY5" fmla="*/ 247432 h 526832"/>
                <a:gd name="connsiteX6" fmla="*/ 37407 w 438842"/>
                <a:gd name="connsiteY6" fmla="*/ 257592 h 526832"/>
                <a:gd name="connsiteX7" fmla="*/ 42487 w 438842"/>
                <a:gd name="connsiteY7" fmla="*/ 272832 h 526832"/>
                <a:gd name="connsiteX8" fmla="*/ 57727 w 438842"/>
                <a:gd name="connsiteY8" fmla="*/ 277912 h 526832"/>
                <a:gd name="connsiteX9" fmla="*/ 103447 w 438842"/>
                <a:gd name="connsiteY9" fmla="*/ 313472 h 526832"/>
                <a:gd name="connsiteX10" fmla="*/ 133927 w 438842"/>
                <a:gd name="connsiteY10" fmla="*/ 323632 h 526832"/>
                <a:gd name="connsiteX11" fmla="*/ 144087 w 438842"/>
                <a:gd name="connsiteY11" fmla="*/ 338872 h 526832"/>
                <a:gd name="connsiteX12" fmla="*/ 199967 w 438842"/>
                <a:gd name="connsiteY12" fmla="*/ 364272 h 526832"/>
                <a:gd name="connsiteX13" fmla="*/ 210127 w 438842"/>
                <a:gd name="connsiteY13" fmla="*/ 379512 h 526832"/>
                <a:gd name="connsiteX14" fmla="*/ 189807 w 438842"/>
                <a:gd name="connsiteY14" fmla="*/ 409992 h 526832"/>
                <a:gd name="connsiteX15" fmla="*/ 159327 w 438842"/>
                <a:gd name="connsiteY15" fmla="*/ 435392 h 526832"/>
                <a:gd name="connsiteX16" fmla="*/ 149167 w 438842"/>
                <a:gd name="connsiteY16" fmla="*/ 450632 h 526832"/>
                <a:gd name="connsiteX17" fmla="*/ 139007 w 438842"/>
                <a:gd name="connsiteY17" fmla="*/ 481112 h 526832"/>
                <a:gd name="connsiteX18" fmla="*/ 144087 w 438842"/>
                <a:gd name="connsiteY18" fmla="*/ 511592 h 526832"/>
                <a:gd name="connsiteX19" fmla="*/ 159327 w 438842"/>
                <a:gd name="connsiteY19" fmla="*/ 516672 h 526832"/>
                <a:gd name="connsiteX20" fmla="*/ 174567 w 438842"/>
                <a:gd name="connsiteY20" fmla="*/ 526832 h 526832"/>
                <a:gd name="connsiteX21" fmla="*/ 245687 w 438842"/>
                <a:gd name="connsiteY21" fmla="*/ 516672 h 526832"/>
                <a:gd name="connsiteX22" fmla="*/ 276167 w 438842"/>
                <a:gd name="connsiteY22" fmla="*/ 496352 h 526832"/>
                <a:gd name="connsiteX23" fmla="*/ 291407 w 438842"/>
                <a:gd name="connsiteY23" fmla="*/ 486192 h 526832"/>
                <a:gd name="connsiteX24" fmla="*/ 296487 w 438842"/>
                <a:gd name="connsiteY24" fmla="*/ 470952 h 526832"/>
                <a:gd name="connsiteX25" fmla="*/ 326967 w 438842"/>
                <a:gd name="connsiteY25" fmla="*/ 460792 h 526832"/>
                <a:gd name="connsiteX26" fmla="*/ 413327 w 438842"/>
                <a:gd name="connsiteY26" fmla="*/ 450632 h 526832"/>
                <a:gd name="connsiteX27" fmla="*/ 428567 w 438842"/>
                <a:gd name="connsiteY27" fmla="*/ 440472 h 526832"/>
                <a:gd name="connsiteX28" fmla="*/ 438727 w 438842"/>
                <a:gd name="connsiteY28" fmla="*/ 409992 h 526832"/>
                <a:gd name="connsiteX29" fmla="*/ 423487 w 438842"/>
                <a:gd name="connsiteY29" fmla="*/ 359192 h 526832"/>
                <a:gd name="connsiteX30" fmla="*/ 418407 w 438842"/>
                <a:gd name="connsiteY30" fmla="*/ 343952 h 526832"/>
                <a:gd name="connsiteX31" fmla="*/ 387927 w 438842"/>
                <a:gd name="connsiteY31" fmla="*/ 318552 h 526832"/>
                <a:gd name="connsiteX32" fmla="*/ 377767 w 438842"/>
                <a:gd name="connsiteY32" fmla="*/ 303312 h 526832"/>
                <a:gd name="connsiteX33" fmla="*/ 347287 w 438842"/>
                <a:gd name="connsiteY33" fmla="*/ 288072 h 526832"/>
                <a:gd name="connsiteX34" fmla="*/ 357447 w 438842"/>
                <a:gd name="connsiteY34" fmla="*/ 272832 h 526832"/>
                <a:gd name="connsiteX35" fmla="*/ 423487 w 438842"/>
                <a:gd name="connsiteY35" fmla="*/ 252512 h 526832"/>
                <a:gd name="connsiteX36" fmla="*/ 423487 w 438842"/>
                <a:gd name="connsiteY36" fmla="*/ 176312 h 526832"/>
                <a:gd name="connsiteX37" fmla="*/ 408247 w 438842"/>
                <a:gd name="connsiteY37" fmla="*/ 125512 h 526832"/>
                <a:gd name="connsiteX38" fmla="*/ 382847 w 438842"/>
                <a:gd name="connsiteY38" fmla="*/ 130592 h 526832"/>
                <a:gd name="connsiteX39" fmla="*/ 357447 w 438842"/>
                <a:gd name="connsiteY39" fmla="*/ 176312 h 526832"/>
                <a:gd name="connsiteX40" fmla="*/ 342207 w 438842"/>
                <a:gd name="connsiteY40" fmla="*/ 181392 h 526832"/>
                <a:gd name="connsiteX41" fmla="*/ 326967 w 438842"/>
                <a:gd name="connsiteY41" fmla="*/ 191552 h 526832"/>
                <a:gd name="connsiteX42" fmla="*/ 291407 w 438842"/>
                <a:gd name="connsiteY42" fmla="*/ 206792 h 526832"/>
                <a:gd name="connsiteX43" fmla="*/ 225367 w 438842"/>
                <a:gd name="connsiteY43" fmla="*/ 201712 h 526832"/>
                <a:gd name="connsiteX44" fmla="*/ 230447 w 438842"/>
                <a:gd name="connsiteY44" fmla="*/ 166152 h 526832"/>
                <a:gd name="connsiteX45" fmla="*/ 255847 w 438842"/>
                <a:gd name="connsiteY45" fmla="*/ 120432 h 526832"/>
                <a:gd name="connsiteX46" fmla="*/ 255847 w 438842"/>
                <a:gd name="connsiteY46" fmla="*/ 69632 h 526832"/>
                <a:gd name="connsiteX47" fmla="*/ 250767 w 438842"/>
                <a:gd name="connsiteY47" fmla="*/ 54392 h 526832"/>
                <a:gd name="connsiteX48" fmla="*/ 215207 w 438842"/>
                <a:gd name="connsiteY48" fmla="*/ 39152 h 526832"/>
                <a:gd name="connsiteX49" fmla="*/ 199967 w 438842"/>
                <a:gd name="connsiteY49" fmla="*/ 28992 h 526832"/>
                <a:gd name="connsiteX50" fmla="*/ 184727 w 438842"/>
                <a:gd name="connsiteY50" fmla="*/ 13752 h 526832"/>
                <a:gd name="connsiteX51" fmla="*/ 149167 w 438842"/>
                <a:gd name="connsiteY51" fmla="*/ 3592 h 526832"/>
                <a:gd name="connsiteX52" fmla="*/ 113607 w 438842"/>
                <a:gd name="connsiteY52" fmla="*/ 18832 h 526832"/>
                <a:gd name="connsiteX53" fmla="*/ 98367 w 438842"/>
                <a:gd name="connsiteY53" fmla="*/ 23912 h 526832"/>
                <a:gd name="connsiteX54" fmla="*/ 88207 w 438842"/>
                <a:gd name="connsiteY54" fmla="*/ 39152 h 526832"/>
                <a:gd name="connsiteX55" fmla="*/ 93287 w 438842"/>
                <a:gd name="connsiteY55" fmla="*/ 69632 h 526832"/>
                <a:gd name="connsiteX56" fmla="*/ 98367 w 438842"/>
                <a:gd name="connsiteY56" fmla="*/ 69632 h 526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38842" h="526832">
                  <a:moveTo>
                    <a:pt x="98367" y="69632"/>
                  </a:moveTo>
                  <a:cubicBezTo>
                    <a:pt x="92440" y="73865"/>
                    <a:pt x="68997" y="72491"/>
                    <a:pt x="57727" y="95032"/>
                  </a:cubicBezTo>
                  <a:cubicBezTo>
                    <a:pt x="55332" y="99821"/>
                    <a:pt x="54340" y="105192"/>
                    <a:pt x="52647" y="110272"/>
                  </a:cubicBezTo>
                  <a:cubicBezTo>
                    <a:pt x="49995" y="136796"/>
                    <a:pt x="55918" y="157801"/>
                    <a:pt x="37407" y="176312"/>
                  </a:cubicBezTo>
                  <a:cubicBezTo>
                    <a:pt x="33090" y="180629"/>
                    <a:pt x="27247" y="183085"/>
                    <a:pt x="22167" y="186472"/>
                  </a:cubicBezTo>
                  <a:cubicBezTo>
                    <a:pt x="17241" y="201250"/>
                    <a:pt x="0" y="232654"/>
                    <a:pt x="22167" y="247432"/>
                  </a:cubicBezTo>
                  <a:lnTo>
                    <a:pt x="37407" y="257592"/>
                  </a:lnTo>
                  <a:cubicBezTo>
                    <a:pt x="39100" y="262672"/>
                    <a:pt x="38701" y="269046"/>
                    <a:pt x="42487" y="272832"/>
                  </a:cubicBezTo>
                  <a:cubicBezTo>
                    <a:pt x="46273" y="276618"/>
                    <a:pt x="53272" y="274942"/>
                    <a:pt x="57727" y="277912"/>
                  </a:cubicBezTo>
                  <a:cubicBezTo>
                    <a:pt x="84026" y="295445"/>
                    <a:pt x="62868" y="299946"/>
                    <a:pt x="103447" y="313472"/>
                  </a:cubicBezTo>
                  <a:lnTo>
                    <a:pt x="133927" y="323632"/>
                  </a:lnTo>
                  <a:cubicBezTo>
                    <a:pt x="137314" y="328712"/>
                    <a:pt x="139492" y="334852"/>
                    <a:pt x="144087" y="338872"/>
                  </a:cubicBezTo>
                  <a:cubicBezTo>
                    <a:pt x="170126" y="361657"/>
                    <a:pt x="170813" y="358441"/>
                    <a:pt x="199967" y="364272"/>
                  </a:cubicBezTo>
                  <a:cubicBezTo>
                    <a:pt x="203354" y="369352"/>
                    <a:pt x="209264" y="373468"/>
                    <a:pt x="210127" y="379512"/>
                  </a:cubicBezTo>
                  <a:cubicBezTo>
                    <a:pt x="213291" y="401663"/>
                    <a:pt x="202352" y="399538"/>
                    <a:pt x="189807" y="409992"/>
                  </a:cubicBezTo>
                  <a:cubicBezTo>
                    <a:pt x="150693" y="442587"/>
                    <a:pt x="197165" y="410167"/>
                    <a:pt x="159327" y="435392"/>
                  </a:cubicBezTo>
                  <a:cubicBezTo>
                    <a:pt x="155940" y="440472"/>
                    <a:pt x="151647" y="445053"/>
                    <a:pt x="149167" y="450632"/>
                  </a:cubicBezTo>
                  <a:cubicBezTo>
                    <a:pt x="144817" y="460419"/>
                    <a:pt x="139007" y="481112"/>
                    <a:pt x="139007" y="481112"/>
                  </a:cubicBezTo>
                  <a:cubicBezTo>
                    <a:pt x="140700" y="491272"/>
                    <a:pt x="138977" y="502649"/>
                    <a:pt x="144087" y="511592"/>
                  </a:cubicBezTo>
                  <a:cubicBezTo>
                    <a:pt x="146744" y="516241"/>
                    <a:pt x="154538" y="514277"/>
                    <a:pt x="159327" y="516672"/>
                  </a:cubicBezTo>
                  <a:cubicBezTo>
                    <a:pt x="164788" y="519402"/>
                    <a:pt x="169487" y="523445"/>
                    <a:pt x="174567" y="526832"/>
                  </a:cubicBezTo>
                  <a:cubicBezTo>
                    <a:pt x="180681" y="526276"/>
                    <a:pt x="228478" y="526232"/>
                    <a:pt x="245687" y="516672"/>
                  </a:cubicBezTo>
                  <a:cubicBezTo>
                    <a:pt x="256361" y="510742"/>
                    <a:pt x="266007" y="503125"/>
                    <a:pt x="276167" y="496352"/>
                  </a:cubicBezTo>
                  <a:lnTo>
                    <a:pt x="291407" y="486192"/>
                  </a:lnTo>
                  <a:cubicBezTo>
                    <a:pt x="293100" y="481112"/>
                    <a:pt x="292130" y="474064"/>
                    <a:pt x="296487" y="470952"/>
                  </a:cubicBezTo>
                  <a:cubicBezTo>
                    <a:pt x="305202" y="464727"/>
                    <a:pt x="316323" y="461975"/>
                    <a:pt x="326967" y="460792"/>
                  </a:cubicBezTo>
                  <a:cubicBezTo>
                    <a:pt x="386256" y="454204"/>
                    <a:pt x="357472" y="457614"/>
                    <a:pt x="413327" y="450632"/>
                  </a:cubicBezTo>
                  <a:cubicBezTo>
                    <a:pt x="418407" y="447245"/>
                    <a:pt x="425331" y="445649"/>
                    <a:pt x="428567" y="440472"/>
                  </a:cubicBezTo>
                  <a:cubicBezTo>
                    <a:pt x="434243" y="431390"/>
                    <a:pt x="438727" y="409992"/>
                    <a:pt x="438727" y="409992"/>
                  </a:cubicBezTo>
                  <a:cubicBezTo>
                    <a:pt x="414582" y="337558"/>
                    <a:pt x="438842" y="412934"/>
                    <a:pt x="423487" y="359192"/>
                  </a:cubicBezTo>
                  <a:cubicBezTo>
                    <a:pt x="422016" y="354043"/>
                    <a:pt x="421377" y="348407"/>
                    <a:pt x="418407" y="343952"/>
                  </a:cubicBezTo>
                  <a:cubicBezTo>
                    <a:pt x="410584" y="332218"/>
                    <a:pt x="399172" y="326049"/>
                    <a:pt x="387927" y="318552"/>
                  </a:cubicBezTo>
                  <a:cubicBezTo>
                    <a:pt x="384540" y="313472"/>
                    <a:pt x="382084" y="307629"/>
                    <a:pt x="377767" y="303312"/>
                  </a:cubicBezTo>
                  <a:cubicBezTo>
                    <a:pt x="367919" y="293464"/>
                    <a:pt x="359682" y="292204"/>
                    <a:pt x="347287" y="288072"/>
                  </a:cubicBezTo>
                  <a:cubicBezTo>
                    <a:pt x="350674" y="282992"/>
                    <a:pt x="353130" y="277149"/>
                    <a:pt x="357447" y="272832"/>
                  </a:cubicBezTo>
                  <a:cubicBezTo>
                    <a:pt x="374502" y="255777"/>
                    <a:pt x="401808" y="255609"/>
                    <a:pt x="423487" y="252512"/>
                  </a:cubicBezTo>
                  <a:cubicBezTo>
                    <a:pt x="434725" y="218798"/>
                    <a:pt x="430117" y="239293"/>
                    <a:pt x="423487" y="176312"/>
                  </a:cubicBezTo>
                  <a:cubicBezTo>
                    <a:pt x="419401" y="137494"/>
                    <a:pt x="424102" y="149294"/>
                    <a:pt x="408247" y="125512"/>
                  </a:cubicBezTo>
                  <a:cubicBezTo>
                    <a:pt x="399780" y="127205"/>
                    <a:pt x="388952" y="124487"/>
                    <a:pt x="382847" y="130592"/>
                  </a:cubicBezTo>
                  <a:cubicBezTo>
                    <a:pt x="329831" y="183608"/>
                    <a:pt x="407484" y="142954"/>
                    <a:pt x="357447" y="176312"/>
                  </a:cubicBezTo>
                  <a:cubicBezTo>
                    <a:pt x="352992" y="179282"/>
                    <a:pt x="346996" y="178997"/>
                    <a:pt x="342207" y="181392"/>
                  </a:cubicBezTo>
                  <a:cubicBezTo>
                    <a:pt x="336746" y="184122"/>
                    <a:pt x="332268" y="188523"/>
                    <a:pt x="326967" y="191552"/>
                  </a:cubicBezTo>
                  <a:cubicBezTo>
                    <a:pt x="309390" y="201596"/>
                    <a:pt x="308505" y="201093"/>
                    <a:pt x="291407" y="206792"/>
                  </a:cubicBezTo>
                  <a:cubicBezTo>
                    <a:pt x="269394" y="205099"/>
                    <a:pt x="243737" y="213959"/>
                    <a:pt x="225367" y="201712"/>
                  </a:cubicBezTo>
                  <a:cubicBezTo>
                    <a:pt x="215404" y="195070"/>
                    <a:pt x="227755" y="177819"/>
                    <a:pt x="230447" y="166152"/>
                  </a:cubicBezTo>
                  <a:cubicBezTo>
                    <a:pt x="237906" y="133829"/>
                    <a:pt x="236370" y="139909"/>
                    <a:pt x="255847" y="120432"/>
                  </a:cubicBezTo>
                  <a:cubicBezTo>
                    <a:pt x="264061" y="95791"/>
                    <a:pt x="263144" y="106115"/>
                    <a:pt x="255847" y="69632"/>
                  </a:cubicBezTo>
                  <a:cubicBezTo>
                    <a:pt x="254797" y="64381"/>
                    <a:pt x="254112" y="58573"/>
                    <a:pt x="250767" y="54392"/>
                  </a:cubicBezTo>
                  <a:cubicBezTo>
                    <a:pt x="241996" y="43429"/>
                    <a:pt x="227409" y="42202"/>
                    <a:pt x="215207" y="39152"/>
                  </a:cubicBezTo>
                  <a:cubicBezTo>
                    <a:pt x="210127" y="35765"/>
                    <a:pt x="204657" y="32901"/>
                    <a:pt x="199967" y="28992"/>
                  </a:cubicBezTo>
                  <a:cubicBezTo>
                    <a:pt x="194448" y="24393"/>
                    <a:pt x="190705" y="17737"/>
                    <a:pt x="184727" y="13752"/>
                  </a:cubicBezTo>
                  <a:cubicBezTo>
                    <a:pt x="180354" y="10837"/>
                    <a:pt x="151877" y="4269"/>
                    <a:pt x="149167" y="3592"/>
                  </a:cubicBezTo>
                  <a:cubicBezTo>
                    <a:pt x="113426" y="15506"/>
                    <a:pt x="157549" y="0"/>
                    <a:pt x="113607" y="18832"/>
                  </a:cubicBezTo>
                  <a:cubicBezTo>
                    <a:pt x="108685" y="20941"/>
                    <a:pt x="103447" y="22219"/>
                    <a:pt x="98367" y="23912"/>
                  </a:cubicBezTo>
                  <a:cubicBezTo>
                    <a:pt x="94980" y="28992"/>
                    <a:pt x="88881" y="33084"/>
                    <a:pt x="88207" y="39152"/>
                  </a:cubicBezTo>
                  <a:cubicBezTo>
                    <a:pt x="87070" y="49389"/>
                    <a:pt x="91830" y="59435"/>
                    <a:pt x="93287" y="69632"/>
                  </a:cubicBezTo>
                  <a:cubicBezTo>
                    <a:pt x="93526" y="71308"/>
                    <a:pt x="104294" y="65399"/>
                    <a:pt x="98367" y="69632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2" name="Figura a mano libera 211"/>
            <p:cNvSpPr/>
            <p:nvPr/>
          </p:nvSpPr>
          <p:spPr>
            <a:xfrm>
              <a:off x="1020754" y="4679961"/>
              <a:ext cx="165119" cy="230085"/>
            </a:xfrm>
            <a:custGeom>
              <a:avLst/>
              <a:gdLst>
                <a:gd name="connsiteX0" fmla="*/ 300397 w 813477"/>
                <a:gd name="connsiteY0" fmla="*/ 5080 h 1227548"/>
                <a:gd name="connsiteX1" fmla="*/ 305477 w 813477"/>
                <a:gd name="connsiteY1" fmla="*/ 35560 h 1227548"/>
                <a:gd name="connsiteX2" fmla="*/ 315637 w 813477"/>
                <a:gd name="connsiteY2" fmla="*/ 71120 h 1227548"/>
                <a:gd name="connsiteX3" fmla="*/ 320717 w 813477"/>
                <a:gd name="connsiteY3" fmla="*/ 96520 h 1227548"/>
                <a:gd name="connsiteX4" fmla="*/ 330877 w 813477"/>
                <a:gd name="connsiteY4" fmla="*/ 111760 h 1227548"/>
                <a:gd name="connsiteX5" fmla="*/ 341037 w 813477"/>
                <a:gd name="connsiteY5" fmla="*/ 152400 h 1227548"/>
                <a:gd name="connsiteX6" fmla="*/ 335957 w 813477"/>
                <a:gd name="connsiteY6" fmla="*/ 243840 h 1227548"/>
                <a:gd name="connsiteX7" fmla="*/ 315637 w 813477"/>
                <a:gd name="connsiteY7" fmla="*/ 248920 h 1227548"/>
                <a:gd name="connsiteX8" fmla="*/ 310557 w 813477"/>
                <a:gd name="connsiteY8" fmla="*/ 264160 h 1227548"/>
                <a:gd name="connsiteX9" fmla="*/ 305477 w 813477"/>
                <a:gd name="connsiteY9" fmla="*/ 284480 h 1227548"/>
                <a:gd name="connsiteX10" fmla="*/ 310557 w 813477"/>
                <a:gd name="connsiteY10" fmla="*/ 355600 h 1227548"/>
                <a:gd name="connsiteX11" fmla="*/ 315637 w 813477"/>
                <a:gd name="connsiteY11" fmla="*/ 441960 h 1227548"/>
                <a:gd name="connsiteX12" fmla="*/ 330877 w 813477"/>
                <a:gd name="connsiteY12" fmla="*/ 472440 h 1227548"/>
                <a:gd name="connsiteX13" fmla="*/ 361357 w 813477"/>
                <a:gd name="connsiteY13" fmla="*/ 482600 h 1227548"/>
                <a:gd name="connsiteX14" fmla="*/ 376597 w 813477"/>
                <a:gd name="connsiteY14" fmla="*/ 472440 h 1227548"/>
                <a:gd name="connsiteX15" fmla="*/ 401997 w 813477"/>
                <a:gd name="connsiteY15" fmla="*/ 447040 h 1227548"/>
                <a:gd name="connsiteX16" fmla="*/ 422317 w 813477"/>
                <a:gd name="connsiteY16" fmla="*/ 441960 h 1227548"/>
                <a:gd name="connsiteX17" fmla="*/ 437557 w 813477"/>
                <a:gd name="connsiteY17" fmla="*/ 436880 h 1227548"/>
                <a:gd name="connsiteX18" fmla="*/ 473117 w 813477"/>
                <a:gd name="connsiteY18" fmla="*/ 497840 h 1227548"/>
                <a:gd name="connsiteX19" fmla="*/ 462957 w 813477"/>
                <a:gd name="connsiteY19" fmla="*/ 543560 h 1227548"/>
                <a:gd name="connsiteX20" fmla="*/ 452797 w 813477"/>
                <a:gd name="connsiteY20" fmla="*/ 558800 h 1227548"/>
                <a:gd name="connsiteX21" fmla="*/ 437557 w 813477"/>
                <a:gd name="connsiteY21" fmla="*/ 574040 h 1227548"/>
                <a:gd name="connsiteX22" fmla="*/ 427397 w 813477"/>
                <a:gd name="connsiteY22" fmla="*/ 589280 h 1227548"/>
                <a:gd name="connsiteX23" fmla="*/ 412157 w 813477"/>
                <a:gd name="connsiteY23" fmla="*/ 594360 h 1227548"/>
                <a:gd name="connsiteX24" fmla="*/ 381677 w 813477"/>
                <a:gd name="connsiteY24" fmla="*/ 619760 h 1227548"/>
                <a:gd name="connsiteX25" fmla="*/ 366437 w 813477"/>
                <a:gd name="connsiteY25" fmla="*/ 624840 h 1227548"/>
                <a:gd name="connsiteX26" fmla="*/ 351197 w 813477"/>
                <a:gd name="connsiteY26" fmla="*/ 635000 h 1227548"/>
                <a:gd name="connsiteX27" fmla="*/ 315637 w 813477"/>
                <a:gd name="connsiteY27" fmla="*/ 619760 h 1227548"/>
                <a:gd name="connsiteX28" fmla="*/ 285157 w 813477"/>
                <a:gd name="connsiteY28" fmla="*/ 609600 h 1227548"/>
                <a:gd name="connsiteX29" fmla="*/ 269917 w 813477"/>
                <a:gd name="connsiteY29" fmla="*/ 604520 h 1227548"/>
                <a:gd name="connsiteX30" fmla="*/ 234357 w 813477"/>
                <a:gd name="connsiteY30" fmla="*/ 614680 h 1227548"/>
                <a:gd name="connsiteX31" fmla="*/ 214037 w 813477"/>
                <a:gd name="connsiteY31" fmla="*/ 624840 h 1227548"/>
                <a:gd name="connsiteX32" fmla="*/ 183557 w 813477"/>
                <a:gd name="connsiteY32" fmla="*/ 645160 h 1227548"/>
                <a:gd name="connsiteX33" fmla="*/ 127677 w 813477"/>
                <a:gd name="connsiteY33" fmla="*/ 640080 h 1227548"/>
                <a:gd name="connsiteX34" fmla="*/ 112437 w 813477"/>
                <a:gd name="connsiteY34" fmla="*/ 635000 h 1227548"/>
                <a:gd name="connsiteX35" fmla="*/ 87037 w 813477"/>
                <a:gd name="connsiteY35" fmla="*/ 629920 h 1227548"/>
                <a:gd name="connsiteX36" fmla="*/ 10837 w 813477"/>
                <a:gd name="connsiteY36" fmla="*/ 635000 h 1227548"/>
                <a:gd name="connsiteX37" fmla="*/ 10837 w 813477"/>
                <a:gd name="connsiteY37" fmla="*/ 665480 h 1227548"/>
                <a:gd name="connsiteX38" fmla="*/ 26077 w 813477"/>
                <a:gd name="connsiteY38" fmla="*/ 670560 h 1227548"/>
                <a:gd name="connsiteX39" fmla="*/ 46397 w 813477"/>
                <a:gd name="connsiteY39" fmla="*/ 680720 h 1227548"/>
                <a:gd name="connsiteX40" fmla="*/ 61637 w 813477"/>
                <a:gd name="connsiteY40" fmla="*/ 695960 h 1227548"/>
                <a:gd name="connsiteX41" fmla="*/ 81957 w 813477"/>
                <a:gd name="connsiteY41" fmla="*/ 701040 h 1227548"/>
                <a:gd name="connsiteX42" fmla="*/ 112437 w 813477"/>
                <a:gd name="connsiteY42" fmla="*/ 711200 h 1227548"/>
                <a:gd name="connsiteX43" fmla="*/ 158157 w 813477"/>
                <a:gd name="connsiteY43" fmla="*/ 726440 h 1227548"/>
                <a:gd name="connsiteX44" fmla="*/ 173397 w 813477"/>
                <a:gd name="connsiteY44" fmla="*/ 731520 h 1227548"/>
                <a:gd name="connsiteX45" fmla="*/ 188637 w 813477"/>
                <a:gd name="connsiteY45" fmla="*/ 741680 h 1227548"/>
                <a:gd name="connsiteX46" fmla="*/ 224197 w 813477"/>
                <a:gd name="connsiteY46" fmla="*/ 746760 h 1227548"/>
                <a:gd name="connsiteX47" fmla="*/ 274997 w 813477"/>
                <a:gd name="connsiteY47" fmla="*/ 762000 h 1227548"/>
                <a:gd name="connsiteX48" fmla="*/ 290237 w 813477"/>
                <a:gd name="connsiteY48" fmla="*/ 772160 h 1227548"/>
                <a:gd name="connsiteX49" fmla="*/ 305477 w 813477"/>
                <a:gd name="connsiteY49" fmla="*/ 777240 h 1227548"/>
                <a:gd name="connsiteX50" fmla="*/ 295317 w 813477"/>
                <a:gd name="connsiteY50" fmla="*/ 828040 h 1227548"/>
                <a:gd name="connsiteX51" fmla="*/ 285157 w 813477"/>
                <a:gd name="connsiteY51" fmla="*/ 843280 h 1227548"/>
                <a:gd name="connsiteX52" fmla="*/ 285157 w 813477"/>
                <a:gd name="connsiteY52" fmla="*/ 904240 h 1227548"/>
                <a:gd name="connsiteX53" fmla="*/ 300397 w 813477"/>
                <a:gd name="connsiteY53" fmla="*/ 919480 h 1227548"/>
                <a:gd name="connsiteX54" fmla="*/ 351197 w 813477"/>
                <a:gd name="connsiteY54" fmla="*/ 904240 h 1227548"/>
                <a:gd name="connsiteX55" fmla="*/ 381677 w 813477"/>
                <a:gd name="connsiteY55" fmla="*/ 894080 h 1227548"/>
                <a:gd name="connsiteX56" fmla="*/ 391837 w 813477"/>
                <a:gd name="connsiteY56" fmla="*/ 878840 h 1227548"/>
                <a:gd name="connsiteX57" fmla="*/ 447717 w 813477"/>
                <a:gd name="connsiteY57" fmla="*/ 878840 h 1227548"/>
                <a:gd name="connsiteX58" fmla="*/ 483277 w 813477"/>
                <a:gd name="connsiteY58" fmla="*/ 894080 h 1227548"/>
                <a:gd name="connsiteX59" fmla="*/ 513757 w 813477"/>
                <a:gd name="connsiteY59" fmla="*/ 904240 h 1227548"/>
                <a:gd name="connsiteX60" fmla="*/ 528997 w 813477"/>
                <a:gd name="connsiteY60" fmla="*/ 939800 h 1227548"/>
                <a:gd name="connsiteX61" fmla="*/ 523917 w 813477"/>
                <a:gd name="connsiteY61" fmla="*/ 955040 h 1227548"/>
                <a:gd name="connsiteX62" fmla="*/ 503597 w 813477"/>
                <a:gd name="connsiteY62" fmla="*/ 985520 h 1227548"/>
                <a:gd name="connsiteX63" fmla="*/ 442637 w 813477"/>
                <a:gd name="connsiteY63" fmla="*/ 995680 h 1227548"/>
                <a:gd name="connsiteX64" fmla="*/ 427397 w 813477"/>
                <a:gd name="connsiteY64" fmla="*/ 1000760 h 1227548"/>
                <a:gd name="connsiteX65" fmla="*/ 356277 w 813477"/>
                <a:gd name="connsiteY65" fmla="*/ 1005840 h 1227548"/>
                <a:gd name="connsiteX66" fmla="*/ 341037 w 813477"/>
                <a:gd name="connsiteY66" fmla="*/ 1016000 h 1227548"/>
                <a:gd name="connsiteX67" fmla="*/ 310557 w 813477"/>
                <a:gd name="connsiteY67" fmla="*/ 1026160 h 1227548"/>
                <a:gd name="connsiteX68" fmla="*/ 295317 w 813477"/>
                <a:gd name="connsiteY68" fmla="*/ 1021080 h 1227548"/>
                <a:gd name="connsiteX69" fmla="*/ 285157 w 813477"/>
                <a:gd name="connsiteY69" fmla="*/ 1051560 h 1227548"/>
                <a:gd name="connsiteX70" fmla="*/ 280077 w 813477"/>
                <a:gd name="connsiteY70" fmla="*/ 1066800 h 1227548"/>
                <a:gd name="connsiteX71" fmla="*/ 274997 w 813477"/>
                <a:gd name="connsiteY71" fmla="*/ 1127760 h 1227548"/>
                <a:gd name="connsiteX72" fmla="*/ 259757 w 813477"/>
                <a:gd name="connsiteY72" fmla="*/ 1132840 h 1227548"/>
                <a:gd name="connsiteX73" fmla="*/ 244517 w 813477"/>
                <a:gd name="connsiteY73" fmla="*/ 1163320 h 1227548"/>
                <a:gd name="connsiteX74" fmla="*/ 254677 w 813477"/>
                <a:gd name="connsiteY74" fmla="*/ 1198880 h 1227548"/>
                <a:gd name="connsiteX75" fmla="*/ 269917 w 813477"/>
                <a:gd name="connsiteY75" fmla="*/ 1203960 h 1227548"/>
                <a:gd name="connsiteX76" fmla="*/ 330877 w 813477"/>
                <a:gd name="connsiteY76" fmla="*/ 1198880 h 1227548"/>
                <a:gd name="connsiteX77" fmla="*/ 341037 w 813477"/>
                <a:gd name="connsiteY77" fmla="*/ 1183640 h 1227548"/>
                <a:gd name="connsiteX78" fmla="*/ 356277 w 813477"/>
                <a:gd name="connsiteY78" fmla="*/ 1178560 h 1227548"/>
                <a:gd name="connsiteX79" fmla="*/ 361357 w 813477"/>
                <a:gd name="connsiteY79" fmla="*/ 1143000 h 1227548"/>
                <a:gd name="connsiteX80" fmla="*/ 371517 w 813477"/>
                <a:gd name="connsiteY80" fmla="*/ 1112520 h 1227548"/>
                <a:gd name="connsiteX81" fmla="*/ 376597 w 813477"/>
                <a:gd name="connsiteY81" fmla="*/ 1097280 h 1227548"/>
                <a:gd name="connsiteX82" fmla="*/ 391837 w 813477"/>
                <a:gd name="connsiteY82" fmla="*/ 1092200 h 1227548"/>
                <a:gd name="connsiteX83" fmla="*/ 417237 w 813477"/>
                <a:gd name="connsiteY83" fmla="*/ 1097280 h 1227548"/>
                <a:gd name="connsiteX84" fmla="*/ 447717 w 813477"/>
                <a:gd name="connsiteY84" fmla="*/ 1117600 h 1227548"/>
                <a:gd name="connsiteX85" fmla="*/ 462957 w 813477"/>
                <a:gd name="connsiteY85" fmla="*/ 1127760 h 1227548"/>
                <a:gd name="connsiteX86" fmla="*/ 498517 w 813477"/>
                <a:gd name="connsiteY86" fmla="*/ 1132840 h 1227548"/>
                <a:gd name="connsiteX87" fmla="*/ 564557 w 813477"/>
                <a:gd name="connsiteY87" fmla="*/ 1112520 h 1227548"/>
                <a:gd name="connsiteX88" fmla="*/ 569637 w 813477"/>
                <a:gd name="connsiteY88" fmla="*/ 1092200 h 1227548"/>
                <a:gd name="connsiteX89" fmla="*/ 584877 w 813477"/>
                <a:gd name="connsiteY89" fmla="*/ 1097280 h 1227548"/>
                <a:gd name="connsiteX90" fmla="*/ 605197 w 813477"/>
                <a:gd name="connsiteY90" fmla="*/ 1127760 h 1227548"/>
                <a:gd name="connsiteX91" fmla="*/ 615357 w 813477"/>
                <a:gd name="connsiteY91" fmla="*/ 1143000 h 1227548"/>
                <a:gd name="connsiteX92" fmla="*/ 620437 w 813477"/>
                <a:gd name="connsiteY92" fmla="*/ 1158240 h 1227548"/>
                <a:gd name="connsiteX93" fmla="*/ 640757 w 813477"/>
                <a:gd name="connsiteY93" fmla="*/ 1188720 h 1227548"/>
                <a:gd name="connsiteX94" fmla="*/ 671237 w 813477"/>
                <a:gd name="connsiteY94" fmla="*/ 1193800 h 1227548"/>
                <a:gd name="connsiteX95" fmla="*/ 701717 w 813477"/>
                <a:gd name="connsiteY95" fmla="*/ 1203960 h 1227548"/>
                <a:gd name="connsiteX96" fmla="*/ 716957 w 813477"/>
                <a:gd name="connsiteY96" fmla="*/ 1209040 h 1227548"/>
                <a:gd name="connsiteX97" fmla="*/ 732197 w 813477"/>
                <a:gd name="connsiteY97" fmla="*/ 1214120 h 1227548"/>
                <a:gd name="connsiteX98" fmla="*/ 747437 w 813477"/>
                <a:gd name="connsiteY98" fmla="*/ 1219200 h 1227548"/>
                <a:gd name="connsiteX99" fmla="*/ 808397 w 813477"/>
                <a:gd name="connsiteY99" fmla="*/ 1198880 h 1227548"/>
                <a:gd name="connsiteX100" fmla="*/ 813477 w 813477"/>
                <a:gd name="connsiteY100" fmla="*/ 1178560 h 1227548"/>
                <a:gd name="connsiteX101" fmla="*/ 803317 w 813477"/>
                <a:gd name="connsiteY101" fmla="*/ 1137920 h 1227548"/>
                <a:gd name="connsiteX102" fmla="*/ 788077 w 813477"/>
                <a:gd name="connsiteY102" fmla="*/ 1127760 h 1227548"/>
                <a:gd name="connsiteX103" fmla="*/ 767757 w 813477"/>
                <a:gd name="connsiteY103" fmla="*/ 1097280 h 1227548"/>
                <a:gd name="connsiteX104" fmla="*/ 706797 w 813477"/>
                <a:gd name="connsiteY104" fmla="*/ 1082040 h 1227548"/>
                <a:gd name="connsiteX105" fmla="*/ 676317 w 813477"/>
                <a:gd name="connsiteY105" fmla="*/ 1071880 h 1227548"/>
                <a:gd name="connsiteX106" fmla="*/ 655997 w 813477"/>
                <a:gd name="connsiteY106" fmla="*/ 1041400 h 1227548"/>
                <a:gd name="connsiteX107" fmla="*/ 640757 w 813477"/>
                <a:gd name="connsiteY107" fmla="*/ 1010920 h 1227548"/>
                <a:gd name="connsiteX108" fmla="*/ 655997 w 813477"/>
                <a:gd name="connsiteY108" fmla="*/ 965200 h 1227548"/>
                <a:gd name="connsiteX109" fmla="*/ 676317 w 813477"/>
                <a:gd name="connsiteY109" fmla="*/ 955040 h 1227548"/>
                <a:gd name="connsiteX110" fmla="*/ 706797 w 813477"/>
                <a:gd name="connsiteY110" fmla="*/ 924560 h 1227548"/>
                <a:gd name="connsiteX111" fmla="*/ 711877 w 813477"/>
                <a:gd name="connsiteY111" fmla="*/ 904240 h 1227548"/>
                <a:gd name="connsiteX112" fmla="*/ 655997 w 813477"/>
                <a:gd name="connsiteY112" fmla="*/ 863600 h 1227548"/>
                <a:gd name="connsiteX113" fmla="*/ 661077 w 813477"/>
                <a:gd name="connsiteY113" fmla="*/ 802640 h 1227548"/>
                <a:gd name="connsiteX114" fmla="*/ 671237 w 813477"/>
                <a:gd name="connsiteY114" fmla="*/ 772160 h 1227548"/>
                <a:gd name="connsiteX115" fmla="*/ 676317 w 813477"/>
                <a:gd name="connsiteY115" fmla="*/ 756920 h 1227548"/>
                <a:gd name="connsiteX116" fmla="*/ 691557 w 813477"/>
                <a:gd name="connsiteY116" fmla="*/ 736600 h 1227548"/>
                <a:gd name="connsiteX117" fmla="*/ 727117 w 813477"/>
                <a:gd name="connsiteY117" fmla="*/ 690880 h 1227548"/>
                <a:gd name="connsiteX118" fmla="*/ 747437 w 813477"/>
                <a:gd name="connsiteY118" fmla="*/ 665480 h 1227548"/>
                <a:gd name="connsiteX119" fmla="*/ 757597 w 813477"/>
                <a:gd name="connsiteY119" fmla="*/ 650240 h 1227548"/>
                <a:gd name="connsiteX120" fmla="*/ 772837 w 813477"/>
                <a:gd name="connsiteY120" fmla="*/ 635000 h 1227548"/>
                <a:gd name="connsiteX121" fmla="*/ 793157 w 813477"/>
                <a:gd name="connsiteY121" fmla="*/ 604520 h 1227548"/>
                <a:gd name="connsiteX122" fmla="*/ 803317 w 813477"/>
                <a:gd name="connsiteY122" fmla="*/ 589280 h 1227548"/>
                <a:gd name="connsiteX123" fmla="*/ 798237 w 813477"/>
                <a:gd name="connsiteY123" fmla="*/ 548640 h 1227548"/>
                <a:gd name="connsiteX124" fmla="*/ 767757 w 813477"/>
                <a:gd name="connsiteY124" fmla="*/ 568960 h 1227548"/>
                <a:gd name="connsiteX125" fmla="*/ 737277 w 813477"/>
                <a:gd name="connsiteY125" fmla="*/ 599440 h 1227548"/>
                <a:gd name="connsiteX126" fmla="*/ 722037 w 813477"/>
                <a:gd name="connsiteY126" fmla="*/ 614680 h 1227548"/>
                <a:gd name="connsiteX127" fmla="*/ 676317 w 813477"/>
                <a:gd name="connsiteY127" fmla="*/ 650240 h 1227548"/>
                <a:gd name="connsiteX128" fmla="*/ 620437 w 813477"/>
                <a:gd name="connsiteY128" fmla="*/ 665480 h 1227548"/>
                <a:gd name="connsiteX129" fmla="*/ 584877 w 813477"/>
                <a:gd name="connsiteY129" fmla="*/ 660400 h 1227548"/>
                <a:gd name="connsiteX130" fmla="*/ 559477 w 813477"/>
                <a:gd name="connsiteY130" fmla="*/ 629920 h 1227548"/>
                <a:gd name="connsiteX131" fmla="*/ 554397 w 813477"/>
                <a:gd name="connsiteY131" fmla="*/ 609600 h 1227548"/>
                <a:gd name="connsiteX132" fmla="*/ 544237 w 813477"/>
                <a:gd name="connsiteY132" fmla="*/ 594360 h 1227548"/>
                <a:gd name="connsiteX133" fmla="*/ 549317 w 813477"/>
                <a:gd name="connsiteY133" fmla="*/ 568960 h 1227548"/>
                <a:gd name="connsiteX134" fmla="*/ 554397 w 813477"/>
                <a:gd name="connsiteY134" fmla="*/ 548640 h 1227548"/>
                <a:gd name="connsiteX135" fmla="*/ 544237 w 813477"/>
                <a:gd name="connsiteY135" fmla="*/ 416560 h 1227548"/>
                <a:gd name="connsiteX136" fmla="*/ 539157 w 813477"/>
                <a:gd name="connsiteY136" fmla="*/ 401320 h 1227548"/>
                <a:gd name="connsiteX137" fmla="*/ 528997 w 813477"/>
                <a:gd name="connsiteY137" fmla="*/ 386080 h 1227548"/>
                <a:gd name="connsiteX138" fmla="*/ 513757 w 813477"/>
                <a:gd name="connsiteY138" fmla="*/ 355600 h 1227548"/>
                <a:gd name="connsiteX139" fmla="*/ 518837 w 813477"/>
                <a:gd name="connsiteY139" fmla="*/ 223520 h 1227548"/>
                <a:gd name="connsiteX140" fmla="*/ 528997 w 813477"/>
                <a:gd name="connsiteY140" fmla="*/ 193040 h 1227548"/>
                <a:gd name="connsiteX141" fmla="*/ 539157 w 813477"/>
                <a:gd name="connsiteY141" fmla="*/ 177800 h 1227548"/>
                <a:gd name="connsiteX142" fmla="*/ 564557 w 813477"/>
                <a:gd name="connsiteY142" fmla="*/ 127000 h 1227548"/>
                <a:gd name="connsiteX143" fmla="*/ 574717 w 813477"/>
                <a:gd name="connsiteY143" fmla="*/ 111760 h 1227548"/>
                <a:gd name="connsiteX144" fmla="*/ 584877 w 813477"/>
                <a:gd name="connsiteY144" fmla="*/ 96520 h 1227548"/>
                <a:gd name="connsiteX145" fmla="*/ 574717 w 813477"/>
                <a:gd name="connsiteY145" fmla="*/ 76200 h 1227548"/>
                <a:gd name="connsiteX146" fmla="*/ 554397 w 813477"/>
                <a:gd name="connsiteY146" fmla="*/ 71120 h 1227548"/>
                <a:gd name="connsiteX147" fmla="*/ 518837 w 813477"/>
                <a:gd name="connsiteY147" fmla="*/ 96520 h 1227548"/>
                <a:gd name="connsiteX148" fmla="*/ 488357 w 813477"/>
                <a:gd name="connsiteY148" fmla="*/ 142240 h 1227548"/>
                <a:gd name="connsiteX149" fmla="*/ 478197 w 813477"/>
                <a:gd name="connsiteY149" fmla="*/ 157480 h 1227548"/>
                <a:gd name="connsiteX150" fmla="*/ 442637 w 813477"/>
                <a:gd name="connsiteY150" fmla="*/ 172720 h 1227548"/>
                <a:gd name="connsiteX151" fmla="*/ 427397 w 813477"/>
                <a:gd name="connsiteY151" fmla="*/ 167640 h 1227548"/>
                <a:gd name="connsiteX152" fmla="*/ 412157 w 813477"/>
                <a:gd name="connsiteY152" fmla="*/ 152400 h 1227548"/>
                <a:gd name="connsiteX153" fmla="*/ 391837 w 813477"/>
                <a:gd name="connsiteY153" fmla="*/ 116840 h 1227548"/>
                <a:gd name="connsiteX154" fmla="*/ 386757 w 813477"/>
                <a:gd name="connsiteY154" fmla="*/ 101600 h 1227548"/>
                <a:gd name="connsiteX155" fmla="*/ 376597 w 813477"/>
                <a:gd name="connsiteY155" fmla="*/ 81280 h 1227548"/>
                <a:gd name="connsiteX156" fmla="*/ 371517 w 813477"/>
                <a:gd name="connsiteY156" fmla="*/ 60960 h 1227548"/>
                <a:gd name="connsiteX157" fmla="*/ 356277 w 813477"/>
                <a:gd name="connsiteY157" fmla="*/ 25400 h 1227548"/>
                <a:gd name="connsiteX158" fmla="*/ 346117 w 813477"/>
                <a:gd name="connsiteY158" fmla="*/ 10160 h 1227548"/>
                <a:gd name="connsiteX159" fmla="*/ 330877 w 813477"/>
                <a:gd name="connsiteY159" fmla="*/ 5080 h 1227548"/>
                <a:gd name="connsiteX160" fmla="*/ 300397 w 813477"/>
                <a:gd name="connsiteY160" fmla="*/ 5080 h 1227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813477" h="1227548">
                  <a:moveTo>
                    <a:pt x="300397" y="5080"/>
                  </a:moveTo>
                  <a:cubicBezTo>
                    <a:pt x="296164" y="10160"/>
                    <a:pt x="303457" y="25460"/>
                    <a:pt x="305477" y="35560"/>
                  </a:cubicBezTo>
                  <a:cubicBezTo>
                    <a:pt x="314979" y="83071"/>
                    <a:pt x="305954" y="32386"/>
                    <a:pt x="315637" y="71120"/>
                  </a:cubicBezTo>
                  <a:cubicBezTo>
                    <a:pt x="317731" y="79497"/>
                    <a:pt x="317685" y="88435"/>
                    <a:pt x="320717" y="96520"/>
                  </a:cubicBezTo>
                  <a:cubicBezTo>
                    <a:pt x="322861" y="102237"/>
                    <a:pt x="328147" y="106299"/>
                    <a:pt x="330877" y="111760"/>
                  </a:cubicBezTo>
                  <a:cubicBezTo>
                    <a:pt x="336084" y="122174"/>
                    <a:pt x="339105" y="142739"/>
                    <a:pt x="341037" y="152400"/>
                  </a:cubicBezTo>
                  <a:cubicBezTo>
                    <a:pt x="339344" y="182880"/>
                    <a:pt x="343726" y="214318"/>
                    <a:pt x="335957" y="243840"/>
                  </a:cubicBezTo>
                  <a:cubicBezTo>
                    <a:pt x="334180" y="250592"/>
                    <a:pt x="321089" y="244559"/>
                    <a:pt x="315637" y="248920"/>
                  </a:cubicBezTo>
                  <a:cubicBezTo>
                    <a:pt x="311456" y="252265"/>
                    <a:pt x="312028" y="259011"/>
                    <a:pt x="310557" y="264160"/>
                  </a:cubicBezTo>
                  <a:cubicBezTo>
                    <a:pt x="308639" y="270873"/>
                    <a:pt x="307170" y="277707"/>
                    <a:pt x="305477" y="284480"/>
                  </a:cubicBezTo>
                  <a:cubicBezTo>
                    <a:pt x="307170" y="308187"/>
                    <a:pt x="309027" y="331882"/>
                    <a:pt x="310557" y="355600"/>
                  </a:cubicBezTo>
                  <a:cubicBezTo>
                    <a:pt x="312414" y="384377"/>
                    <a:pt x="312768" y="413267"/>
                    <a:pt x="315637" y="441960"/>
                  </a:cubicBezTo>
                  <a:cubicBezTo>
                    <a:pt x="316338" y="448972"/>
                    <a:pt x="324941" y="468730"/>
                    <a:pt x="330877" y="472440"/>
                  </a:cubicBezTo>
                  <a:cubicBezTo>
                    <a:pt x="339959" y="478116"/>
                    <a:pt x="361357" y="482600"/>
                    <a:pt x="361357" y="482600"/>
                  </a:cubicBezTo>
                  <a:cubicBezTo>
                    <a:pt x="366437" y="479213"/>
                    <a:pt x="372280" y="476757"/>
                    <a:pt x="376597" y="472440"/>
                  </a:cubicBezTo>
                  <a:cubicBezTo>
                    <a:pt x="393530" y="455507"/>
                    <a:pt x="378290" y="457200"/>
                    <a:pt x="401997" y="447040"/>
                  </a:cubicBezTo>
                  <a:cubicBezTo>
                    <a:pt x="408414" y="444290"/>
                    <a:pt x="415604" y="443878"/>
                    <a:pt x="422317" y="441960"/>
                  </a:cubicBezTo>
                  <a:cubicBezTo>
                    <a:pt x="427466" y="440489"/>
                    <a:pt x="432477" y="438573"/>
                    <a:pt x="437557" y="436880"/>
                  </a:cubicBezTo>
                  <a:cubicBezTo>
                    <a:pt x="495420" y="444113"/>
                    <a:pt x="481264" y="428593"/>
                    <a:pt x="473117" y="497840"/>
                  </a:cubicBezTo>
                  <a:cubicBezTo>
                    <a:pt x="471916" y="508046"/>
                    <a:pt x="468820" y="531834"/>
                    <a:pt x="462957" y="543560"/>
                  </a:cubicBezTo>
                  <a:cubicBezTo>
                    <a:pt x="460227" y="549021"/>
                    <a:pt x="456706" y="554110"/>
                    <a:pt x="452797" y="558800"/>
                  </a:cubicBezTo>
                  <a:cubicBezTo>
                    <a:pt x="448198" y="564319"/>
                    <a:pt x="442156" y="568521"/>
                    <a:pt x="437557" y="574040"/>
                  </a:cubicBezTo>
                  <a:cubicBezTo>
                    <a:pt x="433648" y="578730"/>
                    <a:pt x="432165" y="585466"/>
                    <a:pt x="427397" y="589280"/>
                  </a:cubicBezTo>
                  <a:cubicBezTo>
                    <a:pt x="423216" y="592625"/>
                    <a:pt x="416946" y="591965"/>
                    <a:pt x="412157" y="594360"/>
                  </a:cubicBezTo>
                  <a:cubicBezTo>
                    <a:pt x="378916" y="610980"/>
                    <a:pt x="415382" y="597290"/>
                    <a:pt x="381677" y="619760"/>
                  </a:cubicBezTo>
                  <a:cubicBezTo>
                    <a:pt x="377222" y="622730"/>
                    <a:pt x="371226" y="622445"/>
                    <a:pt x="366437" y="624840"/>
                  </a:cubicBezTo>
                  <a:cubicBezTo>
                    <a:pt x="360976" y="627570"/>
                    <a:pt x="356277" y="631613"/>
                    <a:pt x="351197" y="635000"/>
                  </a:cubicBezTo>
                  <a:cubicBezTo>
                    <a:pt x="297445" y="621562"/>
                    <a:pt x="360742" y="639807"/>
                    <a:pt x="315637" y="619760"/>
                  </a:cubicBezTo>
                  <a:cubicBezTo>
                    <a:pt x="305850" y="615410"/>
                    <a:pt x="295317" y="612987"/>
                    <a:pt x="285157" y="609600"/>
                  </a:cubicBezTo>
                  <a:lnTo>
                    <a:pt x="269917" y="604520"/>
                  </a:lnTo>
                  <a:cubicBezTo>
                    <a:pt x="259606" y="607098"/>
                    <a:pt x="244560" y="610307"/>
                    <a:pt x="234357" y="614680"/>
                  </a:cubicBezTo>
                  <a:cubicBezTo>
                    <a:pt x="227396" y="617663"/>
                    <a:pt x="220531" y="620944"/>
                    <a:pt x="214037" y="624840"/>
                  </a:cubicBezTo>
                  <a:cubicBezTo>
                    <a:pt x="203566" y="631122"/>
                    <a:pt x="183557" y="645160"/>
                    <a:pt x="183557" y="645160"/>
                  </a:cubicBezTo>
                  <a:cubicBezTo>
                    <a:pt x="164930" y="643467"/>
                    <a:pt x="146192" y="642725"/>
                    <a:pt x="127677" y="640080"/>
                  </a:cubicBezTo>
                  <a:cubicBezTo>
                    <a:pt x="122376" y="639323"/>
                    <a:pt x="117632" y="636299"/>
                    <a:pt x="112437" y="635000"/>
                  </a:cubicBezTo>
                  <a:cubicBezTo>
                    <a:pt x="104060" y="632906"/>
                    <a:pt x="95504" y="631613"/>
                    <a:pt x="87037" y="629920"/>
                  </a:cubicBezTo>
                  <a:cubicBezTo>
                    <a:pt x="61637" y="631613"/>
                    <a:pt x="35533" y="628826"/>
                    <a:pt x="10837" y="635000"/>
                  </a:cubicBezTo>
                  <a:cubicBezTo>
                    <a:pt x="0" y="637709"/>
                    <a:pt x="8128" y="662771"/>
                    <a:pt x="10837" y="665480"/>
                  </a:cubicBezTo>
                  <a:cubicBezTo>
                    <a:pt x="14623" y="669266"/>
                    <a:pt x="21155" y="668451"/>
                    <a:pt x="26077" y="670560"/>
                  </a:cubicBezTo>
                  <a:cubicBezTo>
                    <a:pt x="33038" y="673543"/>
                    <a:pt x="40235" y="676318"/>
                    <a:pt x="46397" y="680720"/>
                  </a:cubicBezTo>
                  <a:cubicBezTo>
                    <a:pt x="52243" y="684896"/>
                    <a:pt x="55399" y="692396"/>
                    <a:pt x="61637" y="695960"/>
                  </a:cubicBezTo>
                  <a:cubicBezTo>
                    <a:pt x="67699" y="699424"/>
                    <a:pt x="75270" y="699034"/>
                    <a:pt x="81957" y="701040"/>
                  </a:cubicBezTo>
                  <a:cubicBezTo>
                    <a:pt x="92215" y="704117"/>
                    <a:pt x="102277" y="707813"/>
                    <a:pt x="112437" y="711200"/>
                  </a:cubicBezTo>
                  <a:lnTo>
                    <a:pt x="158157" y="726440"/>
                  </a:lnTo>
                  <a:cubicBezTo>
                    <a:pt x="163237" y="728133"/>
                    <a:pt x="168942" y="728550"/>
                    <a:pt x="173397" y="731520"/>
                  </a:cubicBezTo>
                  <a:cubicBezTo>
                    <a:pt x="178477" y="734907"/>
                    <a:pt x="182789" y="739926"/>
                    <a:pt x="188637" y="741680"/>
                  </a:cubicBezTo>
                  <a:cubicBezTo>
                    <a:pt x="200106" y="745121"/>
                    <a:pt x="212344" y="745067"/>
                    <a:pt x="224197" y="746760"/>
                  </a:cubicBezTo>
                  <a:cubicBezTo>
                    <a:pt x="261301" y="759128"/>
                    <a:pt x="244287" y="754323"/>
                    <a:pt x="274997" y="762000"/>
                  </a:cubicBezTo>
                  <a:cubicBezTo>
                    <a:pt x="280077" y="765387"/>
                    <a:pt x="284776" y="769430"/>
                    <a:pt x="290237" y="772160"/>
                  </a:cubicBezTo>
                  <a:cubicBezTo>
                    <a:pt x="295026" y="774555"/>
                    <a:pt x="304178" y="772045"/>
                    <a:pt x="305477" y="777240"/>
                  </a:cubicBezTo>
                  <a:cubicBezTo>
                    <a:pt x="307037" y="783480"/>
                    <a:pt x="300875" y="816924"/>
                    <a:pt x="295317" y="828040"/>
                  </a:cubicBezTo>
                  <a:cubicBezTo>
                    <a:pt x="292587" y="833501"/>
                    <a:pt x="288544" y="838200"/>
                    <a:pt x="285157" y="843280"/>
                  </a:cubicBezTo>
                  <a:cubicBezTo>
                    <a:pt x="282290" y="863352"/>
                    <a:pt x="275253" y="884431"/>
                    <a:pt x="285157" y="904240"/>
                  </a:cubicBezTo>
                  <a:cubicBezTo>
                    <a:pt x="288370" y="910666"/>
                    <a:pt x="295317" y="914400"/>
                    <a:pt x="300397" y="919480"/>
                  </a:cubicBezTo>
                  <a:cubicBezTo>
                    <a:pt x="378421" y="908334"/>
                    <a:pt x="307424" y="923695"/>
                    <a:pt x="351197" y="904240"/>
                  </a:cubicBezTo>
                  <a:cubicBezTo>
                    <a:pt x="360984" y="899890"/>
                    <a:pt x="381677" y="894080"/>
                    <a:pt x="381677" y="894080"/>
                  </a:cubicBezTo>
                  <a:cubicBezTo>
                    <a:pt x="385064" y="889000"/>
                    <a:pt x="387069" y="882654"/>
                    <a:pt x="391837" y="878840"/>
                  </a:cubicBezTo>
                  <a:cubicBezTo>
                    <a:pt x="405806" y="867665"/>
                    <a:pt x="438025" y="877628"/>
                    <a:pt x="447717" y="878840"/>
                  </a:cubicBezTo>
                  <a:cubicBezTo>
                    <a:pt x="471896" y="894959"/>
                    <a:pt x="453455" y="885133"/>
                    <a:pt x="483277" y="894080"/>
                  </a:cubicBezTo>
                  <a:cubicBezTo>
                    <a:pt x="493535" y="897157"/>
                    <a:pt x="513757" y="904240"/>
                    <a:pt x="513757" y="904240"/>
                  </a:cubicBezTo>
                  <a:cubicBezTo>
                    <a:pt x="522053" y="916683"/>
                    <a:pt x="528997" y="923398"/>
                    <a:pt x="528997" y="939800"/>
                  </a:cubicBezTo>
                  <a:cubicBezTo>
                    <a:pt x="528997" y="945155"/>
                    <a:pt x="526518" y="950359"/>
                    <a:pt x="523917" y="955040"/>
                  </a:cubicBezTo>
                  <a:cubicBezTo>
                    <a:pt x="517987" y="965714"/>
                    <a:pt x="515685" y="983793"/>
                    <a:pt x="503597" y="985520"/>
                  </a:cubicBezTo>
                  <a:cubicBezTo>
                    <a:pt x="483525" y="988387"/>
                    <a:pt x="462446" y="990728"/>
                    <a:pt x="442637" y="995680"/>
                  </a:cubicBezTo>
                  <a:cubicBezTo>
                    <a:pt x="437442" y="996979"/>
                    <a:pt x="432715" y="1000134"/>
                    <a:pt x="427397" y="1000760"/>
                  </a:cubicBezTo>
                  <a:cubicBezTo>
                    <a:pt x="403793" y="1003537"/>
                    <a:pt x="379984" y="1004147"/>
                    <a:pt x="356277" y="1005840"/>
                  </a:cubicBezTo>
                  <a:cubicBezTo>
                    <a:pt x="351197" y="1009227"/>
                    <a:pt x="346616" y="1013520"/>
                    <a:pt x="341037" y="1016000"/>
                  </a:cubicBezTo>
                  <a:cubicBezTo>
                    <a:pt x="331250" y="1020350"/>
                    <a:pt x="310557" y="1026160"/>
                    <a:pt x="310557" y="1026160"/>
                  </a:cubicBezTo>
                  <a:cubicBezTo>
                    <a:pt x="305477" y="1024467"/>
                    <a:pt x="299103" y="1017294"/>
                    <a:pt x="295317" y="1021080"/>
                  </a:cubicBezTo>
                  <a:cubicBezTo>
                    <a:pt x="287744" y="1028653"/>
                    <a:pt x="288544" y="1041400"/>
                    <a:pt x="285157" y="1051560"/>
                  </a:cubicBezTo>
                  <a:lnTo>
                    <a:pt x="280077" y="1066800"/>
                  </a:lnTo>
                  <a:cubicBezTo>
                    <a:pt x="278384" y="1087120"/>
                    <a:pt x="280994" y="1108271"/>
                    <a:pt x="274997" y="1127760"/>
                  </a:cubicBezTo>
                  <a:cubicBezTo>
                    <a:pt x="273422" y="1132878"/>
                    <a:pt x="263938" y="1129495"/>
                    <a:pt x="259757" y="1132840"/>
                  </a:cubicBezTo>
                  <a:cubicBezTo>
                    <a:pt x="250805" y="1140002"/>
                    <a:pt x="247864" y="1153280"/>
                    <a:pt x="244517" y="1163320"/>
                  </a:cubicBezTo>
                  <a:cubicBezTo>
                    <a:pt x="247904" y="1175173"/>
                    <a:pt x="248143" y="1188426"/>
                    <a:pt x="254677" y="1198880"/>
                  </a:cubicBezTo>
                  <a:cubicBezTo>
                    <a:pt x="257515" y="1203421"/>
                    <a:pt x="264562" y="1203960"/>
                    <a:pt x="269917" y="1203960"/>
                  </a:cubicBezTo>
                  <a:cubicBezTo>
                    <a:pt x="290307" y="1203960"/>
                    <a:pt x="310557" y="1200573"/>
                    <a:pt x="330877" y="1198880"/>
                  </a:cubicBezTo>
                  <a:cubicBezTo>
                    <a:pt x="334264" y="1193800"/>
                    <a:pt x="336269" y="1187454"/>
                    <a:pt x="341037" y="1183640"/>
                  </a:cubicBezTo>
                  <a:cubicBezTo>
                    <a:pt x="345218" y="1180295"/>
                    <a:pt x="353882" y="1183349"/>
                    <a:pt x="356277" y="1178560"/>
                  </a:cubicBezTo>
                  <a:cubicBezTo>
                    <a:pt x="361632" y="1167850"/>
                    <a:pt x="358665" y="1154667"/>
                    <a:pt x="361357" y="1143000"/>
                  </a:cubicBezTo>
                  <a:cubicBezTo>
                    <a:pt x="363765" y="1132565"/>
                    <a:pt x="368130" y="1122680"/>
                    <a:pt x="371517" y="1112520"/>
                  </a:cubicBezTo>
                  <a:cubicBezTo>
                    <a:pt x="373210" y="1107440"/>
                    <a:pt x="371517" y="1098973"/>
                    <a:pt x="376597" y="1097280"/>
                  </a:cubicBezTo>
                  <a:lnTo>
                    <a:pt x="391837" y="1092200"/>
                  </a:lnTo>
                  <a:cubicBezTo>
                    <a:pt x="400304" y="1093893"/>
                    <a:pt x="409377" y="1093707"/>
                    <a:pt x="417237" y="1097280"/>
                  </a:cubicBezTo>
                  <a:cubicBezTo>
                    <a:pt x="428353" y="1102333"/>
                    <a:pt x="437557" y="1110827"/>
                    <a:pt x="447717" y="1117600"/>
                  </a:cubicBezTo>
                  <a:cubicBezTo>
                    <a:pt x="452797" y="1120987"/>
                    <a:pt x="456913" y="1126897"/>
                    <a:pt x="462957" y="1127760"/>
                  </a:cubicBezTo>
                  <a:lnTo>
                    <a:pt x="498517" y="1132840"/>
                  </a:lnTo>
                  <a:cubicBezTo>
                    <a:pt x="558389" y="1127851"/>
                    <a:pt x="554716" y="1146963"/>
                    <a:pt x="564557" y="1112520"/>
                  </a:cubicBezTo>
                  <a:cubicBezTo>
                    <a:pt x="566475" y="1105807"/>
                    <a:pt x="567944" y="1098973"/>
                    <a:pt x="569637" y="1092200"/>
                  </a:cubicBezTo>
                  <a:cubicBezTo>
                    <a:pt x="574717" y="1093893"/>
                    <a:pt x="581091" y="1093494"/>
                    <a:pt x="584877" y="1097280"/>
                  </a:cubicBezTo>
                  <a:cubicBezTo>
                    <a:pt x="593511" y="1105914"/>
                    <a:pt x="598424" y="1117600"/>
                    <a:pt x="605197" y="1127760"/>
                  </a:cubicBezTo>
                  <a:cubicBezTo>
                    <a:pt x="608584" y="1132840"/>
                    <a:pt x="613426" y="1137208"/>
                    <a:pt x="615357" y="1143000"/>
                  </a:cubicBezTo>
                  <a:cubicBezTo>
                    <a:pt x="617050" y="1148080"/>
                    <a:pt x="617836" y="1153559"/>
                    <a:pt x="620437" y="1158240"/>
                  </a:cubicBezTo>
                  <a:cubicBezTo>
                    <a:pt x="626367" y="1168914"/>
                    <a:pt x="628712" y="1186713"/>
                    <a:pt x="640757" y="1188720"/>
                  </a:cubicBezTo>
                  <a:cubicBezTo>
                    <a:pt x="650917" y="1190413"/>
                    <a:pt x="661244" y="1191302"/>
                    <a:pt x="671237" y="1193800"/>
                  </a:cubicBezTo>
                  <a:cubicBezTo>
                    <a:pt x="681627" y="1196397"/>
                    <a:pt x="691557" y="1200573"/>
                    <a:pt x="701717" y="1203960"/>
                  </a:cubicBezTo>
                  <a:lnTo>
                    <a:pt x="716957" y="1209040"/>
                  </a:lnTo>
                  <a:lnTo>
                    <a:pt x="732197" y="1214120"/>
                  </a:lnTo>
                  <a:lnTo>
                    <a:pt x="747437" y="1219200"/>
                  </a:lnTo>
                  <a:cubicBezTo>
                    <a:pt x="783927" y="1215551"/>
                    <a:pt x="796111" y="1227548"/>
                    <a:pt x="808397" y="1198880"/>
                  </a:cubicBezTo>
                  <a:cubicBezTo>
                    <a:pt x="811147" y="1192463"/>
                    <a:pt x="811784" y="1185333"/>
                    <a:pt x="813477" y="1178560"/>
                  </a:cubicBezTo>
                  <a:cubicBezTo>
                    <a:pt x="813224" y="1177295"/>
                    <a:pt x="807483" y="1143127"/>
                    <a:pt x="803317" y="1137920"/>
                  </a:cubicBezTo>
                  <a:cubicBezTo>
                    <a:pt x="799503" y="1133152"/>
                    <a:pt x="793157" y="1131147"/>
                    <a:pt x="788077" y="1127760"/>
                  </a:cubicBezTo>
                  <a:cubicBezTo>
                    <a:pt x="781304" y="1117600"/>
                    <a:pt x="779341" y="1101141"/>
                    <a:pt x="767757" y="1097280"/>
                  </a:cubicBezTo>
                  <a:cubicBezTo>
                    <a:pt x="684830" y="1069638"/>
                    <a:pt x="788885" y="1102562"/>
                    <a:pt x="706797" y="1082040"/>
                  </a:cubicBezTo>
                  <a:cubicBezTo>
                    <a:pt x="696407" y="1079443"/>
                    <a:pt x="676317" y="1071880"/>
                    <a:pt x="676317" y="1071880"/>
                  </a:cubicBezTo>
                  <a:cubicBezTo>
                    <a:pt x="647427" y="1042990"/>
                    <a:pt x="670701" y="1070807"/>
                    <a:pt x="655997" y="1041400"/>
                  </a:cubicBezTo>
                  <a:cubicBezTo>
                    <a:pt x="636302" y="1002009"/>
                    <a:pt x="653526" y="1049226"/>
                    <a:pt x="640757" y="1010920"/>
                  </a:cubicBezTo>
                  <a:cubicBezTo>
                    <a:pt x="643325" y="998078"/>
                    <a:pt x="645481" y="975716"/>
                    <a:pt x="655997" y="965200"/>
                  </a:cubicBezTo>
                  <a:cubicBezTo>
                    <a:pt x="661352" y="959845"/>
                    <a:pt x="669895" y="959054"/>
                    <a:pt x="676317" y="955040"/>
                  </a:cubicBezTo>
                  <a:cubicBezTo>
                    <a:pt x="697921" y="941538"/>
                    <a:pt x="694537" y="942950"/>
                    <a:pt x="706797" y="924560"/>
                  </a:cubicBezTo>
                  <a:cubicBezTo>
                    <a:pt x="708490" y="917787"/>
                    <a:pt x="711877" y="911222"/>
                    <a:pt x="711877" y="904240"/>
                  </a:cubicBezTo>
                  <a:cubicBezTo>
                    <a:pt x="711877" y="858310"/>
                    <a:pt x="703621" y="873125"/>
                    <a:pt x="655997" y="863600"/>
                  </a:cubicBezTo>
                  <a:cubicBezTo>
                    <a:pt x="657690" y="843280"/>
                    <a:pt x="657725" y="822753"/>
                    <a:pt x="661077" y="802640"/>
                  </a:cubicBezTo>
                  <a:cubicBezTo>
                    <a:pt x="662838" y="792076"/>
                    <a:pt x="667850" y="782320"/>
                    <a:pt x="671237" y="772160"/>
                  </a:cubicBezTo>
                  <a:cubicBezTo>
                    <a:pt x="672930" y="767080"/>
                    <a:pt x="673104" y="761204"/>
                    <a:pt x="676317" y="756920"/>
                  </a:cubicBezTo>
                  <a:cubicBezTo>
                    <a:pt x="681397" y="750147"/>
                    <a:pt x="686702" y="743536"/>
                    <a:pt x="691557" y="736600"/>
                  </a:cubicBezTo>
                  <a:cubicBezTo>
                    <a:pt x="719913" y="696092"/>
                    <a:pt x="700859" y="717138"/>
                    <a:pt x="727117" y="690880"/>
                  </a:cubicBezTo>
                  <a:cubicBezTo>
                    <a:pt x="737007" y="661211"/>
                    <a:pt x="724459" y="688458"/>
                    <a:pt x="747437" y="665480"/>
                  </a:cubicBezTo>
                  <a:cubicBezTo>
                    <a:pt x="751754" y="661163"/>
                    <a:pt x="753688" y="654930"/>
                    <a:pt x="757597" y="650240"/>
                  </a:cubicBezTo>
                  <a:cubicBezTo>
                    <a:pt x="762196" y="644721"/>
                    <a:pt x="768426" y="640671"/>
                    <a:pt x="772837" y="635000"/>
                  </a:cubicBezTo>
                  <a:cubicBezTo>
                    <a:pt x="780334" y="625361"/>
                    <a:pt x="786384" y="614680"/>
                    <a:pt x="793157" y="604520"/>
                  </a:cubicBezTo>
                  <a:lnTo>
                    <a:pt x="803317" y="589280"/>
                  </a:lnTo>
                  <a:cubicBezTo>
                    <a:pt x="801624" y="575733"/>
                    <a:pt x="806172" y="559749"/>
                    <a:pt x="798237" y="548640"/>
                  </a:cubicBezTo>
                  <a:cubicBezTo>
                    <a:pt x="786760" y="532572"/>
                    <a:pt x="768878" y="567699"/>
                    <a:pt x="767757" y="568960"/>
                  </a:cubicBezTo>
                  <a:cubicBezTo>
                    <a:pt x="758211" y="579699"/>
                    <a:pt x="747437" y="589280"/>
                    <a:pt x="737277" y="599440"/>
                  </a:cubicBezTo>
                  <a:lnTo>
                    <a:pt x="722037" y="614680"/>
                  </a:lnTo>
                  <a:cubicBezTo>
                    <a:pt x="708888" y="627829"/>
                    <a:pt x="694546" y="644164"/>
                    <a:pt x="676317" y="650240"/>
                  </a:cubicBezTo>
                  <a:cubicBezTo>
                    <a:pt x="637646" y="663130"/>
                    <a:pt x="656339" y="658300"/>
                    <a:pt x="620437" y="665480"/>
                  </a:cubicBezTo>
                  <a:cubicBezTo>
                    <a:pt x="608584" y="663787"/>
                    <a:pt x="596346" y="663841"/>
                    <a:pt x="584877" y="660400"/>
                  </a:cubicBezTo>
                  <a:cubicBezTo>
                    <a:pt x="569601" y="655817"/>
                    <a:pt x="564597" y="643573"/>
                    <a:pt x="559477" y="629920"/>
                  </a:cubicBezTo>
                  <a:cubicBezTo>
                    <a:pt x="557026" y="623383"/>
                    <a:pt x="557147" y="616017"/>
                    <a:pt x="554397" y="609600"/>
                  </a:cubicBezTo>
                  <a:cubicBezTo>
                    <a:pt x="551992" y="603988"/>
                    <a:pt x="547624" y="599440"/>
                    <a:pt x="544237" y="594360"/>
                  </a:cubicBezTo>
                  <a:cubicBezTo>
                    <a:pt x="545930" y="585893"/>
                    <a:pt x="547444" y="577389"/>
                    <a:pt x="549317" y="568960"/>
                  </a:cubicBezTo>
                  <a:cubicBezTo>
                    <a:pt x="550832" y="562144"/>
                    <a:pt x="554397" y="555622"/>
                    <a:pt x="554397" y="548640"/>
                  </a:cubicBezTo>
                  <a:cubicBezTo>
                    <a:pt x="554397" y="486517"/>
                    <a:pt x="557351" y="462460"/>
                    <a:pt x="544237" y="416560"/>
                  </a:cubicBezTo>
                  <a:cubicBezTo>
                    <a:pt x="542766" y="411411"/>
                    <a:pt x="541552" y="406109"/>
                    <a:pt x="539157" y="401320"/>
                  </a:cubicBezTo>
                  <a:cubicBezTo>
                    <a:pt x="536427" y="395859"/>
                    <a:pt x="531727" y="391541"/>
                    <a:pt x="528997" y="386080"/>
                  </a:cubicBezTo>
                  <a:cubicBezTo>
                    <a:pt x="507965" y="344016"/>
                    <a:pt x="542874" y="399276"/>
                    <a:pt x="513757" y="355600"/>
                  </a:cubicBezTo>
                  <a:cubicBezTo>
                    <a:pt x="515450" y="311573"/>
                    <a:pt x="514724" y="267387"/>
                    <a:pt x="518837" y="223520"/>
                  </a:cubicBezTo>
                  <a:cubicBezTo>
                    <a:pt x="519837" y="212857"/>
                    <a:pt x="523056" y="201951"/>
                    <a:pt x="528997" y="193040"/>
                  </a:cubicBezTo>
                  <a:lnTo>
                    <a:pt x="539157" y="177800"/>
                  </a:lnTo>
                  <a:cubicBezTo>
                    <a:pt x="547199" y="145634"/>
                    <a:pt x="540364" y="163289"/>
                    <a:pt x="564557" y="127000"/>
                  </a:cubicBezTo>
                  <a:lnTo>
                    <a:pt x="574717" y="111760"/>
                  </a:lnTo>
                  <a:lnTo>
                    <a:pt x="584877" y="96520"/>
                  </a:lnTo>
                  <a:cubicBezTo>
                    <a:pt x="581490" y="89747"/>
                    <a:pt x="580535" y="81048"/>
                    <a:pt x="574717" y="76200"/>
                  </a:cubicBezTo>
                  <a:cubicBezTo>
                    <a:pt x="569353" y="71730"/>
                    <a:pt x="561325" y="70254"/>
                    <a:pt x="554397" y="71120"/>
                  </a:cubicBezTo>
                  <a:cubicBezTo>
                    <a:pt x="541636" y="72715"/>
                    <a:pt x="526165" y="87099"/>
                    <a:pt x="518837" y="96520"/>
                  </a:cubicBezTo>
                  <a:lnTo>
                    <a:pt x="488357" y="142240"/>
                  </a:lnTo>
                  <a:cubicBezTo>
                    <a:pt x="484970" y="147320"/>
                    <a:pt x="483658" y="154750"/>
                    <a:pt x="478197" y="157480"/>
                  </a:cubicBezTo>
                  <a:cubicBezTo>
                    <a:pt x="453088" y="170035"/>
                    <a:pt x="465061" y="165245"/>
                    <a:pt x="442637" y="172720"/>
                  </a:cubicBezTo>
                  <a:cubicBezTo>
                    <a:pt x="437557" y="171027"/>
                    <a:pt x="431852" y="170610"/>
                    <a:pt x="427397" y="167640"/>
                  </a:cubicBezTo>
                  <a:cubicBezTo>
                    <a:pt x="421419" y="163655"/>
                    <a:pt x="416756" y="157919"/>
                    <a:pt x="412157" y="152400"/>
                  </a:cubicBezTo>
                  <a:cubicBezTo>
                    <a:pt x="404654" y="143397"/>
                    <a:pt x="396221" y="127070"/>
                    <a:pt x="391837" y="116840"/>
                  </a:cubicBezTo>
                  <a:cubicBezTo>
                    <a:pt x="389728" y="111918"/>
                    <a:pt x="388866" y="106522"/>
                    <a:pt x="386757" y="101600"/>
                  </a:cubicBezTo>
                  <a:cubicBezTo>
                    <a:pt x="383774" y="94639"/>
                    <a:pt x="379256" y="88371"/>
                    <a:pt x="376597" y="81280"/>
                  </a:cubicBezTo>
                  <a:cubicBezTo>
                    <a:pt x="374146" y="74743"/>
                    <a:pt x="373435" y="67673"/>
                    <a:pt x="371517" y="60960"/>
                  </a:cubicBezTo>
                  <a:cubicBezTo>
                    <a:pt x="367446" y="46712"/>
                    <a:pt x="364018" y="38947"/>
                    <a:pt x="356277" y="25400"/>
                  </a:cubicBezTo>
                  <a:cubicBezTo>
                    <a:pt x="353248" y="20099"/>
                    <a:pt x="350885" y="13974"/>
                    <a:pt x="346117" y="10160"/>
                  </a:cubicBezTo>
                  <a:cubicBezTo>
                    <a:pt x="341936" y="6815"/>
                    <a:pt x="335957" y="6773"/>
                    <a:pt x="330877" y="5080"/>
                  </a:cubicBezTo>
                  <a:cubicBezTo>
                    <a:pt x="312045" y="11357"/>
                    <a:pt x="304630" y="0"/>
                    <a:pt x="300397" y="508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3" name="Figura a mano libera 212"/>
            <p:cNvSpPr/>
            <p:nvPr/>
          </p:nvSpPr>
          <p:spPr>
            <a:xfrm>
              <a:off x="931844" y="4794210"/>
              <a:ext cx="127014" cy="98381"/>
            </a:xfrm>
            <a:custGeom>
              <a:avLst/>
              <a:gdLst>
                <a:gd name="connsiteX0" fmla="*/ 2236 w 621996"/>
                <a:gd name="connsiteY0" fmla="*/ 35560 h 523240"/>
                <a:gd name="connsiteX1" fmla="*/ 32716 w 621996"/>
                <a:gd name="connsiteY1" fmla="*/ 40640 h 523240"/>
                <a:gd name="connsiteX2" fmla="*/ 63196 w 621996"/>
                <a:gd name="connsiteY2" fmla="*/ 50800 h 523240"/>
                <a:gd name="connsiteX3" fmla="*/ 78436 w 621996"/>
                <a:gd name="connsiteY3" fmla="*/ 121920 h 523240"/>
                <a:gd name="connsiteX4" fmla="*/ 83516 w 621996"/>
                <a:gd name="connsiteY4" fmla="*/ 137160 h 523240"/>
                <a:gd name="connsiteX5" fmla="*/ 103836 w 621996"/>
                <a:gd name="connsiteY5" fmla="*/ 142240 h 523240"/>
                <a:gd name="connsiteX6" fmla="*/ 119076 w 621996"/>
                <a:gd name="connsiteY6" fmla="*/ 157480 h 523240"/>
                <a:gd name="connsiteX7" fmla="*/ 129236 w 621996"/>
                <a:gd name="connsiteY7" fmla="*/ 187960 h 523240"/>
                <a:gd name="connsiteX8" fmla="*/ 139396 w 621996"/>
                <a:gd name="connsiteY8" fmla="*/ 228600 h 523240"/>
                <a:gd name="connsiteX9" fmla="*/ 144476 w 621996"/>
                <a:gd name="connsiteY9" fmla="*/ 274320 h 523240"/>
                <a:gd name="connsiteX10" fmla="*/ 149556 w 621996"/>
                <a:gd name="connsiteY10" fmla="*/ 289560 h 523240"/>
                <a:gd name="connsiteX11" fmla="*/ 200356 w 621996"/>
                <a:gd name="connsiteY11" fmla="*/ 309880 h 523240"/>
                <a:gd name="connsiteX12" fmla="*/ 215596 w 621996"/>
                <a:gd name="connsiteY12" fmla="*/ 314960 h 523240"/>
                <a:gd name="connsiteX13" fmla="*/ 235916 w 621996"/>
                <a:gd name="connsiteY13" fmla="*/ 320040 h 523240"/>
                <a:gd name="connsiteX14" fmla="*/ 256236 w 621996"/>
                <a:gd name="connsiteY14" fmla="*/ 330200 h 523240"/>
                <a:gd name="connsiteX15" fmla="*/ 271476 w 621996"/>
                <a:gd name="connsiteY15" fmla="*/ 335280 h 523240"/>
                <a:gd name="connsiteX16" fmla="*/ 286716 w 621996"/>
                <a:gd name="connsiteY16" fmla="*/ 345440 h 523240"/>
                <a:gd name="connsiteX17" fmla="*/ 307036 w 621996"/>
                <a:gd name="connsiteY17" fmla="*/ 350520 h 523240"/>
                <a:gd name="connsiteX18" fmla="*/ 322276 w 621996"/>
                <a:gd name="connsiteY18" fmla="*/ 365760 h 523240"/>
                <a:gd name="connsiteX19" fmla="*/ 337516 w 621996"/>
                <a:gd name="connsiteY19" fmla="*/ 375920 h 523240"/>
                <a:gd name="connsiteX20" fmla="*/ 383236 w 621996"/>
                <a:gd name="connsiteY20" fmla="*/ 411480 h 523240"/>
                <a:gd name="connsiteX21" fmla="*/ 393396 w 621996"/>
                <a:gd name="connsiteY21" fmla="*/ 426720 h 523240"/>
                <a:gd name="connsiteX22" fmla="*/ 408636 w 621996"/>
                <a:gd name="connsiteY22" fmla="*/ 431800 h 523240"/>
                <a:gd name="connsiteX23" fmla="*/ 439116 w 621996"/>
                <a:gd name="connsiteY23" fmla="*/ 452120 h 523240"/>
                <a:gd name="connsiteX24" fmla="*/ 454356 w 621996"/>
                <a:gd name="connsiteY24" fmla="*/ 462280 h 523240"/>
                <a:gd name="connsiteX25" fmla="*/ 489916 w 621996"/>
                <a:gd name="connsiteY25" fmla="*/ 508000 h 523240"/>
                <a:gd name="connsiteX26" fmla="*/ 505156 w 621996"/>
                <a:gd name="connsiteY26" fmla="*/ 518160 h 523240"/>
                <a:gd name="connsiteX27" fmla="*/ 520396 w 621996"/>
                <a:gd name="connsiteY27" fmla="*/ 523240 h 523240"/>
                <a:gd name="connsiteX28" fmla="*/ 550876 w 621996"/>
                <a:gd name="connsiteY28" fmla="*/ 518160 h 523240"/>
                <a:gd name="connsiteX29" fmla="*/ 571196 w 621996"/>
                <a:gd name="connsiteY29" fmla="*/ 487680 h 523240"/>
                <a:gd name="connsiteX30" fmla="*/ 596596 w 621996"/>
                <a:gd name="connsiteY30" fmla="*/ 452120 h 523240"/>
                <a:gd name="connsiteX31" fmla="*/ 616916 w 621996"/>
                <a:gd name="connsiteY31" fmla="*/ 426720 h 523240"/>
                <a:gd name="connsiteX32" fmla="*/ 621996 w 621996"/>
                <a:gd name="connsiteY32" fmla="*/ 411480 h 523240"/>
                <a:gd name="connsiteX33" fmla="*/ 611836 w 621996"/>
                <a:gd name="connsiteY33" fmla="*/ 355600 h 523240"/>
                <a:gd name="connsiteX34" fmla="*/ 591516 w 621996"/>
                <a:gd name="connsiteY34" fmla="*/ 350520 h 523240"/>
                <a:gd name="connsiteX35" fmla="*/ 444196 w 621996"/>
                <a:gd name="connsiteY35" fmla="*/ 345440 h 523240"/>
                <a:gd name="connsiteX36" fmla="*/ 413716 w 621996"/>
                <a:gd name="connsiteY36" fmla="*/ 330200 h 523240"/>
                <a:gd name="connsiteX37" fmla="*/ 383236 w 621996"/>
                <a:gd name="connsiteY37" fmla="*/ 309880 h 523240"/>
                <a:gd name="connsiteX38" fmla="*/ 373076 w 621996"/>
                <a:gd name="connsiteY38" fmla="*/ 294640 h 523240"/>
                <a:gd name="connsiteX39" fmla="*/ 362916 w 621996"/>
                <a:gd name="connsiteY39" fmla="*/ 254000 h 523240"/>
                <a:gd name="connsiteX40" fmla="*/ 357836 w 621996"/>
                <a:gd name="connsiteY40" fmla="*/ 238760 h 523240"/>
                <a:gd name="connsiteX41" fmla="*/ 352756 w 621996"/>
                <a:gd name="connsiteY41" fmla="*/ 213360 h 523240"/>
                <a:gd name="connsiteX42" fmla="*/ 347676 w 621996"/>
                <a:gd name="connsiteY42" fmla="*/ 193040 h 523240"/>
                <a:gd name="connsiteX43" fmla="*/ 342596 w 621996"/>
                <a:gd name="connsiteY43" fmla="*/ 152400 h 523240"/>
                <a:gd name="connsiteX44" fmla="*/ 337516 w 621996"/>
                <a:gd name="connsiteY44" fmla="*/ 137160 h 523240"/>
                <a:gd name="connsiteX45" fmla="*/ 286716 w 621996"/>
                <a:gd name="connsiteY45" fmla="*/ 106680 h 523240"/>
                <a:gd name="connsiteX46" fmla="*/ 240996 w 621996"/>
                <a:gd name="connsiteY46" fmla="*/ 81280 h 523240"/>
                <a:gd name="connsiteX47" fmla="*/ 225756 w 621996"/>
                <a:gd name="connsiteY47" fmla="*/ 66040 h 523240"/>
                <a:gd name="connsiteX48" fmla="*/ 210516 w 621996"/>
                <a:gd name="connsiteY48" fmla="*/ 60960 h 523240"/>
                <a:gd name="connsiteX49" fmla="*/ 195276 w 621996"/>
                <a:gd name="connsiteY49" fmla="*/ 50800 h 523240"/>
                <a:gd name="connsiteX50" fmla="*/ 149556 w 621996"/>
                <a:gd name="connsiteY50" fmla="*/ 40640 h 523240"/>
                <a:gd name="connsiteX51" fmla="*/ 93676 w 621996"/>
                <a:gd name="connsiteY51" fmla="*/ 30480 h 523240"/>
                <a:gd name="connsiteX52" fmla="*/ 63196 w 621996"/>
                <a:gd name="connsiteY52" fmla="*/ 15240 h 523240"/>
                <a:gd name="connsiteX53" fmla="*/ 47956 w 621996"/>
                <a:gd name="connsiteY53" fmla="*/ 10160 h 523240"/>
                <a:gd name="connsiteX54" fmla="*/ 27636 w 621996"/>
                <a:gd name="connsiteY54" fmla="*/ 0 h 523240"/>
                <a:gd name="connsiteX55" fmla="*/ 12396 w 621996"/>
                <a:gd name="connsiteY55" fmla="*/ 66040 h 523240"/>
                <a:gd name="connsiteX56" fmla="*/ 47956 w 621996"/>
                <a:gd name="connsiteY56" fmla="*/ 76200 h 5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21996" h="523240">
                  <a:moveTo>
                    <a:pt x="2236" y="35560"/>
                  </a:moveTo>
                  <a:cubicBezTo>
                    <a:pt x="12396" y="37253"/>
                    <a:pt x="22723" y="38142"/>
                    <a:pt x="32716" y="40640"/>
                  </a:cubicBezTo>
                  <a:cubicBezTo>
                    <a:pt x="43106" y="43237"/>
                    <a:pt x="63196" y="50800"/>
                    <a:pt x="63196" y="50800"/>
                  </a:cubicBezTo>
                  <a:cubicBezTo>
                    <a:pt x="85068" y="83608"/>
                    <a:pt x="68707" y="53815"/>
                    <a:pt x="78436" y="121920"/>
                  </a:cubicBezTo>
                  <a:cubicBezTo>
                    <a:pt x="79193" y="127221"/>
                    <a:pt x="79335" y="133815"/>
                    <a:pt x="83516" y="137160"/>
                  </a:cubicBezTo>
                  <a:cubicBezTo>
                    <a:pt x="88968" y="141521"/>
                    <a:pt x="97063" y="140547"/>
                    <a:pt x="103836" y="142240"/>
                  </a:cubicBezTo>
                  <a:cubicBezTo>
                    <a:pt x="108916" y="147320"/>
                    <a:pt x="115587" y="151200"/>
                    <a:pt x="119076" y="157480"/>
                  </a:cubicBezTo>
                  <a:cubicBezTo>
                    <a:pt x="124277" y="166842"/>
                    <a:pt x="125849" y="177800"/>
                    <a:pt x="129236" y="187960"/>
                  </a:cubicBezTo>
                  <a:cubicBezTo>
                    <a:pt x="135146" y="205689"/>
                    <a:pt x="136331" y="207144"/>
                    <a:pt x="139396" y="228600"/>
                  </a:cubicBezTo>
                  <a:cubicBezTo>
                    <a:pt x="141565" y="243780"/>
                    <a:pt x="141955" y="259195"/>
                    <a:pt x="144476" y="274320"/>
                  </a:cubicBezTo>
                  <a:cubicBezTo>
                    <a:pt x="145356" y="279602"/>
                    <a:pt x="145770" y="285774"/>
                    <a:pt x="149556" y="289560"/>
                  </a:cubicBezTo>
                  <a:cubicBezTo>
                    <a:pt x="157031" y="297035"/>
                    <a:pt x="194404" y="307896"/>
                    <a:pt x="200356" y="309880"/>
                  </a:cubicBezTo>
                  <a:cubicBezTo>
                    <a:pt x="205436" y="311573"/>
                    <a:pt x="210401" y="313661"/>
                    <a:pt x="215596" y="314960"/>
                  </a:cubicBezTo>
                  <a:cubicBezTo>
                    <a:pt x="222369" y="316653"/>
                    <a:pt x="229379" y="317589"/>
                    <a:pt x="235916" y="320040"/>
                  </a:cubicBezTo>
                  <a:cubicBezTo>
                    <a:pt x="243007" y="322699"/>
                    <a:pt x="249275" y="327217"/>
                    <a:pt x="256236" y="330200"/>
                  </a:cubicBezTo>
                  <a:cubicBezTo>
                    <a:pt x="261158" y="332309"/>
                    <a:pt x="266687" y="332885"/>
                    <a:pt x="271476" y="335280"/>
                  </a:cubicBezTo>
                  <a:cubicBezTo>
                    <a:pt x="276937" y="338010"/>
                    <a:pt x="281104" y="343035"/>
                    <a:pt x="286716" y="345440"/>
                  </a:cubicBezTo>
                  <a:cubicBezTo>
                    <a:pt x="293133" y="348190"/>
                    <a:pt x="300263" y="348827"/>
                    <a:pt x="307036" y="350520"/>
                  </a:cubicBezTo>
                  <a:cubicBezTo>
                    <a:pt x="312116" y="355600"/>
                    <a:pt x="316757" y="361161"/>
                    <a:pt x="322276" y="365760"/>
                  </a:cubicBezTo>
                  <a:cubicBezTo>
                    <a:pt x="326966" y="369669"/>
                    <a:pt x="332953" y="371864"/>
                    <a:pt x="337516" y="375920"/>
                  </a:cubicBezTo>
                  <a:cubicBezTo>
                    <a:pt x="378636" y="412471"/>
                    <a:pt x="351811" y="401005"/>
                    <a:pt x="383236" y="411480"/>
                  </a:cubicBezTo>
                  <a:cubicBezTo>
                    <a:pt x="386623" y="416560"/>
                    <a:pt x="388628" y="422906"/>
                    <a:pt x="393396" y="426720"/>
                  </a:cubicBezTo>
                  <a:cubicBezTo>
                    <a:pt x="397577" y="430065"/>
                    <a:pt x="403955" y="429199"/>
                    <a:pt x="408636" y="431800"/>
                  </a:cubicBezTo>
                  <a:cubicBezTo>
                    <a:pt x="419310" y="437730"/>
                    <a:pt x="428956" y="445347"/>
                    <a:pt x="439116" y="452120"/>
                  </a:cubicBezTo>
                  <a:lnTo>
                    <a:pt x="454356" y="462280"/>
                  </a:lnTo>
                  <a:cubicBezTo>
                    <a:pt x="468516" y="483521"/>
                    <a:pt x="472010" y="493079"/>
                    <a:pt x="489916" y="508000"/>
                  </a:cubicBezTo>
                  <a:cubicBezTo>
                    <a:pt x="494606" y="511909"/>
                    <a:pt x="499695" y="515430"/>
                    <a:pt x="505156" y="518160"/>
                  </a:cubicBezTo>
                  <a:cubicBezTo>
                    <a:pt x="509945" y="520555"/>
                    <a:pt x="515316" y="521547"/>
                    <a:pt x="520396" y="523240"/>
                  </a:cubicBezTo>
                  <a:cubicBezTo>
                    <a:pt x="530556" y="521547"/>
                    <a:pt x="541464" y="522343"/>
                    <a:pt x="550876" y="518160"/>
                  </a:cubicBezTo>
                  <a:cubicBezTo>
                    <a:pt x="567788" y="510644"/>
                    <a:pt x="565420" y="501156"/>
                    <a:pt x="571196" y="487680"/>
                  </a:cubicBezTo>
                  <a:cubicBezTo>
                    <a:pt x="581226" y="464277"/>
                    <a:pt x="579173" y="469543"/>
                    <a:pt x="596596" y="452120"/>
                  </a:cubicBezTo>
                  <a:cubicBezTo>
                    <a:pt x="609365" y="413814"/>
                    <a:pt x="590655" y="459546"/>
                    <a:pt x="616916" y="426720"/>
                  </a:cubicBezTo>
                  <a:cubicBezTo>
                    <a:pt x="620261" y="422539"/>
                    <a:pt x="620303" y="416560"/>
                    <a:pt x="621996" y="411480"/>
                  </a:cubicBezTo>
                  <a:cubicBezTo>
                    <a:pt x="618609" y="392853"/>
                    <a:pt x="620303" y="372533"/>
                    <a:pt x="611836" y="355600"/>
                  </a:cubicBezTo>
                  <a:cubicBezTo>
                    <a:pt x="608714" y="349355"/>
                    <a:pt x="598485" y="350942"/>
                    <a:pt x="591516" y="350520"/>
                  </a:cubicBezTo>
                  <a:cubicBezTo>
                    <a:pt x="542470" y="347548"/>
                    <a:pt x="493303" y="347133"/>
                    <a:pt x="444196" y="345440"/>
                  </a:cubicBezTo>
                  <a:cubicBezTo>
                    <a:pt x="428922" y="340349"/>
                    <a:pt x="426846" y="341142"/>
                    <a:pt x="413716" y="330200"/>
                  </a:cubicBezTo>
                  <a:cubicBezTo>
                    <a:pt x="388347" y="309060"/>
                    <a:pt x="410019" y="318808"/>
                    <a:pt x="383236" y="309880"/>
                  </a:cubicBezTo>
                  <a:cubicBezTo>
                    <a:pt x="379849" y="304800"/>
                    <a:pt x="375806" y="300101"/>
                    <a:pt x="373076" y="294640"/>
                  </a:cubicBezTo>
                  <a:cubicBezTo>
                    <a:pt x="367270" y="283028"/>
                    <a:pt x="365814" y="265593"/>
                    <a:pt x="362916" y="254000"/>
                  </a:cubicBezTo>
                  <a:cubicBezTo>
                    <a:pt x="361617" y="248805"/>
                    <a:pt x="359135" y="243955"/>
                    <a:pt x="357836" y="238760"/>
                  </a:cubicBezTo>
                  <a:cubicBezTo>
                    <a:pt x="355742" y="230383"/>
                    <a:pt x="354629" y="221789"/>
                    <a:pt x="352756" y="213360"/>
                  </a:cubicBezTo>
                  <a:cubicBezTo>
                    <a:pt x="351241" y="206544"/>
                    <a:pt x="348824" y="199927"/>
                    <a:pt x="347676" y="193040"/>
                  </a:cubicBezTo>
                  <a:cubicBezTo>
                    <a:pt x="345432" y="179574"/>
                    <a:pt x="345038" y="165832"/>
                    <a:pt x="342596" y="152400"/>
                  </a:cubicBezTo>
                  <a:cubicBezTo>
                    <a:pt x="341638" y="147132"/>
                    <a:pt x="341302" y="140946"/>
                    <a:pt x="337516" y="137160"/>
                  </a:cubicBezTo>
                  <a:cubicBezTo>
                    <a:pt x="318792" y="118436"/>
                    <a:pt x="306759" y="118706"/>
                    <a:pt x="286716" y="106680"/>
                  </a:cubicBezTo>
                  <a:cubicBezTo>
                    <a:pt x="243047" y="80478"/>
                    <a:pt x="271650" y="91498"/>
                    <a:pt x="240996" y="81280"/>
                  </a:cubicBezTo>
                  <a:cubicBezTo>
                    <a:pt x="235916" y="76200"/>
                    <a:pt x="231734" y="70025"/>
                    <a:pt x="225756" y="66040"/>
                  </a:cubicBezTo>
                  <a:cubicBezTo>
                    <a:pt x="221301" y="63070"/>
                    <a:pt x="215305" y="63355"/>
                    <a:pt x="210516" y="60960"/>
                  </a:cubicBezTo>
                  <a:cubicBezTo>
                    <a:pt x="205055" y="58230"/>
                    <a:pt x="200737" y="53530"/>
                    <a:pt x="195276" y="50800"/>
                  </a:cubicBezTo>
                  <a:cubicBezTo>
                    <a:pt x="182094" y="44209"/>
                    <a:pt x="162563" y="43241"/>
                    <a:pt x="149556" y="40640"/>
                  </a:cubicBezTo>
                  <a:cubicBezTo>
                    <a:pt x="89676" y="28664"/>
                    <a:pt x="184071" y="43394"/>
                    <a:pt x="93676" y="30480"/>
                  </a:cubicBezTo>
                  <a:cubicBezTo>
                    <a:pt x="55370" y="17711"/>
                    <a:pt x="102587" y="34935"/>
                    <a:pt x="63196" y="15240"/>
                  </a:cubicBezTo>
                  <a:cubicBezTo>
                    <a:pt x="58407" y="12845"/>
                    <a:pt x="52878" y="12269"/>
                    <a:pt x="47956" y="10160"/>
                  </a:cubicBezTo>
                  <a:cubicBezTo>
                    <a:pt x="40995" y="7177"/>
                    <a:pt x="34409" y="3387"/>
                    <a:pt x="27636" y="0"/>
                  </a:cubicBezTo>
                  <a:cubicBezTo>
                    <a:pt x="14524" y="19668"/>
                    <a:pt x="0" y="36290"/>
                    <a:pt x="12396" y="66040"/>
                  </a:cubicBezTo>
                  <a:cubicBezTo>
                    <a:pt x="16852" y="76735"/>
                    <a:pt x="36535" y="76200"/>
                    <a:pt x="47956" y="76200"/>
                  </a:cubicBezTo>
                </a:path>
              </a:pathLst>
            </a:custGeom>
            <a:grpFill/>
            <a:ln w="952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4" name="Figura a mano libera 213"/>
            <p:cNvSpPr/>
            <p:nvPr/>
          </p:nvSpPr>
          <p:spPr>
            <a:xfrm>
              <a:off x="1341465" y="4508588"/>
              <a:ext cx="144478" cy="136464"/>
            </a:xfrm>
            <a:custGeom>
              <a:avLst/>
              <a:gdLst>
                <a:gd name="connsiteX0" fmla="*/ 25400 w 711200"/>
                <a:gd name="connsiteY0" fmla="*/ 35560 h 731520"/>
                <a:gd name="connsiteX1" fmla="*/ 25400 w 711200"/>
                <a:gd name="connsiteY1" fmla="*/ 127000 h 731520"/>
                <a:gd name="connsiteX2" fmla="*/ 20320 w 711200"/>
                <a:gd name="connsiteY2" fmla="*/ 147320 h 731520"/>
                <a:gd name="connsiteX3" fmla="*/ 0 w 711200"/>
                <a:gd name="connsiteY3" fmla="*/ 193040 h 731520"/>
                <a:gd name="connsiteX4" fmla="*/ 5080 w 711200"/>
                <a:gd name="connsiteY4" fmla="*/ 269240 h 731520"/>
                <a:gd name="connsiteX5" fmla="*/ 10160 w 711200"/>
                <a:gd name="connsiteY5" fmla="*/ 284480 h 731520"/>
                <a:gd name="connsiteX6" fmla="*/ 25400 w 711200"/>
                <a:gd name="connsiteY6" fmla="*/ 304800 h 731520"/>
                <a:gd name="connsiteX7" fmla="*/ 30480 w 711200"/>
                <a:gd name="connsiteY7" fmla="*/ 320040 h 731520"/>
                <a:gd name="connsiteX8" fmla="*/ 40640 w 711200"/>
                <a:gd name="connsiteY8" fmla="*/ 335280 h 731520"/>
                <a:gd name="connsiteX9" fmla="*/ 45720 w 711200"/>
                <a:gd name="connsiteY9" fmla="*/ 355600 h 731520"/>
                <a:gd name="connsiteX10" fmla="*/ 86360 w 711200"/>
                <a:gd name="connsiteY10" fmla="*/ 381000 h 731520"/>
                <a:gd name="connsiteX11" fmla="*/ 91440 w 711200"/>
                <a:gd name="connsiteY11" fmla="*/ 396240 h 731520"/>
                <a:gd name="connsiteX12" fmla="*/ 76200 w 711200"/>
                <a:gd name="connsiteY12" fmla="*/ 426720 h 731520"/>
                <a:gd name="connsiteX13" fmla="*/ 60960 w 711200"/>
                <a:gd name="connsiteY13" fmla="*/ 436880 h 731520"/>
                <a:gd name="connsiteX14" fmla="*/ 30480 w 711200"/>
                <a:gd name="connsiteY14" fmla="*/ 467360 h 731520"/>
                <a:gd name="connsiteX15" fmla="*/ 20320 w 711200"/>
                <a:gd name="connsiteY15" fmla="*/ 482600 h 731520"/>
                <a:gd name="connsiteX16" fmla="*/ 5080 w 711200"/>
                <a:gd name="connsiteY16" fmla="*/ 492760 h 731520"/>
                <a:gd name="connsiteX17" fmla="*/ 20320 w 711200"/>
                <a:gd name="connsiteY17" fmla="*/ 543560 h 731520"/>
                <a:gd name="connsiteX18" fmla="*/ 30480 w 711200"/>
                <a:gd name="connsiteY18" fmla="*/ 574040 h 731520"/>
                <a:gd name="connsiteX19" fmla="*/ 40640 w 711200"/>
                <a:gd name="connsiteY19" fmla="*/ 589280 h 731520"/>
                <a:gd name="connsiteX20" fmla="*/ 66040 w 711200"/>
                <a:gd name="connsiteY20" fmla="*/ 619760 h 731520"/>
                <a:gd name="connsiteX21" fmla="*/ 111760 w 711200"/>
                <a:gd name="connsiteY21" fmla="*/ 604520 h 731520"/>
                <a:gd name="connsiteX22" fmla="*/ 127000 w 711200"/>
                <a:gd name="connsiteY22" fmla="*/ 589280 h 731520"/>
                <a:gd name="connsiteX23" fmla="*/ 142240 w 711200"/>
                <a:gd name="connsiteY23" fmla="*/ 579120 h 731520"/>
                <a:gd name="connsiteX24" fmla="*/ 177800 w 711200"/>
                <a:gd name="connsiteY24" fmla="*/ 553720 h 731520"/>
                <a:gd name="connsiteX25" fmla="*/ 228600 w 711200"/>
                <a:gd name="connsiteY25" fmla="*/ 558800 h 731520"/>
                <a:gd name="connsiteX26" fmla="*/ 259080 w 711200"/>
                <a:gd name="connsiteY26" fmla="*/ 579120 h 731520"/>
                <a:gd name="connsiteX27" fmla="*/ 274320 w 711200"/>
                <a:gd name="connsiteY27" fmla="*/ 589280 h 731520"/>
                <a:gd name="connsiteX28" fmla="*/ 289560 w 711200"/>
                <a:gd name="connsiteY28" fmla="*/ 614680 h 731520"/>
                <a:gd name="connsiteX29" fmla="*/ 320040 w 711200"/>
                <a:gd name="connsiteY29" fmla="*/ 619760 h 731520"/>
                <a:gd name="connsiteX30" fmla="*/ 345440 w 711200"/>
                <a:gd name="connsiteY30" fmla="*/ 614680 h 731520"/>
                <a:gd name="connsiteX31" fmla="*/ 360680 w 711200"/>
                <a:gd name="connsiteY31" fmla="*/ 604520 h 731520"/>
                <a:gd name="connsiteX32" fmla="*/ 406400 w 711200"/>
                <a:gd name="connsiteY32" fmla="*/ 619760 h 731520"/>
                <a:gd name="connsiteX33" fmla="*/ 426720 w 711200"/>
                <a:gd name="connsiteY33" fmla="*/ 650240 h 731520"/>
                <a:gd name="connsiteX34" fmla="*/ 436880 w 711200"/>
                <a:gd name="connsiteY34" fmla="*/ 665480 h 731520"/>
                <a:gd name="connsiteX35" fmla="*/ 441960 w 711200"/>
                <a:gd name="connsiteY35" fmla="*/ 680720 h 731520"/>
                <a:gd name="connsiteX36" fmla="*/ 467360 w 711200"/>
                <a:gd name="connsiteY36" fmla="*/ 711200 h 731520"/>
                <a:gd name="connsiteX37" fmla="*/ 482600 w 711200"/>
                <a:gd name="connsiteY37" fmla="*/ 721360 h 731520"/>
                <a:gd name="connsiteX38" fmla="*/ 513080 w 711200"/>
                <a:gd name="connsiteY38" fmla="*/ 731520 h 731520"/>
                <a:gd name="connsiteX39" fmla="*/ 528320 w 711200"/>
                <a:gd name="connsiteY39" fmla="*/ 726440 h 731520"/>
                <a:gd name="connsiteX40" fmla="*/ 543560 w 711200"/>
                <a:gd name="connsiteY40" fmla="*/ 690880 h 731520"/>
                <a:gd name="connsiteX41" fmla="*/ 548640 w 711200"/>
                <a:gd name="connsiteY41" fmla="*/ 675640 h 731520"/>
                <a:gd name="connsiteX42" fmla="*/ 553720 w 711200"/>
                <a:gd name="connsiteY42" fmla="*/ 604520 h 731520"/>
                <a:gd name="connsiteX43" fmla="*/ 574040 w 711200"/>
                <a:gd name="connsiteY43" fmla="*/ 599440 h 731520"/>
                <a:gd name="connsiteX44" fmla="*/ 594360 w 711200"/>
                <a:gd name="connsiteY44" fmla="*/ 568960 h 731520"/>
                <a:gd name="connsiteX45" fmla="*/ 624840 w 711200"/>
                <a:gd name="connsiteY45" fmla="*/ 558800 h 731520"/>
                <a:gd name="connsiteX46" fmla="*/ 640080 w 711200"/>
                <a:gd name="connsiteY46" fmla="*/ 553720 h 731520"/>
                <a:gd name="connsiteX47" fmla="*/ 665480 w 711200"/>
                <a:gd name="connsiteY47" fmla="*/ 548640 h 731520"/>
                <a:gd name="connsiteX48" fmla="*/ 680720 w 711200"/>
                <a:gd name="connsiteY48" fmla="*/ 538480 h 731520"/>
                <a:gd name="connsiteX49" fmla="*/ 695960 w 711200"/>
                <a:gd name="connsiteY49" fmla="*/ 533400 h 731520"/>
                <a:gd name="connsiteX50" fmla="*/ 711200 w 711200"/>
                <a:gd name="connsiteY50" fmla="*/ 497840 h 731520"/>
                <a:gd name="connsiteX51" fmla="*/ 706120 w 711200"/>
                <a:gd name="connsiteY51" fmla="*/ 472440 h 731520"/>
                <a:gd name="connsiteX52" fmla="*/ 685800 w 711200"/>
                <a:gd name="connsiteY52" fmla="*/ 431800 h 731520"/>
                <a:gd name="connsiteX53" fmla="*/ 655320 w 711200"/>
                <a:gd name="connsiteY53" fmla="*/ 401320 h 731520"/>
                <a:gd name="connsiteX54" fmla="*/ 609600 w 711200"/>
                <a:gd name="connsiteY54" fmla="*/ 411480 h 731520"/>
                <a:gd name="connsiteX55" fmla="*/ 599440 w 711200"/>
                <a:gd name="connsiteY55" fmla="*/ 426720 h 731520"/>
                <a:gd name="connsiteX56" fmla="*/ 589280 w 711200"/>
                <a:gd name="connsiteY56" fmla="*/ 396240 h 731520"/>
                <a:gd name="connsiteX57" fmla="*/ 568960 w 711200"/>
                <a:gd name="connsiteY57" fmla="*/ 355600 h 731520"/>
                <a:gd name="connsiteX58" fmla="*/ 563880 w 711200"/>
                <a:gd name="connsiteY58" fmla="*/ 304800 h 731520"/>
                <a:gd name="connsiteX59" fmla="*/ 548640 w 711200"/>
                <a:gd name="connsiteY59" fmla="*/ 294640 h 731520"/>
                <a:gd name="connsiteX60" fmla="*/ 543560 w 711200"/>
                <a:gd name="connsiteY60" fmla="*/ 279400 h 731520"/>
                <a:gd name="connsiteX61" fmla="*/ 528320 w 711200"/>
                <a:gd name="connsiteY61" fmla="*/ 269240 h 731520"/>
                <a:gd name="connsiteX62" fmla="*/ 492760 w 711200"/>
                <a:gd name="connsiteY62" fmla="*/ 259080 h 731520"/>
                <a:gd name="connsiteX63" fmla="*/ 436880 w 711200"/>
                <a:gd name="connsiteY63" fmla="*/ 264160 h 731520"/>
                <a:gd name="connsiteX64" fmla="*/ 411480 w 711200"/>
                <a:gd name="connsiteY64" fmla="*/ 289560 h 731520"/>
                <a:gd name="connsiteX65" fmla="*/ 381000 w 711200"/>
                <a:gd name="connsiteY65" fmla="*/ 330200 h 731520"/>
                <a:gd name="connsiteX66" fmla="*/ 370840 w 711200"/>
                <a:gd name="connsiteY66" fmla="*/ 345440 h 731520"/>
                <a:gd name="connsiteX67" fmla="*/ 355600 w 711200"/>
                <a:gd name="connsiteY67" fmla="*/ 360680 h 731520"/>
                <a:gd name="connsiteX68" fmla="*/ 325120 w 711200"/>
                <a:gd name="connsiteY68" fmla="*/ 370840 h 731520"/>
                <a:gd name="connsiteX69" fmla="*/ 309880 w 711200"/>
                <a:gd name="connsiteY69" fmla="*/ 381000 h 731520"/>
                <a:gd name="connsiteX70" fmla="*/ 299720 w 711200"/>
                <a:gd name="connsiteY70" fmla="*/ 396240 h 731520"/>
                <a:gd name="connsiteX71" fmla="*/ 284480 w 711200"/>
                <a:gd name="connsiteY71" fmla="*/ 401320 h 731520"/>
                <a:gd name="connsiteX72" fmla="*/ 264160 w 711200"/>
                <a:gd name="connsiteY72" fmla="*/ 411480 h 731520"/>
                <a:gd name="connsiteX73" fmla="*/ 187960 w 711200"/>
                <a:gd name="connsiteY73" fmla="*/ 401320 h 731520"/>
                <a:gd name="connsiteX74" fmla="*/ 142240 w 711200"/>
                <a:gd name="connsiteY74" fmla="*/ 381000 h 731520"/>
                <a:gd name="connsiteX75" fmla="*/ 121920 w 711200"/>
                <a:gd name="connsiteY75" fmla="*/ 375920 h 731520"/>
                <a:gd name="connsiteX76" fmla="*/ 106680 w 711200"/>
                <a:gd name="connsiteY76" fmla="*/ 370840 h 731520"/>
                <a:gd name="connsiteX77" fmla="*/ 101600 w 711200"/>
                <a:gd name="connsiteY77" fmla="*/ 355600 h 731520"/>
                <a:gd name="connsiteX78" fmla="*/ 91440 w 711200"/>
                <a:gd name="connsiteY78" fmla="*/ 340360 h 731520"/>
                <a:gd name="connsiteX79" fmla="*/ 86360 w 711200"/>
                <a:gd name="connsiteY79" fmla="*/ 304800 h 731520"/>
                <a:gd name="connsiteX80" fmla="*/ 96520 w 711200"/>
                <a:gd name="connsiteY80" fmla="*/ 208280 h 731520"/>
                <a:gd name="connsiteX81" fmla="*/ 101600 w 711200"/>
                <a:gd name="connsiteY81" fmla="*/ 172720 h 731520"/>
                <a:gd name="connsiteX82" fmla="*/ 111760 w 711200"/>
                <a:gd name="connsiteY82" fmla="*/ 142240 h 731520"/>
                <a:gd name="connsiteX83" fmla="*/ 106680 w 711200"/>
                <a:gd name="connsiteY83" fmla="*/ 111760 h 731520"/>
                <a:gd name="connsiteX84" fmla="*/ 101600 w 711200"/>
                <a:gd name="connsiteY84" fmla="*/ 76200 h 731520"/>
                <a:gd name="connsiteX85" fmla="*/ 96520 w 711200"/>
                <a:gd name="connsiteY85" fmla="*/ 55880 h 731520"/>
                <a:gd name="connsiteX86" fmla="*/ 86360 w 711200"/>
                <a:gd name="connsiteY86" fmla="*/ 15240 h 731520"/>
                <a:gd name="connsiteX87" fmla="*/ 76200 w 711200"/>
                <a:gd name="connsiteY87" fmla="*/ 0 h 731520"/>
                <a:gd name="connsiteX88" fmla="*/ 50800 w 711200"/>
                <a:gd name="connsiteY88" fmla="*/ 10160 h 731520"/>
                <a:gd name="connsiteX89" fmla="*/ 45720 w 711200"/>
                <a:gd name="connsiteY89" fmla="*/ 25400 h 731520"/>
                <a:gd name="connsiteX90" fmla="*/ 25400 w 711200"/>
                <a:gd name="connsiteY90" fmla="*/ 3556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711200" h="731520">
                  <a:moveTo>
                    <a:pt x="25400" y="35560"/>
                  </a:moveTo>
                  <a:cubicBezTo>
                    <a:pt x="22013" y="52493"/>
                    <a:pt x="25400" y="11108"/>
                    <a:pt x="25400" y="127000"/>
                  </a:cubicBezTo>
                  <a:cubicBezTo>
                    <a:pt x="25400" y="133982"/>
                    <a:pt x="22326" y="140633"/>
                    <a:pt x="20320" y="147320"/>
                  </a:cubicBezTo>
                  <a:cubicBezTo>
                    <a:pt x="10428" y="180295"/>
                    <a:pt x="14847" y="170769"/>
                    <a:pt x="0" y="193040"/>
                  </a:cubicBezTo>
                  <a:cubicBezTo>
                    <a:pt x="1693" y="218440"/>
                    <a:pt x="2269" y="243939"/>
                    <a:pt x="5080" y="269240"/>
                  </a:cubicBezTo>
                  <a:cubicBezTo>
                    <a:pt x="5671" y="274562"/>
                    <a:pt x="7503" y="279831"/>
                    <a:pt x="10160" y="284480"/>
                  </a:cubicBezTo>
                  <a:cubicBezTo>
                    <a:pt x="14361" y="291831"/>
                    <a:pt x="20320" y="298027"/>
                    <a:pt x="25400" y="304800"/>
                  </a:cubicBezTo>
                  <a:cubicBezTo>
                    <a:pt x="27093" y="309880"/>
                    <a:pt x="28085" y="315251"/>
                    <a:pt x="30480" y="320040"/>
                  </a:cubicBezTo>
                  <a:cubicBezTo>
                    <a:pt x="33210" y="325501"/>
                    <a:pt x="38235" y="329668"/>
                    <a:pt x="40640" y="335280"/>
                  </a:cubicBezTo>
                  <a:cubicBezTo>
                    <a:pt x="43390" y="341697"/>
                    <a:pt x="41662" y="349919"/>
                    <a:pt x="45720" y="355600"/>
                  </a:cubicBezTo>
                  <a:cubicBezTo>
                    <a:pt x="53047" y="365858"/>
                    <a:pt x="75507" y="375573"/>
                    <a:pt x="86360" y="381000"/>
                  </a:cubicBezTo>
                  <a:cubicBezTo>
                    <a:pt x="88053" y="386080"/>
                    <a:pt x="91440" y="390885"/>
                    <a:pt x="91440" y="396240"/>
                  </a:cubicBezTo>
                  <a:cubicBezTo>
                    <a:pt x="91440" y="404503"/>
                    <a:pt x="81337" y="421583"/>
                    <a:pt x="76200" y="426720"/>
                  </a:cubicBezTo>
                  <a:cubicBezTo>
                    <a:pt x="71883" y="431037"/>
                    <a:pt x="65523" y="432824"/>
                    <a:pt x="60960" y="436880"/>
                  </a:cubicBezTo>
                  <a:cubicBezTo>
                    <a:pt x="50221" y="446426"/>
                    <a:pt x="38450" y="455405"/>
                    <a:pt x="30480" y="467360"/>
                  </a:cubicBezTo>
                  <a:cubicBezTo>
                    <a:pt x="27093" y="472440"/>
                    <a:pt x="24637" y="478283"/>
                    <a:pt x="20320" y="482600"/>
                  </a:cubicBezTo>
                  <a:cubicBezTo>
                    <a:pt x="16003" y="486917"/>
                    <a:pt x="10160" y="489373"/>
                    <a:pt x="5080" y="492760"/>
                  </a:cubicBezTo>
                  <a:cubicBezTo>
                    <a:pt x="16226" y="570784"/>
                    <a:pt x="865" y="499787"/>
                    <a:pt x="20320" y="543560"/>
                  </a:cubicBezTo>
                  <a:cubicBezTo>
                    <a:pt x="24670" y="553347"/>
                    <a:pt x="24539" y="565129"/>
                    <a:pt x="30480" y="574040"/>
                  </a:cubicBezTo>
                  <a:cubicBezTo>
                    <a:pt x="33867" y="579120"/>
                    <a:pt x="36731" y="584590"/>
                    <a:pt x="40640" y="589280"/>
                  </a:cubicBezTo>
                  <a:cubicBezTo>
                    <a:pt x="73235" y="628394"/>
                    <a:pt x="40815" y="581922"/>
                    <a:pt x="66040" y="619760"/>
                  </a:cubicBezTo>
                  <a:cubicBezTo>
                    <a:pt x="85543" y="615859"/>
                    <a:pt x="95402" y="616204"/>
                    <a:pt x="111760" y="604520"/>
                  </a:cubicBezTo>
                  <a:cubicBezTo>
                    <a:pt x="117606" y="600344"/>
                    <a:pt x="121481" y="593879"/>
                    <a:pt x="127000" y="589280"/>
                  </a:cubicBezTo>
                  <a:cubicBezTo>
                    <a:pt x="131690" y="585371"/>
                    <a:pt x="137272" y="582669"/>
                    <a:pt x="142240" y="579120"/>
                  </a:cubicBezTo>
                  <a:cubicBezTo>
                    <a:pt x="186348" y="547615"/>
                    <a:pt x="141884" y="577664"/>
                    <a:pt x="177800" y="553720"/>
                  </a:cubicBezTo>
                  <a:cubicBezTo>
                    <a:pt x="194733" y="555413"/>
                    <a:pt x="212357" y="553724"/>
                    <a:pt x="228600" y="558800"/>
                  </a:cubicBezTo>
                  <a:cubicBezTo>
                    <a:pt x="240255" y="562442"/>
                    <a:pt x="248920" y="572347"/>
                    <a:pt x="259080" y="579120"/>
                  </a:cubicBezTo>
                  <a:lnTo>
                    <a:pt x="274320" y="589280"/>
                  </a:lnTo>
                  <a:cubicBezTo>
                    <a:pt x="279400" y="597747"/>
                    <a:pt x="283134" y="607183"/>
                    <a:pt x="289560" y="614680"/>
                  </a:cubicBezTo>
                  <a:cubicBezTo>
                    <a:pt x="303715" y="631194"/>
                    <a:pt x="303867" y="623803"/>
                    <a:pt x="320040" y="619760"/>
                  </a:cubicBezTo>
                  <a:cubicBezTo>
                    <a:pt x="328417" y="617666"/>
                    <a:pt x="336973" y="616373"/>
                    <a:pt x="345440" y="614680"/>
                  </a:cubicBezTo>
                  <a:cubicBezTo>
                    <a:pt x="350520" y="611293"/>
                    <a:pt x="354636" y="605383"/>
                    <a:pt x="360680" y="604520"/>
                  </a:cubicBezTo>
                  <a:cubicBezTo>
                    <a:pt x="368739" y="603369"/>
                    <a:pt x="402086" y="618034"/>
                    <a:pt x="406400" y="619760"/>
                  </a:cubicBezTo>
                  <a:lnTo>
                    <a:pt x="426720" y="650240"/>
                  </a:lnTo>
                  <a:cubicBezTo>
                    <a:pt x="430107" y="655320"/>
                    <a:pt x="434949" y="659688"/>
                    <a:pt x="436880" y="665480"/>
                  </a:cubicBezTo>
                  <a:cubicBezTo>
                    <a:pt x="438573" y="670560"/>
                    <a:pt x="439565" y="675931"/>
                    <a:pt x="441960" y="680720"/>
                  </a:cubicBezTo>
                  <a:cubicBezTo>
                    <a:pt x="447669" y="692137"/>
                    <a:pt x="457730" y="703175"/>
                    <a:pt x="467360" y="711200"/>
                  </a:cubicBezTo>
                  <a:cubicBezTo>
                    <a:pt x="472050" y="715109"/>
                    <a:pt x="477021" y="718880"/>
                    <a:pt x="482600" y="721360"/>
                  </a:cubicBezTo>
                  <a:cubicBezTo>
                    <a:pt x="492387" y="725710"/>
                    <a:pt x="513080" y="731520"/>
                    <a:pt x="513080" y="731520"/>
                  </a:cubicBezTo>
                  <a:cubicBezTo>
                    <a:pt x="518160" y="729827"/>
                    <a:pt x="524139" y="729785"/>
                    <a:pt x="528320" y="726440"/>
                  </a:cubicBezTo>
                  <a:cubicBezTo>
                    <a:pt x="539777" y="717274"/>
                    <a:pt x="539945" y="703534"/>
                    <a:pt x="543560" y="690880"/>
                  </a:cubicBezTo>
                  <a:cubicBezTo>
                    <a:pt x="545031" y="685731"/>
                    <a:pt x="546947" y="680720"/>
                    <a:pt x="548640" y="675640"/>
                  </a:cubicBezTo>
                  <a:cubicBezTo>
                    <a:pt x="550333" y="651933"/>
                    <a:pt x="546204" y="627067"/>
                    <a:pt x="553720" y="604520"/>
                  </a:cubicBezTo>
                  <a:cubicBezTo>
                    <a:pt x="555928" y="597896"/>
                    <a:pt x="568786" y="604038"/>
                    <a:pt x="574040" y="599440"/>
                  </a:cubicBezTo>
                  <a:cubicBezTo>
                    <a:pt x="583230" y="591399"/>
                    <a:pt x="582776" y="572821"/>
                    <a:pt x="594360" y="568960"/>
                  </a:cubicBezTo>
                  <a:lnTo>
                    <a:pt x="624840" y="558800"/>
                  </a:lnTo>
                  <a:cubicBezTo>
                    <a:pt x="629920" y="557107"/>
                    <a:pt x="634829" y="554770"/>
                    <a:pt x="640080" y="553720"/>
                  </a:cubicBezTo>
                  <a:lnTo>
                    <a:pt x="665480" y="548640"/>
                  </a:lnTo>
                  <a:cubicBezTo>
                    <a:pt x="670560" y="545253"/>
                    <a:pt x="675259" y="541210"/>
                    <a:pt x="680720" y="538480"/>
                  </a:cubicBezTo>
                  <a:cubicBezTo>
                    <a:pt x="685509" y="536085"/>
                    <a:pt x="692174" y="537186"/>
                    <a:pt x="695960" y="533400"/>
                  </a:cubicBezTo>
                  <a:cubicBezTo>
                    <a:pt x="702237" y="527123"/>
                    <a:pt x="708164" y="506948"/>
                    <a:pt x="711200" y="497840"/>
                  </a:cubicBezTo>
                  <a:cubicBezTo>
                    <a:pt x="709507" y="489373"/>
                    <a:pt x="708214" y="480817"/>
                    <a:pt x="706120" y="472440"/>
                  </a:cubicBezTo>
                  <a:cubicBezTo>
                    <a:pt x="702432" y="457688"/>
                    <a:pt x="695471" y="443620"/>
                    <a:pt x="685800" y="431800"/>
                  </a:cubicBezTo>
                  <a:cubicBezTo>
                    <a:pt x="676701" y="420679"/>
                    <a:pt x="655320" y="401320"/>
                    <a:pt x="655320" y="401320"/>
                  </a:cubicBezTo>
                  <a:cubicBezTo>
                    <a:pt x="655008" y="401372"/>
                    <a:pt x="616182" y="406214"/>
                    <a:pt x="609600" y="411480"/>
                  </a:cubicBezTo>
                  <a:cubicBezTo>
                    <a:pt x="604832" y="415294"/>
                    <a:pt x="602827" y="421640"/>
                    <a:pt x="599440" y="426720"/>
                  </a:cubicBezTo>
                  <a:cubicBezTo>
                    <a:pt x="596053" y="416560"/>
                    <a:pt x="594069" y="405819"/>
                    <a:pt x="589280" y="396240"/>
                  </a:cubicBezTo>
                  <a:lnTo>
                    <a:pt x="568960" y="355600"/>
                  </a:lnTo>
                  <a:cubicBezTo>
                    <a:pt x="567267" y="338667"/>
                    <a:pt x="569261" y="320944"/>
                    <a:pt x="563880" y="304800"/>
                  </a:cubicBezTo>
                  <a:cubicBezTo>
                    <a:pt x="561949" y="299008"/>
                    <a:pt x="552454" y="299408"/>
                    <a:pt x="548640" y="294640"/>
                  </a:cubicBezTo>
                  <a:cubicBezTo>
                    <a:pt x="545295" y="290459"/>
                    <a:pt x="546905" y="283581"/>
                    <a:pt x="543560" y="279400"/>
                  </a:cubicBezTo>
                  <a:cubicBezTo>
                    <a:pt x="539746" y="274632"/>
                    <a:pt x="533781" y="271970"/>
                    <a:pt x="528320" y="269240"/>
                  </a:cubicBezTo>
                  <a:cubicBezTo>
                    <a:pt x="521032" y="265596"/>
                    <a:pt x="499271" y="260708"/>
                    <a:pt x="492760" y="259080"/>
                  </a:cubicBezTo>
                  <a:cubicBezTo>
                    <a:pt x="474133" y="260773"/>
                    <a:pt x="455168" y="260241"/>
                    <a:pt x="436880" y="264160"/>
                  </a:cubicBezTo>
                  <a:cubicBezTo>
                    <a:pt x="423021" y="267130"/>
                    <a:pt x="418566" y="279817"/>
                    <a:pt x="411480" y="289560"/>
                  </a:cubicBezTo>
                  <a:cubicBezTo>
                    <a:pt x="401520" y="303255"/>
                    <a:pt x="390393" y="316111"/>
                    <a:pt x="381000" y="330200"/>
                  </a:cubicBezTo>
                  <a:cubicBezTo>
                    <a:pt x="377613" y="335280"/>
                    <a:pt x="374749" y="340750"/>
                    <a:pt x="370840" y="345440"/>
                  </a:cubicBezTo>
                  <a:cubicBezTo>
                    <a:pt x="366241" y="350959"/>
                    <a:pt x="361880" y="357191"/>
                    <a:pt x="355600" y="360680"/>
                  </a:cubicBezTo>
                  <a:cubicBezTo>
                    <a:pt x="346238" y="365881"/>
                    <a:pt x="334031" y="364899"/>
                    <a:pt x="325120" y="370840"/>
                  </a:cubicBezTo>
                  <a:lnTo>
                    <a:pt x="309880" y="381000"/>
                  </a:lnTo>
                  <a:cubicBezTo>
                    <a:pt x="306493" y="386080"/>
                    <a:pt x="304488" y="392426"/>
                    <a:pt x="299720" y="396240"/>
                  </a:cubicBezTo>
                  <a:cubicBezTo>
                    <a:pt x="295539" y="399585"/>
                    <a:pt x="289402" y="399211"/>
                    <a:pt x="284480" y="401320"/>
                  </a:cubicBezTo>
                  <a:cubicBezTo>
                    <a:pt x="277519" y="404303"/>
                    <a:pt x="270933" y="408093"/>
                    <a:pt x="264160" y="411480"/>
                  </a:cubicBezTo>
                  <a:cubicBezTo>
                    <a:pt x="238760" y="408093"/>
                    <a:pt x="213132" y="406115"/>
                    <a:pt x="187960" y="401320"/>
                  </a:cubicBezTo>
                  <a:cubicBezTo>
                    <a:pt x="131088" y="390487"/>
                    <a:pt x="178135" y="396384"/>
                    <a:pt x="142240" y="381000"/>
                  </a:cubicBezTo>
                  <a:cubicBezTo>
                    <a:pt x="135823" y="378250"/>
                    <a:pt x="128633" y="377838"/>
                    <a:pt x="121920" y="375920"/>
                  </a:cubicBezTo>
                  <a:cubicBezTo>
                    <a:pt x="116771" y="374449"/>
                    <a:pt x="111760" y="372533"/>
                    <a:pt x="106680" y="370840"/>
                  </a:cubicBezTo>
                  <a:cubicBezTo>
                    <a:pt x="104987" y="365760"/>
                    <a:pt x="103995" y="360389"/>
                    <a:pt x="101600" y="355600"/>
                  </a:cubicBezTo>
                  <a:cubicBezTo>
                    <a:pt x="98870" y="350139"/>
                    <a:pt x="93194" y="346208"/>
                    <a:pt x="91440" y="340360"/>
                  </a:cubicBezTo>
                  <a:cubicBezTo>
                    <a:pt x="87999" y="328891"/>
                    <a:pt x="88053" y="316653"/>
                    <a:pt x="86360" y="304800"/>
                  </a:cubicBezTo>
                  <a:cubicBezTo>
                    <a:pt x="95407" y="178144"/>
                    <a:pt x="85561" y="274032"/>
                    <a:pt x="96520" y="208280"/>
                  </a:cubicBezTo>
                  <a:cubicBezTo>
                    <a:pt x="98488" y="196469"/>
                    <a:pt x="98908" y="184387"/>
                    <a:pt x="101600" y="172720"/>
                  </a:cubicBezTo>
                  <a:cubicBezTo>
                    <a:pt x="104008" y="162285"/>
                    <a:pt x="111760" y="142240"/>
                    <a:pt x="111760" y="142240"/>
                  </a:cubicBezTo>
                  <a:cubicBezTo>
                    <a:pt x="110067" y="132080"/>
                    <a:pt x="108246" y="121940"/>
                    <a:pt x="106680" y="111760"/>
                  </a:cubicBezTo>
                  <a:cubicBezTo>
                    <a:pt x="104859" y="99926"/>
                    <a:pt x="103742" y="87981"/>
                    <a:pt x="101600" y="76200"/>
                  </a:cubicBezTo>
                  <a:cubicBezTo>
                    <a:pt x="100351" y="69331"/>
                    <a:pt x="98035" y="62696"/>
                    <a:pt x="96520" y="55880"/>
                  </a:cubicBezTo>
                  <a:cubicBezTo>
                    <a:pt x="94201" y="45446"/>
                    <a:pt x="91807" y="26133"/>
                    <a:pt x="86360" y="15240"/>
                  </a:cubicBezTo>
                  <a:cubicBezTo>
                    <a:pt x="83630" y="9779"/>
                    <a:pt x="79587" y="5080"/>
                    <a:pt x="76200" y="0"/>
                  </a:cubicBezTo>
                  <a:cubicBezTo>
                    <a:pt x="67733" y="3387"/>
                    <a:pt x="57805" y="4322"/>
                    <a:pt x="50800" y="10160"/>
                  </a:cubicBezTo>
                  <a:cubicBezTo>
                    <a:pt x="46686" y="13588"/>
                    <a:pt x="49506" y="21614"/>
                    <a:pt x="45720" y="25400"/>
                  </a:cubicBezTo>
                  <a:cubicBezTo>
                    <a:pt x="13831" y="57289"/>
                    <a:pt x="28787" y="18627"/>
                    <a:pt x="25400" y="3556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5" name="Figura a mano libera 214"/>
            <p:cNvSpPr/>
            <p:nvPr/>
          </p:nvSpPr>
          <p:spPr>
            <a:xfrm>
              <a:off x="1406560" y="4418141"/>
              <a:ext cx="85735" cy="69819"/>
            </a:xfrm>
            <a:custGeom>
              <a:avLst/>
              <a:gdLst>
                <a:gd name="connsiteX0" fmla="*/ 30480 w 419958"/>
                <a:gd name="connsiteY0" fmla="*/ 228600 h 365760"/>
                <a:gd name="connsiteX1" fmla="*/ 66040 w 419958"/>
                <a:gd name="connsiteY1" fmla="*/ 233680 h 365760"/>
                <a:gd name="connsiteX2" fmla="*/ 86360 w 419958"/>
                <a:gd name="connsiteY2" fmla="*/ 238760 h 365760"/>
                <a:gd name="connsiteX3" fmla="*/ 142240 w 419958"/>
                <a:gd name="connsiteY3" fmla="*/ 243840 h 365760"/>
                <a:gd name="connsiteX4" fmla="*/ 177800 w 419958"/>
                <a:gd name="connsiteY4" fmla="*/ 284480 h 365760"/>
                <a:gd name="connsiteX5" fmla="*/ 187960 w 419958"/>
                <a:gd name="connsiteY5" fmla="*/ 299720 h 365760"/>
                <a:gd name="connsiteX6" fmla="*/ 218440 w 419958"/>
                <a:gd name="connsiteY6" fmla="*/ 314960 h 365760"/>
                <a:gd name="connsiteX7" fmla="*/ 223520 w 419958"/>
                <a:gd name="connsiteY7" fmla="*/ 330200 h 365760"/>
                <a:gd name="connsiteX8" fmla="*/ 254000 w 419958"/>
                <a:gd name="connsiteY8" fmla="*/ 345440 h 365760"/>
                <a:gd name="connsiteX9" fmla="*/ 274320 w 419958"/>
                <a:gd name="connsiteY9" fmla="*/ 355600 h 365760"/>
                <a:gd name="connsiteX10" fmla="*/ 304800 w 419958"/>
                <a:gd name="connsiteY10" fmla="*/ 365760 h 365760"/>
                <a:gd name="connsiteX11" fmla="*/ 330200 w 419958"/>
                <a:gd name="connsiteY11" fmla="*/ 360680 h 365760"/>
                <a:gd name="connsiteX12" fmla="*/ 345440 w 419958"/>
                <a:gd name="connsiteY12" fmla="*/ 345440 h 365760"/>
                <a:gd name="connsiteX13" fmla="*/ 360680 w 419958"/>
                <a:gd name="connsiteY13" fmla="*/ 314960 h 365760"/>
                <a:gd name="connsiteX14" fmla="*/ 370840 w 419958"/>
                <a:gd name="connsiteY14" fmla="*/ 294640 h 365760"/>
                <a:gd name="connsiteX15" fmla="*/ 375920 w 419958"/>
                <a:gd name="connsiteY15" fmla="*/ 264160 h 365760"/>
                <a:gd name="connsiteX16" fmla="*/ 381000 w 419958"/>
                <a:gd name="connsiteY16" fmla="*/ 228600 h 365760"/>
                <a:gd name="connsiteX17" fmla="*/ 386080 w 419958"/>
                <a:gd name="connsiteY17" fmla="*/ 213360 h 365760"/>
                <a:gd name="connsiteX18" fmla="*/ 401320 w 419958"/>
                <a:gd name="connsiteY18" fmla="*/ 203200 h 365760"/>
                <a:gd name="connsiteX19" fmla="*/ 411480 w 419958"/>
                <a:gd name="connsiteY19" fmla="*/ 187960 h 365760"/>
                <a:gd name="connsiteX20" fmla="*/ 411480 w 419958"/>
                <a:gd name="connsiteY20" fmla="*/ 96520 h 365760"/>
                <a:gd name="connsiteX21" fmla="*/ 406400 w 419958"/>
                <a:gd name="connsiteY21" fmla="*/ 81280 h 365760"/>
                <a:gd name="connsiteX22" fmla="*/ 391160 w 419958"/>
                <a:gd name="connsiteY22" fmla="*/ 66040 h 365760"/>
                <a:gd name="connsiteX23" fmla="*/ 365760 w 419958"/>
                <a:gd name="connsiteY23" fmla="*/ 35560 h 365760"/>
                <a:gd name="connsiteX24" fmla="*/ 345440 w 419958"/>
                <a:gd name="connsiteY24" fmla="*/ 10160 h 365760"/>
                <a:gd name="connsiteX25" fmla="*/ 314960 w 419958"/>
                <a:gd name="connsiteY25" fmla="*/ 0 h 365760"/>
                <a:gd name="connsiteX26" fmla="*/ 259080 w 419958"/>
                <a:gd name="connsiteY26" fmla="*/ 15240 h 365760"/>
                <a:gd name="connsiteX27" fmla="*/ 243840 w 419958"/>
                <a:gd name="connsiteY27" fmla="*/ 20320 h 365760"/>
                <a:gd name="connsiteX28" fmla="*/ 228600 w 419958"/>
                <a:gd name="connsiteY28" fmla="*/ 30480 h 365760"/>
                <a:gd name="connsiteX29" fmla="*/ 218440 w 419958"/>
                <a:gd name="connsiteY29" fmla="*/ 45720 h 365760"/>
                <a:gd name="connsiteX30" fmla="*/ 208280 w 419958"/>
                <a:gd name="connsiteY30" fmla="*/ 81280 h 365760"/>
                <a:gd name="connsiteX31" fmla="*/ 203200 w 419958"/>
                <a:gd name="connsiteY31" fmla="*/ 96520 h 365760"/>
                <a:gd name="connsiteX32" fmla="*/ 193040 w 419958"/>
                <a:gd name="connsiteY32" fmla="*/ 132080 h 365760"/>
                <a:gd name="connsiteX33" fmla="*/ 162560 w 419958"/>
                <a:gd name="connsiteY33" fmla="*/ 147320 h 365760"/>
                <a:gd name="connsiteX34" fmla="*/ 121920 w 419958"/>
                <a:gd name="connsiteY34" fmla="*/ 142240 h 365760"/>
                <a:gd name="connsiteX35" fmla="*/ 106680 w 419958"/>
                <a:gd name="connsiteY35" fmla="*/ 137160 h 365760"/>
                <a:gd name="connsiteX36" fmla="*/ 40640 w 419958"/>
                <a:gd name="connsiteY36" fmla="*/ 142240 h 365760"/>
                <a:gd name="connsiteX37" fmla="*/ 25400 w 419958"/>
                <a:gd name="connsiteY37" fmla="*/ 147320 h 365760"/>
                <a:gd name="connsiteX38" fmla="*/ 0 w 419958"/>
                <a:gd name="connsiteY38" fmla="*/ 193040 h 365760"/>
                <a:gd name="connsiteX39" fmla="*/ 5080 w 419958"/>
                <a:gd name="connsiteY39" fmla="*/ 228600 h 365760"/>
                <a:gd name="connsiteX40" fmla="*/ 35560 w 419958"/>
                <a:gd name="connsiteY40" fmla="*/ 243840 h 365760"/>
                <a:gd name="connsiteX41" fmla="*/ 30480 w 419958"/>
                <a:gd name="connsiteY41" fmla="*/ 22860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19958" h="365760">
                  <a:moveTo>
                    <a:pt x="30480" y="228600"/>
                  </a:moveTo>
                  <a:cubicBezTo>
                    <a:pt x="35560" y="226907"/>
                    <a:pt x="54259" y="231538"/>
                    <a:pt x="66040" y="233680"/>
                  </a:cubicBezTo>
                  <a:cubicBezTo>
                    <a:pt x="72909" y="234929"/>
                    <a:pt x="79439" y="237837"/>
                    <a:pt x="86360" y="238760"/>
                  </a:cubicBezTo>
                  <a:cubicBezTo>
                    <a:pt x="104899" y="241232"/>
                    <a:pt x="123613" y="242147"/>
                    <a:pt x="142240" y="243840"/>
                  </a:cubicBezTo>
                  <a:cubicBezTo>
                    <a:pt x="167640" y="260773"/>
                    <a:pt x="154093" y="248920"/>
                    <a:pt x="177800" y="284480"/>
                  </a:cubicBezTo>
                  <a:cubicBezTo>
                    <a:pt x="181187" y="289560"/>
                    <a:pt x="182168" y="297789"/>
                    <a:pt x="187960" y="299720"/>
                  </a:cubicBezTo>
                  <a:cubicBezTo>
                    <a:pt x="208992" y="306731"/>
                    <a:pt x="198745" y="301830"/>
                    <a:pt x="218440" y="314960"/>
                  </a:cubicBezTo>
                  <a:cubicBezTo>
                    <a:pt x="220133" y="320040"/>
                    <a:pt x="220175" y="326019"/>
                    <a:pt x="223520" y="330200"/>
                  </a:cubicBezTo>
                  <a:cubicBezTo>
                    <a:pt x="232009" y="340811"/>
                    <a:pt x="242796" y="340638"/>
                    <a:pt x="254000" y="345440"/>
                  </a:cubicBezTo>
                  <a:cubicBezTo>
                    <a:pt x="260961" y="348423"/>
                    <a:pt x="267289" y="352788"/>
                    <a:pt x="274320" y="355600"/>
                  </a:cubicBezTo>
                  <a:cubicBezTo>
                    <a:pt x="284264" y="359577"/>
                    <a:pt x="304800" y="365760"/>
                    <a:pt x="304800" y="365760"/>
                  </a:cubicBezTo>
                  <a:cubicBezTo>
                    <a:pt x="313267" y="364067"/>
                    <a:pt x="322477" y="364541"/>
                    <a:pt x="330200" y="360680"/>
                  </a:cubicBezTo>
                  <a:cubicBezTo>
                    <a:pt x="336626" y="357467"/>
                    <a:pt x="340841" y="350959"/>
                    <a:pt x="345440" y="345440"/>
                  </a:cubicBezTo>
                  <a:cubicBezTo>
                    <a:pt x="359797" y="328212"/>
                    <a:pt x="352594" y="333828"/>
                    <a:pt x="360680" y="314960"/>
                  </a:cubicBezTo>
                  <a:cubicBezTo>
                    <a:pt x="363663" y="307999"/>
                    <a:pt x="367453" y="301413"/>
                    <a:pt x="370840" y="294640"/>
                  </a:cubicBezTo>
                  <a:cubicBezTo>
                    <a:pt x="372533" y="284480"/>
                    <a:pt x="374354" y="274340"/>
                    <a:pt x="375920" y="264160"/>
                  </a:cubicBezTo>
                  <a:cubicBezTo>
                    <a:pt x="377741" y="252326"/>
                    <a:pt x="378652" y="240341"/>
                    <a:pt x="381000" y="228600"/>
                  </a:cubicBezTo>
                  <a:cubicBezTo>
                    <a:pt x="382050" y="223349"/>
                    <a:pt x="382735" y="217541"/>
                    <a:pt x="386080" y="213360"/>
                  </a:cubicBezTo>
                  <a:cubicBezTo>
                    <a:pt x="389894" y="208592"/>
                    <a:pt x="396240" y="206587"/>
                    <a:pt x="401320" y="203200"/>
                  </a:cubicBezTo>
                  <a:cubicBezTo>
                    <a:pt x="404707" y="198120"/>
                    <a:pt x="409874" y="193850"/>
                    <a:pt x="411480" y="187960"/>
                  </a:cubicBezTo>
                  <a:cubicBezTo>
                    <a:pt x="419958" y="156876"/>
                    <a:pt x="416314" y="127944"/>
                    <a:pt x="411480" y="96520"/>
                  </a:cubicBezTo>
                  <a:cubicBezTo>
                    <a:pt x="410666" y="91227"/>
                    <a:pt x="409370" y="85735"/>
                    <a:pt x="406400" y="81280"/>
                  </a:cubicBezTo>
                  <a:cubicBezTo>
                    <a:pt x="402415" y="75302"/>
                    <a:pt x="395759" y="71559"/>
                    <a:pt x="391160" y="66040"/>
                  </a:cubicBezTo>
                  <a:cubicBezTo>
                    <a:pt x="355797" y="23605"/>
                    <a:pt x="410284" y="80084"/>
                    <a:pt x="365760" y="35560"/>
                  </a:cubicBezTo>
                  <a:cubicBezTo>
                    <a:pt x="360251" y="19034"/>
                    <a:pt x="363423" y="18152"/>
                    <a:pt x="345440" y="10160"/>
                  </a:cubicBezTo>
                  <a:cubicBezTo>
                    <a:pt x="335653" y="5810"/>
                    <a:pt x="314960" y="0"/>
                    <a:pt x="314960" y="0"/>
                  </a:cubicBezTo>
                  <a:cubicBezTo>
                    <a:pt x="279058" y="7180"/>
                    <a:pt x="297751" y="2350"/>
                    <a:pt x="259080" y="15240"/>
                  </a:cubicBezTo>
                  <a:cubicBezTo>
                    <a:pt x="254000" y="16933"/>
                    <a:pt x="248295" y="17350"/>
                    <a:pt x="243840" y="20320"/>
                  </a:cubicBezTo>
                  <a:lnTo>
                    <a:pt x="228600" y="30480"/>
                  </a:lnTo>
                  <a:cubicBezTo>
                    <a:pt x="225213" y="35560"/>
                    <a:pt x="221170" y="40259"/>
                    <a:pt x="218440" y="45720"/>
                  </a:cubicBezTo>
                  <a:cubicBezTo>
                    <a:pt x="214380" y="53840"/>
                    <a:pt x="210450" y="73684"/>
                    <a:pt x="208280" y="81280"/>
                  </a:cubicBezTo>
                  <a:cubicBezTo>
                    <a:pt x="206809" y="86429"/>
                    <a:pt x="204671" y="91371"/>
                    <a:pt x="203200" y="96520"/>
                  </a:cubicBezTo>
                  <a:cubicBezTo>
                    <a:pt x="202794" y="97940"/>
                    <a:pt x="195747" y="128697"/>
                    <a:pt x="193040" y="132080"/>
                  </a:cubicBezTo>
                  <a:cubicBezTo>
                    <a:pt x="185878" y="141032"/>
                    <a:pt x="172600" y="143973"/>
                    <a:pt x="162560" y="147320"/>
                  </a:cubicBezTo>
                  <a:cubicBezTo>
                    <a:pt x="149013" y="145627"/>
                    <a:pt x="135352" y="144682"/>
                    <a:pt x="121920" y="142240"/>
                  </a:cubicBezTo>
                  <a:cubicBezTo>
                    <a:pt x="116652" y="141282"/>
                    <a:pt x="112035" y="137160"/>
                    <a:pt x="106680" y="137160"/>
                  </a:cubicBezTo>
                  <a:cubicBezTo>
                    <a:pt x="84602" y="137160"/>
                    <a:pt x="62653" y="140547"/>
                    <a:pt x="40640" y="142240"/>
                  </a:cubicBezTo>
                  <a:cubicBezTo>
                    <a:pt x="35560" y="143933"/>
                    <a:pt x="29186" y="143534"/>
                    <a:pt x="25400" y="147320"/>
                  </a:cubicBezTo>
                  <a:cubicBezTo>
                    <a:pt x="7932" y="164788"/>
                    <a:pt x="6388" y="173876"/>
                    <a:pt x="0" y="193040"/>
                  </a:cubicBezTo>
                  <a:cubicBezTo>
                    <a:pt x="1693" y="204893"/>
                    <a:pt x="217" y="217658"/>
                    <a:pt x="5080" y="228600"/>
                  </a:cubicBezTo>
                  <a:cubicBezTo>
                    <a:pt x="8505" y="236307"/>
                    <a:pt x="28798" y="241586"/>
                    <a:pt x="35560" y="243840"/>
                  </a:cubicBezTo>
                  <a:cubicBezTo>
                    <a:pt x="53072" y="238003"/>
                    <a:pt x="25400" y="230293"/>
                    <a:pt x="30480" y="22860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6" name="Figura a mano libera 215"/>
            <p:cNvSpPr/>
            <p:nvPr/>
          </p:nvSpPr>
          <p:spPr>
            <a:xfrm>
              <a:off x="1554214" y="4500654"/>
              <a:ext cx="115900" cy="169786"/>
            </a:xfrm>
            <a:custGeom>
              <a:avLst/>
              <a:gdLst>
                <a:gd name="connsiteX0" fmla="*/ 233680 w 569074"/>
                <a:gd name="connsiteY0" fmla="*/ 50130 h 908650"/>
                <a:gd name="connsiteX1" fmla="*/ 228600 w 569074"/>
                <a:gd name="connsiteY1" fmla="*/ 65370 h 908650"/>
                <a:gd name="connsiteX2" fmla="*/ 233680 w 569074"/>
                <a:gd name="connsiteY2" fmla="*/ 80610 h 908650"/>
                <a:gd name="connsiteX3" fmla="*/ 259080 w 569074"/>
                <a:gd name="connsiteY3" fmla="*/ 106010 h 908650"/>
                <a:gd name="connsiteX4" fmla="*/ 279400 w 569074"/>
                <a:gd name="connsiteY4" fmla="*/ 111090 h 908650"/>
                <a:gd name="connsiteX5" fmla="*/ 294640 w 569074"/>
                <a:gd name="connsiteY5" fmla="*/ 126330 h 908650"/>
                <a:gd name="connsiteX6" fmla="*/ 325120 w 569074"/>
                <a:gd name="connsiteY6" fmla="*/ 136490 h 908650"/>
                <a:gd name="connsiteX7" fmla="*/ 340360 w 569074"/>
                <a:gd name="connsiteY7" fmla="*/ 166970 h 908650"/>
                <a:gd name="connsiteX8" fmla="*/ 355600 w 569074"/>
                <a:gd name="connsiteY8" fmla="*/ 202530 h 908650"/>
                <a:gd name="connsiteX9" fmla="*/ 350520 w 569074"/>
                <a:gd name="connsiteY9" fmla="*/ 273650 h 908650"/>
                <a:gd name="connsiteX10" fmla="*/ 345440 w 569074"/>
                <a:gd name="connsiteY10" fmla="*/ 293970 h 908650"/>
                <a:gd name="connsiteX11" fmla="*/ 340360 w 569074"/>
                <a:gd name="connsiteY11" fmla="*/ 329530 h 908650"/>
                <a:gd name="connsiteX12" fmla="*/ 325120 w 569074"/>
                <a:gd name="connsiteY12" fmla="*/ 344770 h 908650"/>
                <a:gd name="connsiteX13" fmla="*/ 294640 w 569074"/>
                <a:gd name="connsiteY13" fmla="*/ 354930 h 908650"/>
                <a:gd name="connsiteX14" fmla="*/ 259080 w 569074"/>
                <a:gd name="connsiteY14" fmla="*/ 365090 h 908650"/>
                <a:gd name="connsiteX15" fmla="*/ 243840 w 569074"/>
                <a:gd name="connsiteY15" fmla="*/ 370170 h 908650"/>
                <a:gd name="connsiteX16" fmla="*/ 172720 w 569074"/>
                <a:gd name="connsiteY16" fmla="*/ 380330 h 908650"/>
                <a:gd name="connsiteX17" fmla="*/ 157480 w 569074"/>
                <a:gd name="connsiteY17" fmla="*/ 385410 h 908650"/>
                <a:gd name="connsiteX18" fmla="*/ 121920 w 569074"/>
                <a:gd name="connsiteY18" fmla="*/ 410810 h 908650"/>
                <a:gd name="connsiteX19" fmla="*/ 111760 w 569074"/>
                <a:gd name="connsiteY19" fmla="*/ 426050 h 908650"/>
                <a:gd name="connsiteX20" fmla="*/ 81280 w 569074"/>
                <a:gd name="connsiteY20" fmla="*/ 451450 h 908650"/>
                <a:gd name="connsiteX21" fmla="*/ 66040 w 569074"/>
                <a:gd name="connsiteY21" fmla="*/ 456530 h 908650"/>
                <a:gd name="connsiteX22" fmla="*/ 60960 w 569074"/>
                <a:gd name="connsiteY22" fmla="*/ 471770 h 908650"/>
                <a:gd name="connsiteX23" fmla="*/ 50800 w 569074"/>
                <a:gd name="connsiteY23" fmla="*/ 487010 h 908650"/>
                <a:gd name="connsiteX24" fmla="*/ 45720 w 569074"/>
                <a:gd name="connsiteY24" fmla="*/ 537810 h 908650"/>
                <a:gd name="connsiteX25" fmla="*/ 35560 w 569074"/>
                <a:gd name="connsiteY25" fmla="*/ 573370 h 908650"/>
                <a:gd name="connsiteX26" fmla="*/ 25400 w 569074"/>
                <a:gd name="connsiteY26" fmla="*/ 588610 h 908650"/>
                <a:gd name="connsiteX27" fmla="*/ 15240 w 569074"/>
                <a:gd name="connsiteY27" fmla="*/ 619090 h 908650"/>
                <a:gd name="connsiteX28" fmla="*/ 10160 w 569074"/>
                <a:gd name="connsiteY28" fmla="*/ 634330 h 908650"/>
                <a:gd name="connsiteX29" fmla="*/ 5080 w 569074"/>
                <a:gd name="connsiteY29" fmla="*/ 649570 h 908650"/>
                <a:gd name="connsiteX30" fmla="*/ 0 w 569074"/>
                <a:gd name="connsiteY30" fmla="*/ 664810 h 908650"/>
                <a:gd name="connsiteX31" fmla="*/ 5080 w 569074"/>
                <a:gd name="connsiteY31" fmla="*/ 730850 h 908650"/>
                <a:gd name="connsiteX32" fmla="*/ 10160 w 569074"/>
                <a:gd name="connsiteY32" fmla="*/ 746090 h 908650"/>
                <a:gd name="connsiteX33" fmla="*/ 35560 w 569074"/>
                <a:gd name="connsiteY33" fmla="*/ 751170 h 908650"/>
                <a:gd name="connsiteX34" fmla="*/ 71120 w 569074"/>
                <a:gd name="connsiteY34" fmla="*/ 756250 h 908650"/>
                <a:gd name="connsiteX35" fmla="*/ 86360 w 569074"/>
                <a:gd name="connsiteY35" fmla="*/ 761330 h 908650"/>
                <a:gd name="connsiteX36" fmla="*/ 116840 w 569074"/>
                <a:gd name="connsiteY36" fmla="*/ 781650 h 908650"/>
                <a:gd name="connsiteX37" fmla="*/ 137160 w 569074"/>
                <a:gd name="connsiteY37" fmla="*/ 812130 h 908650"/>
                <a:gd name="connsiteX38" fmla="*/ 147320 w 569074"/>
                <a:gd name="connsiteY38" fmla="*/ 827370 h 908650"/>
                <a:gd name="connsiteX39" fmla="*/ 187960 w 569074"/>
                <a:gd name="connsiteY39" fmla="*/ 873090 h 908650"/>
                <a:gd name="connsiteX40" fmla="*/ 218440 w 569074"/>
                <a:gd name="connsiteY40" fmla="*/ 888330 h 908650"/>
                <a:gd name="connsiteX41" fmla="*/ 248920 w 569074"/>
                <a:gd name="connsiteY41" fmla="*/ 898490 h 908650"/>
                <a:gd name="connsiteX42" fmla="*/ 284480 w 569074"/>
                <a:gd name="connsiteY42" fmla="*/ 908650 h 908650"/>
                <a:gd name="connsiteX43" fmla="*/ 309880 w 569074"/>
                <a:gd name="connsiteY43" fmla="*/ 898490 h 908650"/>
                <a:gd name="connsiteX44" fmla="*/ 294640 w 569074"/>
                <a:gd name="connsiteY44" fmla="*/ 822290 h 908650"/>
                <a:gd name="connsiteX45" fmla="*/ 299720 w 569074"/>
                <a:gd name="connsiteY45" fmla="*/ 720690 h 908650"/>
                <a:gd name="connsiteX46" fmla="*/ 309880 w 569074"/>
                <a:gd name="connsiteY46" fmla="*/ 705450 h 908650"/>
                <a:gd name="connsiteX47" fmla="*/ 355600 w 569074"/>
                <a:gd name="connsiteY47" fmla="*/ 685130 h 908650"/>
                <a:gd name="connsiteX48" fmla="*/ 391160 w 569074"/>
                <a:gd name="connsiteY48" fmla="*/ 674970 h 908650"/>
                <a:gd name="connsiteX49" fmla="*/ 421640 w 569074"/>
                <a:gd name="connsiteY49" fmla="*/ 664810 h 908650"/>
                <a:gd name="connsiteX50" fmla="*/ 472440 w 569074"/>
                <a:gd name="connsiteY50" fmla="*/ 649570 h 908650"/>
                <a:gd name="connsiteX51" fmla="*/ 487680 w 569074"/>
                <a:gd name="connsiteY51" fmla="*/ 639410 h 908650"/>
                <a:gd name="connsiteX52" fmla="*/ 533400 w 569074"/>
                <a:gd name="connsiteY52" fmla="*/ 619090 h 908650"/>
                <a:gd name="connsiteX53" fmla="*/ 563880 w 569074"/>
                <a:gd name="connsiteY53" fmla="*/ 588610 h 908650"/>
                <a:gd name="connsiteX54" fmla="*/ 543560 w 569074"/>
                <a:gd name="connsiteY54" fmla="*/ 558130 h 908650"/>
                <a:gd name="connsiteX55" fmla="*/ 523240 w 569074"/>
                <a:gd name="connsiteY55" fmla="*/ 537810 h 908650"/>
                <a:gd name="connsiteX56" fmla="*/ 447040 w 569074"/>
                <a:gd name="connsiteY56" fmla="*/ 542890 h 908650"/>
                <a:gd name="connsiteX57" fmla="*/ 431800 w 569074"/>
                <a:gd name="connsiteY57" fmla="*/ 547970 h 908650"/>
                <a:gd name="connsiteX58" fmla="*/ 401320 w 569074"/>
                <a:gd name="connsiteY58" fmla="*/ 553050 h 908650"/>
                <a:gd name="connsiteX59" fmla="*/ 355600 w 569074"/>
                <a:gd name="connsiteY59" fmla="*/ 542890 h 908650"/>
                <a:gd name="connsiteX60" fmla="*/ 335280 w 569074"/>
                <a:gd name="connsiteY60" fmla="*/ 512410 h 908650"/>
                <a:gd name="connsiteX61" fmla="*/ 325120 w 569074"/>
                <a:gd name="connsiteY61" fmla="*/ 497170 h 908650"/>
                <a:gd name="connsiteX62" fmla="*/ 330200 w 569074"/>
                <a:gd name="connsiteY62" fmla="*/ 461610 h 908650"/>
                <a:gd name="connsiteX63" fmla="*/ 345440 w 569074"/>
                <a:gd name="connsiteY63" fmla="*/ 446370 h 908650"/>
                <a:gd name="connsiteX64" fmla="*/ 370840 w 569074"/>
                <a:gd name="connsiteY64" fmla="*/ 420970 h 908650"/>
                <a:gd name="connsiteX65" fmla="*/ 391160 w 569074"/>
                <a:gd name="connsiteY65" fmla="*/ 390490 h 908650"/>
                <a:gd name="connsiteX66" fmla="*/ 401320 w 569074"/>
                <a:gd name="connsiteY66" fmla="*/ 375250 h 908650"/>
                <a:gd name="connsiteX67" fmla="*/ 406400 w 569074"/>
                <a:gd name="connsiteY67" fmla="*/ 299050 h 908650"/>
                <a:gd name="connsiteX68" fmla="*/ 436880 w 569074"/>
                <a:gd name="connsiteY68" fmla="*/ 283810 h 908650"/>
                <a:gd name="connsiteX69" fmla="*/ 467360 w 569074"/>
                <a:gd name="connsiteY69" fmla="*/ 263490 h 908650"/>
                <a:gd name="connsiteX70" fmla="*/ 492760 w 569074"/>
                <a:gd name="connsiteY70" fmla="*/ 212690 h 908650"/>
                <a:gd name="connsiteX71" fmla="*/ 482600 w 569074"/>
                <a:gd name="connsiteY71" fmla="*/ 177130 h 908650"/>
                <a:gd name="connsiteX72" fmla="*/ 472440 w 569074"/>
                <a:gd name="connsiteY72" fmla="*/ 161890 h 908650"/>
                <a:gd name="connsiteX73" fmla="*/ 467360 w 569074"/>
                <a:gd name="connsiteY73" fmla="*/ 146650 h 908650"/>
                <a:gd name="connsiteX74" fmla="*/ 447040 w 569074"/>
                <a:gd name="connsiteY74" fmla="*/ 116170 h 908650"/>
                <a:gd name="connsiteX75" fmla="*/ 421640 w 569074"/>
                <a:gd name="connsiteY75" fmla="*/ 85690 h 908650"/>
                <a:gd name="connsiteX76" fmla="*/ 406400 w 569074"/>
                <a:gd name="connsiteY76" fmla="*/ 80610 h 908650"/>
                <a:gd name="connsiteX77" fmla="*/ 396240 w 569074"/>
                <a:gd name="connsiteY77" fmla="*/ 65370 h 908650"/>
                <a:gd name="connsiteX78" fmla="*/ 350520 w 569074"/>
                <a:gd name="connsiteY78" fmla="*/ 39970 h 908650"/>
                <a:gd name="connsiteX79" fmla="*/ 335280 w 569074"/>
                <a:gd name="connsiteY79" fmla="*/ 24730 h 908650"/>
                <a:gd name="connsiteX80" fmla="*/ 243840 w 569074"/>
                <a:gd name="connsiteY80" fmla="*/ 19650 h 908650"/>
                <a:gd name="connsiteX81" fmla="*/ 233680 w 569074"/>
                <a:gd name="connsiteY81" fmla="*/ 34890 h 908650"/>
                <a:gd name="connsiteX82" fmla="*/ 238760 w 569074"/>
                <a:gd name="connsiteY82" fmla="*/ 50130 h 908650"/>
                <a:gd name="connsiteX83" fmla="*/ 233680 w 569074"/>
                <a:gd name="connsiteY83" fmla="*/ 50130 h 90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69074" h="908650">
                  <a:moveTo>
                    <a:pt x="233680" y="50130"/>
                  </a:moveTo>
                  <a:cubicBezTo>
                    <a:pt x="231987" y="52670"/>
                    <a:pt x="228600" y="60015"/>
                    <a:pt x="228600" y="65370"/>
                  </a:cubicBezTo>
                  <a:cubicBezTo>
                    <a:pt x="228600" y="70725"/>
                    <a:pt x="231285" y="75821"/>
                    <a:pt x="233680" y="80610"/>
                  </a:cubicBezTo>
                  <a:cubicBezTo>
                    <a:pt x="239838" y="92925"/>
                    <a:pt x="246149" y="100468"/>
                    <a:pt x="259080" y="106010"/>
                  </a:cubicBezTo>
                  <a:cubicBezTo>
                    <a:pt x="265497" y="108760"/>
                    <a:pt x="272627" y="109397"/>
                    <a:pt x="279400" y="111090"/>
                  </a:cubicBezTo>
                  <a:cubicBezTo>
                    <a:pt x="284480" y="116170"/>
                    <a:pt x="288360" y="122841"/>
                    <a:pt x="294640" y="126330"/>
                  </a:cubicBezTo>
                  <a:cubicBezTo>
                    <a:pt x="304002" y="131531"/>
                    <a:pt x="325120" y="136490"/>
                    <a:pt x="325120" y="136490"/>
                  </a:cubicBezTo>
                  <a:cubicBezTo>
                    <a:pt x="334434" y="164432"/>
                    <a:pt x="324604" y="139396"/>
                    <a:pt x="340360" y="166970"/>
                  </a:cubicBezTo>
                  <a:cubicBezTo>
                    <a:pt x="350404" y="184547"/>
                    <a:pt x="349901" y="185432"/>
                    <a:pt x="355600" y="202530"/>
                  </a:cubicBezTo>
                  <a:cubicBezTo>
                    <a:pt x="353907" y="226237"/>
                    <a:pt x="353145" y="250028"/>
                    <a:pt x="350520" y="273650"/>
                  </a:cubicBezTo>
                  <a:cubicBezTo>
                    <a:pt x="349749" y="280589"/>
                    <a:pt x="346689" y="287101"/>
                    <a:pt x="345440" y="293970"/>
                  </a:cubicBezTo>
                  <a:cubicBezTo>
                    <a:pt x="343298" y="305751"/>
                    <a:pt x="344807" y="318413"/>
                    <a:pt x="340360" y="329530"/>
                  </a:cubicBezTo>
                  <a:cubicBezTo>
                    <a:pt x="337692" y="336200"/>
                    <a:pt x="331400" y="341281"/>
                    <a:pt x="325120" y="344770"/>
                  </a:cubicBezTo>
                  <a:cubicBezTo>
                    <a:pt x="315758" y="349971"/>
                    <a:pt x="304800" y="351543"/>
                    <a:pt x="294640" y="354930"/>
                  </a:cubicBezTo>
                  <a:cubicBezTo>
                    <a:pt x="258100" y="367110"/>
                    <a:pt x="303731" y="352333"/>
                    <a:pt x="259080" y="365090"/>
                  </a:cubicBezTo>
                  <a:cubicBezTo>
                    <a:pt x="253931" y="366561"/>
                    <a:pt x="249113" y="369239"/>
                    <a:pt x="243840" y="370170"/>
                  </a:cubicBezTo>
                  <a:cubicBezTo>
                    <a:pt x="220257" y="374332"/>
                    <a:pt x="172720" y="380330"/>
                    <a:pt x="172720" y="380330"/>
                  </a:cubicBezTo>
                  <a:cubicBezTo>
                    <a:pt x="167640" y="382023"/>
                    <a:pt x="162269" y="383015"/>
                    <a:pt x="157480" y="385410"/>
                  </a:cubicBezTo>
                  <a:cubicBezTo>
                    <a:pt x="151711" y="388294"/>
                    <a:pt x="124221" y="408509"/>
                    <a:pt x="121920" y="410810"/>
                  </a:cubicBezTo>
                  <a:cubicBezTo>
                    <a:pt x="117603" y="415127"/>
                    <a:pt x="115669" y="421360"/>
                    <a:pt x="111760" y="426050"/>
                  </a:cubicBezTo>
                  <a:cubicBezTo>
                    <a:pt x="103735" y="435680"/>
                    <a:pt x="92697" y="445741"/>
                    <a:pt x="81280" y="451450"/>
                  </a:cubicBezTo>
                  <a:cubicBezTo>
                    <a:pt x="76491" y="453845"/>
                    <a:pt x="71120" y="454837"/>
                    <a:pt x="66040" y="456530"/>
                  </a:cubicBezTo>
                  <a:cubicBezTo>
                    <a:pt x="64347" y="461610"/>
                    <a:pt x="63355" y="466981"/>
                    <a:pt x="60960" y="471770"/>
                  </a:cubicBezTo>
                  <a:cubicBezTo>
                    <a:pt x="58230" y="477231"/>
                    <a:pt x="52173" y="481061"/>
                    <a:pt x="50800" y="487010"/>
                  </a:cubicBezTo>
                  <a:cubicBezTo>
                    <a:pt x="46973" y="503592"/>
                    <a:pt x="48127" y="520963"/>
                    <a:pt x="45720" y="537810"/>
                  </a:cubicBezTo>
                  <a:cubicBezTo>
                    <a:pt x="45069" y="542367"/>
                    <a:pt x="38455" y="567580"/>
                    <a:pt x="35560" y="573370"/>
                  </a:cubicBezTo>
                  <a:cubicBezTo>
                    <a:pt x="32830" y="578831"/>
                    <a:pt x="27880" y="583031"/>
                    <a:pt x="25400" y="588610"/>
                  </a:cubicBezTo>
                  <a:cubicBezTo>
                    <a:pt x="21050" y="598397"/>
                    <a:pt x="18627" y="608930"/>
                    <a:pt x="15240" y="619090"/>
                  </a:cubicBezTo>
                  <a:lnTo>
                    <a:pt x="10160" y="634330"/>
                  </a:lnTo>
                  <a:lnTo>
                    <a:pt x="5080" y="649570"/>
                  </a:lnTo>
                  <a:lnTo>
                    <a:pt x="0" y="664810"/>
                  </a:lnTo>
                  <a:cubicBezTo>
                    <a:pt x="1693" y="686823"/>
                    <a:pt x="2342" y="708942"/>
                    <a:pt x="5080" y="730850"/>
                  </a:cubicBezTo>
                  <a:cubicBezTo>
                    <a:pt x="5744" y="736163"/>
                    <a:pt x="5705" y="743120"/>
                    <a:pt x="10160" y="746090"/>
                  </a:cubicBezTo>
                  <a:cubicBezTo>
                    <a:pt x="17344" y="750879"/>
                    <a:pt x="27043" y="749751"/>
                    <a:pt x="35560" y="751170"/>
                  </a:cubicBezTo>
                  <a:cubicBezTo>
                    <a:pt x="47371" y="753138"/>
                    <a:pt x="59267" y="754557"/>
                    <a:pt x="71120" y="756250"/>
                  </a:cubicBezTo>
                  <a:cubicBezTo>
                    <a:pt x="76200" y="757943"/>
                    <a:pt x="81679" y="758729"/>
                    <a:pt x="86360" y="761330"/>
                  </a:cubicBezTo>
                  <a:cubicBezTo>
                    <a:pt x="97034" y="767260"/>
                    <a:pt x="116840" y="781650"/>
                    <a:pt x="116840" y="781650"/>
                  </a:cubicBezTo>
                  <a:lnTo>
                    <a:pt x="137160" y="812130"/>
                  </a:lnTo>
                  <a:lnTo>
                    <a:pt x="147320" y="827370"/>
                  </a:lnTo>
                  <a:cubicBezTo>
                    <a:pt x="157001" y="841892"/>
                    <a:pt x="173047" y="868119"/>
                    <a:pt x="187960" y="873090"/>
                  </a:cubicBezTo>
                  <a:cubicBezTo>
                    <a:pt x="243540" y="891617"/>
                    <a:pt x="159354" y="862069"/>
                    <a:pt x="218440" y="888330"/>
                  </a:cubicBezTo>
                  <a:cubicBezTo>
                    <a:pt x="228227" y="892680"/>
                    <a:pt x="238760" y="895103"/>
                    <a:pt x="248920" y="898490"/>
                  </a:cubicBezTo>
                  <a:cubicBezTo>
                    <a:pt x="270784" y="905778"/>
                    <a:pt x="258965" y="902271"/>
                    <a:pt x="284480" y="908650"/>
                  </a:cubicBezTo>
                  <a:cubicBezTo>
                    <a:pt x="292947" y="905263"/>
                    <a:pt x="307375" y="907258"/>
                    <a:pt x="309880" y="898490"/>
                  </a:cubicBezTo>
                  <a:cubicBezTo>
                    <a:pt x="321613" y="857425"/>
                    <a:pt x="310925" y="846717"/>
                    <a:pt x="294640" y="822290"/>
                  </a:cubicBezTo>
                  <a:cubicBezTo>
                    <a:pt x="296333" y="788423"/>
                    <a:pt x="295334" y="754314"/>
                    <a:pt x="299720" y="720690"/>
                  </a:cubicBezTo>
                  <a:cubicBezTo>
                    <a:pt x="300510" y="714636"/>
                    <a:pt x="305563" y="709767"/>
                    <a:pt x="309880" y="705450"/>
                  </a:cubicBezTo>
                  <a:cubicBezTo>
                    <a:pt x="321955" y="693375"/>
                    <a:pt x="340510" y="690160"/>
                    <a:pt x="355600" y="685130"/>
                  </a:cubicBezTo>
                  <a:cubicBezTo>
                    <a:pt x="406817" y="668058"/>
                    <a:pt x="327373" y="694106"/>
                    <a:pt x="391160" y="674970"/>
                  </a:cubicBezTo>
                  <a:cubicBezTo>
                    <a:pt x="401418" y="671893"/>
                    <a:pt x="411250" y="667407"/>
                    <a:pt x="421640" y="664810"/>
                  </a:cubicBezTo>
                  <a:cubicBezTo>
                    <a:pt x="432999" y="661970"/>
                    <a:pt x="465019" y="654517"/>
                    <a:pt x="472440" y="649570"/>
                  </a:cubicBezTo>
                  <a:cubicBezTo>
                    <a:pt x="477520" y="646183"/>
                    <a:pt x="482101" y="641890"/>
                    <a:pt x="487680" y="639410"/>
                  </a:cubicBezTo>
                  <a:cubicBezTo>
                    <a:pt x="511838" y="628673"/>
                    <a:pt x="516155" y="634419"/>
                    <a:pt x="533400" y="619090"/>
                  </a:cubicBezTo>
                  <a:cubicBezTo>
                    <a:pt x="544139" y="609544"/>
                    <a:pt x="563880" y="588610"/>
                    <a:pt x="563880" y="588610"/>
                  </a:cubicBezTo>
                  <a:cubicBezTo>
                    <a:pt x="552213" y="541943"/>
                    <a:pt x="569074" y="590023"/>
                    <a:pt x="543560" y="558130"/>
                  </a:cubicBezTo>
                  <a:cubicBezTo>
                    <a:pt x="523856" y="533500"/>
                    <a:pt x="556491" y="548894"/>
                    <a:pt x="523240" y="537810"/>
                  </a:cubicBezTo>
                  <a:cubicBezTo>
                    <a:pt x="497840" y="539503"/>
                    <a:pt x="472341" y="540079"/>
                    <a:pt x="447040" y="542890"/>
                  </a:cubicBezTo>
                  <a:cubicBezTo>
                    <a:pt x="441718" y="543481"/>
                    <a:pt x="437027" y="546808"/>
                    <a:pt x="431800" y="547970"/>
                  </a:cubicBezTo>
                  <a:cubicBezTo>
                    <a:pt x="421745" y="550204"/>
                    <a:pt x="411480" y="551357"/>
                    <a:pt x="401320" y="553050"/>
                  </a:cubicBezTo>
                  <a:cubicBezTo>
                    <a:pt x="386080" y="549663"/>
                    <a:pt x="370011" y="548895"/>
                    <a:pt x="355600" y="542890"/>
                  </a:cubicBezTo>
                  <a:cubicBezTo>
                    <a:pt x="337354" y="535287"/>
                    <a:pt x="342050" y="525951"/>
                    <a:pt x="335280" y="512410"/>
                  </a:cubicBezTo>
                  <a:cubicBezTo>
                    <a:pt x="332550" y="506949"/>
                    <a:pt x="328507" y="502250"/>
                    <a:pt x="325120" y="497170"/>
                  </a:cubicBezTo>
                  <a:cubicBezTo>
                    <a:pt x="326813" y="485317"/>
                    <a:pt x="325753" y="472727"/>
                    <a:pt x="330200" y="461610"/>
                  </a:cubicBezTo>
                  <a:cubicBezTo>
                    <a:pt x="332868" y="454940"/>
                    <a:pt x="340841" y="451889"/>
                    <a:pt x="345440" y="446370"/>
                  </a:cubicBezTo>
                  <a:cubicBezTo>
                    <a:pt x="366607" y="420970"/>
                    <a:pt x="342900" y="439597"/>
                    <a:pt x="370840" y="420970"/>
                  </a:cubicBezTo>
                  <a:lnTo>
                    <a:pt x="391160" y="390490"/>
                  </a:lnTo>
                  <a:lnTo>
                    <a:pt x="401320" y="375250"/>
                  </a:lnTo>
                  <a:cubicBezTo>
                    <a:pt x="403013" y="349850"/>
                    <a:pt x="400569" y="323830"/>
                    <a:pt x="406400" y="299050"/>
                  </a:cubicBezTo>
                  <a:cubicBezTo>
                    <a:pt x="408435" y="290402"/>
                    <a:pt x="431337" y="286889"/>
                    <a:pt x="436880" y="283810"/>
                  </a:cubicBezTo>
                  <a:cubicBezTo>
                    <a:pt x="447554" y="277880"/>
                    <a:pt x="467360" y="263490"/>
                    <a:pt x="467360" y="263490"/>
                  </a:cubicBezTo>
                  <a:cubicBezTo>
                    <a:pt x="491553" y="227201"/>
                    <a:pt x="484718" y="244856"/>
                    <a:pt x="492760" y="212690"/>
                  </a:cubicBezTo>
                  <a:cubicBezTo>
                    <a:pt x="491132" y="206179"/>
                    <a:pt x="486244" y="184418"/>
                    <a:pt x="482600" y="177130"/>
                  </a:cubicBezTo>
                  <a:cubicBezTo>
                    <a:pt x="479870" y="171669"/>
                    <a:pt x="475170" y="167351"/>
                    <a:pt x="472440" y="161890"/>
                  </a:cubicBezTo>
                  <a:cubicBezTo>
                    <a:pt x="470045" y="157101"/>
                    <a:pt x="469961" y="151331"/>
                    <a:pt x="467360" y="146650"/>
                  </a:cubicBezTo>
                  <a:cubicBezTo>
                    <a:pt x="461430" y="135976"/>
                    <a:pt x="453813" y="126330"/>
                    <a:pt x="447040" y="116170"/>
                  </a:cubicBezTo>
                  <a:cubicBezTo>
                    <a:pt x="439543" y="104925"/>
                    <a:pt x="433374" y="93513"/>
                    <a:pt x="421640" y="85690"/>
                  </a:cubicBezTo>
                  <a:cubicBezTo>
                    <a:pt x="417185" y="82720"/>
                    <a:pt x="411480" y="82303"/>
                    <a:pt x="406400" y="80610"/>
                  </a:cubicBezTo>
                  <a:cubicBezTo>
                    <a:pt x="403013" y="75530"/>
                    <a:pt x="400835" y="69390"/>
                    <a:pt x="396240" y="65370"/>
                  </a:cubicBezTo>
                  <a:cubicBezTo>
                    <a:pt x="374741" y="46559"/>
                    <a:pt x="371452" y="46947"/>
                    <a:pt x="350520" y="39970"/>
                  </a:cubicBezTo>
                  <a:cubicBezTo>
                    <a:pt x="345440" y="34890"/>
                    <a:pt x="340799" y="29329"/>
                    <a:pt x="335280" y="24730"/>
                  </a:cubicBezTo>
                  <a:cubicBezTo>
                    <a:pt x="305604" y="0"/>
                    <a:pt x="298010" y="16039"/>
                    <a:pt x="243840" y="19650"/>
                  </a:cubicBezTo>
                  <a:cubicBezTo>
                    <a:pt x="240453" y="24730"/>
                    <a:pt x="234684" y="28868"/>
                    <a:pt x="233680" y="34890"/>
                  </a:cubicBezTo>
                  <a:cubicBezTo>
                    <a:pt x="232800" y="40172"/>
                    <a:pt x="237461" y="44935"/>
                    <a:pt x="238760" y="50130"/>
                  </a:cubicBezTo>
                  <a:cubicBezTo>
                    <a:pt x="246160" y="79728"/>
                    <a:pt x="235373" y="47590"/>
                    <a:pt x="233680" y="5013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7" name="Figura a mano libera 216"/>
            <p:cNvSpPr/>
            <p:nvPr/>
          </p:nvSpPr>
          <p:spPr>
            <a:xfrm>
              <a:off x="1679641" y="4387992"/>
              <a:ext cx="104787" cy="115836"/>
            </a:xfrm>
            <a:custGeom>
              <a:avLst/>
              <a:gdLst>
                <a:gd name="connsiteX0" fmla="*/ 64673 w 510672"/>
                <a:gd name="connsiteY0" fmla="*/ 450555 h 614463"/>
                <a:gd name="connsiteX1" fmla="*/ 49433 w 510672"/>
                <a:gd name="connsiteY1" fmla="*/ 486115 h 614463"/>
                <a:gd name="connsiteX2" fmla="*/ 34193 w 510672"/>
                <a:gd name="connsiteY2" fmla="*/ 501355 h 614463"/>
                <a:gd name="connsiteX3" fmla="*/ 29113 w 510672"/>
                <a:gd name="connsiteY3" fmla="*/ 516595 h 614463"/>
                <a:gd name="connsiteX4" fmla="*/ 3713 w 510672"/>
                <a:gd name="connsiteY4" fmla="*/ 562315 h 614463"/>
                <a:gd name="connsiteX5" fmla="*/ 8793 w 510672"/>
                <a:gd name="connsiteY5" fmla="*/ 592795 h 614463"/>
                <a:gd name="connsiteX6" fmla="*/ 13873 w 510672"/>
                <a:gd name="connsiteY6" fmla="*/ 608035 h 614463"/>
                <a:gd name="connsiteX7" fmla="*/ 29113 w 510672"/>
                <a:gd name="connsiteY7" fmla="*/ 613115 h 614463"/>
                <a:gd name="connsiteX8" fmla="*/ 64673 w 510672"/>
                <a:gd name="connsiteY8" fmla="*/ 608035 h 614463"/>
                <a:gd name="connsiteX9" fmla="*/ 84993 w 510672"/>
                <a:gd name="connsiteY9" fmla="*/ 577555 h 614463"/>
                <a:gd name="connsiteX10" fmla="*/ 110393 w 510672"/>
                <a:gd name="connsiteY10" fmla="*/ 547075 h 614463"/>
                <a:gd name="connsiteX11" fmla="*/ 140873 w 510672"/>
                <a:gd name="connsiteY11" fmla="*/ 526755 h 614463"/>
                <a:gd name="connsiteX12" fmla="*/ 176433 w 510672"/>
                <a:gd name="connsiteY12" fmla="*/ 516595 h 614463"/>
                <a:gd name="connsiteX13" fmla="*/ 191673 w 510672"/>
                <a:gd name="connsiteY13" fmla="*/ 511515 h 614463"/>
                <a:gd name="connsiteX14" fmla="*/ 201833 w 510672"/>
                <a:gd name="connsiteY14" fmla="*/ 496275 h 614463"/>
                <a:gd name="connsiteX15" fmla="*/ 267873 w 510672"/>
                <a:gd name="connsiteY15" fmla="*/ 486115 h 614463"/>
                <a:gd name="connsiteX16" fmla="*/ 298353 w 510672"/>
                <a:gd name="connsiteY16" fmla="*/ 506435 h 614463"/>
                <a:gd name="connsiteX17" fmla="*/ 328833 w 510672"/>
                <a:gd name="connsiteY17" fmla="*/ 516595 h 614463"/>
                <a:gd name="connsiteX18" fmla="*/ 344073 w 510672"/>
                <a:gd name="connsiteY18" fmla="*/ 521675 h 614463"/>
                <a:gd name="connsiteX19" fmla="*/ 374553 w 510672"/>
                <a:gd name="connsiteY19" fmla="*/ 536915 h 614463"/>
                <a:gd name="connsiteX20" fmla="*/ 389793 w 510672"/>
                <a:gd name="connsiteY20" fmla="*/ 547075 h 614463"/>
                <a:gd name="connsiteX21" fmla="*/ 460913 w 510672"/>
                <a:gd name="connsiteY21" fmla="*/ 541995 h 614463"/>
                <a:gd name="connsiteX22" fmla="*/ 476153 w 510672"/>
                <a:gd name="connsiteY22" fmla="*/ 536915 h 614463"/>
                <a:gd name="connsiteX23" fmla="*/ 481233 w 510672"/>
                <a:gd name="connsiteY23" fmla="*/ 521675 h 614463"/>
                <a:gd name="connsiteX24" fmla="*/ 491393 w 510672"/>
                <a:gd name="connsiteY24" fmla="*/ 506435 h 614463"/>
                <a:gd name="connsiteX25" fmla="*/ 506633 w 510672"/>
                <a:gd name="connsiteY25" fmla="*/ 455635 h 614463"/>
                <a:gd name="connsiteX26" fmla="*/ 501553 w 510672"/>
                <a:gd name="connsiteY26" fmla="*/ 369275 h 614463"/>
                <a:gd name="connsiteX27" fmla="*/ 471073 w 510672"/>
                <a:gd name="connsiteY27" fmla="*/ 348955 h 614463"/>
                <a:gd name="connsiteX28" fmla="*/ 450753 w 510672"/>
                <a:gd name="connsiteY28" fmla="*/ 338795 h 614463"/>
                <a:gd name="connsiteX29" fmla="*/ 435513 w 510672"/>
                <a:gd name="connsiteY29" fmla="*/ 333715 h 614463"/>
                <a:gd name="connsiteX30" fmla="*/ 405033 w 510672"/>
                <a:gd name="connsiteY30" fmla="*/ 318475 h 614463"/>
                <a:gd name="connsiteX31" fmla="*/ 394873 w 510672"/>
                <a:gd name="connsiteY31" fmla="*/ 303235 h 614463"/>
                <a:gd name="connsiteX32" fmla="*/ 364393 w 510672"/>
                <a:gd name="connsiteY32" fmla="*/ 293075 h 614463"/>
                <a:gd name="connsiteX33" fmla="*/ 359313 w 510672"/>
                <a:gd name="connsiteY33" fmla="*/ 242275 h 614463"/>
                <a:gd name="connsiteX34" fmla="*/ 364393 w 510672"/>
                <a:gd name="connsiteY34" fmla="*/ 221955 h 614463"/>
                <a:gd name="connsiteX35" fmla="*/ 415193 w 510672"/>
                <a:gd name="connsiteY35" fmla="*/ 171155 h 614463"/>
                <a:gd name="connsiteX36" fmla="*/ 430433 w 510672"/>
                <a:gd name="connsiteY36" fmla="*/ 166075 h 614463"/>
                <a:gd name="connsiteX37" fmla="*/ 440593 w 510672"/>
                <a:gd name="connsiteY37" fmla="*/ 150835 h 614463"/>
                <a:gd name="connsiteX38" fmla="*/ 455833 w 510672"/>
                <a:gd name="connsiteY38" fmla="*/ 140675 h 614463"/>
                <a:gd name="connsiteX39" fmla="*/ 460913 w 510672"/>
                <a:gd name="connsiteY39" fmla="*/ 125435 h 614463"/>
                <a:gd name="connsiteX40" fmla="*/ 471073 w 510672"/>
                <a:gd name="connsiteY40" fmla="*/ 110195 h 614463"/>
                <a:gd name="connsiteX41" fmla="*/ 486313 w 510672"/>
                <a:gd name="connsiteY41" fmla="*/ 49235 h 614463"/>
                <a:gd name="connsiteX42" fmla="*/ 481233 w 510672"/>
                <a:gd name="connsiteY42" fmla="*/ 8595 h 614463"/>
                <a:gd name="connsiteX43" fmla="*/ 415193 w 510672"/>
                <a:gd name="connsiteY43" fmla="*/ 18755 h 614463"/>
                <a:gd name="connsiteX44" fmla="*/ 389793 w 510672"/>
                <a:gd name="connsiteY44" fmla="*/ 64475 h 614463"/>
                <a:gd name="connsiteX45" fmla="*/ 374553 w 510672"/>
                <a:gd name="connsiteY45" fmla="*/ 115275 h 614463"/>
                <a:gd name="connsiteX46" fmla="*/ 369473 w 510672"/>
                <a:gd name="connsiteY46" fmla="*/ 130515 h 614463"/>
                <a:gd name="connsiteX47" fmla="*/ 349153 w 510672"/>
                <a:gd name="connsiteY47" fmla="*/ 160995 h 614463"/>
                <a:gd name="connsiteX48" fmla="*/ 333913 w 510672"/>
                <a:gd name="connsiteY48" fmla="*/ 191475 h 614463"/>
                <a:gd name="connsiteX49" fmla="*/ 283113 w 510672"/>
                <a:gd name="connsiteY49" fmla="*/ 227035 h 614463"/>
                <a:gd name="connsiteX50" fmla="*/ 247553 w 510672"/>
                <a:gd name="connsiteY50" fmla="*/ 237195 h 614463"/>
                <a:gd name="connsiteX51" fmla="*/ 232313 w 510672"/>
                <a:gd name="connsiteY51" fmla="*/ 247355 h 614463"/>
                <a:gd name="connsiteX52" fmla="*/ 217073 w 510672"/>
                <a:gd name="connsiteY52" fmla="*/ 277835 h 614463"/>
                <a:gd name="connsiteX53" fmla="*/ 201833 w 510672"/>
                <a:gd name="connsiteY53" fmla="*/ 287995 h 614463"/>
                <a:gd name="connsiteX54" fmla="*/ 181513 w 510672"/>
                <a:gd name="connsiteY54" fmla="*/ 318475 h 614463"/>
                <a:gd name="connsiteX55" fmla="*/ 171353 w 510672"/>
                <a:gd name="connsiteY55" fmla="*/ 333715 h 614463"/>
                <a:gd name="connsiteX56" fmla="*/ 161193 w 510672"/>
                <a:gd name="connsiteY56" fmla="*/ 364195 h 614463"/>
                <a:gd name="connsiteX57" fmla="*/ 156113 w 510672"/>
                <a:gd name="connsiteY57" fmla="*/ 379435 h 614463"/>
                <a:gd name="connsiteX58" fmla="*/ 95153 w 510672"/>
                <a:gd name="connsiteY58" fmla="*/ 420075 h 614463"/>
                <a:gd name="connsiteX59" fmla="*/ 79913 w 510672"/>
                <a:gd name="connsiteY59" fmla="*/ 430235 h 614463"/>
                <a:gd name="connsiteX60" fmla="*/ 64673 w 510672"/>
                <a:gd name="connsiteY60" fmla="*/ 450555 h 614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510672" h="614463">
                  <a:moveTo>
                    <a:pt x="64673" y="450555"/>
                  </a:moveTo>
                  <a:cubicBezTo>
                    <a:pt x="59593" y="459868"/>
                    <a:pt x="57280" y="475130"/>
                    <a:pt x="49433" y="486115"/>
                  </a:cubicBezTo>
                  <a:cubicBezTo>
                    <a:pt x="45257" y="491961"/>
                    <a:pt x="39273" y="496275"/>
                    <a:pt x="34193" y="501355"/>
                  </a:cubicBezTo>
                  <a:cubicBezTo>
                    <a:pt x="32500" y="506435"/>
                    <a:pt x="31714" y="511914"/>
                    <a:pt x="29113" y="516595"/>
                  </a:cubicBezTo>
                  <a:cubicBezTo>
                    <a:pt x="0" y="568998"/>
                    <a:pt x="15208" y="527831"/>
                    <a:pt x="3713" y="562315"/>
                  </a:cubicBezTo>
                  <a:cubicBezTo>
                    <a:pt x="5406" y="572475"/>
                    <a:pt x="6559" y="582740"/>
                    <a:pt x="8793" y="592795"/>
                  </a:cubicBezTo>
                  <a:cubicBezTo>
                    <a:pt x="9955" y="598022"/>
                    <a:pt x="10087" y="604249"/>
                    <a:pt x="13873" y="608035"/>
                  </a:cubicBezTo>
                  <a:cubicBezTo>
                    <a:pt x="17659" y="611821"/>
                    <a:pt x="24033" y="611422"/>
                    <a:pt x="29113" y="613115"/>
                  </a:cubicBezTo>
                  <a:cubicBezTo>
                    <a:pt x="40966" y="611422"/>
                    <a:pt x="54571" y="614463"/>
                    <a:pt x="64673" y="608035"/>
                  </a:cubicBezTo>
                  <a:cubicBezTo>
                    <a:pt x="74975" y="601479"/>
                    <a:pt x="78220" y="587715"/>
                    <a:pt x="84993" y="577555"/>
                  </a:cubicBezTo>
                  <a:cubicBezTo>
                    <a:pt x="94024" y="564008"/>
                    <a:pt x="96853" y="557606"/>
                    <a:pt x="110393" y="547075"/>
                  </a:cubicBezTo>
                  <a:cubicBezTo>
                    <a:pt x="120032" y="539578"/>
                    <a:pt x="129289" y="530616"/>
                    <a:pt x="140873" y="526755"/>
                  </a:cubicBezTo>
                  <a:cubicBezTo>
                    <a:pt x="177413" y="514575"/>
                    <a:pt x="131782" y="529352"/>
                    <a:pt x="176433" y="516595"/>
                  </a:cubicBezTo>
                  <a:cubicBezTo>
                    <a:pt x="181582" y="515124"/>
                    <a:pt x="186593" y="513208"/>
                    <a:pt x="191673" y="511515"/>
                  </a:cubicBezTo>
                  <a:cubicBezTo>
                    <a:pt x="195060" y="506435"/>
                    <a:pt x="199103" y="501736"/>
                    <a:pt x="201833" y="496275"/>
                  </a:cubicBezTo>
                  <a:cubicBezTo>
                    <a:pt x="218894" y="462152"/>
                    <a:pt x="180506" y="478834"/>
                    <a:pt x="267873" y="486115"/>
                  </a:cubicBezTo>
                  <a:cubicBezTo>
                    <a:pt x="318291" y="502921"/>
                    <a:pt x="241274" y="474724"/>
                    <a:pt x="298353" y="506435"/>
                  </a:cubicBezTo>
                  <a:cubicBezTo>
                    <a:pt x="307715" y="511636"/>
                    <a:pt x="318673" y="513208"/>
                    <a:pt x="328833" y="516595"/>
                  </a:cubicBezTo>
                  <a:cubicBezTo>
                    <a:pt x="333913" y="518288"/>
                    <a:pt x="339618" y="518705"/>
                    <a:pt x="344073" y="521675"/>
                  </a:cubicBezTo>
                  <a:cubicBezTo>
                    <a:pt x="387749" y="550792"/>
                    <a:pt x="332489" y="515883"/>
                    <a:pt x="374553" y="536915"/>
                  </a:cubicBezTo>
                  <a:cubicBezTo>
                    <a:pt x="380014" y="539645"/>
                    <a:pt x="384713" y="543688"/>
                    <a:pt x="389793" y="547075"/>
                  </a:cubicBezTo>
                  <a:cubicBezTo>
                    <a:pt x="413500" y="545382"/>
                    <a:pt x="437309" y="544772"/>
                    <a:pt x="460913" y="541995"/>
                  </a:cubicBezTo>
                  <a:cubicBezTo>
                    <a:pt x="466231" y="541369"/>
                    <a:pt x="472367" y="540701"/>
                    <a:pt x="476153" y="536915"/>
                  </a:cubicBezTo>
                  <a:cubicBezTo>
                    <a:pt x="479939" y="533129"/>
                    <a:pt x="478838" y="526464"/>
                    <a:pt x="481233" y="521675"/>
                  </a:cubicBezTo>
                  <a:cubicBezTo>
                    <a:pt x="483963" y="516214"/>
                    <a:pt x="488913" y="512014"/>
                    <a:pt x="491393" y="506435"/>
                  </a:cubicBezTo>
                  <a:cubicBezTo>
                    <a:pt x="498460" y="490533"/>
                    <a:pt x="502411" y="472523"/>
                    <a:pt x="506633" y="455635"/>
                  </a:cubicBezTo>
                  <a:cubicBezTo>
                    <a:pt x="504940" y="426848"/>
                    <a:pt x="510672" y="396632"/>
                    <a:pt x="501553" y="369275"/>
                  </a:cubicBezTo>
                  <a:cubicBezTo>
                    <a:pt x="497692" y="357691"/>
                    <a:pt x="481995" y="354416"/>
                    <a:pt x="471073" y="348955"/>
                  </a:cubicBezTo>
                  <a:cubicBezTo>
                    <a:pt x="464300" y="345568"/>
                    <a:pt x="457714" y="341778"/>
                    <a:pt x="450753" y="338795"/>
                  </a:cubicBezTo>
                  <a:cubicBezTo>
                    <a:pt x="445831" y="336686"/>
                    <a:pt x="440302" y="336110"/>
                    <a:pt x="435513" y="333715"/>
                  </a:cubicBezTo>
                  <a:cubicBezTo>
                    <a:pt x="396122" y="314020"/>
                    <a:pt x="443339" y="331244"/>
                    <a:pt x="405033" y="318475"/>
                  </a:cubicBezTo>
                  <a:cubicBezTo>
                    <a:pt x="401646" y="313395"/>
                    <a:pt x="400050" y="306471"/>
                    <a:pt x="394873" y="303235"/>
                  </a:cubicBezTo>
                  <a:cubicBezTo>
                    <a:pt x="385791" y="297559"/>
                    <a:pt x="364393" y="293075"/>
                    <a:pt x="364393" y="293075"/>
                  </a:cubicBezTo>
                  <a:cubicBezTo>
                    <a:pt x="348241" y="268846"/>
                    <a:pt x="352096" y="281969"/>
                    <a:pt x="359313" y="242275"/>
                  </a:cubicBezTo>
                  <a:cubicBezTo>
                    <a:pt x="360562" y="235406"/>
                    <a:pt x="361271" y="228200"/>
                    <a:pt x="364393" y="221955"/>
                  </a:cubicBezTo>
                  <a:cubicBezTo>
                    <a:pt x="375230" y="200280"/>
                    <a:pt x="390809" y="179283"/>
                    <a:pt x="415193" y="171155"/>
                  </a:cubicBezTo>
                  <a:lnTo>
                    <a:pt x="430433" y="166075"/>
                  </a:lnTo>
                  <a:cubicBezTo>
                    <a:pt x="433820" y="160995"/>
                    <a:pt x="436276" y="155152"/>
                    <a:pt x="440593" y="150835"/>
                  </a:cubicBezTo>
                  <a:cubicBezTo>
                    <a:pt x="444910" y="146518"/>
                    <a:pt x="452019" y="145443"/>
                    <a:pt x="455833" y="140675"/>
                  </a:cubicBezTo>
                  <a:cubicBezTo>
                    <a:pt x="459178" y="136494"/>
                    <a:pt x="458518" y="130224"/>
                    <a:pt x="460913" y="125435"/>
                  </a:cubicBezTo>
                  <a:cubicBezTo>
                    <a:pt x="463643" y="119974"/>
                    <a:pt x="468593" y="115774"/>
                    <a:pt x="471073" y="110195"/>
                  </a:cubicBezTo>
                  <a:cubicBezTo>
                    <a:pt x="481807" y="86044"/>
                    <a:pt x="482053" y="74794"/>
                    <a:pt x="486313" y="49235"/>
                  </a:cubicBezTo>
                  <a:cubicBezTo>
                    <a:pt x="484620" y="35688"/>
                    <a:pt x="492751" y="15924"/>
                    <a:pt x="481233" y="8595"/>
                  </a:cubicBezTo>
                  <a:cubicBezTo>
                    <a:pt x="467727" y="0"/>
                    <a:pt x="433166" y="12764"/>
                    <a:pt x="415193" y="18755"/>
                  </a:cubicBezTo>
                  <a:cubicBezTo>
                    <a:pt x="397000" y="46044"/>
                    <a:pt x="396499" y="41004"/>
                    <a:pt x="389793" y="64475"/>
                  </a:cubicBezTo>
                  <a:cubicBezTo>
                    <a:pt x="374438" y="118217"/>
                    <a:pt x="398698" y="42841"/>
                    <a:pt x="374553" y="115275"/>
                  </a:cubicBezTo>
                  <a:cubicBezTo>
                    <a:pt x="372860" y="120355"/>
                    <a:pt x="372443" y="126060"/>
                    <a:pt x="369473" y="130515"/>
                  </a:cubicBezTo>
                  <a:cubicBezTo>
                    <a:pt x="362700" y="140675"/>
                    <a:pt x="353014" y="149411"/>
                    <a:pt x="349153" y="160995"/>
                  </a:cubicBezTo>
                  <a:cubicBezTo>
                    <a:pt x="345021" y="173390"/>
                    <a:pt x="343761" y="181627"/>
                    <a:pt x="333913" y="191475"/>
                  </a:cubicBezTo>
                  <a:cubicBezTo>
                    <a:pt x="328309" y="197079"/>
                    <a:pt x="285326" y="226482"/>
                    <a:pt x="283113" y="227035"/>
                  </a:cubicBezTo>
                  <a:cubicBezTo>
                    <a:pt x="276602" y="228663"/>
                    <a:pt x="254841" y="233551"/>
                    <a:pt x="247553" y="237195"/>
                  </a:cubicBezTo>
                  <a:cubicBezTo>
                    <a:pt x="242092" y="239925"/>
                    <a:pt x="237393" y="243968"/>
                    <a:pt x="232313" y="247355"/>
                  </a:cubicBezTo>
                  <a:cubicBezTo>
                    <a:pt x="228181" y="259750"/>
                    <a:pt x="226921" y="267987"/>
                    <a:pt x="217073" y="277835"/>
                  </a:cubicBezTo>
                  <a:cubicBezTo>
                    <a:pt x="212756" y="282152"/>
                    <a:pt x="206913" y="284608"/>
                    <a:pt x="201833" y="287995"/>
                  </a:cubicBezTo>
                  <a:lnTo>
                    <a:pt x="181513" y="318475"/>
                  </a:lnTo>
                  <a:cubicBezTo>
                    <a:pt x="178126" y="323555"/>
                    <a:pt x="173284" y="327923"/>
                    <a:pt x="171353" y="333715"/>
                  </a:cubicBezTo>
                  <a:lnTo>
                    <a:pt x="161193" y="364195"/>
                  </a:lnTo>
                  <a:cubicBezTo>
                    <a:pt x="159500" y="369275"/>
                    <a:pt x="160568" y="376465"/>
                    <a:pt x="156113" y="379435"/>
                  </a:cubicBezTo>
                  <a:lnTo>
                    <a:pt x="95153" y="420075"/>
                  </a:lnTo>
                  <a:cubicBezTo>
                    <a:pt x="90073" y="423462"/>
                    <a:pt x="85705" y="428304"/>
                    <a:pt x="79913" y="430235"/>
                  </a:cubicBezTo>
                  <a:cubicBezTo>
                    <a:pt x="63067" y="435850"/>
                    <a:pt x="69753" y="441242"/>
                    <a:pt x="64673" y="450555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8" name="Figura a mano libera 217"/>
            <p:cNvSpPr/>
            <p:nvPr/>
          </p:nvSpPr>
          <p:spPr>
            <a:xfrm>
              <a:off x="898502" y="5249618"/>
              <a:ext cx="84148" cy="101554"/>
            </a:xfrm>
            <a:custGeom>
              <a:avLst/>
              <a:gdLst>
                <a:gd name="connsiteX0" fmla="*/ 37023 w 83714"/>
                <a:gd name="connsiteY0" fmla="*/ 11430 h 101776"/>
                <a:gd name="connsiteX1" fmla="*/ 27498 w 83714"/>
                <a:gd name="connsiteY1" fmla="*/ 28575 h 101776"/>
                <a:gd name="connsiteX2" fmla="*/ 29403 w 83714"/>
                <a:gd name="connsiteY2" fmla="*/ 34290 h 101776"/>
                <a:gd name="connsiteX3" fmla="*/ 16068 w 83714"/>
                <a:gd name="connsiteY3" fmla="*/ 47625 h 101776"/>
                <a:gd name="connsiteX4" fmla="*/ 2733 w 83714"/>
                <a:gd name="connsiteY4" fmla="*/ 55245 h 101776"/>
                <a:gd name="connsiteX5" fmla="*/ 828 w 83714"/>
                <a:gd name="connsiteY5" fmla="*/ 62865 h 101776"/>
                <a:gd name="connsiteX6" fmla="*/ 6543 w 83714"/>
                <a:gd name="connsiteY6" fmla="*/ 66675 h 101776"/>
                <a:gd name="connsiteX7" fmla="*/ 23688 w 83714"/>
                <a:gd name="connsiteY7" fmla="*/ 76200 h 101776"/>
                <a:gd name="connsiteX8" fmla="*/ 35118 w 83714"/>
                <a:gd name="connsiteY8" fmla="*/ 87630 h 101776"/>
                <a:gd name="connsiteX9" fmla="*/ 42738 w 83714"/>
                <a:gd name="connsiteY9" fmla="*/ 100965 h 101776"/>
                <a:gd name="connsiteX10" fmla="*/ 57978 w 83714"/>
                <a:gd name="connsiteY10" fmla="*/ 97155 h 101776"/>
                <a:gd name="connsiteX11" fmla="*/ 61788 w 83714"/>
                <a:gd name="connsiteY11" fmla="*/ 91440 h 101776"/>
                <a:gd name="connsiteX12" fmla="*/ 67503 w 83714"/>
                <a:gd name="connsiteY12" fmla="*/ 87630 h 101776"/>
                <a:gd name="connsiteX13" fmla="*/ 65598 w 83714"/>
                <a:gd name="connsiteY13" fmla="*/ 68580 h 101776"/>
                <a:gd name="connsiteX14" fmla="*/ 67503 w 83714"/>
                <a:gd name="connsiteY14" fmla="*/ 60960 h 101776"/>
                <a:gd name="connsiteX15" fmla="*/ 78933 w 83714"/>
                <a:gd name="connsiteY15" fmla="*/ 53340 h 101776"/>
                <a:gd name="connsiteX16" fmla="*/ 78933 w 83714"/>
                <a:gd name="connsiteY16" fmla="*/ 24765 h 101776"/>
                <a:gd name="connsiteX17" fmla="*/ 73218 w 83714"/>
                <a:gd name="connsiteY17" fmla="*/ 20955 h 101776"/>
                <a:gd name="connsiteX18" fmla="*/ 69408 w 83714"/>
                <a:gd name="connsiteY18" fmla="*/ 15240 h 101776"/>
                <a:gd name="connsiteX19" fmla="*/ 63693 w 83714"/>
                <a:gd name="connsiteY19" fmla="*/ 11430 h 101776"/>
                <a:gd name="connsiteX20" fmla="*/ 59883 w 83714"/>
                <a:gd name="connsiteY20" fmla="*/ 0 h 101776"/>
                <a:gd name="connsiteX21" fmla="*/ 44643 w 83714"/>
                <a:gd name="connsiteY21" fmla="*/ 1905 h 101776"/>
                <a:gd name="connsiteX22" fmla="*/ 35118 w 83714"/>
                <a:gd name="connsiteY22" fmla="*/ 11430 h 101776"/>
                <a:gd name="connsiteX23" fmla="*/ 37023 w 83714"/>
                <a:gd name="connsiteY23" fmla="*/ 11430 h 101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83714" h="101776">
                  <a:moveTo>
                    <a:pt x="37023" y="11430"/>
                  </a:moveTo>
                  <a:cubicBezTo>
                    <a:pt x="35753" y="14287"/>
                    <a:pt x="30851" y="18516"/>
                    <a:pt x="27498" y="28575"/>
                  </a:cubicBezTo>
                  <a:cubicBezTo>
                    <a:pt x="28133" y="30480"/>
                    <a:pt x="29403" y="32282"/>
                    <a:pt x="29403" y="34290"/>
                  </a:cubicBezTo>
                  <a:cubicBezTo>
                    <a:pt x="29403" y="45126"/>
                    <a:pt x="25059" y="42230"/>
                    <a:pt x="16068" y="47625"/>
                  </a:cubicBezTo>
                  <a:cubicBezTo>
                    <a:pt x="1652" y="56275"/>
                    <a:pt x="14742" y="51242"/>
                    <a:pt x="2733" y="55245"/>
                  </a:cubicBezTo>
                  <a:cubicBezTo>
                    <a:pt x="2098" y="57785"/>
                    <a:pt x="0" y="60381"/>
                    <a:pt x="828" y="62865"/>
                  </a:cubicBezTo>
                  <a:cubicBezTo>
                    <a:pt x="1552" y="65037"/>
                    <a:pt x="4495" y="65651"/>
                    <a:pt x="6543" y="66675"/>
                  </a:cubicBezTo>
                  <a:cubicBezTo>
                    <a:pt x="16125" y="71466"/>
                    <a:pt x="11675" y="64187"/>
                    <a:pt x="23688" y="76200"/>
                  </a:cubicBezTo>
                  <a:lnTo>
                    <a:pt x="35118" y="87630"/>
                  </a:lnTo>
                  <a:cubicBezTo>
                    <a:pt x="36429" y="91564"/>
                    <a:pt x="38344" y="99317"/>
                    <a:pt x="42738" y="100965"/>
                  </a:cubicBezTo>
                  <a:cubicBezTo>
                    <a:pt x="44902" y="101776"/>
                    <a:pt x="54978" y="98155"/>
                    <a:pt x="57978" y="97155"/>
                  </a:cubicBezTo>
                  <a:cubicBezTo>
                    <a:pt x="59248" y="95250"/>
                    <a:pt x="60169" y="93059"/>
                    <a:pt x="61788" y="91440"/>
                  </a:cubicBezTo>
                  <a:cubicBezTo>
                    <a:pt x="63407" y="89821"/>
                    <a:pt x="67127" y="89888"/>
                    <a:pt x="67503" y="87630"/>
                  </a:cubicBezTo>
                  <a:cubicBezTo>
                    <a:pt x="68552" y="81335"/>
                    <a:pt x="66233" y="74930"/>
                    <a:pt x="65598" y="68580"/>
                  </a:cubicBezTo>
                  <a:cubicBezTo>
                    <a:pt x="66233" y="66040"/>
                    <a:pt x="65779" y="62930"/>
                    <a:pt x="67503" y="60960"/>
                  </a:cubicBezTo>
                  <a:cubicBezTo>
                    <a:pt x="70518" y="57514"/>
                    <a:pt x="78933" y="53340"/>
                    <a:pt x="78933" y="53340"/>
                  </a:cubicBezTo>
                  <a:cubicBezTo>
                    <a:pt x="82545" y="42505"/>
                    <a:pt x="83714" y="41498"/>
                    <a:pt x="78933" y="24765"/>
                  </a:cubicBezTo>
                  <a:cubicBezTo>
                    <a:pt x="78304" y="22564"/>
                    <a:pt x="75123" y="22225"/>
                    <a:pt x="73218" y="20955"/>
                  </a:cubicBezTo>
                  <a:cubicBezTo>
                    <a:pt x="71948" y="19050"/>
                    <a:pt x="71027" y="16859"/>
                    <a:pt x="69408" y="15240"/>
                  </a:cubicBezTo>
                  <a:cubicBezTo>
                    <a:pt x="67789" y="13621"/>
                    <a:pt x="64906" y="13372"/>
                    <a:pt x="63693" y="11430"/>
                  </a:cubicBezTo>
                  <a:cubicBezTo>
                    <a:pt x="61564" y="8024"/>
                    <a:pt x="59883" y="0"/>
                    <a:pt x="59883" y="0"/>
                  </a:cubicBezTo>
                  <a:cubicBezTo>
                    <a:pt x="54803" y="635"/>
                    <a:pt x="49582" y="558"/>
                    <a:pt x="44643" y="1905"/>
                  </a:cubicBezTo>
                  <a:cubicBezTo>
                    <a:pt x="40231" y="3108"/>
                    <a:pt x="36990" y="7687"/>
                    <a:pt x="35118" y="11430"/>
                  </a:cubicBezTo>
                  <a:cubicBezTo>
                    <a:pt x="34834" y="11998"/>
                    <a:pt x="38293" y="8573"/>
                    <a:pt x="37023" y="1143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9" name="Figura a mano libera 218"/>
            <p:cNvSpPr/>
            <p:nvPr/>
          </p:nvSpPr>
          <p:spPr>
            <a:xfrm>
              <a:off x="1354167" y="4813251"/>
              <a:ext cx="73033" cy="150745"/>
            </a:xfrm>
            <a:custGeom>
              <a:avLst/>
              <a:gdLst>
                <a:gd name="connsiteX0" fmla="*/ 5715 w 72390"/>
                <a:gd name="connsiteY0" fmla="*/ 22860 h 150233"/>
                <a:gd name="connsiteX1" fmla="*/ 11430 w 72390"/>
                <a:gd name="connsiteY1" fmla="*/ 26670 h 150233"/>
                <a:gd name="connsiteX2" fmla="*/ 7620 w 72390"/>
                <a:gd name="connsiteY2" fmla="*/ 51435 h 150233"/>
                <a:gd name="connsiteX3" fmla="*/ 9525 w 72390"/>
                <a:gd name="connsiteY3" fmla="*/ 74295 h 150233"/>
                <a:gd name="connsiteX4" fmla="*/ 17145 w 72390"/>
                <a:gd name="connsiteY4" fmla="*/ 85725 h 150233"/>
                <a:gd name="connsiteX5" fmla="*/ 19050 w 72390"/>
                <a:gd name="connsiteY5" fmla="*/ 93345 h 150233"/>
                <a:gd name="connsiteX6" fmla="*/ 20955 w 72390"/>
                <a:gd name="connsiteY6" fmla="*/ 99060 h 150233"/>
                <a:gd name="connsiteX7" fmla="*/ 22860 w 72390"/>
                <a:gd name="connsiteY7" fmla="*/ 140970 h 150233"/>
                <a:gd name="connsiteX8" fmla="*/ 28575 w 72390"/>
                <a:gd name="connsiteY8" fmla="*/ 144780 h 150233"/>
                <a:gd name="connsiteX9" fmla="*/ 43815 w 72390"/>
                <a:gd name="connsiteY9" fmla="*/ 148590 h 150233"/>
                <a:gd name="connsiteX10" fmla="*/ 59055 w 72390"/>
                <a:gd name="connsiteY10" fmla="*/ 142875 h 150233"/>
                <a:gd name="connsiteX11" fmla="*/ 66675 w 72390"/>
                <a:gd name="connsiteY11" fmla="*/ 140970 h 150233"/>
                <a:gd name="connsiteX12" fmla="*/ 72390 w 72390"/>
                <a:gd name="connsiteY12" fmla="*/ 139065 h 150233"/>
                <a:gd name="connsiteX13" fmla="*/ 68580 w 72390"/>
                <a:gd name="connsiteY13" fmla="*/ 120015 h 150233"/>
                <a:gd name="connsiteX14" fmla="*/ 62865 w 72390"/>
                <a:gd name="connsiteY14" fmla="*/ 108585 h 150233"/>
                <a:gd name="connsiteX15" fmla="*/ 62865 w 72390"/>
                <a:gd name="connsiteY15" fmla="*/ 53340 h 150233"/>
                <a:gd name="connsiteX16" fmla="*/ 64770 w 72390"/>
                <a:gd name="connsiteY16" fmla="*/ 47625 h 150233"/>
                <a:gd name="connsiteX17" fmla="*/ 64770 w 72390"/>
                <a:gd name="connsiteY17" fmla="*/ 19050 h 150233"/>
                <a:gd name="connsiteX18" fmla="*/ 59055 w 72390"/>
                <a:gd name="connsiteY18" fmla="*/ 15240 h 150233"/>
                <a:gd name="connsiteX19" fmla="*/ 53340 w 72390"/>
                <a:gd name="connsiteY19" fmla="*/ 13335 h 150233"/>
                <a:gd name="connsiteX20" fmla="*/ 36195 w 72390"/>
                <a:gd name="connsiteY20" fmla="*/ 5715 h 150233"/>
                <a:gd name="connsiteX21" fmla="*/ 24765 w 72390"/>
                <a:gd name="connsiteY21" fmla="*/ 1905 h 150233"/>
                <a:gd name="connsiteX22" fmla="*/ 19050 w 72390"/>
                <a:gd name="connsiteY22" fmla="*/ 0 h 150233"/>
                <a:gd name="connsiteX23" fmla="*/ 7620 w 72390"/>
                <a:gd name="connsiteY23" fmla="*/ 1905 h 150233"/>
                <a:gd name="connsiteX24" fmla="*/ 1905 w 72390"/>
                <a:gd name="connsiteY24" fmla="*/ 3810 h 150233"/>
                <a:gd name="connsiteX25" fmla="*/ 0 w 72390"/>
                <a:gd name="connsiteY25" fmla="*/ 9525 h 150233"/>
                <a:gd name="connsiteX26" fmla="*/ 3810 w 72390"/>
                <a:gd name="connsiteY26" fmla="*/ 17145 h 150233"/>
                <a:gd name="connsiteX27" fmla="*/ 9525 w 72390"/>
                <a:gd name="connsiteY27" fmla="*/ 20955 h 150233"/>
                <a:gd name="connsiteX28" fmla="*/ 5715 w 72390"/>
                <a:gd name="connsiteY28" fmla="*/ 22860 h 150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2390" h="150233">
                  <a:moveTo>
                    <a:pt x="5715" y="22860"/>
                  </a:moveTo>
                  <a:cubicBezTo>
                    <a:pt x="6033" y="23813"/>
                    <a:pt x="11054" y="24412"/>
                    <a:pt x="11430" y="26670"/>
                  </a:cubicBezTo>
                  <a:cubicBezTo>
                    <a:pt x="13067" y="36492"/>
                    <a:pt x="10366" y="43198"/>
                    <a:pt x="7620" y="51435"/>
                  </a:cubicBezTo>
                  <a:cubicBezTo>
                    <a:pt x="8255" y="59055"/>
                    <a:pt x="7478" y="66928"/>
                    <a:pt x="9525" y="74295"/>
                  </a:cubicBezTo>
                  <a:cubicBezTo>
                    <a:pt x="10751" y="78707"/>
                    <a:pt x="17145" y="85725"/>
                    <a:pt x="17145" y="85725"/>
                  </a:cubicBezTo>
                  <a:cubicBezTo>
                    <a:pt x="17780" y="88265"/>
                    <a:pt x="18331" y="90828"/>
                    <a:pt x="19050" y="93345"/>
                  </a:cubicBezTo>
                  <a:cubicBezTo>
                    <a:pt x="19602" y="95276"/>
                    <a:pt x="20795" y="97058"/>
                    <a:pt x="20955" y="99060"/>
                  </a:cubicBezTo>
                  <a:cubicBezTo>
                    <a:pt x="22070" y="113000"/>
                    <a:pt x="20561" y="127176"/>
                    <a:pt x="22860" y="140970"/>
                  </a:cubicBezTo>
                  <a:cubicBezTo>
                    <a:pt x="23236" y="143228"/>
                    <a:pt x="26527" y="143756"/>
                    <a:pt x="28575" y="144780"/>
                  </a:cubicBezTo>
                  <a:cubicBezTo>
                    <a:pt x="32480" y="146733"/>
                    <a:pt x="40192" y="147865"/>
                    <a:pt x="43815" y="148590"/>
                  </a:cubicBezTo>
                  <a:cubicBezTo>
                    <a:pt x="67973" y="143758"/>
                    <a:pt x="41886" y="150233"/>
                    <a:pt x="59055" y="142875"/>
                  </a:cubicBezTo>
                  <a:cubicBezTo>
                    <a:pt x="61461" y="141844"/>
                    <a:pt x="64158" y="141689"/>
                    <a:pt x="66675" y="140970"/>
                  </a:cubicBezTo>
                  <a:cubicBezTo>
                    <a:pt x="68606" y="140418"/>
                    <a:pt x="70485" y="139700"/>
                    <a:pt x="72390" y="139065"/>
                  </a:cubicBezTo>
                  <a:cubicBezTo>
                    <a:pt x="71688" y="134151"/>
                    <a:pt x="71240" y="125335"/>
                    <a:pt x="68580" y="120015"/>
                  </a:cubicBezTo>
                  <a:cubicBezTo>
                    <a:pt x="61194" y="105243"/>
                    <a:pt x="67653" y="122950"/>
                    <a:pt x="62865" y="108585"/>
                  </a:cubicBezTo>
                  <a:cubicBezTo>
                    <a:pt x="61468" y="73670"/>
                    <a:pt x="57006" y="73848"/>
                    <a:pt x="62865" y="53340"/>
                  </a:cubicBezTo>
                  <a:cubicBezTo>
                    <a:pt x="63417" y="51409"/>
                    <a:pt x="64135" y="49530"/>
                    <a:pt x="64770" y="47625"/>
                  </a:cubicBezTo>
                  <a:cubicBezTo>
                    <a:pt x="65843" y="39042"/>
                    <a:pt x="68617" y="27707"/>
                    <a:pt x="64770" y="19050"/>
                  </a:cubicBezTo>
                  <a:cubicBezTo>
                    <a:pt x="63840" y="16958"/>
                    <a:pt x="61103" y="16264"/>
                    <a:pt x="59055" y="15240"/>
                  </a:cubicBezTo>
                  <a:cubicBezTo>
                    <a:pt x="57259" y="14342"/>
                    <a:pt x="55136" y="14233"/>
                    <a:pt x="53340" y="13335"/>
                  </a:cubicBezTo>
                  <a:cubicBezTo>
                    <a:pt x="35227" y="4278"/>
                    <a:pt x="65683" y="15544"/>
                    <a:pt x="36195" y="5715"/>
                  </a:cubicBezTo>
                  <a:lnTo>
                    <a:pt x="24765" y="1905"/>
                  </a:lnTo>
                  <a:lnTo>
                    <a:pt x="19050" y="0"/>
                  </a:lnTo>
                  <a:cubicBezTo>
                    <a:pt x="15240" y="635"/>
                    <a:pt x="11391" y="1067"/>
                    <a:pt x="7620" y="1905"/>
                  </a:cubicBezTo>
                  <a:cubicBezTo>
                    <a:pt x="5660" y="2341"/>
                    <a:pt x="3325" y="2390"/>
                    <a:pt x="1905" y="3810"/>
                  </a:cubicBezTo>
                  <a:cubicBezTo>
                    <a:pt x="485" y="5230"/>
                    <a:pt x="635" y="7620"/>
                    <a:pt x="0" y="9525"/>
                  </a:cubicBezTo>
                  <a:cubicBezTo>
                    <a:pt x="1270" y="12065"/>
                    <a:pt x="1992" y="14963"/>
                    <a:pt x="3810" y="17145"/>
                  </a:cubicBezTo>
                  <a:cubicBezTo>
                    <a:pt x="5276" y="18904"/>
                    <a:pt x="7737" y="19525"/>
                    <a:pt x="9525" y="20955"/>
                  </a:cubicBezTo>
                  <a:cubicBezTo>
                    <a:pt x="10927" y="22077"/>
                    <a:pt x="5397" y="21907"/>
                    <a:pt x="5715" y="2286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0" name="Freeform 178"/>
            <p:cNvSpPr>
              <a:spLocks/>
            </p:cNvSpPr>
            <p:nvPr/>
          </p:nvSpPr>
          <p:spPr bwMode="auto">
            <a:xfrm>
              <a:off x="2887866" y="4094436"/>
              <a:ext cx="53981" cy="5236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1" name="Freeform 178"/>
            <p:cNvSpPr>
              <a:spLocks/>
            </p:cNvSpPr>
            <p:nvPr/>
          </p:nvSpPr>
          <p:spPr bwMode="auto">
            <a:xfrm rot="14553683">
              <a:off x="3099840" y="4044434"/>
              <a:ext cx="66645" cy="65094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22" name="Gruppo 900"/>
          <p:cNvGrpSpPr>
            <a:grpSpLocks/>
          </p:cNvGrpSpPr>
          <p:nvPr userDrawn="1"/>
        </p:nvGrpSpPr>
        <p:grpSpPr bwMode="auto">
          <a:xfrm>
            <a:off x="2814638" y="5086350"/>
            <a:ext cx="2484437" cy="1746250"/>
            <a:chOff x="2814955" y="5086742"/>
            <a:chExt cx="2484196" cy="1746391"/>
          </a:xfrm>
          <a:solidFill>
            <a:schemeClr val="tx1"/>
          </a:solidFill>
        </p:grpSpPr>
        <p:sp>
          <p:nvSpPr>
            <p:cNvPr id="223" name="Figura a mano libera 222"/>
            <p:cNvSpPr/>
            <p:nvPr/>
          </p:nvSpPr>
          <p:spPr>
            <a:xfrm>
              <a:off x="4332458" y="5086742"/>
              <a:ext cx="126988" cy="141299"/>
            </a:xfrm>
            <a:custGeom>
              <a:avLst/>
              <a:gdLst>
                <a:gd name="connsiteX0" fmla="*/ 112924 w 354525"/>
                <a:gd name="connsiteY0" fmla="*/ 5080 h 349836"/>
                <a:gd name="connsiteX1" fmla="*/ 100224 w 354525"/>
                <a:gd name="connsiteY1" fmla="*/ 33020 h 349836"/>
                <a:gd name="connsiteX2" fmla="*/ 97684 w 354525"/>
                <a:gd name="connsiteY2" fmla="*/ 45720 h 349836"/>
                <a:gd name="connsiteX3" fmla="*/ 95144 w 354525"/>
                <a:gd name="connsiteY3" fmla="*/ 55880 h 349836"/>
                <a:gd name="connsiteX4" fmla="*/ 79904 w 354525"/>
                <a:gd name="connsiteY4" fmla="*/ 60960 h 349836"/>
                <a:gd name="connsiteX5" fmla="*/ 49424 w 354525"/>
                <a:gd name="connsiteY5" fmla="*/ 66040 h 349836"/>
                <a:gd name="connsiteX6" fmla="*/ 41804 w 354525"/>
                <a:gd name="connsiteY6" fmla="*/ 68580 h 349836"/>
                <a:gd name="connsiteX7" fmla="*/ 31644 w 354525"/>
                <a:gd name="connsiteY7" fmla="*/ 71120 h 349836"/>
                <a:gd name="connsiteX8" fmla="*/ 26564 w 354525"/>
                <a:gd name="connsiteY8" fmla="*/ 78740 h 349836"/>
                <a:gd name="connsiteX9" fmla="*/ 24024 w 354525"/>
                <a:gd name="connsiteY9" fmla="*/ 96520 h 349836"/>
                <a:gd name="connsiteX10" fmla="*/ 21484 w 354525"/>
                <a:gd name="connsiteY10" fmla="*/ 104140 h 349836"/>
                <a:gd name="connsiteX11" fmla="*/ 13864 w 354525"/>
                <a:gd name="connsiteY11" fmla="*/ 106680 h 349836"/>
                <a:gd name="connsiteX12" fmla="*/ 6244 w 354525"/>
                <a:gd name="connsiteY12" fmla="*/ 111760 h 349836"/>
                <a:gd name="connsiteX13" fmla="*/ 1164 w 354525"/>
                <a:gd name="connsiteY13" fmla="*/ 119380 h 349836"/>
                <a:gd name="connsiteX14" fmla="*/ 11324 w 354525"/>
                <a:gd name="connsiteY14" fmla="*/ 165100 h 349836"/>
                <a:gd name="connsiteX15" fmla="*/ 21484 w 354525"/>
                <a:gd name="connsiteY15" fmla="*/ 180340 h 349836"/>
                <a:gd name="connsiteX16" fmla="*/ 36724 w 354525"/>
                <a:gd name="connsiteY16" fmla="*/ 187960 h 349836"/>
                <a:gd name="connsiteX17" fmla="*/ 41804 w 354525"/>
                <a:gd name="connsiteY17" fmla="*/ 195580 h 349836"/>
                <a:gd name="connsiteX18" fmla="*/ 49424 w 354525"/>
                <a:gd name="connsiteY18" fmla="*/ 203200 h 349836"/>
                <a:gd name="connsiteX19" fmla="*/ 54504 w 354525"/>
                <a:gd name="connsiteY19" fmla="*/ 213360 h 349836"/>
                <a:gd name="connsiteX20" fmla="*/ 62124 w 354525"/>
                <a:gd name="connsiteY20" fmla="*/ 220980 h 349836"/>
                <a:gd name="connsiteX21" fmla="*/ 72284 w 354525"/>
                <a:gd name="connsiteY21" fmla="*/ 236220 h 349836"/>
                <a:gd name="connsiteX22" fmla="*/ 79904 w 354525"/>
                <a:gd name="connsiteY22" fmla="*/ 243840 h 349836"/>
                <a:gd name="connsiteX23" fmla="*/ 84984 w 354525"/>
                <a:gd name="connsiteY23" fmla="*/ 254000 h 349836"/>
                <a:gd name="connsiteX24" fmla="*/ 100224 w 354525"/>
                <a:gd name="connsiteY24" fmla="*/ 276860 h 349836"/>
                <a:gd name="connsiteX25" fmla="*/ 105304 w 354525"/>
                <a:gd name="connsiteY25" fmla="*/ 284480 h 349836"/>
                <a:gd name="connsiteX26" fmla="*/ 112924 w 354525"/>
                <a:gd name="connsiteY26" fmla="*/ 292100 h 349836"/>
                <a:gd name="connsiteX27" fmla="*/ 118004 w 354525"/>
                <a:gd name="connsiteY27" fmla="*/ 299720 h 349836"/>
                <a:gd name="connsiteX28" fmla="*/ 125624 w 354525"/>
                <a:gd name="connsiteY28" fmla="*/ 307340 h 349836"/>
                <a:gd name="connsiteX29" fmla="*/ 130704 w 354525"/>
                <a:gd name="connsiteY29" fmla="*/ 317500 h 349836"/>
                <a:gd name="connsiteX30" fmla="*/ 145944 w 354525"/>
                <a:gd name="connsiteY30" fmla="*/ 325120 h 349836"/>
                <a:gd name="connsiteX31" fmla="*/ 158644 w 354525"/>
                <a:gd name="connsiteY31" fmla="*/ 335280 h 349836"/>
                <a:gd name="connsiteX32" fmla="*/ 181504 w 354525"/>
                <a:gd name="connsiteY32" fmla="*/ 347980 h 349836"/>
                <a:gd name="connsiteX33" fmla="*/ 186584 w 354525"/>
                <a:gd name="connsiteY33" fmla="*/ 340360 h 349836"/>
                <a:gd name="connsiteX34" fmla="*/ 189124 w 354525"/>
                <a:gd name="connsiteY34" fmla="*/ 327660 h 349836"/>
                <a:gd name="connsiteX35" fmla="*/ 191664 w 354525"/>
                <a:gd name="connsiteY35" fmla="*/ 320040 h 349836"/>
                <a:gd name="connsiteX36" fmla="*/ 214524 w 354525"/>
                <a:gd name="connsiteY36" fmla="*/ 307340 h 349836"/>
                <a:gd name="connsiteX37" fmla="*/ 227224 w 354525"/>
                <a:gd name="connsiteY37" fmla="*/ 304800 h 349836"/>
                <a:gd name="connsiteX38" fmla="*/ 232304 w 354525"/>
                <a:gd name="connsiteY38" fmla="*/ 294640 h 349836"/>
                <a:gd name="connsiteX39" fmla="*/ 237384 w 354525"/>
                <a:gd name="connsiteY39" fmla="*/ 271780 h 349836"/>
                <a:gd name="connsiteX40" fmla="*/ 242464 w 354525"/>
                <a:gd name="connsiteY40" fmla="*/ 256540 h 349836"/>
                <a:gd name="connsiteX41" fmla="*/ 245004 w 354525"/>
                <a:gd name="connsiteY41" fmla="*/ 248920 h 349836"/>
                <a:gd name="connsiteX42" fmla="*/ 260244 w 354525"/>
                <a:gd name="connsiteY42" fmla="*/ 241300 h 349836"/>
                <a:gd name="connsiteX43" fmla="*/ 275484 w 354525"/>
                <a:gd name="connsiteY43" fmla="*/ 243840 h 349836"/>
                <a:gd name="connsiteX44" fmla="*/ 290724 w 354525"/>
                <a:gd name="connsiteY44" fmla="*/ 256540 h 349836"/>
                <a:gd name="connsiteX45" fmla="*/ 295804 w 354525"/>
                <a:gd name="connsiteY45" fmla="*/ 264160 h 349836"/>
                <a:gd name="connsiteX46" fmla="*/ 303424 w 354525"/>
                <a:gd name="connsiteY46" fmla="*/ 269240 h 349836"/>
                <a:gd name="connsiteX47" fmla="*/ 316124 w 354525"/>
                <a:gd name="connsiteY47" fmla="*/ 281940 h 349836"/>
                <a:gd name="connsiteX48" fmla="*/ 331364 w 354525"/>
                <a:gd name="connsiteY48" fmla="*/ 287020 h 349836"/>
                <a:gd name="connsiteX49" fmla="*/ 351684 w 354525"/>
                <a:gd name="connsiteY49" fmla="*/ 284480 h 349836"/>
                <a:gd name="connsiteX50" fmla="*/ 349144 w 354525"/>
                <a:gd name="connsiteY50" fmla="*/ 274320 h 349836"/>
                <a:gd name="connsiteX51" fmla="*/ 338984 w 354525"/>
                <a:gd name="connsiteY51" fmla="*/ 259080 h 349836"/>
                <a:gd name="connsiteX52" fmla="*/ 331364 w 354525"/>
                <a:gd name="connsiteY52" fmla="*/ 233680 h 349836"/>
                <a:gd name="connsiteX53" fmla="*/ 328824 w 354525"/>
                <a:gd name="connsiteY53" fmla="*/ 215900 h 349836"/>
                <a:gd name="connsiteX54" fmla="*/ 331364 w 354525"/>
                <a:gd name="connsiteY54" fmla="*/ 200660 h 349836"/>
                <a:gd name="connsiteX55" fmla="*/ 326284 w 354525"/>
                <a:gd name="connsiteY55" fmla="*/ 157480 h 349836"/>
                <a:gd name="connsiteX56" fmla="*/ 323744 w 354525"/>
                <a:gd name="connsiteY56" fmla="*/ 104140 h 349836"/>
                <a:gd name="connsiteX57" fmla="*/ 321204 w 354525"/>
                <a:gd name="connsiteY57" fmla="*/ 96520 h 349836"/>
                <a:gd name="connsiteX58" fmla="*/ 313584 w 354525"/>
                <a:gd name="connsiteY58" fmla="*/ 88900 h 349836"/>
                <a:gd name="connsiteX59" fmla="*/ 298344 w 354525"/>
                <a:gd name="connsiteY59" fmla="*/ 81280 h 349836"/>
                <a:gd name="connsiteX60" fmla="*/ 285644 w 354525"/>
                <a:gd name="connsiteY60" fmla="*/ 78740 h 349836"/>
                <a:gd name="connsiteX61" fmla="*/ 270404 w 354525"/>
                <a:gd name="connsiteY61" fmla="*/ 73660 h 349836"/>
                <a:gd name="connsiteX62" fmla="*/ 252624 w 354525"/>
                <a:gd name="connsiteY62" fmla="*/ 55880 h 349836"/>
                <a:gd name="connsiteX63" fmla="*/ 237384 w 354525"/>
                <a:gd name="connsiteY63" fmla="*/ 48260 h 349836"/>
                <a:gd name="connsiteX64" fmla="*/ 214524 w 354525"/>
                <a:gd name="connsiteY64" fmla="*/ 30480 h 349836"/>
                <a:gd name="connsiteX65" fmla="*/ 206904 w 354525"/>
                <a:gd name="connsiteY65" fmla="*/ 25400 h 349836"/>
                <a:gd name="connsiteX66" fmla="*/ 181504 w 354525"/>
                <a:gd name="connsiteY66" fmla="*/ 20320 h 349836"/>
                <a:gd name="connsiteX67" fmla="*/ 163724 w 354525"/>
                <a:gd name="connsiteY67" fmla="*/ 12700 h 349836"/>
                <a:gd name="connsiteX68" fmla="*/ 143404 w 354525"/>
                <a:gd name="connsiteY68" fmla="*/ 2540 h 349836"/>
                <a:gd name="connsiteX69" fmla="*/ 135784 w 354525"/>
                <a:gd name="connsiteY69" fmla="*/ 0 h 349836"/>
                <a:gd name="connsiteX70" fmla="*/ 112924 w 354525"/>
                <a:gd name="connsiteY70" fmla="*/ 5080 h 349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54525" h="349836">
                  <a:moveTo>
                    <a:pt x="112924" y="5080"/>
                  </a:moveTo>
                  <a:cubicBezTo>
                    <a:pt x="101133" y="16871"/>
                    <a:pt x="104687" y="10703"/>
                    <a:pt x="100224" y="33020"/>
                  </a:cubicBezTo>
                  <a:cubicBezTo>
                    <a:pt x="99377" y="37253"/>
                    <a:pt x="98621" y="41506"/>
                    <a:pt x="97684" y="45720"/>
                  </a:cubicBezTo>
                  <a:cubicBezTo>
                    <a:pt x="96927" y="49128"/>
                    <a:pt x="97794" y="53608"/>
                    <a:pt x="95144" y="55880"/>
                  </a:cubicBezTo>
                  <a:cubicBezTo>
                    <a:pt x="91078" y="59365"/>
                    <a:pt x="85099" y="59661"/>
                    <a:pt x="79904" y="60960"/>
                  </a:cubicBezTo>
                  <a:cubicBezTo>
                    <a:pt x="63122" y="65156"/>
                    <a:pt x="73208" y="63067"/>
                    <a:pt x="49424" y="66040"/>
                  </a:cubicBezTo>
                  <a:cubicBezTo>
                    <a:pt x="46884" y="66887"/>
                    <a:pt x="44378" y="67844"/>
                    <a:pt x="41804" y="68580"/>
                  </a:cubicBezTo>
                  <a:cubicBezTo>
                    <a:pt x="38447" y="69539"/>
                    <a:pt x="34549" y="69184"/>
                    <a:pt x="31644" y="71120"/>
                  </a:cubicBezTo>
                  <a:cubicBezTo>
                    <a:pt x="29104" y="72813"/>
                    <a:pt x="28257" y="76200"/>
                    <a:pt x="26564" y="78740"/>
                  </a:cubicBezTo>
                  <a:cubicBezTo>
                    <a:pt x="25717" y="84667"/>
                    <a:pt x="25198" y="90649"/>
                    <a:pt x="24024" y="96520"/>
                  </a:cubicBezTo>
                  <a:cubicBezTo>
                    <a:pt x="23499" y="99145"/>
                    <a:pt x="23377" y="102247"/>
                    <a:pt x="21484" y="104140"/>
                  </a:cubicBezTo>
                  <a:cubicBezTo>
                    <a:pt x="19591" y="106033"/>
                    <a:pt x="16259" y="105483"/>
                    <a:pt x="13864" y="106680"/>
                  </a:cubicBezTo>
                  <a:cubicBezTo>
                    <a:pt x="11134" y="108045"/>
                    <a:pt x="8784" y="110067"/>
                    <a:pt x="6244" y="111760"/>
                  </a:cubicBezTo>
                  <a:cubicBezTo>
                    <a:pt x="4551" y="114300"/>
                    <a:pt x="1381" y="116335"/>
                    <a:pt x="1164" y="119380"/>
                  </a:cubicBezTo>
                  <a:cubicBezTo>
                    <a:pt x="0" y="135675"/>
                    <a:pt x="3044" y="151300"/>
                    <a:pt x="11324" y="165100"/>
                  </a:cubicBezTo>
                  <a:cubicBezTo>
                    <a:pt x="14465" y="170335"/>
                    <a:pt x="16404" y="176953"/>
                    <a:pt x="21484" y="180340"/>
                  </a:cubicBezTo>
                  <a:cubicBezTo>
                    <a:pt x="31332" y="186905"/>
                    <a:pt x="26208" y="184455"/>
                    <a:pt x="36724" y="187960"/>
                  </a:cubicBezTo>
                  <a:cubicBezTo>
                    <a:pt x="38417" y="190500"/>
                    <a:pt x="39850" y="193235"/>
                    <a:pt x="41804" y="195580"/>
                  </a:cubicBezTo>
                  <a:cubicBezTo>
                    <a:pt x="44104" y="198340"/>
                    <a:pt x="47336" y="200277"/>
                    <a:pt x="49424" y="203200"/>
                  </a:cubicBezTo>
                  <a:cubicBezTo>
                    <a:pt x="51625" y="206281"/>
                    <a:pt x="52303" y="210279"/>
                    <a:pt x="54504" y="213360"/>
                  </a:cubicBezTo>
                  <a:cubicBezTo>
                    <a:pt x="56592" y="216283"/>
                    <a:pt x="59919" y="218145"/>
                    <a:pt x="62124" y="220980"/>
                  </a:cubicBezTo>
                  <a:cubicBezTo>
                    <a:pt x="65872" y="225799"/>
                    <a:pt x="67967" y="231903"/>
                    <a:pt x="72284" y="236220"/>
                  </a:cubicBezTo>
                  <a:cubicBezTo>
                    <a:pt x="74824" y="238760"/>
                    <a:pt x="77816" y="240917"/>
                    <a:pt x="79904" y="243840"/>
                  </a:cubicBezTo>
                  <a:cubicBezTo>
                    <a:pt x="82105" y="246921"/>
                    <a:pt x="83036" y="250753"/>
                    <a:pt x="84984" y="254000"/>
                  </a:cubicBezTo>
                  <a:lnTo>
                    <a:pt x="100224" y="276860"/>
                  </a:lnTo>
                  <a:cubicBezTo>
                    <a:pt x="101917" y="279400"/>
                    <a:pt x="103145" y="282321"/>
                    <a:pt x="105304" y="284480"/>
                  </a:cubicBezTo>
                  <a:cubicBezTo>
                    <a:pt x="107844" y="287020"/>
                    <a:pt x="110624" y="289340"/>
                    <a:pt x="112924" y="292100"/>
                  </a:cubicBezTo>
                  <a:cubicBezTo>
                    <a:pt x="114878" y="294445"/>
                    <a:pt x="116050" y="297375"/>
                    <a:pt x="118004" y="299720"/>
                  </a:cubicBezTo>
                  <a:cubicBezTo>
                    <a:pt x="120304" y="302480"/>
                    <a:pt x="123536" y="304417"/>
                    <a:pt x="125624" y="307340"/>
                  </a:cubicBezTo>
                  <a:cubicBezTo>
                    <a:pt x="127825" y="310421"/>
                    <a:pt x="128280" y="314591"/>
                    <a:pt x="130704" y="317500"/>
                  </a:cubicBezTo>
                  <a:cubicBezTo>
                    <a:pt x="134492" y="322045"/>
                    <a:pt x="140743" y="323386"/>
                    <a:pt x="145944" y="325120"/>
                  </a:cubicBezTo>
                  <a:cubicBezTo>
                    <a:pt x="155330" y="339200"/>
                    <a:pt x="145654" y="328063"/>
                    <a:pt x="158644" y="335280"/>
                  </a:cubicBezTo>
                  <a:cubicBezTo>
                    <a:pt x="184846" y="349836"/>
                    <a:pt x="164262" y="342233"/>
                    <a:pt x="181504" y="347980"/>
                  </a:cubicBezTo>
                  <a:cubicBezTo>
                    <a:pt x="183197" y="345440"/>
                    <a:pt x="185512" y="343218"/>
                    <a:pt x="186584" y="340360"/>
                  </a:cubicBezTo>
                  <a:cubicBezTo>
                    <a:pt x="188100" y="336318"/>
                    <a:pt x="188077" y="331848"/>
                    <a:pt x="189124" y="327660"/>
                  </a:cubicBezTo>
                  <a:cubicBezTo>
                    <a:pt x="189773" y="325063"/>
                    <a:pt x="189771" y="321933"/>
                    <a:pt x="191664" y="320040"/>
                  </a:cubicBezTo>
                  <a:cubicBezTo>
                    <a:pt x="197970" y="313734"/>
                    <a:pt x="206007" y="309469"/>
                    <a:pt x="214524" y="307340"/>
                  </a:cubicBezTo>
                  <a:cubicBezTo>
                    <a:pt x="218712" y="306293"/>
                    <a:pt x="222991" y="305647"/>
                    <a:pt x="227224" y="304800"/>
                  </a:cubicBezTo>
                  <a:cubicBezTo>
                    <a:pt x="228917" y="301413"/>
                    <a:pt x="230975" y="298185"/>
                    <a:pt x="232304" y="294640"/>
                  </a:cubicBezTo>
                  <a:cubicBezTo>
                    <a:pt x="234585" y="288558"/>
                    <a:pt x="235775" y="277681"/>
                    <a:pt x="237384" y="271780"/>
                  </a:cubicBezTo>
                  <a:cubicBezTo>
                    <a:pt x="238793" y="266614"/>
                    <a:pt x="240771" y="261620"/>
                    <a:pt x="242464" y="256540"/>
                  </a:cubicBezTo>
                  <a:cubicBezTo>
                    <a:pt x="243311" y="254000"/>
                    <a:pt x="242776" y="250405"/>
                    <a:pt x="245004" y="248920"/>
                  </a:cubicBezTo>
                  <a:cubicBezTo>
                    <a:pt x="254852" y="242355"/>
                    <a:pt x="249728" y="244805"/>
                    <a:pt x="260244" y="241300"/>
                  </a:cubicBezTo>
                  <a:cubicBezTo>
                    <a:pt x="265324" y="242147"/>
                    <a:pt x="270598" y="242211"/>
                    <a:pt x="275484" y="243840"/>
                  </a:cubicBezTo>
                  <a:cubicBezTo>
                    <a:pt x="280095" y="245377"/>
                    <a:pt x="288003" y="253275"/>
                    <a:pt x="290724" y="256540"/>
                  </a:cubicBezTo>
                  <a:cubicBezTo>
                    <a:pt x="292678" y="258885"/>
                    <a:pt x="293645" y="262001"/>
                    <a:pt x="295804" y="264160"/>
                  </a:cubicBezTo>
                  <a:cubicBezTo>
                    <a:pt x="297963" y="266319"/>
                    <a:pt x="300884" y="267547"/>
                    <a:pt x="303424" y="269240"/>
                  </a:cubicBezTo>
                  <a:cubicBezTo>
                    <a:pt x="308058" y="276192"/>
                    <a:pt x="308103" y="278375"/>
                    <a:pt x="316124" y="281940"/>
                  </a:cubicBezTo>
                  <a:cubicBezTo>
                    <a:pt x="321017" y="284115"/>
                    <a:pt x="331364" y="287020"/>
                    <a:pt x="331364" y="287020"/>
                  </a:cubicBezTo>
                  <a:cubicBezTo>
                    <a:pt x="338137" y="286173"/>
                    <a:pt x="346129" y="288448"/>
                    <a:pt x="351684" y="284480"/>
                  </a:cubicBezTo>
                  <a:cubicBezTo>
                    <a:pt x="354525" y="282451"/>
                    <a:pt x="350705" y="277442"/>
                    <a:pt x="349144" y="274320"/>
                  </a:cubicBezTo>
                  <a:cubicBezTo>
                    <a:pt x="346414" y="268859"/>
                    <a:pt x="340915" y="264872"/>
                    <a:pt x="338984" y="259080"/>
                  </a:cubicBezTo>
                  <a:cubicBezTo>
                    <a:pt x="336333" y="251127"/>
                    <a:pt x="332899" y="242125"/>
                    <a:pt x="331364" y="233680"/>
                  </a:cubicBezTo>
                  <a:cubicBezTo>
                    <a:pt x="330293" y="227790"/>
                    <a:pt x="329671" y="221827"/>
                    <a:pt x="328824" y="215900"/>
                  </a:cubicBezTo>
                  <a:cubicBezTo>
                    <a:pt x="329671" y="210820"/>
                    <a:pt x="331364" y="205810"/>
                    <a:pt x="331364" y="200660"/>
                  </a:cubicBezTo>
                  <a:cubicBezTo>
                    <a:pt x="331364" y="170622"/>
                    <a:pt x="331967" y="174528"/>
                    <a:pt x="326284" y="157480"/>
                  </a:cubicBezTo>
                  <a:cubicBezTo>
                    <a:pt x="325437" y="139700"/>
                    <a:pt x="325222" y="121879"/>
                    <a:pt x="323744" y="104140"/>
                  </a:cubicBezTo>
                  <a:cubicBezTo>
                    <a:pt x="323522" y="101472"/>
                    <a:pt x="322689" y="98748"/>
                    <a:pt x="321204" y="96520"/>
                  </a:cubicBezTo>
                  <a:cubicBezTo>
                    <a:pt x="319211" y="93531"/>
                    <a:pt x="316344" y="91200"/>
                    <a:pt x="313584" y="88900"/>
                  </a:cubicBezTo>
                  <a:cubicBezTo>
                    <a:pt x="308263" y="84466"/>
                    <a:pt x="304890" y="82917"/>
                    <a:pt x="298344" y="81280"/>
                  </a:cubicBezTo>
                  <a:cubicBezTo>
                    <a:pt x="294156" y="80233"/>
                    <a:pt x="289809" y="79876"/>
                    <a:pt x="285644" y="78740"/>
                  </a:cubicBezTo>
                  <a:cubicBezTo>
                    <a:pt x="280478" y="77331"/>
                    <a:pt x="270404" y="73660"/>
                    <a:pt x="270404" y="73660"/>
                  </a:cubicBezTo>
                  <a:cubicBezTo>
                    <a:pt x="264477" y="67733"/>
                    <a:pt x="260575" y="58530"/>
                    <a:pt x="252624" y="55880"/>
                  </a:cubicBezTo>
                  <a:cubicBezTo>
                    <a:pt x="244987" y="53334"/>
                    <a:pt x="243949" y="53731"/>
                    <a:pt x="237384" y="48260"/>
                  </a:cubicBezTo>
                  <a:cubicBezTo>
                    <a:pt x="213510" y="28365"/>
                    <a:pt x="253042" y="56159"/>
                    <a:pt x="214524" y="30480"/>
                  </a:cubicBezTo>
                  <a:cubicBezTo>
                    <a:pt x="211984" y="28787"/>
                    <a:pt x="209915" y="25902"/>
                    <a:pt x="206904" y="25400"/>
                  </a:cubicBezTo>
                  <a:cubicBezTo>
                    <a:pt x="188221" y="22286"/>
                    <a:pt x="196660" y="24109"/>
                    <a:pt x="181504" y="20320"/>
                  </a:cubicBezTo>
                  <a:cubicBezTo>
                    <a:pt x="163330" y="8204"/>
                    <a:pt x="185593" y="21812"/>
                    <a:pt x="163724" y="12700"/>
                  </a:cubicBezTo>
                  <a:cubicBezTo>
                    <a:pt x="156734" y="9787"/>
                    <a:pt x="150588" y="4935"/>
                    <a:pt x="143404" y="2540"/>
                  </a:cubicBezTo>
                  <a:lnTo>
                    <a:pt x="135784" y="0"/>
                  </a:lnTo>
                  <a:lnTo>
                    <a:pt x="112924" y="5080"/>
                  </a:ln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4" name="Figura a mano libera 223"/>
            <p:cNvSpPr/>
            <p:nvPr/>
          </p:nvSpPr>
          <p:spPr>
            <a:xfrm>
              <a:off x="4657863" y="5728144"/>
              <a:ext cx="193656" cy="161938"/>
            </a:xfrm>
            <a:custGeom>
              <a:avLst/>
              <a:gdLst>
                <a:gd name="connsiteX0" fmla="*/ 253415 w 540435"/>
                <a:gd name="connsiteY0" fmla="*/ 86360 h 400459"/>
                <a:gd name="connsiteX1" fmla="*/ 261035 w 540435"/>
                <a:gd name="connsiteY1" fmla="*/ 83820 h 400459"/>
                <a:gd name="connsiteX2" fmla="*/ 266115 w 540435"/>
                <a:gd name="connsiteY2" fmla="*/ 76200 h 400459"/>
                <a:gd name="connsiteX3" fmla="*/ 273735 w 540435"/>
                <a:gd name="connsiteY3" fmla="*/ 68580 h 400459"/>
                <a:gd name="connsiteX4" fmla="*/ 286435 w 540435"/>
                <a:gd name="connsiteY4" fmla="*/ 53340 h 400459"/>
                <a:gd name="connsiteX5" fmla="*/ 294055 w 540435"/>
                <a:gd name="connsiteY5" fmla="*/ 50800 h 400459"/>
                <a:gd name="connsiteX6" fmla="*/ 309295 w 540435"/>
                <a:gd name="connsiteY6" fmla="*/ 40640 h 400459"/>
                <a:gd name="connsiteX7" fmla="*/ 316915 w 540435"/>
                <a:gd name="connsiteY7" fmla="*/ 33020 h 400459"/>
                <a:gd name="connsiteX8" fmla="*/ 324535 w 540435"/>
                <a:gd name="connsiteY8" fmla="*/ 27940 h 400459"/>
                <a:gd name="connsiteX9" fmla="*/ 347395 w 540435"/>
                <a:gd name="connsiteY9" fmla="*/ 22860 h 400459"/>
                <a:gd name="connsiteX10" fmla="*/ 370255 w 540435"/>
                <a:gd name="connsiteY10" fmla="*/ 33020 h 400459"/>
                <a:gd name="connsiteX11" fmla="*/ 372795 w 540435"/>
                <a:gd name="connsiteY11" fmla="*/ 40640 h 400459"/>
                <a:gd name="connsiteX12" fmla="*/ 370255 w 540435"/>
                <a:gd name="connsiteY12" fmla="*/ 55880 h 400459"/>
                <a:gd name="connsiteX13" fmla="*/ 365175 w 540435"/>
                <a:gd name="connsiteY13" fmla="*/ 63500 h 400459"/>
                <a:gd name="connsiteX14" fmla="*/ 349935 w 540435"/>
                <a:gd name="connsiteY14" fmla="*/ 73660 h 400459"/>
                <a:gd name="connsiteX15" fmla="*/ 332155 w 540435"/>
                <a:gd name="connsiteY15" fmla="*/ 88900 h 400459"/>
                <a:gd name="connsiteX16" fmla="*/ 329615 w 540435"/>
                <a:gd name="connsiteY16" fmla="*/ 124460 h 400459"/>
                <a:gd name="connsiteX17" fmla="*/ 337235 w 540435"/>
                <a:gd name="connsiteY17" fmla="*/ 129540 h 400459"/>
                <a:gd name="connsiteX18" fmla="*/ 352475 w 540435"/>
                <a:gd name="connsiteY18" fmla="*/ 134620 h 400459"/>
                <a:gd name="connsiteX19" fmla="*/ 360095 w 540435"/>
                <a:gd name="connsiteY19" fmla="*/ 137160 h 400459"/>
                <a:gd name="connsiteX20" fmla="*/ 400735 w 540435"/>
                <a:gd name="connsiteY20" fmla="*/ 134620 h 400459"/>
                <a:gd name="connsiteX21" fmla="*/ 408355 w 540435"/>
                <a:gd name="connsiteY21" fmla="*/ 132080 h 400459"/>
                <a:gd name="connsiteX22" fmla="*/ 423595 w 540435"/>
                <a:gd name="connsiteY22" fmla="*/ 129540 h 400459"/>
                <a:gd name="connsiteX23" fmla="*/ 433755 w 540435"/>
                <a:gd name="connsiteY23" fmla="*/ 106680 h 400459"/>
                <a:gd name="connsiteX24" fmla="*/ 443915 w 540435"/>
                <a:gd name="connsiteY24" fmla="*/ 104140 h 400459"/>
                <a:gd name="connsiteX25" fmla="*/ 464235 w 540435"/>
                <a:gd name="connsiteY25" fmla="*/ 93980 h 400459"/>
                <a:gd name="connsiteX26" fmla="*/ 479475 w 540435"/>
                <a:gd name="connsiteY26" fmla="*/ 88900 h 400459"/>
                <a:gd name="connsiteX27" fmla="*/ 487095 w 540435"/>
                <a:gd name="connsiteY27" fmla="*/ 83820 h 400459"/>
                <a:gd name="connsiteX28" fmla="*/ 502335 w 540435"/>
                <a:gd name="connsiteY28" fmla="*/ 78740 h 400459"/>
                <a:gd name="connsiteX29" fmla="*/ 507415 w 540435"/>
                <a:gd name="connsiteY29" fmla="*/ 71120 h 400459"/>
                <a:gd name="connsiteX30" fmla="*/ 532815 w 540435"/>
                <a:gd name="connsiteY30" fmla="*/ 71120 h 400459"/>
                <a:gd name="connsiteX31" fmla="*/ 537895 w 540435"/>
                <a:gd name="connsiteY31" fmla="*/ 86360 h 400459"/>
                <a:gd name="connsiteX32" fmla="*/ 530275 w 540435"/>
                <a:gd name="connsiteY32" fmla="*/ 106680 h 400459"/>
                <a:gd name="connsiteX33" fmla="*/ 525195 w 540435"/>
                <a:gd name="connsiteY33" fmla="*/ 121920 h 400459"/>
                <a:gd name="connsiteX34" fmla="*/ 522655 w 540435"/>
                <a:gd name="connsiteY34" fmla="*/ 129540 h 400459"/>
                <a:gd name="connsiteX35" fmla="*/ 520115 w 540435"/>
                <a:gd name="connsiteY35" fmla="*/ 137160 h 400459"/>
                <a:gd name="connsiteX36" fmla="*/ 525195 w 540435"/>
                <a:gd name="connsiteY36" fmla="*/ 160020 h 400459"/>
                <a:gd name="connsiteX37" fmla="*/ 520115 w 540435"/>
                <a:gd name="connsiteY37" fmla="*/ 175260 h 400459"/>
                <a:gd name="connsiteX38" fmla="*/ 525195 w 540435"/>
                <a:gd name="connsiteY38" fmla="*/ 208280 h 400459"/>
                <a:gd name="connsiteX39" fmla="*/ 537895 w 540435"/>
                <a:gd name="connsiteY39" fmla="*/ 223520 h 400459"/>
                <a:gd name="connsiteX40" fmla="*/ 540435 w 540435"/>
                <a:gd name="connsiteY40" fmla="*/ 231140 h 400459"/>
                <a:gd name="connsiteX41" fmla="*/ 537895 w 540435"/>
                <a:gd name="connsiteY41" fmla="*/ 248920 h 400459"/>
                <a:gd name="connsiteX42" fmla="*/ 527735 w 540435"/>
                <a:gd name="connsiteY42" fmla="*/ 271780 h 400459"/>
                <a:gd name="connsiteX43" fmla="*/ 520115 w 540435"/>
                <a:gd name="connsiteY43" fmla="*/ 276860 h 400459"/>
                <a:gd name="connsiteX44" fmla="*/ 487095 w 540435"/>
                <a:gd name="connsiteY44" fmla="*/ 274320 h 400459"/>
                <a:gd name="connsiteX45" fmla="*/ 471855 w 540435"/>
                <a:gd name="connsiteY45" fmla="*/ 269240 h 400459"/>
                <a:gd name="connsiteX46" fmla="*/ 461695 w 540435"/>
                <a:gd name="connsiteY46" fmla="*/ 266700 h 400459"/>
                <a:gd name="connsiteX47" fmla="*/ 438835 w 540435"/>
                <a:gd name="connsiteY47" fmla="*/ 276860 h 400459"/>
                <a:gd name="connsiteX48" fmla="*/ 441375 w 540435"/>
                <a:gd name="connsiteY48" fmla="*/ 284480 h 400459"/>
                <a:gd name="connsiteX49" fmla="*/ 448995 w 540435"/>
                <a:gd name="connsiteY49" fmla="*/ 292100 h 400459"/>
                <a:gd name="connsiteX50" fmla="*/ 476935 w 540435"/>
                <a:gd name="connsiteY50" fmla="*/ 299720 h 400459"/>
                <a:gd name="connsiteX51" fmla="*/ 484555 w 540435"/>
                <a:gd name="connsiteY51" fmla="*/ 302260 h 400459"/>
                <a:gd name="connsiteX52" fmla="*/ 499795 w 540435"/>
                <a:gd name="connsiteY52" fmla="*/ 314960 h 400459"/>
                <a:gd name="connsiteX53" fmla="*/ 502335 w 540435"/>
                <a:gd name="connsiteY53" fmla="*/ 322580 h 400459"/>
                <a:gd name="connsiteX54" fmla="*/ 515035 w 540435"/>
                <a:gd name="connsiteY54" fmla="*/ 340360 h 400459"/>
                <a:gd name="connsiteX55" fmla="*/ 517575 w 540435"/>
                <a:gd name="connsiteY55" fmla="*/ 347980 h 400459"/>
                <a:gd name="connsiteX56" fmla="*/ 512495 w 540435"/>
                <a:gd name="connsiteY56" fmla="*/ 363220 h 400459"/>
                <a:gd name="connsiteX57" fmla="*/ 497255 w 540435"/>
                <a:gd name="connsiteY57" fmla="*/ 370840 h 400459"/>
                <a:gd name="connsiteX58" fmla="*/ 489635 w 540435"/>
                <a:gd name="connsiteY58" fmla="*/ 375920 h 400459"/>
                <a:gd name="connsiteX59" fmla="*/ 479475 w 540435"/>
                <a:gd name="connsiteY59" fmla="*/ 378460 h 400459"/>
                <a:gd name="connsiteX60" fmla="*/ 436295 w 540435"/>
                <a:gd name="connsiteY60" fmla="*/ 383540 h 400459"/>
                <a:gd name="connsiteX61" fmla="*/ 413435 w 540435"/>
                <a:gd name="connsiteY61" fmla="*/ 381000 h 400459"/>
                <a:gd name="connsiteX62" fmla="*/ 398195 w 540435"/>
                <a:gd name="connsiteY62" fmla="*/ 368300 h 400459"/>
                <a:gd name="connsiteX63" fmla="*/ 390575 w 540435"/>
                <a:gd name="connsiteY63" fmla="*/ 363220 h 400459"/>
                <a:gd name="connsiteX64" fmla="*/ 377875 w 540435"/>
                <a:gd name="connsiteY64" fmla="*/ 347980 h 400459"/>
                <a:gd name="connsiteX65" fmla="*/ 370255 w 540435"/>
                <a:gd name="connsiteY65" fmla="*/ 342900 h 400459"/>
                <a:gd name="connsiteX66" fmla="*/ 367715 w 540435"/>
                <a:gd name="connsiteY66" fmla="*/ 335280 h 400459"/>
                <a:gd name="connsiteX67" fmla="*/ 347395 w 540435"/>
                <a:gd name="connsiteY67" fmla="*/ 327660 h 400459"/>
                <a:gd name="connsiteX68" fmla="*/ 327075 w 540435"/>
                <a:gd name="connsiteY68" fmla="*/ 330200 h 400459"/>
                <a:gd name="connsiteX69" fmla="*/ 319455 w 540435"/>
                <a:gd name="connsiteY69" fmla="*/ 332740 h 400459"/>
                <a:gd name="connsiteX70" fmla="*/ 306755 w 540435"/>
                <a:gd name="connsiteY70" fmla="*/ 335280 h 400459"/>
                <a:gd name="connsiteX71" fmla="*/ 291515 w 540435"/>
                <a:gd name="connsiteY71" fmla="*/ 345440 h 400459"/>
                <a:gd name="connsiteX72" fmla="*/ 278815 w 540435"/>
                <a:gd name="connsiteY72" fmla="*/ 350520 h 400459"/>
                <a:gd name="connsiteX73" fmla="*/ 271195 w 540435"/>
                <a:gd name="connsiteY73" fmla="*/ 353060 h 400459"/>
                <a:gd name="connsiteX74" fmla="*/ 258495 w 540435"/>
                <a:gd name="connsiteY74" fmla="*/ 358140 h 400459"/>
                <a:gd name="connsiteX75" fmla="*/ 235635 w 540435"/>
                <a:gd name="connsiteY75" fmla="*/ 355600 h 400459"/>
                <a:gd name="connsiteX76" fmla="*/ 230555 w 540435"/>
                <a:gd name="connsiteY76" fmla="*/ 340360 h 400459"/>
                <a:gd name="connsiteX77" fmla="*/ 225475 w 540435"/>
                <a:gd name="connsiteY77" fmla="*/ 317500 h 400459"/>
                <a:gd name="connsiteX78" fmla="*/ 217855 w 540435"/>
                <a:gd name="connsiteY78" fmla="*/ 307340 h 400459"/>
                <a:gd name="connsiteX79" fmla="*/ 212775 w 540435"/>
                <a:gd name="connsiteY79" fmla="*/ 299720 h 400459"/>
                <a:gd name="connsiteX80" fmla="*/ 197535 w 540435"/>
                <a:gd name="connsiteY80" fmla="*/ 292100 h 400459"/>
                <a:gd name="connsiteX81" fmla="*/ 179755 w 540435"/>
                <a:gd name="connsiteY81" fmla="*/ 284480 h 400459"/>
                <a:gd name="connsiteX82" fmla="*/ 172135 w 540435"/>
                <a:gd name="connsiteY82" fmla="*/ 287020 h 400459"/>
                <a:gd name="connsiteX83" fmla="*/ 182295 w 540435"/>
                <a:gd name="connsiteY83" fmla="*/ 312420 h 400459"/>
                <a:gd name="connsiteX84" fmla="*/ 187375 w 540435"/>
                <a:gd name="connsiteY84" fmla="*/ 322580 h 400459"/>
                <a:gd name="connsiteX85" fmla="*/ 194995 w 540435"/>
                <a:gd name="connsiteY85" fmla="*/ 332740 h 400459"/>
                <a:gd name="connsiteX86" fmla="*/ 205155 w 540435"/>
                <a:gd name="connsiteY86" fmla="*/ 337820 h 400459"/>
                <a:gd name="connsiteX87" fmla="*/ 207695 w 540435"/>
                <a:gd name="connsiteY87" fmla="*/ 345440 h 400459"/>
                <a:gd name="connsiteX88" fmla="*/ 205155 w 540435"/>
                <a:gd name="connsiteY88" fmla="*/ 358140 h 400459"/>
                <a:gd name="connsiteX89" fmla="*/ 184835 w 540435"/>
                <a:gd name="connsiteY89" fmla="*/ 365760 h 400459"/>
                <a:gd name="connsiteX90" fmla="*/ 179755 w 540435"/>
                <a:gd name="connsiteY90" fmla="*/ 373380 h 400459"/>
                <a:gd name="connsiteX91" fmla="*/ 172135 w 540435"/>
                <a:gd name="connsiteY91" fmla="*/ 375920 h 400459"/>
                <a:gd name="connsiteX92" fmla="*/ 126415 w 540435"/>
                <a:gd name="connsiteY92" fmla="*/ 373380 h 400459"/>
                <a:gd name="connsiteX93" fmla="*/ 118795 w 540435"/>
                <a:gd name="connsiteY93" fmla="*/ 365760 h 400459"/>
                <a:gd name="connsiteX94" fmla="*/ 116255 w 540435"/>
                <a:gd name="connsiteY94" fmla="*/ 358140 h 400459"/>
                <a:gd name="connsiteX95" fmla="*/ 108635 w 540435"/>
                <a:gd name="connsiteY95" fmla="*/ 353060 h 400459"/>
                <a:gd name="connsiteX96" fmla="*/ 103555 w 540435"/>
                <a:gd name="connsiteY96" fmla="*/ 360680 h 400459"/>
                <a:gd name="connsiteX97" fmla="*/ 101015 w 540435"/>
                <a:gd name="connsiteY97" fmla="*/ 370840 h 400459"/>
                <a:gd name="connsiteX98" fmla="*/ 90855 w 540435"/>
                <a:gd name="connsiteY98" fmla="*/ 388620 h 400459"/>
                <a:gd name="connsiteX99" fmla="*/ 83235 w 540435"/>
                <a:gd name="connsiteY99" fmla="*/ 393700 h 400459"/>
                <a:gd name="connsiteX100" fmla="*/ 62915 w 540435"/>
                <a:gd name="connsiteY100" fmla="*/ 398780 h 400459"/>
                <a:gd name="connsiteX101" fmla="*/ 47675 w 540435"/>
                <a:gd name="connsiteY101" fmla="*/ 396240 h 400459"/>
                <a:gd name="connsiteX102" fmla="*/ 45135 w 540435"/>
                <a:gd name="connsiteY102" fmla="*/ 373380 h 400459"/>
                <a:gd name="connsiteX103" fmla="*/ 37515 w 540435"/>
                <a:gd name="connsiteY103" fmla="*/ 363220 h 400459"/>
                <a:gd name="connsiteX104" fmla="*/ 34975 w 540435"/>
                <a:gd name="connsiteY104" fmla="*/ 322580 h 400459"/>
                <a:gd name="connsiteX105" fmla="*/ 52755 w 540435"/>
                <a:gd name="connsiteY105" fmla="*/ 299720 h 400459"/>
                <a:gd name="connsiteX106" fmla="*/ 65455 w 540435"/>
                <a:gd name="connsiteY106" fmla="*/ 284480 h 400459"/>
                <a:gd name="connsiteX107" fmla="*/ 75615 w 540435"/>
                <a:gd name="connsiteY107" fmla="*/ 281940 h 400459"/>
                <a:gd name="connsiteX108" fmla="*/ 93395 w 540435"/>
                <a:gd name="connsiteY108" fmla="*/ 271780 h 400459"/>
                <a:gd name="connsiteX109" fmla="*/ 101015 w 540435"/>
                <a:gd name="connsiteY109" fmla="*/ 264160 h 400459"/>
                <a:gd name="connsiteX110" fmla="*/ 106095 w 540435"/>
                <a:gd name="connsiteY110" fmla="*/ 248920 h 400459"/>
                <a:gd name="connsiteX111" fmla="*/ 101015 w 540435"/>
                <a:gd name="connsiteY111" fmla="*/ 231140 h 400459"/>
                <a:gd name="connsiteX112" fmla="*/ 80695 w 540435"/>
                <a:gd name="connsiteY112" fmla="*/ 220980 h 400459"/>
                <a:gd name="connsiteX113" fmla="*/ 70535 w 540435"/>
                <a:gd name="connsiteY113" fmla="*/ 218440 h 400459"/>
                <a:gd name="connsiteX114" fmla="*/ 37515 w 540435"/>
                <a:gd name="connsiteY114" fmla="*/ 210820 h 400459"/>
                <a:gd name="connsiteX115" fmla="*/ 22275 w 540435"/>
                <a:gd name="connsiteY115" fmla="*/ 203200 h 400459"/>
                <a:gd name="connsiteX116" fmla="*/ 7035 w 540435"/>
                <a:gd name="connsiteY116" fmla="*/ 198120 h 400459"/>
                <a:gd name="connsiteX117" fmla="*/ 1955 w 540435"/>
                <a:gd name="connsiteY117" fmla="*/ 190500 h 400459"/>
                <a:gd name="connsiteX118" fmla="*/ 19735 w 540435"/>
                <a:gd name="connsiteY118" fmla="*/ 165100 h 400459"/>
                <a:gd name="connsiteX119" fmla="*/ 27355 w 540435"/>
                <a:gd name="connsiteY119" fmla="*/ 160020 h 400459"/>
                <a:gd name="connsiteX120" fmla="*/ 34975 w 540435"/>
                <a:gd name="connsiteY120" fmla="*/ 154940 h 400459"/>
                <a:gd name="connsiteX121" fmla="*/ 42595 w 540435"/>
                <a:gd name="connsiteY121" fmla="*/ 152400 h 400459"/>
                <a:gd name="connsiteX122" fmla="*/ 50215 w 540435"/>
                <a:gd name="connsiteY122" fmla="*/ 144780 h 400459"/>
                <a:gd name="connsiteX123" fmla="*/ 60375 w 540435"/>
                <a:gd name="connsiteY123" fmla="*/ 139700 h 400459"/>
                <a:gd name="connsiteX124" fmla="*/ 75615 w 540435"/>
                <a:gd name="connsiteY124" fmla="*/ 132080 h 400459"/>
                <a:gd name="connsiteX125" fmla="*/ 78155 w 540435"/>
                <a:gd name="connsiteY125" fmla="*/ 124460 h 400459"/>
                <a:gd name="connsiteX126" fmla="*/ 85775 w 540435"/>
                <a:gd name="connsiteY126" fmla="*/ 121920 h 400459"/>
                <a:gd name="connsiteX127" fmla="*/ 93395 w 540435"/>
                <a:gd name="connsiteY127" fmla="*/ 116840 h 400459"/>
                <a:gd name="connsiteX128" fmla="*/ 98475 w 540435"/>
                <a:gd name="connsiteY128" fmla="*/ 45720 h 400459"/>
                <a:gd name="connsiteX129" fmla="*/ 108635 w 540435"/>
                <a:gd name="connsiteY129" fmla="*/ 0 h 400459"/>
                <a:gd name="connsiteX130" fmla="*/ 123875 w 540435"/>
                <a:gd name="connsiteY130" fmla="*/ 2540 h 400459"/>
                <a:gd name="connsiteX131" fmla="*/ 141655 w 540435"/>
                <a:gd name="connsiteY131" fmla="*/ 20320 h 400459"/>
                <a:gd name="connsiteX132" fmla="*/ 146735 w 540435"/>
                <a:gd name="connsiteY132" fmla="*/ 27940 h 400459"/>
                <a:gd name="connsiteX133" fmla="*/ 149275 w 540435"/>
                <a:gd name="connsiteY133" fmla="*/ 35560 h 400459"/>
                <a:gd name="connsiteX134" fmla="*/ 154355 w 540435"/>
                <a:gd name="connsiteY134" fmla="*/ 43180 h 400459"/>
                <a:gd name="connsiteX135" fmla="*/ 156895 w 540435"/>
                <a:gd name="connsiteY135" fmla="*/ 50800 h 400459"/>
                <a:gd name="connsiteX136" fmla="*/ 161975 w 540435"/>
                <a:gd name="connsiteY136" fmla="*/ 58420 h 400459"/>
                <a:gd name="connsiteX137" fmla="*/ 164515 w 540435"/>
                <a:gd name="connsiteY137" fmla="*/ 66040 h 400459"/>
                <a:gd name="connsiteX138" fmla="*/ 174675 w 540435"/>
                <a:gd name="connsiteY138" fmla="*/ 71120 h 400459"/>
                <a:gd name="connsiteX139" fmla="*/ 179755 w 540435"/>
                <a:gd name="connsiteY139" fmla="*/ 78740 h 400459"/>
                <a:gd name="connsiteX140" fmla="*/ 194995 w 540435"/>
                <a:gd name="connsiteY140" fmla="*/ 83820 h 400459"/>
                <a:gd name="connsiteX141" fmla="*/ 271195 w 540435"/>
                <a:gd name="connsiteY141" fmla="*/ 88900 h 400459"/>
                <a:gd name="connsiteX142" fmla="*/ 253415 w 540435"/>
                <a:gd name="connsiteY142" fmla="*/ 86360 h 400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540435" h="400459">
                  <a:moveTo>
                    <a:pt x="253415" y="86360"/>
                  </a:moveTo>
                  <a:cubicBezTo>
                    <a:pt x="251722" y="85513"/>
                    <a:pt x="258944" y="85493"/>
                    <a:pt x="261035" y="83820"/>
                  </a:cubicBezTo>
                  <a:cubicBezTo>
                    <a:pt x="263419" y="81913"/>
                    <a:pt x="264161" y="78545"/>
                    <a:pt x="266115" y="76200"/>
                  </a:cubicBezTo>
                  <a:cubicBezTo>
                    <a:pt x="268415" y="73440"/>
                    <a:pt x="271435" y="71340"/>
                    <a:pt x="273735" y="68580"/>
                  </a:cubicBezTo>
                  <a:cubicBezTo>
                    <a:pt x="279592" y="61552"/>
                    <a:pt x="278087" y="58905"/>
                    <a:pt x="286435" y="53340"/>
                  </a:cubicBezTo>
                  <a:cubicBezTo>
                    <a:pt x="288663" y="51855"/>
                    <a:pt x="291515" y="51647"/>
                    <a:pt x="294055" y="50800"/>
                  </a:cubicBezTo>
                  <a:cubicBezTo>
                    <a:pt x="318364" y="26491"/>
                    <a:pt x="287239" y="55344"/>
                    <a:pt x="309295" y="40640"/>
                  </a:cubicBezTo>
                  <a:cubicBezTo>
                    <a:pt x="312284" y="38647"/>
                    <a:pt x="314155" y="35320"/>
                    <a:pt x="316915" y="33020"/>
                  </a:cubicBezTo>
                  <a:cubicBezTo>
                    <a:pt x="319260" y="31066"/>
                    <a:pt x="321805" y="29305"/>
                    <a:pt x="324535" y="27940"/>
                  </a:cubicBezTo>
                  <a:cubicBezTo>
                    <a:pt x="330788" y="24814"/>
                    <a:pt x="341542" y="23836"/>
                    <a:pt x="347395" y="22860"/>
                  </a:cubicBezTo>
                  <a:cubicBezTo>
                    <a:pt x="360123" y="24981"/>
                    <a:pt x="363216" y="22462"/>
                    <a:pt x="370255" y="33020"/>
                  </a:cubicBezTo>
                  <a:cubicBezTo>
                    <a:pt x="371740" y="35248"/>
                    <a:pt x="371948" y="38100"/>
                    <a:pt x="372795" y="40640"/>
                  </a:cubicBezTo>
                  <a:cubicBezTo>
                    <a:pt x="371948" y="45720"/>
                    <a:pt x="371884" y="50994"/>
                    <a:pt x="370255" y="55880"/>
                  </a:cubicBezTo>
                  <a:cubicBezTo>
                    <a:pt x="369290" y="58776"/>
                    <a:pt x="367472" y="61490"/>
                    <a:pt x="365175" y="63500"/>
                  </a:cubicBezTo>
                  <a:cubicBezTo>
                    <a:pt x="360580" y="67520"/>
                    <a:pt x="354252" y="69343"/>
                    <a:pt x="349935" y="73660"/>
                  </a:cubicBezTo>
                  <a:cubicBezTo>
                    <a:pt x="339322" y="84273"/>
                    <a:pt x="345189" y="79125"/>
                    <a:pt x="332155" y="88900"/>
                  </a:cubicBezTo>
                  <a:cubicBezTo>
                    <a:pt x="325087" y="103036"/>
                    <a:pt x="322615" y="103459"/>
                    <a:pt x="329615" y="124460"/>
                  </a:cubicBezTo>
                  <a:cubicBezTo>
                    <a:pt x="330580" y="127356"/>
                    <a:pt x="334445" y="128300"/>
                    <a:pt x="337235" y="129540"/>
                  </a:cubicBezTo>
                  <a:cubicBezTo>
                    <a:pt x="342128" y="131715"/>
                    <a:pt x="347395" y="132927"/>
                    <a:pt x="352475" y="134620"/>
                  </a:cubicBezTo>
                  <a:lnTo>
                    <a:pt x="360095" y="137160"/>
                  </a:lnTo>
                  <a:cubicBezTo>
                    <a:pt x="373642" y="136313"/>
                    <a:pt x="387236" y="136041"/>
                    <a:pt x="400735" y="134620"/>
                  </a:cubicBezTo>
                  <a:cubicBezTo>
                    <a:pt x="403398" y="134340"/>
                    <a:pt x="405741" y="132661"/>
                    <a:pt x="408355" y="132080"/>
                  </a:cubicBezTo>
                  <a:cubicBezTo>
                    <a:pt x="413382" y="130963"/>
                    <a:pt x="418515" y="130387"/>
                    <a:pt x="423595" y="129540"/>
                  </a:cubicBezTo>
                  <a:cubicBezTo>
                    <a:pt x="424597" y="126534"/>
                    <a:pt x="428580" y="110130"/>
                    <a:pt x="433755" y="106680"/>
                  </a:cubicBezTo>
                  <a:cubicBezTo>
                    <a:pt x="436660" y="104744"/>
                    <a:pt x="440693" y="105483"/>
                    <a:pt x="443915" y="104140"/>
                  </a:cubicBezTo>
                  <a:cubicBezTo>
                    <a:pt x="450905" y="101227"/>
                    <a:pt x="457051" y="96375"/>
                    <a:pt x="464235" y="93980"/>
                  </a:cubicBezTo>
                  <a:cubicBezTo>
                    <a:pt x="469315" y="92287"/>
                    <a:pt x="475020" y="91870"/>
                    <a:pt x="479475" y="88900"/>
                  </a:cubicBezTo>
                  <a:cubicBezTo>
                    <a:pt x="482015" y="87207"/>
                    <a:pt x="484305" y="85060"/>
                    <a:pt x="487095" y="83820"/>
                  </a:cubicBezTo>
                  <a:cubicBezTo>
                    <a:pt x="491988" y="81645"/>
                    <a:pt x="502335" y="78740"/>
                    <a:pt x="502335" y="78740"/>
                  </a:cubicBezTo>
                  <a:cubicBezTo>
                    <a:pt x="504028" y="76200"/>
                    <a:pt x="505031" y="73027"/>
                    <a:pt x="507415" y="71120"/>
                  </a:cubicBezTo>
                  <a:cubicBezTo>
                    <a:pt x="514132" y="65746"/>
                    <a:pt x="527104" y="70304"/>
                    <a:pt x="532815" y="71120"/>
                  </a:cubicBezTo>
                  <a:cubicBezTo>
                    <a:pt x="534508" y="76200"/>
                    <a:pt x="539194" y="81165"/>
                    <a:pt x="537895" y="86360"/>
                  </a:cubicBezTo>
                  <a:cubicBezTo>
                    <a:pt x="532396" y="108357"/>
                    <a:pt x="539130" y="84543"/>
                    <a:pt x="530275" y="106680"/>
                  </a:cubicBezTo>
                  <a:cubicBezTo>
                    <a:pt x="528286" y="111652"/>
                    <a:pt x="526888" y="116840"/>
                    <a:pt x="525195" y="121920"/>
                  </a:cubicBezTo>
                  <a:lnTo>
                    <a:pt x="522655" y="129540"/>
                  </a:lnTo>
                  <a:lnTo>
                    <a:pt x="520115" y="137160"/>
                  </a:lnTo>
                  <a:cubicBezTo>
                    <a:pt x="520921" y="140383"/>
                    <a:pt x="525410" y="157655"/>
                    <a:pt x="525195" y="160020"/>
                  </a:cubicBezTo>
                  <a:cubicBezTo>
                    <a:pt x="524710" y="165353"/>
                    <a:pt x="520115" y="175260"/>
                    <a:pt x="520115" y="175260"/>
                  </a:cubicBezTo>
                  <a:cubicBezTo>
                    <a:pt x="520507" y="178399"/>
                    <a:pt x="523013" y="202462"/>
                    <a:pt x="525195" y="208280"/>
                  </a:cubicBezTo>
                  <a:cubicBezTo>
                    <a:pt x="527317" y="213938"/>
                    <a:pt x="533942" y="219567"/>
                    <a:pt x="537895" y="223520"/>
                  </a:cubicBezTo>
                  <a:cubicBezTo>
                    <a:pt x="538742" y="226060"/>
                    <a:pt x="540435" y="228463"/>
                    <a:pt x="540435" y="231140"/>
                  </a:cubicBezTo>
                  <a:cubicBezTo>
                    <a:pt x="540435" y="237127"/>
                    <a:pt x="539241" y="243086"/>
                    <a:pt x="537895" y="248920"/>
                  </a:cubicBezTo>
                  <a:cubicBezTo>
                    <a:pt x="536386" y="255459"/>
                    <a:pt x="533199" y="266316"/>
                    <a:pt x="527735" y="271780"/>
                  </a:cubicBezTo>
                  <a:cubicBezTo>
                    <a:pt x="525576" y="273939"/>
                    <a:pt x="522655" y="275167"/>
                    <a:pt x="520115" y="276860"/>
                  </a:cubicBezTo>
                  <a:cubicBezTo>
                    <a:pt x="509108" y="276013"/>
                    <a:pt x="497999" y="276042"/>
                    <a:pt x="487095" y="274320"/>
                  </a:cubicBezTo>
                  <a:cubicBezTo>
                    <a:pt x="481806" y="273485"/>
                    <a:pt x="477050" y="270539"/>
                    <a:pt x="471855" y="269240"/>
                  </a:cubicBezTo>
                  <a:lnTo>
                    <a:pt x="461695" y="266700"/>
                  </a:lnTo>
                  <a:cubicBezTo>
                    <a:pt x="443559" y="272745"/>
                    <a:pt x="450910" y="268810"/>
                    <a:pt x="438835" y="276860"/>
                  </a:cubicBezTo>
                  <a:cubicBezTo>
                    <a:pt x="439682" y="279400"/>
                    <a:pt x="439890" y="282252"/>
                    <a:pt x="441375" y="284480"/>
                  </a:cubicBezTo>
                  <a:cubicBezTo>
                    <a:pt x="443368" y="287469"/>
                    <a:pt x="445855" y="290356"/>
                    <a:pt x="448995" y="292100"/>
                  </a:cubicBezTo>
                  <a:cubicBezTo>
                    <a:pt x="457912" y="297054"/>
                    <a:pt x="467384" y="297332"/>
                    <a:pt x="476935" y="299720"/>
                  </a:cubicBezTo>
                  <a:cubicBezTo>
                    <a:pt x="479532" y="300369"/>
                    <a:pt x="482160" y="301063"/>
                    <a:pt x="484555" y="302260"/>
                  </a:cubicBezTo>
                  <a:cubicBezTo>
                    <a:pt x="491628" y="305796"/>
                    <a:pt x="494178" y="309343"/>
                    <a:pt x="499795" y="314960"/>
                  </a:cubicBezTo>
                  <a:cubicBezTo>
                    <a:pt x="500642" y="317500"/>
                    <a:pt x="501007" y="320255"/>
                    <a:pt x="502335" y="322580"/>
                  </a:cubicBezTo>
                  <a:cubicBezTo>
                    <a:pt x="506937" y="330634"/>
                    <a:pt x="511104" y="332498"/>
                    <a:pt x="515035" y="340360"/>
                  </a:cubicBezTo>
                  <a:cubicBezTo>
                    <a:pt x="516232" y="342755"/>
                    <a:pt x="516728" y="345440"/>
                    <a:pt x="517575" y="347980"/>
                  </a:cubicBezTo>
                  <a:cubicBezTo>
                    <a:pt x="515882" y="353060"/>
                    <a:pt x="515333" y="358679"/>
                    <a:pt x="512495" y="363220"/>
                  </a:cubicBezTo>
                  <a:cubicBezTo>
                    <a:pt x="509186" y="368514"/>
                    <a:pt x="502036" y="368450"/>
                    <a:pt x="497255" y="370840"/>
                  </a:cubicBezTo>
                  <a:cubicBezTo>
                    <a:pt x="494525" y="372205"/>
                    <a:pt x="492441" y="374717"/>
                    <a:pt x="489635" y="375920"/>
                  </a:cubicBezTo>
                  <a:cubicBezTo>
                    <a:pt x="486426" y="377295"/>
                    <a:pt x="482832" y="377501"/>
                    <a:pt x="479475" y="378460"/>
                  </a:cubicBezTo>
                  <a:cubicBezTo>
                    <a:pt x="456383" y="385058"/>
                    <a:pt x="493161" y="379478"/>
                    <a:pt x="436295" y="383540"/>
                  </a:cubicBezTo>
                  <a:cubicBezTo>
                    <a:pt x="428675" y="382693"/>
                    <a:pt x="420906" y="382724"/>
                    <a:pt x="413435" y="381000"/>
                  </a:cubicBezTo>
                  <a:cubicBezTo>
                    <a:pt x="399267" y="377731"/>
                    <a:pt x="406405" y="376510"/>
                    <a:pt x="398195" y="368300"/>
                  </a:cubicBezTo>
                  <a:cubicBezTo>
                    <a:pt x="396036" y="366141"/>
                    <a:pt x="392920" y="365174"/>
                    <a:pt x="390575" y="363220"/>
                  </a:cubicBezTo>
                  <a:cubicBezTo>
                    <a:pt x="365608" y="342414"/>
                    <a:pt x="397855" y="367960"/>
                    <a:pt x="377875" y="347980"/>
                  </a:cubicBezTo>
                  <a:cubicBezTo>
                    <a:pt x="375716" y="345821"/>
                    <a:pt x="372795" y="344593"/>
                    <a:pt x="370255" y="342900"/>
                  </a:cubicBezTo>
                  <a:cubicBezTo>
                    <a:pt x="369408" y="340360"/>
                    <a:pt x="369608" y="337173"/>
                    <a:pt x="367715" y="335280"/>
                  </a:cubicBezTo>
                  <a:cubicBezTo>
                    <a:pt x="363288" y="330853"/>
                    <a:pt x="353065" y="329077"/>
                    <a:pt x="347395" y="327660"/>
                  </a:cubicBezTo>
                  <a:cubicBezTo>
                    <a:pt x="340622" y="328507"/>
                    <a:pt x="333791" y="328979"/>
                    <a:pt x="327075" y="330200"/>
                  </a:cubicBezTo>
                  <a:cubicBezTo>
                    <a:pt x="324441" y="330679"/>
                    <a:pt x="322052" y="332091"/>
                    <a:pt x="319455" y="332740"/>
                  </a:cubicBezTo>
                  <a:cubicBezTo>
                    <a:pt x="315267" y="333787"/>
                    <a:pt x="310988" y="334433"/>
                    <a:pt x="306755" y="335280"/>
                  </a:cubicBezTo>
                  <a:cubicBezTo>
                    <a:pt x="301675" y="338667"/>
                    <a:pt x="297184" y="343173"/>
                    <a:pt x="291515" y="345440"/>
                  </a:cubicBezTo>
                  <a:cubicBezTo>
                    <a:pt x="287282" y="347133"/>
                    <a:pt x="283084" y="348919"/>
                    <a:pt x="278815" y="350520"/>
                  </a:cubicBezTo>
                  <a:cubicBezTo>
                    <a:pt x="276308" y="351460"/>
                    <a:pt x="273702" y="352120"/>
                    <a:pt x="271195" y="353060"/>
                  </a:cubicBezTo>
                  <a:cubicBezTo>
                    <a:pt x="266926" y="354661"/>
                    <a:pt x="262728" y="356447"/>
                    <a:pt x="258495" y="358140"/>
                  </a:cubicBezTo>
                  <a:cubicBezTo>
                    <a:pt x="250875" y="357293"/>
                    <a:pt x="242103" y="359716"/>
                    <a:pt x="235635" y="355600"/>
                  </a:cubicBezTo>
                  <a:cubicBezTo>
                    <a:pt x="231117" y="352725"/>
                    <a:pt x="231435" y="345642"/>
                    <a:pt x="230555" y="340360"/>
                  </a:cubicBezTo>
                  <a:cubicBezTo>
                    <a:pt x="229933" y="336629"/>
                    <a:pt x="228418" y="322649"/>
                    <a:pt x="225475" y="317500"/>
                  </a:cubicBezTo>
                  <a:cubicBezTo>
                    <a:pt x="223375" y="313824"/>
                    <a:pt x="220316" y="310785"/>
                    <a:pt x="217855" y="307340"/>
                  </a:cubicBezTo>
                  <a:cubicBezTo>
                    <a:pt x="216081" y="304856"/>
                    <a:pt x="214934" y="301879"/>
                    <a:pt x="212775" y="299720"/>
                  </a:cubicBezTo>
                  <a:cubicBezTo>
                    <a:pt x="206673" y="293618"/>
                    <a:pt x="204765" y="295199"/>
                    <a:pt x="197535" y="292100"/>
                  </a:cubicBezTo>
                  <a:cubicBezTo>
                    <a:pt x="175564" y="282684"/>
                    <a:pt x="197625" y="290437"/>
                    <a:pt x="179755" y="284480"/>
                  </a:cubicBezTo>
                  <a:cubicBezTo>
                    <a:pt x="177215" y="285327"/>
                    <a:pt x="172467" y="284363"/>
                    <a:pt x="172135" y="287020"/>
                  </a:cubicBezTo>
                  <a:cubicBezTo>
                    <a:pt x="170633" y="299039"/>
                    <a:pt x="177471" y="303978"/>
                    <a:pt x="182295" y="312420"/>
                  </a:cubicBezTo>
                  <a:cubicBezTo>
                    <a:pt x="184174" y="315708"/>
                    <a:pt x="185368" y="319369"/>
                    <a:pt x="187375" y="322580"/>
                  </a:cubicBezTo>
                  <a:cubicBezTo>
                    <a:pt x="189619" y="326170"/>
                    <a:pt x="191781" y="329985"/>
                    <a:pt x="194995" y="332740"/>
                  </a:cubicBezTo>
                  <a:cubicBezTo>
                    <a:pt x="197870" y="335204"/>
                    <a:pt x="201768" y="336127"/>
                    <a:pt x="205155" y="337820"/>
                  </a:cubicBezTo>
                  <a:cubicBezTo>
                    <a:pt x="206002" y="340360"/>
                    <a:pt x="207695" y="342763"/>
                    <a:pt x="207695" y="345440"/>
                  </a:cubicBezTo>
                  <a:cubicBezTo>
                    <a:pt x="207695" y="349757"/>
                    <a:pt x="207965" y="354862"/>
                    <a:pt x="205155" y="358140"/>
                  </a:cubicBezTo>
                  <a:cubicBezTo>
                    <a:pt x="203940" y="359557"/>
                    <a:pt x="188576" y="364513"/>
                    <a:pt x="184835" y="365760"/>
                  </a:cubicBezTo>
                  <a:cubicBezTo>
                    <a:pt x="183142" y="368300"/>
                    <a:pt x="182139" y="371473"/>
                    <a:pt x="179755" y="373380"/>
                  </a:cubicBezTo>
                  <a:cubicBezTo>
                    <a:pt x="177664" y="375053"/>
                    <a:pt x="174812" y="375920"/>
                    <a:pt x="172135" y="375920"/>
                  </a:cubicBezTo>
                  <a:cubicBezTo>
                    <a:pt x="156871" y="375920"/>
                    <a:pt x="141655" y="374227"/>
                    <a:pt x="126415" y="373380"/>
                  </a:cubicBezTo>
                  <a:cubicBezTo>
                    <a:pt x="123875" y="370840"/>
                    <a:pt x="120788" y="368749"/>
                    <a:pt x="118795" y="365760"/>
                  </a:cubicBezTo>
                  <a:cubicBezTo>
                    <a:pt x="117310" y="363532"/>
                    <a:pt x="117928" y="360231"/>
                    <a:pt x="116255" y="358140"/>
                  </a:cubicBezTo>
                  <a:cubicBezTo>
                    <a:pt x="114348" y="355756"/>
                    <a:pt x="111175" y="354753"/>
                    <a:pt x="108635" y="353060"/>
                  </a:cubicBezTo>
                  <a:cubicBezTo>
                    <a:pt x="106942" y="355600"/>
                    <a:pt x="104758" y="357874"/>
                    <a:pt x="103555" y="360680"/>
                  </a:cubicBezTo>
                  <a:cubicBezTo>
                    <a:pt x="102180" y="363889"/>
                    <a:pt x="102241" y="367571"/>
                    <a:pt x="101015" y="370840"/>
                  </a:cubicBezTo>
                  <a:cubicBezTo>
                    <a:pt x="99820" y="374027"/>
                    <a:pt x="93803" y="385672"/>
                    <a:pt x="90855" y="388620"/>
                  </a:cubicBezTo>
                  <a:cubicBezTo>
                    <a:pt x="88696" y="390779"/>
                    <a:pt x="86104" y="392657"/>
                    <a:pt x="83235" y="393700"/>
                  </a:cubicBezTo>
                  <a:cubicBezTo>
                    <a:pt x="76674" y="396086"/>
                    <a:pt x="62915" y="398780"/>
                    <a:pt x="62915" y="398780"/>
                  </a:cubicBezTo>
                  <a:cubicBezTo>
                    <a:pt x="57835" y="397933"/>
                    <a:pt x="50628" y="400459"/>
                    <a:pt x="47675" y="396240"/>
                  </a:cubicBezTo>
                  <a:cubicBezTo>
                    <a:pt x="43278" y="389959"/>
                    <a:pt x="47390" y="380708"/>
                    <a:pt x="45135" y="373380"/>
                  </a:cubicBezTo>
                  <a:cubicBezTo>
                    <a:pt x="43890" y="369334"/>
                    <a:pt x="40055" y="366607"/>
                    <a:pt x="37515" y="363220"/>
                  </a:cubicBezTo>
                  <a:cubicBezTo>
                    <a:pt x="31865" y="346271"/>
                    <a:pt x="28532" y="343198"/>
                    <a:pt x="34975" y="322580"/>
                  </a:cubicBezTo>
                  <a:cubicBezTo>
                    <a:pt x="38827" y="310254"/>
                    <a:pt x="45702" y="308184"/>
                    <a:pt x="52755" y="299720"/>
                  </a:cubicBezTo>
                  <a:cubicBezTo>
                    <a:pt x="57537" y="293982"/>
                    <a:pt x="58372" y="288528"/>
                    <a:pt x="65455" y="284480"/>
                  </a:cubicBezTo>
                  <a:cubicBezTo>
                    <a:pt x="68486" y="282748"/>
                    <a:pt x="72346" y="283166"/>
                    <a:pt x="75615" y="281940"/>
                  </a:cubicBezTo>
                  <a:cubicBezTo>
                    <a:pt x="80132" y="280246"/>
                    <a:pt x="89375" y="275130"/>
                    <a:pt x="93395" y="271780"/>
                  </a:cubicBezTo>
                  <a:cubicBezTo>
                    <a:pt x="96155" y="269480"/>
                    <a:pt x="98475" y="266700"/>
                    <a:pt x="101015" y="264160"/>
                  </a:cubicBezTo>
                  <a:cubicBezTo>
                    <a:pt x="102708" y="259080"/>
                    <a:pt x="107566" y="254069"/>
                    <a:pt x="106095" y="248920"/>
                  </a:cubicBezTo>
                  <a:cubicBezTo>
                    <a:pt x="104402" y="242993"/>
                    <a:pt x="103772" y="236653"/>
                    <a:pt x="101015" y="231140"/>
                  </a:cubicBezTo>
                  <a:cubicBezTo>
                    <a:pt x="96177" y="221464"/>
                    <a:pt x="89905" y="223027"/>
                    <a:pt x="80695" y="220980"/>
                  </a:cubicBezTo>
                  <a:cubicBezTo>
                    <a:pt x="77287" y="220223"/>
                    <a:pt x="73943" y="219197"/>
                    <a:pt x="70535" y="218440"/>
                  </a:cubicBezTo>
                  <a:cubicBezTo>
                    <a:pt x="58446" y="215753"/>
                    <a:pt x="49964" y="214970"/>
                    <a:pt x="37515" y="210820"/>
                  </a:cubicBezTo>
                  <a:cubicBezTo>
                    <a:pt x="9725" y="201557"/>
                    <a:pt x="51818" y="216330"/>
                    <a:pt x="22275" y="203200"/>
                  </a:cubicBezTo>
                  <a:cubicBezTo>
                    <a:pt x="17382" y="201025"/>
                    <a:pt x="7035" y="198120"/>
                    <a:pt x="7035" y="198120"/>
                  </a:cubicBezTo>
                  <a:cubicBezTo>
                    <a:pt x="5342" y="195580"/>
                    <a:pt x="2292" y="193534"/>
                    <a:pt x="1955" y="190500"/>
                  </a:cubicBezTo>
                  <a:cubicBezTo>
                    <a:pt x="0" y="172904"/>
                    <a:pt x="6729" y="173771"/>
                    <a:pt x="19735" y="165100"/>
                  </a:cubicBezTo>
                  <a:lnTo>
                    <a:pt x="27355" y="160020"/>
                  </a:lnTo>
                  <a:cubicBezTo>
                    <a:pt x="29895" y="158327"/>
                    <a:pt x="32079" y="155905"/>
                    <a:pt x="34975" y="154940"/>
                  </a:cubicBezTo>
                  <a:lnTo>
                    <a:pt x="42595" y="152400"/>
                  </a:lnTo>
                  <a:cubicBezTo>
                    <a:pt x="45135" y="149860"/>
                    <a:pt x="47292" y="146868"/>
                    <a:pt x="50215" y="144780"/>
                  </a:cubicBezTo>
                  <a:cubicBezTo>
                    <a:pt x="53296" y="142579"/>
                    <a:pt x="57087" y="141579"/>
                    <a:pt x="60375" y="139700"/>
                  </a:cubicBezTo>
                  <a:cubicBezTo>
                    <a:pt x="74162" y="131822"/>
                    <a:pt x="61644" y="136737"/>
                    <a:pt x="75615" y="132080"/>
                  </a:cubicBezTo>
                  <a:cubicBezTo>
                    <a:pt x="76462" y="129540"/>
                    <a:pt x="76262" y="126353"/>
                    <a:pt x="78155" y="124460"/>
                  </a:cubicBezTo>
                  <a:cubicBezTo>
                    <a:pt x="80048" y="122567"/>
                    <a:pt x="83380" y="123117"/>
                    <a:pt x="85775" y="121920"/>
                  </a:cubicBezTo>
                  <a:cubicBezTo>
                    <a:pt x="88505" y="120555"/>
                    <a:pt x="90855" y="118533"/>
                    <a:pt x="93395" y="116840"/>
                  </a:cubicBezTo>
                  <a:cubicBezTo>
                    <a:pt x="98270" y="77841"/>
                    <a:pt x="95018" y="107947"/>
                    <a:pt x="98475" y="45720"/>
                  </a:cubicBezTo>
                  <a:cubicBezTo>
                    <a:pt x="100890" y="2243"/>
                    <a:pt x="89792" y="12562"/>
                    <a:pt x="108635" y="0"/>
                  </a:cubicBezTo>
                  <a:cubicBezTo>
                    <a:pt x="113715" y="847"/>
                    <a:pt x="119093" y="627"/>
                    <a:pt x="123875" y="2540"/>
                  </a:cubicBezTo>
                  <a:cubicBezTo>
                    <a:pt x="132003" y="5791"/>
                    <a:pt x="136914" y="13682"/>
                    <a:pt x="141655" y="20320"/>
                  </a:cubicBezTo>
                  <a:cubicBezTo>
                    <a:pt x="143429" y="22804"/>
                    <a:pt x="145370" y="25210"/>
                    <a:pt x="146735" y="27940"/>
                  </a:cubicBezTo>
                  <a:cubicBezTo>
                    <a:pt x="147932" y="30335"/>
                    <a:pt x="148078" y="33165"/>
                    <a:pt x="149275" y="35560"/>
                  </a:cubicBezTo>
                  <a:cubicBezTo>
                    <a:pt x="150640" y="38290"/>
                    <a:pt x="152990" y="40450"/>
                    <a:pt x="154355" y="43180"/>
                  </a:cubicBezTo>
                  <a:cubicBezTo>
                    <a:pt x="155552" y="45575"/>
                    <a:pt x="155698" y="48405"/>
                    <a:pt x="156895" y="50800"/>
                  </a:cubicBezTo>
                  <a:cubicBezTo>
                    <a:pt x="158260" y="53530"/>
                    <a:pt x="160610" y="55690"/>
                    <a:pt x="161975" y="58420"/>
                  </a:cubicBezTo>
                  <a:cubicBezTo>
                    <a:pt x="163172" y="60815"/>
                    <a:pt x="162622" y="64147"/>
                    <a:pt x="164515" y="66040"/>
                  </a:cubicBezTo>
                  <a:cubicBezTo>
                    <a:pt x="167192" y="68717"/>
                    <a:pt x="171288" y="69427"/>
                    <a:pt x="174675" y="71120"/>
                  </a:cubicBezTo>
                  <a:cubicBezTo>
                    <a:pt x="176368" y="73660"/>
                    <a:pt x="177166" y="77122"/>
                    <a:pt x="179755" y="78740"/>
                  </a:cubicBezTo>
                  <a:cubicBezTo>
                    <a:pt x="184296" y="81578"/>
                    <a:pt x="189915" y="82127"/>
                    <a:pt x="194995" y="83820"/>
                  </a:cubicBezTo>
                  <a:cubicBezTo>
                    <a:pt x="224401" y="93622"/>
                    <a:pt x="199220" y="86021"/>
                    <a:pt x="271195" y="88900"/>
                  </a:cubicBezTo>
                  <a:cubicBezTo>
                    <a:pt x="272887" y="88968"/>
                    <a:pt x="255108" y="87207"/>
                    <a:pt x="253415" y="86360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5" name="Figura a mano libera 224"/>
            <p:cNvSpPr/>
            <p:nvPr/>
          </p:nvSpPr>
          <p:spPr>
            <a:xfrm>
              <a:off x="4589608" y="5815464"/>
              <a:ext cx="103177" cy="128597"/>
            </a:xfrm>
            <a:custGeom>
              <a:avLst/>
              <a:gdLst>
                <a:gd name="connsiteX0" fmla="*/ 266700 w 287020"/>
                <a:gd name="connsiteY0" fmla="*/ 307561 h 317721"/>
                <a:gd name="connsiteX1" fmla="*/ 274320 w 287020"/>
                <a:gd name="connsiteY1" fmla="*/ 305021 h 317721"/>
                <a:gd name="connsiteX2" fmla="*/ 284480 w 287020"/>
                <a:gd name="connsiteY2" fmla="*/ 282161 h 317721"/>
                <a:gd name="connsiteX3" fmla="*/ 287020 w 287020"/>
                <a:gd name="connsiteY3" fmla="*/ 274541 h 317721"/>
                <a:gd name="connsiteX4" fmla="*/ 284480 w 287020"/>
                <a:gd name="connsiteY4" fmla="*/ 244061 h 317721"/>
                <a:gd name="connsiteX5" fmla="*/ 271780 w 287020"/>
                <a:gd name="connsiteY5" fmla="*/ 231361 h 317721"/>
                <a:gd name="connsiteX6" fmla="*/ 264160 w 287020"/>
                <a:gd name="connsiteY6" fmla="*/ 228821 h 317721"/>
                <a:gd name="connsiteX7" fmla="*/ 243840 w 287020"/>
                <a:gd name="connsiteY7" fmla="*/ 218661 h 317721"/>
                <a:gd name="connsiteX8" fmla="*/ 236220 w 287020"/>
                <a:gd name="connsiteY8" fmla="*/ 213581 h 317721"/>
                <a:gd name="connsiteX9" fmla="*/ 223520 w 287020"/>
                <a:gd name="connsiteY9" fmla="*/ 211041 h 317721"/>
                <a:gd name="connsiteX10" fmla="*/ 208280 w 287020"/>
                <a:gd name="connsiteY10" fmla="*/ 205961 h 317721"/>
                <a:gd name="connsiteX11" fmla="*/ 198120 w 287020"/>
                <a:gd name="connsiteY11" fmla="*/ 200881 h 317721"/>
                <a:gd name="connsiteX12" fmla="*/ 185420 w 287020"/>
                <a:gd name="connsiteY12" fmla="*/ 198341 h 317721"/>
                <a:gd name="connsiteX13" fmla="*/ 167640 w 287020"/>
                <a:gd name="connsiteY13" fmla="*/ 188181 h 317721"/>
                <a:gd name="connsiteX14" fmla="*/ 154940 w 287020"/>
                <a:gd name="connsiteY14" fmla="*/ 178021 h 317721"/>
                <a:gd name="connsiteX15" fmla="*/ 147320 w 287020"/>
                <a:gd name="connsiteY15" fmla="*/ 160241 h 317721"/>
                <a:gd name="connsiteX16" fmla="*/ 139700 w 287020"/>
                <a:gd name="connsiteY16" fmla="*/ 152621 h 317721"/>
                <a:gd name="connsiteX17" fmla="*/ 132080 w 287020"/>
                <a:gd name="connsiteY17" fmla="*/ 137381 h 317721"/>
                <a:gd name="connsiteX18" fmla="*/ 124460 w 287020"/>
                <a:gd name="connsiteY18" fmla="*/ 132301 h 317721"/>
                <a:gd name="connsiteX19" fmla="*/ 119380 w 287020"/>
                <a:gd name="connsiteY19" fmla="*/ 124681 h 317721"/>
                <a:gd name="connsiteX20" fmla="*/ 109220 w 287020"/>
                <a:gd name="connsiteY20" fmla="*/ 119601 h 317721"/>
                <a:gd name="connsiteX21" fmla="*/ 101600 w 287020"/>
                <a:gd name="connsiteY21" fmla="*/ 114521 h 317721"/>
                <a:gd name="connsiteX22" fmla="*/ 91440 w 287020"/>
                <a:gd name="connsiteY22" fmla="*/ 99281 h 317721"/>
                <a:gd name="connsiteX23" fmla="*/ 86360 w 287020"/>
                <a:gd name="connsiteY23" fmla="*/ 25621 h 317721"/>
                <a:gd name="connsiteX24" fmla="*/ 83820 w 287020"/>
                <a:gd name="connsiteY24" fmla="*/ 18001 h 317721"/>
                <a:gd name="connsiteX25" fmla="*/ 76200 w 287020"/>
                <a:gd name="connsiteY25" fmla="*/ 15461 h 317721"/>
                <a:gd name="connsiteX26" fmla="*/ 55880 w 287020"/>
                <a:gd name="connsiteY26" fmla="*/ 7841 h 317721"/>
                <a:gd name="connsiteX27" fmla="*/ 12700 w 287020"/>
                <a:gd name="connsiteY27" fmla="*/ 18001 h 317721"/>
                <a:gd name="connsiteX28" fmla="*/ 10160 w 287020"/>
                <a:gd name="connsiteY28" fmla="*/ 25621 h 317721"/>
                <a:gd name="connsiteX29" fmla="*/ 7620 w 287020"/>
                <a:gd name="connsiteY29" fmla="*/ 78961 h 317721"/>
                <a:gd name="connsiteX30" fmla="*/ 5080 w 287020"/>
                <a:gd name="connsiteY30" fmla="*/ 86581 h 317721"/>
                <a:gd name="connsiteX31" fmla="*/ 0 w 287020"/>
                <a:gd name="connsiteY31" fmla="*/ 94201 h 317721"/>
                <a:gd name="connsiteX32" fmla="*/ 2540 w 287020"/>
                <a:gd name="connsiteY32" fmla="*/ 122141 h 317721"/>
                <a:gd name="connsiteX33" fmla="*/ 5080 w 287020"/>
                <a:gd name="connsiteY33" fmla="*/ 129761 h 317721"/>
                <a:gd name="connsiteX34" fmla="*/ 20320 w 287020"/>
                <a:gd name="connsiteY34" fmla="*/ 139921 h 317721"/>
                <a:gd name="connsiteX35" fmla="*/ 30480 w 287020"/>
                <a:gd name="connsiteY35" fmla="*/ 150081 h 317721"/>
                <a:gd name="connsiteX36" fmla="*/ 48260 w 287020"/>
                <a:gd name="connsiteY36" fmla="*/ 167861 h 317721"/>
                <a:gd name="connsiteX37" fmla="*/ 55880 w 287020"/>
                <a:gd name="connsiteY37" fmla="*/ 175481 h 317721"/>
                <a:gd name="connsiteX38" fmla="*/ 60960 w 287020"/>
                <a:gd name="connsiteY38" fmla="*/ 183101 h 317721"/>
                <a:gd name="connsiteX39" fmla="*/ 68580 w 287020"/>
                <a:gd name="connsiteY39" fmla="*/ 185641 h 317721"/>
                <a:gd name="connsiteX40" fmla="*/ 78740 w 287020"/>
                <a:gd name="connsiteY40" fmla="*/ 208501 h 317721"/>
                <a:gd name="connsiteX41" fmla="*/ 78740 w 287020"/>
                <a:gd name="connsiteY41" fmla="*/ 282161 h 317721"/>
                <a:gd name="connsiteX42" fmla="*/ 91440 w 287020"/>
                <a:gd name="connsiteY42" fmla="*/ 297401 h 317721"/>
                <a:gd name="connsiteX43" fmla="*/ 99060 w 287020"/>
                <a:gd name="connsiteY43" fmla="*/ 299941 h 317721"/>
                <a:gd name="connsiteX44" fmla="*/ 114300 w 287020"/>
                <a:gd name="connsiteY44" fmla="*/ 310101 h 317721"/>
                <a:gd name="connsiteX45" fmla="*/ 121920 w 287020"/>
                <a:gd name="connsiteY45" fmla="*/ 315181 h 317721"/>
                <a:gd name="connsiteX46" fmla="*/ 129540 w 287020"/>
                <a:gd name="connsiteY46" fmla="*/ 317721 h 317721"/>
                <a:gd name="connsiteX47" fmla="*/ 160020 w 287020"/>
                <a:gd name="connsiteY47" fmla="*/ 315181 h 317721"/>
                <a:gd name="connsiteX48" fmla="*/ 167640 w 287020"/>
                <a:gd name="connsiteY48" fmla="*/ 310101 h 317721"/>
                <a:gd name="connsiteX49" fmla="*/ 175260 w 287020"/>
                <a:gd name="connsiteY49" fmla="*/ 307561 h 317721"/>
                <a:gd name="connsiteX50" fmla="*/ 182880 w 287020"/>
                <a:gd name="connsiteY50" fmla="*/ 299941 h 317721"/>
                <a:gd name="connsiteX51" fmla="*/ 185420 w 287020"/>
                <a:gd name="connsiteY51" fmla="*/ 292321 h 317721"/>
                <a:gd name="connsiteX52" fmla="*/ 193040 w 287020"/>
                <a:gd name="connsiteY52" fmla="*/ 289781 h 317721"/>
                <a:gd name="connsiteX53" fmla="*/ 223520 w 287020"/>
                <a:gd name="connsiteY53" fmla="*/ 292321 h 317721"/>
                <a:gd name="connsiteX54" fmla="*/ 246380 w 287020"/>
                <a:gd name="connsiteY54" fmla="*/ 305021 h 317721"/>
                <a:gd name="connsiteX55" fmla="*/ 261620 w 287020"/>
                <a:gd name="connsiteY55" fmla="*/ 312641 h 317721"/>
                <a:gd name="connsiteX56" fmla="*/ 279400 w 287020"/>
                <a:gd name="connsiteY56" fmla="*/ 302481 h 317721"/>
                <a:gd name="connsiteX57" fmla="*/ 266700 w 287020"/>
                <a:gd name="connsiteY57" fmla="*/ 307561 h 31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87020" h="317721">
                  <a:moveTo>
                    <a:pt x="266700" y="307561"/>
                  </a:moveTo>
                  <a:cubicBezTo>
                    <a:pt x="265853" y="307984"/>
                    <a:pt x="272229" y="306694"/>
                    <a:pt x="274320" y="305021"/>
                  </a:cubicBezTo>
                  <a:cubicBezTo>
                    <a:pt x="279809" y="300630"/>
                    <a:pt x="282928" y="286818"/>
                    <a:pt x="284480" y="282161"/>
                  </a:cubicBezTo>
                  <a:lnTo>
                    <a:pt x="287020" y="274541"/>
                  </a:lnTo>
                  <a:cubicBezTo>
                    <a:pt x="286173" y="264381"/>
                    <a:pt x="286479" y="254058"/>
                    <a:pt x="284480" y="244061"/>
                  </a:cubicBezTo>
                  <a:cubicBezTo>
                    <a:pt x="283351" y="238417"/>
                    <a:pt x="276296" y="233619"/>
                    <a:pt x="271780" y="231361"/>
                  </a:cubicBezTo>
                  <a:cubicBezTo>
                    <a:pt x="269385" y="230164"/>
                    <a:pt x="266597" y="229929"/>
                    <a:pt x="264160" y="228821"/>
                  </a:cubicBezTo>
                  <a:cubicBezTo>
                    <a:pt x="257266" y="225687"/>
                    <a:pt x="250141" y="222862"/>
                    <a:pt x="243840" y="218661"/>
                  </a:cubicBezTo>
                  <a:cubicBezTo>
                    <a:pt x="241300" y="216968"/>
                    <a:pt x="239078" y="214653"/>
                    <a:pt x="236220" y="213581"/>
                  </a:cubicBezTo>
                  <a:cubicBezTo>
                    <a:pt x="232178" y="212065"/>
                    <a:pt x="227685" y="212177"/>
                    <a:pt x="223520" y="211041"/>
                  </a:cubicBezTo>
                  <a:cubicBezTo>
                    <a:pt x="218354" y="209632"/>
                    <a:pt x="213069" y="208356"/>
                    <a:pt x="208280" y="205961"/>
                  </a:cubicBezTo>
                  <a:cubicBezTo>
                    <a:pt x="204893" y="204268"/>
                    <a:pt x="201712" y="202078"/>
                    <a:pt x="198120" y="200881"/>
                  </a:cubicBezTo>
                  <a:cubicBezTo>
                    <a:pt x="194024" y="199516"/>
                    <a:pt x="189653" y="199188"/>
                    <a:pt x="185420" y="198341"/>
                  </a:cubicBezTo>
                  <a:cubicBezTo>
                    <a:pt x="181436" y="196349"/>
                    <a:pt x="171230" y="191771"/>
                    <a:pt x="167640" y="188181"/>
                  </a:cubicBezTo>
                  <a:cubicBezTo>
                    <a:pt x="156151" y="176692"/>
                    <a:pt x="169775" y="182966"/>
                    <a:pt x="154940" y="178021"/>
                  </a:cubicBezTo>
                  <a:cubicBezTo>
                    <a:pt x="152867" y="171803"/>
                    <a:pt x="151243" y="165734"/>
                    <a:pt x="147320" y="160241"/>
                  </a:cubicBezTo>
                  <a:cubicBezTo>
                    <a:pt x="145232" y="157318"/>
                    <a:pt x="142240" y="155161"/>
                    <a:pt x="139700" y="152621"/>
                  </a:cubicBezTo>
                  <a:cubicBezTo>
                    <a:pt x="137634" y="146423"/>
                    <a:pt x="137004" y="142305"/>
                    <a:pt x="132080" y="137381"/>
                  </a:cubicBezTo>
                  <a:cubicBezTo>
                    <a:pt x="129921" y="135222"/>
                    <a:pt x="127000" y="133994"/>
                    <a:pt x="124460" y="132301"/>
                  </a:cubicBezTo>
                  <a:cubicBezTo>
                    <a:pt x="122767" y="129761"/>
                    <a:pt x="121725" y="126635"/>
                    <a:pt x="119380" y="124681"/>
                  </a:cubicBezTo>
                  <a:cubicBezTo>
                    <a:pt x="116471" y="122257"/>
                    <a:pt x="112508" y="121480"/>
                    <a:pt x="109220" y="119601"/>
                  </a:cubicBezTo>
                  <a:cubicBezTo>
                    <a:pt x="106570" y="118086"/>
                    <a:pt x="104140" y="116214"/>
                    <a:pt x="101600" y="114521"/>
                  </a:cubicBezTo>
                  <a:cubicBezTo>
                    <a:pt x="98213" y="109441"/>
                    <a:pt x="91860" y="105372"/>
                    <a:pt x="91440" y="99281"/>
                  </a:cubicBezTo>
                  <a:cubicBezTo>
                    <a:pt x="89747" y="74728"/>
                    <a:pt x="88657" y="50125"/>
                    <a:pt x="86360" y="25621"/>
                  </a:cubicBezTo>
                  <a:cubicBezTo>
                    <a:pt x="86110" y="22955"/>
                    <a:pt x="85713" y="19894"/>
                    <a:pt x="83820" y="18001"/>
                  </a:cubicBezTo>
                  <a:cubicBezTo>
                    <a:pt x="81927" y="16108"/>
                    <a:pt x="78774" y="16197"/>
                    <a:pt x="76200" y="15461"/>
                  </a:cubicBezTo>
                  <a:cubicBezTo>
                    <a:pt x="60061" y="10850"/>
                    <a:pt x="71663" y="15733"/>
                    <a:pt x="55880" y="7841"/>
                  </a:cubicBezTo>
                  <a:cubicBezTo>
                    <a:pt x="27825" y="9711"/>
                    <a:pt x="21701" y="0"/>
                    <a:pt x="12700" y="18001"/>
                  </a:cubicBezTo>
                  <a:cubicBezTo>
                    <a:pt x="11503" y="20396"/>
                    <a:pt x="11007" y="23081"/>
                    <a:pt x="10160" y="25621"/>
                  </a:cubicBezTo>
                  <a:cubicBezTo>
                    <a:pt x="9313" y="43401"/>
                    <a:pt x="9098" y="61222"/>
                    <a:pt x="7620" y="78961"/>
                  </a:cubicBezTo>
                  <a:cubicBezTo>
                    <a:pt x="7398" y="81629"/>
                    <a:pt x="6277" y="84186"/>
                    <a:pt x="5080" y="86581"/>
                  </a:cubicBezTo>
                  <a:cubicBezTo>
                    <a:pt x="3715" y="89311"/>
                    <a:pt x="1693" y="91661"/>
                    <a:pt x="0" y="94201"/>
                  </a:cubicBezTo>
                  <a:cubicBezTo>
                    <a:pt x="847" y="103514"/>
                    <a:pt x="1217" y="112883"/>
                    <a:pt x="2540" y="122141"/>
                  </a:cubicBezTo>
                  <a:cubicBezTo>
                    <a:pt x="2919" y="124791"/>
                    <a:pt x="3187" y="127868"/>
                    <a:pt x="5080" y="129761"/>
                  </a:cubicBezTo>
                  <a:cubicBezTo>
                    <a:pt x="9397" y="134078"/>
                    <a:pt x="20320" y="139921"/>
                    <a:pt x="20320" y="139921"/>
                  </a:cubicBezTo>
                  <a:cubicBezTo>
                    <a:pt x="25862" y="156546"/>
                    <a:pt x="18165" y="140229"/>
                    <a:pt x="30480" y="150081"/>
                  </a:cubicBezTo>
                  <a:cubicBezTo>
                    <a:pt x="37025" y="155317"/>
                    <a:pt x="42333" y="161934"/>
                    <a:pt x="48260" y="167861"/>
                  </a:cubicBezTo>
                  <a:cubicBezTo>
                    <a:pt x="50800" y="170401"/>
                    <a:pt x="53887" y="172492"/>
                    <a:pt x="55880" y="175481"/>
                  </a:cubicBezTo>
                  <a:cubicBezTo>
                    <a:pt x="57573" y="178021"/>
                    <a:pt x="58576" y="181194"/>
                    <a:pt x="60960" y="183101"/>
                  </a:cubicBezTo>
                  <a:cubicBezTo>
                    <a:pt x="63051" y="184774"/>
                    <a:pt x="66040" y="184794"/>
                    <a:pt x="68580" y="185641"/>
                  </a:cubicBezTo>
                  <a:cubicBezTo>
                    <a:pt x="74625" y="203777"/>
                    <a:pt x="70690" y="196426"/>
                    <a:pt x="78740" y="208501"/>
                  </a:cubicBezTo>
                  <a:cubicBezTo>
                    <a:pt x="76898" y="236129"/>
                    <a:pt x="73903" y="254753"/>
                    <a:pt x="78740" y="282161"/>
                  </a:cubicBezTo>
                  <a:cubicBezTo>
                    <a:pt x="79365" y="285701"/>
                    <a:pt x="89249" y="295940"/>
                    <a:pt x="91440" y="297401"/>
                  </a:cubicBezTo>
                  <a:cubicBezTo>
                    <a:pt x="93668" y="298886"/>
                    <a:pt x="96720" y="298641"/>
                    <a:pt x="99060" y="299941"/>
                  </a:cubicBezTo>
                  <a:cubicBezTo>
                    <a:pt x="104397" y="302906"/>
                    <a:pt x="109220" y="306714"/>
                    <a:pt x="114300" y="310101"/>
                  </a:cubicBezTo>
                  <a:cubicBezTo>
                    <a:pt x="116840" y="311794"/>
                    <a:pt x="119024" y="314216"/>
                    <a:pt x="121920" y="315181"/>
                  </a:cubicBezTo>
                  <a:lnTo>
                    <a:pt x="129540" y="317721"/>
                  </a:lnTo>
                  <a:cubicBezTo>
                    <a:pt x="139700" y="316874"/>
                    <a:pt x="150023" y="317180"/>
                    <a:pt x="160020" y="315181"/>
                  </a:cubicBezTo>
                  <a:cubicBezTo>
                    <a:pt x="163013" y="314582"/>
                    <a:pt x="164910" y="311466"/>
                    <a:pt x="167640" y="310101"/>
                  </a:cubicBezTo>
                  <a:cubicBezTo>
                    <a:pt x="170035" y="308904"/>
                    <a:pt x="172720" y="308408"/>
                    <a:pt x="175260" y="307561"/>
                  </a:cubicBezTo>
                  <a:cubicBezTo>
                    <a:pt x="177800" y="305021"/>
                    <a:pt x="180887" y="302930"/>
                    <a:pt x="182880" y="299941"/>
                  </a:cubicBezTo>
                  <a:cubicBezTo>
                    <a:pt x="184365" y="297713"/>
                    <a:pt x="183527" y="294214"/>
                    <a:pt x="185420" y="292321"/>
                  </a:cubicBezTo>
                  <a:cubicBezTo>
                    <a:pt x="187313" y="290428"/>
                    <a:pt x="190500" y="290628"/>
                    <a:pt x="193040" y="289781"/>
                  </a:cubicBezTo>
                  <a:cubicBezTo>
                    <a:pt x="203200" y="290628"/>
                    <a:pt x="213414" y="290974"/>
                    <a:pt x="223520" y="292321"/>
                  </a:cubicBezTo>
                  <a:cubicBezTo>
                    <a:pt x="236287" y="294023"/>
                    <a:pt x="230384" y="299689"/>
                    <a:pt x="246380" y="305021"/>
                  </a:cubicBezTo>
                  <a:cubicBezTo>
                    <a:pt x="256896" y="308526"/>
                    <a:pt x="251772" y="306076"/>
                    <a:pt x="261620" y="312641"/>
                  </a:cubicBezTo>
                  <a:cubicBezTo>
                    <a:pt x="276183" y="310214"/>
                    <a:pt x="276956" y="314699"/>
                    <a:pt x="279400" y="302481"/>
                  </a:cubicBezTo>
                  <a:cubicBezTo>
                    <a:pt x="279732" y="300821"/>
                    <a:pt x="267547" y="307138"/>
                    <a:pt x="266700" y="307561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6" name="Figura a mano libera 225"/>
            <p:cNvSpPr/>
            <p:nvPr/>
          </p:nvSpPr>
          <p:spPr>
            <a:xfrm>
              <a:off x="4429285" y="5702742"/>
              <a:ext cx="139686" cy="104783"/>
            </a:xfrm>
            <a:custGeom>
              <a:avLst/>
              <a:gdLst>
                <a:gd name="connsiteX0" fmla="*/ 330694 w 392043"/>
                <a:gd name="connsiteY0" fmla="*/ 227342 h 260841"/>
                <a:gd name="connsiteX1" fmla="*/ 335774 w 392043"/>
                <a:gd name="connsiteY1" fmla="*/ 217182 h 260841"/>
                <a:gd name="connsiteX2" fmla="*/ 345934 w 392043"/>
                <a:gd name="connsiteY2" fmla="*/ 214642 h 260841"/>
                <a:gd name="connsiteX3" fmla="*/ 363714 w 392043"/>
                <a:gd name="connsiteY3" fmla="*/ 207022 h 260841"/>
                <a:gd name="connsiteX4" fmla="*/ 371334 w 392043"/>
                <a:gd name="connsiteY4" fmla="*/ 201942 h 260841"/>
                <a:gd name="connsiteX5" fmla="*/ 378954 w 392043"/>
                <a:gd name="connsiteY5" fmla="*/ 194322 h 260841"/>
                <a:gd name="connsiteX6" fmla="*/ 386574 w 392043"/>
                <a:gd name="connsiteY6" fmla="*/ 191782 h 260841"/>
                <a:gd name="connsiteX7" fmla="*/ 391654 w 392043"/>
                <a:gd name="connsiteY7" fmla="*/ 184162 h 260841"/>
                <a:gd name="connsiteX8" fmla="*/ 386574 w 392043"/>
                <a:gd name="connsiteY8" fmla="*/ 151142 h 260841"/>
                <a:gd name="connsiteX9" fmla="*/ 381494 w 392043"/>
                <a:gd name="connsiteY9" fmla="*/ 143522 h 260841"/>
                <a:gd name="connsiteX10" fmla="*/ 373874 w 392043"/>
                <a:gd name="connsiteY10" fmla="*/ 135902 h 260841"/>
                <a:gd name="connsiteX11" fmla="*/ 356094 w 392043"/>
                <a:gd name="connsiteY11" fmla="*/ 133362 h 260841"/>
                <a:gd name="connsiteX12" fmla="*/ 340854 w 392043"/>
                <a:gd name="connsiteY12" fmla="*/ 130822 h 260841"/>
                <a:gd name="connsiteX13" fmla="*/ 325614 w 392043"/>
                <a:gd name="connsiteY13" fmla="*/ 123202 h 260841"/>
                <a:gd name="connsiteX14" fmla="*/ 310374 w 392043"/>
                <a:gd name="connsiteY14" fmla="*/ 115582 h 260841"/>
                <a:gd name="connsiteX15" fmla="*/ 317994 w 392043"/>
                <a:gd name="connsiteY15" fmla="*/ 97802 h 260841"/>
                <a:gd name="connsiteX16" fmla="*/ 325614 w 392043"/>
                <a:gd name="connsiteY16" fmla="*/ 92722 h 260841"/>
                <a:gd name="connsiteX17" fmla="*/ 328154 w 392043"/>
                <a:gd name="connsiteY17" fmla="*/ 85102 h 260841"/>
                <a:gd name="connsiteX18" fmla="*/ 333234 w 392043"/>
                <a:gd name="connsiteY18" fmla="*/ 64782 h 260841"/>
                <a:gd name="connsiteX19" fmla="*/ 328154 w 392043"/>
                <a:gd name="connsiteY19" fmla="*/ 39382 h 260841"/>
                <a:gd name="connsiteX20" fmla="*/ 320534 w 392043"/>
                <a:gd name="connsiteY20" fmla="*/ 31762 h 260841"/>
                <a:gd name="connsiteX21" fmla="*/ 307834 w 392043"/>
                <a:gd name="connsiteY21" fmla="*/ 16522 h 260841"/>
                <a:gd name="connsiteX22" fmla="*/ 297674 w 392043"/>
                <a:gd name="connsiteY22" fmla="*/ 11442 h 260841"/>
                <a:gd name="connsiteX23" fmla="*/ 279894 w 392043"/>
                <a:gd name="connsiteY23" fmla="*/ 6362 h 260841"/>
                <a:gd name="connsiteX24" fmla="*/ 272274 w 392043"/>
                <a:gd name="connsiteY24" fmla="*/ 1282 h 260841"/>
                <a:gd name="connsiteX25" fmla="*/ 259574 w 392043"/>
                <a:gd name="connsiteY25" fmla="*/ 3822 h 260841"/>
                <a:gd name="connsiteX26" fmla="*/ 257034 w 392043"/>
                <a:gd name="connsiteY26" fmla="*/ 13982 h 260841"/>
                <a:gd name="connsiteX27" fmla="*/ 251954 w 392043"/>
                <a:gd name="connsiteY27" fmla="*/ 31762 h 260841"/>
                <a:gd name="connsiteX28" fmla="*/ 249414 w 392043"/>
                <a:gd name="connsiteY28" fmla="*/ 64782 h 260841"/>
                <a:gd name="connsiteX29" fmla="*/ 246874 w 392043"/>
                <a:gd name="connsiteY29" fmla="*/ 72402 h 260841"/>
                <a:gd name="connsiteX30" fmla="*/ 239254 w 392043"/>
                <a:gd name="connsiteY30" fmla="*/ 74942 h 260841"/>
                <a:gd name="connsiteX31" fmla="*/ 234174 w 392043"/>
                <a:gd name="connsiteY31" fmla="*/ 82562 h 260841"/>
                <a:gd name="connsiteX32" fmla="*/ 203694 w 392043"/>
                <a:gd name="connsiteY32" fmla="*/ 82562 h 260841"/>
                <a:gd name="connsiteX33" fmla="*/ 193534 w 392043"/>
                <a:gd name="connsiteY33" fmla="*/ 85102 h 260841"/>
                <a:gd name="connsiteX34" fmla="*/ 185914 w 392043"/>
                <a:gd name="connsiteY34" fmla="*/ 110502 h 260841"/>
                <a:gd name="connsiteX35" fmla="*/ 165594 w 392043"/>
                <a:gd name="connsiteY35" fmla="*/ 118122 h 260841"/>
                <a:gd name="connsiteX36" fmla="*/ 117334 w 392043"/>
                <a:gd name="connsiteY36" fmla="*/ 113042 h 260841"/>
                <a:gd name="connsiteX37" fmla="*/ 109714 w 392043"/>
                <a:gd name="connsiteY37" fmla="*/ 110502 h 260841"/>
                <a:gd name="connsiteX38" fmla="*/ 102094 w 392043"/>
                <a:gd name="connsiteY38" fmla="*/ 105422 h 260841"/>
                <a:gd name="connsiteX39" fmla="*/ 97014 w 392043"/>
                <a:gd name="connsiteY39" fmla="*/ 97802 h 260841"/>
                <a:gd name="connsiteX40" fmla="*/ 74154 w 392043"/>
                <a:gd name="connsiteY40" fmla="*/ 92722 h 260841"/>
                <a:gd name="connsiteX41" fmla="*/ 43674 w 392043"/>
                <a:gd name="connsiteY41" fmla="*/ 97802 h 260841"/>
                <a:gd name="connsiteX42" fmla="*/ 41134 w 392043"/>
                <a:gd name="connsiteY42" fmla="*/ 105422 h 260841"/>
                <a:gd name="connsiteX43" fmla="*/ 48754 w 392043"/>
                <a:gd name="connsiteY43" fmla="*/ 130822 h 260841"/>
                <a:gd name="connsiteX44" fmla="*/ 51294 w 392043"/>
                <a:gd name="connsiteY44" fmla="*/ 138442 h 260841"/>
                <a:gd name="connsiteX45" fmla="*/ 48754 w 392043"/>
                <a:gd name="connsiteY45" fmla="*/ 146062 h 260841"/>
                <a:gd name="connsiteX46" fmla="*/ 5574 w 392043"/>
                <a:gd name="connsiteY46" fmla="*/ 153682 h 260841"/>
                <a:gd name="connsiteX47" fmla="*/ 494 w 392043"/>
                <a:gd name="connsiteY47" fmla="*/ 161302 h 260841"/>
                <a:gd name="connsiteX48" fmla="*/ 3034 w 392043"/>
                <a:gd name="connsiteY48" fmla="*/ 171462 h 260841"/>
                <a:gd name="connsiteX49" fmla="*/ 5574 w 392043"/>
                <a:gd name="connsiteY49" fmla="*/ 186702 h 260841"/>
                <a:gd name="connsiteX50" fmla="*/ 8114 w 392043"/>
                <a:gd name="connsiteY50" fmla="*/ 194322 h 260841"/>
                <a:gd name="connsiteX51" fmla="*/ 13194 w 392043"/>
                <a:gd name="connsiteY51" fmla="*/ 214642 h 260841"/>
                <a:gd name="connsiteX52" fmla="*/ 15734 w 392043"/>
                <a:gd name="connsiteY52" fmla="*/ 224802 h 260841"/>
                <a:gd name="connsiteX53" fmla="*/ 18274 w 392043"/>
                <a:gd name="connsiteY53" fmla="*/ 232422 h 260841"/>
                <a:gd name="connsiteX54" fmla="*/ 25894 w 392043"/>
                <a:gd name="connsiteY54" fmla="*/ 237502 h 260841"/>
                <a:gd name="connsiteX55" fmla="*/ 28434 w 392043"/>
                <a:gd name="connsiteY55" fmla="*/ 245122 h 260841"/>
                <a:gd name="connsiteX56" fmla="*/ 43674 w 392043"/>
                <a:gd name="connsiteY56" fmla="*/ 250202 h 260841"/>
                <a:gd name="connsiteX57" fmla="*/ 66534 w 392043"/>
                <a:gd name="connsiteY57" fmla="*/ 245122 h 260841"/>
                <a:gd name="connsiteX58" fmla="*/ 71614 w 392043"/>
                <a:gd name="connsiteY58" fmla="*/ 237502 h 260841"/>
                <a:gd name="connsiteX59" fmla="*/ 86854 w 392043"/>
                <a:gd name="connsiteY59" fmla="*/ 227342 h 260841"/>
                <a:gd name="connsiteX60" fmla="*/ 94474 w 392043"/>
                <a:gd name="connsiteY60" fmla="*/ 219722 h 260841"/>
                <a:gd name="connsiteX61" fmla="*/ 97014 w 392043"/>
                <a:gd name="connsiteY61" fmla="*/ 212102 h 260841"/>
                <a:gd name="connsiteX62" fmla="*/ 107174 w 392043"/>
                <a:gd name="connsiteY62" fmla="*/ 209562 h 260841"/>
                <a:gd name="connsiteX63" fmla="*/ 114794 w 392043"/>
                <a:gd name="connsiteY63" fmla="*/ 204482 h 260841"/>
                <a:gd name="connsiteX64" fmla="*/ 122414 w 392043"/>
                <a:gd name="connsiteY64" fmla="*/ 201942 h 260841"/>
                <a:gd name="connsiteX65" fmla="*/ 201154 w 392043"/>
                <a:gd name="connsiteY65" fmla="*/ 204482 h 260841"/>
                <a:gd name="connsiteX66" fmla="*/ 216394 w 392043"/>
                <a:gd name="connsiteY66" fmla="*/ 209562 h 260841"/>
                <a:gd name="connsiteX67" fmla="*/ 224014 w 392043"/>
                <a:gd name="connsiteY67" fmla="*/ 212102 h 260841"/>
                <a:gd name="connsiteX68" fmla="*/ 229094 w 392043"/>
                <a:gd name="connsiteY68" fmla="*/ 240042 h 260841"/>
                <a:gd name="connsiteX69" fmla="*/ 244334 w 392043"/>
                <a:gd name="connsiteY69" fmla="*/ 247662 h 260841"/>
                <a:gd name="connsiteX70" fmla="*/ 269734 w 392043"/>
                <a:gd name="connsiteY70" fmla="*/ 255282 h 260841"/>
                <a:gd name="connsiteX71" fmla="*/ 295134 w 392043"/>
                <a:gd name="connsiteY71" fmla="*/ 255282 h 260841"/>
                <a:gd name="connsiteX72" fmla="*/ 300214 w 392043"/>
                <a:gd name="connsiteY72" fmla="*/ 247662 h 260841"/>
                <a:gd name="connsiteX73" fmla="*/ 323074 w 392043"/>
                <a:gd name="connsiteY73" fmla="*/ 234962 h 260841"/>
                <a:gd name="connsiteX74" fmla="*/ 328154 w 392043"/>
                <a:gd name="connsiteY74" fmla="*/ 227342 h 260841"/>
                <a:gd name="connsiteX75" fmla="*/ 330694 w 392043"/>
                <a:gd name="connsiteY75" fmla="*/ 227342 h 26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392043" h="260841">
                  <a:moveTo>
                    <a:pt x="330694" y="227342"/>
                  </a:moveTo>
                  <a:cubicBezTo>
                    <a:pt x="331964" y="225649"/>
                    <a:pt x="332865" y="219606"/>
                    <a:pt x="335774" y="217182"/>
                  </a:cubicBezTo>
                  <a:cubicBezTo>
                    <a:pt x="338456" y="214947"/>
                    <a:pt x="342725" y="216017"/>
                    <a:pt x="345934" y="214642"/>
                  </a:cubicBezTo>
                  <a:cubicBezTo>
                    <a:pt x="370491" y="204117"/>
                    <a:pt x="334545" y="214314"/>
                    <a:pt x="363714" y="207022"/>
                  </a:cubicBezTo>
                  <a:cubicBezTo>
                    <a:pt x="366254" y="205329"/>
                    <a:pt x="368989" y="203896"/>
                    <a:pt x="371334" y="201942"/>
                  </a:cubicBezTo>
                  <a:cubicBezTo>
                    <a:pt x="374094" y="199642"/>
                    <a:pt x="375965" y="196315"/>
                    <a:pt x="378954" y="194322"/>
                  </a:cubicBezTo>
                  <a:cubicBezTo>
                    <a:pt x="381182" y="192837"/>
                    <a:pt x="384034" y="192629"/>
                    <a:pt x="386574" y="191782"/>
                  </a:cubicBezTo>
                  <a:cubicBezTo>
                    <a:pt x="388267" y="189242"/>
                    <a:pt x="391420" y="187206"/>
                    <a:pt x="391654" y="184162"/>
                  </a:cubicBezTo>
                  <a:cubicBezTo>
                    <a:pt x="392043" y="179111"/>
                    <a:pt x="390799" y="159593"/>
                    <a:pt x="386574" y="151142"/>
                  </a:cubicBezTo>
                  <a:cubicBezTo>
                    <a:pt x="385209" y="148412"/>
                    <a:pt x="383448" y="145867"/>
                    <a:pt x="381494" y="143522"/>
                  </a:cubicBezTo>
                  <a:cubicBezTo>
                    <a:pt x="379194" y="140762"/>
                    <a:pt x="377209" y="137236"/>
                    <a:pt x="373874" y="135902"/>
                  </a:cubicBezTo>
                  <a:cubicBezTo>
                    <a:pt x="368315" y="133679"/>
                    <a:pt x="362011" y="134272"/>
                    <a:pt x="356094" y="133362"/>
                  </a:cubicBezTo>
                  <a:cubicBezTo>
                    <a:pt x="351004" y="132579"/>
                    <a:pt x="345881" y="131939"/>
                    <a:pt x="340854" y="130822"/>
                  </a:cubicBezTo>
                  <a:cubicBezTo>
                    <a:pt x="329362" y="128268"/>
                    <a:pt x="336574" y="128682"/>
                    <a:pt x="325614" y="123202"/>
                  </a:cubicBezTo>
                  <a:cubicBezTo>
                    <a:pt x="304582" y="112686"/>
                    <a:pt x="332212" y="130141"/>
                    <a:pt x="310374" y="115582"/>
                  </a:cubicBezTo>
                  <a:cubicBezTo>
                    <a:pt x="312317" y="107809"/>
                    <a:pt x="312147" y="103649"/>
                    <a:pt x="317994" y="97802"/>
                  </a:cubicBezTo>
                  <a:cubicBezTo>
                    <a:pt x="320153" y="95643"/>
                    <a:pt x="323074" y="94415"/>
                    <a:pt x="325614" y="92722"/>
                  </a:cubicBezTo>
                  <a:cubicBezTo>
                    <a:pt x="326461" y="90182"/>
                    <a:pt x="327450" y="87685"/>
                    <a:pt x="328154" y="85102"/>
                  </a:cubicBezTo>
                  <a:cubicBezTo>
                    <a:pt x="329991" y="78366"/>
                    <a:pt x="333234" y="64782"/>
                    <a:pt x="333234" y="64782"/>
                  </a:cubicBezTo>
                  <a:cubicBezTo>
                    <a:pt x="331541" y="56315"/>
                    <a:pt x="334259" y="45487"/>
                    <a:pt x="328154" y="39382"/>
                  </a:cubicBezTo>
                  <a:cubicBezTo>
                    <a:pt x="325614" y="36842"/>
                    <a:pt x="322834" y="34522"/>
                    <a:pt x="320534" y="31762"/>
                  </a:cubicBezTo>
                  <a:cubicBezTo>
                    <a:pt x="313981" y="23899"/>
                    <a:pt x="317001" y="23070"/>
                    <a:pt x="307834" y="16522"/>
                  </a:cubicBezTo>
                  <a:cubicBezTo>
                    <a:pt x="304753" y="14321"/>
                    <a:pt x="301154" y="12934"/>
                    <a:pt x="297674" y="11442"/>
                  </a:cubicBezTo>
                  <a:cubicBezTo>
                    <a:pt x="292573" y="9256"/>
                    <a:pt x="285050" y="7651"/>
                    <a:pt x="279894" y="6362"/>
                  </a:cubicBezTo>
                  <a:cubicBezTo>
                    <a:pt x="277354" y="4669"/>
                    <a:pt x="275303" y="1661"/>
                    <a:pt x="272274" y="1282"/>
                  </a:cubicBezTo>
                  <a:cubicBezTo>
                    <a:pt x="267990" y="747"/>
                    <a:pt x="262891" y="1058"/>
                    <a:pt x="259574" y="3822"/>
                  </a:cubicBezTo>
                  <a:cubicBezTo>
                    <a:pt x="256892" y="6057"/>
                    <a:pt x="257993" y="10625"/>
                    <a:pt x="257034" y="13982"/>
                  </a:cubicBezTo>
                  <a:cubicBezTo>
                    <a:pt x="249746" y="39489"/>
                    <a:pt x="259894" y="0"/>
                    <a:pt x="251954" y="31762"/>
                  </a:cubicBezTo>
                  <a:cubicBezTo>
                    <a:pt x="251107" y="42769"/>
                    <a:pt x="250783" y="53828"/>
                    <a:pt x="249414" y="64782"/>
                  </a:cubicBezTo>
                  <a:cubicBezTo>
                    <a:pt x="249082" y="67439"/>
                    <a:pt x="248767" y="70509"/>
                    <a:pt x="246874" y="72402"/>
                  </a:cubicBezTo>
                  <a:cubicBezTo>
                    <a:pt x="244981" y="74295"/>
                    <a:pt x="241794" y="74095"/>
                    <a:pt x="239254" y="74942"/>
                  </a:cubicBezTo>
                  <a:cubicBezTo>
                    <a:pt x="237561" y="77482"/>
                    <a:pt x="236558" y="80655"/>
                    <a:pt x="234174" y="82562"/>
                  </a:cubicBezTo>
                  <a:cubicBezTo>
                    <a:pt x="226909" y="88374"/>
                    <a:pt x="207371" y="82971"/>
                    <a:pt x="203694" y="82562"/>
                  </a:cubicBezTo>
                  <a:cubicBezTo>
                    <a:pt x="200307" y="83409"/>
                    <a:pt x="196439" y="83166"/>
                    <a:pt x="193534" y="85102"/>
                  </a:cubicBezTo>
                  <a:cubicBezTo>
                    <a:pt x="185009" y="90785"/>
                    <a:pt x="189130" y="103267"/>
                    <a:pt x="185914" y="110502"/>
                  </a:cubicBezTo>
                  <a:cubicBezTo>
                    <a:pt x="183362" y="116245"/>
                    <a:pt x="169041" y="117433"/>
                    <a:pt x="165594" y="118122"/>
                  </a:cubicBezTo>
                  <a:cubicBezTo>
                    <a:pt x="144497" y="116615"/>
                    <a:pt x="134868" y="117425"/>
                    <a:pt x="117334" y="113042"/>
                  </a:cubicBezTo>
                  <a:cubicBezTo>
                    <a:pt x="114737" y="112393"/>
                    <a:pt x="112109" y="111699"/>
                    <a:pt x="109714" y="110502"/>
                  </a:cubicBezTo>
                  <a:cubicBezTo>
                    <a:pt x="106984" y="109137"/>
                    <a:pt x="104634" y="107115"/>
                    <a:pt x="102094" y="105422"/>
                  </a:cubicBezTo>
                  <a:cubicBezTo>
                    <a:pt x="100401" y="102882"/>
                    <a:pt x="99398" y="99709"/>
                    <a:pt x="97014" y="97802"/>
                  </a:cubicBezTo>
                  <a:cubicBezTo>
                    <a:pt x="93723" y="95169"/>
                    <a:pt x="74310" y="92748"/>
                    <a:pt x="74154" y="92722"/>
                  </a:cubicBezTo>
                  <a:cubicBezTo>
                    <a:pt x="63994" y="94415"/>
                    <a:pt x="53288" y="94104"/>
                    <a:pt x="43674" y="97802"/>
                  </a:cubicBezTo>
                  <a:cubicBezTo>
                    <a:pt x="41175" y="98763"/>
                    <a:pt x="41134" y="102745"/>
                    <a:pt x="41134" y="105422"/>
                  </a:cubicBezTo>
                  <a:cubicBezTo>
                    <a:pt x="41134" y="109261"/>
                    <a:pt x="48458" y="129935"/>
                    <a:pt x="48754" y="130822"/>
                  </a:cubicBezTo>
                  <a:lnTo>
                    <a:pt x="51294" y="138442"/>
                  </a:lnTo>
                  <a:cubicBezTo>
                    <a:pt x="50447" y="140982"/>
                    <a:pt x="50427" y="143971"/>
                    <a:pt x="48754" y="146062"/>
                  </a:cubicBezTo>
                  <a:cubicBezTo>
                    <a:pt x="39912" y="157115"/>
                    <a:pt x="10446" y="153334"/>
                    <a:pt x="5574" y="153682"/>
                  </a:cubicBezTo>
                  <a:cubicBezTo>
                    <a:pt x="3881" y="156222"/>
                    <a:pt x="926" y="158280"/>
                    <a:pt x="494" y="161302"/>
                  </a:cubicBezTo>
                  <a:cubicBezTo>
                    <a:pt x="0" y="164758"/>
                    <a:pt x="2349" y="168039"/>
                    <a:pt x="3034" y="171462"/>
                  </a:cubicBezTo>
                  <a:cubicBezTo>
                    <a:pt x="4044" y="176512"/>
                    <a:pt x="4457" y="181675"/>
                    <a:pt x="5574" y="186702"/>
                  </a:cubicBezTo>
                  <a:cubicBezTo>
                    <a:pt x="6155" y="189316"/>
                    <a:pt x="7410" y="191739"/>
                    <a:pt x="8114" y="194322"/>
                  </a:cubicBezTo>
                  <a:cubicBezTo>
                    <a:pt x="9951" y="201058"/>
                    <a:pt x="11501" y="207869"/>
                    <a:pt x="13194" y="214642"/>
                  </a:cubicBezTo>
                  <a:cubicBezTo>
                    <a:pt x="14041" y="218029"/>
                    <a:pt x="14630" y="221490"/>
                    <a:pt x="15734" y="224802"/>
                  </a:cubicBezTo>
                  <a:cubicBezTo>
                    <a:pt x="16581" y="227342"/>
                    <a:pt x="16601" y="230331"/>
                    <a:pt x="18274" y="232422"/>
                  </a:cubicBezTo>
                  <a:cubicBezTo>
                    <a:pt x="20181" y="234806"/>
                    <a:pt x="23354" y="235809"/>
                    <a:pt x="25894" y="237502"/>
                  </a:cubicBezTo>
                  <a:cubicBezTo>
                    <a:pt x="26741" y="240042"/>
                    <a:pt x="26255" y="243566"/>
                    <a:pt x="28434" y="245122"/>
                  </a:cubicBezTo>
                  <a:cubicBezTo>
                    <a:pt x="32791" y="248234"/>
                    <a:pt x="43674" y="250202"/>
                    <a:pt x="43674" y="250202"/>
                  </a:cubicBezTo>
                  <a:cubicBezTo>
                    <a:pt x="43830" y="250176"/>
                    <a:pt x="63243" y="247755"/>
                    <a:pt x="66534" y="245122"/>
                  </a:cubicBezTo>
                  <a:cubicBezTo>
                    <a:pt x="68918" y="243215"/>
                    <a:pt x="69317" y="239512"/>
                    <a:pt x="71614" y="237502"/>
                  </a:cubicBezTo>
                  <a:cubicBezTo>
                    <a:pt x="76209" y="233482"/>
                    <a:pt x="82537" y="231659"/>
                    <a:pt x="86854" y="227342"/>
                  </a:cubicBezTo>
                  <a:lnTo>
                    <a:pt x="94474" y="219722"/>
                  </a:lnTo>
                  <a:cubicBezTo>
                    <a:pt x="95321" y="217182"/>
                    <a:pt x="94923" y="213775"/>
                    <a:pt x="97014" y="212102"/>
                  </a:cubicBezTo>
                  <a:cubicBezTo>
                    <a:pt x="99740" y="209921"/>
                    <a:pt x="103965" y="210937"/>
                    <a:pt x="107174" y="209562"/>
                  </a:cubicBezTo>
                  <a:cubicBezTo>
                    <a:pt x="109980" y="208359"/>
                    <a:pt x="112064" y="205847"/>
                    <a:pt x="114794" y="204482"/>
                  </a:cubicBezTo>
                  <a:cubicBezTo>
                    <a:pt x="117189" y="203285"/>
                    <a:pt x="119874" y="202789"/>
                    <a:pt x="122414" y="201942"/>
                  </a:cubicBezTo>
                  <a:cubicBezTo>
                    <a:pt x="148661" y="202789"/>
                    <a:pt x="174980" y="202360"/>
                    <a:pt x="201154" y="204482"/>
                  </a:cubicBezTo>
                  <a:cubicBezTo>
                    <a:pt x="206491" y="204915"/>
                    <a:pt x="211314" y="207869"/>
                    <a:pt x="216394" y="209562"/>
                  </a:cubicBezTo>
                  <a:lnTo>
                    <a:pt x="224014" y="212102"/>
                  </a:lnTo>
                  <a:cubicBezTo>
                    <a:pt x="224025" y="212170"/>
                    <a:pt x="228259" y="238580"/>
                    <a:pt x="229094" y="240042"/>
                  </a:cubicBezTo>
                  <a:cubicBezTo>
                    <a:pt x="232006" y="245138"/>
                    <a:pt x="239901" y="245446"/>
                    <a:pt x="244334" y="247662"/>
                  </a:cubicBezTo>
                  <a:cubicBezTo>
                    <a:pt x="262816" y="256903"/>
                    <a:pt x="237399" y="250663"/>
                    <a:pt x="269734" y="255282"/>
                  </a:cubicBezTo>
                  <a:cubicBezTo>
                    <a:pt x="279491" y="258534"/>
                    <a:pt x="282626" y="260841"/>
                    <a:pt x="295134" y="255282"/>
                  </a:cubicBezTo>
                  <a:cubicBezTo>
                    <a:pt x="297924" y="254042"/>
                    <a:pt x="297917" y="249672"/>
                    <a:pt x="300214" y="247662"/>
                  </a:cubicBezTo>
                  <a:cubicBezTo>
                    <a:pt x="310963" y="238256"/>
                    <a:pt x="312608" y="238451"/>
                    <a:pt x="323074" y="234962"/>
                  </a:cubicBezTo>
                  <a:cubicBezTo>
                    <a:pt x="324767" y="232422"/>
                    <a:pt x="325995" y="229501"/>
                    <a:pt x="328154" y="227342"/>
                  </a:cubicBezTo>
                  <a:cubicBezTo>
                    <a:pt x="335306" y="220190"/>
                    <a:pt x="329424" y="229035"/>
                    <a:pt x="330694" y="227342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7" name="Figura a mano libera 226"/>
            <p:cNvSpPr/>
            <p:nvPr/>
          </p:nvSpPr>
          <p:spPr>
            <a:xfrm>
              <a:off x="4894378" y="5885319"/>
              <a:ext cx="404773" cy="784288"/>
            </a:xfrm>
            <a:custGeom>
              <a:avLst/>
              <a:gdLst>
                <a:gd name="connsiteX0" fmla="*/ 508439 w 1133279"/>
                <a:gd name="connsiteY0" fmla="*/ 27096 h 1940507"/>
                <a:gd name="connsiteX1" fmla="*/ 493199 w 1133279"/>
                <a:gd name="connsiteY1" fmla="*/ 38526 h 1940507"/>
                <a:gd name="connsiteX2" fmla="*/ 477959 w 1133279"/>
                <a:gd name="connsiteY2" fmla="*/ 42336 h 1940507"/>
                <a:gd name="connsiteX3" fmla="*/ 458909 w 1133279"/>
                <a:gd name="connsiteY3" fmla="*/ 61386 h 1940507"/>
                <a:gd name="connsiteX4" fmla="*/ 439859 w 1133279"/>
                <a:gd name="connsiteY4" fmla="*/ 69006 h 1940507"/>
                <a:gd name="connsiteX5" fmla="*/ 424619 w 1133279"/>
                <a:gd name="connsiteY5" fmla="*/ 76626 h 1940507"/>
                <a:gd name="connsiteX6" fmla="*/ 409379 w 1133279"/>
                <a:gd name="connsiteY6" fmla="*/ 88056 h 1940507"/>
                <a:gd name="connsiteX7" fmla="*/ 390329 w 1133279"/>
                <a:gd name="connsiteY7" fmla="*/ 95676 h 1940507"/>
                <a:gd name="connsiteX8" fmla="*/ 375089 w 1133279"/>
                <a:gd name="connsiteY8" fmla="*/ 107106 h 1940507"/>
                <a:gd name="connsiteX9" fmla="*/ 359849 w 1133279"/>
                <a:gd name="connsiteY9" fmla="*/ 114726 h 1940507"/>
                <a:gd name="connsiteX10" fmla="*/ 348419 w 1133279"/>
                <a:gd name="connsiteY10" fmla="*/ 126156 h 1940507"/>
                <a:gd name="connsiteX11" fmla="*/ 317939 w 1133279"/>
                <a:gd name="connsiteY11" fmla="*/ 152826 h 1940507"/>
                <a:gd name="connsiteX12" fmla="*/ 310319 w 1133279"/>
                <a:gd name="connsiteY12" fmla="*/ 164256 h 1940507"/>
                <a:gd name="connsiteX13" fmla="*/ 283649 w 1133279"/>
                <a:gd name="connsiteY13" fmla="*/ 198546 h 1940507"/>
                <a:gd name="connsiteX14" fmla="*/ 276029 w 1133279"/>
                <a:gd name="connsiteY14" fmla="*/ 213786 h 1940507"/>
                <a:gd name="connsiteX15" fmla="*/ 272219 w 1133279"/>
                <a:gd name="connsiteY15" fmla="*/ 225216 h 1940507"/>
                <a:gd name="connsiteX16" fmla="*/ 249359 w 1133279"/>
                <a:gd name="connsiteY16" fmla="*/ 248076 h 1940507"/>
                <a:gd name="connsiteX17" fmla="*/ 234119 w 1133279"/>
                <a:gd name="connsiteY17" fmla="*/ 251886 h 1940507"/>
                <a:gd name="connsiteX18" fmla="*/ 180779 w 1133279"/>
                <a:gd name="connsiteY18" fmla="*/ 259506 h 1940507"/>
                <a:gd name="connsiteX19" fmla="*/ 169349 w 1133279"/>
                <a:gd name="connsiteY19" fmla="*/ 263316 h 1940507"/>
                <a:gd name="connsiteX20" fmla="*/ 154109 w 1133279"/>
                <a:gd name="connsiteY20" fmla="*/ 267126 h 1940507"/>
                <a:gd name="connsiteX21" fmla="*/ 142679 w 1133279"/>
                <a:gd name="connsiteY21" fmla="*/ 274746 h 1940507"/>
                <a:gd name="connsiteX22" fmla="*/ 127439 w 1133279"/>
                <a:gd name="connsiteY22" fmla="*/ 282366 h 1940507"/>
                <a:gd name="connsiteX23" fmla="*/ 104579 w 1133279"/>
                <a:gd name="connsiteY23" fmla="*/ 297606 h 1940507"/>
                <a:gd name="connsiteX24" fmla="*/ 85529 w 1133279"/>
                <a:gd name="connsiteY24" fmla="*/ 331896 h 1940507"/>
                <a:gd name="connsiteX25" fmla="*/ 89339 w 1133279"/>
                <a:gd name="connsiteY25" fmla="*/ 354756 h 1940507"/>
                <a:gd name="connsiteX26" fmla="*/ 104579 w 1133279"/>
                <a:gd name="connsiteY26" fmla="*/ 381426 h 1940507"/>
                <a:gd name="connsiteX27" fmla="*/ 108389 w 1133279"/>
                <a:gd name="connsiteY27" fmla="*/ 392856 h 1940507"/>
                <a:gd name="connsiteX28" fmla="*/ 100769 w 1133279"/>
                <a:gd name="connsiteY28" fmla="*/ 411906 h 1940507"/>
                <a:gd name="connsiteX29" fmla="*/ 74099 w 1133279"/>
                <a:gd name="connsiteY29" fmla="*/ 423336 h 1940507"/>
                <a:gd name="connsiteX30" fmla="*/ 47429 w 1133279"/>
                <a:gd name="connsiteY30" fmla="*/ 434766 h 1940507"/>
                <a:gd name="connsiteX31" fmla="*/ 43619 w 1133279"/>
                <a:gd name="connsiteY31" fmla="*/ 499536 h 1940507"/>
                <a:gd name="connsiteX32" fmla="*/ 20759 w 1133279"/>
                <a:gd name="connsiteY32" fmla="*/ 514776 h 1940507"/>
                <a:gd name="connsiteX33" fmla="*/ 9329 w 1133279"/>
                <a:gd name="connsiteY33" fmla="*/ 522396 h 1940507"/>
                <a:gd name="connsiteX34" fmla="*/ 1709 w 1133279"/>
                <a:gd name="connsiteY34" fmla="*/ 533826 h 1940507"/>
                <a:gd name="connsiteX35" fmla="*/ 13139 w 1133279"/>
                <a:gd name="connsiteY35" fmla="*/ 575736 h 1940507"/>
                <a:gd name="connsiteX36" fmla="*/ 24569 w 1133279"/>
                <a:gd name="connsiteY36" fmla="*/ 587166 h 1940507"/>
                <a:gd name="connsiteX37" fmla="*/ 32189 w 1133279"/>
                <a:gd name="connsiteY37" fmla="*/ 598596 h 1940507"/>
                <a:gd name="connsiteX38" fmla="*/ 43619 w 1133279"/>
                <a:gd name="connsiteY38" fmla="*/ 610026 h 1940507"/>
                <a:gd name="connsiteX39" fmla="*/ 62669 w 1133279"/>
                <a:gd name="connsiteY39" fmla="*/ 636696 h 1940507"/>
                <a:gd name="connsiteX40" fmla="*/ 66479 w 1133279"/>
                <a:gd name="connsiteY40" fmla="*/ 651936 h 1940507"/>
                <a:gd name="connsiteX41" fmla="*/ 81719 w 1133279"/>
                <a:gd name="connsiteY41" fmla="*/ 674796 h 1940507"/>
                <a:gd name="connsiteX42" fmla="*/ 74099 w 1133279"/>
                <a:gd name="connsiteY42" fmla="*/ 724326 h 1940507"/>
                <a:gd name="connsiteX43" fmla="*/ 66479 w 1133279"/>
                <a:gd name="connsiteY43" fmla="*/ 735756 h 1940507"/>
                <a:gd name="connsiteX44" fmla="*/ 58859 w 1133279"/>
                <a:gd name="connsiteY44" fmla="*/ 781476 h 1940507"/>
                <a:gd name="connsiteX45" fmla="*/ 51239 w 1133279"/>
                <a:gd name="connsiteY45" fmla="*/ 808146 h 1940507"/>
                <a:gd name="connsiteX46" fmla="*/ 47429 w 1133279"/>
                <a:gd name="connsiteY46" fmla="*/ 846246 h 1940507"/>
                <a:gd name="connsiteX47" fmla="*/ 43619 w 1133279"/>
                <a:gd name="connsiteY47" fmla="*/ 857676 h 1940507"/>
                <a:gd name="connsiteX48" fmla="*/ 47429 w 1133279"/>
                <a:gd name="connsiteY48" fmla="*/ 911016 h 1940507"/>
                <a:gd name="connsiteX49" fmla="*/ 51239 w 1133279"/>
                <a:gd name="connsiteY49" fmla="*/ 926256 h 1940507"/>
                <a:gd name="connsiteX50" fmla="*/ 62669 w 1133279"/>
                <a:gd name="connsiteY50" fmla="*/ 937686 h 1940507"/>
                <a:gd name="connsiteX51" fmla="*/ 81719 w 1133279"/>
                <a:gd name="connsiteY51" fmla="*/ 971976 h 1940507"/>
                <a:gd name="connsiteX52" fmla="*/ 93149 w 1133279"/>
                <a:gd name="connsiteY52" fmla="*/ 983406 h 1940507"/>
                <a:gd name="connsiteX53" fmla="*/ 116009 w 1133279"/>
                <a:gd name="connsiteY53" fmla="*/ 1006266 h 1940507"/>
                <a:gd name="connsiteX54" fmla="*/ 127439 w 1133279"/>
                <a:gd name="connsiteY54" fmla="*/ 1013886 h 1940507"/>
                <a:gd name="connsiteX55" fmla="*/ 154109 w 1133279"/>
                <a:gd name="connsiteY55" fmla="*/ 1029126 h 1940507"/>
                <a:gd name="connsiteX56" fmla="*/ 176969 w 1133279"/>
                <a:gd name="connsiteY56" fmla="*/ 1048176 h 1940507"/>
                <a:gd name="connsiteX57" fmla="*/ 207449 w 1133279"/>
                <a:gd name="connsiteY57" fmla="*/ 1082466 h 1940507"/>
                <a:gd name="connsiteX58" fmla="*/ 222689 w 1133279"/>
                <a:gd name="connsiteY58" fmla="*/ 1093896 h 1940507"/>
                <a:gd name="connsiteX59" fmla="*/ 230309 w 1133279"/>
                <a:gd name="connsiteY59" fmla="*/ 1105326 h 1940507"/>
                <a:gd name="connsiteX60" fmla="*/ 253169 w 1133279"/>
                <a:gd name="connsiteY60" fmla="*/ 1124376 h 1940507"/>
                <a:gd name="connsiteX61" fmla="*/ 268409 w 1133279"/>
                <a:gd name="connsiteY61" fmla="*/ 1147236 h 1940507"/>
                <a:gd name="connsiteX62" fmla="*/ 298889 w 1133279"/>
                <a:gd name="connsiteY62" fmla="*/ 1170096 h 1940507"/>
                <a:gd name="connsiteX63" fmla="*/ 302699 w 1133279"/>
                <a:gd name="connsiteY63" fmla="*/ 1181526 h 1940507"/>
                <a:gd name="connsiteX64" fmla="*/ 314129 w 1133279"/>
                <a:gd name="connsiteY64" fmla="*/ 1185336 h 1940507"/>
                <a:gd name="connsiteX65" fmla="*/ 325559 w 1133279"/>
                <a:gd name="connsiteY65" fmla="*/ 1192956 h 1940507"/>
                <a:gd name="connsiteX66" fmla="*/ 336989 w 1133279"/>
                <a:gd name="connsiteY66" fmla="*/ 1196766 h 1940507"/>
                <a:gd name="connsiteX67" fmla="*/ 348419 w 1133279"/>
                <a:gd name="connsiteY67" fmla="*/ 1204386 h 1940507"/>
                <a:gd name="connsiteX68" fmla="*/ 363659 w 1133279"/>
                <a:gd name="connsiteY68" fmla="*/ 1212006 h 1940507"/>
                <a:gd name="connsiteX69" fmla="*/ 386519 w 1133279"/>
                <a:gd name="connsiteY69" fmla="*/ 1223436 h 1940507"/>
                <a:gd name="connsiteX70" fmla="*/ 394139 w 1133279"/>
                <a:gd name="connsiteY70" fmla="*/ 1234866 h 1940507"/>
                <a:gd name="connsiteX71" fmla="*/ 416999 w 1133279"/>
                <a:gd name="connsiteY71" fmla="*/ 1253916 h 1940507"/>
                <a:gd name="connsiteX72" fmla="*/ 424619 w 1133279"/>
                <a:gd name="connsiteY72" fmla="*/ 1269156 h 1940507"/>
                <a:gd name="connsiteX73" fmla="*/ 432239 w 1133279"/>
                <a:gd name="connsiteY73" fmla="*/ 1292016 h 1940507"/>
                <a:gd name="connsiteX74" fmla="*/ 436049 w 1133279"/>
                <a:gd name="connsiteY74" fmla="*/ 1303446 h 1940507"/>
                <a:gd name="connsiteX75" fmla="*/ 432239 w 1133279"/>
                <a:gd name="connsiteY75" fmla="*/ 1330116 h 1940507"/>
                <a:gd name="connsiteX76" fmla="*/ 428429 w 1133279"/>
                <a:gd name="connsiteY76" fmla="*/ 1360596 h 1940507"/>
                <a:gd name="connsiteX77" fmla="*/ 416999 w 1133279"/>
                <a:gd name="connsiteY77" fmla="*/ 1364406 h 1940507"/>
                <a:gd name="connsiteX78" fmla="*/ 405569 w 1133279"/>
                <a:gd name="connsiteY78" fmla="*/ 1372026 h 1940507"/>
                <a:gd name="connsiteX79" fmla="*/ 375089 w 1133279"/>
                <a:gd name="connsiteY79" fmla="*/ 1398696 h 1940507"/>
                <a:gd name="connsiteX80" fmla="*/ 352229 w 1133279"/>
                <a:gd name="connsiteY80" fmla="*/ 1417746 h 1940507"/>
                <a:gd name="connsiteX81" fmla="*/ 336989 w 1133279"/>
                <a:gd name="connsiteY81" fmla="*/ 1421556 h 1940507"/>
                <a:gd name="connsiteX82" fmla="*/ 325559 w 1133279"/>
                <a:gd name="connsiteY82" fmla="*/ 1429176 h 1940507"/>
                <a:gd name="connsiteX83" fmla="*/ 314129 w 1133279"/>
                <a:gd name="connsiteY83" fmla="*/ 1432986 h 1940507"/>
                <a:gd name="connsiteX84" fmla="*/ 291269 w 1133279"/>
                <a:gd name="connsiteY84" fmla="*/ 1448226 h 1940507"/>
                <a:gd name="connsiteX85" fmla="*/ 268409 w 1133279"/>
                <a:gd name="connsiteY85" fmla="*/ 1463466 h 1940507"/>
                <a:gd name="connsiteX86" fmla="*/ 245549 w 1133279"/>
                <a:gd name="connsiteY86" fmla="*/ 1478706 h 1940507"/>
                <a:gd name="connsiteX87" fmla="*/ 234119 w 1133279"/>
                <a:gd name="connsiteY87" fmla="*/ 1486326 h 1940507"/>
                <a:gd name="connsiteX88" fmla="*/ 207449 w 1133279"/>
                <a:gd name="connsiteY88" fmla="*/ 1520616 h 1940507"/>
                <a:gd name="connsiteX89" fmla="*/ 203639 w 1133279"/>
                <a:gd name="connsiteY89" fmla="*/ 1532046 h 1940507"/>
                <a:gd name="connsiteX90" fmla="*/ 207449 w 1133279"/>
                <a:gd name="connsiteY90" fmla="*/ 1543476 h 1940507"/>
                <a:gd name="connsiteX91" fmla="*/ 218879 w 1133279"/>
                <a:gd name="connsiteY91" fmla="*/ 1551096 h 1940507"/>
                <a:gd name="connsiteX92" fmla="*/ 256979 w 1133279"/>
                <a:gd name="connsiteY92" fmla="*/ 1562526 h 1940507"/>
                <a:gd name="connsiteX93" fmla="*/ 279839 w 1133279"/>
                <a:gd name="connsiteY93" fmla="*/ 1573956 h 1940507"/>
                <a:gd name="connsiteX94" fmla="*/ 302699 w 1133279"/>
                <a:gd name="connsiteY94" fmla="*/ 1581576 h 1940507"/>
                <a:gd name="connsiteX95" fmla="*/ 344609 w 1133279"/>
                <a:gd name="connsiteY95" fmla="*/ 1593006 h 1940507"/>
                <a:gd name="connsiteX96" fmla="*/ 356039 w 1133279"/>
                <a:gd name="connsiteY96" fmla="*/ 1600626 h 1940507"/>
                <a:gd name="connsiteX97" fmla="*/ 363659 w 1133279"/>
                <a:gd name="connsiteY97" fmla="*/ 1612056 h 1940507"/>
                <a:gd name="connsiteX98" fmla="*/ 359849 w 1133279"/>
                <a:gd name="connsiteY98" fmla="*/ 1623486 h 1940507"/>
                <a:gd name="connsiteX99" fmla="*/ 344609 w 1133279"/>
                <a:gd name="connsiteY99" fmla="*/ 1653966 h 1940507"/>
                <a:gd name="connsiteX100" fmla="*/ 340799 w 1133279"/>
                <a:gd name="connsiteY100" fmla="*/ 1673016 h 1940507"/>
                <a:gd name="connsiteX101" fmla="*/ 336989 w 1133279"/>
                <a:gd name="connsiteY101" fmla="*/ 1711116 h 1940507"/>
                <a:gd name="connsiteX102" fmla="*/ 348419 w 1133279"/>
                <a:gd name="connsiteY102" fmla="*/ 1714926 h 1940507"/>
                <a:gd name="connsiteX103" fmla="*/ 356039 w 1133279"/>
                <a:gd name="connsiteY103" fmla="*/ 1726356 h 1940507"/>
                <a:gd name="connsiteX104" fmla="*/ 367469 w 1133279"/>
                <a:gd name="connsiteY104" fmla="*/ 1730166 h 1940507"/>
                <a:gd name="connsiteX105" fmla="*/ 371279 w 1133279"/>
                <a:gd name="connsiteY105" fmla="*/ 1741596 h 1940507"/>
                <a:gd name="connsiteX106" fmla="*/ 378899 w 1133279"/>
                <a:gd name="connsiteY106" fmla="*/ 1753026 h 1940507"/>
                <a:gd name="connsiteX107" fmla="*/ 371279 w 1133279"/>
                <a:gd name="connsiteY107" fmla="*/ 1783506 h 1940507"/>
                <a:gd name="connsiteX108" fmla="*/ 367469 w 1133279"/>
                <a:gd name="connsiteY108" fmla="*/ 1802556 h 1940507"/>
                <a:gd name="connsiteX109" fmla="*/ 378899 w 1133279"/>
                <a:gd name="connsiteY109" fmla="*/ 1833036 h 1940507"/>
                <a:gd name="connsiteX110" fmla="*/ 390329 w 1133279"/>
                <a:gd name="connsiteY110" fmla="*/ 1840656 h 1940507"/>
                <a:gd name="connsiteX111" fmla="*/ 397949 w 1133279"/>
                <a:gd name="connsiteY111" fmla="*/ 1852086 h 1940507"/>
                <a:gd name="connsiteX112" fmla="*/ 401759 w 1133279"/>
                <a:gd name="connsiteY112" fmla="*/ 1863516 h 1940507"/>
                <a:gd name="connsiteX113" fmla="*/ 420809 w 1133279"/>
                <a:gd name="connsiteY113" fmla="*/ 1867326 h 1940507"/>
                <a:gd name="connsiteX114" fmla="*/ 439859 w 1133279"/>
                <a:gd name="connsiteY114" fmla="*/ 1886376 h 1940507"/>
                <a:gd name="connsiteX115" fmla="*/ 451289 w 1133279"/>
                <a:gd name="connsiteY115" fmla="*/ 1893996 h 1940507"/>
                <a:gd name="connsiteX116" fmla="*/ 458909 w 1133279"/>
                <a:gd name="connsiteY116" fmla="*/ 1905426 h 1940507"/>
                <a:gd name="connsiteX117" fmla="*/ 481769 w 1133279"/>
                <a:gd name="connsiteY117" fmla="*/ 1920666 h 1940507"/>
                <a:gd name="connsiteX118" fmla="*/ 500819 w 1133279"/>
                <a:gd name="connsiteY118" fmla="*/ 1935906 h 1940507"/>
                <a:gd name="connsiteX119" fmla="*/ 504629 w 1133279"/>
                <a:gd name="connsiteY119" fmla="*/ 1924476 h 1940507"/>
                <a:gd name="connsiteX120" fmla="*/ 508439 w 1133279"/>
                <a:gd name="connsiteY120" fmla="*/ 1897806 h 1940507"/>
                <a:gd name="connsiteX121" fmla="*/ 512249 w 1133279"/>
                <a:gd name="connsiteY121" fmla="*/ 1878756 h 1940507"/>
                <a:gd name="connsiteX122" fmla="*/ 523679 w 1133279"/>
                <a:gd name="connsiteY122" fmla="*/ 1874946 h 1940507"/>
                <a:gd name="connsiteX123" fmla="*/ 557969 w 1133279"/>
                <a:gd name="connsiteY123" fmla="*/ 1882566 h 1940507"/>
                <a:gd name="connsiteX124" fmla="*/ 569399 w 1133279"/>
                <a:gd name="connsiteY124" fmla="*/ 1893996 h 1940507"/>
                <a:gd name="connsiteX125" fmla="*/ 592259 w 1133279"/>
                <a:gd name="connsiteY125" fmla="*/ 1901616 h 1940507"/>
                <a:gd name="connsiteX126" fmla="*/ 603689 w 1133279"/>
                <a:gd name="connsiteY126" fmla="*/ 1905426 h 1940507"/>
                <a:gd name="connsiteX127" fmla="*/ 626549 w 1133279"/>
                <a:gd name="connsiteY127" fmla="*/ 1916856 h 1940507"/>
                <a:gd name="connsiteX128" fmla="*/ 679889 w 1133279"/>
                <a:gd name="connsiteY128" fmla="*/ 1913046 h 1940507"/>
                <a:gd name="connsiteX129" fmla="*/ 691319 w 1133279"/>
                <a:gd name="connsiteY129" fmla="*/ 1909236 h 1940507"/>
                <a:gd name="connsiteX130" fmla="*/ 698939 w 1133279"/>
                <a:gd name="connsiteY130" fmla="*/ 1897806 h 1940507"/>
                <a:gd name="connsiteX131" fmla="*/ 695129 w 1133279"/>
                <a:gd name="connsiteY131" fmla="*/ 1813986 h 1940507"/>
                <a:gd name="connsiteX132" fmla="*/ 687509 w 1133279"/>
                <a:gd name="connsiteY132" fmla="*/ 1798746 h 1940507"/>
                <a:gd name="connsiteX133" fmla="*/ 691319 w 1133279"/>
                <a:gd name="connsiteY133" fmla="*/ 1737786 h 1940507"/>
                <a:gd name="connsiteX134" fmla="*/ 702749 w 1133279"/>
                <a:gd name="connsiteY134" fmla="*/ 1733976 h 1940507"/>
                <a:gd name="connsiteX135" fmla="*/ 725609 w 1133279"/>
                <a:gd name="connsiteY135" fmla="*/ 1722546 h 1940507"/>
                <a:gd name="connsiteX136" fmla="*/ 790379 w 1133279"/>
                <a:gd name="connsiteY136" fmla="*/ 1718736 h 1940507"/>
                <a:gd name="connsiteX137" fmla="*/ 813239 w 1133279"/>
                <a:gd name="connsiteY137" fmla="*/ 1707306 h 1940507"/>
                <a:gd name="connsiteX138" fmla="*/ 824669 w 1133279"/>
                <a:gd name="connsiteY138" fmla="*/ 1703496 h 1940507"/>
                <a:gd name="connsiteX139" fmla="*/ 847529 w 1133279"/>
                <a:gd name="connsiteY139" fmla="*/ 1684446 h 1940507"/>
                <a:gd name="connsiteX140" fmla="*/ 851339 w 1133279"/>
                <a:gd name="connsiteY140" fmla="*/ 1673016 h 1940507"/>
                <a:gd name="connsiteX141" fmla="*/ 843719 w 1133279"/>
                <a:gd name="connsiteY141" fmla="*/ 1661586 h 1940507"/>
                <a:gd name="connsiteX142" fmla="*/ 832289 w 1133279"/>
                <a:gd name="connsiteY142" fmla="*/ 1650156 h 1940507"/>
                <a:gd name="connsiteX143" fmla="*/ 752279 w 1133279"/>
                <a:gd name="connsiteY143" fmla="*/ 1638726 h 1940507"/>
                <a:gd name="connsiteX144" fmla="*/ 740849 w 1133279"/>
                <a:gd name="connsiteY144" fmla="*/ 1631106 h 1940507"/>
                <a:gd name="connsiteX145" fmla="*/ 740849 w 1133279"/>
                <a:gd name="connsiteY145" fmla="*/ 1593006 h 1940507"/>
                <a:gd name="connsiteX146" fmla="*/ 737039 w 1133279"/>
                <a:gd name="connsiteY146" fmla="*/ 1532046 h 1940507"/>
                <a:gd name="connsiteX147" fmla="*/ 725609 w 1133279"/>
                <a:gd name="connsiteY147" fmla="*/ 1512996 h 1940507"/>
                <a:gd name="connsiteX148" fmla="*/ 714179 w 1133279"/>
                <a:gd name="connsiteY148" fmla="*/ 1490136 h 1940507"/>
                <a:gd name="connsiteX149" fmla="*/ 710369 w 1133279"/>
                <a:gd name="connsiteY149" fmla="*/ 1471086 h 1940507"/>
                <a:gd name="connsiteX150" fmla="*/ 634169 w 1133279"/>
                <a:gd name="connsiteY150" fmla="*/ 1455846 h 1940507"/>
                <a:gd name="connsiteX151" fmla="*/ 618929 w 1133279"/>
                <a:gd name="connsiteY151" fmla="*/ 1452036 h 1940507"/>
                <a:gd name="connsiteX152" fmla="*/ 599879 w 1133279"/>
                <a:gd name="connsiteY152" fmla="*/ 1448226 h 1940507"/>
                <a:gd name="connsiteX153" fmla="*/ 577019 w 1133279"/>
                <a:gd name="connsiteY153" fmla="*/ 1440606 h 1940507"/>
                <a:gd name="connsiteX154" fmla="*/ 565589 w 1133279"/>
                <a:gd name="connsiteY154" fmla="*/ 1432986 h 1940507"/>
                <a:gd name="connsiteX155" fmla="*/ 561779 w 1133279"/>
                <a:gd name="connsiteY155" fmla="*/ 1383456 h 1940507"/>
                <a:gd name="connsiteX156" fmla="*/ 554159 w 1133279"/>
                <a:gd name="connsiteY156" fmla="*/ 1360596 h 1940507"/>
                <a:gd name="connsiteX157" fmla="*/ 565589 w 1133279"/>
                <a:gd name="connsiteY157" fmla="*/ 1352976 h 1940507"/>
                <a:gd name="connsiteX158" fmla="*/ 664649 w 1133279"/>
                <a:gd name="connsiteY158" fmla="*/ 1349166 h 1940507"/>
                <a:gd name="connsiteX159" fmla="*/ 710369 w 1133279"/>
                <a:gd name="connsiteY159" fmla="*/ 1356786 h 1940507"/>
                <a:gd name="connsiteX160" fmla="*/ 721799 w 1133279"/>
                <a:gd name="connsiteY160" fmla="*/ 1364406 h 1940507"/>
                <a:gd name="connsiteX161" fmla="*/ 759899 w 1133279"/>
                <a:gd name="connsiteY161" fmla="*/ 1387266 h 1940507"/>
                <a:gd name="connsiteX162" fmla="*/ 775139 w 1133279"/>
                <a:gd name="connsiteY162" fmla="*/ 1398696 h 1940507"/>
                <a:gd name="connsiteX163" fmla="*/ 801809 w 1133279"/>
                <a:gd name="connsiteY163" fmla="*/ 1406316 h 1940507"/>
                <a:gd name="connsiteX164" fmla="*/ 813239 w 1133279"/>
                <a:gd name="connsiteY164" fmla="*/ 1413936 h 1940507"/>
                <a:gd name="connsiteX165" fmla="*/ 828479 w 1133279"/>
                <a:gd name="connsiteY165" fmla="*/ 1417746 h 1940507"/>
                <a:gd name="connsiteX166" fmla="*/ 881819 w 1133279"/>
                <a:gd name="connsiteY166" fmla="*/ 1425366 h 1940507"/>
                <a:gd name="connsiteX167" fmla="*/ 908489 w 1133279"/>
                <a:gd name="connsiteY167" fmla="*/ 1432986 h 1940507"/>
                <a:gd name="connsiteX168" fmla="*/ 919919 w 1133279"/>
                <a:gd name="connsiteY168" fmla="*/ 1436796 h 1940507"/>
                <a:gd name="connsiteX169" fmla="*/ 916109 w 1133279"/>
                <a:gd name="connsiteY169" fmla="*/ 1417746 h 1940507"/>
                <a:gd name="connsiteX170" fmla="*/ 881819 w 1133279"/>
                <a:gd name="connsiteY170" fmla="*/ 1375836 h 1940507"/>
                <a:gd name="connsiteX171" fmla="*/ 870389 w 1133279"/>
                <a:gd name="connsiteY171" fmla="*/ 1368216 h 1940507"/>
                <a:gd name="connsiteX172" fmla="*/ 858959 w 1133279"/>
                <a:gd name="connsiteY172" fmla="*/ 1345356 h 1940507"/>
                <a:gd name="connsiteX173" fmla="*/ 870389 w 1133279"/>
                <a:gd name="connsiteY173" fmla="*/ 1341546 h 1940507"/>
                <a:gd name="connsiteX174" fmla="*/ 904679 w 1133279"/>
                <a:gd name="connsiteY174" fmla="*/ 1337736 h 1940507"/>
                <a:gd name="connsiteX175" fmla="*/ 996119 w 1133279"/>
                <a:gd name="connsiteY175" fmla="*/ 1333926 h 1940507"/>
                <a:gd name="connsiteX176" fmla="*/ 1011359 w 1133279"/>
                <a:gd name="connsiteY176" fmla="*/ 1311066 h 1940507"/>
                <a:gd name="connsiteX177" fmla="*/ 1003739 w 1133279"/>
                <a:gd name="connsiteY177" fmla="*/ 1284396 h 1940507"/>
                <a:gd name="connsiteX178" fmla="*/ 980879 w 1133279"/>
                <a:gd name="connsiteY178" fmla="*/ 1272966 h 1940507"/>
                <a:gd name="connsiteX179" fmla="*/ 969449 w 1133279"/>
                <a:gd name="connsiteY179" fmla="*/ 1265346 h 1940507"/>
                <a:gd name="connsiteX180" fmla="*/ 958019 w 1133279"/>
                <a:gd name="connsiteY180" fmla="*/ 1261536 h 1940507"/>
                <a:gd name="connsiteX181" fmla="*/ 946589 w 1133279"/>
                <a:gd name="connsiteY181" fmla="*/ 1253916 h 1940507"/>
                <a:gd name="connsiteX182" fmla="*/ 919919 w 1133279"/>
                <a:gd name="connsiteY182" fmla="*/ 1246296 h 1940507"/>
                <a:gd name="connsiteX183" fmla="*/ 908489 w 1133279"/>
                <a:gd name="connsiteY183" fmla="*/ 1238676 h 1940507"/>
                <a:gd name="connsiteX184" fmla="*/ 900869 w 1133279"/>
                <a:gd name="connsiteY184" fmla="*/ 1200576 h 1940507"/>
                <a:gd name="connsiteX185" fmla="*/ 893249 w 1133279"/>
                <a:gd name="connsiteY185" fmla="*/ 1177716 h 1940507"/>
                <a:gd name="connsiteX186" fmla="*/ 897059 w 1133279"/>
                <a:gd name="connsiteY186" fmla="*/ 1101516 h 1940507"/>
                <a:gd name="connsiteX187" fmla="*/ 908489 w 1133279"/>
                <a:gd name="connsiteY187" fmla="*/ 1090086 h 1940507"/>
                <a:gd name="connsiteX188" fmla="*/ 916109 w 1133279"/>
                <a:gd name="connsiteY188" fmla="*/ 1078656 h 1940507"/>
                <a:gd name="connsiteX189" fmla="*/ 919919 w 1133279"/>
                <a:gd name="connsiteY189" fmla="*/ 1067226 h 1940507"/>
                <a:gd name="connsiteX190" fmla="*/ 931349 w 1133279"/>
                <a:gd name="connsiteY190" fmla="*/ 1059606 h 1940507"/>
                <a:gd name="connsiteX191" fmla="*/ 999929 w 1133279"/>
                <a:gd name="connsiteY191" fmla="*/ 1048176 h 1940507"/>
                <a:gd name="connsiteX192" fmla="*/ 1015169 w 1133279"/>
                <a:gd name="connsiteY192" fmla="*/ 1006266 h 1940507"/>
                <a:gd name="connsiteX193" fmla="*/ 1022789 w 1133279"/>
                <a:gd name="connsiteY193" fmla="*/ 983406 h 1940507"/>
                <a:gd name="connsiteX194" fmla="*/ 1045649 w 1133279"/>
                <a:gd name="connsiteY194" fmla="*/ 968166 h 1940507"/>
                <a:gd name="connsiteX195" fmla="*/ 1049459 w 1133279"/>
                <a:gd name="connsiteY195" fmla="*/ 956736 h 1940507"/>
                <a:gd name="connsiteX196" fmla="*/ 1064699 w 1133279"/>
                <a:gd name="connsiteY196" fmla="*/ 952926 h 1940507"/>
                <a:gd name="connsiteX197" fmla="*/ 1091369 w 1133279"/>
                <a:gd name="connsiteY197" fmla="*/ 949116 h 1940507"/>
                <a:gd name="connsiteX198" fmla="*/ 1114229 w 1133279"/>
                <a:gd name="connsiteY198" fmla="*/ 941496 h 1940507"/>
                <a:gd name="connsiteX199" fmla="*/ 1133279 w 1133279"/>
                <a:gd name="connsiteY199" fmla="*/ 914826 h 1940507"/>
                <a:gd name="connsiteX200" fmla="*/ 1129469 w 1133279"/>
                <a:gd name="connsiteY200" fmla="*/ 895776 h 1940507"/>
                <a:gd name="connsiteX201" fmla="*/ 1098989 w 1133279"/>
                <a:gd name="connsiteY201" fmla="*/ 884346 h 1940507"/>
                <a:gd name="connsiteX202" fmla="*/ 1007549 w 1133279"/>
                <a:gd name="connsiteY202" fmla="*/ 880536 h 1940507"/>
                <a:gd name="connsiteX203" fmla="*/ 1011359 w 1133279"/>
                <a:gd name="connsiteY203" fmla="*/ 838626 h 1940507"/>
                <a:gd name="connsiteX204" fmla="*/ 1015169 w 1133279"/>
                <a:gd name="connsiteY204" fmla="*/ 815766 h 1940507"/>
                <a:gd name="connsiteX205" fmla="*/ 1030409 w 1133279"/>
                <a:gd name="connsiteY205" fmla="*/ 808146 h 1940507"/>
                <a:gd name="connsiteX206" fmla="*/ 1053269 w 1133279"/>
                <a:gd name="connsiteY206" fmla="*/ 800526 h 1940507"/>
                <a:gd name="connsiteX207" fmla="*/ 1083749 w 1133279"/>
                <a:gd name="connsiteY207" fmla="*/ 792906 h 1940507"/>
                <a:gd name="connsiteX208" fmla="*/ 1106609 w 1133279"/>
                <a:gd name="connsiteY208" fmla="*/ 773856 h 1940507"/>
                <a:gd name="connsiteX209" fmla="*/ 1118039 w 1133279"/>
                <a:gd name="connsiteY209" fmla="*/ 766236 h 1940507"/>
                <a:gd name="connsiteX210" fmla="*/ 1114229 w 1133279"/>
                <a:gd name="connsiteY210" fmla="*/ 754806 h 1940507"/>
                <a:gd name="connsiteX211" fmla="*/ 999929 w 1133279"/>
                <a:gd name="connsiteY211" fmla="*/ 766236 h 1940507"/>
                <a:gd name="connsiteX212" fmla="*/ 984689 w 1133279"/>
                <a:gd name="connsiteY212" fmla="*/ 773856 h 1940507"/>
                <a:gd name="connsiteX213" fmla="*/ 969449 w 1133279"/>
                <a:gd name="connsiteY213" fmla="*/ 750996 h 1940507"/>
                <a:gd name="connsiteX214" fmla="*/ 961829 w 1133279"/>
                <a:gd name="connsiteY214" fmla="*/ 739566 h 1940507"/>
                <a:gd name="connsiteX215" fmla="*/ 965639 w 1133279"/>
                <a:gd name="connsiteY215" fmla="*/ 724326 h 1940507"/>
                <a:gd name="connsiteX216" fmla="*/ 984689 w 1133279"/>
                <a:gd name="connsiteY216" fmla="*/ 705276 h 1940507"/>
                <a:gd name="connsiteX217" fmla="*/ 999929 w 1133279"/>
                <a:gd name="connsiteY217" fmla="*/ 701466 h 1940507"/>
                <a:gd name="connsiteX218" fmla="*/ 1011359 w 1133279"/>
                <a:gd name="connsiteY218" fmla="*/ 697656 h 1940507"/>
                <a:gd name="connsiteX219" fmla="*/ 1026599 w 1133279"/>
                <a:gd name="connsiteY219" fmla="*/ 651936 h 1940507"/>
                <a:gd name="connsiteX220" fmla="*/ 1030409 w 1133279"/>
                <a:gd name="connsiteY220" fmla="*/ 640506 h 1940507"/>
                <a:gd name="connsiteX221" fmla="*/ 1041839 w 1133279"/>
                <a:gd name="connsiteY221" fmla="*/ 629076 h 1940507"/>
                <a:gd name="connsiteX222" fmla="*/ 1045649 w 1133279"/>
                <a:gd name="connsiteY222" fmla="*/ 613836 h 1940507"/>
                <a:gd name="connsiteX223" fmla="*/ 1045649 w 1133279"/>
                <a:gd name="connsiteY223" fmla="*/ 587166 h 1940507"/>
                <a:gd name="connsiteX224" fmla="*/ 1034219 w 1133279"/>
                <a:gd name="connsiteY224" fmla="*/ 579546 h 1940507"/>
                <a:gd name="connsiteX225" fmla="*/ 969449 w 1133279"/>
                <a:gd name="connsiteY225" fmla="*/ 583356 h 1940507"/>
                <a:gd name="connsiteX226" fmla="*/ 946589 w 1133279"/>
                <a:gd name="connsiteY226" fmla="*/ 602406 h 1940507"/>
                <a:gd name="connsiteX227" fmla="*/ 927539 w 1133279"/>
                <a:gd name="connsiteY227" fmla="*/ 613836 h 1940507"/>
                <a:gd name="connsiteX228" fmla="*/ 904679 w 1133279"/>
                <a:gd name="connsiteY228" fmla="*/ 625266 h 1940507"/>
                <a:gd name="connsiteX229" fmla="*/ 847529 w 1133279"/>
                <a:gd name="connsiteY229" fmla="*/ 613836 h 1940507"/>
                <a:gd name="connsiteX230" fmla="*/ 820859 w 1133279"/>
                <a:gd name="connsiteY230" fmla="*/ 610026 h 1940507"/>
                <a:gd name="connsiteX231" fmla="*/ 805619 w 1133279"/>
                <a:gd name="connsiteY231" fmla="*/ 594786 h 1940507"/>
                <a:gd name="connsiteX232" fmla="*/ 782759 w 1133279"/>
                <a:gd name="connsiteY232" fmla="*/ 583356 h 1940507"/>
                <a:gd name="connsiteX233" fmla="*/ 759899 w 1133279"/>
                <a:gd name="connsiteY233" fmla="*/ 564306 h 1940507"/>
                <a:gd name="connsiteX234" fmla="*/ 771329 w 1133279"/>
                <a:gd name="connsiteY234" fmla="*/ 518586 h 1940507"/>
                <a:gd name="connsiteX235" fmla="*/ 775139 w 1133279"/>
                <a:gd name="connsiteY235" fmla="*/ 507156 h 1940507"/>
                <a:gd name="connsiteX236" fmla="*/ 786569 w 1133279"/>
                <a:gd name="connsiteY236" fmla="*/ 499536 h 1940507"/>
                <a:gd name="connsiteX237" fmla="*/ 790379 w 1133279"/>
                <a:gd name="connsiteY237" fmla="*/ 419526 h 1940507"/>
                <a:gd name="connsiteX238" fmla="*/ 797999 w 1133279"/>
                <a:gd name="connsiteY238" fmla="*/ 396666 h 1940507"/>
                <a:gd name="connsiteX239" fmla="*/ 809429 w 1133279"/>
                <a:gd name="connsiteY239" fmla="*/ 385236 h 1940507"/>
                <a:gd name="connsiteX240" fmla="*/ 832289 w 1133279"/>
                <a:gd name="connsiteY240" fmla="*/ 369996 h 1940507"/>
                <a:gd name="connsiteX241" fmla="*/ 855149 w 1133279"/>
                <a:gd name="connsiteY241" fmla="*/ 354756 h 1940507"/>
                <a:gd name="connsiteX242" fmla="*/ 885629 w 1133279"/>
                <a:gd name="connsiteY242" fmla="*/ 320466 h 1940507"/>
                <a:gd name="connsiteX243" fmla="*/ 897059 w 1133279"/>
                <a:gd name="connsiteY243" fmla="*/ 309036 h 1940507"/>
                <a:gd name="connsiteX244" fmla="*/ 904679 w 1133279"/>
                <a:gd name="connsiteY244" fmla="*/ 297606 h 1940507"/>
                <a:gd name="connsiteX245" fmla="*/ 912299 w 1133279"/>
                <a:gd name="connsiteY245" fmla="*/ 274746 h 1940507"/>
                <a:gd name="connsiteX246" fmla="*/ 900869 w 1133279"/>
                <a:gd name="connsiteY246" fmla="*/ 267126 h 1940507"/>
                <a:gd name="connsiteX247" fmla="*/ 866579 w 1133279"/>
                <a:gd name="connsiteY247" fmla="*/ 259506 h 1940507"/>
                <a:gd name="connsiteX248" fmla="*/ 824669 w 1133279"/>
                <a:gd name="connsiteY248" fmla="*/ 251886 h 1940507"/>
                <a:gd name="connsiteX249" fmla="*/ 805619 w 1133279"/>
                <a:gd name="connsiteY249" fmla="*/ 270936 h 1940507"/>
                <a:gd name="connsiteX250" fmla="*/ 794189 w 1133279"/>
                <a:gd name="connsiteY250" fmla="*/ 278556 h 1940507"/>
                <a:gd name="connsiteX251" fmla="*/ 782759 w 1133279"/>
                <a:gd name="connsiteY251" fmla="*/ 293796 h 1940507"/>
                <a:gd name="connsiteX252" fmla="*/ 759899 w 1133279"/>
                <a:gd name="connsiteY252" fmla="*/ 297606 h 1940507"/>
                <a:gd name="connsiteX253" fmla="*/ 740849 w 1133279"/>
                <a:gd name="connsiteY253" fmla="*/ 301416 h 1940507"/>
                <a:gd name="connsiteX254" fmla="*/ 695129 w 1133279"/>
                <a:gd name="connsiteY254" fmla="*/ 297606 h 1940507"/>
                <a:gd name="connsiteX255" fmla="*/ 679889 w 1133279"/>
                <a:gd name="connsiteY255" fmla="*/ 274746 h 1940507"/>
                <a:gd name="connsiteX256" fmla="*/ 664649 w 1133279"/>
                <a:gd name="connsiteY256" fmla="*/ 267126 h 1940507"/>
                <a:gd name="connsiteX257" fmla="*/ 653219 w 1133279"/>
                <a:gd name="connsiteY257" fmla="*/ 259506 h 1940507"/>
                <a:gd name="connsiteX258" fmla="*/ 615119 w 1133279"/>
                <a:gd name="connsiteY258" fmla="*/ 251886 h 1940507"/>
                <a:gd name="connsiteX259" fmla="*/ 546539 w 1133279"/>
                <a:gd name="connsiteY259" fmla="*/ 255696 h 1940507"/>
                <a:gd name="connsiteX260" fmla="*/ 535109 w 1133279"/>
                <a:gd name="connsiteY260" fmla="*/ 263316 h 1940507"/>
                <a:gd name="connsiteX261" fmla="*/ 523679 w 1133279"/>
                <a:gd name="connsiteY261" fmla="*/ 267126 h 1940507"/>
                <a:gd name="connsiteX262" fmla="*/ 500819 w 1133279"/>
                <a:gd name="connsiteY262" fmla="*/ 270936 h 1940507"/>
                <a:gd name="connsiteX263" fmla="*/ 485579 w 1133279"/>
                <a:gd name="connsiteY263" fmla="*/ 274746 h 1940507"/>
                <a:gd name="connsiteX264" fmla="*/ 436049 w 1133279"/>
                <a:gd name="connsiteY264" fmla="*/ 270936 h 1940507"/>
                <a:gd name="connsiteX265" fmla="*/ 424619 w 1133279"/>
                <a:gd name="connsiteY265" fmla="*/ 267126 h 1940507"/>
                <a:gd name="connsiteX266" fmla="*/ 416999 w 1133279"/>
                <a:gd name="connsiteY266" fmla="*/ 255696 h 1940507"/>
                <a:gd name="connsiteX267" fmla="*/ 424619 w 1133279"/>
                <a:gd name="connsiteY267" fmla="*/ 225216 h 1940507"/>
                <a:gd name="connsiteX268" fmla="*/ 432239 w 1133279"/>
                <a:gd name="connsiteY268" fmla="*/ 213786 h 1940507"/>
                <a:gd name="connsiteX269" fmla="*/ 443669 w 1133279"/>
                <a:gd name="connsiteY269" fmla="*/ 190926 h 1940507"/>
                <a:gd name="connsiteX270" fmla="*/ 455099 w 1133279"/>
                <a:gd name="connsiteY270" fmla="*/ 183306 h 1940507"/>
                <a:gd name="connsiteX271" fmla="*/ 477959 w 1133279"/>
                <a:gd name="connsiteY271" fmla="*/ 164256 h 1940507"/>
                <a:gd name="connsiteX272" fmla="*/ 497009 w 1133279"/>
                <a:gd name="connsiteY272" fmla="*/ 145206 h 1940507"/>
                <a:gd name="connsiteX273" fmla="*/ 519869 w 1133279"/>
                <a:gd name="connsiteY273" fmla="*/ 129966 h 1940507"/>
                <a:gd name="connsiteX274" fmla="*/ 531299 w 1133279"/>
                <a:gd name="connsiteY274" fmla="*/ 118536 h 1940507"/>
                <a:gd name="connsiteX275" fmla="*/ 542729 w 1133279"/>
                <a:gd name="connsiteY275" fmla="*/ 114726 h 1940507"/>
                <a:gd name="connsiteX276" fmla="*/ 554159 w 1133279"/>
                <a:gd name="connsiteY276" fmla="*/ 107106 h 1940507"/>
                <a:gd name="connsiteX277" fmla="*/ 565589 w 1133279"/>
                <a:gd name="connsiteY277" fmla="*/ 80436 h 1940507"/>
                <a:gd name="connsiteX278" fmla="*/ 577019 w 1133279"/>
                <a:gd name="connsiteY278" fmla="*/ 57576 h 1940507"/>
                <a:gd name="connsiteX279" fmla="*/ 573209 w 1133279"/>
                <a:gd name="connsiteY279" fmla="*/ 38526 h 1940507"/>
                <a:gd name="connsiteX280" fmla="*/ 535109 w 1133279"/>
                <a:gd name="connsiteY280" fmla="*/ 23286 h 1940507"/>
                <a:gd name="connsiteX281" fmla="*/ 527489 w 1133279"/>
                <a:gd name="connsiteY281" fmla="*/ 34716 h 1940507"/>
                <a:gd name="connsiteX282" fmla="*/ 508439 w 1133279"/>
                <a:gd name="connsiteY282" fmla="*/ 27096 h 194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</a:cxnLst>
              <a:rect l="l" t="t" r="r" b="b"/>
              <a:pathLst>
                <a:path w="1133279" h="1940507">
                  <a:moveTo>
                    <a:pt x="508439" y="27096"/>
                  </a:moveTo>
                  <a:cubicBezTo>
                    <a:pt x="502724" y="27731"/>
                    <a:pt x="498879" y="35686"/>
                    <a:pt x="493199" y="38526"/>
                  </a:cubicBezTo>
                  <a:cubicBezTo>
                    <a:pt x="488515" y="40868"/>
                    <a:pt x="482316" y="39431"/>
                    <a:pt x="477959" y="42336"/>
                  </a:cubicBezTo>
                  <a:cubicBezTo>
                    <a:pt x="470487" y="47317"/>
                    <a:pt x="466266" y="56236"/>
                    <a:pt x="458909" y="61386"/>
                  </a:cubicBezTo>
                  <a:cubicBezTo>
                    <a:pt x="453306" y="65308"/>
                    <a:pt x="446109" y="66228"/>
                    <a:pt x="439859" y="69006"/>
                  </a:cubicBezTo>
                  <a:cubicBezTo>
                    <a:pt x="434669" y="71313"/>
                    <a:pt x="429435" y="73616"/>
                    <a:pt x="424619" y="76626"/>
                  </a:cubicBezTo>
                  <a:cubicBezTo>
                    <a:pt x="419234" y="79991"/>
                    <a:pt x="414930" y="84972"/>
                    <a:pt x="409379" y="88056"/>
                  </a:cubicBezTo>
                  <a:cubicBezTo>
                    <a:pt x="403400" y="91377"/>
                    <a:pt x="396308" y="92355"/>
                    <a:pt x="390329" y="95676"/>
                  </a:cubicBezTo>
                  <a:cubicBezTo>
                    <a:pt x="384778" y="98760"/>
                    <a:pt x="380474" y="103741"/>
                    <a:pt x="375089" y="107106"/>
                  </a:cubicBezTo>
                  <a:cubicBezTo>
                    <a:pt x="370273" y="110116"/>
                    <a:pt x="364471" y="111425"/>
                    <a:pt x="359849" y="114726"/>
                  </a:cubicBezTo>
                  <a:cubicBezTo>
                    <a:pt x="355464" y="117858"/>
                    <a:pt x="352510" y="122649"/>
                    <a:pt x="348419" y="126156"/>
                  </a:cubicBezTo>
                  <a:cubicBezTo>
                    <a:pt x="329557" y="142323"/>
                    <a:pt x="335264" y="132613"/>
                    <a:pt x="317939" y="152826"/>
                  </a:cubicBezTo>
                  <a:cubicBezTo>
                    <a:pt x="314959" y="156303"/>
                    <a:pt x="313250" y="160738"/>
                    <a:pt x="310319" y="164256"/>
                  </a:cubicBezTo>
                  <a:cubicBezTo>
                    <a:pt x="294640" y="183071"/>
                    <a:pt x="298093" y="169657"/>
                    <a:pt x="283649" y="198546"/>
                  </a:cubicBezTo>
                  <a:cubicBezTo>
                    <a:pt x="281109" y="203626"/>
                    <a:pt x="278266" y="208566"/>
                    <a:pt x="276029" y="213786"/>
                  </a:cubicBezTo>
                  <a:cubicBezTo>
                    <a:pt x="274447" y="217477"/>
                    <a:pt x="274015" y="221624"/>
                    <a:pt x="272219" y="225216"/>
                  </a:cubicBezTo>
                  <a:cubicBezTo>
                    <a:pt x="267063" y="235529"/>
                    <a:pt x="259961" y="242775"/>
                    <a:pt x="249359" y="248076"/>
                  </a:cubicBezTo>
                  <a:cubicBezTo>
                    <a:pt x="244675" y="250418"/>
                    <a:pt x="239254" y="250859"/>
                    <a:pt x="234119" y="251886"/>
                  </a:cubicBezTo>
                  <a:cubicBezTo>
                    <a:pt x="215808" y="255548"/>
                    <a:pt x="199509" y="257165"/>
                    <a:pt x="180779" y="259506"/>
                  </a:cubicBezTo>
                  <a:cubicBezTo>
                    <a:pt x="176969" y="260776"/>
                    <a:pt x="173211" y="262213"/>
                    <a:pt x="169349" y="263316"/>
                  </a:cubicBezTo>
                  <a:cubicBezTo>
                    <a:pt x="164314" y="264755"/>
                    <a:pt x="158922" y="265063"/>
                    <a:pt x="154109" y="267126"/>
                  </a:cubicBezTo>
                  <a:cubicBezTo>
                    <a:pt x="149900" y="268930"/>
                    <a:pt x="146655" y="272474"/>
                    <a:pt x="142679" y="274746"/>
                  </a:cubicBezTo>
                  <a:cubicBezTo>
                    <a:pt x="137748" y="277564"/>
                    <a:pt x="132309" y="279444"/>
                    <a:pt x="127439" y="282366"/>
                  </a:cubicBezTo>
                  <a:cubicBezTo>
                    <a:pt x="119586" y="287078"/>
                    <a:pt x="104579" y="297606"/>
                    <a:pt x="104579" y="297606"/>
                  </a:cubicBezTo>
                  <a:cubicBezTo>
                    <a:pt x="87111" y="323808"/>
                    <a:pt x="92235" y="311778"/>
                    <a:pt x="85529" y="331896"/>
                  </a:cubicBezTo>
                  <a:cubicBezTo>
                    <a:pt x="86799" y="339516"/>
                    <a:pt x="87119" y="347357"/>
                    <a:pt x="89339" y="354756"/>
                  </a:cubicBezTo>
                  <a:cubicBezTo>
                    <a:pt x="94349" y="371455"/>
                    <a:pt x="97564" y="367396"/>
                    <a:pt x="104579" y="381426"/>
                  </a:cubicBezTo>
                  <a:cubicBezTo>
                    <a:pt x="106375" y="385018"/>
                    <a:pt x="107119" y="389046"/>
                    <a:pt x="108389" y="392856"/>
                  </a:cubicBezTo>
                  <a:cubicBezTo>
                    <a:pt x="105849" y="399206"/>
                    <a:pt x="104744" y="406341"/>
                    <a:pt x="100769" y="411906"/>
                  </a:cubicBezTo>
                  <a:cubicBezTo>
                    <a:pt x="94820" y="420234"/>
                    <a:pt x="82531" y="420927"/>
                    <a:pt x="74099" y="423336"/>
                  </a:cubicBezTo>
                  <a:cubicBezTo>
                    <a:pt x="61018" y="427073"/>
                    <a:pt x="60976" y="427993"/>
                    <a:pt x="47429" y="434766"/>
                  </a:cubicBezTo>
                  <a:cubicBezTo>
                    <a:pt x="46159" y="456356"/>
                    <a:pt x="47860" y="478329"/>
                    <a:pt x="43619" y="499536"/>
                  </a:cubicBezTo>
                  <a:cubicBezTo>
                    <a:pt x="41212" y="511573"/>
                    <a:pt x="28459" y="510926"/>
                    <a:pt x="20759" y="514776"/>
                  </a:cubicBezTo>
                  <a:cubicBezTo>
                    <a:pt x="16663" y="516824"/>
                    <a:pt x="13139" y="519856"/>
                    <a:pt x="9329" y="522396"/>
                  </a:cubicBezTo>
                  <a:cubicBezTo>
                    <a:pt x="6789" y="526206"/>
                    <a:pt x="2124" y="529266"/>
                    <a:pt x="1709" y="533826"/>
                  </a:cubicBezTo>
                  <a:cubicBezTo>
                    <a:pt x="0" y="552624"/>
                    <a:pt x="2562" y="563043"/>
                    <a:pt x="13139" y="575736"/>
                  </a:cubicBezTo>
                  <a:cubicBezTo>
                    <a:pt x="16588" y="579875"/>
                    <a:pt x="21120" y="583027"/>
                    <a:pt x="24569" y="587166"/>
                  </a:cubicBezTo>
                  <a:cubicBezTo>
                    <a:pt x="27500" y="590684"/>
                    <a:pt x="29258" y="595078"/>
                    <a:pt x="32189" y="598596"/>
                  </a:cubicBezTo>
                  <a:cubicBezTo>
                    <a:pt x="35638" y="602735"/>
                    <a:pt x="40112" y="605935"/>
                    <a:pt x="43619" y="610026"/>
                  </a:cubicBezTo>
                  <a:cubicBezTo>
                    <a:pt x="50708" y="618296"/>
                    <a:pt x="56638" y="627650"/>
                    <a:pt x="62669" y="636696"/>
                  </a:cubicBezTo>
                  <a:cubicBezTo>
                    <a:pt x="63939" y="641776"/>
                    <a:pt x="63881" y="647390"/>
                    <a:pt x="66479" y="651936"/>
                  </a:cubicBezTo>
                  <a:cubicBezTo>
                    <a:pt x="89311" y="691891"/>
                    <a:pt x="69823" y="639109"/>
                    <a:pt x="81719" y="674796"/>
                  </a:cubicBezTo>
                  <a:cubicBezTo>
                    <a:pt x="80626" y="685723"/>
                    <a:pt x="80964" y="710595"/>
                    <a:pt x="74099" y="724326"/>
                  </a:cubicBezTo>
                  <a:cubicBezTo>
                    <a:pt x="72051" y="728422"/>
                    <a:pt x="69019" y="731946"/>
                    <a:pt x="66479" y="735756"/>
                  </a:cubicBezTo>
                  <a:cubicBezTo>
                    <a:pt x="57905" y="770052"/>
                    <a:pt x="67778" y="727962"/>
                    <a:pt x="58859" y="781476"/>
                  </a:cubicBezTo>
                  <a:cubicBezTo>
                    <a:pt x="57264" y="791044"/>
                    <a:pt x="54259" y="799087"/>
                    <a:pt x="51239" y="808146"/>
                  </a:cubicBezTo>
                  <a:cubicBezTo>
                    <a:pt x="49969" y="820846"/>
                    <a:pt x="49370" y="833631"/>
                    <a:pt x="47429" y="846246"/>
                  </a:cubicBezTo>
                  <a:cubicBezTo>
                    <a:pt x="46818" y="850215"/>
                    <a:pt x="43619" y="853660"/>
                    <a:pt x="43619" y="857676"/>
                  </a:cubicBezTo>
                  <a:cubicBezTo>
                    <a:pt x="43619" y="875501"/>
                    <a:pt x="45461" y="893300"/>
                    <a:pt x="47429" y="911016"/>
                  </a:cubicBezTo>
                  <a:cubicBezTo>
                    <a:pt x="48007" y="916220"/>
                    <a:pt x="48641" y="921710"/>
                    <a:pt x="51239" y="926256"/>
                  </a:cubicBezTo>
                  <a:cubicBezTo>
                    <a:pt x="53912" y="930934"/>
                    <a:pt x="58859" y="933876"/>
                    <a:pt x="62669" y="937686"/>
                  </a:cubicBezTo>
                  <a:cubicBezTo>
                    <a:pt x="67460" y="952059"/>
                    <a:pt x="68618" y="958875"/>
                    <a:pt x="81719" y="971976"/>
                  </a:cubicBezTo>
                  <a:cubicBezTo>
                    <a:pt x="85529" y="975786"/>
                    <a:pt x="89700" y="979267"/>
                    <a:pt x="93149" y="983406"/>
                  </a:cubicBezTo>
                  <a:cubicBezTo>
                    <a:pt x="110171" y="1003832"/>
                    <a:pt x="88952" y="986940"/>
                    <a:pt x="116009" y="1006266"/>
                  </a:cubicBezTo>
                  <a:cubicBezTo>
                    <a:pt x="119735" y="1008928"/>
                    <a:pt x="123463" y="1011614"/>
                    <a:pt x="127439" y="1013886"/>
                  </a:cubicBezTo>
                  <a:cubicBezTo>
                    <a:pt x="139296" y="1020661"/>
                    <a:pt x="143983" y="1020687"/>
                    <a:pt x="154109" y="1029126"/>
                  </a:cubicBezTo>
                  <a:cubicBezTo>
                    <a:pt x="183445" y="1053572"/>
                    <a:pt x="148590" y="1029257"/>
                    <a:pt x="176969" y="1048176"/>
                  </a:cubicBezTo>
                  <a:cubicBezTo>
                    <a:pt x="186870" y="1063028"/>
                    <a:pt x="190050" y="1069417"/>
                    <a:pt x="207449" y="1082466"/>
                  </a:cubicBezTo>
                  <a:cubicBezTo>
                    <a:pt x="212529" y="1086276"/>
                    <a:pt x="218199" y="1089406"/>
                    <a:pt x="222689" y="1093896"/>
                  </a:cubicBezTo>
                  <a:cubicBezTo>
                    <a:pt x="225927" y="1097134"/>
                    <a:pt x="227378" y="1101808"/>
                    <a:pt x="230309" y="1105326"/>
                  </a:cubicBezTo>
                  <a:cubicBezTo>
                    <a:pt x="239476" y="1116327"/>
                    <a:pt x="241930" y="1116884"/>
                    <a:pt x="253169" y="1124376"/>
                  </a:cubicBezTo>
                  <a:cubicBezTo>
                    <a:pt x="258249" y="1131996"/>
                    <a:pt x="261083" y="1141741"/>
                    <a:pt x="268409" y="1147236"/>
                  </a:cubicBezTo>
                  <a:lnTo>
                    <a:pt x="298889" y="1170096"/>
                  </a:lnTo>
                  <a:cubicBezTo>
                    <a:pt x="300159" y="1173906"/>
                    <a:pt x="299859" y="1178686"/>
                    <a:pt x="302699" y="1181526"/>
                  </a:cubicBezTo>
                  <a:cubicBezTo>
                    <a:pt x="305539" y="1184366"/>
                    <a:pt x="310537" y="1183540"/>
                    <a:pt x="314129" y="1185336"/>
                  </a:cubicBezTo>
                  <a:cubicBezTo>
                    <a:pt x="318225" y="1187384"/>
                    <a:pt x="321463" y="1190908"/>
                    <a:pt x="325559" y="1192956"/>
                  </a:cubicBezTo>
                  <a:cubicBezTo>
                    <a:pt x="329151" y="1194752"/>
                    <a:pt x="333397" y="1194970"/>
                    <a:pt x="336989" y="1196766"/>
                  </a:cubicBezTo>
                  <a:cubicBezTo>
                    <a:pt x="341085" y="1198814"/>
                    <a:pt x="344443" y="1202114"/>
                    <a:pt x="348419" y="1204386"/>
                  </a:cubicBezTo>
                  <a:cubicBezTo>
                    <a:pt x="353350" y="1207204"/>
                    <a:pt x="358728" y="1209188"/>
                    <a:pt x="363659" y="1212006"/>
                  </a:cubicBezTo>
                  <a:cubicBezTo>
                    <a:pt x="384339" y="1223823"/>
                    <a:pt x="365563" y="1216451"/>
                    <a:pt x="386519" y="1223436"/>
                  </a:cubicBezTo>
                  <a:cubicBezTo>
                    <a:pt x="389059" y="1227246"/>
                    <a:pt x="390901" y="1231628"/>
                    <a:pt x="394139" y="1234866"/>
                  </a:cubicBezTo>
                  <a:cubicBezTo>
                    <a:pt x="410848" y="1251575"/>
                    <a:pt x="401395" y="1232070"/>
                    <a:pt x="416999" y="1253916"/>
                  </a:cubicBezTo>
                  <a:cubicBezTo>
                    <a:pt x="420300" y="1258538"/>
                    <a:pt x="422510" y="1263883"/>
                    <a:pt x="424619" y="1269156"/>
                  </a:cubicBezTo>
                  <a:cubicBezTo>
                    <a:pt x="427602" y="1276614"/>
                    <a:pt x="429699" y="1284396"/>
                    <a:pt x="432239" y="1292016"/>
                  </a:cubicBezTo>
                  <a:lnTo>
                    <a:pt x="436049" y="1303446"/>
                  </a:lnTo>
                  <a:cubicBezTo>
                    <a:pt x="434779" y="1312336"/>
                    <a:pt x="433426" y="1321215"/>
                    <a:pt x="432239" y="1330116"/>
                  </a:cubicBezTo>
                  <a:cubicBezTo>
                    <a:pt x="430886" y="1340265"/>
                    <a:pt x="432587" y="1351239"/>
                    <a:pt x="428429" y="1360596"/>
                  </a:cubicBezTo>
                  <a:cubicBezTo>
                    <a:pt x="426798" y="1364266"/>
                    <a:pt x="420591" y="1362610"/>
                    <a:pt x="416999" y="1364406"/>
                  </a:cubicBezTo>
                  <a:cubicBezTo>
                    <a:pt x="412903" y="1366454"/>
                    <a:pt x="409379" y="1369486"/>
                    <a:pt x="405569" y="1372026"/>
                  </a:cubicBezTo>
                  <a:cubicBezTo>
                    <a:pt x="383979" y="1404411"/>
                    <a:pt x="419539" y="1354246"/>
                    <a:pt x="375089" y="1398696"/>
                  </a:cubicBezTo>
                  <a:cubicBezTo>
                    <a:pt x="368223" y="1405562"/>
                    <a:pt x="361512" y="1413768"/>
                    <a:pt x="352229" y="1417746"/>
                  </a:cubicBezTo>
                  <a:cubicBezTo>
                    <a:pt x="347416" y="1419809"/>
                    <a:pt x="342069" y="1420286"/>
                    <a:pt x="336989" y="1421556"/>
                  </a:cubicBezTo>
                  <a:cubicBezTo>
                    <a:pt x="333179" y="1424096"/>
                    <a:pt x="329655" y="1427128"/>
                    <a:pt x="325559" y="1429176"/>
                  </a:cubicBezTo>
                  <a:cubicBezTo>
                    <a:pt x="321967" y="1430972"/>
                    <a:pt x="317640" y="1431036"/>
                    <a:pt x="314129" y="1432986"/>
                  </a:cubicBezTo>
                  <a:cubicBezTo>
                    <a:pt x="306123" y="1437434"/>
                    <a:pt x="298889" y="1443146"/>
                    <a:pt x="291269" y="1448226"/>
                  </a:cubicBezTo>
                  <a:lnTo>
                    <a:pt x="268409" y="1463466"/>
                  </a:lnTo>
                  <a:lnTo>
                    <a:pt x="245549" y="1478706"/>
                  </a:lnTo>
                  <a:cubicBezTo>
                    <a:pt x="241739" y="1481246"/>
                    <a:pt x="237357" y="1483088"/>
                    <a:pt x="234119" y="1486326"/>
                  </a:cubicBezTo>
                  <a:cubicBezTo>
                    <a:pt x="224257" y="1496188"/>
                    <a:pt x="212006" y="1506944"/>
                    <a:pt x="207449" y="1520616"/>
                  </a:cubicBezTo>
                  <a:lnTo>
                    <a:pt x="203639" y="1532046"/>
                  </a:lnTo>
                  <a:cubicBezTo>
                    <a:pt x="204909" y="1535856"/>
                    <a:pt x="204940" y="1540340"/>
                    <a:pt x="207449" y="1543476"/>
                  </a:cubicBezTo>
                  <a:cubicBezTo>
                    <a:pt x="210310" y="1547052"/>
                    <a:pt x="214695" y="1549236"/>
                    <a:pt x="218879" y="1551096"/>
                  </a:cubicBezTo>
                  <a:cubicBezTo>
                    <a:pt x="235177" y="1558339"/>
                    <a:pt x="241463" y="1558093"/>
                    <a:pt x="256979" y="1562526"/>
                  </a:cubicBezTo>
                  <a:cubicBezTo>
                    <a:pt x="286159" y="1570863"/>
                    <a:pt x="249783" y="1560598"/>
                    <a:pt x="279839" y="1573956"/>
                  </a:cubicBezTo>
                  <a:cubicBezTo>
                    <a:pt x="287179" y="1577218"/>
                    <a:pt x="294823" y="1580001"/>
                    <a:pt x="302699" y="1581576"/>
                  </a:cubicBezTo>
                  <a:cubicBezTo>
                    <a:pt x="312923" y="1583621"/>
                    <a:pt x="336322" y="1587482"/>
                    <a:pt x="344609" y="1593006"/>
                  </a:cubicBezTo>
                  <a:lnTo>
                    <a:pt x="356039" y="1600626"/>
                  </a:lnTo>
                  <a:cubicBezTo>
                    <a:pt x="358579" y="1604436"/>
                    <a:pt x="362906" y="1607539"/>
                    <a:pt x="363659" y="1612056"/>
                  </a:cubicBezTo>
                  <a:cubicBezTo>
                    <a:pt x="364319" y="1616017"/>
                    <a:pt x="360823" y="1619590"/>
                    <a:pt x="359849" y="1623486"/>
                  </a:cubicBezTo>
                  <a:cubicBezTo>
                    <a:pt x="353360" y="1649442"/>
                    <a:pt x="361968" y="1636607"/>
                    <a:pt x="344609" y="1653966"/>
                  </a:cubicBezTo>
                  <a:cubicBezTo>
                    <a:pt x="343339" y="1660316"/>
                    <a:pt x="342847" y="1666873"/>
                    <a:pt x="340799" y="1673016"/>
                  </a:cubicBezTo>
                  <a:cubicBezTo>
                    <a:pt x="335176" y="1689884"/>
                    <a:pt x="324830" y="1689837"/>
                    <a:pt x="336989" y="1711116"/>
                  </a:cubicBezTo>
                  <a:cubicBezTo>
                    <a:pt x="338982" y="1714603"/>
                    <a:pt x="344609" y="1713656"/>
                    <a:pt x="348419" y="1714926"/>
                  </a:cubicBezTo>
                  <a:cubicBezTo>
                    <a:pt x="350959" y="1718736"/>
                    <a:pt x="352463" y="1723495"/>
                    <a:pt x="356039" y="1726356"/>
                  </a:cubicBezTo>
                  <a:cubicBezTo>
                    <a:pt x="359175" y="1728865"/>
                    <a:pt x="364629" y="1727326"/>
                    <a:pt x="367469" y="1730166"/>
                  </a:cubicBezTo>
                  <a:cubicBezTo>
                    <a:pt x="370309" y="1733006"/>
                    <a:pt x="369483" y="1738004"/>
                    <a:pt x="371279" y="1741596"/>
                  </a:cubicBezTo>
                  <a:cubicBezTo>
                    <a:pt x="373327" y="1745692"/>
                    <a:pt x="376359" y="1749216"/>
                    <a:pt x="378899" y="1753026"/>
                  </a:cubicBezTo>
                  <a:cubicBezTo>
                    <a:pt x="376359" y="1763186"/>
                    <a:pt x="373634" y="1773302"/>
                    <a:pt x="371279" y="1783506"/>
                  </a:cubicBezTo>
                  <a:cubicBezTo>
                    <a:pt x="369823" y="1789816"/>
                    <a:pt x="367469" y="1796080"/>
                    <a:pt x="367469" y="1802556"/>
                  </a:cubicBezTo>
                  <a:cubicBezTo>
                    <a:pt x="367469" y="1813460"/>
                    <a:pt x="371016" y="1825153"/>
                    <a:pt x="378899" y="1833036"/>
                  </a:cubicBezTo>
                  <a:cubicBezTo>
                    <a:pt x="382137" y="1836274"/>
                    <a:pt x="386519" y="1838116"/>
                    <a:pt x="390329" y="1840656"/>
                  </a:cubicBezTo>
                  <a:cubicBezTo>
                    <a:pt x="392869" y="1844466"/>
                    <a:pt x="395901" y="1847990"/>
                    <a:pt x="397949" y="1852086"/>
                  </a:cubicBezTo>
                  <a:cubicBezTo>
                    <a:pt x="399745" y="1855678"/>
                    <a:pt x="398417" y="1861288"/>
                    <a:pt x="401759" y="1863516"/>
                  </a:cubicBezTo>
                  <a:cubicBezTo>
                    <a:pt x="407147" y="1867108"/>
                    <a:pt x="414459" y="1866056"/>
                    <a:pt x="420809" y="1867326"/>
                  </a:cubicBezTo>
                  <a:cubicBezTo>
                    <a:pt x="451289" y="1887646"/>
                    <a:pt x="414459" y="1860976"/>
                    <a:pt x="439859" y="1886376"/>
                  </a:cubicBezTo>
                  <a:cubicBezTo>
                    <a:pt x="443097" y="1889614"/>
                    <a:pt x="447479" y="1891456"/>
                    <a:pt x="451289" y="1893996"/>
                  </a:cubicBezTo>
                  <a:cubicBezTo>
                    <a:pt x="453829" y="1897806"/>
                    <a:pt x="455463" y="1902411"/>
                    <a:pt x="458909" y="1905426"/>
                  </a:cubicBezTo>
                  <a:cubicBezTo>
                    <a:pt x="465801" y="1911457"/>
                    <a:pt x="481769" y="1920666"/>
                    <a:pt x="481769" y="1920666"/>
                  </a:cubicBezTo>
                  <a:cubicBezTo>
                    <a:pt x="484123" y="1924197"/>
                    <a:pt x="491617" y="1940507"/>
                    <a:pt x="500819" y="1935906"/>
                  </a:cubicBezTo>
                  <a:cubicBezTo>
                    <a:pt x="504411" y="1934110"/>
                    <a:pt x="503359" y="1928286"/>
                    <a:pt x="504629" y="1924476"/>
                  </a:cubicBezTo>
                  <a:cubicBezTo>
                    <a:pt x="505899" y="1915586"/>
                    <a:pt x="506963" y="1906664"/>
                    <a:pt x="508439" y="1897806"/>
                  </a:cubicBezTo>
                  <a:cubicBezTo>
                    <a:pt x="509504" y="1891418"/>
                    <a:pt x="508657" y="1884144"/>
                    <a:pt x="512249" y="1878756"/>
                  </a:cubicBezTo>
                  <a:cubicBezTo>
                    <a:pt x="514477" y="1875414"/>
                    <a:pt x="519869" y="1876216"/>
                    <a:pt x="523679" y="1874946"/>
                  </a:cubicBezTo>
                  <a:cubicBezTo>
                    <a:pt x="526445" y="1875407"/>
                    <a:pt x="551716" y="1878397"/>
                    <a:pt x="557969" y="1882566"/>
                  </a:cubicBezTo>
                  <a:cubicBezTo>
                    <a:pt x="562452" y="1885555"/>
                    <a:pt x="564689" y="1891379"/>
                    <a:pt x="569399" y="1893996"/>
                  </a:cubicBezTo>
                  <a:cubicBezTo>
                    <a:pt x="576420" y="1897897"/>
                    <a:pt x="584639" y="1899076"/>
                    <a:pt x="592259" y="1901616"/>
                  </a:cubicBezTo>
                  <a:cubicBezTo>
                    <a:pt x="596069" y="1902886"/>
                    <a:pt x="600347" y="1903198"/>
                    <a:pt x="603689" y="1905426"/>
                  </a:cubicBezTo>
                  <a:cubicBezTo>
                    <a:pt x="618461" y="1915274"/>
                    <a:pt x="610775" y="1911598"/>
                    <a:pt x="626549" y="1916856"/>
                  </a:cubicBezTo>
                  <a:cubicBezTo>
                    <a:pt x="644329" y="1915586"/>
                    <a:pt x="662186" y="1915129"/>
                    <a:pt x="679889" y="1913046"/>
                  </a:cubicBezTo>
                  <a:cubicBezTo>
                    <a:pt x="683878" y="1912577"/>
                    <a:pt x="688183" y="1911745"/>
                    <a:pt x="691319" y="1909236"/>
                  </a:cubicBezTo>
                  <a:cubicBezTo>
                    <a:pt x="694895" y="1906375"/>
                    <a:pt x="696399" y="1901616"/>
                    <a:pt x="698939" y="1897806"/>
                  </a:cubicBezTo>
                  <a:cubicBezTo>
                    <a:pt x="697669" y="1869866"/>
                    <a:pt x="698335" y="1841771"/>
                    <a:pt x="695129" y="1813986"/>
                  </a:cubicBezTo>
                  <a:cubicBezTo>
                    <a:pt x="694478" y="1808344"/>
                    <a:pt x="687793" y="1804419"/>
                    <a:pt x="687509" y="1798746"/>
                  </a:cubicBezTo>
                  <a:cubicBezTo>
                    <a:pt x="686492" y="1778412"/>
                    <a:pt x="686656" y="1757604"/>
                    <a:pt x="691319" y="1737786"/>
                  </a:cubicBezTo>
                  <a:cubicBezTo>
                    <a:pt x="692239" y="1733877"/>
                    <a:pt x="699157" y="1735772"/>
                    <a:pt x="702749" y="1733976"/>
                  </a:cubicBezTo>
                  <a:cubicBezTo>
                    <a:pt x="713184" y="1728758"/>
                    <a:pt x="713638" y="1723743"/>
                    <a:pt x="725609" y="1722546"/>
                  </a:cubicBezTo>
                  <a:cubicBezTo>
                    <a:pt x="747129" y="1720394"/>
                    <a:pt x="768789" y="1720006"/>
                    <a:pt x="790379" y="1718736"/>
                  </a:cubicBezTo>
                  <a:cubicBezTo>
                    <a:pt x="819109" y="1709159"/>
                    <a:pt x="783696" y="1722078"/>
                    <a:pt x="813239" y="1707306"/>
                  </a:cubicBezTo>
                  <a:cubicBezTo>
                    <a:pt x="816831" y="1705510"/>
                    <a:pt x="821077" y="1705292"/>
                    <a:pt x="824669" y="1703496"/>
                  </a:cubicBezTo>
                  <a:cubicBezTo>
                    <a:pt x="835278" y="1698192"/>
                    <a:pt x="839103" y="1692872"/>
                    <a:pt x="847529" y="1684446"/>
                  </a:cubicBezTo>
                  <a:cubicBezTo>
                    <a:pt x="848799" y="1680636"/>
                    <a:pt x="851999" y="1676977"/>
                    <a:pt x="851339" y="1673016"/>
                  </a:cubicBezTo>
                  <a:cubicBezTo>
                    <a:pt x="850586" y="1668499"/>
                    <a:pt x="846650" y="1665104"/>
                    <a:pt x="843719" y="1661586"/>
                  </a:cubicBezTo>
                  <a:cubicBezTo>
                    <a:pt x="840270" y="1657447"/>
                    <a:pt x="836999" y="1652773"/>
                    <a:pt x="832289" y="1650156"/>
                  </a:cubicBezTo>
                  <a:cubicBezTo>
                    <a:pt x="809940" y="1637740"/>
                    <a:pt x="773175" y="1640119"/>
                    <a:pt x="752279" y="1638726"/>
                  </a:cubicBezTo>
                  <a:cubicBezTo>
                    <a:pt x="748469" y="1636186"/>
                    <a:pt x="743710" y="1634682"/>
                    <a:pt x="740849" y="1631106"/>
                  </a:cubicBezTo>
                  <a:cubicBezTo>
                    <a:pt x="732789" y="1621031"/>
                    <a:pt x="739625" y="1601573"/>
                    <a:pt x="740849" y="1593006"/>
                  </a:cubicBezTo>
                  <a:cubicBezTo>
                    <a:pt x="739579" y="1572686"/>
                    <a:pt x="740849" y="1552046"/>
                    <a:pt x="737039" y="1532046"/>
                  </a:cubicBezTo>
                  <a:cubicBezTo>
                    <a:pt x="735653" y="1524771"/>
                    <a:pt x="728921" y="1519620"/>
                    <a:pt x="725609" y="1512996"/>
                  </a:cubicBezTo>
                  <a:cubicBezTo>
                    <a:pt x="709835" y="1481448"/>
                    <a:pt x="736017" y="1522893"/>
                    <a:pt x="714179" y="1490136"/>
                  </a:cubicBezTo>
                  <a:cubicBezTo>
                    <a:pt x="712909" y="1483786"/>
                    <a:pt x="711940" y="1477368"/>
                    <a:pt x="710369" y="1471086"/>
                  </a:cubicBezTo>
                  <a:cubicBezTo>
                    <a:pt x="701819" y="1436885"/>
                    <a:pt x="693116" y="1458948"/>
                    <a:pt x="634169" y="1455846"/>
                  </a:cubicBezTo>
                  <a:cubicBezTo>
                    <a:pt x="629089" y="1454576"/>
                    <a:pt x="624041" y="1453172"/>
                    <a:pt x="618929" y="1452036"/>
                  </a:cubicBezTo>
                  <a:cubicBezTo>
                    <a:pt x="612607" y="1450631"/>
                    <a:pt x="606127" y="1449930"/>
                    <a:pt x="599879" y="1448226"/>
                  </a:cubicBezTo>
                  <a:cubicBezTo>
                    <a:pt x="592130" y="1446113"/>
                    <a:pt x="583702" y="1445061"/>
                    <a:pt x="577019" y="1440606"/>
                  </a:cubicBezTo>
                  <a:lnTo>
                    <a:pt x="565589" y="1432986"/>
                  </a:lnTo>
                  <a:cubicBezTo>
                    <a:pt x="564319" y="1416476"/>
                    <a:pt x="564362" y="1399812"/>
                    <a:pt x="561779" y="1383456"/>
                  </a:cubicBezTo>
                  <a:cubicBezTo>
                    <a:pt x="560526" y="1375522"/>
                    <a:pt x="554159" y="1360596"/>
                    <a:pt x="554159" y="1360596"/>
                  </a:cubicBezTo>
                  <a:cubicBezTo>
                    <a:pt x="557969" y="1358056"/>
                    <a:pt x="561613" y="1355248"/>
                    <a:pt x="565589" y="1352976"/>
                  </a:cubicBezTo>
                  <a:cubicBezTo>
                    <a:pt x="601184" y="1332636"/>
                    <a:pt x="598109" y="1346141"/>
                    <a:pt x="664649" y="1349166"/>
                  </a:cubicBezTo>
                  <a:cubicBezTo>
                    <a:pt x="675514" y="1350373"/>
                    <a:pt x="697603" y="1350403"/>
                    <a:pt x="710369" y="1356786"/>
                  </a:cubicBezTo>
                  <a:cubicBezTo>
                    <a:pt x="714465" y="1358834"/>
                    <a:pt x="717823" y="1362134"/>
                    <a:pt x="721799" y="1364406"/>
                  </a:cubicBezTo>
                  <a:cubicBezTo>
                    <a:pt x="746619" y="1378589"/>
                    <a:pt x="730074" y="1364897"/>
                    <a:pt x="759899" y="1387266"/>
                  </a:cubicBezTo>
                  <a:cubicBezTo>
                    <a:pt x="764979" y="1391076"/>
                    <a:pt x="769626" y="1395546"/>
                    <a:pt x="775139" y="1398696"/>
                  </a:cubicBezTo>
                  <a:cubicBezTo>
                    <a:pt x="779390" y="1401125"/>
                    <a:pt x="798510" y="1405491"/>
                    <a:pt x="801809" y="1406316"/>
                  </a:cubicBezTo>
                  <a:cubicBezTo>
                    <a:pt x="805619" y="1408856"/>
                    <a:pt x="809030" y="1412132"/>
                    <a:pt x="813239" y="1413936"/>
                  </a:cubicBezTo>
                  <a:cubicBezTo>
                    <a:pt x="818052" y="1415999"/>
                    <a:pt x="823444" y="1416307"/>
                    <a:pt x="828479" y="1417746"/>
                  </a:cubicBezTo>
                  <a:cubicBezTo>
                    <a:pt x="859264" y="1426542"/>
                    <a:pt x="814788" y="1419272"/>
                    <a:pt x="881819" y="1425366"/>
                  </a:cubicBezTo>
                  <a:cubicBezTo>
                    <a:pt x="909224" y="1434501"/>
                    <a:pt x="875001" y="1423418"/>
                    <a:pt x="908489" y="1432986"/>
                  </a:cubicBezTo>
                  <a:cubicBezTo>
                    <a:pt x="912351" y="1434089"/>
                    <a:pt x="916109" y="1435526"/>
                    <a:pt x="919919" y="1436796"/>
                  </a:cubicBezTo>
                  <a:cubicBezTo>
                    <a:pt x="918649" y="1430446"/>
                    <a:pt x="919179" y="1423448"/>
                    <a:pt x="916109" y="1417746"/>
                  </a:cubicBezTo>
                  <a:cubicBezTo>
                    <a:pt x="911197" y="1408624"/>
                    <a:pt x="893243" y="1385356"/>
                    <a:pt x="881819" y="1375836"/>
                  </a:cubicBezTo>
                  <a:cubicBezTo>
                    <a:pt x="878301" y="1372905"/>
                    <a:pt x="874199" y="1370756"/>
                    <a:pt x="870389" y="1368216"/>
                  </a:cubicBezTo>
                  <a:cubicBezTo>
                    <a:pt x="869106" y="1366291"/>
                    <a:pt x="856706" y="1349863"/>
                    <a:pt x="858959" y="1345356"/>
                  </a:cubicBezTo>
                  <a:cubicBezTo>
                    <a:pt x="860755" y="1341764"/>
                    <a:pt x="866428" y="1342206"/>
                    <a:pt x="870389" y="1341546"/>
                  </a:cubicBezTo>
                  <a:cubicBezTo>
                    <a:pt x="881733" y="1339655"/>
                    <a:pt x="893200" y="1338432"/>
                    <a:pt x="904679" y="1337736"/>
                  </a:cubicBezTo>
                  <a:cubicBezTo>
                    <a:pt x="935130" y="1335891"/>
                    <a:pt x="965639" y="1335196"/>
                    <a:pt x="996119" y="1333926"/>
                  </a:cubicBezTo>
                  <a:cubicBezTo>
                    <a:pt x="1001199" y="1326306"/>
                    <a:pt x="1013875" y="1319872"/>
                    <a:pt x="1011359" y="1311066"/>
                  </a:cubicBezTo>
                  <a:cubicBezTo>
                    <a:pt x="1008819" y="1302176"/>
                    <a:pt x="1008229" y="1292478"/>
                    <a:pt x="1003739" y="1284396"/>
                  </a:cubicBezTo>
                  <a:cubicBezTo>
                    <a:pt x="999539" y="1276837"/>
                    <a:pt x="987381" y="1276217"/>
                    <a:pt x="980879" y="1272966"/>
                  </a:cubicBezTo>
                  <a:cubicBezTo>
                    <a:pt x="976783" y="1270918"/>
                    <a:pt x="973545" y="1267394"/>
                    <a:pt x="969449" y="1265346"/>
                  </a:cubicBezTo>
                  <a:cubicBezTo>
                    <a:pt x="965857" y="1263550"/>
                    <a:pt x="961611" y="1263332"/>
                    <a:pt x="958019" y="1261536"/>
                  </a:cubicBezTo>
                  <a:cubicBezTo>
                    <a:pt x="953923" y="1259488"/>
                    <a:pt x="950798" y="1255720"/>
                    <a:pt x="946589" y="1253916"/>
                  </a:cubicBezTo>
                  <a:cubicBezTo>
                    <a:pt x="929499" y="1246592"/>
                    <a:pt x="934747" y="1253710"/>
                    <a:pt x="919919" y="1246296"/>
                  </a:cubicBezTo>
                  <a:cubicBezTo>
                    <a:pt x="915823" y="1244248"/>
                    <a:pt x="912299" y="1241216"/>
                    <a:pt x="908489" y="1238676"/>
                  </a:cubicBezTo>
                  <a:cubicBezTo>
                    <a:pt x="905914" y="1223228"/>
                    <a:pt x="905132" y="1214785"/>
                    <a:pt x="900869" y="1200576"/>
                  </a:cubicBezTo>
                  <a:cubicBezTo>
                    <a:pt x="898561" y="1192883"/>
                    <a:pt x="893249" y="1177716"/>
                    <a:pt x="893249" y="1177716"/>
                  </a:cubicBezTo>
                  <a:cubicBezTo>
                    <a:pt x="894519" y="1152316"/>
                    <a:pt x="892701" y="1126572"/>
                    <a:pt x="897059" y="1101516"/>
                  </a:cubicBezTo>
                  <a:cubicBezTo>
                    <a:pt x="897982" y="1096208"/>
                    <a:pt x="905040" y="1094225"/>
                    <a:pt x="908489" y="1090086"/>
                  </a:cubicBezTo>
                  <a:cubicBezTo>
                    <a:pt x="911420" y="1086568"/>
                    <a:pt x="914061" y="1082752"/>
                    <a:pt x="916109" y="1078656"/>
                  </a:cubicBezTo>
                  <a:cubicBezTo>
                    <a:pt x="917905" y="1075064"/>
                    <a:pt x="917410" y="1070362"/>
                    <a:pt x="919919" y="1067226"/>
                  </a:cubicBezTo>
                  <a:cubicBezTo>
                    <a:pt x="922780" y="1063650"/>
                    <a:pt x="927165" y="1061466"/>
                    <a:pt x="931349" y="1059606"/>
                  </a:cubicBezTo>
                  <a:cubicBezTo>
                    <a:pt x="957219" y="1048108"/>
                    <a:pt x="968096" y="1050829"/>
                    <a:pt x="999929" y="1048176"/>
                  </a:cubicBezTo>
                  <a:cubicBezTo>
                    <a:pt x="1020742" y="1027363"/>
                    <a:pt x="1006619" y="1046164"/>
                    <a:pt x="1015169" y="1006266"/>
                  </a:cubicBezTo>
                  <a:cubicBezTo>
                    <a:pt x="1016852" y="998412"/>
                    <a:pt x="1016106" y="987861"/>
                    <a:pt x="1022789" y="983406"/>
                  </a:cubicBezTo>
                  <a:lnTo>
                    <a:pt x="1045649" y="968166"/>
                  </a:lnTo>
                  <a:cubicBezTo>
                    <a:pt x="1046919" y="964356"/>
                    <a:pt x="1046323" y="959245"/>
                    <a:pt x="1049459" y="956736"/>
                  </a:cubicBezTo>
                  <a:cubicBezTo>
                    <a:pt x="1053548" y="953465"/>
                    <a:pt x="1059547" y="953863"/>
                    <a:pt x="1064699" y="952926"/>
                  </a:cubicBezTo>
                  <a:cubicBezTo>
                    <a:pt x="1073534" y="951320"/>
                    <a:pt x="1082479" y="950386"/>
                    <a:pt x="1091369" y="949116"/>
                  </a:cubicBezTo>
                  <a:cubicBezTo>
                    <a:pt x="1098989" y="946576"/>
                    <a:pt x="1110637" y="948680"/>
                    <a:pt x="1114229" y="941496"/>
                  </a:cubicBezTo>
                  <a:cubicBezTo>
                    <a:pt x="1124259" y="921437"/>
                    <a:pt x="1117833" y="930272"/>
                    <a:pt x="1133279" y="914826"/>
                  </a:cubicBezTo>
                  <a:cubicBezTo>
                    <a:pt x="1132009" y="908476"/>
                    <a:pt x="1133233" y="901046"/>
                    <a:pt x="1129469" y="895776"/>
                  </a:cubicBezTo>
                  <a:cubicBezTo>
                    <a:pt x="1126067" y="891013"/>
                    <a:pt x="1104507" y="884740"/>
                    <a:pt x="1098989" y="884346"/>
                  </a:cubicBezTo>
                  <a:cubicBezTo>
                    <a:pt x="1068560" y="882173"/>
                    <a:pt x="1038029" y="881806"/>
                    <a:pt x="1007549" y="880536"/>
                  </a:cubicBezTo>
                  <a:cubicBezTo>
                    <a:pt x="1008819" y="866566"/>
                    <a:pt x="1009720" y="852558"/>
                    <a:pt x="1011359" y="838626"/>
                  </a:cubicBezTo>
                  <a:cubicBezTo>
                    <a:pt x="1012262" y="830954"/>
                    <a:pt x="1011075" y="822317"/>
                    <a:pt x="1015169" y="815766"/>
                  </a:cubicBezTo>
                  <a:cubicBezTo>
                    <a:pt x="1018179" y="810950"/>
                    <a:pt x="1025136" y="810255"/>
                    <a:pt x="1030409" y="808146"/>
                  </a:cubicBezTo>
                  <a:cubicBezTo>
                    <a:pt x="1037867" y="805163"/>
                    <a:pt x="1045393" y="802101"/>
                    <a:pt x="1053269" y="800526"/>
                  </a:cubicBezTo>
                  <a:cubicBezTo>
                    <a:pt x="1060515" y="799077"/>
                    <a:pt x="1075939" y="796811"/>
                    <a:pt x="1083749" y="792906"/>
                  </a:cubicBezTo>
                  <a:cubicBezTo>
                    <a:pt x="1097938" y="785811"/>
                    <a:pt x="1093970" y="784389"/>
                    <a:pt x="1106609" y="773856"/>
                  </a:cubicBezTo>
                  <a:cubicBezTo>
                    <a:pt x="1110127" y="770925"/>
                    <a:pt x="1114229" y="768776"/>
                    <a:pt x="1118039" y="766236"/>
                  </a:cubicBezTo>
                  <a:cubicBezTo>
                    <a:pt x="1116769" y="762426"/>
                    <a:pt x="1118235" y="755092"/>
                    <a:pt x="1114229" y="754806"/>
                  </a:cubicBezTo>
                  <a:cubicBezTo>
                    <a:pt x="980527" y="745256"/>
                    <a:pt x="1043413" y="741388"/>
                    <a:pt x="999929" y="766236"/>
                  </a:cubicBezTo>
                  <a:cubicBezTo>
                    <a:pt x="994998" y="769054"/>
                    <a:pt x="989769" y="771316"/>
                    <a:pt x="984689" y="773856"/>
                  </a:cubicBezTo>
                  <a:lnTo>
                    <a:pt x="969449" y="750996"/>
                  </a:lnTo>
                  <a:lnTo>
                    <a:pt x="961829" y="739566"/>
                  </a:lnTo>
                  <a:cubicBezTo>
                    <a:pt x="963099" y="734486"/>
                    <a:pt x="963576" y="729139"/>
                    <a:pt x="965639" y="724326"/>
                  </a:cubicBezTo>
                  <a:cubicBezTo>
                    <a:pt x="969449" y="715436"/>
                    <a:pt x="975799" y="709086"/>
                    <a:pt x="984689" y="705276"/>
                  </a:cubicBezTo>
                  <a:cubicBezTo>
                    <a:pt x="989502" y="703213"/>
                    <a:pt x="994894" y="702905"/>
                    <a:pt x="999929" y="701466"/>
                  </a:cubicBezTo>
                  <a:cubicBezTo>
                    <a:pt x="1003791" y="700363"/>
                    <a:pt x="1007549" y="698926"/>
                    <a:pt x="1011359" y="697656"/>
                  </a:cubicBezTo>
                  <a:lnTo>
                    <a:pt x="1026599" y="651936"/>
                  </a:lnTo>
                  <a:cubicBezTo>
                    <a:pt x="1027869" y="648126"/>
                    <a:pt x="1027569" y="643346"/>
                    <a:pt x="1030409" y="640506"/>
                  </a:cubicBezTo>
                  <a:lnTo>
                    <a:pt x="1041839" y="629076"/>
                  </a:lnTo>
                  <a:cubicBezTo>
                    <a:pt x="1043109" y="623996"/>
                    <a:pt x="1044210" y="618871"/>
                    <a:pt x="1045649" y="613836"/>
                  </a:cubicBezTo>
                  <a:cubicBezTo>
                    <a:pt x="1048734" y="603040"/>
                    <a:pt x="1053538" y="598999"/>
                    <a:pt x="1045649" y="587166"/>
                  </a:cubicBezTo>
                  <a:cubicBezTo>
                    <a:pt x="1043109" y="583356"/>
                    <a:pt x="1038029" y="582086"/>
                    <a:pt x="1034219" y="579546"/>
                  </a:cubicBezTo>
                  <a:cubicBezTo>
                    <a:pt x="1012629" y="580816"/>
                    <a:pt x="990859" y="580297"/>
                    <a:pt x="969449" y="583356"/>
                  </a:cubicBezTo>
                  <a:cubicBezTo>
                    <a:pt x="947758" y="586455"/>
                    <a:pt x="959258" y="591546"/>
                    <a:pt x="946589" y="602406"/>
                  </a:cubicBezTo>
                  <a:cubicBezTo>
                    <a:pt x="940966" y="607225"/>
                    <a:pt x="933819" y="609911"/>
                    <a:pt x="927539" y="613836"/>
                  </a:cubicBezTo>
                  <a:cubicBezTo>
                    <a:pt x="910657" y="624387"/>
                    <a:pt x="922304" y="619391"/>
                    <a:pt x="904679" y="625266"/>
                  </a:cubicBezTo>
                  <a:lnTo>
                    <a:pt x="847529" y="613836"/>
                  </a:lnTo>
                  <a:cubicBezTo>
                    <a:pt x="838694" y="612230"/>
                    <a:pt x="829034" y="613742"/>
                    <a:pt x="820859" y="610026"/>
                  </a:cubicBezTo>
                  <a:cubicBezTo>
                    <a:pt x="814319" y="607053"/>
                    <a:pt x="811465" y="598962"/>
                    <a:pt x="805619" y="594786"/>
                  </a:cubicBezTo>
                  <a:cubicBezTo>
                    <a:pt x="757506" y="560419"/>
                    <a:pt x="834403" y="626393"/>
                    <a:pt x="782759" y="583356"/>
                  </a:cubicBezTo>
                  <a:cubicBezTo>
                    <a:pt x="753423" y="558910"/>
                    <a:pt x="788278" y="583225"/>
                    <a:pt x="759899" y="564306"/>
                  </a:cubicBezTo>
                  <a:cubicBezTo>
                    <a:pt x="765707" y="517841"/>
                    <a:pt x="758412" y="548725"/>
                    <a:pt x="771329" y="518586"/>
                  </a:cubicBezTo>
                  <a:cubicBezTo>
                    <a:pt x="772911" y="514895"/>
                    <a:pt x="772630" y="510292"/>
                    <a:pt x="775139" y="507156"/>
                  </a:cubicBezTo>
                  <a:cubicBezTo>
                    <a:pt x="778000" y="503580"/>
                    <a:pt x="782759" y="502076"/>
                    <a:pt x="786569" y="499536"/>
                  </a:cubicBezTo>
                  <a:cubicBezTo>
                    <a:pt x="787839" y="472866"/>
                    <a:pt x="787430" y="446063"/>
                    <a:pt x="790379" y="419526"/>
                  </a:cubicBezTo>
                  <a:cubicBezTo>
                    <a:pt x="791266" y="411543"/>
                    <a:pt x="792319" y="402346"/>
                    <a:pt x="797999" y="396666"/>
                  </a:cubicBezTo>
                  <a:cubicBezTo>
                    <a:pt x="801809" y="392856"/>
                    <a:pt x="805176" y="388544"/>
                    <a:pt x="809429" y="385236"/>
                  </a:cubicBezTo>
                  <a:cubicBezTo>
                    <a:pt x="816658" y="379613"/>
                    <a:pt x="832289" y="369996"/>
                    <a:pt x="832289" y="369996"/>
                  </a:cubicBezTo>
                  <a:cubicBezTo>
                    <a:pt x="852495" y="339687"/>
                    <a:pt x="824395" y="376284"/>
                    <a:pt x="855149" y="354756"/>
                  </a:cubicBezTo>
                  <a:cubicBezTo>
                    <a:pt x="884788" y="334008"/>
                    <a:pt x="870526" y="338589"/>
                    <a:pt x="885629" y="320466"/>
                  </a:cubicBezTo>
                  <a:cubicBezTo>
                    <a:pt x="889078" y="316327"/>
                    <a:pt x="893610" y="313175"/>
                    <a:pt x="897059" y="309036"/>
                  </a:cubicBezTo>
                  <a:cubicBezTo>
                    <a:pt x="899990" y="305518"/>
                    <a:pt x="902819" y="301790"/>
                    <a:pt x="904679" y="297606"/>
                  </a:cubicBezTo>
                  <a:cubicBezTo>
                    <a:pt x="907941" y="290266"/>
                    <a:pt x="912299" y="274746"/>
                    <a:pt x="912299" y="274746"/>
                  </a:cubicBezTo>
                  <a:cubicBezTo>
                    <a:pt x="908489" y="272206"/>
                    <a:pt x="904965" y="269174"/>
                    <a:pt x="900869" y="267126"/>
                  </a:cubicBezTo>
                  <a:cubicBezTo>
                    <a:pt x="891272" y="262328"/>
                    <a:pt x="875777" y="261178"/>
                    <a:pt x="866579" y="259506"/>
                  </a:cubicBezTo>
                  <a:cubicBezTo>
                    <a:pt x="808004" y="248856"/>
                    <a:pt x="892031" y="263113"/>
                    <a:pt x="824669" y="251886"/>
                  </a:cubicBezTo>
                  <a:cubicBezTo>
                    <a:pt x="794189" y="272206"/>
                    <a:pt x="831019" y="245536"/>
                    <a:pt x="805619" y="270936"/>
                  </a:cubicBezTo>
                  <a:cubicBezTo>
                    <a:pt x="802381" y="274174"/>
                    <a:pt x="797427" y="275318"/>
                    <a:pt x="794189" y="278556"/>
                  </a:cubicBezTo>
                  <a:cubicBezTo>
                    <a:pt x="789699" y="283046"/>
                    <a:pt x="788310" y="290712"/>
                    <a:pt x="782759" y="293796"/>
                  </a:cubicBezTo>
                  <a:cubicBezTo>
                    <a:pt x="776006" y="297548"/>
                    <a:pt x="767500" y="296224"/>
                    <a:pt x="759899" y="297606"/>
                  </a:cubicBezTo>
                  <a:cubicBezTo>
                    <a:pt x="753528" y="298764"/>
                    <a:pt x="747199" y="300146"/>
                    <a:pt x="740849" y="301416"/>
                  </a:cubicBezTo>
                  <a:cubicBezTo>
                    <a:pt x="725609" y="300146"/>
                    <a:pt x="709140" y="303736"/>
                    <a:pt x="695129" y="297606"/>
                  </a:cubicBezTo>
                  <a:cubicBezTo>
                    <a:pt x="686739" y="293935"/>
                    <a:pt x="688080" y="278842"/>
                    <a:pt x="679889" y="274746"/>
                  </a:cubicBezTo>
                  <a:cubicBezTo>
                    <a:pt x="674809" y="272206"/>
                    <a:pt x="669580" y="269944"/>
                    <a:pt x="664649" y="267126"/>
                  </a:cubicBezTo>
                  <a:cubicBezTo>
                    <a:pt x="660673" y="264854"/>
                    <a:pt x="657315" y="261554"/>
                    <a:pt x="653219" y="259506"/>
                  </a:cubicBezTo>
                  <a:cubicBezTo>
                    <a:pt x="642579" y="254186"/>
                    <a:pt x="624948" y="253290"/>
                    <a:pt x="615119" y="251886"/>
                  </a:cubicBezTo>
                  <a:cubicBezTo>
                    <a:pt x="592259" y="253156"/>
                    <a:pt x="569204" y="252458"/>
                    <a:pt x="546539" y="255696"/>
                  </a:cubicBezTo>
                  <a:cubicBezTo>
                    <a:pt x="542006" y="256344"/>
                    <a:pt x="539205" y="261268"/>
                    <a:pt x="535109" y="263316"/>
                  </a:cubicBezTo>
                  <a:cubicBezTo>
                    <a:pt x="531517" y="265112"/>
                    <a:pt x="527599" y="266255"/>
                    <a:pt x="523679" y="267126"/>
                  </a:cubicBezTo>
                  <a:cubicBezTo>
                    <a:pt x="516138" y="268802"/>
                    <a:pt x="508394" y="269421"/>
                    <a:pt x="500819" y="270936"/>
                  </a:cubicBezTo>
                  <a:cubicBezTo>
                    <a:pt x="495684" y="271963"/>
                    <a:pt x="490659" y="273476"/>
                    <a:pt x="485579" y="274746"/>
                  </a:cubicBezTo>
                  <a:cubicBezTo>
                    <a:pt x="469069" y="273476"/>
                    <a:pt x="452480" y="272990"/>
                    <a:pt x="436049" y="270936"/>
                  </a:cubicBezTo>
                  <a:cubicBezTo>
                    <a:pt x="432064" y="270438"/>
                    <a:pt x="427755" y="269635"/>
                    <a:pt x="424619" y="267126"/>
                  </a:cubicBezTo>
                  <a:cubicBezTo>
                    <a:pt x="421043" y="264265"/>
                    <a:pt x="419539" y="259506"/>
                    <a:pt x="416999" y="255696"/>
                  </a:cubicBezTo>
                  <a:cubicBezTo>
                    <a:pt x="418448" y="248450"/>
                    <a:pt x="420714" y="233026"/>
                    <a:pt x="424619" y="225216"/>
                  </a:cubicBezTo>
                  <a:cubicBezTo>
                    <a:pt x="426667" y="221120"/>
                    <a:pt x="430191" y="217882"/>
                    <a:pt x="432239" y="213786"/>
                  </a:cubicBezTo>
                  <a:cubicBezTo>
                    <a:pt x="438437" y="201391"/>
                    <a:pt x="432750" y="201845"/>
                    <a:pt x="443669" y="190926"/>
                  </a:cubicBezTo>
                  <a:cubicBezTo>
                    <a:pt x="446907" y="187688"/>
                    <a:pt x="451581" y="186237"/>
                    <a:pt x="455099" y="183306"/>
                  </a:cubicBezTo>
                  <a:cubicBezTo>
                    <a:pt x="484435" y="158860"/>
                    <a:pt x="449580" y="183175"/>
                    <a:pt x="477959" y="164256"/>
                  </a:cubicBezTo>
                  <a:cubicBezTo>
                    <a:pt x="491929" y="143301"/>
                    <a:pt x="477959" y="161081"/>
                    <a:pt x="497009" y="145206"/>
                  </a:cubicBezTo>
                  <a:cubicBezTo>
                    <a:pt x="516035" y="129351"/>
                    <a:pt x="499782" y="136662"/>
                    <a:pt x="519869" y="129966"/>
                  </a:cubicBezTo>
                  <a:cubicBezTo>
                    <a:pt x="523679" y="126156"/>
                    <a:pt x="526816" y="121525"/>
                    <a:pt x="531299" y="118536"/>
                  </a:cubicBezTo>
                  <a:cubicBezTo>
                    <a:pt x="534641" y="116308"/>
                    <a:pt x="539137" y="116522"/>
                    <a:pt x="542729" y="114726"/>
                  </a:cubicBezTo>
                  <a:cubicBezTo>
                    <a:pt x="546825" y="112678"/>
                    <a:pt x="550349" y="109646"/>
                    <a:pt x="554159" y="107106"/>
                  </a:cubicBezTo>
                  <a:cubicBezTo>
                    <a:pt x="562088" y="75388"/>
                    <a:pt x="552433" y="106748"/>
                    <a:pt x="565589" y="80436"/>
                  </a:cubicBezTo>
                  <a:cubicBezTo>
                    <a:pt x="581363" y="48888"/>
                    <a:pt x="555181" y="90333"/>
                    <a:pt x="577019" y="57576"/>
                  </a:cubicBezTo>
                  <a:cubicBezTo>
                    <a:pt x="575749" y="51226"/>
                    <a:pt x="578597" y="42118"/>
                    <a:pt x="573209" y="38526"/>
                  </a:cubicBezTo>
                  <a:cubicBezTo>
                    <a:pt x="515420" y="0"/>
                    <a:pt x="558590" y="58507"/>
                    <a:pt x="535109" y="23286"/>
                  </a:cubicBezTo>
                  <a:cubicBezTo>
                    <a:pt x="532569" y="27096"/>
                    <a:pt x="531892" y="33458"/>
                    <a:pt x="527489" y="34716"/>
                  </a:cubicBezTo>
                  <a:cubicBezTo>
                    <a:pt x="507194" y="40515"/>
                    <a:pt x="514154" y="26461"/>
                    <a:pt x="508439" y="27096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8" name="Figura a mano libera 227"/>
            <p:cNvSpPr/>
            <p:nvPr/>
          </p:nvSpPr>
          <p:spPr>
            <a:xfrm>
              <a:off x="2827654" y="6428288"/>
              <a:ext cx="252388" cy="168289"/>
            </a:xfrm>
            <a:custGeom>
              <a:avLst/>
              <a:gdLst>
                <a:gd name="connsiteX0" fmla="*/ 228530 w 474602"/>
                <a:gd name="connsiteY0" fmla="*/ 6066 h 310866"/>
                <a:gd name="connsiteX1" fmla="*/ 182810 w 474602"/>
                <a:gd name="connsiteY1" fmla="*/ 13686 h 310866"/>
                <a:gd name="connsiteX2" fmla="*/ 114230 w 474602"/>
                <a:gd name="connsiteY2" fmla="*/ 21306 h 310866"/>
                <a:gd name="connsiteX3" fmla="*/ 60890 w 474602"/>
                <a:gd name="connsiteY3" fmla="*/ 28926 h 310866"/>
                <a:gd name="connsiteX4" fmla="*/ 45650 w 474602"/>
                <a:gd name="connsiteY4" fmla="*/ 51786 h 310866"/>
                <a:gd name="connsiteX5" fmla="*/ 30410 w 474602"/>
                <a:gd name="connsiteY5" fmla="*/ 120366 h 310866"/>
                <a:gd name="connsiteX6" fmla="*/ 15170 w 474602"/>
                <a:gd name="connsiteY6" fmla="*/ 143226 h 310866"/>
                <a:gd name="connsiteX7" fmla="*/ 7550 w 474602"/>
                <a:gd name="connsiteY7" fmla="*/ 166086 h 310866"/>
                <a:gd name="connsiteX8" fmla="*/ 30410 w 474602"/>
                <a:gd name="connsiteY8" fmla="*/ 173706 h 310866"/>
                <a:gd name="connsiteX9" fmla="*/ 60890 w 474602"/>
                <a:gd name="connsiteY9" fmla="*/ 211806 h 310866"/>
                <a:gd name="connsiteX10" fmla="*/ 190430 w 474602"/>
                <a:gd name="connsiteY10" fmla="*/ 234666 h 310866"/>
                <a:gd name="connsiteX11" fmla="*/ 259010 w 474602"/>
                <a:gd name="connsiteY11" fmla="*/ 242286 h 310866"/>
                <a:gd name="connsiteX12" fmla="*/ 297110 w 474602"/>
                <a:gd name="connsiteY12" fmla="*/ 272766 h 310866"/>
                <a:gd name="connsiteX13" fmla="*/ 319970 w 474602"/>
                <a:gd name="connsiteY13" fmla="*/ 280386 h 310866"/>
                <a:gd name="connsiteX14" fmla="*/ 342830 w 474602"/>
                <a:gd name="connsiteY14" fmla="*/ 295626 h 310866"/>
                <a:gd name="connsiteX15" fmla="*/ 388550 w 474602"/>
                <a:gd name="connsiteY15" fmla="*/ 310866 h 310866"/>
                <a:gd name="connsiteX16" fmla="*/ 441890 w 474602"/>
                <a:gd name="connsiteY16" fmla="*/ 303246 h 310866"/>
                <a:gd name="connsiteX17" fmla="*/ 464750 w 474602"/>
                <a:gd name="connsiteY17" fmla="*/ 288006 h 310866"/>
                <a:gd name="connsiteX18" fmla="*/ 434270 w 474602"/>
                <a:gd name="connsiteY18" fmla="*/ 227046 h 310866"/>
                <a:gd name="connsiteX19" fmla="*/ 403790 w 474602"/>
                <a:gd name="connsiteY19" fmla="*/ 181326 h 310866"/>
                <a:gd name="connsiteX20" fmla="*/ 380930 w 474602"/>
                <a:gd name="connsiteY20" fmla="*/ 112746 h 310866"/>
                <a:gd name="connsiteX21" fmla="*/ 373310 w 474602"/>
                <a:gd name="connsiteY21" fmla="*/ 89886 h 310866"/>
                <a:gd name="connsiteX22" fmla="*/ 358070 w 474602"/>
                <a:gd name="connsiteY22" fmla="*/ 67026 h 310866"/>
                <a:gd name="connsiteX23" fmla="*/ 335210 w 474602"/>
                <a:gd name="connsiteY23" fmla="*/ 21306 h 310866"/>
                <a:gd name="connsiteX24" fmla="*/ 312350 w 474602"/>
                <a:gd name="connsiteY24" fmla="*/ 13686 h 310866"/>
                <a:gd name="connsiteX25" fmla="*/ 228530 w 474602"/>
                <a:gd name="connsiteY25" fmla="*/ 6066 h 31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4602" h="310866">
                  <a:moveTo>
                    <a:pt x="228530" y="6066"/>
                  </a:moveTo>
                  <a:cubicBezTo>
                    <a:pt x="206940" y="6066"/>
                    <a:pt x="198125" y="11644"/>
                    <a:pt x="182810" y="13686"/>
                  </a:cubicBezTo>
                  <a:cubicBezTo>
                    <a:pt x="160011" y="16726"/>
                    <a:pt x="137053" y="18453"/>
                    <a:pt x="114230" y="21306"/>
                  </a:cubicBezTo>
                  <a:cubicBezTo>
                    <a:pt x="96408" y="23534"/>
                    <a:pt x="78670" y="26386"/>
                    <a:pt x="60890" y="28926"/>
                  </a:cubicBezTo>
                  <a:cubicBezTo>
                    <a:pt x="55810" y="36546"/>
                    <a:pt x="48866" y="43211"/>
                    <a:pt x="45650" y="51786"/>
                  </a:cubicBezTo>
                  <a:cubicBezTo>
                    <a:pt x="34801" y="80718"/>
                    <a:pt x="42122" y="93039"/>
                    <a:pt x="30410" y="120366"/>
                  </a:cubicBezTo>
                  <a:cubicBezTo>
                    <a:pt x="26802" y="128784"/>
                    <a:pt x="19266" y="135035"/>
                    <a:pt x="15170" y="143226"/>
                  </a:cubicBezTo>
                  <a:cubicBezTo>
                    <a:pt x="11578" y="150410"/>
                    <a:pt x="10090" y="158466"/>
                    <a:pt x="7550" y="166086"/>
                  </a:cubicBezTo>
                  <a:cubicBezTo>
                    <a:pt x="15170" y="168626"/>
                    <a:pt x="24730" y="168026"/>
                    <a:pt x="30410" y="173706"/>
                  </a:cubicBezTo>
                  <a:cubicBezTo>
                    <a:pt x="68419" y="211715"/>
                    <a:pt x="0" y="184744"/>
                    <a:pt x="60890" y="211806"/>
                  </a:cubicBezTo>
                  <a:cubicBezTo>
                    <a:pt x="111400" y="234255"/>
                    <a:pt x="128728" y="228496"/>
                    <a:pt x="190430" y="234666"/>
                  </a:cubicBezTo>
                  <a:cubicBezTo>
                    <a:pt x="213317" y="236955"/>
                    <a:pt x="236150" y="239746"/>
                    <a:pt x="259010" y="242286"/>
                  </a:cubicBezTo>
                  <a:cubicBezTo>
                    <a:pt x="316469" y="261439"/>
                    <a:pt x="247871" y="233375"/>
                    <a:pt x="297110" y="272766"/>
                  </a:cubicBezTo>
                  <a:cubicBezTo>
                    <a:pt x="303382" y="277784"/>
                    <a:pt x="312786" y="276794"/>
                    <a:pt x="319970" y="280386"/>
                  </a:cubicBezTo>
                  <a:cubicBezTo>
                    <a:pt x="328161" y="284482"/>
                    <a:pt x="334461" y="291907"/>
                    <a:pt x="342830" y="295626"/>
                  </a:cubicBezTo>
                  <a:cubicBezTo>
                    <a:pt x="357510" y="302150"/>
                    <a:pt x="388550" y="310866"/>
                    <a:pt x="388550" y="310866"/>
                  </a:cubicBezTo>
                  <a:cubicBezTo>
                    <a:pt x="406330" y="308326"/>
                    <a:pt x="424687" y="308407"/>
                    <a:pt x="441890" y="303246"/>
                  </a:cubicBezTo>
                  <a:cubicBezTo>
                    <a:pt x="450662" y="300614"/>
                    <a:pt x="462234" y="296812"/>
                    <a:pt x="464750" y="288006"/>
                  </a:cubicBezTo>
                  <a:cubicBezTo>
                    <a:pt x="474602" y="253525"/>
                    <a:pt x="449992" y="247260"/>
                    <a:pt x="434270" y="227046"/>
                  </a:cubicBezTo>
                  <a:cubicBezTo>
                    <a:pt x="423025" y="212588"/>
                    <a:pt x="409582" y="198702"/>
                    <a:pt x="403790" y="181326"/>
                  </a:cubicBezTo>
                  <a:lnTo>
                    <a:pt x="380930" y="112746"/>
                  </a:lnTo>
                  <a:cubicBezTo>
                    <a:pt x="378390" y="105126"/>
                    <a:pt x="377765" y="96569"/>
                    <a:pt x="373310" y="89886"/>
                  </a:cubicBezTo>
                  <a:cubicBezTo>
                    <a:pt x="368230" y="82266"/>
                    <a:pt x="362166" y="75217"/>
                    <a:pt x="358070" y="67026"/>
                  </a:cubicBezTo>
                  <a:cubicBezTo>
                    <a:pt x="348867" y="48620"/>
                    <a:pt x="353408" y="35865"/>
                    <a:pt x="335210" y="21306"/>
                  </a:cubicBezTo>
                  <a:cubicBezTo>
                    <a:pt x="328938" y="16288"/>
                    <a:pt x="320191" y="15428"/>
                    <a:pt x="312350" y="13686"/>
                  </a:cubicBezTo>
                  <a:cubicBezTo>
                    <a:pt x="250763" y="0"/>
                    <a:pt x="250120" y="6066"/>
                    <a:pt x="228530" y="6066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9" name="Figura a mano libera 228"/>
            <p:cNvSpPr/>
            <p:nvPr/>
          </p:nvSpPr>
          <p:spPr>
            <a:xfrm>
              <a:off x="3221316" y="6453690"/>
              <a:ext cx="234927" cy="173051"/>
            </a:xfrm>
            <a:custGeom>
              <a:avLst/>
              <a:gdLst>
                <a:gd name="connsiteX0" fmla="*/ 141667 w 440830"/>
                <a:gd name="connsiteY0" fmla="*/ 315814 h 317927"/>
                <a:gd name="connsiteX1" fmla="*/ 248347 w 440830"/>
                <a:gd name="connsiteY1" fmla="*/ 285334 h 317927"/>
                <a:gd name="connsiteX2" fmla="*/ 294067 w 440830"/>
                <a:gd name="connsiteY2" fmla="*/ 254854 h 317927"/>
                <a:gd name="connsiteX3" fmla="*/ 309307 w 440830"/>
                <a:gd name="connsiteY3" fmla="*/ 231994 h 317927"/>
                <a:gd name="connsiteX4" fmla="*/ 431227 w 440830"/>
                <a:gd name="connsiteY4" fmla="*/ 201514 h 317927"/>
                <a:gd name="connsiteX5" fmla="*/ 400747 w 440830"/>
                <a:gd name="connsiteY5" fmla="*/ 163414 h 317927"/>
                <a:gd name="connsiteX6" fmla="*/ 393127 w 440830"/>
                <a:gd name="connsiteY6" fmla="*/ 140554 h 317927"/>
                <a:gd name="connsiteX7" fmla="*/ 347407 w 440830"/>
                <a:gd name="connsiteY7" fmla="*/ 125314 h 317927"/>
                <a:gd name="connsiteX8" fmla="*/ 301687 w 440830"/>
                <a:gd name="connsiteY8" fmla="*/ 102454 h 317927"/>
                <a:gd name="connsiteX9" fmla="*/ 278827 w 440830"/>
                <a:gd name="connsiteY9" fmla="*/ 87214 h 317927"/>
                <a:gd name="connsiteX10" fmla="*/ 263587 w 440830"/>
                <a:gd name="connsiteY10" fmla="*/ 26254 h 317927"/>
                <a:gd name="connsiteX11" fmla="*/ 248347 w 440830"/>
                <a:gd name="connsiteY11" fmla="*/ 3394 h 317927"/>
                <a:gd name="connsiteX12" fmla="*/ 179767 w 440830"/>
                <a:gd name="connsiteY12" fmla="*/ 11014 h 317927"/>
                <a:gd name="connsiteX13" fmla="*/ 164527 w 440830"/>
                <a:gd name="connsiteY13" fmla="*/ 49114 h 317927"/>
                <a:gd name="connsiteX14" fmla="*/ 118807 w 440830"/>
                <a:gd name="connsiteY14" fmla="*/ 79594 h 317927"/>
                <a:gd name="connsiteX15" fmla="*/ 95947 w 440830"/>
                <a:gd name="connsiteY15" fmla="*/ 94834 h 317927"/>
                <a:gd name="connsiteX16" fmla="*/ 73087 w 440830"/>
                <a:gd name="connsiteY16" fmla="*/ 110074 h 317927"/>
                <a:gd name="connsiteX17" fmla="*/ 50227 w 440830"/>
                <a:gd name="connsiteY17" fmla="*/ 155794 h 317927"/>
                <a:gd name="connsiteX18" fmla="*/ 27367 w 440830"/>
                <a:gd name="connsiteY18" fmla="*/ 163414 h 317927"/>
                <a:gd name="connsiteX19" fmla="*/ 12127 w 440830"/>
                <a:gd name="connsiteY19" fmla="*/ 186274 h 317927"/>
                <a:gd name="connsiteX20" fmla="*/ 12127 w 440830"/>
                <a:gd name="connsiteY20" fmla="*/ 247234 h 317927"/>
                <a:gd name="connsiteX21" fmla="*/ 80707 w 440830"/>
                <a:gd name="connsiteY21" fmla="*/ 277714 h 317927"/>
                <a:gd name="connsiteX22" fmla="*/ 103567 w 440830"/>
                <a:gd name="connsiteY22" fmla="*/ 285334 h 317927"/>
                <a:gd name="connsiteX23" fmla="*/ 126427 w 440830"/>
                <a:gd name="connsiteY23" fmla="*/ 292954 h 317927"/>
                <a:gd name="connsiteX24" fmla="*/ 141667 w 440830"/>
                <a:gd name="connsiteY24" fmla="*/ 315814 h 317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40830" h="317927">
                  <a:moveTo>
                    <a:pt x="141667" y="315814"/>
                  </a:moveTo>
                  <a:cubicBezTo>
                    <a:pt x="149796" y="313782"/>
                    <a:pt x="235229" y="294079"/>
                    <a:pt x="248347" y="285334"/>
                  </a:cubicBezTo>
                  <a:lnTo>
                    <a:pt x="294067" y="254854"/>
                  </a:lnTo>
                  <a:cubicBezTo>
                    <a:pt x="299147" y="247234"/>
                    <a:pt x="300392" y="234092"/>
                    <a:pt x="309307" y="231994"/>
                  </a:cubicBezTo>
                  <a:cubicBezTo>
                    <a:pt x="439082" y="201459"/>
                    <a:pt x="409963" y="265307"/>
                    <a:pt x="431227" y="201514"/>
                  </a:cubicBezTo>
                  <a:cubicBezTo>
                    <a:pt x="412157" y="125233"/>
                    <a:pt x="440830" y="203497"/>
                    <a:pt x="400747" y="163414"/>
                  </a:cubicBezTo>
                  <a:cubicBezTo>
                    <a:pt x="395067" y="157734"/>
                    <a:pt x="399663" y="145223"/>
                    <a:pt x="393127" y="140554"/>
                  </a:cubicBezTo>
                  <a:cubicBezTo>
                    <a:pt x="380055" y="131217"/>
                    <a:pt x="360773" y="134225"/>
                    <a:pt x="347407" y="125314"/>
                  </a:cubicBezTo>
                  <a:cubicBezTo>
                    <a:pt x="281893" y="81638"/>
                    <a:pt x="364783" y="134002"/>
                    <a:pt x="301687" y="102454"/>
                  </a:cubicBezTo>
                  <a:cubicBezTo>
                    <a:pt x="293496" y="98358"/>
                    <a:pt x="286447" y="92294"/>
                    <a:pt x="278827" y="87214"/>
                  </a:cubicBezTo>
                  <a:cubicBezTo>
                    <a:pt x="275929" y="72723"/>
                    <a:pt x="271397" y="41875"/>
                    <a:pt x="263587" y="26254"/>
                  </a:cubicBezTo>
                  <a:cubicBezTo>
                    <a:pt x="259491" y="18063"/>
                    <a:pt x="253427" y="11014"/>
                    <a:pt x="248347" y="3394"/>
                  </a:cubicBezTo>
                  <a:cubicBezTo>
                    <a:pt x="225487" y="5934"/>
                    <a:pt x="199959" y="0"/>
                    <a:pt x="179767" y="11014"/>
                  </a:cubicBezTo>
                  <a:cubicBezTo>
                    <a:pt x="167759" y="17564"/>
                    <a:pt x="173614" y="38891"/>
                    <a:pt x="164527" y="49114"/>
                  </a:cubicBezTo>
                  <a:cubicBezTo>
                    <a:pt x="152358" y="62804"/>
                    <a:pt x="134047" y="69434"/>
                    <a:pt x="118807" y="79594"/>
                  </a:cubicBezTo>
                  <a:lnTo>
                    <a:pt x="95947" y="94834"/>
                  </a:lnTo>
                  <a:lnTo>
                    <a:pt x="73087" y="110074"/>
                  </a:lnTo>
                  <a:cubicBezTo>
                    <a:pt x="68067" y="125133"/>
                    <a:pt x="63656" y="145051"/>
                    <a:pt x="50227" y="155794"/>
                  </a:cubicBezTo>
                  <a:cubicBezTo>
                    <a:pt x="43955" y="160812"/>
                    <a:pt x="34987" y="160874"/>
                    <a:pt x="27367" y="163414"/>
                  </a:cubicBezTo>
                  <a:cubicBezTo>
                    <a:pt x="22287" y="171034"/>
                    <a:pt x="16223" y="178083"/>
                    <a:pt x="12127" y="186274"/>
                  </a:cubicBezTo>
                  <a:cubicBezTo>
                    <a:pt x="2229" y="206069"/>
                    <a:pt x="0" y="226012"/>
                    <a:pt x="12127" y="247234"/>
                  </a:cubicBezTo>
                  <a:cubicBezTo>
                    <a:pt x="20651" y="262151"/>
                    <a:pt x="74892" y="275776"/>
                    <a:pt x="80707" y="277714"/>
                  </a:cubicBezTo>
                  <a:lnTo>
                    <a:pt x="103567" y="285334"/>
                  </a:lnTo>
                  <a:lnTo>
                    <a:pt x="126427" y="292954"/>
                  </a:lnTo>
                  <a:cubicBezTo>
                    <a:pt x="143076" y="317927"/>
                    <a:pt x="132509" y="315814"/>
                    <a:pt x="141667" y="315814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0" name="Figura a mano libera 229"/>
            <p:cNvSpPr/>
            <p:nvPr/>
          </p:nvSpPr>
          <p:spPr>
            <a:xfrm>
              <a:off x="3507038" y="6371134"/>
              <a:ext cx="101590" cy="122247"/>
            </a:xfrm>
            <a:custGeom>
              <a:avLst/>
              <a:gdLst>
                <a:gd name="connsiteX0" fmla="*/ 106922 w 190742"/>
                <a:gd name="connsiteY0" fmla="*/ 224432 h 224432"/>
                <a:gd name="connsiteX1" fmla="*/ 167882 w 190742"/>
                <a:gd name="connsiteY1" fmla="*/ 163472 h 224432"/>
                <a:gd name="connsiteX2" fmla="*/ 175502 w 190742"/>
                <a:gd name="connsiteY2" fmla="*/ 140612 h 224432"/>
                <a:gd name="connsiteX3" fmla="*/ 183122 w 190742"/>
                <a:gd name="connsiteY3" fmla="*/ 117752 h 224432"/>
                <a:gd name="connsiteX4" fmla="*/ 190742 w 190742"/>
                <a:gd name="connsiteY4" fmla="*/ 94892 h 224432"/>
                <a:gd name="connsiteX5" fmla="*/ 183122 w 190742"/>
                <a:gd name="connsiteY5" fmla="*/ 56792 h 224432"/>
                <a:gd name="connsiteX6" fmla="*/ 160262 w 190742"/>
                <a:gd name="connsiteY6" fmla="*/ 49172 h 224432"/>
                <a:gd name="connsiteX7" fmla="*/ 137402 w 190742"/>
                <a:gd name="connsiteY7" fmla="*/ 33932 h 224432"/>
                <a:gd name="connsiteX8" fmla="*/ 114542 w 190742"/>
                <a:gd name="connsiteY8" fmla="*/ 26312 h 224432"/>
                <a:gd name="connsiteX9" fmla="*/ 61202 w 190742"/>
                <a:gd name="connsiteY9" fmla="*/ 3452 h 224432"/>
                <a:gd name="connsiteX10" fmla="*/ 23102 w 190742"/>
                <a:gd name="connsiteY10" fmla="*/ 11072 h 224432"/>
                <a:gd name="connsiteX11" fmla="*/ 242 w 190742"/>
                <a:gd name="connsiteY11" fmla="*/ 87272 h 224432"/>
                <a:gd name="connsiteX12" fmla="*/ 23102 w 190742"/>
                <a:gd name="connsiteY12" fmla="*/ 163472 h 224432"/>
                <a:gd name="connsiteX13" fmla="*/ 45962 w 190742"/>
                <a:gd name="connsiteY13" fmla="*/ 178712 h 224432"/>
                <a:gd name="connsiteX14" fmla="*/ 61202 w 190742"/>
                <a:gd name="connsiteY14" fmla="*/ 201572 h 224432"/>
                <a:gd name="connsiteX15" fmla="*/ 106922 w 190742"/>
                <a:gd name="connsiteY15" fmla="*/ 224432 h 22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0742" h="224432">
                  <a:moveTo>
                    <a:pt x="106922" y="224432"/>
                  </a:moveTo>
                  <a:cubicBezTo>
                    <a:pt x="167882" y="204112"/>
                    <a:pt x="147562" y="224432"/>
                    <a:pt x="167882" y="163472"/>
                  </a:cubicBezTo>
                  <a:lnTo>
                    <a:pt x="175502" y="140612"/>
                  </a:lnTo>
                  <a:lnTo>
                    <a:pt x="183122" y="117752"/>
                  </a:lnTo>
                  <a:lnTo>
                    <a:pt x="190742" y="94892"/>
                  </a:lnTo>
                  <a:cubicBezTo>
                    <a:pt x="188202" y="82192"/>
                    <a:pt x="190306" y="67568"/>
                    <a:pt x="183122" y="56792"/>
                  </a:cubicBezTo>
                  <a:cubicBezTo>
                    <a:pt x="178667" y="50109"/>
                    <a:pt x="167446" y="52764"/>
                    <a:pt x="160262" y="49172"/>
                  </a:cubicBezTo>
                  <a:cubicBezTo>
                    <a:pt x="152071" y="45076"/>
                    <a:pt x="145593" y="38028"/>
                    <a:pt x="137402" y="33932"/>
                  </a:cubicBezTo>
                  <a:cubicBezTo>
                    <a:pt x="130218" y="30340"/>
                    <a:pt x="121726" y="29904"/>
                    <a:pt x="114542" y="26312"/>
                  </a:cubicBezTo>
                  <a:cubicBezTo>
                    <a:pt x="61919" y="0"/>
                    <a:pt x="124637" y="19311"/>
                    <a:pt x="61202" y="3452"/>
                  </a:cubicBezTo>
                  <a:cubicBezTo>
                    <a:pt x="48502" y="5992"/>
                    <a:pt x="32260" y="1914"/>
                    <a:pt x="23102" y="11072"/>
                  </a:cubicBezTo>
                  <a:cubicBezTo>
                    <a:pt x="16918" y="17256"/>
                    <a:pt x="3695" y="73459"/>
                    <a:pt x="242" y="87272"/>
                  </a:cubicBezTo>
                  <a:cubicBezTo>
                    <a:pt x="5038" y="120846"/>
                    <a:pt x="0" y="140370"/>
                    <a:pt x="23102" y="163472"/>
                  </a:cubicBezTo>
                  <a:cubicBezTo>
                    <a:pt x="29578" y="169948"/>
                    <a:pt x="38342" y="173632"/>
                    <a:pt x="45962" y="178712"/>
                  </a:cubicBezTo>
                  <a:cubicBezTo>
                    <a:pt x="51042" y="186332"/>
                    <a:pt x="54051" y="195851"/>
                    <a:pt x="61202" y="201572"/>
                  </a:cubicBezTo>
                  <a:cubicBezTo>
                    <a:pt x="74743" y="212405"/>
                    <a:pt x="100009" y="209192"/>
                    <a:pt x="106922" y="224432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1" name="Figura a mano libera 230"/>
            <p:cNvSpPr/>
            <p:nvPr/>
          </p:nvSpPr>
          <p:spPr>
            <a:xfrm>
              <a:off x="2814955" y="6706123"/>
              <a:ext cx="160321" cy="127010"/>
            </a:xfrm>
            <a:custGeom>
              <a:avLst/>
              <a:gdLst>
                <a:gd name="connsiteX0" fmla="*/ 635 w 160097"/>
                <a:gd name="connsiteY0" fmla="*/ 116205 h 127533"/>
                <a:gd name="connsiteX1" fmla="*/ 8255 w 160097"/>
                <a:gd name="connsiteY1" fmla="*/ 72390 h 127533"/>
                <a:gd name="connsiteX2" fmla="*/ 15875 w 160097"/>
                <a:gd name="connsiteY2" fmla="*/ 60960 h 127533"/>
                <a:gd name="connsiteX3" fmla="*/ 17780 w 160097"/>
                <a:gd name="connsiteY3" fmla="*/ 55245 h 127533"/>
                <a:gd name="connsiteX4" fmla="*/ 21590 w 160097"/>
                <a:gd name="connsiteY4" fmla="*/ 49530 h 127533"/>
                <a:gd name="connsiteX5" fmla="*/ 23495 w 160097"/>
                <a:gd name="connsiteY5" fmla="*/ 19050 h 127533"/>
                <a:gd name="connsiteX6" fmla="*/ 25400 w 160097"/>
                <a:gd name="connsiteY6" fmla="*/ 13335 h 127533"/>
                <a:gd name="connsiteX7" fmla="*/ 36830 w 160097"/>
                <a:gd name="connsiteY7" fmla="*/ 3810 h 127533"/>
                <a:gd name="connsiteX8" fmla="*/ 48260 w 160097"/>
                <a:gd name="connsiteY8" fmla="*/ 0 h 127533"/>
                <a:gd name="connsiteX9" fmla="*/ 73025 w 160097"/>
                <a:gd name="connsiteY9" fmla="*/ 1905 h 127533"/>
                <a:gd name="connsiteX10" fmla="*/ 78740 w 160097"/>
                <a:gd name="connsiteY10" fmla="*/ 5715 h 127533"/>
                <a:gd name="connsiteX11" fmla="*/ 88265 w 160097"/>
                <a:gd name="connsiteY11" fmla="*/ 17145 h 127533"/>
                <a:gd name="connsiteX12" fmla="*/ 97790 w 160097"/>
                <a:gd name="connsiteY12" fmla="*/ 34290 h 127533"/>
                <a:gd name="connsiteX13" fmla="*/ 109220 w 160097"/>
                <a:gd name="connsiteY13" fmla="*/ 41910 h 127533"/>
                <a:gd name="connsiteX14" fmla="*/ 114935 w 160097"/>
                <a:gd name="connsiteY14" fmla="*/ 45720 h 127533"/>
                <a:gd name="connsiteX15" fmla="*/ 120650 w 160097"/>
                <a:gd name="connsiteY15" fmla="*/ 57150 h 127533"/>
                <a:gd name="connsiteX16" fmla="*/ 132080 w 160097"/>
                <a:gd name="connsiteY16" fmla="*/ 64770 h 127533"/>
                <a:gd name="connsiteX17" fmla="*/ 137795 w 160097"/>
                <a:gd name="connsiteY17" fmla="*/ 78105 h 127533"/>
                <a:gd name="connsiteX18" fmla="*/ 141605 w 160097"/>
                <a:gd name="connsiteY18" fmla="*/ 93345 h 127533"/>
                <a:gd name="connsiteX19" fmla="*/ 147320 w 160097"/>
                <a:gd name="connsiteY19" fmla="*/ 97155 h 127533"/>
                <a:gd name="connsiteX20" fmla="*/ 149225 w 160097"/>
                <a:gd name="connsiteY20" fmla="*/ 102870 h 127533"/>
                <a:gd name="connsiteX21" fmla="*/ 156845 w 160097"/>
                <a:gd name="connsiteY21" fmla="*/ 114300 h 127533"/>
                <a:gd name="connsiteX22" fmla="*/ 158750 w 160097"/>
                <a:gd name="connsiteY22" fmla="*/ 121920 h 127533"/>
                <a:gd name="connsiteX23" fmla="*/ 151130 w 160097"/>
                <a:gd name="connsiteY23" fmla="*/ 123825 h 127533"/>
                <a:gd name="connsiteX24" fmla="*/ 145415 w 160097"/>
                <a:gd name="connsiteY24" fmla="*/ 125730 h 127533"/>
                <a:gd name="connsiteX25" fmla="*/ 132080 w 160097"/>
                <a:gd name="connsiteY25" fmla="*/ 120015 h 127533"/>
                <a:gd name="connsiteX26" fmla="*/ 113030 w 160097"/>
                <a:gd name="connsiteY26" fmla="*/ 114300 h 127533"/>
                <a:gd name="connsiteX27" fmla="*/ 12065 w 160097"/>
                <a:gd name="connsiteY27" fmla="*/ 116205 h 127533"/>
                <a:gd name="connsiteX28" fmla="*/ 635 w 160097"/>
                <a:gd name="connsiteY28" fmla="*/ 116205 h 127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60097" h="127533">
                  <a:moveTo>
                    <a:pt x="635" y="116205"/>
                  </a:moveTo>
                  <a:cubicBezTo>
                    <a:pt x="0" y="108903"/>
                    <a:pt x="43" y="118378"/>
                    <a:pt x="8255" y="72390"/>
                  </a:cubicBezTo>
                  <a:cubicBezTo>
                    <a:pt x="9060" y="67882"/>
                    <a:pt x="14427" y="65304"/>
                    <a:pt x="15875" y="60960"/>
                  </a:cubicBezTo>
                  <a:cubicBezTo>
                    <a:pt x="16510" y="59055"/>
                    <a:pt x="16882" y="57041"/>
                    <a:pt x="17780" y="55245"/>
                  </a:cubicBezTo>
                  <a:cubicBezTo>
                    <a:pt x="18804" y="53197"/>
                    <a:pt x="20320" y="51435"/>
                    <a:pt x="21590" y="49530"/>
                  </a:cubicBezTo>
                  <a:cubicBezTo>
                    <a:pt x="22225" y="39370"/>
                    <a:pt x="22429" y="29174"/>
                    <a:pt x="23495" y="19050"/>
                  </a:cubicBezTo>
                  <a:cubicBezTo>
                    <a:pt x="23705" y="17053"/>
                    <a:pt x="24286" y="15006"/>
                    <a:pt x="25400" y="13335"/>
                  </a:cubicBezTo>
                  <a:cubicBezTo>
                    <a:pt x="27289" y="10502"/>
                    <a:pt x="33501" y="5290"/>
                    <a:pt x="36830" y="3810"/>
                  </a:cubicBezTo>
                  <a:cubicBezTo>
                    <a:pt x="40500" y="2179"/>
                    <a:pt x="48260" y="0"/>
                    <a:pt x="48260" y="0"/>
                  </a:cubicBezTo>
                  <a:cubicBezTo>
                    <a:pt x="56515" y="635"/>
                    <a:pt x="64887" y="379"/>
                    <a:pt x="73025" y="1905"/>
                  </a:cubicBezTo>
                  <a:cubicBezTo>
                    <a:pt x="75275" y="2327"/>
                    <a:pt x="76981" y="4249"/>
                    <a:pt x="78740" y="5715"/>
                  </a:cubicBezTo>
                  <a:cubicBezTo>
                    <a:pt x="82351" y="8724"/>
                    <a:pt x="86124" y="12864"/>
                    <a:pt x="88265" y="17145"/>
                  </a:cubicBezTo>
                  <a:cubicBezTo>
                    <a:pt x="91739" y="24093"/>
                    <a:pt x="88780" y="28283"/>
                    <a:pt x="97790" y="34290"/>
                  </a:cubicBezTo>
                  <a:lnTo>
                    <a:pt x="109220" y="41910"/>
                  </a:lnTo>
                  <a:lnTo>
                    <a:pt x="114935" y="45720"/>
                  </a:lnTo>
                  <a:cubicBezTo>
                    <a:pt x="116294" y="49797"/>
                    <a:pt x="117174" y="54109"/>
                    <a:pt x="120650" y="57150"/>
                  </a:cubicBezTo>
                  <a:cubicBezTo>
                    <a:pt x="124096" y="60165"/>
                    <a:pt x="132080" y="64770"/>
                    <a:pt x="132080" y="64770"/>
                  </a:cubicBezTo>
                  <a:cubicBezTo>
                    <a:pt x="136984" y="72126"/>
                    <a:pt x="135745" y="68879"/>
                    <a:pt x="137795" y="78105"/>
                  </a:cubicBezTo>
                  <a:cubicBezTo>
                    <a:pt x="137904" y="78598"/>
                    <a:pt x="140034" y="91381"/>
                    <a:pt x="141605" y="93345"/>
                  </a:cubicBezTo>
                  <a:cubicBezTo>
                    <a:pt x="143035" y="95133"/>
                    <a:pt x="145415" y="95885"/>
                    <a:pt x="147320" y="97155"/>
                  </a:cubicBezTo>
                  <a:cubicBezTo>
                    <a:pt x="147955" y="99060"/>
                    <a:pt x="148250" y="101115"/>
                    <a:pt x="149225" y="102870"/>
                  </a:cubicBezTo>
                  <a:cubicBezTo>
                    <a:pt x="151449" y="106873"/>
                    <a:pt x="156845" y="114300"/>
                    <a:pt x="156845" y="114300"/>
                  </a:cubicBezTo>
                  <a:cubicBezTo>
                    <a:pt x="157480" y="116840"/>
                    <a:pt x="160097" y="119675"/>
                    <a:pt x="158750" y="121920"/>
                  </a:cubicBezTo>
                  <a:cubicBezTo>
                    <a:pt x="157403" y="124165"/>
                    <a:pt x="153647" y="123106"/>
                    <a:pt x="151130" y="123825"/>
                  </a:cubicBezTo>
                  <a:cubicBezTo>
                    <a:pt x="149199" y="124377"/>
                    <a:pt x="147320" y="125095"/>
                    <a:pt x="145415" y="125730"/>
                  </a:cubicBezTo>
                  <a:cubicBezTo>
                    <a:pt x="125258" y="120691"/>
                    <a:pt x="148995" y="127533"/>
                    <a:pt x="132080" y="120015"/>
                  </a:cubicBezTo>
                  <a:cubicBezTo>
                    <a:pt x="126117" y="117365"/>
                    <a:pt x="119363" y="115883"/>
                    <a:pt x="113030" y="114300"/>
                  </a:cubicBezTo>
                  <a:lnTo>
                    <a:pt x="12065" y="116205"/>
                  </a:lnTo>
                  <a:cubicBezTo>
                    <a:pt x="10058" y="116277"/>
                    <a:pt x="1270" y="123508"/>
                    <a:pt x="635" y="116205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32" name="Gruppo 467"/>
          <p:cNvGrpSpPr>
            <a:grpSpLocks/>
          </p:cNvGrpSpPr>
          <p:nvPr userDrawn="1"/>
        </p:nvGrpSpPr>
        <p:grpSpPr bwMode="auto">
          <a:xfrm>
            <a:off x="3322638" y="1971675"/>
            <a:ext cx="1231900" cy="546100"/>
            <a:chOff x="3323140" y="1971162"/>
            <a:chExt cx="1230665" cy="546613"/>
          </a:xfrm>
          <a:solidFill>
            <a:schemeClr val="tx1"/>
          </a:solidFill>
        </p:grpSpPr>
        <p:sp>
          <p:nvSpPr>
            <p:cNvPr id="233" name="Freeform 195"/>
            <p:cNvSpPr>
              <a:spLocks/>
            </p:cNvSpPr>
            <p:nvPr/>
          </p:nvSpPr>
          <p:spPr bwMode="auto">
            <a:xfrm>
              <a:off x="3900411" y="2041078"/>
              <a:ext cx="98326" cy="103285"/>
            </a:xfrm>
            <a:custGeom>
              <a:avLst/>
              <a:gdLst/>
              <a:ahLst/>
              <a:cxnLst>
                <a:cxn ang="0">
                  <a:pos x="65" y="45"/>
                </a:cxn>
                <a:cxn ang="0">
                  <a:pos x="41" y="77"/>
                </a:cxn>
                <a:cxn ang="0">
                  <a:pos x="9" y="105"/>
                </a:cxn>
                <a:cxn ang="0">
                  <a:pos x="57" y="129"/>
                </a:cxn>
                <a:cxn ang="0">
                  <a:pos x="85" y="117"/>
                </a:cxn>
                <a:cxn ang="0">
                  <a:pos x="109" y="101"/>
                </a:cxn>
                <a:cxn ang="0">
                  <a:pos x="121" y="65"/>
                </a:cxn>
                <a:cxn ang="0">
                  <a:pos x="125" y="53"/>
                </a:cxn>
                <a:cxn ang="0">
                  <a:pos x="93" y="21"/>
                </a:cxn>
                <a:cxn ang="0">
                  <a:pos x="73" y="45"/>
                </a:cxn>
                <a:cxn ang="0">
                  <a:pos x="65" y="45"/>
                </a:cxn>
              </a:cxnLst>
              <a:rect l="0" t="0" r="r" b="b"/>
              <a:pathLst>
                <a:path w="125" h="139">
                  <a:moveTo>
                    <a:pt x="65" y="45"/>
                  </a:moveTo>
                  <a:cubicBezTo>
                    <a:pt x="60" y="61"/>
                    <a:pt x="55" y="68"/>
                    <a:pt x="41" y="77"/>
                  </a:cubicBezTo>
                  <a:cubicBezTo>
                    <a:pt x="33" y="89"/>
                    <a:pt x="9" y="105"/>
                    <a:pt x="9" y="105"/>
                  </a:cubicBezTo>
                  <a:cubicBezTo>
                    <a:pt x="0" y="133"/>
                    <a:pt x="36" y="127"/>
                    <a:pt x="57" y="129"/>
                  </a:cubicBezTo>
                  <a:cubicBezTo>
                    <a:pt x="87" y="139"/>
                    <a:pt x="73" y="129"/>
                    <a:pt x="85" y="117"/>
                  </a:cubicBezTo>
                  <a:lnTo>
                    <a:pt x="109" y="101"/>
                  </a:lnTo>
                  <a:cubicBezTo>
                    <a:pt x="109" y="101"/>
                    <a:pt x="121" y="65"/>
                    <a:pt x="121" y="65"/>
                  </a:cubicBezTo>
                  <a:cubicBezTo>
                    <a:pt x="122" y="61"/>
                    <a:pt x="125" y="53"/>
                    <a:pt x="125" y="53"/>
                  </a:cubicBezTo>
                  <a:cubicBezTo>
                    <a:pt x="116" y="6"/>
                    <a:pt x="124" y="0"/>
                    <a:pt x="93" y="21"/>
                  </a:cubicBezTo>
                  <a:cubicBezTo>
                    <a:pt x="73" y="51"/>
                    <a:pt x="99" y="14"/>
                    <a:pt x="73" y="45"/>
                  </a:cubicBezTo>
                  <a:cubicBezTo>
                    <a:pt x="63" y="57"/>
                    <a:pt x="65" y="64"/>
                    <a:pt x="65" y="4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4" name="Freeform 196"/>
            <p:cNvSpPr>
              <a:spLocks/>
            </p:cNvSpPr>
            <p:nvPr/>
          </p:nvSpPr>
          <p:spPr bwMode="auto">
            <a:xfrm>
              <a:off x="3654594" y="2074447"/>
              <a:ext cx="79295" cy="52436"/>
            </a:xfrm>
            <a:custGeom>
              <a:avLst/>
              <a:gdLst/>
              <a:ahLst/>
              <a:cxnLst>
                <a:cxn ang="0">
                  <a:pos x="70" y="65"/>
                </a:cxn>
                <a:cxn ang="0">
                  <a:pos x="74" y="53"/>
                </a:cxn>
                <a:cxn ang="0">
                  <a:pos x="98" y="45"/>
                </a:cxn>
                <a:cxn ang="0">
                  <a:pos x="94" y="9"/>
                </a:cxn>
                <a:cxn ang="0">
                  <a:pos x="42" y="13"/>
                </a:cxn>
                <a:cxn ang="0">
                  <a:pos x="6" y="37"/>
                </a:cxn>
                <a:cxn ang="0">
                  <a:pos x="2" y="49"/>
                </a:cxn>
                <a:cxn ang="0">
                  <a:pos x="70" y="65"/>
                </a:cxn>
              </a:cxnLst>
              <a:rect l="0" t="0" r="r" b="b"/>
              <a:pathLst>
                <a:path w="104" h="70">
                  <a:moveTo>
                    <a:pt x="70" y="65"/>
                  </a:moveTo>
                  <a:cubicBezTo>
                    <a:pt x="71" y="61"/>
                    <a:pt x="71" y="55"/>
                    <a:pt x="74" y="53"/>
                  </a:cubicBezTo>
                  <a:cubicBezTo>
                    <a:pt x="81" y="48"/>
                    <a:pt x="98" y="45"/>
                    <a:pt x="98" y="45"/>
                  </a:cubicBezTo>
                  <a:cubicBezTo>
                    <a:pt x="97" y="33"/>
                    <a:pt x="104" y="15"/>
                    <a:pt x="94" y="9"/>
                  </a:cubicBezTo>
                  <a:cubicBezTo>
                    <a:pt x="79" y="0"/>
                    <a:pt x="59" y="9"/>
                    <a:pt x="42" y="13"/>
                  </a:cubicBezTo>
                  <a:cubicBezTo>
                    <a:pt x="28" y="17"/>
                    <a:pt x="6" y="37"/>
                    <a:pt x="6" y="37"/>
                  </a:cubicBezTo>
                  <a:cubicBezTo>
                    <a:pt x="5" y="41"/>
                    <a:pt x="0" y="45"/>
                    <a:pt x="2" y="49"/>
                  </a:cubicBezTo>
                  <a:cubicBezTo>
                    <a:pt x="7" y="61"/>
                    <a:pt x="60" y="70"/>
                    <a:pt x="70" y="6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5" name="Freeform 197"/>
            <p:cNvSpPr>
              <a:spLocks/>
            </p:cNvSpPr>
            <p:nvPr/>
          </p:nvSpPr>
          <p:spPr bwMode="auto">
            <a:xfrm>
              <a:off x="3465872" y="2101459"/>
              <a:ext cx="91983" cy="85806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1" y="80"/>
                </a:cxn>
                <a:cxn ang="0">
                  <a:pos x="83" y="92"/>
                </a:cxn>
                <a:cxn ang="0">
                  <a:pos x="111" y="44"/>
                </a:cxn>
                <a:cxn ang="0">
                  <a:pos x="95" y="0"/>
                </a:cxn>
              </a:cxnLst>
              <a:rect l="0" t="0" r="r" b="b"/>
              <a:pathLst>
                <a:path w="120" h="114">
                  <a:moveTo>
                    <a:pt x="95" y="0"/>
                  </a:moveTo>
                  <a:cubicBezTo>
                    <a:pt x="71" y="35"/>
                    <a:pt x="46" y="57"/>
                    <a:pt x="11" y="80"/>
                  </a:cubicBezTo>
                  <a:cubicBezTo>
                    <a:pt x="0" y="114"/>
                    <a:pt x="70" y="93"/>
                    <a:pt x="83" y="92"/>
                  </a:cubicBezTo>
                  <a:cubicBezTo>
                    <a:pt x="94" y="75"/>
                    <a:pt x="105" y="62"/>
                    <a:pt x="111" y="44"/>
                  </a:cubicBezTo>
                  <a:cubicBezTo>
                    <a:pt x="107" y="0"/>
                    <a:pt x="120" y="8"/>
                    <a:pt x="95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6" name="Freeform 198"/>
            <p:cNvSpPr>
              <a:spLocks/>
            </p:cNvSpPr>
            <p:nvPr/>
          </p:nvSpPr>
          <p:spPr bwMode="auto">
            <a:xfrm>
              <a:off x="3549924" y="2309618"/>
              <a:ext cx="52335" cy="49258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48" y="8"/>
                </a:cxn>
                <a:cxn ang="0">
                  <a:pos x="24" y="0"/>
                </a:cxn>
                <a:cxn ang="0">
                  <a:pos x="24" y="36"/>
                </a:cxn>
                <a:cxn ang="0">
                  <a:pos x="40" y="44"/>
                </a:cxn>
              </a:cxnLst>
              <a:rect l="0" t="0" r="r" b="b"/>
              <a:pathLst>
                <a:path w="69" h="65">
                  <a:moveTo>
                    <a:pt x="40" y="44"/>
                  </a:moveTo>
                  <a:cubicBezTo>
                    <a:pt x="56" y="39"/>
                    <a:pt x="69" y="39"/>
                    <a:pt x="48" y="8"/>
                  </a:cubicBezTo>
                  <a:cubicBezTo>
                    <a:pt x="43" y="1"/>
                    <a:pt x="24" y="0"/>
                    <a:pt x="24" y="0"/>
                  </a:cubicBezTo>
                  <a:cubicBezTo>
                    <a:pt x="0" y="8"/>
                    <a:pt x="7" y="24"/>
                    <a:pt x="24" y="36"/>
                  </a:cubicBezTo>
                  <a:cubicBezTo>
                    <a:pt x="26" y="43"/>
                    <a:pt x="40" y="65"/>
                    <a:pt x="40" y="4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7" name="Freeform 199"/>
            <p:cNvSpPr>
              <a:spLocks/>
            </p:cNvSpPr>
            <p:nvPr/>
          </p:nvSpPr>
          <p:spPr bwMode="auto">
            <a:xfrm>
              <a:off x="3778295" y="2482817"/>
              <a:ext cx="28546" cy="34958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7" y="40"/>
                </a:cxn>
                <a:cxn ang="0">
                  <a:pos x="1" y="0"/>
                </a:cxn>
              </a:cxnLst>
              <a:rect l="0" t="0" r="r" b="b"/>
              <a:pathLst>
                <a:path w="37" h="49">
                  <a:moveTo>
                    <a:pt x="1" y="0"/>
                  </a:moveTo>
                  <a:cubicBezTo>
                    <a:pt x="5" y="40"/>
                    <a:pt x="0" y="49"/>
                    <a:pt x="37" y="40"/>
                  </a:cubicBezTo>
                  <a:cubicBezTo>
                    <a:pt x="33" y="8"/>
                    <a:pt x="33" y="0"/>
                    <a:pt x="1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8" name="Freeform 198"/>
            <p:cNvSpPr>
              <a:spLocks/>
            </p:cNvSpPr>
            <p:nvPr/>
          </p:nvSpPr>
          <p:spPr bwMode="auto">
            <a:xfrm rot="4880060">
              <a:off x="3325447" y="2234217"/>
              <a:ext cx="74682" cy="79295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48" y="8"/>
                </a:cxn>
                <a:cxn ang="0">
                  <a:pos x="24" y="0"/>
                </a:cxn>
                <a:cxn ang="0">
                  <a:pos x="24" y="36"/>
                </a:cxn>
                <a:cxn ang="0">
                  <a:pos x="40" y="44"/>
                </a:cxn>
              </a:cxnLst>
              <a:rect l="0" t="0" r="r" b="b"/>
              <a:pathLst>
                <a:path w="69" h="65">
                  <a:moveTo>
                    <a:pt x="40" y="44"/>
                  </a:moveTo>
                  <a:cubicBezTo>
                    <a:pt x="56" y="39"/>
                    <a:pt x="69" y="39"/>
                    <a:pt x="48" y="8"/>
                  </a:cubicBezTo>
                  <a:cubicBezTo>
                    <a:pt x="43" y="1"/>
                    <a:pt x="24" y="0"/>
                    <a:pt x="24" y="0"/>
                  </a:cubicBezTo>
                  <a:cubicBezTo>
                    <a:pt x="0" y="8"/>
                    <a:pt x="7" y="24"/>
                    <a:pt x="24" y="36"/>
                  </a:cubicBezTo>
                  <a:cubicBezTo>
                    <a:pt x="26" y="43"/>
                    <a:pt x="40" y="65"/>
                    <a:pt x="40" y="44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9" name="Freeform 165"/>
            <p:cNvSpPr>
              <a:spLocks/>
            </p:cNvSpPr>
            <p:nvPr/>
          </p:nvSpPr>
          <p:spPr bwMode="auto">
            <a:xfrm>
              <a:off x="4005081" y="1990230"/>
              <a:ext cx="45991" cy="46081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0" name="Freeform 165"/>
            <p:cNvSpPr>
              <a:spLocks/>
            </p:cNvSpPr>
            <p:nvPr/>
          </p:nvSpPr>
          <p:spPr bwMode="auto">
            <a:xfrm>
              <a:off x="3776710" y="2136417"/>
              <a:ext cx="45991" cy="46081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1" name="Figura a mano libera 240"/>
            <p:cNvSpPr/>
            <p:nvPr/>
          </p:nvSpPr>
          <p:spPr>
            <a:xfrm>
              <a:off x="4074861" y="1971162"/>
              <a:ext cx="118943" cy="42903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2" name="Figura a mano libera 241"/>
            <p:cNvSpPr/>
            <p:nvPr/>
          </p:nvSpPr>
          <p:spPr>
            <a:xfrm rot="21414084">
              <a:off x="4434861" y="2029955"/>
              <a:ext cx="118944" cy="41314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3" name="Figura a mano libera 242"/>
            <p:cNvSpPr/>
            <p:nvPr/>
          </p:nvSpPr>
          <p:spPr>
            <a:xfrm rot="10581369">
              <a:off x="4263583" y="1999764"/>
              <a:ext cx="106256" cy="46081"/>
            </a:xfrm>
            <a:custGeom>
              <a:avLst/>
              <a:gdLst>
                <a:gd name="connsiteX0" fmla="*/ 9525 w 119277"/>
                <a:gd name="connsiteY0" fmla="*/ 10038 h 42423"/>
                <a:gd name="connsiteX1" fmla="*/ 80010 w 119277"/>
                <a:gd name="connsiteY1" fmla="*/ 8133 h 42423"/>
                <a:gd name="connsiteX2" fmla="*/ 97155 w 119277"/>
                <a:gd name="connsiteY2" fmla="*/ 19563 h 42423"/>
                <a:gd name="connsiteX3" fmla="*/ 102870 w 119277"/>
                <a:gd name="connsiteY3" fmla="*/ 23373 h 42423"/>
                <a:gd name="connsiteX4" fmla="*/ 116205 w 119277"/>
                <a:gd name="connsiteY4" fmla="*/ 27183 h 42423"/>
                <a:gd name="connsiteX5" fmla="*/ 118110 w 119277"/>
                <a:gd name="connsiteY5" fmla="*/ 32898 h 42423"/>
                <a:gd name="connsiteX6" fmla="*/ 99060 w 119277"/>
                <a:gd name="connsiteY6" fmla="*/ 42423 h 42423"/>
                <a:gd name="connsiteX7" fmla="*/ 66675 w 119277"/>
                <a:gd name="connsiteY7" fmla="*/ 36708 h 42423"/>
                <a:gd name="connsiteX8" fmla="*/ 49530 w 119277"/>
                <a:gd name="connsiteY8" fmla="*/ 27183 h 42423"/>
                <a:gd name="connsiteX9" fmla="*/ 0 w 119277"/>
                <a:gd name="connsiteY9" fmla="*/ 21468 h 42423"/>
                <a:gd name="connsiteX10" fmla="*/ 9525 w 119277"/>
                <a:gd name="connsiteY10" fmla="*/ 10038 h 42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277" h="42423">
                  <a:moveTo>
                    <a:pt x="9525" y="10038"/>
                  </a:moveTo>
                  <a:cubicBezTo>
                    <a:pt x="39640" y="0"/>
                    <a:pt x="16941" y="6099"/>
                    <a:pt x="80010" y="8133"/>
                  </a:cubicBezTo>
                  <a:lnTo>
                    <a:pt x="97155" y="19563"/>
                  </a:lnTo>
                  <a:cubicBezTo>
                    <a:pt x="99060" y="20833"/>
                    <a:pt x="100698" y="22649"/>
                    <a:pt x="102870" y="23373"/>
                  </a:cubicBezTo>
                  <a:cubicBezTo>
                    <a:pt x="111069" y="26106"/>
                    <a:pt x="106637" y="24791"/>
                    <a:pt x="116205" y="27183"/>
                  </a:cubicBezTo>
                  <a:cubicBezTo>
                    <a:pt x="116840" y="29088"/>
                    <a:pt x="119277" y="31264"/>
                    <a:pt x="118110" y="32898"/>
                  </a:cubicBezTo>
                  <a:cubicBezTo>
                    <a:pt x="113179" y="39801"/>
                    <a:pt x="106161" y="40648"/>
                    <a:pt x="99060" y="42423"/>
                  </a:cubicBezTo>
                  <a:cubicBezTo>
                    <a:pt x="92390" y="41817"/>
                    <a:pt x="74289" y="41784"/>
                    <a:pt x="66675" y="36708"/>
                  </a:cubicBezTo>
                  <a:cubicBezTo>
                    <a:pt x="57103" y="30327"/>
                    <a:pt x="58042" y="29504"/>
                    <a:pt x="49530" y="27183"/>
                  </a:cubicBezTo>
                  <a:cubicBezTo>
                    <a:pt x="25941" y="20750"/>
                    <a:pt x="33491" y="23329"/>
                    <a:pt x="0" y="21468"/>
                  </a:cubicBezTo>
                  <a:cubicBezTo>
                    <a:pt x="4806" y="14259"/>
                    <a:pt x="2191" y="17372"/>
                    <a:pt x="9525" y="10038"/>
                  </a:cubicBezTo>
                  <a:close/>
                </a:path>
              </a:pathLst>
            </a:cu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44" name="Figura a mano libera 243"/>
          <p:cNvSpPr/>
          <p:nvPr userDrawn="1"/>
        </p:nvSpPr>
        <p:spPr>
          <a:xfrm>
            <a:off x="1228725" y="4071938"/>
            <a:ext cx="68263" cy="44450"/>
          </a:xfrm>
          <a:custGeom>
            <a:avLst/>
            <a:gdLst>
              <a:gd name="connsiteX0" fmla="*/ 54729 w 68423"/>
              <a:gd name="connsiteY0" fmla="*/ 753 h 44568"/>
              <a:gd name="connsiteX1" fmla="*/ 28059 w 68423"/>
              <a:gd name="connsiteY1" fmla="*/ 2658 h 44568"/>
              <a:gd name="connsiteX2" fmla="*/ 24249 w 68423"/>
              <a:gd name="connsiteY2" fmla="*/ 10278 h 44568"/>
              <a:gd name="connsiteX3" fmla="*/ 12819 w 68423"/>
              <a:gd name="connsiteY3" fmla="*/ 15993 h 44568"/>
              <a:gd name="connsiteX4" fmla="*/ 7104 w 68423"/>
              <a:gd name="connsiteY4" fmla="*/ 19803 h 44568"/>
              <a:gd name="connsiteX5" fmla="*/ 5199 w 68423"/>
              <a:gd name="connsiteY5" fmla="*/ 40758 h 44568"/>
              <a:gd name="connsiteX6" fmla="*/ 10914 w 68423"/>
              <a:gd name="connsiteY6" fmla="*/ 44568 h 44568"/>
              <a:gd name="connsiteX7" fmla="*/ 16629 w 68423"/>
              <a:gd name="connsiteY7" fmla="*/ 42663 h 44568"/>
              <a:gd name="connsiteX8" fmla="*/ 22344 w 68423"/>
              <a:gd name="connsiteY8" fmla="*/ 38853 h 44568"/>
              <a:gd name="connsiteX9" fmla="*/ 39489 w 68423"/>
              <a:gd name="connsiteY9" fmla="*/ 40758 h 44568"/>
              <a:gd name="connsiteX10" fmla="*/ 45204 w 68423"/>
              <a:gd name="connsiteY10" fmla="*/ 42663 h 44568"/>
              <a:gd name="connsiteX11" fmla="*/ 56634 w 68423"/>
              <a:gd name="connsiteY11" fmla="*/ 35043 h 44568"/>
              <a:gd name="connsiteX12" fmla="*/ 58539 w 68423"/>
              <a:gd name="connsiteY12" fmla="*/ 29328 h 44568"/>
              <a:gd name="connsiteX13" fmla="*/ 64254 w 68423"/>
              <a:gd name="connsiteY13" fmla="*/ 27423 h 44568"/>
              <a:gd name="connsiteX14" fmla="*/ 64254 w 68423"/>
              <a:gd name="connsiteY14" fmla="*/ 8373 h 44568"/>
              <a:gd name="connsiteX15" fmla="*/ 58539 w 68423"/>
              <a:gd name="connsiteY15" fmla="*/ 4563 h 44568"/>
              <a:gd name="connsiteX16" fmla="*/ 54729 w 68423"/>
              <a:gd name="connsiteY16" fmla="*/ 753 h 44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423" h="44568">
                <a:moveTo>
                  <a:pt x="54729" y="753"/>
                </a:moveTo>
                <a:cubicBezTo>
                  <a:pt x="49649" y="436"/>
                  <a:pt x="36566" y="0"/>
                  <a:pt x="28059" y="2658"/>
                </a:cubicBezTo>
                <a:cubicBezTo>
                  <a:pt x="25348" y="3505"/>
                  <a:pt x="26067" y="8096"/>
                  <a:pt x="24249" y="10278"/>
                </a:cubicBezTo>
                <a:cubicBezTo>
                  <a:pt x="20349" y="14958"/>
                  <a:pt x="17648" y="13578"/>
                  <a:pt x="12819" y="15993"/>
                </a:cubicBezTo>
                <a:cubicBezTo>
                  <a:pt x="10771" y="17017"/>
                  <a:pt x="9009" y="18533"/>
                  <a:pt x="7104" y="19803"/>
                </a:cubicBezTo>
                <a:cubicBezTo>
                  <a:pt x="1800" y="27759"/>
                  <a:pt x="0" y="27761"/>
                  <a:pt x="5199" y="40758"/>
                </a:cubicBezTo>
                <a:cubicBezTo>
                  <a:pt x="6049" y="42884"/>
                  <a:pt x="9009" y="43298"/>
                  <a:pt x="10914" y="44568"/>
                </a:cubicBezTo>
                <a:cubicBezTo>
                  <a:pt x="12819" y="43933"/>
                  <a:pt x="14833" y="43561"/>
                  <a:pt x="16629" y="42663"/>
                </a:cubicBezTo>
                <a:cubicBezTo>
                  <a:pt x="18677" y="41639"/>
                  <a:pt x="20062" y="39043"/>
                  <a:pt x="22344" y="38853"/>
                </a:cubicBezTo>
                <a:cubicBezTo>
                  <a:pt x="28074" y="38375"/>
                  <a:pt x="33774" y="40123"/>
                  <a:pt x="39489" y="40758"/>
                </a:cubicBezTo>
                <a:cubicBezTo>
                  <a:pt x="41394" y="41393"/>
                  <a:pt x="43196" y="42663"/>
                  <a:pt x="45204" y="42663"/>
                </a:cubicBezTo>
                <a:cubicBezTo>
                  <a:pt x="52311" y="42663"/>
                  <a:pt x="53763" y="40785"/>
                  <a:pt x="56634" y="35043"/>
                </a:cubicBezTo>
                <a:cubicBezTo>
                  <a:pt x="57532" y="33247"/>
                  <a:pt x="57119" y="30748"/>
                  <a:pt x="58539" y="29328"/>
                </a:cubicBezTo>
                <a:cubicBezTo>
                  <a:pt x="59959" y="27908"/>
                  <a:pt x="62349" y="28058"/>
                  <a:pt x="64254" y="27423"/>
                </a:cubicBezTo>
                <a:cubicBezTo>
                  <a:pt x="66693" y="20105"/>
                  <a:pt x="68423" y="17754"/>
                  <a:pt x="64254" y="8373"/>
                </a:cubicBezTo>
                <a:cubicBezTo>
                  <a:pt x="63324" y="6281"/>
                  <a:pt x="60631" y="5493"/>
                  <a:pt x="58539" y="4563"/>
                </a:cubicBezTo>
                <a:cubicBezTo>
                  <a:pt x="54869" y="2932"/>
                  <a:pt x="59809" y="1070"/>
                  <a:pt x="54729" y="753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5" name="Figura a mano libera 244"/>
          <p:cNvSpPr/>
          <p:nvPr userDrawn="1"/>
        </p:nvSpPr>
        <p:spPr>
          <a:xfrm>
            <a:off x="3565525" y="2546350"/>
            <a:ext cx="52388" cy="73025"/>
          </a:xfrm>
          <a:custGeom>
            <a:avLst/>
            <a:gdLst>
              <a:gd name="connsiteX0" fmla="*/ 14440 w 53392"/>
              <a:gd name="connsiteY0" fmla="*/ 7620 h 72390"/>
              <a:gd name="connsiteX1" fmla="*/ 6820 w 53392"/>
              <a:gd name="connsiteY1" fmla="*/ 9525 h 72390"/>
              <a:gd name="connsiteX2" fmla="*/ 4915 w 53392"/>
              <a:gd name="connsiteY2" fmla="*/ 15240 h 72390"/>
              <a:gd name="connsiteX3" fmla="*/ 3010 w 53392"/>
              <a:gd name="connsiteY3" fmla="*/ 36195 h 72390"/>
              <a:gd name="connsiteX4" fmla="*/ 4915 w 53392"/>
              <a:gd name="connsiteY4" fmla="*/ 62865 h 72390"/>
              <a:gd name="connsiteX5" fmla="*/ 16345 w 53392"/>
              <a:gd name="connsiteY5" fmla="*/ 66675 h 72390"/>
              <a:gd name="connsiteX6" fmla="*/ 27775 w 53392"/>
              <a:gd name="connsiteY6" fmla="*/ 72390 h 72390"/>
              <a:gd name="connsiteX7" fmla="*/ 35395 w 53392"/>
              <a:gd name="connsiteY7" fmla="*/ 70485 h 72390"/>
              <a:gd name="connsiteX8" fmla="*/ 39205 w 53392"/>
              <a:gd name="connsiteY8" fmla="*/ 64770 h 72390"/>
              <a:gd name="connsiteX9" fmla="*/ 44920 w 53392"/>
              <a:gd name="connsiteY9" fmla="*/ 60960 h 72390"/>
              <a:gd name="connsiteX10" fmla="*/ 48730 w 53392"/>
              <a:gd name="connsiteY10" fmla="*/ 47625 h 72390"/>
              <a:gd name="connsiteX11" fmla="*/ 52540 w 53392"/>
              <a:gd name="connsiteY11" fmla="*/ 19050 h 72390"/>
              <a:gd name="connsiteX12" fmla="*/ 50635 w 53392"/>
              <a:gd name="connsiteY12" fmla="*/ 5715 h 72390"/>
              <a:gd name="connsiteX13" fmla="*/ 39205 w 53392"/>
              <a:gd name="connsiteY13" fmla="*/ 1905 h 72390"/>
              <a:gd name="connsiteX14" fmla="*/ 33490 w 53392"/>
              <a:gd name="connsiteY14" fmla="*/ 0 h 72390"/>
              <a:gd name="connsiteX15" fmla="*/ 18250 w 53392"/>
              <a:gd name="connsiteY15" fmla="*/ 1905 h 72390"/>
              <a:gd name="connsiteX16" fmla="*/ 14440 w 53392"/>
              <a:gd name="connsiteY16" fmla="*/ 7620 h 7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392" h="72390">
                <a:moveTo>
                  <a:pt x="14440" y="7620"/>
                </a:moveTo>
                <a:cubicBezTo>
                  <a:pt x="12535" y="8890"/>
                  <a:pt x="8864" y="7889"/>
                  <a:pt x="6820" y="9525"/>
                </a:cubicBezTo>
                <a:cubicBezTo>
                  <a:pt x="5252" y="10779"/>
                  <a:pt x="5199" y="13252"/>
                  <a:pt x="4915" y="15240"/>
                </a:cubicBezTo>
                <a:cubicBezTo>
                  <a:pt x="3923" y="22183"/>
                  <a:pt x="3645" y="29210"/>
                  <a:pt x="3010" y="36195"/>
                </a:cubicBezTo>
                <a:cubicBezTo>
                  <a:pt x="3645" y="45085"/>
                  <a:pt x="1343" y="54700"/>
                  <a:pt x="4915" y="62865"/>
                </a:cubicBezTo>
                <a:cubicBezTo>
                  <a:pt x="6525" y="66544"/>
                  <a:pt x="12535" y="65405"/>
                  <a:pt x="16345" y="66675"/>
                </a:cubicBezTo>
                <a:cubicBezTo>
                  <a:pt x="24232" y="69304"/>
                  <a:pt x="20389" y="67466"/>
                  <a:pt x="27775" y="72390"/>
                </a:cubicBezTo>
                <a:cubicBezTo>
                  <a:pt x="30315" y="71755"/>
                  <a:pt x="33217" y="71937"/>
                  <a:pt x="35395" y="70485"/>
                </a:cubicBezTo>
                <a:cubicBezTo>
                  <a:pt x="37300" y="69215"/>
                  <a:pt x="37586" y="66389"/>
                  <a:pt x="39205" y="64770"/>
                </a:cubicBezTo>
                <a:cubicBezTo>
                  <a:pt x="40824" y="63151"/>
                  <a:pt x="43015" y="62230"/>
                  <a:pt x="44920" y="60960"/>
                </a:cubicBezTo>
                <a:cubicBezTo>
                  <a:pt x="46185" y="57164"/>
                  <a:pt x="48252" y="51452"/>
                  <a:pt x="48730" y="47625"/>
                </a:cubicBezTo>
                <a:cubicBezTo>
                  <a:pt x="52459" y="17792"/>
                  <a:pt x="47782" y="33325"/>
                  <a:pt x="52540" y="19050"/>
                </a:cubicBezTo>
                <a:cubicBezTo>
                  <a:pt x="51905" y="14605"/>
                  <a:pt x="53392" y="9259"/>
                  <a:pt x="50635" y="5715"/>
                </a:cubicBezTo>
                <a:cubicBezTo>
                  <a:pt x="48169" y="2545"/>
                  <a:pt x="43015" y="3175"/>
                  <a:pt x="39205" y="1905"/>
                </a:cubicBezTo>
                <a:lnTo>
                  <a:pt x="33490" y="0"/>
                </a:lnTo>
                <a:cubicBezTo>
                  <a:pt x="28410" y="635"/>
                  <a:pt x="23003" y="4"/>
                  <a:pt x="18250" y="1905"/>
                </a:cubicBezTo>
                <a:cubicBezTo>
                  <a:pt x="0" y="9205"/>
                  <a:pt x="16345" y="6350"/>
                  <a:pt x="14440" y="762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6" name="Figura a mano libera 245"/>
          <p:cNvSpPr/>
          <p:nvPr userDrawn="1"/>
        </p:nvSpPr>
        <p:spPr>
          <a:xfrm>
            <a:off x="3543300" y="2614613"/>
            <a:ext cx="58738" cy="58737"/>
          </a:xfrm>
          <a:custGeom>
            <a:avLst/>
            <a:gdLst>
              <a:gd name="connsiteX0" fmla="*/ 9525 w 59055"/>
              <a:gd name="connsiteY0" fmla="*/ 2114 h 57359"/>
              <a:gd name="connsiteX1" fmla="*/ 1905 w 59055"/>
              <a:gd name="connsiteY1" fmla="*/ 19259 h 57359"/>
              <a:gd name="connsiteX2" fmla="*/ 0 w 59055"/>
              <a:gd name="connsiteY2" fmla="*/ 24974 h 57359"/>
              <a:gd name="connsiteX3" fmla="*/ 17145 w 59055"/>
              <a:gd name="connsiteY3" fmla="*/ 36404 h 57359"/>
              <a:gd name="connsiteX4" fmla="*/ 22860 w 59055"/>
              <a:gd name="connsiteY4" fmla="*/ 40214 h 57359"/>
              <a:gd name="connsiteX5" fmla="*/ 26670 w 59055"/>
              <a:gd name="connsiteY5" fmla="*/ 45929 h 57359"/>
              <a:gd name="connsiteX6" fmla="*/ 28575 w 59055"/>
              <a:gd name="connsiteY6" fmla="*/ 55454 h 57359"/>
              <a:gd name="connsiteX7" fmla="*/ 34290 w 59055"/>
              <a:gd name="connsiteY7" fmla="*/ 57359 h 57359"/>
              <a:gd name="connsiteX8" fmla="*/ 40005 w 59055"/>
              <a:gd name="connsiteY8" fmla="*/ 55454 h 57359"/>
              <a:gd name="connsiteX9" fmla="*/ 43815 w 59055"/>
              <a:gd name="connsiteY9" fmla="*/ 49739 h 57359"/>
              <a:gd name="connsiteX10" fmla="*/ 49530 w 59055"/>
              <a:gd name="connsiteY10" fmla="*/ 45929 h 57359"/>
              <a:gd name="connsiteX11" fmla="*/ 59055 w 59055"/>
              <a:gd name="connsiteY11" fmla="*/ 26879 h 57359"/>
              <a:gd name="connsiteX12" fmla="*/ 51435 w 59055"/>
              <a:gd name="connsiteY12" fmla="*/ 17354 h 57359"/>
              <a:gd name="connsiteX13" fmla="*/ 34290 w 59055"/>
              <a:gd name="connsiteY13" fmla="*/ 11639 h 57359"/>
              <a:gd name="connsiteX14" fmla="*/ 28575 w 59055"/>
              <a:gd name="connsiteY14" fmla="*/ 9734 h 57359"/>
              <a:gd name="connsiteX15" fmla="*/ 9525 w 59055"/>
              <a:gd name="connsiteY15" fmla="*/ 209 h 57359"/>
              <a:gd name="connsiteX16" fmla="*/ 9525 w 59055"/>
              <a:gd name="connsiteY16" fmla="*/ 2114 h 5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9055" h="57359">
                <a:moveTo>
                  <a:pt x="9525" y="2114"/>
                </a:moveTo>
                <a:cubicBezTo>
                  <a:pt x="3487" y="11171"/>
                  <a:pt x="6439" y="5657"/>
                  <a:pt x="1905" y="19259"/>
                </a:cubicBezTo>
                <a:lnTo>
                  <a:pt x="0" y="24974"/>
                </a:lnTo>
                <a:lnTo>
                  <a:pt x="17145" y="36404"/>
                </a:lnTo>
                <a:lnTo>
                  <a:pt x="22860" y="40214"/>
                </a:lnTo>
                <a:cubicBezTo>
                  <a:pt x="24130" y="42119"/>
                  <a:pt x="25866" y="43785"/>
                  <a:pt x="26670" y="45929"/>
                </a:cubicBezTo>
                <a:cubicBezTo>
                  <a:pt x="27807" y="48961"/>
                  <a:pt x="26779" y="52760"/>
                  <a:pt x="28575" y="55454"/>
                </a:cubicBezTo>
                <a:cubicBezTo>
                  <a:pt x="29689" y="57125"/>
                  <a:pt x="32385" y="56724"/>
                  <a:pt x="34290" y="57359"/>
                </a:cubicBezTo>
                <a:cubicBezTo>
                  <a:pt x="36195" y="56724"/>
                  <a:pt x="38437" y="56708"/>
                  <a:pt x="40005" y="55454"/>
                </a:cubicBezTo>
                <a:cubicBezTo>
                  <a:pt x="41793" y="54024"/>
                  <a:pt x="42196" y="51358"/>
                  <a:pt x="43815" y="49739"/>
                </a:cubicBezTo>
                <a:cubicBezTo>
                  <a:pt x="45434" y="48120"/>
                  <a:pt x="47625" y="47199"/>
                  <a:pt x="49530" y="45929"/>
                </a:cubicBezTo>
                <a:cubicBezTo>
                  <a:pt x="58602" y="32321"/>
                  <a:pt x="56039" y="38941"/>
                  <a:pt x="59055" y="26879"/>
                </a:cubicBezTo>
                <a:cubicBezTo>
                  <a:pt x="56989" y="20682"/>
                  <a:pt x="58179" y="20351"/>
                  <a:pt x="51435" y="17354"/>
                </a:cubicBezTo>
                <a:lnTo>
                  <a:pt x="34290" y="11639"/>
                </a:lnTo>
                <a:cubicBezTo>
                  <a:pt x="32385" y="11004"/>
                  <a:pt x="30246" y="10848"/>
                  <a:pt x="28575" y="9734"/>
                </a:cubicBezTo>
                <a:cubicBezTo>
                  <a:pt x="18483" y="3006"/>
                  <a:pt x="19577" y="1884"/>
                  <a:pt x="9525" y="209"/>
                </a:cubicBezTo>
                <a:cubicBezTo>
                  <a:pt x="8272" y="0"/>
                  <a:pt x="6985" y="209"/>
                  <a:pt x="9525" y="2114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7" name="Figura a mano libera 246"/>
          <p:cNvSpPr/>
          <p:nvPr userDrawn="1"/>
        </p:nvSpPr>
        <p:spPr>
          <a:xfrm>
            <a:off x="3533775" y="2711450"/>
            <a:ext cx="44450" cy="52388"/>
          </a:xfrm>
          <a:custGeom>
            <a:avLst/>
            <a:gdLst>
              <a:gd name="connsiteX0" fmla="*/ 11760 w 44145"/>
              <a:gd name="connsiteY0" fmla="*/ 7620 h 53209"/>
              <a:gd name="connsiteX1" fmla="*/ 2235 w 44145"/>
              <a:gd name="connsiteY1" fmla="*/ 9525 h 53209"/>
              <a:gd name="connsiteX2" fmla="*/ 330 w 44145"/>
              <a:gd name="connsiteY2" fmla="*/ 15240 h 53209"/>
              <a:gd name="connsiteX3" fmla="*/ 11760 w 44145"/>
              <a:gd name="connsiteY3" fmla="*/ 34290 h 53209"/>
              <a:gd name="connsiteX4" fmla="*/ 19380 w 44145"/>
              <a:gd name="connsiteY4" fmla="*/ 43815 h 53209"/>
              <a:gd name="connsiteX5" fmla="*/ 28905 w 44145"/>
              <a:gd name="connsiteY5" fmla="*/ 51435 h 53209"/>
              <a:gd name="connsiteX6" fmla="*/ 42240 w 44145"/>
              <a:gd name="connsiteY6" fmla="*/ 49530 h 53209"/>
              <a:gd name="connsiteX7" fmla="*/ 44145 w 44145"/>
              <a:gd name="connsiteY7" fmla="*/ 43815 h 53209"/>
              <a:gd name="connsiteX8" fmla="*/ 38430 w 44145"/>
              <a:gd name="connsiteY8" fmla="*/ 30480 h 53209"/>
              <a:gd name="connsiteX9" fmla="*/ 32715 w 44145"/>
              <a:gd name="connsiteY9" fmla="*/ 26670 h 53209"/>
              <a:gd name="connsiteX10" fmla="*/ 30810 w 44145"/>
              <a:gd name="connsiteY10" fmla="*/ 20955 h 53209"/>
              <a:gd name="connsiteX11" fmla="*/ 30810 w 44145"/>
              <a:gd name="connsiteY11" fmla="*/ 5715 h 53209"/>
              <a:gd name="connsiteX12" fmla="*/ 19380 w 44145"/>
              <a:gd name="connsiteY12" fmla="*/ 1905 h 53209"/>
              <a:gd name="connsiteX13" fmla="*/ 13665 w 44145"/>
              <a:gd name="connsiteY13" fmla="*/ 0 h 53209"/>
              <a:gd name="connsiteX14" fmla="*/ 4140 w 44145"/>
              <a:gd name="connsiteY14" fmla="*/ 7620 h 53209"/>
              <a:gd name="connsiteX15" fmla="*/ 11760 w 44145"/>
              <a:gd name="connsiteY15" fmla="*/ 7620 h 53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145" h="53209">
                <a:moveTo>
                  <a:pt x="11760" y="7620"/>
                </a:moveTo>
                <a:cubicBezTo>
                  <a:pt x="11443" y="7937"/>
                  <a:pt x="4929" y="7729"/>
                  <a:pt x="2235" y="9525"/>
                </a:cubicBezTo>
                <a:cubicBezTo>
                  <a:pt x="564" y="10639"/>
                  <a:pt x="0" y="13259"/>
                  <a:pt x="330" y="15240"/>
                </a:cubicBezTo>
                <a:cubicBezTo>
                  <a:pt x="3318" y="33169"/>
                  <a:pt x="1451" y="30854"/>
                  <a:pt x="11760" y="34290"/>
                </a:cubicBezTo>
                <a:cubicBezTo>
                  <a:pt x="16548" y="48655"/>
                  <a:pt x="9532" y="31505"/>
                  <a:pt x="19380" y="43815"/>
                </a:cubicBezTo>
                <a:cubicBezTo>
                  <a:pt x="26896" y="53209"/>
                  <a:pt x="13101" y="47484"/>
                  <a:pt x="28905" y="51435"/>
                </a:cubicBezTo>
                <a:cubicBezTo>
                  <a:pt x="33350" y="50800"/>
                  <a:pt x="38224" y="51538"/>
                  <a:pt x="42240" y="49530"/>
                </a:cubicBezTo>
                <a:cubicBezTo>
                  <a:pt x="44036" y="48632"/>
                  <a:pt x="44145" y="45823"/>
                  <a:pt x="44145" y="43815"/>
                </a:cubicBezTo>
                <a:cubicBezTo>
                  <a:pt x="44145" y="39443"/>
                  <a:pt x="41541" y="33591"/>
                  <a:pt x="38430" y="30480"/>
                </a:cubicBezTo>
                <a:cubicBezTo>
                  <a:pt x="36811" y="28861"/>
                  <a:pt x="34620" y="27940"/>
                  <a:pt x="32715" y="26670"/>
                </a:cubicBezTo>
                <a:cubicBezTo>
                  <a:pt x="32080" y="24765"/>
                  <a:pt x="30810" y="22963"/>
                  <a:pt x="30810" y="20955"/>
                </a:cubicBezTo>
                <a:cubicBezTo>
                  <a:pt x="30810" y="16601"/>
                  <a:pt x="35890" y="10069"/>
                  <a:pt x="30810" y="5715"/>
                </a:cubicBezTo>
                <a:cubicBezTo>
                  <a:pt x="27761" y="3101"/>
                  <a:pt x="23190" y="3175"/>
                  <a:pt x="19380" y="1905"/>
                </a:cubicBezTo>
                <a:lnTo>
                  <a:pt x="13665" y="0"/>
                </a:lnTo>
                <a:cubicBezTo>
                  <a:pt x="7074" y="2197"/>
                  <a:pt x="7587" y="727"/>
                  <a:pt x="4140" y="7620"/>
                </a:cubicBezTo>
                <a:cubicBezTo>
                  <a:pt x="3856" y="8188"/>
                  <a:pt x="12077" y="7303"/>
                  <a:pt x="11760" y="762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8" name="Figura a mano libera 247"/>
          <p:cNvSpPr/>
          <p:nvPr userDrawn="1"/>
        </p:nvSpPr>
        <p:spPr>
          <a:xfrm>
            <a:off x="3503613" y="2774950"/>
            <a:ext cx="42862" cy="25400"/>
          </a:xfrm>
          <a:custGeom>
            <a:avLst/>
            <a:gdLst>
              <a:gd name="connsiteX0" fmla="*/ 9079 w 43207"/>
              <a:gd name="connsiteY0" fmla="*/ 5715 h 25400"/>
              <a:gd name="connsiteX1" fmla="*/ 3364 w 43207"/>
              <a:gd name="connsiteY1" fmla="*/ 7620 h 25400"/>
              <a:gd name="connsiteX2" fmla="*/ 10984 w 43207"/>
              <a:gd name="connsiteY2" fmla="*/ 20955 h 25400"/>
              <a:gd name="connsiteX3" fmla="*/ 26224 w 43207"/>
              <a:gd name="connsiteY3" fmla="*/ 24765 h 25400"/>
              <a:gd name="connsiteX4" fmla="*/ 41464 w 43207"/>
              <a:gd name="connsiteY4" fmla="*/ 22860 h 25400"/>
              <a:gd name="connsiteX5" fmla="*/ 39559 w 43207"/>
              <a:gd name="connsiteY5" fmla="*/ 17145 h 25400"/>
              <a:gd name="connsiteX6" fmla="*/ 31939 w 43207"/>
              <a:gd name="connsiteY6" fmla="*/ 15240 h 25400"/>
              <a:gd name="connsiteX7" fmla="*/ 26224 w 43207"/>
              <a:gd name="connsiteY7" fmla="*/ 11430 h 25400"/>
              <a:gd name="connsiteX8" fmla="*/ 20509 w 43207"/>
              <a:gd name="connsiteY8" fmla="*/ 9525 h 25400"/>
              <a:gd name="connsiteX9" fmla="*/ 18604 w 43207"/>
              <a:gd name="connsiteY9" fmla="*/ 3810 h 25400"/>
              <a:gd name="connsiteX10" fmla="*/ 7174 w 43207"/>
              <a:gd name="connsiteY10" fmla="*/ 0 h 25400"/>
              <a:gd name="connsiteX11" fmla="*/ 1459 w 43207"/>
              <a:gd name="connsiteY11" fmla="*/ 1905 h 25400"/>
              <a:gd name="connsiteX12" fmla="*/ 9079 w 43207"/>
              <a:gd name="connsiteY12" fmla="*/ 5715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207" h="25400">
                <a:moveTo>
                  <a:pt x="9079" y="5715"/>
                </a:moveTo>
                <a:cubicBezTo>
                  <a:pt x="9397" y="6668"/>
                  <a:pt x="4110" y="5756"/>
                  <a:pt x="3364" y="7620"/>
                </a:cubicBezTo>
                <a:cubicBezTo>
                  <a:pt x="1445" y="12418"/>
                  <a:pt x="8025" y="18982"/>
                  <a:pt x="10984" y="20955"/>
                </a:cubicBezTo>
                <a:cubicBezTo>
                  <a:pt x="13494" y="22629"/>
                  <a:pt x="24850" y="24490"/>
                  <a:pt x="26224" y="24765"/>
                </a:cubicBezTo>
                <a:cubicBezTo>
                  <a:pt x="31304" y="24130"/>
                  <a:pt x="37019" y="25400"/>
                  <a:pt x="41464" y="22860"/>
                </a:cubicBezTo>
                <a:cubicBezTo>
                  <a:pt x="43207" y="21864"/>
                  <a:pt x="41127" y="18399"/>
                  <a:pt x="39559" y="17145"/>
                </a:cubicBezTo>
                <a:cubicBezTo>
                  <a:pt x="37515" y="15509"/>
                  <a:pt x="34479" y="15875"/>
                  <a:pt x="31939" y="15240"/>
                </a:cubicBezTo>
                <a:cubicBezTo>
                  <a:pt x="30034" y="13970"/>
                  <a:pt x="28272" y="12454"/>
                  <a:pt x="26224" y="11430"/>
                </a:cubicBezTo>
                <a:cubicBezTo>
                  <a:pt x="24428" y="10532"/>
                  <a:pt x="21929" y="10945"/>
                  <a:pt x="20509" y="9525"/>
                </a:cubicBezTo>
                <a:cubicBezTo>
                  <a:pt x="19089" y="8105"/>
                  <a:pt x="20238" y="4977"/>
                  <a:pt x="18604" y="3810"/>
                </a:cubicBezTo>
                <a:cubicBezTo>
                  <a:pt x="15336" y="1476"/>
                  <a:pt x="7174" y="0"/>
                  <a:pt x="7174" y="0"/>
                </a:cubicBezTo>
                <a:cubicBezTo>
                  <a:pt x="5269" y="635"/>
                  <a:pt x="2357" y="109"/>
                  <a:pt x="1459" y="1905"/>
                </a:cubicBezTo>
                <a:cubicBezTo>
                  <a:pt x="0" y="4824"/>
                  <a:pt x="8761" y="4762"/>
                  <a:pt x="9079" y="5715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49" name="Figura a mano libera 248"/>
          <p:cNvSpPr/>
          <p:nvPr userDrawn="1"/>
        </p:nvSpPr>
        <p:spPr>
          <a:xfrm>
            <a:off x="3121025" y="2700338"/>
            <a:ext cx="69850" cy="58737"/>
          </a:xfrm>
          <a:custGeom>
            <a:avLst/>
            <a:gdLst>
              <a:gd name="connsiteX0" fmla="*/ 45402 w 70913"/>
              <a:gd name="connsiteY0" fmla="*/ 6099 h 57904"/>
              <a:gd name="connsiteX1" fmla="*/ 32067 w 70913"/>
              <a:gd name="connsiteY1" fmla="*/ 4194 h 57904"/>
              <a:gd name="connsiteX2" fmla="*/ 24447 w 70913"/>
              <a:gd name="connsiteY2" fmla="*/ 2289 h 57904"/>
              <a:gd name="connsiteX3" fmla="*/ 16827 w 70913"/>
              <a:gd name="connsiteY3" fmla="*/ 27054 h 57904"/>
              <a:gd name="connsiteX4" fmla="*/ 9207 w 70913"/>
              <a:gd name="connsiteY4" fmla="*/ 46104 h 57904"/>
              <a:gd name="connsiteX5" fmla="*/ 16827 w 70913"/>
              <a:gd name="connsiteY5" fmla="*/ 57534 h 57904"/>
              <a:gd name="connsiteX6" fmla="*/ 24447 w 70913"/>
              <a:gd name="connsiteY6" fmla="*/ 55629 h 57904"/>
              <a:gd name="connsiteX7" fmla="*/ 30162 w 70913"/>
              <a:gd name="connsiteY7" fmla="*/ 51819 h 57904"/>
              <a:gd name="connsiteX8" fmla="*/ 32067 w 70913"/>
              <a:gd name="connsiteY8" fmla="*/ 44199 h 57904"/>
              <a:gd name="connsiteX9" fmla="*/ 33972 w 70913"/>
              <a:gd name="connsiteY9" fmla="*/ 38484 h 57904"/>
              <a:gd name="connsiteX10" fmla="*/ 41592 w 70913"/>
              <a:gd name="connsiteY10" fmla="*/ 36579 h 57904"/>
              <a:gd name="connsiteX11" fmla="*/ 47307 w 70913"/>
              <a:gd name="connsiteY11" fmla="*/ 34674 h 57904"/>
              <a:gd name="connsiteX12" fmla="*/ 51117 w 70913"/>
              <a:gd name="connsiteY12" fmla="*/ 28959 h 57904"/>
              <a:gd name="connsiteX13" fmla="*/ 53022 w 70913"/>
              <a:gd name="connsiteY13" fmla="*/ 23244 h 57904"/>
              <a:gd name="connsiteX14" fmla="*/ 68262 w 70913"/>
              <a:gd name="connsiteY14" fmla="*/ 21339 h 57904"/>
              <a:gd name="connsiteX15" fmla="*/ 70167 w 70913"/>
              <a:gd name="connsiteY15" fmla="*/ 15624 h 57904"/>
              <a:gd name="connsiteX16" fmla="*/ 53022 w 70913"/>
              <a:gd name="connsiteY16" fmla="*/ 8004 h 57904"/>
              <a:gd name="connsiteX17" fmla="*/ 45402 w 70913"/>
              <a:gd name="connsiteY17" fmla="*/ 6099 h 5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0913" h="57904">
                <a:moveTo>
                  <a:pt x="45402" y="6099"/>
                </a:moveTo>
                <a:cubicBezTo>
                  <a:pt x="40957" y="5464"/>
                  <a:pt x="36485" y="4997"/>
                  <a:pt x="32067" y="4194"/>
                </a:cubicBezTo>
                <a:cubicBezTo>
                  <a:pt x="29491" y="3726"/>
                  <a:pt x="25718" y="0"/>
                  <a:pt x="24447" y="2289"/>
                </a:cubicBezTo>
                <a:cubicBezTo>
                  <a:pt x="0" y="46294"/>
                  <a:pt x="36458" y="7423"/>
                  <a:pt x="16827" y="27054"/>
                </a:cubicBezTo>
                <a:cubicBezTo>
                  <a:pt x="12119" y="41178"/>
                  <a:pt x="14813" y="34892"/>
                  <a:pt x="9207" y="46104"/>
                </a:cubicBezTo>
                <a:cubicBezTo>
                  <a:pt x="10441" y="51042"/>
                  <a:pt x="10005" y="56559"/>
                  <a:pt x="16827" y="57534"/>
                </a:cubicBezTo>
                <a:cubicBezTo>
                  <a:pt x="19419" y="57904"/>
                  <a:pt x="21907" y="56264"/>
                  <a:pt x="24447" y="55629"/>
                </a:cubicBezTo>
                <a:cubicBezTo>
                  <a:pt x="26352" y="54359"/>
                  <a:pt x="28892" y="53724"/>
                  <a:pt x="30162" y="51819"/>
                </a:cubicBezTo>
                <a:cubicBezTo>
                  <a:pt x="31614" y="49641"/>
                  <a:pt x="31348" y="46716"/>
                  <a:pt x="32067" y="44199"/>
                </a:cubicBezTo>
                <a:cubicBezTo>
                  <a:pt x="32619" y="42268"/>
                  <a:pt x="32404" y="39738"/>
                  <a:pt x="33972" y="38484"/>
                </a:cubicBezTo>
                <a:cubicBezTo>
                  <a:pt x="36016" y="36848"/>
                  <a:pt x="39075" y="37298"/>
                  <a:pt x="41592" y="36579"/>
                </a:cubicBezTo>
                <a:cubicBezTo>
                  <a:pt x="43523" y="36027"/>
                  <a:pt x="45402" y="35309"/>
                  <a:pt x="47307" y="34674"/>
                </a:cubicBezTo>
                <a:cubicBezTo>
                  <a:pt x="48577" y="32769"/>
                  <a:pt x="50093" y="31007"/>
                  <a:pt x="51117" y="28959"/>
                </a:cubicBezTo>
                <a:cubicBezTo>
                  <a:pt x="52015" y="27163"/>
                  <a:pt x="51187" y="24060"/>
                  <a:pt x="53022" y="23244"/>
                </a:cubicBezTo>
                <a:cubicBezTo>
                  <a:pt x="57700" y="21165"/>
                  <a:pt x="63182" y="21974"/>
                  <a:pt x="68262" y="21339"/>
                </a:cubicBezTo>
                <a:cubicBezTo>
                  <a:pt x="68897" y="19434"/>
                  <a:pt x="70913" y="17488"/>
                  <a:pt x="70167" y="15624"/>
                </a:cubicBezTo>
                <a:cubicBezTo>
                  <a:pt x="68784" y="12165"/>
                  <a:pt x="53165" y="8014"/>
                  <a:pt x="53022" y="8004"/>
                </a:cubicBezTo>
                <a:lnTo>
                  <a:pt x="45402" y="6099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0" name="Figura a mano libera 249"/>
          <p:cNvSpPr/>
          <p:nvPr userDrawn="1"/>
        </p:nvSpPr>
        <p:spPr>
          <a:xfrm>
            <a:off x="3195638" y="2638425"/>
            <a:ext cx="38100" cy="57150"/>
          </a:xfrm>
          <a:custGeom>
            <a:avLst/>
            <a:gdLst>
              <a:gd name="connsiteX0" fmla="*/ 1905 w 37991"/>
              <a:gd name="connsiteY0" fmla="*/ 3175 h 57182"/>
              <a:gd name="connsiteX1" fmla="*/ 3810 w 37991"/>
              <a:gd name="connsiteY1" fmla="*/ 20320 h 57182"/>
              <a:gd name="connsiteX2" fmla="*/ 5715 w 37991"/>
              <a:gd name="connsiteY2" fmla="*/ 26035 h 57182"/>
              <a:gd name="connsiteX3" fmla="*/ 7620 w 37991"/>
              <a:gd name="connsiteY3" fmla="*/ 48895 h 57182"/>
              <a:gd name="connsiteX4" fmla="*/ 19050 w 37991"/>
              <a:gd name="connsiteY4" fmla="*/ 56515 h 57182"/>
              <a:gd name="connsiteX5" fmla="*/ 36195 w 37991"/>
              <a:gd name="connsiteY5" fmla="*/ 54610 h 57182"/>
              <a:gd name="connsiteX6" fmla="*/ 34290 w 37991"/>
              <a:gd name="connsiteY6" fmla="*/ 48895 h 57182"/>
              <a:gd name="connsiteX7" fmla="*/ 28575 w 37991"/>
              <a:gd name="connsiteY7" fmla="*/ 45085 h 57182"/>
              <a:gd name="connsiteX8" fmla="*/ 26670 w 37991"/>
              <a:gd name="connsiteY8" fmla="*/ 39370 h 57182"/>
              <a:gd name="connsiteX9" fmla="*/ 22860 w 37991"/>
              <a:gd name="connsiteY9" fmla="*/ 33655 h 57182"/>
              <a:gd name="connsiteX10" fmla="*/ 30480 w 37991"/>
              <a:gd name="connsiteY10" fmla="*/ 22225 h 57182"/>
              <a:gd name="connsiteX11" fmla="*/ 24765 w 37991"/>
              <a:gd name="connsiteY11" fmla="*/ 8890 h 57182"/>
              <a:gd name="connsiteX12" fmla="*/ 22860 w 37991"/>
              <a:gd name="connsiteY12" fmla="*/ 3175 h 57182"/>
              <a:gd name="connsiteX13" fmla="*/ 15240 w 37991"/>
              <a:gd name="connsiteY13" fmla="*/ 1270 h 57182"/>
              <a:gd name="connsiteX14" fmla="*/ 1905 w 37991"/>
              <a:gd name="connsiteY14" fmla="*/ 3175 h 5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991" h="57182">
                <a:moveTo>
                  <a:pt x="1905" y="3175"/>
                </a:moveTo>
                <a:cubicBezTo>
                  <a:pt x="0" y="6350"/>
                  <a:pt x="2865" y="14648"/>
                  <a:pt x="3810" y="20320"/>
                </a:cubicBezTo>
                <a:cubicBezTo>
                  <a:pt x="4140" y="22301"/>
                  <a:pt x="5450" y="24045"/>
                  <a:pt x="5715" y="26035"/>
                </a:cubicBezTo>
                <a:cubicBezTo>
                  <a:pt x="6726" y="33614"/>
                  <a:pt x="4555" y="41890"/>
                  <a:pt x="7620" y="48895"/>
                </a:cubicBezTo>
                <a:cubicBezTo>
                  <a:pt x="9455" y="53090"/>
                  <a:pt x="19050" y="56515"/>
                  <a:pt x="19050" y="56515"/>
                </a:cubicBezTo>
                <a:cubicBezTo>
                  <a:pt x="24765" y="55880"/>
                  <a:pt x="31052" y="57182"/>
                  <a:pt x="36195" y="54610"/>
                </a:cubicBezTo>
                <a:cubicBezTo>
                  <a:pt x="37991" y="53712"/>
                  <a:pt x="35544" y="50463"/>
                  <a:pt x="34290" y="48895"/>
                </a:cubicBezTo>
                <a:cubicBezTo>
                  <a:pt x="32860" y="47107"/>
                  <a:pt x="30480" y="46355"/>
                  <a:pt x="28575" y="45085"/>
                </a:cubicBezTo>
                <a:cubicBezTo>
                  <a:pt x="27940" y="43180"/>
                  <a:pt x="27568" y="41166"/>
                  <a:pt x="26670" y="39370"/>
                </a:cubicBezTo>
                <a:cubicBezTo>
                  <a:pt x="25646" y="37322"/>
                  <a:pt x="22363" y="35890"/>
                  <a:pt x="22860" y="33655"/>
                </a:cubicBezTo>
                <a:cubicBezTo>
                  <a:pt x="23853" y="29185"/>
                  <a:pt x="30480" y="22225"/>
                  <a:pt x="30480" y="22225"/>
                </a:cubicBezTo>
                <a:cubicBezTo>
                  <a:pt x="26515" y="6366"/>
                  <a:pt x="31343" y="22046"/>
                  <a:pt x="24765" y="8890"/>
                </a:cubicBezTo>
                <a:cubicBezTo>
                  <a:pt x="23867" y="7094"/>
                  <a:pt x="24428" y="4429"/>
                  <a:pt x="22860" y="3175"/>
                </a:cubicBezTo>
                <a:cubicBezTo>
                  <a:pt x="20816" y="1539"/>
                  <a:pt x="17780" y="1905"/>
                  <a:pt x="15240" y="1270"/>
                </a:cubicBezTo>
                <a:cubicBezTo>
                  <a:pt x="2924" y="3323"/>
                  <a:pt x="3810" y="0"/>
                  <a:pt x="1905" y="3175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1" name="Figura a mano libera 250"/>
          <p:cNvSpPr/>
          <p:nvPr userDrawn="1"/>
        </p:nvSpPr>
        <p:spPr>
          <a:xfrm>
            <a:off x="3584575" y="3925888"/>
            <a:ext cx="61913" cy="42862"/>
          </a:xfrm>
          <a:custGeom>
            <a:avLst/>
            <a:gdLst>
              <a:gd name="connsiteX0" fmla="*/ 3032 w 62087"/>
              <a:gd name="connsiteY0" fmla="*/ 24868 h 42599"/>
              <a:gd name="connsiteX1" fmla="*/ 8747 w 62087"/>
              <a:gd name="connsiteY1" fmla="*/ 19153 h 42599"/>
              <a:gd name="connsiteX2" fmla="*/ 18272 w 62087"/>
              <a:gd name="connsiteY2" fmla="*/ 9628 h 42599"/>
              <a:gd name="connsiteX3" fmla="*/ 29702 w 62087"/>
              <a:gd name="connsiteY3" fmla="*/ 5818 h 42599"/>
              <a:gd name="connsiteX4" fmla="*/ 41132 w 62087"/>
              <a:gd name="connsiteY4" fmla="*/ 2008 h 42599"/>
              <a:gd name="connsiteX5" fmla="*/ 46847 w 62087"/>
              <a:gd name="connsiteY5" fmla="*/ 103 h 42599"/>
              <a:gd name="connsiteX6" fmla="*/ 60182 w 62087"/>
              <a:gd name="connsiteY6" fmla="*/ 2008 h 42599"/>
              <a:gd name="connsiteX7" fmla="*/ 62087 w 62087"/>
              <a:gd name="connsiteY7" fmla="*/ 7723 h 42599"/>
              <a:gd name="connsiteX8" fmla="*/ 60182 w 62087"/>
              <a:gd name="connsiteY8" fmla="*/ 19153 h 42599"/>
              <a:gd name="connsiteX9" fmla="*/ 56372 w 62087"/>
              <a:gd name="connsiteY9" fmla="*/ 24868 h 42599"/>
              <a:gd name="connsiteX10" fmla="*/ 44942 w 62087"/>
              <a:gd name="connsiteY10" fmla="*/ 28678 h 42599"/>
              <a:gd name="connsiteX11" fmla="*/ 41132 w 62087"/>
              <a:gd name="connsiteY11" fmla="*/ 34393 h 42599"/>
              <a:gd name="connsiteX12" fmla="*/ 6842 w 62087"/>
              <a:gd name="connsiteY12" fmla="*/ 36298 h 42599"/>
              <a:gd name="connsiteX13" fmla="*/ 1127 w 62087"/>
              <a:gd name="connsiteY13" fmla="*/ 24868 h 42599"/>
              <a:gd name="connsiteX14" fmla="*/ 6842 w 62087"/>
              <a:gd name="connsiteY14" fmla="*/ 22963 h 42599"/>
              <a:gd name="connsiteX15" fmla="*/ 3032 w 62087"/>
              <a:gd name="connsiteY15" fmla="*/ 24868 h 4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2087" h="42599">
                <a:moveTo>
                  <a:pt x="3032" y="24868"/>
                </a:moveTo>
                <a:cubicBezTo>
                  <a:pt x="3349" y="24233"/>
                  <a:pt x="7022" y="21223"/>
                  <a:pt x="8747" y="19153"/>
                </a:cubicBezTo>
                <a:cubicBezTo>
                  <a:pt x="13603" y="13326"/>
                  <a:pt x="10876" y="12915"/>
                  <a:pt x="18272" y="9628"/>
                </a:cubicBezTo>
                <a:cubicBezTo>
                  <a:pt x="21942" y="7997"/>
                  <a:pt x="25892" y="7088"/>
                  <a:pt x="29702" y="5818"/>
                </a:cubicBezTo>
                <a:lnTo>
                  <a:pt x="41132" y="2008"/>
                </a:lnTo>
                <a:lnTo>
                  <a:pt x="46847" y="103"/>
                </a:lnTo>
                <a:cubicBezTo>
                  <a:pt x="51292" y="738"/>
                  <a:pt x="56166" y="0"/>
                  <a:pt x="60182" y="2008"/>
                </a:cubicBezTo>
                <a:cubicBezTo>
                  <a:pt x="61978" y="2906"/>
                  <a:pt x="62087" y="5715"/>
                  <a:pt x="62087" y="7723"/>
                </a:cubicBezTo>
                <a:cubicBezTo>
                  <a:pt x="62087" y="11586"/>
                  <a:pt x="61403" y="15489"/>
                  <a:pt x="60182" y="19153"/>
                </a:cubicBezTo>
                <a:cubicBezTo>
                  <a:pt x="59458" y="21325"/>
                  <a:pt x="58314" y="23655"/>
                  <a:pt x="56372" y="24868"/>
                </a:cubicBezTo>
                <a:cubicBezTo>
                  <a:pt x="52966" y="26997"/>
                  <a:pt x="44942" y="28678"/>
                  <a:pt x="44942" y="28678"/>
                </a:cubicBezTo>
                <a:cubicBezTo>
                  <a:pt x="43672" y="30583"/>
                  <a:pt x="42891" y="32927"/>
                  <a:pt x="41132" y="34393"/>
                </a:cubicBezTo>
                <a:cubicBezTo>
                  <a:pt x="31285" y="42599"/>
                  <a:pt x="18316" y="37118"/>
                  <a:pt x="6842" y="36298"/>
                </a:cubicBezTo>
                <a:cubicBezTo>
                  <a:pt x="6200" y="35335"/>
                  <a:pt x="0" y="27121"/>
                  <a:pt x="1127" y="24868"/>
                </a:cubicBezTo>
                <a:cubicBezTo>
                  <a:pt x="2025" y="23072"/>
                  <a:pt x="5171" y="24077"/>
                  <a:pt x="6842" y="22963"/>
                </a:cubicBezTo>
                <a:cubicBezTo>
                  <a:pt x="7370" y="22611"/>
                  <a:pt x="2715" y="25503"/>
                  <a:pt x="3032" y="24868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2" name="Figura a mano libera 251"/>
          <p:cNvSpPr/>
          <p:nvPr userDrawn="1"/>
        </p:nvSpPr>
        <p:spPr>
          <a:xfrm>
            <a:off x="4516438" y="3535363"/>
            <a:ext cx="46037" cy="84137"/>
          </a:xfrm>
          <a:custGeom>
            <a:avLst/>
            <a:gdLst>
              <a:gd name="connsiteX0" fmla="*/ 25156 w 54602"/>
              <a:gd name="connsiteY0" fmla="*/ 2222 h 84172"/>
              <a:gd name="connsiteX1" fmla="*/ 11821 w 54602"/>
              <a:gd name="connsiteY1" fmla="*/ 19367 h 84172"/>
              <a:gd name="connsiteX2" fmla="*/ 9916 w 54602"/>
              <a:gd name="connsiteY2" fmla="*/ 26987 h 84172"/>
              <a:gd name="connsiteX3" fmla="*/ 6106 w 54602"/>
              <a:gd name="connsiteY3" fmla="*/ 38417 h 84172"/>
              <a:gd name="connsiteX4" fmla="*/ 391 w 54602"/>
              <a:gd name="connsiteY4" fmla="*/ 55562 h 84172"/>
              <a:gd name="connsiteX5" fmla="*/ 2296 w 54602"/>
              <a:gd name="connsiteY5" fmla="*/ 82232 h 84172"/>
              <a:gd name="connsiteX6" fmla="*/ 8011 w 54602"/>
              <a:gd name="connsiteY6" fmla="*/ 84137 h 84172"/>
              <a:gd name="connsiteX7" fmla="*/ 38491 w 54602"/>
              <a:gd name="connsiteY7" fmla="*/ 82232 h 84172"/>
              <a:gd name="connsiteX8" fmla="*/ 44206 w 54602"/>
              <a:gd name="connsiteY8" fmla="*/ 65087 h 84172"/>
              <a:gd name="connsiteX9" fmla="*/ 46111 w 54602"/>
              <a:gd name="connsiteY9" fmla="*/ 59372 h 84172"/>
              <a:gd name="connsiteX10" fmla="*/ 49921 w 54602"/>
              <a:gd name="connsiteY10" fmla="*/ 53657 h 84172"/>
              <a:gd name="connsiteX11" fmla="*/ 53731 w 54602"/>
              <a:gd name="connsiteY11" fmla="*/ 42227 h 84172"/>
              <a:gd name="connsiteX12" fmla="*/ 51826 w 54602"/>
              <a:gd name="connsiteY12" fmla="*/ 7937 h 84172"/>
              <a:gd name="connsiteX13" fmla="*/ 44206 w 54602"/>
              <a:gd name="connsiteY13" fmla="*/ 4127 h 84172"/>
              <a:gd name="connsiteX14" fmla="*/ 28966 w 54602"/>
              <a:gd name="connsiteY14" fmla="*/ 6032 h 84172"/>
              <a:gd name="connsiteX15" fmla="*/ 25156 w 54602"/>
              <a:gd name="connsiteY15" fmla="*/ 2222 h 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602" h="84172">
                <a:moveTo>
                  <a:pt x="25156" y="2222"/>
                </a:moveTo>
                <a:cubicBezTo>
                  <a:pt x="22299" y="4445"/>
                  <a:pt x="20774" y="10414"/>
                  <a:pt x="11821" y="19367"/>
                </a:cubicBezTo>
                <a:cubicBezTo>
                  <a:pt x="11186" y="21907"/>
                  <a:pt x="10668" y="24479"/>
                  <a:pt x="9916" y="26987"/>
                </a:cubicBezTo>
                <a:cubicBezTo>
                  <a:pt x="8762" y="30834"/>
                  <a:pt x="6766" y="34456"/>
                  <a:pt x="6106" y="38417"/>
                </a:cubicBezTo>
                <a:cubicBezTo>
                  <a:pt x="3825" y="52105"/>
                  <a:pt x="6344" y="46633"/>
                  <a:pt x="391" y="55562"/>
                </a:cubicBezTo>
                <a:cubicBezTo>
                  <a:pt x="1026" y="64452"/>
                  <a:pt x="0" y="73620"/>
                  <a:pt x="2296" y="82232"/>
                </a:cubicBezTo>
                <a:cubicBezTo>
                  <a:pt x="2813" y="84172"/>
                  <a:pt x="6003" y="84137"/>
                  <a:pt x="8011" y="84137"/>
                </a:cubicBezTo>
                <a:cubicBezTo>
                  <a:pt x="18191" y="84137"/>
                  <a:pt x="28331" y="82867"/>
                  <a:pt x="38491" y="82232"/>
                </a:cubicBezTo>
                <a:lnTo>
                  <a:pt x="44206" y="65087"/>
                </a:lnTo>
                <a:cubicBezTo>
                  <a:pt x="44841" y="63182"/>
                  <a:pt x="44997" y="61043"/>
                  <a:pt x="46111" y="59372"/>
                </a:cubicBezTo>
                <a:cubicBezTo>
                  <a:pt x="47381" y="57467"/>
                  <a:pt x="48991" y="55749"/>
                  <a:pt x="49921" y="53657"/>
                </a:cubicBezTo>
                <a:cubicBezTo>
                  <a:pt x="51552" y="49987"/>
                  <a:pt x="53731" y="42227"/>
                  <a:pt x="53731" y="42227"/>
                </a:cubicBezTo>
                <a:cubicBezTo>
                  <a:pt x="53096" y="30797"/>
                  <a:pt x="54602" y="19043"/>
                  <a:pt x="51826" y="7937"/>
                </a:cubicBezTo>
                <a:cubicBezTo>
                  <a:pt x="51137" y="5182"/>
                  <a:pt x="47036" y="4363"/>
                  <a:pt x="44206" y="4127"/>
                </a:cubicBezTo>
                <a:cubicBezTo>
                  <a:pt x="39104" y="3702"/>
                  <a:pt x="34065" y="5568"/>
                  <a:pt x="28966" y="6032"/>
                </a:cubicBezTo>
                <a:cubicBezTo>
                  <a:pt x="27069" y="6204"/>
                  <a:pt x="28014" y="0"/>
                  <a:pt x="25156" y="2222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3" name="Figura a mano libera 252"/>
          <p:cNvSpPr/>
          <p:nvPr userDrawn="1"/>
        </p:nvSpPr>
        <p:spPr>
          <a:xfrm>
            <a:off x="4237038" y="3689350"/>
            <a:ext cx="73025" cy="28575"/>
          </a:xfrm>
          <a:custGeom>
            <a:avLst/>
            <a:gdLst>
              <a:gd name="connsiteX0" fmla="*/ 59055 w 73671"/>
              <a:gd name="connsiteY0" fmla="*/ 3810 h 27732"/>
              <a:gd name="connsiteX1" fmla="*/ 40005 w 73671"/>
              <a:gd name="connsiteY1" fmla="*/ 0 h 27732"/>
              <a:gd name="connsiteX2" fmla="*/ 24765 w 73671"/>
              <a:gd name="connsiteY2" fmla="*/ 1905 h 27732"/>
              <a:gd name="connsiteX3" fmla="*/ 3810 w 73671"/>
              <a:gd name="connsiteY3" fmla="*/ 3810 h 27732"/>
              <a:gd name="connsiteX4" fmla="*/ 3810 w 73671"/>
              <a:gd name="connsiteY4" fmla="*/ 15240 h 27732"/>
              <a:gd name="connsiteX5" fmla="*/ 17145 w 73671"/>
              <a:gd name="connsiteY5" fmla="*/ 19050 h 27732"/>
              <a:gd name="connsiteX6" fmla="*/ 22860 w 73671"/>
              <a:gd name="connsiteY6" fmla="*/ 20955 h 27732"/>
              <a:gd name="connsiteX7" fmla="*/ 55245 w 73671"/>
              <a:gd name="connsiteY7" fmla="*/ 26670 h 27732"/>
              <a:gd name="connsiteX8" fmla="*/ 66675 w 73671"/>
              <a:gd name="connsiteY8" fmla="*/ 24765 h 27732"/>
              <a:gd name="connsiteX9" fmla="*/ 59055 w 73671"/>
              <a:gd name="connsiteY9" fmla="*/ 13335 h 27732"/>
              <a:gd name="connsiteX10" fmla="*/ 59055 w 73671"/>
              <a:gd name="connsiteY10" fmla="*/ 3810 h 2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671" h="27732">
                <a:moveTo>
                  <a:pt x="59055" y="3810"/>
                </a:moveTo>
                <a:cubicBezTo>
                  <a:pt x="55880" y="1588"/>
                  <a:pt x="44676" y="0"/>
                  <a:pt x="40005" y="0"/>
                </a:cubicBezTo>
                <a:cubicBezTo>
                  <a:pt x="34885" y="0"/>
                  <a:pt x="29856" y="1369"/>
                  <a:pt x="24765" y="1905"/>
                </a:cubicBezTo>
                <a:cubicBezTo>
                  <a:pt x="17790" y="2639"/>
                  <a:pt x="10795" y="3175"/>
                  <a:pt x="3810" y="3810"/>
                </a:cubicBezTo>
                <a:cubicBezTo>
                  <a:pt x="2540" y="7620"/>
                  <a:pt x="0" y="11430"/>
                  <a:pt x="3810" y="15240"/>
                </a:cubicBezTo>
                <a:cubicBezTo>
                  <a:pt x="4724" y="16154"/>
                  <a:pt x="17076" y="19030"/>
                  <a:pt x="17145" y="19050"/>
                </a:cubicBezTo>
                <a:cubicBezTo>
                  <a:pt x="19076" y="19602"/>
                  <a:pt x="20903" y="20503"/>
                  <a:pt x="22860" y="20955"/>
                </a:cubicBezTo>
                <a:cubicBezTo>
                  <a:pt x="38104" y="24473"/>
                  <a:pt x="41191" y="24662"/>
                  <a:pt x="55245" y="26670"/>
                </a:cubicBezTo>
                <a:cubicBezTo>
                  <a:pt x="59055" y="26035"/>
                  <a:pt x="64202" y="27732"/>
                  <a:pt x="66675" y="24765"/>
                </a:cubicBezTo>
                <a:cubicBezTo>
                  <a:pt x="73671" y="16369"/>
                  <a:pt x="62077" y="14342"/>
                  <a:pt x="59055" y="13335"/>
                </a:cubicBezTo>
                <a:cubicBezTo>
                  <a:pt x="61362" y="6415"/>
                  <a:pt x="62230" y="6032"/>
                  <a:pt x="59055" y="381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4" name="Figura a mano libera 253"/>
          <p:cNvSpPr/>
          <p:nvPr userDrawn="1"/>
        </p:nvSpPr>
        <p:spPr>
          <a:xfrm>
            <a:off x="3805238" y="3563938"/>
            <a:ext cx="33337" cy="33337"/>
          </a:xfrm>
          <a:custGeom>
            <a:avLst/>
            <a:gdLst>
              <a:gd name="connsiteX0" fmla="*/ 4257 w 32832"/>
              <a:gd name="connsiteY0" fmla="*/ 7620 h 33359"/>
              <a:gd name="connsiteX1" fmla="*/ 447 w 32832"/>
              <a:gd name="connsiteY1" fmla="*/ 13335 h 33359"/>
              <a:gd name="connsiteX2" fmla="*/ 2352 w 32832"/>
              <a:gd name="connsiteY2" fmla="*/ 26670 h 33359"/>
              <a:gd name="connsiteX3" fmla="*/ 8067 w 32832"/>
              <a:gd name="connsiteY3" fmla="*/ 28575 h 33359"/>
              <a:gd name="connsiteX4" fmla="*/ 21402 w 32832"/>
              <a:gd name="connsiteY4" fmla="*/ 32385 h 33359"/>
              <a:gd name="connsiteX5" fmla="*/ 30927 w 32832"/>
              <a:gd name="connsiteY5" fmla="*/ 19050 h 33359"/>
              <a:gd name="connsiteX6" fmla="*/ 32832 w 32832"/>
              <a:gd name="connsiteY6" fmla="*/ 13335 h 33359"/>
              <a:gd name="connsiteX7" fmla="*/ 27117 w 32832"/>
              <a:gd name="connsiteY7" fmla="*/ 7620 h 33359"/>
              <a:gd name="connsiteX8" fmla="*/ 15687 w 32832"/>
              <a:gd name="connsiteY8" fmla="*/ 0 h 33359"/>
              <a:gd name="connsiteX9" fmla="*/ 4257 w 32832"/>
              <a:gd name="connsiteY9" fmla="*/ 7620 h 33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2832" h="33359">
                <a:moveTo>
                  <a:pt x="4257" y="7620"/>
                </a:moveTo>
                <a:cubicBezTo>
                  <a:pt x="1717" y="9842"/>
                  <a:pt x="675" y="11057"/>
                  <a:pt x="447" y="13335"/>
                </a:cubicBezTo>
                <a:cubicBezTo>
                  <a:pt x="0" y="17803"/>
                  <a:pt x="344" y="22654"/>
                  <a:pt x="2352" y="26670"/>
                </a:cubicBezTo>
                <a:cubicBezTo>
                  <a:pt x="3250" y="28466"/>
                  <a:pt x="6136" y="28023"/>
                  <a:pt x="8067" y="28575"/>
                </a:cubicBezTo>
                <a:cubicBezTo>
                  <a:pt x="24811" y="33359"/>
                  <a:pt x="7699" y="27817"/>
                  <a:pt x="21402" y="32385"/>
                </a:cubicBezTo>
                <a:cubicBezTo>
                  <a:pt x="30927" y="29210"/>
                  <a:pt x="26482" y="32385"/>
                  <a:pt x="30927" y="19050"/>
                </a:cubicBezTo>
                <a:lnTo>
                  <a:pt x="32832" y="13335"/>
                </a:lnTo>
                <a:cubicBezTo>
                  <a:pt x="30927" y="11430"/>
                  <a:pt x="29244" y="9274"/>
                  <a:pt x="27117" y="7620"/>
                </a:cubicBezTo>
                <a:cubicBezTo>
                  <a:pt x="23503" y="4809"/>
                  <a:pt x="15687" y="0"/>
                  <a:pt x="15687" y="0"/>
                </a:cubicBezTo>
                <a:cubicBezTo>
                  <a:pt x="1752" y="2323"/>
                  <a:pt x="6797" y="5398"/>
                  <a:pt x="4257" y="762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5" name="Figura a mano libera 254"/>
          <p:cNvSpPr/>
          <p:nvPr userDrawn="1"/>
        </p:nvSpPr>
        <p:spPr>
          <a:xfrm>
            <a:off x="4029075" y="3773488"/>
            <a:ext cx="52388" cy="25400"/>
          </a:xfrm>
          <a:custGeom>
            <a:avLst/>
            <a:gdLst>
              <a:gd name="connsiteX0" fmla="*/ 34290 w 52053"/>
              <a:gd name="connsiteY0" fmla="*/ 2227 h 25087"/>
              <a:gd name="connsiteX1" fmla="*/ 3810 w 52053"/>
              <a:gd name="connsiteY1" fmla="*/ 7942 h 25087"/>
              <a:gd name="connsiteX2" fmla="*/ 0 w 52053"/>
              <a:gd name="connsiteY2" fmla="*/ 15562 h 25087"/>
              <a:gd name="connsiteX3" fmla="*/ 1905 w 52053"/>
              <a:gd name="connsiteY3" fmla="*/ 21277 h 25087"/>
              <a:gd name="connsiteX4" fmla="*/ 13335 w 52053"/>
              <a:gd name="connsiteY4" fmla="*/ 25087 h 25087"/>
              <a:gd name="connsiteX5" fmla="*/ 49530 w 52053"/>
              <a:gd name="connsiteY5" fmla="*/ 23182 h 25087"/>
              <a:gd name="connsiteX6" fmla="*/ 47625 w 52053"/>
              <a:gd name="connsiteY6" fmla="*/ 15562 h 25087"/>
              <a:gd name="connsiteX7" fmla="*/ 38100 w 52053"/>
              <a:gd name="connsiteY7" fmla="*/ 2227 h 25087"/>
              <a:gd name="connsiteX8" fmla="*/ 34290 w 52053"/>
              <a:gd name="connsiteY8" fmla="*/ 2227 h 2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053" h="25087">
                <a:moveTo>
                  <a:pt x="34290" y="2227"/>
                </a:moveTo>
                <a:cubicBezTo>
                  <a:pt x="28575" y="3179"/>
                  <a:pt x="10428" y="0"/>
                  <a:pt x="3810" y="7942"/>
                </a:cubicBezTo>
                <a:cubicBezTo>
                  <a:pt x="1992" y="10124"/>
                  <a:pt x="1270" y="13022"/>
                  <a:pt x="0" y="15562"/>
                </a:cubicBezTo>
                <a:cubicBezTo>
                  <a:pt x="635" y="17467"/>
                  <a:pt x="271" y="20110"/>
                  <a:pt x="1905" y="21277"/>
                </a:cubicBezTo>
                <a:cubicBezTo>
                  <a:pt x="5173" y="23611"/>
                  <a:pt x="13335" y="25087"/>
                  <a:pt x="13335" y="25087"/>
                </a:cubicBezTo>
                <a:lnTo>
                  <a:pt x="49530" y="23182"/>
                </a:lnTo>
                <a:cubicBezTo>
                  <a:pt x="52053" y="22481"/>
                  <a:pt x="48377" y="18070"/>
                  <a:pt x="47625" y="15562"/>
                </a:cubicBezTo>
                <a:cubicBezTo>
                  <a:pt x="44464" y="5024"/>
                  <a:pt x="46983" y="4004"/>
                  <a:pt x="38100" y="2227"/>
                </a:cubicBezTo>
                <a:cubicBezTo>
                  <a:pt x="36855" y="1978"/>
                  <a:pt x="40005" y="1275"/>
                  <a:pt x="34290" y="222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6" name="Figura a mano libera 255"/>
          <p:cNvSpPr/>
          <p:nvPr userDrawn="1"/>
        </p:nvSpPr>
        <p:spPr>
          <a:xfrm>
            <a:off x="4211638" y="3409950"/>
            <a:ext cx="39687" cy="58738"/>
          </a:xfrm>
          <a:custGeom>
            <a:avLst/>
            <a:gdLst>
              <a:gd name="connsiteX0" fmla="*/ 9525 w 40005"/>
              <a:gd name="connsiteY0" fmla="*/ 1251 h 58401"/>
              <a:gd name="connsiteX1" fmla="*/ 3810 w 40005"/>
              <a:gd name="connsiteY1" fmla="*/ 5061 h 58401"/>
              <a:gd name="connsiteX2" fmla="*/ 1905 w 40005"/>
              <a:gd name="connsiteY2" fmla="*/ 27921 h 58401"/>
              <a:gd name="connsiteX3" fmla="*/ 0 w 40005"/>
              <a:gd name="connsiteY3" fmla="*/ 33636 h 58401"/>
              <a:gd name="connsiteX4" fmla="*/ 1905 w 40005"/>
              <a:gd name="connsiteY4" fmla="*/ 46971 h 58401"/>
              <a:gd name="connsiteX5" fmla="*/ 3810 w 40005"/>
              <a:gd name="connsiteY5" fmla="*/ 52686 h 58401"/>
              <a:gd name="connsiteX6" fmla="*/ 15240 w 40005"/>
              <a:gd name="connsiteY6" fmla="*/ 56496 h 58401"/>
              <a:gd name="connsiteX7" fmla="*/ 20955 w 40005"/>
              <a:gd name="connsiteY7" fmla="*/ 58401 h 58401"/>
              <a:gd name="connsiteX8" fmla="*/ 28575 w 40005"/>
              <a:gd name="connsiteY8" fmla="*/ 54591 h 58401"/>
              <a:gd name="connsiteX9" fmla="*/ 32385 w 40005"/>
              <a:gd name="connsiteY9" fmla="*/ 48876 h 58401"/>
              <a:gd name="connsiteX10" fmla="*/ 40005 w 40005"/>
              <a:gd name="connsiteY10" fmla="*/ 16491 h 58401"/>
              <a:gd name="connsiteX11" fmla="*/ 32385 w 40005"/>
              <a:gd name="connsiteY11" fmla="*/ 5061 h 58401"/>
              <a:gd name="connsiteX12" fmla="*/ 28575 w 40005"/>
              <a:gd name="connsiteY12" fmla="*/ 10776 h 58401"/>
              <a:gd name="connsiteX13" fmla="*/ 22860 w 40005"/>
              <a:gd name="connsiteY13" fmla="*/ 6966 h 58401"/>
              <a:gd name="connsiteX14" fmla="*/ 19050 w 40005"/>
              <a:gd name="connsiteY14" fmla="*/ 1251 h 58401"/>
              <a:gd name="connsiteX15" fmla="*/ 9525 w 40005"/>
              <a:gd name="connsiteY15" fmla="*/ 1251 h 5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005" h="58401">
                <a:moveTo>
                  <a:pt x="9525" y="1251"/>
                </a:moveTo>
                <a:cubicBezTo>
                  <a:pt x="6985" y="1886"/>
                  <a:pt x="4439" y="2860"/>
                  <a:pt x="3810" y="5061"/>
                </a:cubicBezTo>
                <a:cubicBezTo>
                  <a:pt x="1709" y="12413"/>
                  <a:pt x="2916" y="20342"/>
                  <a:pt x="1905" y="27921"/>
                </a:cubicBezTo>
                <a:cubicBezTo>
                  <a:pt x="1640" y="29911"/>
                  <a:pt x="635" y="31731"/>
                  <a:pt x="0" y="33636"/>
                </a:cubicBezTo>
                <a:cubicBezTo>
                  <a:pt x="635" y="38081"/>
                  <a:pt x="1024" y="42568"/>
                  <a:pt x="1905" y="46971"/>
                </a:cubicBezTo>
                <a:cubicBezTo>
                  <a:pt x="2299" y="48940"/>
                  <a:pt x="2176" y="51519"/>
                  <a:pt x="3810" y="52686"/>
                </a:cubicBezTo>
                <a:cubicBezTo>
                  <a:pt x="7078" y="55020"/>
                  <a:pt x="11430" y="55226"/>
                  <a:pt x="15240" y="56496"/>
                </a:cubicBezTo>
                <a:lnTo>
                  <a:pt x="20955" y="58401"/>
                </a:lnTo>
                <a:cubicBezTo>
                  <a:pt x="23495" y="57131"/>
                  <a:pt x="26393" y="56409"/>
                  <a:pt x="28575" y="54591"/>
                </a:cubicBezTo>
                <a:cubicBezTo>
                  <a:pt x="30334" y="53125"/>
                  <a:pt x="31455" y="50968"/>
                  <a:pt x="32385" y="48876"/>
                </a:cubicBezTo>
                <a:cubicBezTo>
                  <a:pt x="36923" y="38665"/>
                  <a:pt x="38191" y="27372"/>
                  <a:pt x="40005" y="16491"/>
                </a:cubicBezTo>
                <a:cubicBezTo>
                  <a:pt x="39407" y="14100"/>
                  <a:pt x="38650" y="3808"/>
                  <a:pt x="32385" y="5061"/>
                </a:cubicBezTo>
                <a:cubicBezTo>
                  <a:pt x="30140" y="5510"/>
                  <a:pt x="29845" y="8871"/>
                  <a:pt x="28575" y="10776"/>
                </a:cubicBezTo>
                <a:cubicBezTo>
                  <a:pt x="26670" y="9506"/>
                  <a:pt x="24479" y="8585"/>
                  <a:pt x="22860" y="6966"/>
                </a:cubicBezTo>
                <a:cubicBezTo>
                  <a:pt x="21241" y="5347"/>
                  <a:pt x="21154" y="2153"/>
                  <a:pt x="19050" y="1251"/>
                </a:cubicBezTo>
                <a:cubicBezTo>
                  <a:pt x="16132" y="0"/>
                  <a:pt x="12065" y="616"/>
                  <a:pt x="9525" y="1251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7" name="Figura a mano libera 256"/>
          <p:cNvSpPr/>
          <p:nvPr userDrawn="1"/>
        </p:nvSpPr>
        <p:spPr>
          <a:xfrm>
            <a:off x="4065588" y="3427413"/>
            <a:ext cx="46037" cy="42862"/>
          </a:xfrm>
          <a:custGeom>
            <a:avLst/>
            <a:gdLst>
              <a:gd name="connsiteX0" fmla="*/ 20955 w 46713"/>
              <a:gd name="connsiteY0" fmla="*/ 4062 h 44067"/>
              <a:gd name="connsiteX1" fmla="*/ 1905 w 46713"/>
              <a:gd name="connsiteY1" fmla="*/ 4062 h 44067"/>
              <a:gd name="connsiteX2" fmla="*/ 0 w 46713"/>
              <a:gd name="connsiteY2" fmla="*/ 9777 h 44067"/>
              <a:gd name="connsiteX3" fmla="*/ 7620 w 46713"/>
              <a:gd name="connsiteY3" fmla="*/ 36447 h 44067"/>
              <a:gd name="connsiteX4" fmla="*/ 13335 w 46713"/>
              <a:gd name="connsiteY4" fmla="*/ 40257 h 44067"/>
              <a:gd name="connsiteX5" fmla="*/ 24765 w 46713"/>
              <a:gd name="connsiteY5" fmla="*/ 44067 h 44067"/>
              <a:gd name="connsiteX6" fmla="*/ 32385 w 46713"/>
              <a:gd name="connsiteY6" fmla="*/ 42162 h 44067"/>
              <a:gd name="connsiteX7" fmla="*/ 36195 w 46713"/>
              <a:gd name="connsiteY7" fmla="*/ 5967 h 44067"/>
              <a:gd name="connsiteX8" fmla="*/ 30480 w 46713"/>
              <a:gd name="connsiteY8" fmla="*/ 4062 h 44067"/>
              <a:gd name="connsiteX9" fmla="*/ 20955 w 46713"/>
              <a:gd name="connsiteY9" fmla="*/ 4062 h 4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713" h="44067">
                <a:moveTo>
                  <a:pt x="20955" y="4062"/>
                </a:moveTo>
                <a:cubicBezTo>
                  <a:pt x="16193" y="4062"/>
                  <a:pt x="9013" y="0"/>
                  <a:pt x="1905" y="4062"/>
                </a:cubicBezTo>
                <a:cubicBezTo>
                  <a:pt x="162" y="5058"/>
                  <a:pt x="635" y="7872"/>
                  <a:pt x="0" y="9777"/>
                </a:cubicBezTo>
                <a:cubicBezTo>
                  <a:pt x="1071" y="18345"/>
                  <a:pt x="789" y="29616"/>
                  <a:pt x="7620" y="36447"/>
                </a:cubicBezTo>
                <a:cubicBezTo>
                  <a:pt x="9239" y="38066"/>
                  <a:pt x="11243" y="39327"/>
                  <a:pt x="13335" y="40257"/>
                </a:cubicBezTo>
                <a:cubicBezTo>
                  <a:pt x="17005" y="41888"/>
                  <a:pt x="24765" y="44067"/>
                  <a:pt x="24765" y="44067"/>
                </a:cubicBezTo>
                <a:cubicBezTo>
                  <a:pt x="27305" y="43432"/>
                  <a:pt x="29979" y="43193"/>
                  <a:pt x="32385" y="42162"/>
                </a:cubicBezTo>
                <a:cubicBezTo>
                  <a:pt x="46713" y="36021"/>
                  <a:pt x="40050" y="23315"/>
                  <a:pt x="36195" y="5967"/>
                </a:cubicBezTo>
                <a:cubicBezTo>
                  <a:pt x="35759" y="4007"/>
                  <a:pt x="32476" y="4284"/>
                  <a:pt x="30480" y="4062"/>
                </a:cubicBezTo>
                <a:cubicBezTo>
                  <a:pt x="26693" y="3641"/>
                  <a:pt x="25717" y="4062"/>
                  <a:pt x="20955" y="4062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8" name="Figura a mano libera 257"/>
          <p:cNvSpPr/>
          <p:nvPr userDrawn="1"/>
        </p:nvSpPr>
        <p:spPr>
          <a:xfrm>
            <a:off x="4694238" y="3541713"/>
            <a:ext cx="33337" cy="33337"/>
          </a:xfrm>
          <a:custGeom>
            <a:avLst/>
            <a:gdLst>
              <a:gd name="connsiteX0" fmla="*/ 847 w 33232"/>
              <a:gd name="connsiteY0" fmla="*/ 7620 h 34290"/>
              <a:gd name="connsiteX1" fmla="*/ 6562 w 33232"/>
              <a:gd name="connsiteY1" fmla="*/ 30480 h 34290"/>
              <a:gd name="connsiteX2" fmla="*/ 12277 w 33232"/>
              <a:gd name="connsiteY2" fmla="*/ 34290 h 34290"/>
              <a:gd name="connsiteX3" fmla="*/ 29422 w 33232"/>
              <a:gd name="connsiteY3" fmla="*/ 28575 h 34290"/>
              <a:gd name="connsiteX4" fmla="*/ 33232 w 33232"/>
              <a:gd name="connsiteY4" fmla="*/ 17145 h 34290"/>
              <a:gd name="connsiteX5" fmla="*/ 31327 w 33232"/>
              <a:gd name="connsiteY5" fmla="*/ 9525 h 34290"/>
              <a:gd name="connsiteX6" fmla="*/ 19897 w 33232"/>
              <a:gd name="connsiteY6" fmla="*/ 0 h 34290"/>
              <a:gd name="connsiteX7" fmla="*/ 847 w 33232"/>
              <a:gd name="connsiteY7" fmla="*/ 7620 h 34290"/>
              <a:gd name="connsiteX8" fmla="*/ 847 w 33232"/>
              <a:gd name="connsiteY8" fmla="*/ 7620 h 34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32" h="34290">
                <a:moveTo>
                  <a:pt x="847" y="7620"/>
                </a:moveTo>
                <a:cubicBezTo>
                  <a:pt x="1800" y="11430"/>
                  <a:pt x="0" y="23918"/>
                  <a:pt x="6562" y="30480"/>
                </a:cubicBezTo>
                <a:cubicBezTo>
                  <a:pt x="8181" y="32099"/>
                  <a:pt x="10372" y="33020"/>
                  <a:pt x="12277" y="34290"/>
                </a:cubicBezTo>
                <a:cubicBezTo>
                  <a:pt x="16157" y="33643"/>
                  <a:pt x="26307" y="33559"/>
                  <a:pt x="29422" y="28575"/>
                </a:cubicBezTo>
                <a:cubicBezTo>
                  <a:pt x="31551" y="25169"/>
                  <a:pt x="33232" y="17145"/>
                  <a:pt x="33232" y="17145"/>
                </a:cubicBezTo>
                <a:cubicBezTo>
                  <a:pt x="32597" y="14605"/>
                  <a:pt x="32626" y="11798"/>
                  <a:pt x="31327" y="9525"/>
                </a:cubicBezTo>
                <a:cubicBezTo>
                  <a:pt x="29070" y="5576"/>
                  <a:pt x="23539" y="2428"/>
                  <a:pt x="19897" y="0"/>
                </a:cubicBezTo>
                <a:cubicBezTo>
                  <a:pt x="16039" y="1102"/>
                  <a:pt x="4624" y="2898"/>
                  <a:pt x="847" y="7620"/>
                </a:cubicBezTo>
                <a:lnTo>
                  <a:pt x="847" y="7620"/>
                </a:ln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9" name="Figura a mano libera 258"/>
          <p:cNvSpPr/>
          <p:nvPr userDrawn="1"/>
        </p:nvSpPr>
        <p:spPr>
          <a:xfrm>
            <a:off x="4716463" y="3590925"/>
            <a:ext cx="28575" cy="38100"/>
          </a:xfrm>
          <a:custGeom>
            <a:avLst/>
            <a:gdLst>
              <a:gd name="connsiteX0" fmla="*/ 4226 w 29314"/>
              <a:gd name="connsiteY0" fmla="*/ 7430 h 37910"/>
              <a:gd name="connsiteX1" fmla="*/ 4226 w 29314"/>
              <a:gd name="connsiteY1" fmla="*/ 32195 h 37910"/>
              <a:gd name="connsiteX2" fmla="*/ 15656 w 29314"/>
              <a:gd name="connsiteY2" fmla="*/ 37910 h 37910"/>
              <a:gd name="connsiteX3" fmla="*/ 23276 w 29314"/>
              <a:gd name="connsiteY3" fmla="*/ 36005 h 37910"/>
              <a:gd name="connsiteX4" fmla="*/ 25181 w 29314"/>
              <a:gd name="connsiteY4" fmla="*/ 28385 h 37910"/>
              <a:gd name="connsiteX5" fmla="*/ 27086 w 29314"/>
              <a:gd name="connsiteY5" fmla="*/ 22670 h 37910"/>
              <a:gd name="connsiteX6" fmla="*/ 19466 w 29314"/>
              <a:gd name="connsiteY6" fmla="*/ 13145 h 37910"/>
              <a:gd name="connsiteX7" fmla="*/ 11846 w 29314"/>
              <a:gd name="connsiteY7" fmla="*/ 3620 h 37910"/>
              <a:gd name="connsiteX8" fmla="*/ 4226 w 29314"/>
              <a:gd name="connsiteY8" fmla="*/ 7430 h 3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14" h="37910">
                <a:moveTo>
                  <a:pt x="4226" y="7430"/>
                </a:moveTo>
                <a:cubicBezTo>
                  <a:pt x="2956" y="12192"/>
                  <a:pt x="0" y="20574"/>
                  <a:pt x="4226" y="32195"/>
                </a:cubicBezTo>
                <a:cubicBezTo>
                  <a:pt x="5245" y="34997"/>
                  <a:pt x="13353" y="37142"/>
                  <a:pt x="15656" y="37910"/>
                </a:cubicBezTo>
                <a:cubicBezTo>
                  <a:pt x="18196" y="37275"/>
                  <a:pt x="21425" y="37856"/>
                  <a:pt x="23276" y="36005"/>
                </a:cubicBezTo>
                <a:cubicBezTo>
                  <a:pt x="25127" y="34154"/>
                  <a:pt x="24462" y="30902"/>
                  <a:pt x="25181" y="28385"/>
                </a:cubicBezTo>
                <a:cubicBezTo>
                  <a:pt x="25733" y="26454"/>
                  <a:pt x="26451" y="24575"/>
                  <a:pt x="27086" y="22670"/>
                </a:cubicBezTo>
                <a:cubicBezTo>
                  <a:pt x="22298" y="8305"/>
                  <a:pt x="29314" y="25455"/>
                  <a:pt x="19466" y="13145"/>
                </a:cubicBezTo>
                <a:cubicBezTo>
                  <a:pt x="8950" y="0"/>
                  <a:pt x="28224" y="14539"/>
                  <a:pt x="11846" y="3620"/>
                </a:cubicBezTo>
                <a:cubicBezTo>
                  <a:pt x="2994" y="5833"/>
                  <a:pt x="5496" y="2668"/>
                  <a:pt x="4226" y="743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0" name="Figura a mano libera 259"/>
          <p:cNvSpPr/>
          <p:nvPr userDrawn="1"/>
        </p:nvSpPr>
        <p:spPr>
          <a:xfrm>
            <a:off x="4411663" y="3576638"/>
            <a:ext cx="44450" cy="39687"/>
          </a:xfrm>
          <a:custGeom>
            <a:avLst/>
            <a:gdLst>
              <a:gd name="connsiteX0" fmla="*/ 14908 w 44490"/>
              <a:gd name="connsiteY0" fmla="*/ 5219 h 40133"/>
              <a:gd name="connsiteX1" fmla="*/ 3478 w 44490"/>
              <a:gd name="connsiteY1" fmla="*/ 7124 h 40133"/>
              <a:gd name="connsiteX2" fmla="*/ 3478 w 44490"/>
              <a:gd name="connsiteY2" fmla="*/ 24269 h 40133"/>
              <a:gd name="connsiteX3" fmla="*/ 14908 w 44490"/>
              <a:gd name="connsiteY3" fmla="*/ 31889 h 40133"/>
              <a:gd name="connsiteX4" fmla="*/ 20623 w 44490"/>
              <a:gd name="connsiteY4" fmla="*/ 35699 h 40133"/>
              <a:gd name="connsiteX5" fmla="*/ 41578 w 44490"/>
              <a:gd name="connsiteY5" fmla="*/ 24269 h 40133"/>
              <a:gd name="connsiteX6" fmla="*/ 43483 w 44490"/>
              <a:gd name="connsiteY6" fmla="*/ 18554 h 40133"/>
              <a:gd name="connsiteX7" fmla="*/ 41578 w 44490"/>
              <a:gd name="connsiteY7" fmla="*/ 9029 h 40133"/>
              <a:gd name="connsiteX8" fmla="*/ 35863 w 44490"/>
              <a:gd name="connsiteY8" fmla="*/ 7124 h 40133"/>
              <a:gd name="connsiteX9" fmla="*/ 28243 w 44490"/>
              <a:gd name="connsiteY9" fmla="*/ 5219 h 40133"/>
              <a:gd name="connsiteX10" fmla="*/ 14908 w 44490"/>
              <a:gd name="connsiteY10" fmla="*/ 5219 h 4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490" h="40133">
                <a:moveTo>
                  <a:pt x="14908" y="5219"/>
                </a:moveTo>
                <a:cubicBezTo>
                  <a:pt x="10781" y="5536"/>
                  <a:pt x="6621" y="4879"/>
                  <a:pt x="3478" y="7124"/>
                </a:cubicBezTo>
                <a:cubicBezTo>
                  <a:pt x="0" y="9608"/>
                  <a:pt x="2034" y="22412"/>
                  <a:pt x="3478" y="24269"/>
                </a:cubicBezTo>
                <a:cubicBezTo>
                  <a:pt x="6289" y="27883"/>
                  <a:pt x="11098" y="29349"/>
                  <a:pt x="14908" y="31889"/>
                </a:cubicBezTo>
                <a:lnTo>
                  <a:pt x="20623" y="35699"/>
                </a:lnTo>
                <a:cubicBezTo>
                  <a:pt x="44490" y="33312"/>
                  <a:pt x="37612" y="40133"/>
                  <a:pt x="41578" y="24269"/>
                </a:cubicBezTo>
                <a:cubicBezTo>
                  <a:pt x="42065" y="22321"/>
                  <a:pt x="42848" y="20459"/>
                  <a:pt x="43483" y="18554"/>
                </a:cubicBezTo>
                <a:cubicBezTo>
                  <a:pt x="42848" y="15379"/>
                  <a:pt x="43374" y="11723"/>
                  <a:pt x="41578" y="9029"/>
                </a:cubicBezTo>
                <a:cubicBezTo>
                  <a:pt x="40464" y="7358"/>
                  <a:pt x="37794" y="7676"/>
                  <a:pt x="35863" y="7124"/>
                </a:cubicBezTo>
                <a:cubicBezTo>
                  <a:pt x="33346" y="6405"/>
                  <a:pt x="30783" y="5854"/>
                  <a:pt x="28243" y="5219"/>
                </a:cubicBezTo>
                <a:cubicBezTo>
                  <a:pt x="20415" y="0"/>
                  <a:pt x="19035" y="4902"/>
                  <a:pt x="14908" y="5219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1" name="Figura a mano libera 260"/>
          <p:cNvSpPr/>
          <p:nvPr userDrawn="1"/>
        </p:nvSpPr>
        <p:spPr>
          <a:xfrm>
            <a:off x="3914775" y="3159125"/>
            <a:ext cx="41275" cy="33338"/>
          </a:xfrm>
          <a:custGeom>
            <a:avLst/>
            <a:gdLst>
              <a:gd name="connsiteX0" fmla="*/ 12573 w 40379"/>
              <a:gd name="connsiteY0" fmla="*/ 12867 h 32891"/>
              <a:gd name="connsiteX1" fmla="*/ 3048 w 40379"/>
              <a:gd name="connsiteY1" fmla="*/ 14772 h 32891"/>
              <a:gd name="connsiteX2" fmla="*/ 3048 w 40379"/>
              <a:gd name="connsiteY2" fmla="*/ 26202 h 32891"/>
              <a:gd name="connsiteX3" fmla="*/ 8763 w 40379"/>
              <a:gd name="connsiteY3" fmla="*/ 28107 h 32891"/>
              <a:gd name="connsiteX4" fmla="*/ 22098 w 40379"/>
              <a:gd name="connsiteY4" fmla="*/ 31917 h 32891"/>
              <a:gd name="connsiteX5" fmla="*/ 24003 w 40379"/>
              <a:gd name="connsiteY5" fmla="*/ 3342 h 32891"/>
              <a:gd name="connsiteX6" fmla="*/ 12573 w 40379"/>
              <a:gd name="connsiteY6" fmla="*/ 7152 h 32891"/>
              <a:gd name="connsiteX7" fmla="*/ 12573 w 40379"/>
              <a:gd name="connsiteY7" fmla="*/ 12867 h 3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79" h="32891">
                <a:moveTo>
                  <a:pt x="12573" y="12867"/>
                </a:moveTo>
                <a:cubicBezTo>
                  <a:pt x="10986" y="14137"/>
                  <a:pt x="5742" y="12976"/>
                  <a:pt x="3048" y="14772"/>
                </a:cubicBezTo>
                <a:cubicBezTo>
                  <a:pt x="0" y="16804"/>
                  <a:pt x="1016" y="24170"/>
                  <a:pt x="3048" y="26202"/>
                </a:cubicBezTo>
                <a:cubicBezTo>
                  <a:pt x="4468" y="27622"/>
                  <a:pt x="6832" y="27555"/>
                  <a:pt x="8763" y="28107"/>
                </a:cubicBezTo>
                <a:cubicBezTo>
                  <a:pt x="25507" y="32891"/>
                  <a:pt x="8395" y="27349"/>
                  <a:pt x="22098" y="31917"/>
                </a:cubicBezTo>
                <a:cubicBezTo>
                  <a:pt x="33586" y="28088"/>
                  <a:pt x="40379" y="27906"/>
                  <a:pt x="24003" y="3342"/>
                </a:cubicBezTo>
                <a:cubicBezTo>
                  <a:pt x="21775" y="0"/>
                  <a:pt x="12573" y="7152"/>
                  <a:pt x="12573" y="7152"/>
                </a:cubicBezTo>
                <a:cubicBezTo>
                  <a:pt x="10066" y="14674"/>
                  <a:pt x="14160" y="11597"/>
                  <a:pt x="12573" y="12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2" name="Ovale 261"/>
          <p:cNvSpPr/>
          <p:nvPr userDrawn="1"/>
        </p:nvSpPr>
        <p:spPr>
          <a:xfrm>
            <a:off x="3871913" y="3282950"/>
            <a:ext cx="46037" cy="46038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3" name="Ovale 262"/>
          <p:cNvSpPr/>
          <p:nvPr userDrawn="1"/>
        </p:nvSpPr>
        <p:spPr>
          <a:xfrm>
            <a:off x="4143375" y="3343275"/>
            <a:ext cx="46038" cy="46038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4" name="Ovale 263"/>
          <p:cNvSpPr/>
          <p:nvPr userDrawn="1"/>
        </p:nvSpPr>
        <p:spPr>
          <a:xfrm>
            <a:off x="4195763" y="3325813"/>
            <a:ext cx="46037" cy="46037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5" name="Ovale 264"/>
          <p:cNvSpPr/>
          <p:nvPr userDrawn="1"/>
        </p:nvSpPr>
        <p:spPr>
          <a:xfrm>
            <a:off x="4278313" y="3432175"/>
            <a:ext cx="46037" cy="46038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6" name="Ovale 265"/>
          <p:cNvSpPr/>
          <p:nvPr userDrawn="1"/>
        </p:nvSpPr>
        <p:spPr>
          <a:xfrm>
            <a:off x="4406900" y="3482975"/>
            <a:ext cx="46038" cy="46038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7" name="Figura a mano libera 266"/>
          <p:cNvSpPr/>
          <p:nvPr userDrawn="1"/>
        </p:nvSpPr>
        <p:spPr>
          <a:xfrm>
            <a:off x="3948113" y="3214688"/>
            <a:ext cx="39687" cy="33337"/>
          </a:xfrm>
          <a:custGeom>
            <a:avLst/>
            <a:gdLst>
              <a:gd name="connsiteX0" fmla="*/ 12573 w 40379"/>
              <a:gd name="connsiteY0" fmla="*/ 12867 h 32891"/>
              <a:gd name="connsiteX1" fmla="*/ 3048 w 40379"/>
              <a:gd name="connsiteY1" fmla="*/ 14772 h 32891"/>
              <a:gd name="connsiteX2" fmla="*/ 3048 w 40379"/>
              <a:gd name="connsiteY2" fmla="*/ 26202 h 32891"/>
              <a:gd name="connsiteX3" fmla="*/ 8763 w 40379"/>
              <a:gd name="connsiteY3" fmla="*/ 28107 h 32891"/>
              <a:gd name="connsiteX4" fmla="*/ 22098 w 40379"/>
              <a:gd name="connsiteY4" fmla="*/ 31917 h 32891"/>
              <a:gd name="connsiteX5" fmla="*/ 24003 w 40379"/>
              <a:gd name="connsiteY5" fmla="*/ 3342 h 32891"/>
              <a:gd name="connsiteX6" fmla="*/ 12573 w 40379"/>
              <a:gd name="connsiteY6" fmla="*/ 7152 h 32891"/>
              <a:gd name="connsiteX7" fmla="*/ 12573 w 40379"/>
              <a:gd name="connsiteY7" fmla="*/ 12867 h 3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379" h="32891">
                <a:moveTo>
                  <a:pt x="12573" y="12867"/>
                </a:moveTo>
                <a:cubicBezTo>
                  <a:pt x="10986" y="14137"/>
                  <a:pt x="5742" y="12976"/>
                  <a:pt x="3048" y="14772"/>
                </a:cubicBezTo>
                <a:cubicBezTo>
                  <a:pt x="0" y="16804"/>
                  <a:pt x="1016" y="24170"/>
                  <a:pt x="3048" y="26202"/>
                </a:cubicBezTo>
                <a:cubicBezTo>
                  <a:pt x="4468" y="27622"/>
                  <a:pt x="6832" y="27555"/>
                  <a:pt x="8763" y="28107"/>
                </a:cubicBezTo>
                <a:cubicBezTo>
                  <a:pt x="25507" y="32891"/>
                  <a:pt x="8395" y="27349"/>
                  <a:pt x="22098" y="31917"/>
                </a:cubicBezTo>
                <a:cubicBezTo>
                  <a:pt x="33586" y="28088"/>
                  <a:pt x="40379" y="27906"/>
                  <a:pt x="24003" y="3342"/>
                </a:cubicBezTo>
                <a:cubicBezTo>
                  <a:pt x="21775" y="0"/>
                  <a:pt x="12573" y="7152"/>
                  <a:pt x="12573" y="7152"/>
                </a:cubicBezTo>
                <a:cubicBezTo>
                  <a:pt x="10066" y="14674"/>
                  <a:pt x="14160" y="11597"/>
                  <a:pt x="12573" y="1286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8" name="Figura a mano libera 267"/>
          <p:cNvSpPr/>
          <p:nvPr userDrawn="1"/>
        </p:nvSpPr>
        <p:spPr>
          <a:xfrm>
            <a:off x="1906588" y="2698750"/>
            <a:ext cx="1533525" cy="1460500"/>
          </a:xfrm>
          <a:custGeom>
            <a:avLst/>
            <a:gdLst>
              <a:gd name="connsiteX0" fmla="*/ 3285490 w 3375660"/>
              <a:gd name="connsiteY0" fmla="*/ 20320 h 3427730"/>
              <a:gd name="connsiteX1" fmla="*/ 3361690 w 3375660"/>
              <a:gd name="connsiteY1" fmla="*/ 172720 h 3427730"/>
              <a:gd name="connsiteX2" fmla="*/ 3201670 w 3375660"/>
              <a:gd name="connsiteY2" fmla="*/ 203200 h 3427730"/>
              <a:gd name="connsiteX3" fmla="*/ 3224530 w 3375660"/>
              <a:gd name="connsiteY3" fmla="*/ 287020 h 3427730"/>
              <a:gd name="connsiteX4" fmla="*/ 3155950 w 3375660"/>
              <a:gd name="connsiteY4" fmla="*/ 439420 h 3427730"/>
              <a:gd name="connsiteX5" fmla="*/ 3163570 w 3375660"/>
              <a:gd name="connsiteY5" fmla="*/ 629920 h 3427730"/>
              <a:gd name="connsiteX6" fmla="*/ 3018790 w 3375660"/>
              <a:gd name="connsiteY6" fmla="*/ 789940 h 3427730"/>
              <a:gd name="connsiteX7" fmla="*/ 3308350 w 3375660"/>
              <a:gd name="connsiteY7" fmla="*/ 1003300 h 3427730"/>
              <a:gd name="connsiteX8" fmla="*/ 2698750 w 3375660"/>
              <a:gd name="connsiteY8" fmla="*/ 1018540 h 3427730"/>
              <a:gd name="connsiteX9" fmla="*/ 2744470 w 3375660"/>
              <a:gd name="connsiteY9" fmla="*/ 1094740 h 3427730"/>
              <a:gd name="connsiteX10" fmla="*/ 2790190 w 3375660"/>
              <a:gd name="connsiteY10" fmla="*/ 1422400 h 3427730"/>
              <a:gd name="connsiteX11" fmla="*/ 2630170 w 3375660"/>
              <a:gd name="connsiteY11" fmla="*/ 1612900 h 3427730"/>
              <a:gd name="connsiteX12" fmla="*/ 2561590 w 3375660"/>
              <a:gd name="connsiteY12" fmla="*/ 1704340 h 3427730"/>
              <a:gd name="connsiteX13" fmla="*/ 2797810 w 3375660"/>
              <a:gd name="connsiteY13" fmla="*/ 2222500 h 3427730"/>
              <a:gd name="connsiteX14" fmla="*/ 3224530 w 3375660"/>
              <a:gd name="connsiteY14" fmla="*/ 2321560 h 3427730"/>
              <a:gd name="connsiteX15" fmla="*/ 3247390 w 3375660"/>
              <a:gd name="connsiteY15" fmla="*/ 2359660 h 3427730"/>
              <a:gd name="connsiteX16" fmla="*/ 3056890 w 3375660"/>
              <a:gd name="connsiteY16" fmla="*/ 2702560 h 3427730"/>
              <a:gd name="connsiteX17" fmla="*/ 2073910 w 3375660"/>
              <a:gd name="connsiteY17" fmla="*/ 2908300 h 3427730"/>
              <a:gd name="connsiteX18" fmla="*/ 1967230 w 3375660"/>
              <a:gd name="connsiteY18" fmla="*/ 2832100 h 3427730"/>
              <a:gd name="connsiteX19" fmla="*/ 1715770 w 3375660"/>
              <a:gd name="connsiteY19" fmla="*/ 2839720 h 3427730"/>
              <a:gd name="connsiteX20" fmla="*/ 885190 w 3375660"/>
              <a:gd name="connsiteY20" fmla="*/ 2946400 h 3427730"/>
              <a:gd name="connsiteX21" fmla="*/ 504190 w 3375660"/>
              <a:gd name="connsiteY21" fmla="*/ 3175000 h 3427730"/>
              <a:gd name="connsiteX22" fmla="*/ 229870 w 3375660"/>
              <a:gd name="connsiteY22" fmla="*/ 3380740 h 3427730"/>
              <a:gd name="connsiteX23" fmla="*/ 69850 w 3375660"/>
              <a:gd name="connsiteY23" fmla="*/ 3403600 h 3427730"/>
              <a:gd name="connsiteX24" fmla="*/ 1270 w 3375660"/>
              <a:gd name="connsiteY24" fmla="*/ 3235960 h 3427730"/>
              <a:gd name="connsiteX25" fmla="*/ 62230 w 3375660"/>
              <a:gd name="connsiteY25" fmla="*/ 2900680 h 3427730"/>
              <a:gd name="connsiteX26" fmla="*/ 115570 w 3375660"/>
              <a:gd name="connsiteY26" fmla="*/ 2854960 h 3427730"/>
              <a:gd name="connsiteX27" fmla="*/ 466090 w 3375660"/>
              <a:gd name="connsiteY27" fmla="*/ 2809240 h 3427730"/>
              <a:gd name="connsiteX28" fmla="*/ 687070 w 3375660"/>
              <a:gd name="connsiteY28" fmla="*/ 2687320 h 3427730"/>
              <a:gd name="connsiteX29" fmla="*/ 1479550 w 3375660"/>
              <a:gd name="connsiteY29" fmla="*/ 2580640 h 3427730"/>
              <a:gd name="connsiteX30" fmla="*/ 2119630 w 3375660"/>
              <a:gd name="connsiteY30" fmla="*/ 2451100 h 3427730"/>
              <a:gd name="connsiteX31" fmla="*/ 2401570 w 3375660"/>
              <a:gd name="connsiteY31" fmla="*/ 2184400 h 3427730"/>
              <a:gd name="connsiteX32" fmla="*/ 2332990 w 3375660"/>
              <a:gd name="connsiteY32" fmla="*/ 1666240 h 3427730"/>
              <a:gd name="connsiteX33" fmla="*/ 1944370 w 3375660"/>
              <a:gd name="connsiteY33" fmla="*/ 1330960 h 3427730"/>
              <a:gd name="connsiteX34" fmla="*/ 1883410 w 3375660"/>
              <a:gd name="connsiteY34" fmla="*/ 1224280 h 3427730"/>
              <a:gd name="connsiteX35" fmla="*/ 1875790 w 3375660"/>
              <a:gd name="connsiteY35" fmla="*/ 843280 h 3427730"/>
              <a:gd name="connsiteX36" fmla="*/ 2066290 w 3375660"/>
              <a:gd name="connsiteY36" fmla="*/ 797560 h 3427730"/>
              <a:gd name="connsiteX37" fmla="*/ 2256790 w 3375660"/>
              <a:gd name="connsiteY37" fmla="*/ 728980 h 3427730"/>
              <a:gd name="connsiteX38" fmla="*/ 2371090 w 3375660"/>
              <a:gd name="connsiteY38" fmla="*/ 363220 h 3427730"/>
              <a:gd name="connsiteX39" fmla="*/ 2393950 w 3375660"/>
              <a:gd name="connsiteY39" fmla="*/ 325120 h 3427730"/>
              <a:gd name="connsiteX40" fmla="*/ 2767330 w 3375660"/>
              <a:gd name="connsiteY40" fmla="*/ 637540 h 3427730"/>
              <a:gd name="connsiteX41" fmla="*/ 2866390 w 3375660"/>
              <a:gd name="connsiteY41" fmla="*/ 485140 h 3427730"/>
              <a:gd name="connsiteX42" fmla="*/ 2889250 w 3375660"/>
              <a:gd name="connsiteY42" fmla="*/ 401320 h 3427730"/>
              <a:gd name="connsiteX43" fmla="*/ 3049270 w 3375660"/>
              <a:gd name="connsiteY43" fmla="*/ 256540 h 3427730"/>
              <a:gd name="connsiteX44" fmla="*/ 3056890 w 3375660"/>
              <a:gd name="connsiteY44" fmla="*/ 127000 h 3427730"/>
              <a:gd name="connsiteX45" fmla="*/ 3201670 w 3375660"/>
              <a:gd name="connsiteY45" fmla="*/ 50800 h 3427730"/>
              <a:gd name="connsiteX46" fmla="*/ 3285490 w 3375660"/>
              <a:gd name="connsiteY46" fmla="*/ 20320 h 342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375660" h="3427730">
                <a:moveTo>
                  <a:pt x="3285490" y="20320"/>
                </a:moveTo>
                <a:cubicBezTo>
                  <a:pt x="3312160" y="40640"/>
                  <a:pt x="3375660" y="142240"/>
                  <a:pt x="3361690" y="172720"/>
                </a:cubicBezTo>
                <a:cubicBezTo>
                  <a:pt x="3347720" y="203200"/>
                  <a:pt x="3224530" y="184150"/>
                  <a:pt x="3201670" y="203200"/>
                </a:cubicBezTo>
                <a:cubicBezTo>
                  <a:pt x="3178810" y="222250"/>
                  <a:pt x="3232150" y="247650"/>
                  <a:pt x="3224530" y="287020"/>
                </a:cubicBezTo>
                <a:cubicBezTo>
                  <a:pt x="3216910" y="326390"/>
                  <a:pt x="3166110" y="382270"/>
                  <a:pt x="3155950" y="439420"/>
                </a:cubicBezTo>
                <a:cubicBezTo>
                  <a:pt x="3145790" y="496570"/>
                  <a:pt x="3186430" y="571500"/>
                  <a:pt x="3163570" y="629920"/>
                </a:cubicBezTo>
                <a:cubicBezTo>
                  <a:pt x="3140710" y="688340"/>
                  <a:pt x="2994660" y="727710"/>
                  <a:pt x="3018790" y="789940"/>
                </a:cubicBezTo>
                <a:cubicBezTo>
                  <a:pt x="3042920" y="852170"/>
                  <a:pt x="3361690" y="965200"/>
                  <a:pt x="3308350" y="1003300"/>
                </a:cubicBezTo>
                <a:cubicBezTo>
                  <a:pt x="3255010" y="1041400"/>
                  <a:pt x="2792730" y="1003300"/>
                  <a:pt x="2698750" y="1018540"/>
                </a:cubicBezTo>
                <a:cubicBezTo>
                  <a:pt x="2604770" y="1033780"/>
                  <a:pt x="2729230" y="1027430"/>
                  <a:pt x="2744470" y="1094740"/>
                </a:cubicBezTo>
                <a:cubicBezTo>
                  <a:pt x="2759710" y="1162050"/>
                  <a:pt x="2809240" y="1336040"/>
                  <a:pt x="2790190" y="1422400"/>
                </a:cubicBezTo>
                <a:cubicBezTo>
                  <a:pt x="2771140" y="1508760"/>
                  <a:pt x="2668270" y="1565910"/>
                  <a:pt x="2630170" y="1612900"/>
                </a:cubicBezTo>
                <a:cubicBezTo>
                  <a:pt x="2592070" y="1659890"/>
                  <a:pt x="2533650" y="1602740"/>
                  <a:pt x="2561590" y="1704340"/>
                </a:cubicBezTo>
                <a:cubicBezTo>
                  <a:pt x="2589530" y="1805940"/>
                  <a:pt x="2687320" y="2119630"/>
                  <a:pt x="2797810" y="2222500"/>
                </a:cubicBezTo>
                <a:cubicBezTo>
                  <a:pt x="2908300" y="2325370"/>
                  <a:pt x="3149600" y="2298700"/>
                  <a:pt x="3224530" y="2321560"/>
                </a:cubicBezTo>
                <a:cubicBezTo>
                  <a:pt x="3299460" y="2344420"/>
                  <a:pt x="3275330" y="2296160"/>
                  <a:pt x="3247390" y="2359660"/>
                </a:cubicBezTo>
                <a:cubicBezTo>
                  <a:pt x="3219450" y="2423160"/>
                  <a:pt x="3252470" y="2611120"/>
                  <a:pt x="3056890" y="2702560"/>
                </a:cubicBezTo>
                <a:cubicBezTo>
                  <a:pt x="2861310" y="2794000"/>
                  <a:pt x="2255520" y="2886710"/>
                  <a:pt x="2073910" y="2908300"/>
                </a:cubicBezTo>
                <a:cubicBezTo>
                  <a:pt x="1892300" y="2929890"/>
                  <a:pt x="2026920" y="2843530"/>
                  <a:pt x="1967230" y="2832100"/>
                </a:cubicBezTo>
                <a:cubicBezTo>
                  <a:pt x="1907540" y="2820670"/>
                  <a:pt x="1896110" y="2820670"/>
                  <a:pt x="1715770" y="2839720"/>
                </a:cubicBezTo>
                <a:cubicBezTo>
                  <a:pt x="1535430" y="2858770"/>
                  <a:pt x="1087120" y="2890520"/>
                  <a:pt x="885190" y="2946400"/>
                </a:cubicBezTo>
                <a:cubicBezTo>
                  <a:pt x="683260" y="3002280"/>
                  <a:pt x="613410" y="3102610"/>
                  <a:pt x="504190" y="3175000"/>
                </a:cubicBezTo>
                <a:cubicBezTo>
                  <a:pt x="394970" y="3247390"/>
                  <a:pt x="302260" y="3342640"/>
                  <a:pt x="229870" y="3380740"/>
                </a:cubicBezTo>
                <a:cubicBezTo>
                  <a:pt x="157480" y="3418840"/>
                  <a:pt x="107950" y="3427730"/>
                  <a:pt x="69850" y="3403600"/>
                </a:cubicBezTo>
                <a:cubicBezTo>
                  <a:pt x="31750" y="3379470"/>
                  <a:pt x="2540" y="3319780"/>
                  <a:pt x="1270" y="3235960"/>
                </a:cubicBezTo>
                <a:cubicBezTo>
                  <a:pt x="0" y="3152140"/>
                  <a:pt x="43180" y="2964180"/>
                  <a:pt x="62230" y="2900680"/>
                </a:cubicBezTo>
                <a:cubicBezTo>
                  <a:pt x="81280" y="2837180"/>
                  <a:pt x="48260" y="2870200"/>
                  <a:pt x="115570" y="2854960"/>
                </a:cubicBezTo>
                <a:cubicBezTo>
                  <a:pt x="182880" y="2839720"/>
                  <a:pt x="370840" y="2837180"/>
                  <a:pt x="466090" y="2809240"/>
                </a:cubicBezTo>
                <a:cubicBezTo>
                  <a:pt x="561340" y="2781300"/>
                  <a:pt x="518160" y="2725420"/>
                  <a:pt x="687070" y="2687320"/>
                </a:cubicBezTo>
                <a:cubicBezTo>
                  <a:pt x="855980" y="2649220"/>
                  <a:pt x="1240790" y="2620010"/>
                  <a:pt x="1479550" y="2580640"/>
                </a:cubicBezTo>
                <a:cubicBezTo>
                  <a:pt x="1718310" y="2541270"/>
                  <a:pt x="1965960" y="2517140"/>
                  <a:pt x="2119630" y="2451100"/>
                </a:cubicBezTo>
                <a:cubicBezTo>
                  <a:pt x="2273300" y="2385060"/>
                  <a:pt x="2366010" y="2315210"/>
                  <a:pt x="2401570" y="2184400"/>
                </a:cubicBezTo>
                <a:cubicBezTo>
                  <a:pt x="2437130" y="2053590"/>
                  <a:pt x="2409190" y="1808480"/>
                  <a:pt x="2332990" y="1666240"/>
                </a:cubicBezTo>
                <a:cubicBezTo>
                  <a:pt x="2256790" y="1524000"/>
                  <a:pt x="2019300" y="1404620"/>
                  <a:pt x="1944370" y="1330960"/>
                </a:cubicBezTo>
                <a:cubicBezTo>
                  <a:pt x="1869440" y="1257300"/>
                  <a:pt x="1894840" y="1305560"/>
                  <a:pt x="1883410" y="1224280"/>
                </a:cubicBezTo>
                <a:cubicBezTo>
                  <a:pt x="1871980" y="1143000"/>
                  <a:pt x="1845310" y="914400"/>
                  <a:pt x="1875790" y="843280"/>
                </a:cubicBezTo>
                <a:cubicBezTo>
                  <a:pt x="1906270" y="772160"/>
                  <a:pt x="2002790" y="816610"/>
                  <a:pt x="2066290" y="797560"/>
                </a:cubicBezTo>
                <a:cubicBezTo>
                  <a:pt x="2129790" y="778510"/>
                  <a:pt x="2205990" y="801370"/>
                  <a:pt x="2256790" y="728980"/>
                </a:cubicBezTo>
                <a:cubicBezTo>
                  <a:pt x="2307590" y="656590"/>
                  <a:pt x="2348230" y="430530"/>
                  <a:pt x="2371090" y="363220"/>
                </a:cubicBezTo>
                <a:cubicBezTo>
                  <a:pt x="2393950" y="295910"/>
                  <a:pt x="2327910" y="279400"/>
                  <a:pt x="2393950" y="325120"/>
                </a:cubicBezTo>
                <a:cubicBezTo>
                  <a:pt x="2459990" y="370840"/>
                  <a:pt x="2688590" y="610870"/>
                  <a:pt x="2767330" y="637540"/>
                </a:cubicBezTo>
                <a:cubicBezTo>
                  <a:pt x="2846070" y="664210"/>
                  <a:pt x="2846070" y="524510"/>
                  <a:pt x="2866390" y="485140"/>
                </a:cubicBezTo>
                <a:cubicBezTo>
                  <a:pt x="2886710" y="445770"/>
                  <a:pt x="2858770" y="439420"/>
                  <a:pt x="2889250" y="401320"/>
                </a:cubicBezTo>
                <a:cubicBezTo>
                  <a:pt x="2919730" y="363220"/>
                  <a:pt x="3021330" y="302260"/>
                  <a:pt x="3049270" y="256540"/>
                </a:cubicBezTo>
                <a:cubicBezTo>
                  <a:pt x="3077210" y="210820"/>
                  <a:pt x="3031490" y="161290"/>
                  <a:pt x="3056890" y="127000"/>
                </a:cubicBezTo>
                <a:cubicBezTo>
                  <a:pt x="3082290" y="92710"/>
                  <a:pt x="3163570" y="63500"/>
                  <a:pt x="3201670" y="50800"/>
                </a:cubicBezTo>
                <a:cubicBezTo>
                  <a:pt x="3239770" y="38100"/>
                  <a:pt x="3258820" y="0"/>
                  <a:pt x="3285490" y="20320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9" name="CasellaDiTesto 973"/>
          <p:cNvSpPr txBox="1">
            <a:spLocks noChangeArrowheads="1"/>
          </p:cNvSpPr>
          <p:nvPr userDrawn="1"/>
        </p:nvSpPr>
        <p:spPr bwMode="auto">
          <a:xfrm>
            <a:off x="2855913" y="3027363"/>
            <a:ext cx="292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70" name="CasellaDiTesto 974"/>
          <p:cNvSpPr txBox="1">
            <a:spLocks noChangeArrowheads="1"/>
          </p:cNvSpPr>
          <p:nvPr userDrawn="1"/>
        </p:nvSpPr>
        <p:spPr bwMode="auto">
          <a:xfrm>
            <a:off x="2928938" y="3575050"/>
            <a:ext cx="292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71" name="CasellaDiTesto 975"/>
          <p:cNvSpPr txBox="1">
            <a:spLocks noChangeArrowheads="1"/>
          </p:cNvSpPr>
          <p:nvPr userDrawn="1"/>
        </p:nvSpPr>
        <p:spPr bwMode="auto">
          <a:xfrm>
            <a:off x="1906588" y="3830638"/>
            <a:ext cx="2921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600">
                <a:solidFill>
                  <a:schemeClr val="bg1"/>
                </a:solidFill>
                <a:latin typeface="Comic Sans MS" pitchFamily="66" charset="0"/>
                <a:ea typeface="+mn-ea"/>
                <a:cs typeface="Arial" pitchFamily="34" charset="0"/>
              </a:rPr>
              <a:t>?</a:t>
            </a:r>
          </a:p>
        </p:txBody>
      </p:sp>
      <p:sp>
        <p:nvSpPr>
          <p:cNvPr id="272" name="Figura a mano libera 271"/>
          <p:cNvSpPr/>
          <p:nvPr userDrawn="1"/>
        </p:nvSpPr>
        <p:spPr>
          <a:xfrm>
            <a:off x="2406650" y="3621088"/>
            <a:ext cx="107950" cy="107950"/>
          </a:xfrm>
          <a:custGeom>
            <a:avLst/>
            <a:gdLst>
              <a:gd name="connsiteX0" fmla="*/ 57790 w 108590"/>
              <a:gd name="connsiteY0" fmla="*/ 5927 h 107527"/>
              <a:gd name="connsiteX1" fmla="*/ 17150 w 108590"/>
              <a:gd name="connsiteY1" fmla="*/ 41487 h 107527"/>
              <a:gd name="connsiteX2" fmla="*/ 12070 w 108590"/>
              <a:gd name="connsiteY2" fmla="*/ 61807 h 107527"/>
              <a:gd name="connsiteX3" fmla="*/ 12070 w 108590"/>
              <a:gd name="connsiteY3" fmla="*/ 97367 h 107527"/>
              <a:gd name="connsiteX4" fmla="*/ 42550 w 108590"/>
              <a:gd name="connsiteY4" fmla="*/ 107527 h 107527"/>
              <a:gd name="connsiteX5" fmla="*/ 57790 w 108590"/>
              <a:gd name="connsiteY5" fmla="*/ 102447 h 107527"/>
              <a:gd name="connsiteX6" fmla="*/ 67950 w 108590"/>
              <a:gd name="connsiteY6" fmla="*/ 87207 h 107527"/>
              <a:gd name="connsiteX7" fmla="*/ 98430 w 108590"/>
              <a:gd name="connsiteY7" fmla="*/ 61807 h 107527"/>
              <a:gd name="connsiteX8" fmla="*/ 103510 w 108590"/>
              <a:gd name="connsiteY8" fmla="*/ 36407 h 107527"/>
              <a:gd name="connsiteX9" fmla="*/ 108590 w 108590"/>
              <a:gd name="connsiteY9" fmla="*/ 21167 h 107527"/>
              <a:gd name="connsiteX10" fmla="*/ 103510 w 108590"/>
              <a:gd name="connsiteY10" fmla="*/ 5927 h 107527"/>
              <a:gd name="connsiteX11" fmla="*/ 57790 w 108590"/>
              <a:gd name="connsiteY11" fmla="*/ 5927 h 10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590" h="107527">
                <a:moveTo>
                  <a:pt x="57790" y="5927"/>
                </a:moveTo>
                <a:cubicBezTo>
                  <a:pt x="43397" y="11854"/>
                  <a:pt x="34083" y="16087"/>
                  <a:pt x="17150" y="41487"/>
                </a:cubicBezTo>
                <a:cubicBezTo>
                  <a:pt x="15457" y="48260"/>
                  <a:pt x="13988" y="55094"/>
                  <a:pt x="12070" y="61807"/>
                </a:cubicBezTo>
                <a:cubicBezTo>
                  <a:pt x="9147" y="72036"/>
                  <a:pt x="0" y="87021"/>
                  <a:pt x="12070" y="97367"/>
                </a:cubicBezTo>
                <a:cubicBezTo>
                  <a:pt x="20201" y="104337"/>
                  <a:pt x="42550" y="107527"/>
                  <a:pt x="42550" y="107527"/>
                </a:cubicBezTo>
                <a:cubicBezTo>
                  <a:pt x="47630" y="105834"/>
                  <a:pt x="53609" y="105792"/>
                  <a:pt x="57790" y="102447"/>
                </a:cubicBezTo>
                <a:cubicBezTo>
                  <a:pt x="62558" y="98633"/>
                  <a:pt x="64041" y="91897"/>
                  <a:pt x="67950" y="87207"/>
                </a:cubicBezTo>
                <a:cubicBezTo>
                  <a:pt x="80173" y="72539"/>
                  <a:pt x="83445" y="71797"/>
                  <a:pt x="98430" y="61807"/>
                </a:cubicBezTo>
                <a:cubicBezTo>
                  <a:pt x="100123" y="53340"/>
                  <a:pt x="101416" y="44784"/>
                  <a:pt x="103510" y="36407"/>
                </a:cubicBezTo>
                <a:cubicBezTo>
                  <a:pt x="104809" y="31212"/>
                  <a:pt x="108590" y="26522"/>
                  <a:pt x="108590" y="21167"/>
                </a:cubicBezTo>
                <a:cubicBezTo>
                  <a:pt x="108590" y="15812"/>
                  <a:pt x="105203" y="11007"/>
                  <a:pt x="103510" y="5927"/>
                </a:cubicBezTo>
                <a:cubicBezTo>
                  <a:pt x="64597" y="11486"/>
                  <a:pt x="72183" y="0"/>
                  <a:pt x="57790" y="592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6971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46038"/>
            <a:ext cx="3644900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351"/>
          <p:cNvGrpSpPr>
            <a:grpSpLocks/>
          </p:cNvGrpSpPr>
          <p:nvPr userDrawn="1"/>
        </p:nvGrpSpPr>
        <p:grpSpPr bwMode="auto">
          <a:xfrm>
            <a:off x="5641975" y="419100"/>
            <a:ext cx="3467100" cy="2365375"/>
            <a:chOff x="5642610" y="419391"/>
            <a:chExt cx="3466461" cy="2365082"/>
          </a:xfrm>
        </p:grpSpPr>
        <p:grpSp>
          <p:nvGrpSpPr>
            <p:cNvPr id="4" name="Gruppo 227"/>
            <p:cNvGrpSpPr>
              <a:grpSpLocks/>
            </p:cNvGrpSpPr>
            <p:nvPr userDrawn="1"/>
          </p:nvGrpSpPr>
          <p:grpSpPr bwMode="auto">
            <a:xfrm>
              <a:off x="5642611" y="419386"/>
              <a:ext cx="3466448" cy="2365083"/>
              <a:chOff x="488951" y="944563"/>
              <a:chExt cx="8666153" cy="5913110"/>
            </a:xfrm>
            <a:solidFill>
              <a:schemeClr val="tx1"/>
            </a:solidFill>
          </p:grpSpPr>
          <p:grpSp>
            <p:nvGrpSpPr>
              <p:cNvPr id="77" name="Group 6"/>
              <p:cNvGrpSpPr>
                <a:grpSpLocks/>
              </p:cNvGrpSpPr>
              <p:nvPr/>
            </p:nvGrpSpPr>
            <p:grpSpPr bwMode="auto">
              <a:xfrm>
                <a:off x="2555875" y="2309816"/>
                <a:ext cx="284131" cy="398330"/>
                <a:chOff x="3963" y="2703"/>
                <a:chExt cx="595" cy="673"/>
              </a:xfrm>
              <a:grpFill/>
            </p:grpSpPr>
            <p:grpSp>
              <p:nvGrpSpPr>
                <p:cNvPr id="261" name="Group 7"/>
                <p:cNvGrpSpPr>
                  <a:grpSpLocks/>
                </p:cNvGrpSpPr>
                <p:nvPr/>
              </p:nvGrpSpPr>
              <p:grpSpPr bwMode="auto">
                <a:xfrm>
                  <a:off x="3963" y="2703"/>
                  <a:ext cx="595" cy="405"/>
                  <a:chOff x="3963" y="2703"/>
                  <a:chExt cx="595" cy="405"/>
                </a:xfrm>
                <a:grpFill/>
              </p:grpSpPr>
              <p:sp>
                <p:nvSpPr>
                  <p:cNvPr id="266" name="Freeform 8"/>
                  <p:cNvSpPr>
                    <a:spLocks/>
                  </p:cNvSpPr>
                  <p:nvPr/>
                </p:nvSpPr>
                <p:spPr bwMode="auto">
                  <a:xfrm>
                    <a:off x="3963" y="2703"/>
                    <a:ext cx="266" cy="290"/>
                  </a:xfrm>
                  <a:custGeom>
                    <a:avLst/>
                    <a:gdLst/>
                    <a:ahLst/>
                    <a:cxnLst>
                      <a:cxn ang="0">
                        <a:pos x="162" y="9"/>
                      </a:cxn>
                      <a:cxn ang="0">
                        <a:pos x="132" y="60"/>
                      </a:cxn>
                      <a:cxn ang="0">
                        <a:pos x="120" y="99"/>
                      </a:cxn>
                      <a:cxn ang="0">
                        <a:pos x="138" y="132"/>
                      </a:cxn>
                      <a:cxn ang="0">
                        <a:pos x="144" y="150"/>
                      </a:cxn>
                      <a:cxn ang="0">
                        <a:pos x="108" y="189"/>
                      </a:cxn>
                      <a:cxn ang="0">
                        <a:pos x="75" y="180"/>
                      </a:cxn>
                      <a:cxn ang="0">
                        <a:pos x="45" y="165"/>
                      </a:cxn>
                      <a:cxn ang="0">
                        <a:pos x="0" y="183"/>
                      </a:cxn>
                      <a:cxn ang="0">
                        <a:pos x="9" y="210"/>
                      </a:cxn>
                      <a:cxn ang="0">
                        <a:pos x="36" y="219"/>
                      </a:cxn>
                      <a:cxn ang="0">
                        <a:pos x="45" y="222"/>
                      </a:cxn>
                      <a:cxn ang="0">
                        <a:pos x="84" y="240"/>
                      </a:cxn>
                      <a:cxn ang="0">
                        <a:pos x="87" y="255"/>
                      </a:cxn>
                      <a:cxn ang="0">
                        <a:pos x="111" y="258"/>
                      </a:cxn>
                      <a:cxn ang="0">
                        <a:pos x="147" y="288"/>
                      </a:cxn>
                      <a:cxn ang="0">
                        <a:pos x="201" y="282"/>
                      </a:cxn>
                      <a:cxn ang="0">
                        <a:pos x="219" y="270"/>
                      </a:cxn>
                      <a:cxn ang="0">
                        <a:pos x="246" y="261"/>
                      </a:cxn>
                      <a:cxn ang="0">
                        <a:pos x="237" y="219"/>
                      </a:cxn>
                      <a:cxn ang="0">
                        <a:pos x="246" y="198"/>
                      </a:cxn>
                      <a:cxn ang="0">
                        <a:pos x="228" y="150"/>
                      </a:cxn>
                      <a:cxn ang="0">
                        <a:pos x="219" y="120"/>
                      </a:cxn>
                      <a:cxn ang="0">
                        <a:pos x="240" y="87"/>
                      </a:cxn>
                      <a:cxn ang="0">
                        <a:pos x="210" y="81"/>
                      </a:cxn>
                      <a:cxn ang="0">
                        <a:pos x="195" y="69"/>
                      </a:cxn>
                      <a:cxn ang="0">
                        <a:pos x="189" y="48"/>
                      </a:cxn>
                      <a:cxn ang="0">
                        <a:pos x="186" y="0"/>
                      </a:cxn>
                      <a:cxn ang="0">
                        <a:pos x="162" y="9"/>
                      </a:cxn>
                    </a:cxnLst>
                    <a:rect l="0" t="0" r="r" b="b"/>
                    <a:pathLst>
                      <a:path w="267" h="291">
                        <a:moveTo>
                          <a:pt x="162" y="9"/>
                        </a:moveTo>
                        <a:cubicBezTo>
                          <a:pt x="125" y="18"/>
                          <a:pt x="150" y="32"/>
                          <a:pt x="132" y="60"/>
                        </a:cubicBezTo>
                        <a:cubicBezTo>
                          <a:pt x="130" y="77"/>
                          <a:pt x="129" y="85"/>
                          <a:pt x="120" y="99"/>
                        </a:cubicBezTo>
                        <a:cubicBezTo>
                          <a:pt x="123" y="116"/>
                          <a:pt x="131" y="117"/>
                          <a:pt x="138" y="132"/>
                        </a:cubicBezTo>
                        <a:cubicBezTo>
                          <a:pt x="141" y="138"/>
                          <a:pt x="144" y="150"/>
                          <a:pt x="144" y="150"/>
                        </a:cubicBezTo>
                        <a:cubicBezTo>
                          <a:pt x="140" y="163"/>
                          <a:pt x="121" y="185"/>
                          <a:pt x="108" y="189"/>
                        </a:cubicBezTo>
                        <a:cubicBezTo>
                          <a:pt x="97" y="187"/>
                          <a:pt x="75" y="180"/>
                          <a:pt x="75" y="180"/>
                        </a:cubicBezTo>
                        <a:cubicBezTo>
                          <a:pt x="65" y="170"/>
                          <a:pt x="59" y="169"/>
                          <a:pt x="45" y="165"/>
                        </a:cubicBezTo>
                        <a:cubicBezTo>
                          <a:pt x="19" y="168"/>
                          <a:pt x="13" y="164"/>
                          <a:pt x="0" y="183"/>
                        </a:cubicBezTo>
                        <a:cubicBezTo>
                          <a:pt x="1" y="189"/>
                          <a:pt x="1" y="205"/>
                          <a:pt x="9" y="210"/>
                        </a:cubicBezTo>
                        <a:cubicBezTo>
                          <a:pt x="17" y="215"/>
                          <a:pt x="27" y="216"/>
                          <a:pt x="36" y="219"/>
                        </a:cubicBezTo>
                        <a:cubicBezTo>
                          <a:pt x="39" y="220"/>
                          <a:pt x="45" y="222"/>
                          <a:pt x="45" y="222"/>
                        </a:cubicBezTo>
                        <a:cubicBezTo>
                          <a:pt x="59" y="236"/>
                          <a:pt x="63" y="237"/>
                          <a:pt x="84" y="240"/>
                        </a:cubicBezTo>
                        <a:cubicBezTo>
                          <a:pt x="85" y="245"/>
                          <a:pt x="83" y="252"/>
                          <a:pt x="87" y="255"/>
                        </a:cubicBezTo>
                        <a:cubicBezTo>
                          <a:pt x="94" y="259"/>
                          <a:pt x="103" y="256"/>
                          <a:pt x="111" y="258"/>
                        </a:cubicBezTo>
                        <a:cubicBezTo>
                          <a:pt x="125" y="262"/>
                          <a:pt x="134" y="280"/>
                          <a:pt x="147" y="288"/>
                        </a:cubicBezTo>
                        <a:cubicBezTo>
                          <a:pt x="165" y="287"/>
                          <a:pt x="185" y="291"/>
                          <a:pt x="201" y="282"/>
                        </a:cubicBezTo>
                        <a:cubicBezTo>
                          <a:pt x="207" y="278"/>
                          <a:pt x="212" y="272"/>
                          <a:pt x="219" y="270"/>
                        </a:cubicBezTo>
                        <a:cubicBezTo>
                          <a:pt x="228" y="267"/>
                          <a:pt x="246" y="261"/>
                          <a:pt x="246" y="261"/>
                        </a:cubicBezTo>
                        <a:cubicBezTo>
                          <a:pt x="251" y="245"/>
                          <a:pt x="256" y="225"/>
                          <a:pt x="237" y="219"/>
                        </a:cubicBezTo>
                        <a:cubicBezTo>
                          <a:pt x="233" y="207"/>
                          <a:pt x="233" y="202"/>
                          <a:pt x="246" y="198"/>
                        </a:cubicBezTo>
                        <a:cubicBezTo>
                          <a:pt x="267" y="167"/>
                          <a:pt x="260" y="155"/>
                          <a:pt x="228" y="150"/>
                        </a:cubicBezTo>
                        <a:cubicBezTo>
                          <a:pt x="233" y="127"/>
                          <a:pt x="225" y="138"/>
                          <a:pt x="219" y="120"/>
                        </a:cubicBezTo>
                        <a:cubicBezTo>
                          <a:pt x="223" y="91"/>
                          <a:pt x="223" y="104"/>
                          <a:pt x="240" y="87"/>
                        </a:cubicBezTo>
                        <a:cubicBezTo>
                          <a:pt x="228" y="79"/>
                          <a:pt x="225" y="77"/>
                          <a:pt x="210" y="81"/>
                        </a:cubicBezTo>
                        <a:cubicBezTo>
                          <a:pt x="170" y="75"/>
                          <a:pt x="193" y="85"/>
                          <a:pt x="195" y="69"/>
                        </a:cubicBezTo>
                        <a:cubicBezTo>
                          <a:pt x="195" y="66"/>
                          <a:pt x="190" y="51"/>
                          <a:pt x="189" y="48"/>
                        </a:cubicBezTo>
                        <a:cubicBezTo>
                          <a:pt x="193" y="32"/>
                          <a:pt x="211" y="8"/>
                          <a:pt x="186" y="0"/>
                        </a:cubicBezTo>
                        <a:cubicBezTo>
                          <a:pt x="179" y="2"/>
                          <a:pt x="162" y="24"/>
                          <a:pt x="162" y="9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" name="Freeform 9"/>
                  <p:cNvSpPr>
                    <a:spLocks/>
                  </p:cNvSpPr>
                  <p:nvPr/>
                </p:nvSpPr>
                <p:spPr bwMode="auto">
                  <a:xfrm>
                    <a:off x="4089" y="3009"/>
                    <a:ext cx="106" cy="99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23" y="43"/>
                      </a:cxn>
                      <a:cxn ang="0">
                        <a:pos x="26" y="58"/>
                      </a:cxn>
                      <a:cxn ang="0">
                        <a:pos x="44" y="64"/>
                      </a:cxn>
                      <a:cxn ang="0">
                        <a:pos x="68" y="94"/>
                      </a:cxn>
                      <a:cxn ang="0">
                        <a:pos x="77" y="100"/>
                      </a:cxn>
                      <a:cxn ang="0">
                        <a:pos x="95" y="58"/>
                      </a:cxn>
                      <a:cxn ang="0">
                        <a:pos x="74" y="52"/>
                      </a:cxn>
                      <a:cxn ang="0">
                        <a:pos x="62" y="31"/>
                      </a:cxn>
                      <a:cxn ang="0">
                        <a:pos x="44" y="25"/>
                      </a:cxn>
                      <a:cxn ang="0">
                        <a:pos x="32" y="7"/>
                      </a:cxn>
                      <a:cxn ang="0">
                        <a:pos x="14" y="1"/>
                      </a:cxn>
                      <a:cxn ang="0">
                        <a:pos x="2" y="4"/>
                      </a:cxn>
                      <a:cxn ang="0">
                        <a:pos x="5" y="19"/>
                      </a:cxn>
                      <a:cxn ang="0">
                        <a:pos x="8" y="16"/>
                      </a:cxn>
                    </a:cxnLst>
                    <a:rect l="0" t="0" r="r" b="b"/>
                    <a:pathLst>
                      <a:path w="106" h="100">
                        <a:moveTo>
                          <a:pt x="8" y="16"/>
                        </a:moveTo>
                        <a:cubicBezTo>
                          <a:pt x="11" y="26"/>
                          <a:pt x="23" y="43"/>
                          <a:pt x="23" y="43"/>
                        </a:cubicBezTo>
                        <a:cubicBezTo>
                          <a:pt x="24" y="48"/>
                          <a:pt x="22" y="54"/>
                          <a:pt x="26" y="58"/>
                        </a:cubicBezTo>
                        <a:cubicBezTo>
                          <a:pt x="30" y="62"/>
                          <a:pt x="44" y="64"/>
                          <a:pt x="44" y="64"/>
                        </a:cubicBezTo>
                        <a:cubicBezTo>
                          <a:pt x="52" y="89"/>
                          <a:pt x="45" y="78"/>
                          <a:pt x="68" y="94"/>
                        </a:cubicBezTo>
                        <a:cubicBezTo>
                          <a:pt x="71" y="96"/>
                          <a:pt x="77" y="100"/>
                          <a:pt x="77" y="100"/>
                        </a:cubicBezTo>
                        <a:cubicBezTo>
                          <a:pt x="101" y="96"/>
                          <a:pt x="106" y="88"/>
                          <a:pt x="95" y="58"/>
                        </a:cubicBezTo>
                        <a:cubicBezTo>
                          <a:pt x="93" y="51"/>
                          <a:pt x="81" y="54"/>
                          <a:pt x="74" y="52"/>
                        </a:cubicBezTo>
                        <a:cubicBezTo>
                          <a:pt x="71" y="38"/>
                          <a:pt x="75" y="37"/>
                          <a:pt x="62" y="31"/>
                        </a:cubicBezTo>
                        <a:cubicBezTo>
                          <a:pt x="56" y="28"/>
                          <a:pt x="44" y="25"/>
                          <a:pt x="44" y="25"/>
                        </a:cubicBezTo>
                        <a:cubicBezTo>
                          <a:pt x="40" y="19"/>
                          <a:pt x="36" y="13"/>
                          <a:pt x="32" y="7"/>
                        </a:cubicBezTo>
                        <a:cubicBezTo>
                          <a:pt x="28" y="2"/>
                          <a:pt x="14" y="1"/>
                          <a:pt x="14" y="1"/>
                        </a:cubicBezTo>
                        <a:cubicBezTo>
                          <a:pt x="10" y="2"/>
                          <a:pt x="4" y="0"/>
                          <a:pt x="2" y="4"/>
                        </a:cubicBezTo>
                        <a:cubicBezTo>
                          <a:pt x="0" y="9"/>
                          <a:pt x="3" y="14"/>
                          <a:pt x="5" y="19"/>
                        </a:cubicBezTo>
                        <a:cubicBezTo>
                          <a:pt x="6" y="20"/>
                          <a:pt x="7" y="17"/>
                          <a:pt x="8" y="1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" name="Freeform 10"/>
                  <p:cNvSpPr>
                    <a:spLocks/>
                  </p:cNvSpPr>
                  <p:nvPr/>
                </p:nvSpPr>
                <p:spPr bwMode="auto">
                  <a:xfrm>
                    <a:off x="4279" y="2808"/>
                    <a:ext cx="96" cy="115"/>
                  </a:xfrm>
                  <a:custGeom>
                    <a:avLst/>
                    <a:gdLst/>
                    <a:ahLst/>
                    <a:cxnLst>
                      <a:cxn ang="0">
                        <a:pos x="20" y="13"/>
                      </a:cxn>
                      <a:cxn ang="0">
                        <a:pos x="8" y="37"/>
                      </a:cxn>
                      <a:cxn ang="0">
                        <a:pos x="32" y="58"/>
                      </a:cxn>
                      <a:cxn ang="0">
                        <a:pos x="53" y="79"/>
                      </a:cxn>
                      <a:cxn ang="0">
                        <a:pos x="71" y="115"/>
                      </a:cxn>
                      <a:cxn ang="0">
                        <a:pos x="71" y="67"/>
                      </a:cxn>
                      <a:cxn ang="0">
                        <a:pos x="56" y="19"/>
                      </a:cxn>
                      <a:cxn ang="0">
                        <a:pos x="26" y="4"/>
                      </a:cxn>
                      <a:cxn ang="0">
                        <a:pos x="20" y="13"/>
                      </a:cxn>
                    </a:cxnLst>
                    <a:rect l="0" t="0" r="r" b="b"/>
                    <a:pathLst>
                      <a:path w="96" h="115">
                        <a:moveTo>
                          <a:pt x="20" y="13"/>
                        </a:moveTo>
                        <a:cubicBezTo>
                          <a:pt x="1" y="17"/>
                          <a:pt x="0" y="12"/>
                          <a:pt x="8" y="37"/>
                        </a:cubicBezTo>
                        <a:cubicBezTo>
                          <a:pt x="11" y="47"/>
                          <a:pt x="32" y="58"/>
                          <a:pt x="32" y="58"/>
                        </a:cubicBezTo>
                        <a:cubicBezTo>
                          <a:pt x="46" y="79"/>
                          <a:pt x="37" y="74"/>
                          <a:pt x="53" y="79"/>
                        </a:cubicBezTo>
                        <a:cubicBezTo>
                          <a:pt x="62" y="93"/>
                          <a:pt x="57" y="105"/>
                          <a:pt x="71" y="115"/>
                        </a:cubicBezTo>
                        <a:cubicBezTo>
                          <a:pt x="96" y="109"/>
                          <a:pt x="90" y="79"/>
                          <a:pt x="71" y="67"/>
                        </a:cubicBezTo>
                        <a:cubicBezTo>
                          <a:pt x="65" y="49"/>
                          <a:pt x="73" y="31"/>
                          <a:pt x="56" y="19"/>
                        </a:cubicBezTo>
                        <a:cubicBezTo>
                          <a:pt x="44" y="0"/>
                          <a:pt x="54" y="0"/>
                          <a:pt x="26" y="4"/>
                        </a:cubicBezTo>
                        <a:cubicBezTo>
                          <a:pt x="23" y="21"/>
                          <a:pt x="25" y="24"/>
                          <a:pt x="20" y="1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9" name="Freeform 11"/>
                  <p:cNvSpPr>
                    <a:spLocks/>
                  </p:cNvSpPr>
                  <p:nvPr/>
                </p:nvSpPr>
                <p:spPr bwMode="auto">
                  <a:xfrm>
                    <a:off x="4339" y="2797"/>
                    <a:ext cx="96" cy="113"/>
                  </a:xfrm>
                  <a:custGeom>
                    <a:avLst/>
                    <a:gdLst/>
                    <a:ahLst/>
                    <a:cxnLst>
                      <a:cxn ang="0">
                        <a:pos x="49" y="24"/>
                      </a:cxn>
                      <a:cxn ang="0">
                        <a:pos x="64" y="93"/>
                      </a:cxn>
                      <a:cxn ang="0">
                        <a:pos x="67" y="111"/>
                      </a:cxn>
                      <a:cxn ang="0">
                        <a:pos x="79" y="108"/>
                      </a:cxn>
                      <a:cxn ang="0">
                        <a:pos x="85" y="60"/>
                      </a:cxn>
                      <a:cxn ang="0">
                        <a:pos x="94" y="27"/>
                      </a:cxn>
                      <a:cxn ang="0">
                        <a:pos x="58" y="15"/>
                      </a:cxn>
                      <a:cxn ang="0">
                        <a:pos x="31" y="0"/>
                      </a:cxn>
                      <a:cxn ang="0">
                        <a:pos x="49" y="24"/>
                      </a:cxn>
                    </a:cxnLst>
                    <a:rect l="0" t="0" r="r" b="b"/>
                    <a:pathLst>
                      <a:path w="98" h="114">
                        <a:moveTo>
                          <a:pt x="49" y="24"/>
                        </a:moveTo>
                        <a:cubicBezTo>
                          <a:pt x="52" y="48"/>
                          <a:pt x="50" y="73"/>
                          <a:pt x="64" y="93"/>
                        </a:cubicBezTo>
                        <a:cubicBezTo>
                          <a:pt x="65" y="99"/>
                          <a:pt x="63" y="107"/>
                          <a:pt x="67" y="111"/>
                        </a:cubicBezTo>
                        <a:cubicBezTo>
                          <a:pt x="70" y="114"/>
                          <a:pt x="78" y="112"/>
                          <a:pt x="79" y="108"/>
                        </a:cubicBezTo>
                        <a:cubicBezTo>
                          <a:pt x="84" y="93"/>
                          <a:pt x="81" y="76"/>
                          <a:pt x="85" y="60"/>
                        </a:cubicBezTo>
                        <a:cubicBezTo>
                          <a:pt x="88" y="49"/>
                          <a:pt x="94" y="27"/>
                          <a:pt x="94" y="27"/>
                        </a:cubicBezTo>
                        <a:cubicBezTo>
                          <a:pt x="80" y="6"/>
                          <a:pt x="98" y="27"/>
                          <a:pt x="58" y="15"/>
                        </a:cubicBezTo>
                        <a:cubicBezTo>
                          <a:pt x="48" y="12"/>
                          <a:pt x="41" y="3"/>
                          <a:pt x="31" y="0"/>
                        </a:cubicBezTo>
                        <a:cubicBezTo>
                          <a:pt x="0" y="10"/>
                          <a:pt x="49" y="51"/>
                          <a:pt x="49" y="2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Freeform 12"/>
                  <p:cNvSpPr>
                    <a:spLocks/>
                  </p:cNvSpPr>
                  <p:nvPr/>
                </p:nvSpPr>
                <p:spPr bwMode="auto">
                  <a:xfrm>
                    <a:off x="4482" y="2893"/>
                    <a:ext cx="76" cy="43"/>
                  </a:xfrm>
                  <a:custGeom>
                    <a:avLst/>
                    <a:gdLst/>
                    <a:ahLst/>
                    <a:cxnLst>
                      <a:cxn ang="0">
                        <a:pos x="9" y="14"/>
                      </a:cxn>
                      <a:cxn ang="0">
                        <a:pos x="51" y="44"/>
                      </a:cxn>
                      <a:cxn ang="0">
                        <a:pos x="48" y="20"/>
                      </a:cxn>
                      <a:cxn ang="0">
                        <a:pos x="21" y="2"/>
                      </a:cxn>
                      <a:cxn ang="0">
                        <a:pos x="3" y="5"/>
                      </a:cxn>
                      <a:cxn ang="0">
                        <a:pos x="6" y="20"/>
                      </a:cxn>
                      <a:cxn ang="0">
                        <a:pos x="9" y="14"/>
                      </a:cxn>
                    </a:cxnLst>
                    <a:rect l="0" t="0" r="r" b="b"/>
                    <a:pathLst>
                      <a:path w="76" h="44">
                        <a:moveTo>
                          <a:pt x="9" y="14"/>
                        </a:moveTo>
                        <a:cubicBezTo>
                          <a:pt x="14" y="41"/>
                          <a:pt x="28" y="36"/>
                          <a:pt x="51" y="44"/>
                        </a:cubicBezTo>
                        <a:cubicBezTo>
                          <a:pt x="76" y="38"/>
                          <a:pt x="70" y="24"/>
                          <a:pt x="48" y="20"/>
                        </a:cubicBezTo>
                        <a:cubicBezTo>
                          <a:pt x="43" y="6"/>
                          <a:pt x="33" y="10"/>
                          <a:pt x="21" y="2"/>
                        </a:cubicBezTo>
                        <a:cubicBezTo>
                          <a:pt x="15" y="3"/>
                          <a:pt x="7" y="0"/>
                          <a:pt x="3" y="5"/>
                        </a:cubicBezTo>
                        <a:cubicBezTo>
                          <a:pt x="0" y="9"/>
                          <a:pt x="3" y="16"/>
                          <a:pt x="6" y="20"/>
                        </a:cubicBezTo>
                        <a:cubicBezTo>
                          <a:pt x="7" y="22"/>
                          <a:pt x="8" y="16"/>
                          <a:pt x="9" y="1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62" name="Group 13"/>
                <p:cNvGrpSpPr>
                  <a:grpSpLocks/>
                </p:cNvGrpSpPr>
                <p:nvPr/>
              </p:nvGrpSpPr>
              <p:grpSpPr bwMode="auto">
                <a:xfrm>
                  <a:off x="4256" y="3199"/>
                  <a:ext cx="229" cy="177"/>
                  <a:chOff x="4256" y="3199"/>
                  <a:chExt cx="229" cy="177"/>
                </a:xfrm>
                <a:grpFill/>
              </p:grpSpPr>
              <p:sp>
                <p:nvSpPr>
                  <p:cNvPr id="263" name="Freeform 14"/>
                  <p:cNvSpPr>
                    <a:spLocks/>
                  </p:cNvSpPr>
                  <p:nvPr/>
                </p:nvSpPr>
                <p:spPr bwMode="auto">
                  <a:xfrm>
                    <a:off x="4256" y="3199"/>
                    <a:ext cx="57" cy="9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24" y="60"/>
                      </a:cxn>
                      <a:cxn ang="0">
                        <a:pos x="45" y="93"/>
                      </a:cxn>
                      <a:cxn ang="0">
                        <a:pos x="33" y="33"/>
                      </a:cxn>
                      <a:cxn ang="0">
                        <a:pos x="30" y="18"/>
                      </a:cxn>
                      <a:cxn ang="0">
                        <a:pos x="12" y="0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58" h="93">
                        <a:moveTo>
                          <a:pt x="0" y="6"/>
                        </a:moveTo>
                        <a:cubicBezTo>
                          <a:pt x="6" y="25"/>
                          <a:pt x="13" y="43"/>
                          <a:pt x="24" y="60"/>
                        </a:cubicBezTo>
                        <a:cubicBezTo>
                          <a:pt x="27" y="80"/>
                          <a:pt x="26" y="87"/>
                          <a:pt x="45" y="93"/>
                        </a:cubicBezTo>
                        <a:cubicBezTo>
                          <a:pt x="58" y="73"/>
                          <a:pt x="45" y="50"/>
                          <a:pt x="33" y="33"/>
                        </a:cubicBezTo>
                        <a:cubicBezTo>
                          <a:pt x="32" y="28"/>
                          <a:pt x="33" y="22"/>
                          <a:pt x="30" y="18"/>
                        </a:cubicBezTo>
                        <a:cubicBezTo>
                          <a:pt x="25" y="11"/>
                          <a:pt x="12" y="0"/>
                          <a:pt x="12" y="0"/>
                        </a:cubicBezTo>
                        <a:cubicBezTo>
                          <a:pt x="2" y="3"/>
                          <a:pt x="5" y="1"/>
                          <a:pt x="0" y="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" name="Freeform 15"/>
                  <p:cNvSpPr>
                    <a:spLocks/>
                  </p:cNvSpPr>
                  <p:nvPr/>
                </p:nvSpPr>
                <p:spPr bwMode="auto">
                  <a:xfrm>
                    <a:off x="4299" y="3306"/>
                    <a:ext cx="66" cy="70"/>
                  </a:xfrm>
                  <a:custGeom>
                    <a:avLst/>
                    <a:gdLst/>
                    <a:ahLst/>
                    <a:cxnLst>
                      <a:cxn ang="0">
                        <a:pos x="7" y="6"/>
                      </a:cxn>
                      <a:cxn ang="0">
                        <a:pos x="58" y="69"/>
                      </a:cxn>
                      <a:cxn ang="0">
                        <a:pos x="58" y="42"/>
                      </a:cxn>
                      <a:cxn ang="0">
                        <a:pos x="40" y="36"/>
                      </a:cxn>
                      <a:cxn ang="0">
                        <a:pos x="37" y="27"/>
                      </a:cxn>
                      <a:cxn ang="0">
                        <a:pos x="28" y="21"/>
                      </a:cxn>
                      <a:cxn ang="0">
                        <a:pos x="16" y="3"/>
                      </a:cxn>
                      <a:cxn ang="0">
                        <a:pos x="7" y="6"/>
                      </a:cxn>
                    </a:cxnLst>
                    <a:rect l="0" t="0" r="r" b="b"/>
                    <a:pathLst>
                      <a:path w="66" h="69">
                        <a:moveTo>
                          <a:pt x="7" y="6"/>
                        </a:moveTo>
                        <a:cubicBezTo>
                          <a:pt x="14" y="41"/>
                          <a:pt x="22" y="62"/>
                          <a:pt x="58" y="69"/>
                        </a:cubicBezTo>
                        <a:cubicBezTo>
                          <a:pt x="61" y="61"/>
                          <a:pt x="66" y="51"/>
                          <a:pt x="58" y="42"/>
                        </a:cubicBezTo>
                        <a:cubicBezTo>
                          <a:pt x="54" y="37"/>
                          <a:pt x="40" y="36"/>
                          <a:pt x="40" y="36"/>
                        </a:cubicBezTo>
                        <a:cubicBezTo>
                          <a:pt x="39" y="33"/>
                          <a:pt x="39" y="29"/>
                          <a:pt x="37" y="27"/>
                        </a:cubicBezTo>
                        <a:cubicBezTo>
                          <a:pt x="35" y="24"/>
                          <a:pt x="30" y="24"/>
                          <a:pt x="28" y="21"/>
                        </a:cubicBezTo>
                        <a:cubicBezTo>
                          <a:pt x="16" y="0"/>
                          <a:pt x="35" y="9"/>
                          <a:pt x="16" y="3"/>
                        </a:cubicBezTo>
                        <a:cubicBezTo>
                          <a:pt x="3" y="6"/>
                          <a:pt x="0" y="6"/>
                          <a:pt x="7" y="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5" name="Freeform 16"/>
                  <p:cNvSpPr>
                    <a:spLocks/>
                  </p:cNvSpPr>
                  <p:nvPr/>
                </p:nvSpPr>
                <p:spPr bwMode="auto">
                  <a:xfrm>
                    <a:off x="4435" y="3312"/>
                    <a:ext cx="50" cy="48"/>
                  </a:xfrm>
                  <a:custGeom>
                    <a:avLst/>
                    <a:gdLst/>
                    <a:ahLst/>
                    <a:cxnLst>
                      <a:cxn ang="0">
                        <a:pos x="8" y="13"/>
                      </a:cxn>
                      <a:cxn ang="0">
                        <a:pos x="41" y="49"/>
                      </a:cxn>
                      <a:cxn ang="0">
                        <a:pos x="44" y="31"/>
                      </a:cxn>
                      <a:cxn ang="0">
                        <a:pos x="14" y="1"/>
                      </a:cxn>
                      <a:cxn ang="0">
                        <a:pos x="2" y="4"/>
                      </a:cxn>
                      <a:cxn ang="0">
                        <a:pos x="5" y="16"/>
                      </a:cxn>
                      <a:cxn ang="0">
                        <a:pos x="8" y="13"/>
                      </a:cxn>
                    </a:cxnLst>
                    <a:rect l="0" t="0" r="r" b="b"/>
                    <a:pathLst>
                      <a:path w="50" h="49">
                        <a:moveTo>
                          <a:pt x="8" y="13"/>
                        </a:moveTo>
                        <a:cubicBezTo>
                          <a:pt x="30" y="19"/>
                          <a:pt x="24" y="37"/>
                          <a:pt x="41" y="49"/>
                        </a:cubicBezTo>
                        <a:cubicBezTo>
                          <a:pt x="50" y="35"/>
                          <a:pt x="47" y="45"/>
                          <a:pt x="44" y="31"/>
                        </a:cubicBezTo>
                        <a:cubicBezTo>
                          <a:pt x="39" y="4"/>
                          <a:pt x="41" y="5"/>
                          <a:pt x="14" y="1"/>
                        </a:cubicBezTo>
                        <a:cubicBezTo>
                          <a:pt x="10" y="2"/>
                          <a:pt x="4" y="0"/>
                          <a:pt x="2" y="4"/>
                        </a:cubicBezTo>
                        <a:cubicBezTo>
                          <a:pt x="0" y="8"/>
                          <a:pt x="3" y="13"/>
                          <a:pt x="5" y="16"/>
                        </a:cubicBezTo>
                        <a:cubicBezTo>
                          <a:pt x="6" y="17"/>
                          <a:pt x="7" y="14"/>
                          <a:pt x="8" y="1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8" name="Group 20"/>
              <p:cNvGrpSpPr>
                <a:grpSpLocks/>
              </p:cNvGrpSpPr>
              <p:nvPr/>
            </p:nvGrpSpPr>
            <p:grpSpPr bwMode="auto">
              <a:xfrm>
                <a:off x="1312829" y="2924174"/>
                <a:ext cx="1414462" cy="1200149"/>
                <a:chOff x="3322" y="1907"/>
                <a:chExt cx="2424" cy="2013"/>
              </a:xfrm>
              <a:grpFill/>
            </p:grpSpPr>
            <p:sp>
              <p:nvSpPr>
                <p:cNvPr id="253" name="Freeform 21"/>
                <p:cNvSpPr>
                  <a:spLocks/>
                </p:cNvSpPr>
                <p:nvPr/>
              </p:nvSpPr>
              <p:spPr bwMode="auto">
                <a:xfrm>
                  <a:off x="3534" y="3358"/>
                  <a:ext cx="824" cy="562"/>
                </a:xfrm>
                <a:custGeom>
                  <a:avLst/>
                  <a:gdLst/>
                  <a:ahLst/>
                  <a:cxnLst>
                    <a:cxn ang="0">
                      <a:pos x="816" y="84"/>
                    </a:cxn>
                    <a:cxn ang="0">
                      <a:pos x="792" y="76"/>
                    </a:cxn>
                    <a:cxn ang="0">
                      <a:pos x="780" y="68"/>
                    </a:cxn>
                    <a:cxn ang="0">
                      <a:pos x="756" y="60"/>
                    </a:cxn>
                    <a:cxn ang="0">
                      <a:pos x="616" y="20"/>
                    </a:cxn>
                    <a:cxn ang="0">
                      <a:pos x="588" y="8"/>
                    </a:cxn>
                    <a:cxn ang="0">
                      <a:pos x="564" y="0"/>
                    </a:cxn>
                    <a:cxn ang="0">
                      <a:pos x="516" y="20"/>
                    </a:cxn>
                    <a:cxn ang="0">
                      <a:pos x="492" y="36"/>
                    </a:cxn>
                    <a:cxn ang="0">
                      <a:pos x="460" y="80"/>
                    </a:cxn>
                    <a:cxn ang="0">
                      <a:pos x="384" y="172"/>
                    </a:cxn>
                    <a:cxn ang="0">
                      <a:pos x="352" y="236"/>
                    </a:cxn>
                    <a:cxn ang="0">
                      <a:pos x="288" y="276"/>
                    </a:cxn>
                    <a:cxn ang="0">
                      <a:pos x="224" y="324"/>
                    </a:cxn>
                    <a:cxn ang="0">
                      <a:pos x="160" y="348"/>
                    </a:cxn>
                    <a:cxn ang="0">
                      <a:pos x="136" y="364"/>
                    </a:cxn>
                    <a:cxn ang="0">
                      <a:pos x="112" y="396"/>
                    </a:cxn>
                    <a:cxn ang="0">
                      <a:pos x="60" y="420"/>
                    </a:cxn>
                    <a:cxn ang="0">
                      <a:pos x="4" y="488"/>
                    </a:cxn>
                    <a:cxn ang="0">
                      <a:pos x="172" y="504"/>
                    </a:cxn>
                    <a:cxn ang="0">
                      <a:pos x="248" y="512"/>
                    </a:cxn>
                    <a:cxn ang="0">
                      <a:pos x="316" y="488"/>
                    </a:cxn>
                    <a:cxn ang="0">
                      <a:pos x="332" y="468"/>
                    </a:cxn>
                    <a:cxn ang="0">
                      <a:pos x="356" y="460"/>
                    </a:cxn>
                    <a:cxn ang="0">
                      <a:pos x="408" y="468"/>
                    </a:cxn>
                    <a:cxn ang="0">
                      <a:pos x="444" y="452"/>
                    </a:cxn>
                    <a:cxn ang="0">
                      <a:pos x="464" y="416"/>
                    </a:cxn>
                    <a:cxn ang="0">
                      <a:pos x="472" y="368"/>
                    </a:cxn>
                    <a:cxn ang="0">
                      <a:pos x="496" y="352"/>
                    </a:cxn>
                    <a:cxn ang="0">
                      <a:pos x="508" y="344"/>
                    </a:cxn>
                    <a:cxn ang="0">
                      <a:pos x="604" y="276"/>
                    </a:cxn>
                    <a:cxn ang="0">
                      <a:pos x="640" y="256"/>
                    </a:cxn>
                    <a:cxn ang="0">
                      <a:pos x="716" y="248"/>
                    </a:cxn>
                    <a:cxn ang="0">
                      <a:pos x="756" y="232"/>
                    </a:cxn>
                    <a:cxn ang="0">
                      <a:pos x="808" y="100"/>
                    </a:cxn>
                    <a:cxn ang="0">
                      <a:pos x="816" y="84"/>
                    </a:cxn>
                  </a:cxnLst>
                  <a:rect l="0" t="0" r="r" b="b"/>
                  <a:pathLst>
                    <a:path w="826" h="562">
                      <a:moveTo>
                        <a:pt x="816" y="84"/>
                      </a:moveTo>
                      <a:cubicBezTo>
                        <a:pt x="808" y="81"/>
                        <a:pt x="799" y="81"/>
                        <a:pt x="792" y="76"/>
                      </a:cubicBezTo>
                      <a:cubicBezTo>
                        <a:pt x="788" y="73"/>
                        <a:pt x="784" y="70"/>
                        <a:pt x="780" y="68"/>
                      </a:cubicBezTo>
                      <a:cubicBezTo>
                        <a:pt x="772" y="65"/>
                        <a:pt x="756" y="60"/>
                        <a:pt x="756" y="60"/>
                      </a:cubicBezTo>
                      <a:cubicBezTo>
                        <a:pt x="720" y="24"/>
                        <a:pt x="663" y="23"/>
                        <a:pt x="616" y="20"/>
                      </a:cubicBezTo>
                      <a:cubicBezTo>
                        <a:pt x="577" y="7"/>
                        <a:pt x="637" y="28"/>
                        <a:pt x="588" y="8"/>
                      </a:cubicBezTo>
                      <a:cubicBezTo>
                        <a:pt x="580" y="5"/>
                        <a:pt x="564" y="0"/>
                        <a:pt x="564" y="0"/>
                      </a:cubicBezTo>
                      <a:cubicBezTo>
                        <a:pt x="537" y="5"/>
                        <a:pt x="536" y="5"/>
                        <a:pt x="516" y="20"/>
                      </a:cubicBezTo>
                      <a:cubicBezTo>
                        <a:pt x="508" y="26"/>
                        <a:pt x="492" y="36"/>
                        <a:pt x="492" y="36"/>
                      </a:cubicBezTo>
                      <a:cubicBezTo>
                        <a:pt x="482" y="51"/>
                        <a:pt x="474" y="70"/>
                        <a:pt x="460" y="80"/>
                      </a:cubicBezTo>
                      <a:cubicBezTo>
                        <a:pt x="443" y="132"/>
                        <a:pt x="409" y="135"/>
                        <a:pt x="384" y="172"/>
                      </a:cubicBezTo>
                      <a:cubicBezTo>
                        <a:pt x="371" y="192"/>
                        <a:pt x="366" y="218"/>
                        <a:pt x="352" y="236"/>
                      </a:cubicBezTo>
                      <a:cubicBezTo>
                        <a:pt x="330" y="264"/>
                        <a:pt x="316" y="260"/>
                        <a:pt x="288" y="276"/>
                      </a:cubicBezTo>
                      <a:cubicBezTo>
                        <a:pt x="265" y="289"/>
                        <a:pt x="246" y="312"/>
                        <a:pt x="224" y="324"/>
                      </a:cubicBezTo>
                      <a:cubicBezTo>
                        <a:pt x="205" y="335"/>
                        <a:pt x="180" y="337"/>
                        <a:pt x="160" y="348"/>
                      </a:cubicBezTo>
                      <a:cubicBezTo>
                        <a:pt x="152" y="353"/>
                        <a:pt x="142" y="356"/>
                        <a:pt x="136" y="364"/>
                      </a:cubicBezTo>
                      <a:cubicBezTo>
                        <a:pt x="128" y="375"/>
                        <a:pt x="123" y="389"/>
                        <a:pt x="112" y="396"/>
                      </a:cubicBezTo>
                      <a:cubicBezTo>
                        <a:pt x="96" y="407"/>
                        <a:pt x="77" y="411"/>
                        <a:pt x="60" y="420"/>
                      </a:cubicBezTo>
                      <a:cubicBezTo>
                        <a:pt x="51" y="446"/>
                        <a:pt x="27" y="473"/>
                        <a:pt x="4" y="488"/>
                      </a:cubicBezTo>
                      <a:cubicBezTo>
                        <a:pt x="19" y="562"/>
                        <a:pt x="0" y="504"/>
                        <a:pt x="172" y="504"/>
                      </a:cubicBezTo>
                      <a:cubicBezTo>
                        <a:pt x="177" y="504"/>
                        <a:pt x="241" y="511"/>
                        <a:pt x="248" y="512"/>
                      </a:cubicBezTo>
                      <a:cubicBezTo>
                        <a:pt x="289" y="508"/>
                        <a:pt x="292" y="512"/>
                        <a:pt x="316" y="488"/>
                      </a:cubicBezTo>
                      <a:cubicBezTo>
                        <a:pt x="320" y="475"/>
                        <a:pt x="318" y="474"/>
                        <a:pt x="332" y="468"/>
                      </a:cubicBezTo>
                      <a:cubicBezTo>
                        <a:pt x="340" y="465"/>
                        <a:pt x="356" y="460"/>
                        <a:pt x="356" y="460"/>
                      </a:cubicBezTo>
                      <a:cubicBezTo>
                        <a:pt x="382" y="469"/>
                        <a:pt x="376" y="473"/>
                        <a:pt x="408" y="468"/>
                      </a:cubicBezTo>
                      <a:cubicBezTo>
                        <a:pt x="437" y="458"/>
                        <a:pt x="425" y="465"/>
                        <a:pt x="444" y="452"/>
                      </a:cubicBezTo>
                      <a:cubicBezTo>
                        <a:pt x="462" y="424"/>
                        <a:pt x="457" y="437"/>
                        <a:pt x="464" y="416"/>
                      </a:cubicBezTo>
                      <a:cubicBezTo>
                        <a:pt x="466" y="400"/>
                        <a:pt x="461" y="379"/>
                        <a:pt x="472" y="368"/>
                      </a:cubicBezTo>
                      <a:cubicBezTo>
                        <a:pt x="479" y="361"/>
                        <a:pt x="488" y="357"/>
                        <a:pt x="496" y="352"/>
                      </a:cubicBezTo>
                      <a:cubicBezTo>
                        <a:pt x="500" y="349"/>
                        <a:pt x="508" y="344"/>
                        <a:pt x="508" y="344"/>
                      </a:cubicBezTo>
                      <a:cubicBezTo>
                        <a:pt x="539" y="297"/>
                        <a:pt x="551" y="294"/>
                        <a:pt x="604" y="276"/>
                      </a:cubicBezTo>
                      <a:cubicBezTo>
                        <a:pt x="630" y="267"/>
                        <a:pt x="620" y="259"/>
                        <a:pt x="640" y="256"/>
                      </a:cubicBezTo>
                      <a:cubicBezTo>
                        <a:pt x="665" y="253"/>
                        <a:pt x="716" y="248"/>
                        <a:pt x="716" y="248"/>
                      </a:cubicBezTo>
                      <a:cubicBezTo>
                        <a:pt x="732" y="244"/>
                        <a:pt x="742" y="241"/>
                        <a:pt x="756" y="232"/>
                      </a:cubicBezTo>
                      <a:cubicBezTo>
                        <a:pt x="771" y="186"/>
                        <a:pt x="781" y="141"/>
                        <a:pt x="808" y="100"/>
                      </a:cubicBezTo>
                      <a:cubicBezTo>
                        <a:pt x="826" y="72"/>
                        <a:pt x="803" y="97"/>
                        <a:pt x="816" y="8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 22"/>
                <p:cNvSpPr>
                  <a:spLocks/>
                </p:cNvSpPr>
                <p:nvPr/>
              </p:nvSpPr>
              <p:spPr bwMode="auto">
                <a:xfrm>
                  <a:off x="3322" y="2935"/>
                  <a:ext cx="185" cy="168"/>
                </a:xfrm>
                <a:custGeom>
                  <a:avLst/>
                  <a:gdLst/>
                  <a:ahLst/>
                  <a:cxnLst>
                    <a:cxn ang="0">
                      <a:pos x="92" y="150"/>
                    </a:cxn>
                    <a:cxn ang="0">
                      <a:pos x="170" y="132"/>
                    </a:cxn>
                    <a:cxn ang="0">
                      <a:pos x="182" y="114"/>
                    </a:cxn>
                    <a:cxn ang="0">
                      <a:pos x="158" y="54"/>
                    </a:cxn>
                    <a:cxn ang="0">
                      <a:pos x="122" y="42"/>
                    </a:cxn>
                    <a:cxn ang="0">
                      <a:pos x="104" y="36"/>
                    </a:cxn>
                    <a:cxn ang="0">
                      <a:pos x="56" y="0"/>
                    </a:cxn>
                    <a:cxn ang="0">
                      <a:pos x="8" y="36"/>
                    </a:cxn>
                    <a:cxn ang="0">
                      <a:pos x="2" y="96"/>
                    </a:cxn>
                    <a:cxn ang="0">
                      <a:pos x="8" y="126"/>
                    </a:cxn>
                    <a:cxn ang="0">
                      <a:pos x="26" y="132"/>
                    </a:cxn>
                    <a:cxn ang="0">
                      <a:pos x="32" y="156"/>
                    </a:cxn>
                    <a:cxn ang="0">
                      <a:pos x="68" y="168"/>
                    </a:cxn>
                    <a:cxn ang="0">
                      <a:pos x="92" y="150"/>
                    </a:cxn>
                  </a:cxnLst>
                  <a:rect l="0" t="0" r="r" b="b"/>
                  <a:pathLst>
                    <a:path w="184" h="168">
                      <a:moveTo>
                        <a:pt x="92" y="150"/>
                      </a:moveTo>
                      <a:cubicBezTo>
                        <a:pt x="118" y="141"/>
                        <a:pt x="143" y="137"/>
                        <a:pt x="170" y="132"/>
                      </a:cubicBezTo>
                      <a:cubicBezTo>
                        <a:pt x="174" y="126"/>
                        <a:pt x="181" y="121"/>
                        <a:pt x="182" y="114"/>
                      </a:cubicBezTo>
                      <a:cubicBezTo>
                        <a:pt x="184" y="102"/>
                        <a:pt x="169" y="61"/>
                        <a:pt x="158" y="54"/>
                      </a:cubicBezTo>
                      <a:cubicBezTo>
                        <a:pt x="147" y="47"/>
                        <a:pt x="134" y="46"/>
                        <a:pt x="122" y="42"/>
                      </a:cubicBezTo>
                      <a:cubicBezTo>
                        <a:pt x="116" y="40"/>
                        <a:pt x="104" y="36"/>
                        <a:pt x="104" y="36"/>
                      </a:cubicBezTo>
                      <a:cubicBezTo>
                        <a:pt x="90" y="15"/>
                        <a:pt x="80" y="8"/>
                        <a:pt x="56" y="0"/>
                      </a:cubicBezTo>
                      <a:cubicBezTo>
                        <a:pt x="17" y="10"/>
                        <a:pt x="39" y="15"/>
                        <a:pt x="8" y="36"/>
                      </a:cubicBezTo>
                      <a:cubicBezTo>
                        <a:pt x="0" y="59"/>
                        <a:pt x="8" y="71"/>
                        <a:pt x="2" y="96"/>
                      </a:cubicBezTo>
                      <a:cubicBezTo>
                        <a:pt x="4" y="106"/>
                        <a:pt x="2" y="118"/>
                        <a:pt x="8" y="126"/>
                      </a:cubicBezTo>
                      <a:cubicBezTo>
                        <a:pt x="12" y="131"/>
                        <a:pt x="22" y="127"/>
                        <a:pt x="26" y="132"/>
                      </a:cubicBezTo>
                      <a:cubicBezTo>
                        <a:pt x="31" y="138"/>
                        <a:pt x="26" y="151"/>
                        <a:pt x="32" y="156"/>
                      </a:cubicBezTo>
                      <a:cubicBezTo>
                        <a:pt x="42" y="164"/>
                        <a:pt x="68" y="168"/>
                        <a:pt x="68" y="168"/>
                      </a:cubicBezTo>
                      <a:cubicBezTo>
                        <a:pt x="76" y="138"/>
                        <a:pt x="66" y="141"/>
                        <a:pt x="92" y="15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 23"/>
                <p:cNvSpPr>
                  <a:spLocks/>
                </p:cNvSpPr>
                <p:nvPr/>
              </p:nvSpPr>
              <p:spPr bwMode="auto">
                <a:xfrm>
                  <a:off x="5346" y="1907"/>
                  <a:ext cx="193" cy="226"/>
                </a:xfrm>
                <a:custGeom>
                  <a:avLst/>
                  <a:gdLst/>
                  <a:ahLst/>
                  <a:cxnLst>
                    <a:cxn ang="0">
                      <a:pos x="8" y="58"/>
                    </a:cxn>
                    <a:cxn ang="0">
                      <a:pos x="2" y="76"/>
                    </a:cxn>
                    <a:cxn ang="0">
                      <a:pos x="20" y="88"/>
                    </a:cxn>
                    <a:cxn ang="0">
                      <a:pos x="50" y="118"/>
                    </a:cxn>
                    <a:cxn ang="0">
                      <a:pos x="98" y="184"/>
                    </a:cxn>
                    <a:cxn ang="0">
                      <a:pos x="128" y="226"/>
                    </a:cxn>
                    <a:cxn ang="0">
                      <a:pos x="164" y="160"/>
                    </a:cxn>
                    <a:cxn ang="0">
                      <a:pos x="194" y="76"/>
                    </a:cxn>
                    <a:cxn ang="0">
                      <a:pos x="128" y="46"/>
                    </a:cxn>
                    <a:cxn ang="0">
                      <a:pos x="68" y="4"/>
                    </a:cxn>
                    <a:cxn ang="0">
                      <a:pos x="8" y="58"/>
                    </a:cxn>
                  </a:cxnLst>
                  <a:rect l="0" t="0" r="r" b="b"/>
                  <a:pathLst>
                    <a:path w="194" h="226">
                      <a:moveTo>
                        <a:pt x="8" y="58"/>
                      </a:moveTo>
                      <a:cubicBezTo>
                        <a:pt x="6" y="64"/>
                        <a:pt x="0" y="70"/>
                        <a:pt x="2" y="76"/>
                      </a:cubicBezTo>
                      <a:cubicBezTo>
                        <a:pt x="5" y="83"/>
                        <a:pt x="15" y="83"/>
                        <a:pt x="20" y="88"/>
                      </a:cubicBezTo>
                      <a:cubicBezTo>
                        <a:pt x="60" y="128"/>
                        <a:pt x="2" y="86"/>
                        <a:pt x="50" y="118"/>
                      </a:cubicBezTo>
                      <a:cubicBezTo>
                        <a:pt x="68" y="145"/>
                        <a:pt x="64" y="173"/>
                        <a:pt x="98" y="184"/>
                      </a:cubicBezTo>
                      <a:cubicBezTo>
                        <a:pt x="112" y="226"/>
                        <a:pt x="98" y="216"/>
                        <a:pt x="128" y="226"/>
                      </a:cubicBezTo>
                      <a:cubicBezTo>
                        <a:pt x="184" y="217"/>
                        <a:pt x="172" y="216"/>
                        <a:pt x="164" y="160"/>
                      </a:cubicBezTo>
                      <a:cubicBezTo>
                        <a:pt x="170" y="128"/>
                        <a:pt x="184" y="106"/>
                        <a:pt x="194" y="76"/>
                      </a:cubicBezTo>
                      <a:cubicBezTo>
                        <a:pt x="171" y="53"/>
                        <a:pt x="160" y="52"/>
                        <a:pt x="128" y="46"/>
                      </a:cubicBezTo>
                      <a:cubicBezTo>
                        <a:pt x="119" y="0"/>
                        <a:pt x="115" y="12"/>
                        <a:pt x="68" y="4"/>
                      </a:cubicBezTo>
                      <a:cubicBezTo>
                        <a:pt x="2" y="12"/>
                        <a:pt x="22" y="2"/>
                        <a:pt x="8" y="5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56" name="Group 24"/>
                <p:cNvGrpSpPr>
                  <a:grpSpLocks/>
                </p:cNvGrpSpPr>
                <p:nvPr/>
              </p:nvGrpSpPr>
              <p:grpSpPr bwMode="auto">
                <a:xfrm>
                  <a:off x="4266" y="2487"/>
                  <a:ext cx="1480" cy="538"/>
                  <a:chOff x="4266" y="2487"/>
                  <a:chExt cx="1480" cy="538"/>
                </a:xfrm>
                <a:grpFill/>
              </p:grpSpPr>
              <p:sp>
                <p:nvSpPr>
                  <p:cNvPr id="257" name="Freeform 25"/>
                  <p:cNvSpPr>
                    <a:spLocks/>
                  </p:cNvSpPr>
                  <p:nvPr/>
                </p:nvSpPr>
                <p:spPr bwMode="auto">
                  <a:xfrm>
                    <a:off x="5376" y="2767"/>
                    <a:ext cx="166" cy="120"/>
                  </a:xfrm>
                  <a:custGeom>
                    <a:avLst/>
                    <a:gdLst/>
                    <a:ahLst/>
                    <a:cxnLst>
                      <a:cxn ang="0">
                        <a:pos x="124" y="4"/>
                      </a:cxn>
                      <a:cxn ang="0">
                        <a:pos x="80" y="32"/>
                      </a:cxn>
                      <a:cxn ang="0">
                        <a:pos x="16" y="48"/>
                      </a:cxn>
                      <a:cxn ang="0">
                        <a:pos x="0" y="84"/>
                      </a:cxn>
                      <a:cxn ang="0">
                        <a:pos x="56" y="112"/>
                      </a:cxn>
                      <a:cxn ang="0">
                        <a:pos x="80" y="120"/>
                      </a:cxn>
                      <a:cxn ang="0">
                        <a:pos x="124" y="84"/>
                      </a:cxn>
                      <a:cxn ang="0">
                        <a:pos x="148" y="76"/>
                      </a:cxn>
                      <a:cxn ang="0">
                        <a:pos x="152" y="12"/>
                      </a:cxn>
                      <a:cxn ang="0">
                        <a:pos x="124" y="4"/>
                      </a:cxn>
                    </a:cxnLst>
                    <a:rect l="0" t="0" r="r" b="b"/>
                    <a:pathLst>
                      <a:path w="167" h="120">
                        <a:moveTo>
                          <a:pt x="124" y="4"/>
                        </a:moveTo>
                        <a:cubicBezTo>
                          <a:pt x="86" y="9"/>
                          <a:pt x="101" y="0"/>
                          <a:pt x="80" y="32"/>
                        </a:cubicBezTo>
                        <a:cubicBezTo>
                          <a:pt x="73" y="43"/>
                          <a:pt x="26" y="45"/>
                          <a:pt x="16" y="48"/>
                        </a:cubicBezTo>
                        <a:cubicBezTo>
                          <a:pt x="12" y="61"/>
                          <a:pt x="4" y="71"/>
                          <a:pt x="0" y="84"/>
                        </a:cubicBezTo>
                        <a:cubicBezTo>
                          <a:pt x="7" y="106"/>
                          <a:pt x="36" y="106"/>
                          <a:pt x="56" y="112"/>
                        </a:cubicBezTo>
                        <a:cubicBezTo>
                          <a:pt x="64" y="114"/>
                          <a:pt x="80" y="120"/>
                          <a:pt x="80" y="120"/>
                        </a:cubicBezTo>
                        <a:cubicBezTo>
                          <a:pt x="100" y="113"/>
                          <a:pt x="104" y="93"/>
                          <a:pt x="124" y="84"/>
                        </a:cubicBezTo>
                        <a:cubicBezTo>
                          <a:pt x="132" y="81"/>
                          <a:pt x="148" y="76"/>
                          <a:pt x="148" y="76"/>
                        </a:cubicBezTo>
                        <a:cubicBezTo>
                          <a:pt x="163" y="54"/>
                          <a:pt x="167" y="53"/>
                          <a:pt x="152" y="12"/>
                        </a:cubicBezTo>
                        <a:cubicBezTo>
                          <a:pt x="149" y="3"/>
                          <a:pt x="133" y="7"/>
                          <a:pt x="124" y="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Freeform 26"/>
                  <p:cNvSpPr>
                    <a:spLocks/>
                  </p:cNvSpPr>
                  <p:nvPr/>
                </p:nvSpPr>
                <p:spPr bwMode="auto">
                  <a:xfrm>
                    <a:off x="4266" y="2903"/>
                    <a:ext cx="190" cy="122"/>
                  </a:xfrm>
                  <a:custGeom>
                    <a:avLst/>
                    <a:gdLst/>
                    <a:ahLst/>
                    <a:cxnLst>
                      <a:cxn ang="0">
                        <a:pos x="165" y="4"/>
                      </a:cxn>
                      <a:cxn ang="0">
                        <a:pos x="65" y="32"/>
                      </a:cxn>
                      <a:cxn ang="0">
                        <a:pos x="25" y="44"/>
                      </a:cxn>
                      <a:cxn ang="0">
                        <a:pos x="5" y="68"/>
                      </a:cxn>
                      <a:cxn ang="0">
                        <a:pos x="57" y="120"/>
                      </a:cxn>
                      <a:cxn ang="0">
                        <a:pos x="109" y="112"/>
                      </a:cxn>
                      <a:cxn ang="0">
                        <a:pos x="173" y="80"/>
                      </a:cxn>
                      <a:cxn ang="0">
                        <a:pos x="177" y="4"/>
                      </a:cxn>
                      <a:cxn ang="0">
                        <a:pos x="165" y="4"/>
                      </a:cxn>
                    </a:cxnLst>
                    <a:rect l="0" t="0" r="r" b="b"/>
                    <a:pathLst>
                      <a:path w="191" h="122">
                        <a:moveTo>
                          <a:pt x="165" y="4"/>
                        </a:moveTo>
                        <a:cubicBezTo>
                          <a:pt x="129" y="13"/>
                          <a:pt x="98" y="18"/>
                          <a:pt x="65" y="32"/>
                        </a:cubicBezTo>
                        <a:cubicBezTo>
                          <a:pt x="52" y="37"/>
                          <a:pt x="25" y="44"/>
                          <a:pt x="25" y="44"/>
                        </a:cubicBezTo>
                        <a:cubicBezTo>
                          <a:pt x="19" y="53"/>
                          <a:pt x="8" y="58"/>
                          <a:pt x="5" y="68"/>
                        </a:cubicBezTo>
                        <a:cubicBezTo>
                          <a:pt x="0" y="89"/>
                          <a:pt x="40" y="114"/>
                          <a:pt x="57" y="120"/>
                        </a:cubicBezTo>
                        <a:cubicBezTo>
                          <a:pt x="74" y="118"/>
                          <a:pt x="94" y="122"/>
                          <a:pt x="109" y="112"/>
                        </a:cubicBezTo>
                        <a:cubicBezTo>
                          <a:pt x="151" y="84"/>
                          <a:pt x="108" y="88"/>
                          <a:pt x="173" y="80"/>
                        </a:cubicBezTo>
                        <a:cubicBezTo>
                          <a:pt x="191" y="53"/>
                          <a:pt x="190" y="60"/>
                          <a:pt x="177" y="4"/>
                        </a:cubicBezTo>
                        <a:cubicBezTo>
                          <a:pt x="176" y="0"/>
                          <a:pt x="165" y="0"/>
                          <a:pt x="165" y="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Freeform 27"/>
                  <p:cNvSpPr>
                    <a:spLocks/>
                  </p:cNvSpPr>
                  <p:nvPr/>
                </p:nvSpPr>
                <p:spPr bwMode="auto">
                  <a:xfrm>
                    <a:off x="5659" y="2487"/>
                    <a:ext cx="87" cy="77"/>
                  </a:xfrm>
                  <a:custGeom>
                    <a:avLst/>
                    <a:gdLst/>
                    <a:ahLst/>
                    <a:cxnLst>
                      <a:cxn ang="0">
                        <a:pos x="56" y="5"/>
                      </a:cxn>
                      <a:cxn ang="0">
                        <a:pos x="8" y="13"/>
                      </a:cxn>
                      <a:cxn ang="0">
                        <a:pos x="0" y="37"/>
                      </a:cxn>
                      <a:cxn ang="0">
                        <a:pos x="52" y="73"/>
                      </a:cxn>
                      <a:cxn ang="0">
                        <a:pos x="56" y="5"/>
                      </a:cxn>
                    </a:cxnLst>
                    <a:rect l="0" t="0" r="r" b="b"/>
                    <a:pathLst>
                      <a:path w="86" h="78">
                        <a:moveTo>
                          <a:pt x="56" y="5"/>
                        </a:moveTo>
                        <a:cubicBezTo>
                          <a:pt x="40" y="7"/>
                          <a:pt x="17" y="0"/>
                          <a:pt x="8" y="13"/>
                        </a:cubicBezTo>
                        <a:cubicBezTo>
                          <a:pt x="3" y="20"/>
                          <a:pt x="0" y="37"/>
                          <a:pt x="0" y="37"/>
                        </a:cubicBezTo>
                        <a:cubicBezTo>
                          <a:pt x="6" y="78"/>
                          <a:pt x="10" y="68"/>
                          <a:pt x="52" y="73"/>
                        </a:cubicBezTo>
                        <a:cubicBezTo>
                          <a:pt x="83" y="65"/>
                          <a:pt x="86" y="20"/>
                          <a:pt x="56" y="5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Freeform 28"/>
                  <p:cNvSpPr>
                    <a:spLocks/>
                  </p:cNvSpPr>
                  <p:nvPr/>
                </p:nvSpPr>
                <p:spPr bwMode="auto">
                  <a:xfrm>
                    <a:off x="4690" y="2623"/>
                    <a:ext cx="531" cy="335"/>
                  </a:xfrm>
                  <a:custGeom>
                    <a:avLst/>
                    <a:gdLst/>
                    <a:ahLst/>
                    <a:cxnLst>
                      <a:cxn ang="0">
                        <a:pos x="372" y="10"/>
                      </a:cxn>
                      <a:cxn ang="0">
                        <a:pos x="320" y="42"/>
                      </a:cxn>
                      <a:cxn ang="0">
                        <a:pos x="188" y="114"/>
                      </a:cxn>
                      <a:cxn ang="0">
                        <a:pos x="156" y="150"/>
                      </a:cxn>
                      <a:cxn ang="0">
                        <a:pos x="60" y="218"/>
                      </a:cxn>
                      <a:cxn ang="0">
                        <a:pos x="36" y="254"/>
                      </a:cxn>
                      <a:cxn ang="0">
                        <a:pos x="8" y="298"/>
                      </a:cxn>
                      <a:cxn ang="0">
                        <a:pos x="4" y="314"/>
                      </a:cxn>
                      <a:cxn ang="0">
                        <a:pos x="28" y="322"/>
                      </a:cxn>
                      <a:cxn ang="0">
                        <a:pos x="64" y="338"/>
                      </a:cxn>
                      <a:cxn ang="0">
                        <a:pos x="108" y="334"/>
                      </a:cxn>
                      <a:cxn ang="0">
                        <a:pos x="160" y="254"/>
                      </a:cxn>
                      <a:cxn ang="0">
                        <a:pos x="356" y="162"/>
                      </a:cxn>
                      <a:cxn ang="0">
                        <a:pos x="412" y="122"/>
                      </a:cxn>
                      <a:cxn ang="0">
                        <a:pos x="508" y="90"/>
                      </a:cxn>
                      <a:cxn ang="0">
                        <a:pos x="528" y="58"/>
                      </a:cxn>
                      <a:cxn ang="0">
                        <a:pos x="372" y="10"/>
                      </a:cxn>
                    </a:cxnLst>
                    <a:rect l="0" t="0" r="r" b="b"/>
                    <a:pathLst>
                      <a:path w="528" h="338">
                        <a:moveTo>
                          <a:pt x="372" y="10"/>
                        </a:moveTo>
                        <a:cubicBezTo>
                          <a:pt x="355" y="27"/>
                          <a:pt x="340" y="30"/>
                          <a:pt x="320" y="42"/>
                        </a:cubicBezTo>
                        <a:cubicBezTo>
                          <a:pt x="277" y="68"/>
                          <a:pt x="230" y="86"/>
                          <a:pt x="188" y="114"/>
                        </a:cubicBezTo>
                        <a:cubicBezTo>
                          <a:pt x="174" y="123"/>
                          <a:pt x="169" y="140"/>
                          <a:pt x="156" y="150"/>
                        </a:cubicBezTo>
                        <a:cubicBezTo>
                          <a:pt x="134" y="167"/>
                          <a:pt x="83" y="210"/>
                          <a:pt x="60" y="218"/>
                        </a:cubicBezTo>
                        <a:cubicBezTo>
                          <a:pt x="52" y="230"/>
                          <a:pt x="41" y="240"/>
                          <a:pt x="36" y="254"/>
                        </a:cubicBezTo>
                        <a:cubicBezTo>
                          <a:pt x="29" y="276"/>
                          <a:pt x="27" y="285"/>
                          <a:pt x="8" y="298"/>
                        </a:cubicBezTo>
                        <a:cubicBezTo>
                          <a:pt x="7" y="303"/>
                          <a:pt x="0" y="310"/>
                          <a:pt x="4" y="314"/>
                        </a:cubicBezTo>
                        <a:cubicBezTo>
                          <a:pt x="9" y="320"/>
                          <a:pt x="20" y="319"/>
                          <a:pt x="28" y="322"/>
                        </a:cubicBezTo>
                        <a:cubicBezTo>
                          <a:pt x="41" y="326"/>
                          <a:pt x="51" y="334"/>
                          <a:pt x="64" y="338"/>
                        </a:cubicBezTo>
                        <a:cubicBezTo>
                          <a:pt x="79" y="337"/>
                          <a:pt x="94" y="337"/>
                          <a:pt x="108" y="334"/>
                        </a:cubicBezTo>
                        <a:cubicBezTo>
                          <a:pt x="144" y="326"/>
                          <a:pt x="138" y="273"/>
                          <a:pt x="160" y="254"/>
                        </a:cubicBezTo>
                        <a:cubicBezTo>
                          <a:pt x="208" y="212"/>
                          <a:pt x="293" y="171"/>
                          <a:pt x="356" y="162"/>
                        </a:cubicBezTo>
                        <a:cubicBezTo>
                          <a:pt x="381" y="154"/>
                          <a:pt x="387" y="130"/>
                          <a:pt x="412" y="122"/>
                        </a:cubicBezTo>
                        <a:cubicBezTo>
                          <a:pt x="443" y="112"/>
                          <a:pt x="481" y="108"/>
                          <a:pt x="508" y="90"/>
                        </a:cubicBezTo>
                        <a:cubicBezTo>
                          <a:pt x="513" y="75"/>
                          <a:pt x="523" y="73"/>
                          <a:pt x="528" y="58"/>
                        </a:cubicBezTo>
                        <a:cubicBezTo>
                          <a:pt x="514" y="0"/>
                          <a:pt x="416" y="21"/>
                          <a:pt x="372" y="1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9" name="Group 39"/>
              <p:cNvGrpSpPr>
                <a:grpSpLocks/>
              </p:cNvGrpSpPr>
              <p:nvPr/>
            </p:nvGrpSpPr>
            <p:grpSpPr bwMode="auto">
              <a:xfrm>
                <a:off x="5895495" y="5489757"/>
                <a:ext cx="2257899" cy="1367916"/>
                <a:chOff x="3375" y="2687"/>
                <a:chExt cx="2217" cy="1472"/>
              </a:xfrm>
              <a:grpFill/>
            </p:grpSpPr>
            <p:sp>
              <p:nvSpPr>
                <p:cNvPr id="241" name="Freeform 43"/>
                <p:cNvSpPr>
                  <a:spLocks/>
                </p:cNvSpPr>
                <p:nvPr/>
              </p:nvSpPr>
              <p:spPr bwMode="auto">
                <a:xfrm>
                  <a:off x="3926" y="3720"/>
                  <a:ext cx="382" cy="422"/>
                </a:xfrm>
                <a:custGeom>
                  <a:avLst/>
                  <a:gdLst>
                    <a:gd name="connsiteX0" fmla="*/ 144 w 443"/>
                    <a:gd name="connsiteY0" fmla="*/ 34 h 478"/>
                    <a:gd name="connsiteX1" fmla="*/ 114 w 443"/>
                    <a:gd name="connsiteY1" fmla="*/ 64 h 478"/>
                    <a:gd name="connsiteX2" fmla="*/ 102 w 443"/>
                    <a:gd name="connsiteY2" fmla="*/ 100 h 478"/>
                    <a:gd name="connsiteX3" fmla="*/ 36 w 443"/>
                    <a:gd name="connsiteY3" fmla="*/ 166 h 478"/>
                    <a:gd name="connsiteX4" fmla="*/ 54 w 443"/>
                    <a:gd name="connsiteY4" fmla="*/ 376 h 478"/>
                    <a:gd name="connsiteX5" fmla="*/ 72 w 443"/>
                    <a:gd name="connsiteY5" fmla="*/ 440 h 478"/>
                    <a:gd name="connsiteX6" fmla="*/ 120 w 443"/>
                    <a:gd name="connsiteY6" fmla="*/ 478 h 478"/>
                    <a:gd name="connsiteX7" fmla="*/ 426 w 443"/>
                    <a:gd name="connsiteY7" fmla="*/ 460 h 478"/>
                    <a:gd name="connsiteX8" fmla="*/ 408 w 443"/>
                    <a:gd name="connsiteY8" fmla="*/ 274 h 478"/>
                    <a:gd name="connsiteX9" fmla="*/ 378 w 443"/>
                    <a:gd name="connsiteY9" fmla="*/ 220 h 478"/>
                    <a:gd name="connsiteX10" fmla="*/ 342 w 443"/>
                    <a:gd name="connsiteY10" fmla="*/ 166 h 478"/>
                    <a:gd name="connsiteX11" fmla="*/ 318 w 443"/>
                    <a:gd name="connsiteY11" fmla="*/ 76 h 478"/>
                    <a:gd name="connsiteX12" fmla="*/ 246 w 443"/>
                    <a:gd name="connsiteY12" fmla="*/ 34 h 478"/>
                    <a:gd name="connsiteX13" fmla="*/ 192 w 443"/>
                    <a:gd name="connsiteY13" fmla="*/ 4 h 478"/>
                    <a:gd name="connsiteX14" fmla="*/ 144 w 443"/>
                    <a:gd name="connsiteY14" fmla="*/ 34 h 478"/>
                    <a:gd name="connsiteX0" fmla="*/ 144 w 443"/>
                    <a:gd name="connsiteY0" fmla="*/ 34 h 488"/>
                    <a:gd name="connsiteX1" fmla="*/ 114 w 443"/>
                    <a:gd name="connsiteY1" fmla="*/ 64 h 488"/>
                    <a:gd name="connsiteX2" fmla="*/ 102 w 443"/>
                    <a:gd name="connsiteY2" fmla="*/ 100 h 488"/>
                    <a:gd name="connsiteX3" fmla="*/ 36 w 443"/>
                    <a:gd name="connsiteY3" fmla="*/ 166 h 488"/>
                    <a:gd name="connsiteX4" fmla="*/ 54 w 443"/>
                    <a:gd name="connsiteY4" fmla="*/ 376 h 488"/>
                    <a:gd name="connsiteX5" fmla="*/ 72 w 443"/>
                    <a:gd name="connsiteY5" fmla="*/ 440 h 488"/>
                    <a:gd name="connsiteX6" fmla="*/ 426 w 443"/>
                    <a:gd name="connsiteY6" fmla="*/ 460 h 488"/>
                    <a:gd name="connsiteX7" fmla="*/ 408 w 443"/>
                    <a:gd name="connsiteY7" fmla="*/ 274 h 488"/>
                    <a:gd name="connsiteX8" fmla="*/ 378 w 443"/>
                    <a:gd name="connsiteY8" fmla="*/ 220 h 488"/>
                    <a:gd name="connsiteX9" fmla="*/ 342 w 443"/>
                    <a:gd name="connsiteY9" fmla="*/ 166 h 488"/>
                    <a:gd name="connsiteX10" fmla="*/ 318 w 443"/>
                    <a:gd name="connsiteY10" fmla="*/ 76 h 488"/>
                    <a:gd name="connsiteX11" fmla="*/ 246 w 443"/>
                    <a:gd name="connsiteY11" fmla="*/ 34 h 488"/>
                    <a:gd name="connsiteX12" fmla="*/ 192 w 443"/>
                    <a:gd name="connsiteY12" fmla="*/ 4 h 488"/>
                    <a:gd name="connsiteX13" fmla="*/ 144 w 443"/>
                    <a:gd name="connsiteY13" fmla="*/ 34 h 488"/>
                    <a:gd name="connsiteX0" fmla="*/ 144 w 443"/>
                    <a:gd name="connsiteY0" fmla="*/ 34 h 458"/>
                    <a:gd name="connsiteX1" fmla="*/ 114 w 443"/>
                    <a:gd name="connsiteY1" fmla="*/ 64 h 458"/>
                    <a:gd name="connsiteX2" fmla="*/ 102 w 443"/>
                    <a:gd name="connsiteY2" fmla="*/ 100 h 458"/>
                    <a:gd name="connsiteX3" fmla="*/ 36 w 443"/>
                    <a:gd name="connsiteY3" fmla="*/ 166 h 458"/>
                    <a:gd name="connsiteX4" fmla="*/ 54 w 443"/>
                    <a:gd name="connsiteY4" fmla="*/ 376 h 458"/>
                    <a:gd name="connsiteX5" fmla="*/ 72 w 443"/>
                    <a:gd name="connsiteY5" fmla="*/ 440 h 458"/>
                    <a:gd name="connsiteX6" fmla="*/ 426 w 443"/>
                    <a:gd name="connsiteY6" fmla="*/ 430 h 458"/>
                    <a:gd name="connsiteX7" fmla="*/ 408 w 443"/>
                    <a:gd name="connsiteY7" fmla="*/ 274 h 458"/>
                    <a:gd name="connsiteX8" fmla="*/ 378 w 443"/>
                    <a:gd name="connsiteY8" fmla="*/ 220 h 458"/>
                    <a:gd name="connsiteX9" fmla="*/ 342 w 443"/>
                    <a:gd name="connsiteY9" fmla="*/ 166 h 458"/>
                    <a:gd name="connsiteX10" fmla="*/ 318 w 443"/>
                    <a:gd name="connsiteY10" fmla="*/ 76 h 458"/>
                    <a:gd name="connsiteX11" fmla="*/ 246 w 443"/>
                    <a:gd name="connsiteY11" fmla="*/ 34 h 458"/>
                    <a:gd name="connsiteX12" fmla="*/ 192 w 443"/>
                    <a:gd name="connsiteY12" fmla="*/ 4 h 458"/>
                    <a:gd name="connsiteX13" fmla="*/ 144 w 443"/>
                    <a:gd name="connsiteY13" fmla="*/ 34 h 458"/>
                    <a:gd name="connsiteX0" fmla="*/ 144 w 443"/>
                    <a:gd name="connsiteY0" fmla="*/ 34 h 454"/>
                    <a:gd name="connsiteX1" fmla="*/ 114 w 443"/>
                    <a:gd name="connsiteY1" fmla="*/ 64 h 454"/>
                    <a:gd name="connsiteX2" fmla="*/ 102 w 443"/>
                    <a:gd name="connsiteY2" fmla="*/ 100 h 454"/>
                    <a:gd name="connsiteX3" fmla="*/ 36 w 443"/>
                    <a:gd name="connsiteY3" fmla="*/ 166 h 454"/>
                    <a:gd name="connsiteX4" fmla="*/ 54 w 443"/>
                    <a:gd name="connsiteY4" fmla="*/ 376 h 454"/>
                    <a:gd name="connsiteX5" fmla="*/ 72 w 443"/>
                    <a:gd name="connsiteY5" fmla="*/ 440 h 454"/>
                    <a:gd name="connsiteX6" fmla="*/ 426 w 443"/>
                    <a:gd name="connsiteY6" fmla="*/ 430 h 454"/>
                    <a:gd name="connsiteX7" fmla="*/ 408 w 443"/>
                    <a:gd name="connsiteY7" fmla="*/ 274 h 454"/>
                    <a:gd name="connsiteX8" fmla="*/ 378 w 443"/>
                    <a:gd name="connsiteY8" fmla="*/ 220 h 454"/>
                    <a:gd name="connsiteX9" fmla="*/ 342 w 443"/>
                    <a:gd name="connsiteY9" fmla="*/ 166 h 454"/>
                    <a:gd name="connsiteX10" fmla="*/ 318 w 443"/>
                    <a:gd name="connsiteY10" fmla="*/ 76 h 454"/>
                    <a:gd name="connsiteX11" fmla="*/ 246 w 443"/>
                    <a:gd name="connsiteY11" fmla="*/ 34 h 454"/>
                    <a:gd name="connsiteX12" fmla="*/ 192 w 443"/>
                    <a:gd name="connsiteY12" fmla="*/ 4 h 454"/>
                    <a:gd name="connsiteX13" fmla="*/ 144 w 443"/>
                    <a:gd name="connsiteY13" fmla="*/ 34 h 454"/>
                    <a:gd name="connsiteX0" fmla="*/ 144 w 443"/>
                    <a:gd name="connsiteY0" fmla="*/ 34 h 454"/>
                    <a:gd name="connsiteX1" fmla="*/ 114 w 443"/>
                    <a:gd name="connsiteY1" fmla="*/ 64 h 454"/>
                    <a:gd name="connsiteX2" fmla="*/ 102 w 443"/>
                    <a:gd name="connsiteY2" fmla="*/ 100 h 454"/>
                    <a:gd name="connsiteX3" fmla="*/ 36 w 443"/>
                    <a:gd name="connsiteY3" fmla="*/ 166 h 454"/>
                    <a:gd name="connsiteX4" fmla="*/ 54 w 443"/>
                    <a:gd name="connsiteY4" fmla="*/ 376 h 454"/>
                    <a:gd name="connsiteX5" fmla="*/ 72 w 443"/>
                    <a:gd name="connsiteY5" fmla="*/ 440 h 454"/>
                    <a:gd name="connsiteX6" fmla="*/ 426 w 443"/>
                    <a:gd name="connsiteY6" fmla="*/ 430 h 454"/>
                    <a:gd name="connsiteX7" fmla="*/ 408 w 443"/>
                    <a:gd name="connsiteY7" fmla="*/ 274 h 454"/>
                    <a:gd name="connsiteX8" fmla="*/ 378 w 443"/>
                    <a:gd name="connsiteY8" fmla="*/ 220 h 454"/>
                    <a:gd name="connsiteX9" fmla="*/ 342 w 443"/>
                    <a:gd name="connsiteY9" fmla="*/ 166 h 454"/>
                    <a:gd name="connsiteX10" fmla="*/ 318 w 443"/>
                    <a:gd name="connsiteY10" fmla="*/ 76 h 454"/>
                    <a:gd name="connsiteX11" fmla="*/ 246 w 443"/>
                    <a:gd name="connsiteY11" fmla="*/ 34 h 454"/>
                    <a:gd name="connsiteX12" fmla="*/ 192 w 443"/>
                    <a:gd name="connsiteY12" fmla="*/ 4 h 454"/>
                    <a:gd name="connsiteX13" fmla="*/ 144 w 443"/>
                    <a:gd name="connsiteY13" fmla="*/ 34 h 454"/>
                    <a:gd name="connsiteX0" fmla="*/ 144 w 443"/>
                    <a:gd name="connsiteY0" fmla="*/ 34 h 445"/>
                    <a:gd name="connsiteX1" fmla="*/ 114 w 443"/>
                    <a:gd name="connsiteY1" fmla="*/ 64 h 445"/>
                    <a:gd name="connsiteX2" fmla="*/ 102 w 443"/>
                    <a:gd name="connsiteY2" fmla="*/ 100 h 445"/>
                    <a:gd name="connsiteX3" fmla="*/ 36 w 443"/>
                    <a:gd name="connsiteY3" fmla="*/ 166 h 445"/>
                    <a:gd name="connsiteX4" fmla="*/ 54 w 443"/>
                    <a:gd name="connsiteY4" fmla="*/ 376 h 445"/>
                    <a:gd name="connsiteX5" fmla="*/ 72 w 443"/>
                    <a:gd name="connsiteY5" fmla="*/ 440 h 445"/>
                    <a:gd name="connsiteX6" fmla="*/ 426 w 443"/>
                    <a:gd name="connsiteY6" fmla="*/ 430 h 445"/>
                    <a:gd name="connsiteX7" fmla="*/ 408 w 443"/>
                    <a:gd name="connsiteY7" fmla="*/ 274 h 445"/>
                    <a:gd name="connsiteX8" fmla="*/ 378 w 443"/>
                    <a:gd name="connsiteY8" fmla="*/ 220 h 445"/>
                    <a:gd name="connsiteX9" fmla="*/ 342 w 443"/>
                    <a:gd name="connsiteY9" fmla="*/ 166 h 445"/>
                    <a:gd name="connsiteX10" fmla="*/ 318 w 443"/>
                    <a:gd name="connsiteY10" fmla="*/ 76 h 445"/>
                    <a:gd name="connsiteX11" fmla="*/ 246 w 443"/>
                    <a:gd name="connsiteY11" fmla="*/ 34 h 445"/>
                    <a:gd name="connsiteX12" fmla="*/ 192 w 443"/>
                    <a:gd name="connsiteY12" fmla="*/ 4 h 445"/>
                    <a:gd name="connsiteX13" fmla="*/ 144 w 443"/>
                    <a:gd name="connsiteY13" fmla="*/ 34 h 4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43" h="445">
                      <a:moveTo>
                        <a:pt x="144" y="34"/>
                      </a:moveTo>
                      <a:cubicBezTo>
                        <a:pt x="128" y="45"/>
                        <a:pt x="122" y="45"/>
                        <a:pt x="114" y="64"/>
                      </a:cubicBezTo>
                      <a:cubicBezTo>
                        <a:pt x="109" y="76"/>
                        <a:pt x="111" y="91"/>
                        <a:pt x="102" y="100"/>
                      </a:cubicBezTo>
                      <a:cubicBezTo>
                        <a:pt x="79" y="123"/>
                        <a:pt x="64" y="148"/>
                        <a:pt x="36" y="166"/>
                      </a:cubicBezTo>
                      <a:cubicBezTo>
                        <a:pt x="13" y="234"/>
                        <a:pt x="0" y="322"/>
                        <a:pt x="54" y="376"/>
                      </a:cubicBezTo>
                      <a:cubicBezTo>
                        <a:pt x="60" y="394"/>
                        <a:pt x="71" y="439"/>
                        <a:pt x="72" y="440"/>
                      </a:cubicBezTo>
                      <a:cubicBezTo>
                        <a:pt x="78" y="435"/>
                        <a:pt x="431" y="445"/>
                        <a:pt x="426" y="430"/>
                      </a:cubicBezTo>
                      <a:cubicBezTo>
                        <a:pt x="443" y="362"/>
                        <a:pt x="436" y="337"/>
                        <a:pt x="408" y="274"/>
                      </a:cubicBezTo>
                      <a:cubicBezTo>
                        <a:pt x="385" y="221"/>
                        <a:pt x="411" y="253"/>
                        <a:pt x="378" y="220"/>
                      </a:cubicBezTo>
                      <a:cubicBezTo>
                        <a:pt x="370" y="197"/>
                        <a:pt x="352" y="188"/>
                        <a:pt x="342" y="166"/>
                      </a:cubicBezTo>
                      <a:cubicBezTo>
                        <a:pt x="330" y="140"/>
                        <a:pt x="333" y="99"/>
                        <a:pt x="318" y="76"/>
                      </a:cubicBezTo>
                      <a:cubicBezTo>
                        <a:pt x="302" y="52"/>
                        <a:pt x="270" y="47"/>
                        <a:pt x="246" y="34"/>
                      </a:cubicBezTo>
                      <a:cubicBezTo>
                        <a:pt x="184" y="0"/>
                        <a:pt x="233" y="18"/>
                        <a:pt x="192" y="4"/>
                      </a:cubicBezTo>
                      <a:cubicBezTo>
                        <a:pt x="191" y="4"/>
                        <a:pt x="117" y="7"/>
                        <a:pt x="144" y="3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 44"/>
                <p:cNvSpPr>
                  <a:spLocks/>
                </p:cNvSpPr>
                <p:nvPr/>
              </p:nvSpPr>
              <p:spPr bwMode="auto">
                <a:xfrm>
                  <a:off x="3375" y="3845"/>
                  <a:ext cx="218" cy="270"/>
                </a:xfrm>
                <a:custGeom>
                  <a:avLst/>
                  <a:gdLst/>
                  <a:ahLst/>
                  <a:cxnLst>
                    <a:cxn ang="0">
                      <a:pos x="170" y="15"/>
                    </a:cxn>
                    <a:cxn ang="0">
                      <a:pos x="62" y="9"/>
                    </a:cxn>
                    <a:cxn ang="0">
                      <a:pos x="56" y="87"/>
                    </a:cxn>
                    <a:cxn ang="0">
                      <a:pos x="2" y="123"/>
                    </a:cxn>
                    <a:cxn ang="0">
                      <a:pos x="8" y="171"/>
                    </a:cxn>
                    <a:cxn ang="0">
                      <a:pos x="44" y="195"/>
                    </a:cxn>
                    <a:cxn ang="0">
                      <a:pos x="80" y="231"/>
                    </a:cxn>
                    <a:cxn ang="0">
                      <a:pos x="104" y="267"/>
                    </a:cxn>
                    <a:cxn ang="0">
                      <a:pos x="116" y="285"/>
                    </a:cxn>
                    <a:cxn ang="0">
                      <a:pos x="104" y="177"/>
                    </a:cxn>
                    <a:cxn ang="0">
                      <a:pos x="134" y="153"/>
                    </a:cxn>
                    <a:cxn ang="0">
                      <a:pos x="92" y="111"/>
                    </a:cxn>
                    <a:cxn ang="0">
                      <a:pos x="98" y="93"/>
                    </a:cxn>
                    <a:cxn ang="0">
                      <a:pos x="206" y="111"/>
                    </a:cxn>
                    <a:cxn ang="0">
                      <a:pos x="242" y="105"/>
                    </a:cxn>
                    <a:cxn ang="0">
                      <a:pos x="212" y="3"/>
                    </a:cxn>
                    <a:cxn ang="0">
                      <a:pos x="170" y="15"/>
                    </a:cxn>
                  </a:cxnLst>
                  <a:rect l="0" t="0" r="r" b="b"/>
                  <a:pathLst>
                    <a:path w="254" h="285">
                      <a:moveTo>
                        <a:pt x="170" y="15"/>
                      </a:moveTo>
                      <a:cubicBezTo>
                        <a:pt x="125" y="10"/>
                        <a:pt x="104" y="2"/>
                        <a:pt x="62" y="9"/>
                      </a:cubicBezTo>
                      <a:cubicBezTo>
                        <a:pt x="46" y="58"/>
                        <a:pt x="48" y="32"/>
                        <a:pt x="56" y="87"/>
                      </a:cubicBezTo>
                      <a:cubicBezTo>
                        <a:pt x="41" y="110"/>
                        <a:pt x="25" y="108"/>
                        <a:pt x="2" y="123"/>
                      </a:cubicBezTo>
                      <a:cubicBezTo>
                        <a:pt x="4" y="139"/>
                        <a:pt x="0" y="157"/>
                        <a:pt x="8" y="171"/>
                      </a:cubicBezTo>
                      <a:cubicBezTo>
                        <a:pt x="15" y="183"/>
                        <a:pt x="32" y="187"/>
                        <a:pt x="44" y="195"/>
                      </a:cubicBezTo>
                      <a:cubicBezTo>
                        <a:pt x="58" y="204"/>
                        <a:pt x="71" y="217"/>
                        <a:pt x="80" y="231"/>
                      </a:cubicBezTo>
                      <a:cubicBezTo>
                        <a:pt x="88" y="243"/>
                        <a:pt x="96" y="255"/>
                        <a:pt x="104" y="267"/>
                      </a:cubicBezTo>
                      <a:cubicBezTo>
                        <a:pt x="108" y="273"/>
                        <a:pt x="116" y="285"/>
                        <a:pt x="116" y="285"/>
                      </a:cubicBezTo>
                      <a:cubicBezTo>
                        <a:pt x="191" y="266"/>
                        <a:pt x="125" y="208"/>
                        <a:pt x="104" y="177"/>
                      </a:cubicBezTo>
                      <a:cubicBezTo>
                        <a:pt x="118" y="172"/>
                        <a:pt x="131" y="172"/>
                        <a:pt x="134" y="153"/>
                      </a:cubicBezTo>
                      <a:cubicBezTo>
                        <a:pt x="137" y="133"/>
                        <a:pt x="92" y="111"/>
                        <a:pt x="92" y="111"/>
                      </a:cubicBezTo>
                      <a:cubicBezTo>
                        <a:pt x="94" y="105"/>
                        <a:pt x="92" y="95"/>
                        <a:pt x="98" y="93"/>
                      </a:cubicBezTo>
                      <a:cubicBezTo>
                        <a:pt x="101" y="92"/>
                        <a:pt x="205" y="111"/>
                        <a:pt x="206" y="111"/>
                      </a:cubicBezTo>
                      <a:cubicBezTo>
                        <a:pt x="218" y="109"/>
                        <a:pt x="237" y="116"/>
                        <a:pt x="242" y="105"/>
                      </a:cubicBezTo>
                      <a:cubicBezTo>
                        <a:pt x="254" y="78"/>
                        <a:pt x="236" y="19"/>
                        <a:pt x="212" y="3"/>
                      </a:cubicBezTo>
                      <a:cubicBezTo>
                        <a:pt x="173" y="9"/>
                        <a:pt x="185" y="0"/>
                        <a:pt x="170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Freeform 45"/>
                <p:cNvSpPr>
                  <a:spLocks/>
                </p:cNvSpPr>
                <p:nvPr/>
              </p:nvSpPr>
              <p:spPr bwMode="auto">
                <a:xfrm>
                  <a:off x="4328" y="3633"/>
                  <a:ext cx="134" cy="121"/>
                </a:xfrm>
                <a:custGeom>
                  <a:avLst/>
                  <a:gdLst/>
                  <a:ahLst/>
                  <a:cxnLst>
                    <a:cxn ang="0">
                      <a:pos x="114" y="0"/>
                    </a:cxn>
                    <a:cxn ang="0">
                      <a:pos x="30" y="36"/>
                    </a:cxn>
                    <a:cxn ang="0">
                      <a:pos x="120" y="108"/>
                    </a:cxn>
                    <a:cxn ang="0">
                      <a:pos x="144" y="102"/>
                    </a:cxn>
                    <a:cxn ang="0">
                      <a:pos x="144" y="42"/>
                    </a:cxn>
                    <a:cxn ang="0">
                      <a:pos x="126" y="36"/>
                    </a:cxn>
                    <a:cxn ang="0">
                      <a:pos x="114" y="0"/>
                    </a:cxn>
                  </a:cxnLst>
                  <a:rect l="0" t="0" r="r" b="b"/>
                  <a:pathLst>
                    <a:path w="155" h="127">
                      <a:moveTo>
                        <a:pt x="114" y="0"/>
                      </a:moveTo>
                      <a:cubicBezTo>
                        <a:pt x="51" y="8"/>
                        <a:pt x="73" y="7"/>
                        <a:pt x="30" y="36"/>
                      </a:cubicBezTo>
                      <a:cubicBezTo>
                        <a:pt x="0" y="127"/>
                        <a:pt x="42" y="103"/>
                        <a:pt x="120" y="108"/>
                      </a:cubicBezTo>
                      <a:cubicBezTo>
                        <a:pt x="128" y="106"/>
                        <a:pt x="138" y="108"/>
                        <a:pt x="144" y="102"/>
                      </a:cubicBezTo>
                      <a:cubicBezTo>
                        <a:pt x="155" y="91"/>
                        <a:pt x="148" y="50"/>
                        <a:pt x="144" y="42"/>
                      </a:cubicBezTo>
                      <a:cubicBezTo>
                        <a:pt x="141" y="37"/>
                        <a:pt x="132" y="38"/>
                        <a:pt x="126" y="36"/>
                      </a:cubicBezTo>
                      <a:cubicBezTo>
                        <a:pt x="122" y="24"/>
                        <a:pt x="118" y="12"/>
                        <a:pt x="11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Freeform 46"/>
                <p:cNvSpPr>
                  <a:spLocks/>
                </p:cNvSpPr>
                <p:nvPr/>
              </p:nvSpPr>
              <p:spPr bwMode="auto">
                <a:xfrm>
                  <a:off x="4728" y="2801"/>
                  <a:ext cx="273" cy="178"/>
                </a:xfrm>
                <a:custGeom>
                  <a:avLst/>
                  <a:gdLst/>
                  <a:ahLst/>
                  <a:cxnLst>
                    <a:cxn ang="0">
                      <a:pos x="215" y="16"/>
                    </a:cxn>
                    <a:cxn ang="0">
                      <a:pos x="149" y="28"/>
                    </a:cxn>
                    <a:cxn ang="0">
                      <a:pos x="115" y="83"/>
                    </a:cxn>
                    <a:cxn ang="0">
                      <a:pos x="49" y="116"/>
                    </a:cxn>
                    <a:cxn ang="0">
                      <a:pos x="38" y="183"/>
                    </a:cxn>
                    <a:cxn ang="0">
                      <a:pos x="104" y="172"/>
                    </a:cxn>
                    <a:cxn ang="0">
                      <a:pos x="293" y="72"/>
                    </a:cxn>
                    <a:cxn ang="0">
                      <a:pos x="215" y="16"/>
                    </a:cxn>
                  </a:cxnLst>
                  <a:rect l="0" t="0" r="r" b="b"/>
                  <a:pathLst>
                    <a:path w="317" h="189">
                      <a:moveTo>
                        <a:pt x="215" y="16"/>
                      </a:moveTo>
                      <a:cubicBezTo>
                        <a:pt x="193" y="20"/>
                        <a:pt x="170" y="20"/>
                        <a:pt x="149" y="28"/>
                      </a:cubicBezTo>
                      <a:cubicBezTo>
                        <a:pt x="112" y="42"/>
                        <a:pt x="136" y="57"/>
                        <a:pt x="115" y="83"/>
                      </a:cubicBezTo>
                      <a:cubicBezTo>
                        <a:pt x="99" y="102"/>
                        <a:pt x="71" y="109"/>
                        <a:pt x="49" y="116"/>
                      </a:cubicBezTo>
                      <a:cubicBezTo>
                        <a:pt x="46" y="120"/>
                        <a:pt x="0" y="172"/>
                        <a:pt x="38" y="183"/>
                      </a:cubicBezTo>
                      <a:cubicBezTo>
                        <a:pt x="59" y="189"/>
                        <a:pt x="82" y="176"/>
                        <a:pt x="104" y="172"/>
                      </a:cubicBezTo>
                      <a:cubicBezTo>
                        <a:pt x="167" y="109"/>
                        <a:pt x="206" y="93"/>
                        <a:pt x="293" y="72"/>
                      </a:cubicBezTo>
                      <a:cubicBezTo>
                        <a:pt x="317" y="0"/>
                        <a:pt x="277" y="16"/>
                        <a:pt x="215" y="1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 47"/>
                <p:cNvSpPr>
                  <a:spLocks/>
                </p:cNvSpPr>
                <p:nvPr/>
              </p:nvSpPr>
              <p:spPr bwMode="auto">
                <a:xfrm>
                  <a:off x="4791" y="3011"/>
                  <a:ext cx="103" cy="137"/>
                </a:xfrm>
                <a:custGeom>
                  <a:avLst/>
                  <a:gdLst/>
                  <a:ahLst/>
                  <a:cxnLst>
                    <a:cxn ang="0">
                      <a:pos x="9" y="46"/>
                    </a:cxn>
                    <a:cxn ang="0">
                      <a:pos x="42" y="68"/>
                    </a:cxn>
                    <a:cxn ang="0">
                      <a:pos x="53" y="101"/>
                    </a:cxn>
                    <a:cxn ang="0">
                      <a:pos x="119" y="145"/>
                    </a:cxn>
                    <a:cxn ang="0">
                      <a:pos x="64" y="46"/>
                    </a:cxn>
                    <a:cxn ang="0">
                      <a:pos x="9" y="12"/>
                    </a:cxn>
                    <a:cxn ang="0">
                      <a:pos x="9" y="46"/>
                    </a:cxn>
                  </a:cxnLst>
                  <a:rect l="0" t="0" r="r" b="b"/>
                  <a:pathLst>
                    <a:path w="119" h="145">
                      <a:moveTo>
                        <a:pt x="9" y="46"/>
                      </a:moveTo>
                      <a:cubicBezTo>
                        <a:pt x="20" y="53"/>
                        <a:pt x="34" y="58"/>
                        <a:pt x="42" y="68"/>
                      </a:cubicBezTo>
                      <a:cubicBezTo>
                        <a:pt x="49" y="77"/>
                        <a:pt x="45" y="93"/>
                        <a:pt x="53" y="101"/>
                      </a:cubicBezTo>
                      <a:cubicBezTo>
                        <a:pt x="72" y="120"/>
                        <a:pt x="119" y="145"/>
                        <a:pt x="119" y="145"/>
                      </a:cubicBezTo>
                      <a:cubicBezTo>
                        <a:pt x="97" y="112"/>
                        <a:pt x="88" y="77"/>
                        <a:pt x="64" y="46"/>
                      </a:cubicBezTo>
                      <a:cubicBezTo>
                        <a:pt x="58" y="38"/>
                        <a:pt x="26" y="0"/>
                        <a:pt x="9" y="12"/>
                      </a:cubicBezTo>
                      <a:cubicBezTo>
                        <a:pt x="0" y="18"/>
                        <a:pt x="9" y="35"/>
                        <a:pt x="9" y="4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48"/>
                <p:cNvSpPr>
                  <a:spLocks/>
                </p:cNvSpPr>
                <p:nvPr/>
              </p:nvSpPr>
              <p:spPr bwMode="auto">
                <a:xfrm>
                  <a:off x="5014" y="2829"/>
                  <a:ext cx="109" cy="82"/>
                </a:xfrm>
                <a:custGeom>
                  <a:avLst/>
                  <a:gdLst/>
                  <a:ahLst/>
                  <a:cxnLst>
                    <a:cxn ang="0">
                      <a:pos x="23" y="44"/>
                    </a:cxn>
                    <a:cxn ang="0">
                      <a:pos x="63" y="64"/>
                    </a:cxn>
                    <a:cxn ang="0">
                      <a:pos x="103" y="76"/>
                    </a:cxn>
                    <a:cxn ang="0">
                      <a:pos x="83" y="48"/>
                    </a:cxn>
                    <a:cxn ang="0">
                      <a:pos x="71" y="24"/>
                    </a:cxn>
                    <a:cxn ang="0">
                      <a:pos x="23" y="0"/>
                    </a:cxn>
                    <a:cxn ang="0">
                      <a:pos x="15" y="40"/>
                    </a:cxn>
                    <a:cxn ang="0">
                      <a:pos x="31" y="44"/>
                    </a:cxn>
                    <a:cxn ang="0">
                      <a:pos x="23" y="44"/>
                    </a:cxn>
                  </a:cxnLst>
                  <a:rect l="0" t="0" r="r" b="b"/>
                  <a:pathLst>
                    <a:path w="108" h="83">
                      <a:moveTo>
                        <a:pt x="23" y="44"/>
                      </a:moveTo>
                      <a:cubicBezTo>
                        <a:pt x="66" y="51"/>
                        <a:pt x="33" y="54"/>
                        <a:pt x="63" y="64"/>
                      </a:cubicBezTo>
                      <a:cubicBezTo>
                        <a:pt x="76" y="83"/>
                        <a:pt x="81" y="80"/>
                        <a:pt x="103" y="76"/>
                      </a:cubicBezTo>
                      <a:cubicBezTo>
                        <a:pt x="108" y="54"/>
                        <a:pt x="103" y="55"/>
                        <a:pt x="83" y="48"/>
                      </a:cubicBezTo>
                      <a:cubicBezTo>
                        <a:pt x="78" y="41"/>
                        <a:pt x="77" y="30"/>
                        <a:pt x="71" y="24"/>
                      </a:cubicBezTo>
                      <a:cubicBezTo>
                        <a:pt x="63" y="16"/>
                        <a:pt x="34" y="8"/>
                        <a:pt x="23" y="0"/>
                      </a:cubicBezTo>
                      <a:cubicBezTo>
                        <a:pt x="10" y="13"/>
                        <a:pt x="0" y="16"/>
                        <a:pt x="15" y="40"/>
                      </a:cubicBezTo>
                      <a:cubicBezTo>
                        <a:pt x="18" y="45"/>
                        <a:pt x="26" y="42"/>
                        <a:pt x="31" y="44"/>
                      </a:cubicBezTo>
                      <a:cubicBezTo>
                        <a:pt x="33" y="45"/>
                        <a:pt x="26" y="44"/>
                        <a:pt x="23" y="4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49"/>
                <p:cNvSpPr>
                  <a:spLocks/>
                </p:cNvSpPr>
                <p:nvPr/>
              </p:nvSpPr>
              <p:spPr bwMode="auto">
                <a:xfrm>
                  <a:off x="5107" y="3784"/>
                  <a:ext cx="97" cy="113"/>
                </a:xfrm>
                <a:custGeom>
                  <a:avLst/>
                  <a:gdLst/>
                  <a:ahLst/>
                  <a:cxnLst>
                    <a:cxn ang="0">
                      <a:pos x="64" y="13"/>
                    </a:cxn>
                    <a:cxn ang="0">
                      <a:pos x="28" y="37"/>
                    </a:cxn>
                    <a:cxn ang="0">
                      <a:pos x="0" y="85"/>
                    </a:cxn>
                    <a:cxn ang="0">
                      <a:pos x="48" y="101"/>
                    </a:cxn>
                    <a:cxn ang="0">
                      <a:pos x="68" y="73"/>
                    </a:cxn>
                    <a:cxn ang="0">
                      <a:pos x="96" y="21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96" h="113">
                      <a:moveTo>
                        <a:pt x="64" y="13"/>
                      </a:moveTo>
                      <a:cubicBezTo>
                        <a:pt x="49" y="18"/>
                        <a:pt x="41" y="28"/>
                        <a:pt x="28" y="37"/>
                      </a:cubicBezTo>
                      <a:cubicBezTo>
                        <a:pt x="16" y="54"/>
                        <a:pt x="18" y="73"/>
                        <a:pt x="0" y="85"/>
                      </a:cubicBezTo>
                      <a:cubicBezTo>
                        <a:pt x="7" y="113"/>
                        <a:pt x="19" y="105"/>
                        <a:pt x="48" y="101"/>
                      </a:cubicBezTo>
                      <a:cubicBezTo>
                        <a:pt x="57" y="73"/>
                        <a:pt x="48" y="80"/>
                        <a:pt x="68" y="73"/>
                      </a:cubicBezTo>
                      <a:cubicBezTo>
                        <a:pt x="82" y="59"/>
                        <a:pt x="90" y="40"/>
                        <a:pt x="96" y="21"/>
                      </a:cubicBezTo>
                      <a:cubicBezTo>
                        <a:pt x="89" y="0"/>
                        <a:pt x="96" y="8"/>
                        <a:pt x="64" y="1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50"/>
                <p:cNvSpPr>
                  <a:spLocks/>
                </p:cNvSpPr>
                <p:nvPr/>
              </p:nvSpPr>
              <p:spPr bwMode="auto">
                <a:xfrm>
                  <a:off x="4622" y="4072"/>
                  <a:ext cx="159" cy="87"/>
                </a:xfrm>
                <a:custGeom>
                  <a:avLst/>
                  <a:gdLst/>
                  <a:ahLst/>
                  <a:cxnLst>
                    <a:cxn ang="0">
                      <a:pos x="54" y="8"/>
                    </a:cxn>
                    <a:cxn ang="0">
                      <a:pos x="18" y="60"/>
                    </a:cxn>
                    <a:cxn ang="0">
                      <a:pos x="30" y="64"/>
                    </a:cxn>
                    <a:cxn ang="0">
                      <a:pos x="86" y="68"/>
                    </a:cxn>
                    <a:cxn ang="0">
                      <a:pos x="122" y="88"/>
                    </a:cxn>
                    <a:cxn ang="0">
                      <a:pos x="134" y="24"/>
                    </a:cxn>
                    <a:cxn ang="0">
                      <a:pos x="130" y="8"/>
                    </a:cxn>
                    <a:cxn ang="0">
                      <a:pos x="54" y="8"/>
                    </a:cxn>
                  </a:cxnLst>
                  <a:rect l="0" t="0" r="r" b="b"/>
                  <a:pathLst>
                    <a:path w="159" h="88">
                      <a:moveTo>
                        <a:pt x="54" y="8"/>
                      </a:moveTo>
                      <a:cubicBezTo>
                        <a:pt x="9" y="12"/>
                        <a:pt x="0" y="0"/>
                        <a:pt x="18" y="60"/>
                      </a:cubicBezTo>
                      <a:cubicBezTo>
                        <a:pt x="19" y="64"/>
                        <a:pt x="26" y="64"/>
                        <a:pt x="30" y="64"/>
                      </a:cubicBezTo>
                      <a:cubicBezTo>
                        <a:pt x="49" y="66"/>
                        <a:pt x="67" y="67"/>
                        <a:pt x="86" y="68"/>
                      </a:cubicBezTo>
                      <a:cubicBezTo>
                        <a:pt x="98" y="76"/>
                        <a:pt x="110" y="80"/>
                        <a:pt x="122" y="88"/>
                      </a:cubicBezTo>
                      <a:cubicBezTo>
                        <a:pt x="159" y="76"/>
                        <a:pt x="142" y="55"/>
                        <a:pt x="134" y="24"/>
                      </a:cubicBezTo>
                      <a:cubicBezTo>
                        <a:pt x="133" y="19"/>
                        <a:pt x="135" y="9"/>
                        <a:pt x="130" y="8"/>
                      </a:cubicBezTo>
                      <a:cubicBezTo>
                        <a:pt x="105" y="3"/>
                        <a:pt x="79" y="8"/>
                        <a:pt x="54" y="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 51"/>
                <p:cNvSpPr>
                  <a:spLocks/>
                </p:cNvSpPr>
                <p:nvPr/>
              </p:nvSpPr>
              <p:spPr bwMode="auto">
                <a:xfrm>
                  <a:off x="5148" y="2945"/>
                  <a:ext cx="95" cy="203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12" y="108"/>
                    </a:cxn>
                    <a:cxn ang="0">
                      <a:pos x="48" y="136"/>
                    </a:cxn>
                    <a:cxn ang="0">
                      <a:pos x="68" y="176"/>
                    </a:cxn>
                    <a:cxn ang="0">
                      <a:pos x="72" y="200"/>
                    </a:cxn>
                    <a:cxn ang="0">
                      <a:pos x="92" y="196"/>
                    </a:cxn>
                    <a:cxn ang="0">
                      <a:pos x="84" y="184"/>
                    </a:cxn>
                    <a:cxn ang="0">
                      <a:pos x="52" y="80"/>
                    </a:cxn>
                    <a:cxn ang="0">
                      <a:pos x="32" y="56"/>
                    </a:cxn>
                    <a:cxn ang="0">
                      <a:pos x="12" y="0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95" h="204">
                      <a:moveTo>
                        <a:pt x="0" y="20"/>
                      </a:moveTo>
                      <a:cubicBezTo>
                        <a:pt x="3" y="43"/>
                        <a:pt x="7" y="89"/>
                        <a:pt x="12" y="108"/>
                      </a:cubicBezTo>
                      <a:cubicBezTo>
                        <a:pt x="16" y="123"/>
                        <a:pt x="48" y="136"/>
                        <a:pt x="48" y="136"/>
                      </a:cubicBezTo>
                      <a:cubicBezTo>
                        <a:pt x="52" y="150"/>
                        <a:pt x="68" y="176"/>
                        <a:pt x="68" y="176"/>
                      </a:cubicBezTo>
                      <a:cubicBezTo>
                        <a:pt x="69" y="184"/>
                        <a:pt x="66" y="195"/>
                        <a:pt x="72" y="200"/>
                      </a:cubicBezTo>
                      <a:cubicBezTo>
                        <a:pt x="77" y="204"/>
                        <a:pt x="88" y="201"/>
                        <a:pt x="92" y="196"/>
                      </a:cubicBezTo>
                      <a:cubicBezTo>
                        <a:pt x="95" y="192"/>
                        <a:pt x="87" y="188"/>
                        <a:pt x="84" y="184"/>
                      </a:cubicBezTo>
                      <a:cubicBezTo>
                        <a:pt x="82" y="149"/>
                        <a:pt x="94" y="94"/>
                        <a:pt x="52" y="80"/>
                      </a:cubicBezTo>
                      <a:cubicBezTo>
                        <a:pt x="48" y="76"/>
                        <a:pt x="34" y="63"/>
                        <a:pt x="32" y="56"/>
                      </a:cubicBezTo>
                      <a:cubicBezTo>
                        <a:pt x="26" y="30"/>
                        <a:pt x="38" y="9"/>
                        <a:pt x="12" y="0"/>
                      </a:cubicBezTo>
                      <a:cubicBezTo>
                        <a:pt x="2" y="14"/>
                        <a:pt x="6" y="8"/>
                        <a:pt x="0" y="2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52"/>
                <p:cNvSpPr>
                  <a:spLocks/>
                </p:cNvSpPr>
                <p:nvPr/>
              </p:nvSpPr>
              <p:spPr bwMode="auto">
                <a:xfrm>
                  <a:off x="5307" y="2924"/>
                  <a:ext cx="94" cy="99"/>
                </a:xfrm>
                <a:custGeom>
                  <a:avLst/>
                  <a:gdLst/>
                  <a:ahLst/>
                  <a:cxnLst>
                    <a:cxn ang="0">
                      <a:pos x="13" y="19"/>
                    </a:cxn>
                    <a:cxn ang="0">
                      <a:pos x="65" y="99"/>
                    </a:cxn>
                    <a:cxn ang="0">
                      <a:pos x="77" y="51"/>
                    </a:cxn>
                    <a:cxn ang="0">
                      <a:pos x="41" y="15"/>
                    </a:cxn>
                    <a:cxn ang="0">
                      <a:pos x="29" y="3"/>
                    </a:cxn>
                    <a:cxn ang="0">
                      <a:pos x="13" y="19"/>
                    </a:cxn>
                  </a:cxnLst>
                  <a:rect l="0" t="0" r="r" b="b"/>
                  <a:pathLst>
                    <a:path w="93" h="99">
                      <a:moveTo>
                        <a:pt x="13" y="19"/>
                      </a:moveTo>
                      <a:cubicBezTo>
                        <a:pt x="33" y="49"/>
                        <a:pt x="35" y="79"/>
                        <a:pt x="65" y="99"/>
                      </a:cubicBezTo>
                      <a:cubicBezTo>
                        <a:pt x="89" y="93"/>
                        <a:pt x="93" y="72"/>
                        <a:pt x="77" y="51"/>
                      </a:cubicBezTo>
                      <a:cubicBezTo>
                        <a:pt x="67" y="38"/>
                        <a:pt x="53" y="27"/>
                        <a:pt x="41" y="15"/>
                      </a:cubicBezTo>
                      <a:cubicBezTo>
                        <a:pt x="37" y="11"/>
                        <a:pt x="29" y="3"/>
                        <a:pt x="29" y="3"/>
                      </a:cubicBezTo>
                      <a:cubicBezTo>
                        <a:pt x="0" y="8"/>
                        <a:pt x="1" y="0"/>
                        <a:pt x="13" y="19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 53"/>
                <p:cNvSpPr>
                  <a:spLocks/>
                </p:cNvSpPr>
                <p:nvPr/>
              </p:nvSpPr>
              <p:spPr bwMode="auto">
                <a:xfrm>
                  <a:off x="5460" y="2846"/>
                  <a:ext cx="132" cy="301"/>
                </a:xfrm>
                <a:custGeom>
                  <a:avLst/>
                  <a:gdLst/>
                  <a:ahLst/>
                  <a:cxnLst>
                    <a:cxn ang="0">
                      <a:pos x="80" y="22"/>
                    </a:cxn>
                    <a:cxn ang="0">
                      <a:pos x="56" y="122"/>
                    </a:cxn>
                    <a:cxn ang="0">
                      <a:pos x="32" y="170"/>
                    </a:cxn>
                    <a:cxn ang="0">
                      <a:pos x="28" y="246"/>
                    </a:cxn>
                    <a:cxn ang="0">
                      <a:pos x="0" y="294"/>
                    </a:cxn>
                    <a:cxn ang="0">
                      <a:pos x="44" y="282"/>
                    </a:cxn>
                    <a:cxn ang="0">
                      <a:pos x="56" y="242"/>
                    </a:cxn>
                    <a:cxn ang="0">
                      <a:pos x="60" y="190"/>
                    </a:cxn>
                    <a:cxn ang="0">
                      <a:pos x="104" y="130"/>
                    </a:cxn>
                    <a:cxn ang="0">
                      <a:pos x="132" y="34"/>
                    </a:cxn>
                    <a:cxn ang="0">
                      <a:pos x="96" y="6"/>
                    </a:cxn>
                    <a:cxn ang="0">
                      <a:pos x="80" y="22"/>
                    </a:cxn>
                  </a:cxnLst>
                  <a:rect l="0" t="0" r="r" b="b"/>
                  <a:pathLst>
                    <a:path w="132" h="300">
                      <a:moveTo>
                        <a:pt x="80" y="22"/>
                      </a:moveTo>
                      <a:cubicBezTo>
                        <a:pt x="75" y="53"/>
                        <a:pt x="65" y="92"/>
                        <a:pt x="56" y="122"/>
                      </a:cubicBezTo>
                      <a:cubicBezTo>
                        <a:pt x="51" y="138"/>
                        <a:pt x="38" y="153"/>
                        <a:pt x="32" y="170"/>
                      </a:cubicBezTo>
                      <a:cubicBezTo>
                        <a:pt x="31" y="195"/>
                        <a:pt x="33" y="221"/>
                        <a:pt x="28" y="246"/>
                      </a:cubicBezTo>
                      <a:cubicBezTo>
                        <a:pt x="25" y="261"/>
                        <a:pt x="5" y="278"/>
                        <a:pt x="0" y="294"/>
                      </a:cubicBezTo>
                      <a:cubicBezTo>
                        <a:pt x="19" y="300"/>
                        <a:pt x="32" y="299"/>
                        <a:pt x="44" y="282"/>
                      </a:cubicBezTo>
                      <a:cubicBezTo>
                        <a:pt x="47" y="268"/>
                        <a:pt x="56" y="242"/>
                        <a:pt x="56" y="242"/>
                      </a:cubicBezTo>
                      <a:cubicBezTo>
                        <a:pt x="57" y="225"/>
                        <a:pt x="56" y="207"/>
                        <a:pt x="60" y="190"/>
                      </a:cubicBezTo>
                      <a:cubicBezTo>
                        <a:pt x="62" y="182"/>
                        <a:pt x="99" y="142"/>
                        <a:pt x="104" y="130"/>
                      </a:cubicBezTo>
                      <a:cubicBezTo>
                        <a:pt x="118" y="99"/>
                        <a:pt x="121" y="66"/>
                        <a:pt x="132" y="34"/>
                      </a:cubicBezTo>
                      <a:cubicBezTo>
                        <a:pt x="127" y="0"/>
                        <a:pt x="128" y="0"/>
                        <a:pt x="96" y="6"/>
                      </a:cubicBezTo>
                      <a:cubicBezTo>
                        <a:pt x="91" y="22"/>
                        <a:pt x="96" y="17"/>
                        <a:pt x="80" y="2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Freeform 54"/>
                <p:cNvSpPr>
                  <a:spLocks/>
                </p:cNvSpPr>
                <p:nvPr/>
              </p:nvSpPr>
              <p:spPr bwMode="auto">
                <a:xfrm>
                  <a:off x="5343" y="2687"/>
                  <a:ext cx="95" cy="244"/>
                </a:xfrm>
                <a:custGeom>
                  <a:avLst/>
                  <a:gdLst/>
                  <a:ahLst/>
                  <a:cxnLst>
                    <a:cxn ang="0">
                      <a:pos x="37" y="24"/>
                    </a:cxn>
                    <a:cxn ang="0">
                      <a:pos x="45" y="48"/>
                    </a:cxn>
                    <a:cxn ang="0">
                      <a:pos x="49" y="60"/>
                    </a:cxn>
                    <a:cxn ang="0">
                      <a:pos x="53" y="204"/>
                    </a:cxn>
                    <a:cxn ang="0">
                      <a:pos x="29" y="220"/>
                    </a:cxn>
                    <a:cxn ang="0">
                      <a:pos x="57" y="232"/>
                    </a:cxn>
                    <a:cxn ang="0">
                      <a:pos x="77" y="196"/>
                    </a:cxn>
                    <a:cxn ang="0">
                      <a:pos x="81" y="184"/>
                    </a:cxn>
                    <a:cxn ang="0">
                      <a:pos x="85" y="104"/>
                    </a:cxn>
                    <a:cxn ang="0">
                      <a:pos x="93" y="80"/>
                    </a:cxn>
                    <a:cxn ang="0">
                      <a:pos x="89" y="44"/>
                    </a:cxn>
                    <a:cxn ang="0">
                      <a:pos x="77" y="36"/>
                    </a:cxn>
                    <a:cxn ang="0">
                      <a:pos x="61" y="12"/>
                    </a:cxn>
                    <a:cxn ang="0">
                      <a:pos x="37" y="4"/>
                    </a:cxn>
                    <a:cxn ang="0">
                      <a:pos x="25" y="0"/>
                    </a:cxn>
                    <a:cxn ang="0">
                      <a:pos x="9" y="4"/>
                    </a:cxn>
                    <a:cxn ang="0">
                      <a:pos x="37" y="24"/>
                    </a:cxn>
                  </a:cxnLst>
                  <a:rect l="0" t="0" r="r" b="b"/>
                  <a:pathLst>
                    <a:path w="93" h="243">
                      <a:moveTo>
                        <a:pt x="37" y="24"/>
                      </a:moveTo>
                      <a:cubicBezTo>
                        <a:pt x="40" y="32"/>
                        <a:pt x="42" y="40"/>
                        <a:pt x="45" y="48"/>
                      </a:cubicBezTo>
                      <a:cubicBezTo>
                        <a:pt x="46" y="52"/>
                        <a:pt x="49" y="60"/>
                        <a:pt x="49" y="60"/>
                      </a:cubicBezTo>
                      <a:cubicBezTo>
                        <a:pt x="51" y="94"/>
                        <a:pt x="64" y="171"/>
                        <a:pt x="53" y="204"/>
                      </a:cubicBezTo>
                      <a:cubicBezTo>
                        <a:pt x="50" y="213"/>
                        <a:pt x="29" y="220"/>
                        <a:pt x="29" y="220"/>
                      </a:cubicBezTo>
                      <a:cubicBezTo>
                        <a:pt x="21" y="243"/>
                        <a:pt x="40" y="235"/>
                        <a:pt x="57" y="232"/>
                      </a:cubicBezTo>
                      <a:cubicBezTo>
                        <a:pt x="75" y="214"/>
                        <a:pt x="67" y="225"/>
                        <a:pt x="77" y="196"/>
                      </a:cubicBezTo>
                      <a:cubicBezTo>
                        <a:pt x="78" y="192"/>
                        <a:pt x="81" y="184"/>
                        <a:pt x="81" y="184"/>
                      </a:cubicBezTo>
                      <a:cubicBezTo>
                        <a:pt x="82" y="157"/>
                        <a:pt x="82" y="131"/>
                        <a:pt x="85" y="104"/>
                      </a:cubicBezTo>
                      <a:cubicBezTo>
                        <a:pt x="86" y="96"/>
                        <a:pt x="93" y="80"/>
                        <a:pt x="93" y="80"/>
                      </a:cubicBezTo>
                      <a:cubicBezTo>
                        <a:pt x="92" y="68"/>
                        <a:pt x="93" y="55"/>
                        <a:pt x="89" y="44"/>
                      </a:cubicBezTo>
                      <a:cubicBezTo>
                        <a:pt x="87" y="39"/>
                        <a:pt x="80" y="40"/>
                        <a:pt x="77" y="36"/>
                      </a:cubicBezTo>
                      <a:cubicBezTo>
                        <a:pt x="71" y="29"/>
                        <a:pt x="70" y="15"/>
                        <a:pt x="61" y="12"/>
                      </a:cubicBezTo>
                      <a:cubicBezTo>
                        <a:pt x="53" y="9"/>
                        <a:pt x="45" y="7"/>
                        <a:pt x="37" y="4"/>
                      </a:cubicBezTo>
                      <a:cubicBezTo>
                        <a:pt x="33" y="3"/>
                        <a:pt x="25" y="0"/>
                        <a:pt x="25" y="0"/>
                      </a:cubicBezTo>
                      <a:cubicBezTo>
                        <a:pt x="20" y="1"/>
                        <a:pt x="12" y="0"/>
                        <a:pt x="9" y="4"/>
                      </a:cubicBezTo>
                      <a:cubicBezTo>
                        <a:pt x="0" y="17"/>
                        <a:pt x="33" y="23"/>
                        <a:pt x="37" y="2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oup 55"/>
              <p:cNvGrpSpPr>
                <a:grpSpLocks/>
              </p:cNvGrpSpPr>
              <p:nvPr/>
            </p:nvGrpSpPr>
            <p:grpSpPr bwMode="auto">
              <a:xfrm>
                <a:off x="8362942" y="4121147"/>
                <a:ext cx="646111" cy="2203443"/>
                <a:chOff x="4445" y="1124"/>
                <a:chExt cx="1155" cy="3228"/>
              </a:xfrm>
              <a:grpFill/>
            </p:grpSpPr>
            <p:sp>
              <p:nvSpPr>
                <p:cNvPr id="232" name="Freeform 56"/>
                <p:cNvSpPr>
                  <a:spLocks/>
                </p:cNvSpPr>
                <p:nvPr/>
              </p:nvSpPr>
              <p:spPr bwMode="auto">
                <a:xfrm>
                  <a:off x="4476" y="1431"/>
                  <a:ext cx="94" cy="167"/>
                </a:xfrm>
                <a:custGeom>
                  <a:avLst/>
                  <a:gdLst/>
                  <a:ahLst/>
                  <a:cxnLst>
                    <a:cxn ang="0">
                      <a:pos x="36" y="21"/>
                    </a:cxn>
                    <a:cxn ang="0">
                      <a:pos x="0" y="121"/>
                    </a:cxn>
                    <a:cxn ang="0">
                      <a:pos x="40" y="161"/>
                    </a:cxn>
                    <a:cxn ang="0">
                      <a:pos x="64" y="117"/>
                    </a:cxn>
                    <a:cxn ang="0">
                      <a:pos x="72" y="93"/>
                    </a:cxn>
                    <a:cxn ang="0">
                      <a:pos x="76" y="81"/>
                    </a:cxn>
                    <a:cxn ang="0">
                      <a:pos x="68" y="5"/>
                    </a:cxn>
                    <a:cxn ang="0">
                      <a:pos x="36" y="21"/>
                    </a:cxn>
                  </a:cxnLst>
                  <a:rect l="0" t="0" r="r" b="b"/>
                  <a:pathLst>
                    <a:path w="94" h="168">
                      <a:moveTo>
                        <a:pt x="36" y="21"/>
                      </a:moveTo>
                      <a:cubicBezTo>
                        <a:pt x="27" y="57"/>
                        <a:pt x="21" y="90"/>
                        <a:pt x="0" y="121"/>
                      </a:cubicBezTo>
                      <a:cubicBezTo>
                        <a:pt x="5" y="162"/>
                        <a:pt x="1" y="168"/>
                        <a:pt x="40" y="161"/>
                      </a:cubicBezTo>
                      <a:cubicBezTo>
                        <a:pt x="51" y="144"/>
                        <a:pt x="46" y="129"/>
                        <a:pt x="64" y="117"/>
                      </a:cubicBezTo>
                      <a:cubicBezTo>
                        <a:pt x="67" y="109"/>
                        <a:pt x="69" y="101"/>
                        <a:pt x="72" y="93"/>
                      </a:cubicBezTo>
                      <a:cubicBezTo>
                        <a:pt x="73" y="89"/>
                        <a:pt x="76" y="81"/>
                        <a:pt x="76" y="81"/>
                      </a:cubicBezTo>
                      <a:cubicBezTo>
                        <a:pt x="79" y="54"/>
                        <a:pt x="94" y="22"/>
                        <a:pt x="68" y="5"/>
                      </a:cubicBezTo>
                      <a:cubicBezTo>
                        <a:pt x="36" y="10"/>
                        <a:pt x="43" y="0"/>
                        <a:pt x="36" y="2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7"/>
                <p:cNvSpPr>
                  <a:spLocks/>
                </p:cNvSpPr>
                <p:nvPr/>
              </p:nvSpPr>
              <p:spPr bwMode="auto">
                <a:xfrm>
                  <a:off x="4573" y="1280"/>
                  <a:ext cx="148" cy="144"/>
                </a:xfrm>
                <a:custGeom>
                  <a:avLst/>
                  <a:gdLst/>
                  <a:ahLst/>
                  <a:cxnLst>
                    <a:cxn ang="0">
                      <a:pos x="52" y="29"/>
                    </a:cxn>
                    <a:cxn ang="0">
                      <a:pos x="8" y="25"/>
                    </a:cxn>
                    <a:cxn ang="0">
                      <a:pos x="0" y="49"/>
                    </a:cxn>
                    <a:cxn ang="0">
                      <a:pos x="60" y="145"/>
                    </a:cxn>
                    <a:cxn ang="0">
                      <a:pos x="84" y="141"/>
                    </a:cxn>
                    <a:cxn ang="0">
                      <a:pos x="92" y="105"/>
                    </a:cxn>
                    <a:cxn ang="0">
                      <a:pos x="128" y="89"/>
                    </a:cxn>
                    <a:cxn ang="0">
                      <a:pos x="144" y="53"/>
                    </a:cxn>
                    <a:cxn ang="0">
                      <a:pos x="140" y="13"/>
                    </a:cxn>
                    <a:cxn ang="0">
                      <a:pos x="88" y="25"/>
                    </a:cxn>
                    <a:cxn ang="0">
                      <a:pos x="52" y="29"/>
                    </a:cxn>
                  </a:cxnLst>
                  <a:rect l="0" t="0" r="r" b="b"/>
                  <a:pathLst>
                    <a:path w="149" h="145">
                      <a:moveTo>
                        <a:pt x="52" y="29"/>
                      </a:moveTo>
                      <a:cubicBezTo>
                        <a:pt x="38" y="20"/>
                        <a:pt x="29" y="10"/>
                        <a:pt x="8" y="25"/>
                      </a:cubicBezTo>
                      <a:cubicBezTo>
                        <a:pt x="1" y="30"/>
                        <a:pt x="0" y="49"/>
                        <a:pt x="0" y="49"/>
                      </a:cubicBezTo>
                      <a:cubicBezTo>
                        <a:pt x="6" y="88"/>
                        <a:pt x="27" y="123"/>
                        <a:pt x="60" y="145"/>
                      </a:cubicBezTo>
                      <a:cubicBezTo>
                        <a:pt x="68" y="144"/>
                        <a:pt x="77" y="145"/>
                        <a:pt x="84" y="141"/>
                      </a:cubicBezTo>
                      <a:cubicBezTo>
                        <a:pt x="95" y="135"/>
                        <a:pt x="84" y="114"/>
                        <a:pt x="92" y="105"/>
                      </a:cubicBezTo>
                      <a:cubicBezTo>
                        <a:pt x="101" y="95"/>
                        <a:pt x="117" y="96"/>
                        <a:pt x="128" y="89"/>
                      </a:cubicBezTo>
                      <a:cubicBezTo>
                        <a:pt x="135" y="78"/>
                        <a:pt x="144" y="53"/>
                        <a:pt x="144" y="53"/>
                      </a:cubicBezTo>
                      <a:cubicBezTo>
                        <a:pt x="143" y="40"/>
                        <a:pt x="149" y="23"/>
                        <a:pt x="140" y="13"/>
                      </a:cubicBezTo>
                      <a:cubicBezTo>
                        <a:pt x="128" y="0"/>
                        <a:pt x="88" y="25"/>
                        <a:pt x="88" y="25"/>
                      </a:cubicBezTo>
                      <a:cubicBezTo>
                        <a:pt x="73" y="40"/>
                        <a:pt x="62" y="71"/>
                        <a:pt x="52" y="29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58"/>
                <p:cNvSpPr>
                  <a:spLocks/>
                </p:cNvSpPr>
                <p:nvPr/>
              </p:nvSpPr>
              <p:spPr bwMode="auto">
                <a:xfrm>
                  <a:off x="4635" y="1124"/>
                  <a:ext cx="91" cy="105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32" y="104"/>
                    </a:cxn>
                    <a:cxn ang="0">
                      <a:pos x="72" y="56"/>
                    </a:cxn>
                    <a:cxn ang="0">
                      <a:pos x="28" y="8"/>
                    </a:cxn>
                    <a:cxn ang="0">
                      <a:pos x="4" y="8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90" h="104">
                      <a:moveTo>
                        <a:pt x="0" y="20"/>
                      </a:moveTo>
                      <a:cubicBezTo>
                        <a:pt x="4" y="57"/>
                        <a:pt x="6" y="78"/>
                        <a:pt x="32" y="104"/>
                      </a:cubicBezTo>
                      <a:cubicBezTo>
                        <a:pt x="62" y="97"/>
                        <a:pt x="52" y="76"/>
                        <a:pt x="72" y="56"/>
                      </a:cubicBezTo>
                      <a:cubicBezTo>
                        <a:pt x="90" y="2"/>
                        <a:pt x="73" y="12"/>
                        <a:pt x="28" y="8"/>
                      </a:cubicBezTo>
                      <a:cubicBezTo>
                        <a:pt x="20" y="5"/>
                        <a:pt x="12" y="0"/>
                        <a:pt x="4" y="8"/>
                      </a:cubicBezTo>
                      <a:cubicBezTo>
                        <a:pt x="1" y="11"/>
                        <a:pt x="0" y="20"/>
                        <a:pt x="0" y="2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59"/>
                <p:cNvSpPr>
                  <a:spLocks/>
                </p:cNvSpPr>
                <p:nvPr/>
              </p:nvSpPr>
              <p:spPr bwMode="auto">
                <a:xfrm>
                  <a:off x="4888" y="1129"/>
                  <a:ext cx="224" cy="100"/>
                </a:xfrm>
                <a:custGeom>
                  <a:avLst/>
                  <a:gdLst/>
                  <a:ahLst/>
                  <a:cxnLst>
                    <a:cxn ang="0">
                      <a:pos x="52" y="4"/>
                    </a:cxn>
                    <a:cxn ang="0">
                      <a:pos x="64" y="32"/>
                    </a:cxn>
                    <a:cxn ang="0">
                      <a:pos x="88" y="80"/>
                    </a:cxn>
                    <a:cxn ang="0">
                      <a:pos x="124" y="96"/>
                    </a:cxn>
                    <a:cxn ang="0">
                      <a:pos x="136" y="100"/>
                    </a:cxn>
                    <a:cxn ang="0">
                      <a:pos x="160" y="72"/>
                    </a:cxn>
                    <a:cxn ang="0">
                      <a:pos x="160" y="72"/>
                    </a:cxn>
                    <a:cxn ang="0">
                      <a:pos x="192" y="64"/>
                    </a:cxn>
                    <a:cxn ang="0">
                      <a:pos x="192" y="0"/>
                    </a:cxn>
                    <a:cxn ang="0">
                      <a:pos x="52" y="4"/>
                    </a:cxn>
                  </a:cxnLst>
                  <a:rect l="0" t="0" r="r" b="b"/>
                  <a:pathLst>
                    <a:path w="223" h="100">
                      <a:moveTo>
                        <a:pt x="52" y="4"/>
                      </a:moveTo>
                      <a:cubicBezTo>
                        <a:pt x="46" y="21"/>
                        <a:pt x="47" y="26"/>
                        <a:pt x="64" y="32"/>
                      </a:cubicBezTo>
                      <a:cubicBezTo>
                        <a:pt x="76" y="44"/>
                        <a:pt x="86" y="78"/>
                        <a:pt x="88" y="80"/>
                      </a:cubicBezTo>
                      <a:cubicBezTo>
                        <a:pt x="107" y="93"/>
                        <a:pt x="95" y="86"/>
                        <a:pt x="124" y="96"/>
                      </a:cubicBezTo>
                      <a:cubicBezTo>
                        <a:pt x="128" y="97"/>
                        <a:pt x="136" y="100"/>
                        <a:pt x="136" y="100"/>
                      </a:cubicBezTo>
                      <a:lnTo>
                        <a:pt x="160" y="72"/>
                      </a:lnTo>
                      <a:cubicBezTo>
                        <a:pt x="160" y="72"/>
                        <a:pt x="160" y="72"/>
                        <a:pt x="160" y="72"/>
                      </a:cubicBezTo>
                      <a:cubicBezTo>
                        <a:pt x="178" y="66"/>
                        <a:pt x="168" y="69"/>
                        <a:pt x="192" y="64"/>
                      </a:cubicBezTo>
                      <a:cubicBezTo>
                        <a:pt x="213" y="50"/>
                        <a:pt x="223" y="10"/>
                        <a:pt x="192" y="0"/>
                      </a:cubicBezTo>
                      <a:cubicBezTo>
                        <a:pt x="47" y="4"/>
                        <a:pt x="0" y="4"/>
                        <a:pt x="52" y="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60"/>
                <p:cNvSpPr>
                  <a:spLocks/>
                </p:cNvSpPr>
                <p:nvPr/>
              </p:nvSpPr>
              <p:spPr bwMode="auto">
                <a:xfrm>
                  <a:off x="4445" y="1933"/>
                  <a:ext cx="840" cy="640"/>
                </a:xfrm>
                <a:custGeom>
                  <a:avLst/>
                  <a:gdLst/>
                  <a:ahLst/>
                  <a:cxnLst>
                    <a:cxn ang="0">
                      <a:pos x="207" y="50"/>
                    </a:cxn>
                    <a:cxn ang="0">
                      <a:pos x="183" y="98"/>
                    </a:cxn>
                    <a:cxn ang="0">
                      <a:pos x="179" y="110"/>
                    </a:cxn>
                    <a:cxn ang="0">
                      <a:pos x="43" y="146"/>
                    </a:cxn>
                    <a:cxn ang="0">
                      <a:pos x="11" y="174"/>
                    </a:cxn>
                    <a:cxn ang="0">
                      <a:pos x="23" y="254"/>
                    </a:cxn>
                    <a:cxn ang="0">
                      <a:pos x="75" y="290"/>
                    </a:cxn>
                    <a:cxn ang="0">
                      <a:pos x="155" y="286"/>
                    </a:cxn>
                    <a:cxn ang="0">
                      <a:pos x="267" y="386"/>
                    </a:cxn>
                    <a:cxn ang="0">
                      <a:pos x="407" y="382"/>
                    </a:cxn>
                    <a:cxn ang="0">
                      <a:pos x="411" y="370"/>
                    </a:cxn>
                    <a:cxn ang="0">
                      <a:pos x="435" y="362"/>
                    </a:cxn>
                    <a:cxn ang="0">
                      <a:pos x="463" y="414"/>
                    </a:cxn>
                    <a:cxn ang="0">
                      <a:pos x="503" y="458"/>
                    </a:cxn>
                    <a:cxn ang="0">
                      <a:pos x="583" y="550"/>
                    </a:cxn>
                    <a:cxn ang="0">
                      <a:pos x="615" y="586"/>
                    </a:cxn>
                    <a:cxn ang="0">
                      <a:pos x="643" y="610"/>
                    </a:cxn>
                    <a:cxn ang="0">
                      <a:pos x="707" y="638"/>
                    </a:cxn>
                    <a:cxn ang="0">
                      <a:pos x="807" y="630"/>
                    </a:cxn>
                    <a:cxn ang="0">
                      <a:pos x="811" y="618"/>
                    </a:cxn>
                    <a:cxn ang="0">
                      <a:pos x="827" y="614"/>
                    </a:cxn>
                    <a:cxn ang="0">
                      <a:pos x="839" y="590"/>
                    </a:cxn>
                    <a:cxn ang="0">
                      <a:pos x="835" y="462"/>
                    </a:cxn>
                    <a:cxn ang="0">
                      <a:pos x="743" y="422"/>
                    </a:cxn>
                    <a:cxn ang="0">
                      <a:pos x="667" y="386"/>
                    </a:cxn>
                    <a:cxn ang="0">
                      <a:pos x="631" y="366"/>
                    </a:cxn>
                    <a:cxn ang="0">
                      <a:pos x="563" y="330"/>
                    </a:cxn>
                    <a:cxn ang="0">
                      <a:pos x="515" y="302"/>
                    </a:cxn>
                    <a:cxn ang="0">
                      <a:pos x="499" y="198"/>
                    </a:cxn>
                    <a:cxn ang="0">
                      <a:pos x="423" y="154"/>
                    </a:cxn>
                    <a:cxn ang="0">
                      <a:pos x="419" y="86"/>
                    </a:cxn>
                    <a:cxn ang="0">
                      <a:pos x="399" y="62"/>
                    </a:cxn>
                    <a:cxn ang="0">
                      <a:pos x="303" y="14"/>
                    </a:cxn>
                    <a:cxn ang="0">
                      <a:pos x="219" y="6"/>
                    </a:cxn>
                    <a:cxn ang="0">
                      <a:pos x="207" y="50"/>
                    </a:cxn>
                  </a:cxnLst>
                  <a:rect l="0" t="0" r="r" b="b"/>
                  <a:pathLst>
                    <a:path w="840" h="639">
                      <a:moveTo>
                        <a:pt x="207" y="50"/>
                      </a:moveTo>
                      <a:cubicBezTo>
                        <a:pt x="186" y="81"/>
                        <a:pt x="194" y="65"/>
                        <a:pt x="183" y="98"/>
                      </a:cubicBezTo>
                      <a:cubicBezTo>
                        <a:pt x="182" y="102"/>
                        <a:pt x="183" y="108"/>
                        <a:pt x="179" y="110"/>
                      </a:cubicBezTo>
                      <a:cubicBezTo>
                        <a:pt x="142" y="135"/>
                        <a:pt x="86" y="142"/>
                        <a:pt x="43" y="146"/>
                      </a:cubicBezTo>
                      <a:cubicBezTo>
                        <a:pt x="24" y="151"/>
                        <a:pt x="17" y="155"/>
                        <a:pt x="11" y="174"/>
                      </a:cubicBezTo>
                      <a:cubicBezTo>
                        <a:pt x="7" y="203"/>
                        <a:pt x="0" y="231"/>
                        <a:pt x="23" y="254"/>
                      </a:cubicBezTo>
                      <a:cubicBezTo>
                        <a:pt x="31" y="278"/>
                        <a:pt x="56" y="277"/>
                        <a:pt x="75" y="290"/>
                      </a:cubicBezTo>
                      <a:cubicBezTo>
                        <a:pt x="110" y="286"/>
                        <a:pt x="121" y="282"/>
                        <a:pt x="155" y="286"/>
                      </a:cubicBezTo>
                      <a:cubicBezTo>
                        <a:pt x="198" y="329"/>
                        <a:pt x="201" y="375"/>
                        <a:pt x="267" y="386"/>
                      </a:cubicBezTo>
                      <a:cubicBezTo>
                        <a:pt x="314" y="385"/>
                        <a:pt x="361" y="387"/>
                        <a:pt x="407" y="382"/>
                      </a:cubicBezTo>
                      <a:cubicBezTo>
                        <a:pt x="411" y="382"/>
                        <a:pt x="408" y="372"/>
                        <a:pt x="411" y="370"/>
                      </a:cubicBezTo>
                      <a:cubicBezTo>
                        <a:pt x="418" y="365"/>
                        <a:pt x="435" y="362"/>
                        <a:pt x="435" y="362"/>
                      </a:cubicBezTo>
                      <a:cubicBezTo>
                        <a:pt x="468" y="370"/>
                        <a:pt x="455" y="389"/>
                        <a:pt x="463" y="414"/>
                      </a:cubicBezTo>
                      <a:cubicBezTo>
                        <a:pt x="468" y="429"/>
                        <a:pt x="490" y="449"/>
                        <a:pt x="503" y="458"/>
                      </a:cubicBezTo>
                      <a:cubicBezTo>
                        <a:pt x="515" y="495"/>
                        <a:pt x="544" y="537"/>
                        <a:pt x="583" y="550"/>
                      </a:cubicBezTo>
                      <a:cubicBezTo>
                        <a:pt x="595" y="562"/>
                        <a:pt x="603" y="574"/>
                        <a:pt x="615" y="586"/>
                      </a:cubicBezTo>
                      <a:cubicBezTo>
                        <a:pt x="620" y="602"/>
                        <a:pt x="627" y="605"/>
                        <a:pt x="643" y="610"/>
                      </a:cubicBezTo>
                      <a:cubicBezTo>
                        <a:pt x="664" y="631"/>
                        <a:pt x="677" y="634"/>
                        <a:pt x="707" y="638"/>
                      </a:cubicBezTo>
                      <a:cubicBezTo>
                        <a:pt x="740" y="635"/>
                        <a:pt x="775" y="639"/>
                        <a:pt x="807" y="630"/>
                      </a:cubicBezTo>
                      <a:cubicBezTo>
                        <a:pt x="811" y="629"/>
                        <a:pt x="808" y="621"/>
                        <a:pt x="811" y="618"/>
                      </a:cubicBezTo>
                      <a:cubicBezTo>
                        <a:pt x="815" y="615"/>
                        <a:pt x="822" y="615"/>
                        <a:pt x="827" y="614"/>
                      </a:cubicBezTo>
                      <a:cubicBezTo>
                        <a:pt x="830" y="606"/>
                        <a:pt x="839" y="599"/>
                        <a:pt x="839" y="590"/>
                      </a:cubicBezTo>
                      <a:cubicBezTo>
                        <a:pt x="840" y="547"/>
                        <a:pt x="838" y="505"/>
                        <a:pt x="835" y="462"/>
                      </a:cubicBezTo>
                      <a:cubicBezTo>
                        <a:pt x="831" y="415"/>
                        <a:pt x="776" y="424"/>
                        <a:pt x="743" y="422"/>
                      </a:cubicBezTo>
                      <a:cubicBezTo>
                        <a:pt x="719" y="406"/>
                        <a:pt x="695" y="393"/>
                        <a:pt x="667" y="386"/>
                      </a:cubicBezTo>
                      <a:cubicBezTo>
                        <a:pt x="655" y="378"/>
                        <a:pt x="643" y="374"/>
                        <a:pt x="631" y="366"/>
                      </a:cubicBezTo>
                      <a:cubicBezTo>
                        <a:pt x="608" y="331"/>
                        <a:pt x="610" y="335"/>
                        <a:pt x="563" y="330"/>
                      </a:cubicBezTo>
                      <a:cubicBezTo>
                        <a:pt x="540" y="322"/>
                        <a:pt x="532" y="319"/>
                        <a:pt x="515" y="302"/>
                      </a:cubicBezTo>
                      <a:cubicBezTo>
                        <a:pt x="504" y="270"/>
                        <a:pt x="517" y="221"/>
                        <a:pt x="499" y="198"/>
                      </a:cubicBezTo>
                      <a:cubicBezTo>
                        <a:pt x="476" y="169"/>
                        <a:pt x="456" y="165"/>
                        <a:pt x="423" y="154"/>
                      </a:cubicBezTo>
                      <a:cubicBezTo>
                        <a:pt x="422" y="131"/>
                        <a:pt x="422" y="108"/>
                        <a:pt x="419" y="86"/>
                      </a:cubicBezTo>
                      <a:cubicBezTo>
                        <a:pt x="418" y="79"/>
                        <a:pt x="403" y="66"/>
                        <a:pt x="399" y="62"/>
                      </a:cubicBezTo>
                      <a:cubicBezTo>
                        <a:pt x="370" y="27"/>
                        <a:pt x="350" y="19"/>
                        <a:pt x="303" y="14"/>
                      </a:cubicBezTo>
                      <a:cubicBezTo>
                        <a:pt x="261" y="0"/>
                        <a:pt x="291" y="1"/>
                        <a:pt x="219" y="6"/>
                      </a:cubicBezTo>
                      <a:cubicBezTo>
                        <a:pt x="205" y="27"/>
                        <a:pt x="212" y="13"/>
                        <a:pt x="207" y="5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61"/>
                <p:cNvSpPr>
                  <a:spLocks/>
                </p:cNvSpPr>
                <p:nvPr/>
              </p:nvSpPr>
              <p:spPr bwMode="auto">
                <a:xfrm>
                  <a:off x="4544" y="2338"/>
                  <a:ext cx="159" cy="191"/>
                </a:xfrm>
                <a:custGeom>
                  <a:avLst/>
                  <a:gdLst/>
                  <a:ahLst/>
                  <a:cxnLst>
                    <a:cxn ang="0">
                      <a:pos x="33" y="18"/>
                    </a:cxn>
                    <a:cxn ang="0">
                      <a:pos x="21" y="118"/>
                    </a:cxn>
                    <a:cxn ang="0">
                      <a:pos x="5" y="142"/>
                    </a:cxn>
                    <a:cxn ang="0">
                      <a:pos x="9" y="170"/>
                    </a:cxn>
                    <a:cxn ang="0">
                      <a:pos x="105" y="166"/>
                    </a:cxn>
                    <a:cxn ang="0">
                      <a:pos x="89" y="62"/>
                    </a:cxn>
                    <a:cxn ang="0">
                      <a:pos x="73" y="38"/>
                    </a:cxn>
                    <a:cxn ang="0">
                      <a:pos x="69" y="22"/>
                    </a:cxn>
                    <a:cxn ang="0">
                      <a:pos x="45" y="14"/>
                    </a:cxn>
                    <a:cxn ang="0">
                      <a:pos x="33" y="18"/>
                    </a:cxn>
                  </a:cxnLst>
                  <a:rect l="0" t="0" r="r" b="b"/>
                  <a:pathLst>
                    <a:path w="161" h="190">
                      <a:moveTo>
                        <a:pt x="33" y="18"/>
                      </a:moveTo>
                      <a:cubicBezTo>
                        <a:pt x="6" y="59"/>
                        <a:pt x="42" y="0"/>
                        <a:pt x="21" y="118"/>
                      </a:cubicBezTo>
                      <a:cubicBezTo>
                        <a:pt x="19" y="127"/>
                        <a:pt x="5" y="142"/>
                        <a:pt x="5" y="142"/>
                      </a:cubicBezTo>
                      <a:cubicBezTo>
                        <a:pt x="6" y="151"/>
                        <a:pt x="0" y="168"/>
                        <a:pt x="9" y="170"/>
                      </a:cubicBezTo>
                      <a:cubicBezTo>
                        <a:pt x="40" y="177"/>
                        <a:pt x="83" y="190"/>
                        <a:pt x="105" y="166"/>
                      </a:cubicBezTo>
                      <a:cubicBezTo>
                        <a:pt x="161" y="105"/>
                        <a:pt x="119" y="82"/>
                        <a:pt x="89" y="62"/>
                      </a:cubicBezTo>
                      <a:cubicBezTo>
                        <a:pt x="84" y="54"/>
                        <a:pt x="75" y="47"/>
                        <a:pt x="73" y="38"/>
                      </a:cubicBezTo>
                      <a:cubicBezTo>
                        <a:pt x="72" y="33"/>
                        <a:pt x="73" y="26"/>
                        <a:pt x="69" y="22"/>
                      </a:cubicBezTo>
                      <a:cubicBezTo>
                        <a:pt x="63" y="17"/>
                        <a:pt x="45" y="14"/>
                        <a:pt x="45" y="14"/>
                      </a:cubicBezTo>
                      <a:cubicBezTo>
                        <a:pt x="28" y="18"/>
                        <a:pt x="24" y="18"/>
                        <a:pt x="33" y="1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 62"/>
                <p:cNvSpPr>
                  <a:spLocks/>
                </p:cNvSpPr>
                <p:nvPr/>
              </p:nvSpPr>
              <p:spPr bwMode="auto">
                <a:xfrm>
                  <a:off x="4581" y="2596"/>
                  <a:ext cx="125" cy="163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10" y="125"/>
                    </a:cxn>
                    <a:cxn ang="0">
                      <a:pos x="38" y="129"/>
                    </a:cxn>
                    <a:cxn ang="0">
                      <a:pos x="74" y="165"/>
                    </a:cxn>
                    <a:cxn ang="0">
                      <a:pos x="70" y="25"/>
                    </a:cxn>
                    <a:cxn ang="0">
                      <a:pos x="42" y="21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23" h="165">
                      <a:moveTo>
                        <a:pt x="6" y="1"/>
                      </a:moveTo>
                      <a:cubicBezTo>
                        <a:pt x="7" y="42"/>
                        <a:pt x="0" y="85"/>
                        <a:pt x="10" y="125"/>
                      </a:cubicBezTo>
                      <a:cubicBezTo>
                        <a:pt x="12" y="134"/>
                        <a:pt x="29" y="125"/>
                        <a:pt x="38" y="129"/>
                      </a:cubicBezTo>
                      <a:cubicBezTo>
                        <a:pt x="52" y="135"/>
                        <a:pt x="46" y="156"/>
                        <a:pt x="74" y="165"/>
                      </a:cubicBezTo>
                      <a:cubicBezTo>
                        <a:pt x="123" y="149"/>
                        <a:pt x="114" y="43"/>
                        <a:pt x="70" y="25"/>
                      </a:cubicBezTo>
                      <a:cubicBezTo>
                        <a:pt x="61" y="21"/>
                        <a:pt x="51" y="22"/>
                        <a:pt x="42" y="21"/>
                      </a:cubicBezTo>
                      <a:cubicBezTo>
                        <a:pt x="35" y="0"/>
                        <a:pt x="27" y="1"/>
                        <a:pt x="6" y="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 63"/>
                <p:cNvSpPr>
                  <a:spLocks/>
                </p:cNvSpPr>
                <p:nvPr/>
              </p:nvSpPr>
              <p:spPr bwMode="auto">
                <a:xfrm>
                  <a:off x="4581" y="3585"/>
                  <a:ext cx="355" cy="344"/>
                </a:xfrm>
                <a:custGeom>
                  <a:avLst/>
                  <a:gdLst/>
                  <a:ahLst/>
                  <a:cxnLst>
                    <a:cxn ang="0">
                      <a:pos x="3" y="40"/>
                    </a:cxn>
                    <a:cxn ang="0">
                      <a:pos x="9" y="82"/>
                    </a:cxn>
                    <a:cxn ang="0">
                      <a:pos x="45" y="94"/>
                    </a:cxn>
                    <a:cxn ang="0">
                      <a:pos x="177" y="124"/>
                    </a:cxn>
                    <a:cxn ang="0">
                      <a:pos x="225" y="238"/>
                    </a:cxn>
                    <a:cxn ang="0">
                      <a:pos x="261" y="274"/>
                    </a:cxn>
                    <a:cxn ang="0">
                      <a:pos x="297" y="298"/>
                    </a:cxn>
                    <a:cxn ang="0">
                      <a:pos x="351" y="274"/>
                    </a:cxn>
                    <a:cxn ang="0">
                      <a:pos x="345" y="208"/>
                    </a:cxn>
                    <a:cxn ang="0">
                      <a:pos x="291" y="172"/>
                    </a:cxn>
                    <a:cxn ang="0">
                      <a:pos x="273" y="160"/>
                    </a:cxn>
                    <a:cxn ang="0">
                      <a:pos x="231" y="112"/>
                    </a:cxn>
                    <a:cxn ang="0">
                      <a:pos x="195" y="100"/>
                    </a:cxn>
                    <a:cxn ang="0">
                      <a:pos x="159" y="52"/>
                    </a:cxn>
                    <a:cxn ang="0">
                      <a:pos x="99" y="10"/>
                    </a:cxn>
                    <a:cxn ang="0">
                      <a:pos x="63" y="58"/>
                    </a:cxn>
                    <a:cxn ang="0">
                      <a:pos x="51" y="34"/>
                    </a:cxn>
                    <a:cxn ang="0">
                      <a:pos x="45" y="4"/>
                    </a:cxn>
                    <a:cxn ang="0">
                      <a:pos x="9" y="22"/>
                    </a:cxn>
                    <a:cxn ang="0">
                      <a:pos x="3" y="40"/>
                    </a:cxn>
                  </a:cxnLst>
                  <a:rect l="0" t="0" r="r" b="b"/>
                  <a:pathLst>
                    <a:path w="354" h="345">
                      <a:moveTo>
                        <a:pt x="3" y="40"/>
                      </a:moveTo>
                      <a:cubicBezTo>
                        <a:pt x="5" y="54"/>
                        <a:pt x="0" y="71"/>
                        <a:pt x="9" y="82"/>
                      </a:cubicBezTo>
                      <a:cubicBezTo>
                        <a:pt x="17" y="92"/>
                        <a:pt x="33" y="91"/>
                        <a:pt x="45" y="94"/>
                      </a:cubicBezTo>
                      <a:cubicBezTo>
                        <a:pt x="89" y="105"/>
                        <a:pt x="132" y="118"/>
                        <a:pt x="177" y="124"/>
                      </a:cubicBezTo>
                      <a:cubicBezTo>
                        <a:pt x="210" y="157"/>
                        <a:pt x="195" y="204"/>
                        <a:pt x="225" y="238"/>
                      </a:cubicBezTo>
                      <a:cubicBezTo>
                        <a:pt x="236" y="251"/>
                        <a:pt x="249" y="262"/>
                        <a:pt x="261" y="274"/>
                      </a:cubicBezTo>
                      <a:cubicBezTo>
                        <a:pt x="271" y="284"/>
                        <a:pt x="297" y="298"/>
                        <a:pt x="297" y="298"/>
                      </a:cubicBezTo>
                      <a:cubicBezTo>
                        <a:pt x="328" y="345"/>
                        <a:pt x="335" y="298"/>
                        <a:pt x="351" y="274"/>
                      </a:cubicBezTo>
                      <a:cubicBezTo>
                        <a:pt x="349" y="252"/>
                        <a:pt x="354" y="228"/>
                        <a:pt x="345" y="208"/>
                      </a:cubicBezTo>
                      <a:cubicBezTo>
                        <a:pt x="345" y="208"/>
                        <a:pt x="300" y="178"/>
                        <a:pt x="291" y="172"/>
                      </a:cubicBezTo>
                      <a:cubicBezTo>
                        <a:pt x="285" y="168"/>
                        <a:pt x="273" y="160"/>
                        <a:pt x="273" y="160"/>
                      </a:cubicBezTo>
                      <a:cubicBezTo>
                        <a:pt x="267" y="142"/>
                        <a:pt x="249" y="122"/>
                        <a:pt x="231" y="112"/>
                      </a:cubicBezTo>
                      <a:cubicBezTo>
                        <a:pt x="220" y="106"/>
                        <a:pt x="195" y="100"/>
                        <a:pt x="195" y="100"/>
                      </a:cubicBezTo>
                      <a:cubicBezTo>
                        <a:pt x="181" y="79"/>
                        <a:pt x="181" y="66"/>
                        <a:pt x="159" y="52"/>
                      </a:cubicBezTo>
                      <a:cubicBezTo>
                        <a:pt x="126" y="3"/>
                        <a:pt x="172" y="0"/>
                        <a:pt x="99" y="10"/>
                      </a:cubicBezTo>
                      <a:cubicBezTo>
                        <a:pt x="85" y="31"/>
                        <a:pt x="85" y="44"/>
                        <a:pt x="63" y="58"/>
                      </a:cubicBezTo>
                      <a:cubicBezTo>
                        <a:pt x="31" y="47"/>
                        <a:pt x="51" y="61"/>
                        <a:pt x="51" y="34"/>
                      </a:cubicBezTo>
                      <a:cubicBezTo>
                        <a:pt x="51" y="24"/>
                        <a:pt x="47" y="14"/>
                        <a:pt x="45" y="4"/>
                      </a:cubicBezTo>
                      <a:cubicBezTo>
                        <a:pt x="33" y="8"/>
                        <a:pt x="17" y="11"/>
                        <a:pt x="9" y="22"/>
                      </a:cubicBezTo>
                      <a:cubicBezTo>
                        <a:pt x="5" y="27"/>
                        <a:pt x="3" y="40"/>
                        <a:pt x="3" y="4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 64"/>
                <p:cNvSpPr>
                  <a:spLocks/>
                </p:cNvSpPr>
                <p:nvPr/>
              </p:nvSpPr>
              <p:spPr bwMode="auto">
                <a:xfrm>
                  <a:off x="5163" y="4026"/>
                  <a:ext cx="437" cy="326"/>
                </a:xfrm>
                <a:custGeom>
                  <a:avLst/>
                  <a:gdLst/>
                  <a:ahLst/>
                  <a:cxnLst>
                    <a:cxn ang="0">
                      <a:pos x="207" y="18"/>
                    </a:cxn>
                    <a:cxn ang="0">
                      <a:pos x="159" y="36"/>
                    </a:cxn>
                    <a:cxn ang="0">
                      <a:pos x="147" y="114"/>
                    </a:cxn>
                    <a:cxn ang="0">
                      <a:pos x="75" y="150"/>
                    </a:cxn>
                    <a:cxn ang="0">
                      <a:pos x="21" y="216"/>
                    </a:cxn>
                    <a:cxn ang="0">
                      <a:pos x="3" y="252"/>
                    </a:cxn>
                    <a:cxn ang="0">
                      <a:pos x="51" y="270"/>
                    </a:cxn>
                    <a:cxn ang="0">
                      <a:pos x="135" y="276"/>
                    </a:cxn>
                    <a:cxn ang="0">
                      <a:pos x="237" y="288"/>
                    </a:cxn>
                    <a:cxn ang="0">
                      <a:pos x="249" y="306"/>
                    </a:cxn>
                    <a:cxn ang="0">
                      <a:pos x="315" y="312"/>
                    </a:cxn>
                    <a:cxn ang="0">
                      <a:pos x="405" y="312"/>
                    </a:cxn>
                    <a:cxn ang="0">
                      <a:pos x="429" y="252"/>
                    </a:cxn>
                    <a:cxn ang="0">
                      <a:pos x="393" y="144"/>
                    </a:cxn>
                    <a:cxn ang="0">
                      <a:pos x="369" y="108"/>
                    </a:cxn>
                    <a:cxn ang="0">
                      <a:pos x="303" y="18"/>
                    </a:cxn>
                    <a:cxn ang="0">
                      <a:pos x="207" y="18"/>
                    </a:cxn>
                  </a:cxnLst>
                  <a:rect l="0" t="0" r="r" b="b"/>
                  <a:pathLst>
                    <a:path w="437" h="326">
                      <a:moveTo>
                        <a:pt x="207" y="18"/>
                      </a:moveTo>
                      <a:cubicBezTo>
                        <a:pt x="181" y="9"/>
                        <a:pt x="174" y="13"/>
                        <a:pt x="159" y="36"/>
                      </a:cubicBezTo>
                      <a:cubicBezTo>
                        <a:pt x="154" y="62"/>
                        <a:pt x="157" y="90"/>
                        <a:pt x="147" y="114"/>
                      </a:cubicBezTo>
                      <a:cubicBezTo>
                        <a:pt x="143" y="124"/>
                        <a:pt x="92" y="139"/>
                        <a:pt x="75" y="150"/>
                      </a:cubicBezTo>
                      <a:cubicBezTo>
                        <a:pt x="65" y="181"/>
                        <a:pt x="48" y="198"/>
                        <a:pt x="21" y="216"/>
                      </a:cubicBezTo>
                      <a:cubicBezTo>
                        <a:pt x="18" y="220"/>
                        <a:pt x="0" y="244"/>
                        <a:pt x="3" y="252"/>
                      </a:cubicBezTo>
                      <a:cubicBezTo>
                        <a:pt x="8" y="265"/>
                        <a:pt x="44" y="269"/>
                        <a:pt x="51" y="270"/>
                      </a:cubicBezTo>
                      <a:cubicBezTo>
                        <a:pt x="79" y="273"/>
                        <a:pt x="107" y="274"/>
                        <a:pt x="135" y="276"/>
                      </a:cubicBezTo>
                      <a:cubicBezTo>
                        <a:pt x="169" y="282"/>
                        <a:pt x="204" y="278"/>
                        <a:pt x="237" y="288"/>
                      </a:cubicBezTo>
                      <a:cubicBezTo>
                        <a:pt x="244" y="290"/>
                        <a:pt x="242" y="304"/>
                        <a:pt x="249" y="306"/>
                      </a:cubicBezTo>
                      <a:cubicBezTo>
                        <a:pt x="270" y="312"/>
                        <a:pt x="293" y="310"/>
                        <a:pt x="315" y="312"/>
                      </a:cubicBezTo>
                      <a:cubicBezTo>
                        <a:pt x="348" y="319"/>
                        <a:pt x="368" y="326"/>
                        <a:pt x="405" y="312"/>
                      </a:cubicBezTo>
                      <a:cubicBezTo>
                        <a:pt x="407" y="311"/>
                        <a:pt x="420" y="266"/>
                        <a:pt x="429" y="252"/>
                      </a:cubicBezTo>
                      <a:cubicBezTo>
                        <a:pt x="424" y="191"/>
                        <a:pt x="437" y="173"/>
                        <a:pt x="393" y="144"/>
                      </a:cubicBezTo>
                      <a:cubicBezTo>
                        <a:pt x="385" y="132"/>
                        <a:pt x="374" y="122"/>
                        <a:pt x="369" y="108"/>
                      </a:cubicBezTo>
                      <a:cubicBezTo>
                        <a:pt x="357" y="73"/>
                        <a:pt x="350" y="23"/>
                        <a:pt x="303" y="18"/>
                      </a:cubicBezTo>
                      <a:cubicBezTo>
                        <a:pt x="221" y="8"/>
                        <a:pt x="243" y="0"/>
                        <a:pt x="207" y="1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oup 65"/>
              <p:cNvGrpSpPr>
                <a:grpSpLocks/>
              </p:cNvGrpSpPr>
              <p:nvPr/>
            </p:nvGrpSpPr>
            <p:grpSpPr bwMode="auto">
              <a:xfrm>
                <a:off x="6589707" y="3262317"/>
                <a:ext cx="2565397" cy="876301"/>
                <a:chOff x="4115" y="2064"/>
                <a:chExt cx="1551" cy="512"/>
              </a:xfrm>
              <a:grpFill/>
            </p:grpSpPr>
            <p:sp>
              <p:nvSpPr>
                <p:cNvPr id="200" name="Freeform 66"/>
                <p:cNvSpPr>
                  <a:spLocks/>
                </p:cNvSpPr>
                <p:nvPr/>
              </p:nvSpPr>
              <p:spPr bwMode="auto">
                <a:xfrm>
                  <a:off x="4207" y="2224"/>
                  <a:ext cx="216" cy="128"/>
                </a:xfrm>
                <a:custGeom>
                  <a:avLst/>
                  <a:gdLst/>
                  <a:ahLst/>
                  <a:cxnLst>
                    <a:cxn ang="0">
                      <a:pos x="60" y="242"/>
                    </a:cxn>
                    <a:cxn ang="0">
                      <a:pos x="92" y="214"/>
                    </a:cxn>
                    <a:cxn ang="0">
                      <a:pos x="160" y="190"/>
                    </a:cxn>
                    <a:cxn ang="0">
                      <a:pos x="252" y="134"/>
                    </a:cxn>
                    <a:cxn ang="0">
                      <a:pos x="304" y="138"/>
                    </a:cxn>
                    <a:cxn ang="0">
                      <a:pos x="328" y="146"/>
                    </a:cxn>
                    <a:cxn ang="0">
                      <a:pos x="344" y="190"/>
                    </a:cxn>
                    <a:cxn ang="0">
                      <a:pos x="372" y="198"/>
                    </a:cxn>
                    <a:cxn ang="0">
                      <a:pos x="400" y="194"/>
                    </a:cxn>
                    <a:cxn ang="0">
                      <a:pos x="428" y="162"/>
                    </a:cxn>
                    <a:cxn ang="0">
                      <a:pos x="432" y="130"/>
                    </a:cxn>
                    <a:cxn ang="0">
                      <a:pos x="372" y="82"/>
                    </a:cxn>
                    <a:cxn ang="0">
                      <a:pos x="356" y="58"/>
                    </a:cxn>
                    <a:cxn ang="0">
                      <a:pos x="348" y="46"/>
                    </a:cxn>
                    <a:cxn ang="0">
                      <a:pos x="296" y="30"/>
                    </a:cxn>
                    <a:cxn ang="0">
                      <a:pos x="212" y="14"/>
                    </a:cxn>
                    <a:cxn ang="0">
                      <a:pos x="184" y="54"/>
                    </a:cxn>
                    <a:cxn ang="0">
                      <a:pos x="148" y="62"/>
                    </a:cxn>
                    <a:cxn ang="0">
                      <a:pos x="136" y="86"/>
                    </a:cxn>
                    <a:cxn ang="0">
                      <a:pos x="44" y="110"/>
                    </a:cxn>
                    <a:cxn ang="0">
                      <a:pos x="48" y="134"/>
                    </a:cxn>
                    <a:cxn ang="0">
                      <a:pos x="20" y="182"/>
                    </a:cxn>
                    <a:cxn ang="0">
                      <a:pos x="12" y="202"/>
                    </a:cxn>
                    <a:cxn ang="0">
                      <a:pos x="36" y="218"/>
                    </a:cxn>
                    <a:cxn ang="0">
                      <a:pos x="52" y="242"/>
                    </a:cxn>
                    <a:cxn ang="0">
                      <a:pos x="60" y="242"/>
                    </a:cxn>
                  </a:cxnLst>
                  <a:rect l="0" t="0" r="r" b="b"/>
                  <a:pathLst>
                    <a:path w="439" h="249">
                      <a:moveTo>
                        <a:pt x="60" y="242"/>
                      </a:moveTo>
                      <a:cubicBezTo>
                        <a:pt x="78" y="236"/>
                        <a:pt x="76" y="223"/>
                        <a:pt x="92" y="214"/>
                      </a:cubicBezTo>
                      <a:cubicBezTo>
                        <a:pt x="114" y="202"/>
                        <a:pt x="139" y="204"/>
                        <a:pt x="160" y="190"/>
                      </a:cubicBezTo>
                      <a:cubicBezTo>
                        <a:pt x="181" y="158"/>
                        <a:pt x="221" y="155"/>
                        <a:pt x="252" y="134"/>
                      </a:cubicBezTo>
                      <a:cubicBezTo>
                        <a:pt x="269" y="135"/>
                        <a:pt x="287" y="135"/>
                        <a:pt x="304" y="138"/>
                      </a:cubicBezTo>
                      <a:cubicBezTo>
                        <a:pt x="312" y="139"/>
                        <a:pt x="328" y="146"/>
                        <a:pt x="328" y="146"/>
                      </a:cubicBezTo>
                      <a:cubicBezTo>
                        <a:pt x="334" y="155"/>
                        <a:pt x="342" y="187"/>
                        <a:pt x="344" y="190"/>
                      </a:cubicBezTo>
                      <a:cubicBezTo>
                        <a:pt x="350" y="197"/>
                        <a:pt x="363" y="195"/>
                        <a:pt x="372" y="198"/>
                      </a:cubicBezTo>
                      <a:cubicBezTo>
                        <a:pt x="381" y="197"/>
                        <a:pt x="392" y="199"/>
                        <a:pt x="400" y="194"/>
                      </a:cubicBezTo>
                      <a:cubicBezTo>
                        <a:pt x="412" y="186"/>
                        <a:pt x="416" y="170"/>
                        <a:pt x="428" y="162"/>
                      </a:cubicBezTo>
                      <a:cubicBezTo>
                        <a:pt x="439" y="146"/>
                        <a:pt x="438" y="153"/>
                        <a:pt x="432" y="130"/>
                      </a:cubicBezTo>
                      <a:cubicBezTo>
                        <a:pt x="419" y="81"/>
                        <a:pt x="420" y="94"/>
                        <a:pt x="372" y="82"/>
                      </a:cubicBezTo>
                      <a:cubicBezTo>
                        <a:pt x="367" y="74"/>
                        <a:pt x="361" y="66"/>
                        <a:pt x="356" y="58"/>
                      </a:cubicBezTo>
                      <a:cubicBezTo>
                        <a:pt x="353" y="54"/>
                        <a:pt x="353" y="48"/>
                        <a:pt x="348" y="46"/>
                      </a:cubicBezTo>
                      <a:cubicBezTo>
                        <a:pt x="331" y="40"/>
                        <a:pt x="313" y="36"/>
                        <a:pt x="296" y="30"/>
                      </a:cubicBezTo>
                      <a:cubicBezTo>
                        <a:pt x="266" y="0"/>
                        <a:pt x="268" y="10"/>
                        <a:pt x="212" y="14"/>
                      </a:cubicBezTo>
                      <a:cubicBezTo>
                        <a:pt x="185" y="23"/>
                        <a:pt x="201" y="42"/>
                        <a:pt x="184" y="54"/>
                      </a:cubicBezTo>
                      <a:cubicBezTo>
                        <a:pt x="182" y="56"/>
                        <a:pt x="148" y="62"/>
                        <a:pt x="148" y="62"/>
                      </a:cubicBezTo>
                      <a:cubicBezTo>
                        <a:pt x="143" y="69"/>
                        <a:pt x="141" y="79"/>
                        <a:pt x="136" y="86"/>
                      </a:cubicBezTo>
                      <a:cubicBezTo>
                        <a:pt x="118" y="113"/>
                        <a:pt x="69" y="108"/>
                        <a:pt x="44" y="110"/>
                      </a:cubicBezTo>
                      <a:cubicBezTo>
                        <a:pt x="8" y="122"/>
                        <a:pt x="17" y="126"/>
                        <a:pt x="48" y="134"/>
                      </a:cubicBezTo>
                      <a:cubicBezTo>
                        <a:pt x="62" y="175"/>
                        <a:pt x="58" y="177"/>
                        <a:pt x="20" y="182"/>
                      </a:cubicBezTo>
                      <a:cubicBezTo>
                        <a:pt x="12" y="187"/>
                        <a:pt x="0" y="190"/>
                        <a:pt x="12" y="202"/>
                      </a:cubicBezTo>
                      <a:cubicBezTo>
                        <a:pt x="19" y="209"/>
                        <a:pt x="36" y="218"/>
                        <a:pt x="36" y="218"/>
                      </a:cubicBezTo>
                      <a:cubicBezTo>
                        <a:pt x="41" y="226"/>
                        <a:pt x="43" y="239"/>
                        <a:pt x="52" y="242"/>
                      </a:cubicBezTo>
                      <a:cubicBezTo>
                        <a:pt x="66" y="247"/>
                        <a:pt x="67" y="249"/>
                        <a:pt x="60" y="24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67"/>
                <p:cNvSpPr>
                  <a:spLocks/>
                </p:cNvSpPr>
                <p:nvPr/>
              </p:nvSpPr>
              <p:spPr bwMode="auto">
                <a:xfrm>
                  <a:off x="4232" y="2194"/>
                  <a:ext cx="50" cy="60"/>
                </a:xfrm>
                <a:custGeom>
                  <a:avLst/>
                  <a:gdLst/>
                  <a:ahLst/>
                  <a:cxnLst>
                    <a:cxn ang="0">
                      <a:pos x="41" y="8"/>
                    </a:cxn>
                    <a:cxn ang="0">
                      <a:pos x="25" y="24"/>
                    </a:cxn>
                    <a:cxn ang="0">
                      <a:pos x="9" y="48"/>
                    </a:cxn>
                    <a:cxn ang="0">
                      <a:pos x="9" y="100"/>
                    </a:cxn>
                    <a:cxn ang="0">
                      <a:pos x="33" y="116"/>
                    </a:cxn>
                    <a:cxn ang="0">
                      <a:pos x="61" y="104"/>
                    </a:cxn>
                    <a:cxn ang="0">
                      <a:pos x="85" y="60"/>
                    </a:cxn>
                    <a:cxn ang="0">
                      <a:pos x="77" y="0"/>
                    </a:cxn>
                    <a:cxn ang="0">
                      <a:pos x="41" y="8"/>
                    </a:cxn>
                  </a:cxnLst>
                  <a:rect l="0" t="0" r="r" b="b"/>
                  <a:pathLst>
                    <a:path w="102" h="116">
                      <a:moveTo>
                        <a:pt x="41" y="8"/>
                      </a:moveTo>
                      <a:cubicBezTo>
                        <a:pt x="21" y="15"/>
                        <a:pt x="35" y="7"/>
                        <a:pt x="25" y="24"/>
                      </a:cubicBezTo>
                      <a:cubicBezTo>
                        <a:pt x="20" y="32"/>
                        <a:pt x="9" y="48"/>
                        <a:pt x="9" y="48"/>
                      </a:cubicBezTo>
                      <a:cubicBezTo>
                        <a:pt x="6" y="64"/>
                        <a:pt x="0" y="84"/>
                        <a:pt x="9" y="100"/>
                      </a:cubicBezTo>
                      <a:cubicBezTo>
                        <a:pt x="14" y="108"/>
                        <a:pt x="33" y="116"/>
                        <a:pt x="33" y="116"/>
                      </a:cubicBezTo>
                      <a:cubicBezTo>
                        <a:pt x="41" y="114"/>
                        <a:pt x="56" y="112"/>
                        <a:pt x="61" y="104"/>
                      </a:cubicBezTo>
                      <a:cubicBezTo>
                        <a:pt x="75" y="81"/>
                        <a:pt x="64" y="74"/>
                        <a:pt x="85" y="60"/>
                      </a:cubicBezTo>
                      <a:cubicBezTo>
                        <a:pt x="93" y="37"/>
                        <a:pt x="102" y="16"/>
                        <a:pt x="77" y="0"/>
                      </a:cubicBezTo>
                      <a:cubicBezTo>
                        <a:pt x="46" y="4"/>
                        <a:pt x="57" y="0"/>
                        <a:pt x="41" y="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68"/>
                <p:cNvSpPr>
                  <a:spLocks/>
                </p:cNvSpPr>
                <p:nvPr/>
              </p:nvSpPr>
              <p:spPr bwMode="auto">
                <a:xfrm>
                  <a:off x="4282" y="2198"/>
                  <a:ext cx="23" cy="33"/>
                </a:xfrm>
                <a:custGeom>
                  <a:avLst/>
                  <a:gdLst/>
                  <a:ahLst/>
                  <a:cxnLst>
                    <a:cxn ang="0">
                      <a:pos x="19" y="20"/>
                    </a:cxn>
                    <a:cxn ang="0">
                      <a:pos x="23" y="64"/>
                    </a:cxn>
                    <a:cxn ang="0">
                      <a:pos x="47" y="32"/>
                    </a:cxn>
                    <a:cxn ang="0">
                      <a:pos x="43" y="12"/>
                    </a:cxn>
                    <a:cxn ang="0">
                      <a:pos x="19" y="20"/>
                    </a:cxn>
                  </a:cxnLst>
                  <a:rect l="0" t="0" r="r" b="b"/>
                  <a:pathLst>
                    <a:path w="47" h="64">
                      <a:moveTo>
                        <a:pt x="19" y="20"/>
                      </a:moveTo>
                      <a:cubicBezTo>
                        <a:pt x="0" y="33"/>
                        <a:pt x="0" y="56"/>
                        <a:pt x="23" y="64"/>
                      </a:cubicBezTo>
                      <a:cubicBezTo>
                        <a:pt x="45" y="58"/>
                        <a:pt x="40" y="52"/>
                        <a:pt x="47" y="32"/>
                      </a:cubicBezTo>
                      <a:cubicBezTo>
                        <a:pt x="46" y="25"/>
                        <a:pt x="47" y="18"/>
                        <a:pt x="43" y="12"/>
                      </a:cubicBezTo>
                      <a:cubicBezTo>
                        <a:pt x="35" y="0"/>
                        <a:pt x="19" y="9"/>
                        <a:pt x="19" y="2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69"/>
                <p:cNvSpPr>
                  <a:spLocks/>
                </p:cNvSpPr>
                <p:nvPr/>
              </p:nvSpPr>
              <p:spPr bwMode="auto">
                <a:xfrm>
                  <a:off x="4699" y="2072"/>
                  <a:ext cx="227" cy="109"/>
                </a:xfrm>
                <a:custGeom>
                  <a:avLst/>
                  <a:gdLst/>
                  <a:ahLst/>
                  <a:cxnLst>
                    <a:cxn ang="0">
                      <a:pos x="3" y="96"/>
                    </a:cxn>
                    <a:cxn ang="0">
                      <a:pos x="27" y="112"/>
                    </a:cxn>
                    <a:cxn ang="0">
                      <a:pos x="47" y="152"/>
                    </a:cxn>
                    <a:cxn ang="0">
                      <a:pos x="75" y="156"/>
                    </a:cxn>
                    <a:cxn ang="0">
                      <a:pos x="103" y="184"/>
                    </a:cxn>
                    <a:cxn ang="0">
                      <a:pos x="167" y="164"/>
                    </a:cxn>
                    <a:cxn ang="0">
                      <a:pos x="207" y="216"/>
                    </a:cxn>
                    <a:cxn ang="0">
                      <a:pos x="239" y="172"/>
                    </a:cxn>
                    <a:cxn ang="0">
                      <a:pos x="295" y="156"/>
                    </a:cxn>
                    <a:cxn ang="0">
                      <a:pos x="315" y="188"/>
                    </a:cxn>
                    <a:cxn ang="0">
                      <a:pos x="319" y="200"/>
                    </a:cxn>
                    <a:cxn ang="0">
                      <a:pos x="359" y="208"/>
                    </a:cxn>
                    <a:cxn ang="0">
                      <a:pos x="363" y="168"/>
                    </a:cxn>
                    <a:cxn ang="0">
                      <a:pos x="339" y="152"/>
                    </a:cxn>
                    <a:cxn ang="0">
                      <a:pos x="343" y="116"/>
                    </a:cxn>
                    <a:cxn ang="0">
                      <a:pos x="355" y="108"/>
                    </a:cxn>
                    <a:cxn ang="0">
                      <a:pos x="423" y="64"/>
                    </a:cxn>
                    <a:cxn ang="0">
                      <a:pos x="439" y="0"/>
                    </a:cxn>
                    <a:cxn ang="0">
                      <a:pos x="395" y="8"/>
                    </a:cxn>
                    <a:cxn ang="0">
                      <a:pos x="371" y="28"/>
                    </a:cxn>
                    <a:cxn ang="0">
                      <a:pos x="315" y="32"/>
                    </a:cxn>
                    <a:cxn ang="0">
                      <a:pos x="163" y="84"/>
                    </a:cxn>
                    <a:cxn ang="0">
                      <a:pos x="115" y="80"/>
                    </a:cxn>
                    <a:cxn ang="0">
                      <a:pos x="111" y="68"/>
                    </a:cxn>
                    <a:cxn ang="0">
                      <a:pos x="99" y="64"/>
                    </a:cxn>
                    <a:cxn ang="0">
                      <a:pos x="3" y="84"/>
                    </a:cxn>
                    <a:cxn ang="0">
                      <a:pos x="3" y="96"/>
                    </a:cxn>
                  </a:cxnLst>
                  <a:rect l="0" t="0" r="r" b="b"/>
                  <a:pathLst>
                    <a:path w="445" h="216">
                      <a:moveTo>
                        <a:pt x="3" y="96"/>
                      </a:moveTo>
                      <a:cubicBezTo>
                        <a:pt x="10" y="103"/>
                        <a:pt x="20" y="105"/>
                        <a:pt x="27" y="112"/>
                      </a:cubicBezTo>
                      <a:cubicBezTo>
                        <a:pt x="35" y="120"/>
                        <a:pt x="35" y="147"/>
                        <a:pt x="47" y="152"/>
                      </a:cubicBezTo>
                      <a:cubicBezTo>
                        <a:pt x="56" y="156"/>
                        <a:pt x="66" y="155"/>
                        <a:pt x="75" y="156"/>
                      </a:cubicBezTo>
                      <a:cubicBezTo>
                        <a:pt x="88" y="160"/>
                        <a:pt x="103" y="184"/>
                        <a:pt x="103" y="184"/>
                      </a:cubicBezTo>
                      <a:cubicBezTo>
                        <a:pt x="180" y="177"/>
                        <a:pt x="122" y="179"/>
                        <a:pt x="167" y="164"/>
                      </a:cubicBezTo>
                      <a:cubicBezTo>
                        <a:pt x="193" y="203"/>
                        <a:pt x="151" y="208"/>
                        <a:pt x="207" y="216"/>
                      </a:cubicBezTo>
                      <a:cubicBezTo>
                        <a:pt x="237" y="206"/>
                        <a:pt x="209" y="182"/>
                        <a:pt x="239" y="172"/>
                      </a:cubicBezTo>
                      <a:cubicBezTo>
                        <a:pt x="258" y="166"/>
                        <a:pt x="276" y="162"/>
                        <a:pt x="295" y="156"/>
                      </a:cubicBezTo>
                      <a:cubicBezTo>
                        <a:pt x="314" y="169"/>
                        <a:pt x="305" y="159"/>
                        <a:pt x="315" y="188"/>
                      </a:cubicBezTo>
                      <a:cubicBezTo>
                        <a:pt x="316" y="192"/>
                        <a:pt x="315" y="199"/>
                        <a:pt x="319" y="200"/>
                      </a:cubicBezTo>
                      <a:cubicBezTo>
                        <a:pt x="340" y="207"/>
                        <a:pt x="327" y="203"/>
                        <a:pt x="359" y="208"/>
                      </a:cubicBezTo>
                      <a:cubicBezTo>
                        <a:pt x="368" y="194"/>
                        <a:pt x="376" y="188"/>
                        <a:pt x="363" y="168"/>
                      </a:cubicBezTo>
                      <a:cubicBezTo>
                        <a:pt x="358" y="160"/>
                        <a:pt x="339" y="152"/>
                        <a:pt x="339" y="152"/>
                      </a:cubicBezTo>
                      <a:cubicBezTo>
                        <a:pt x="340" y="140"/>
                        <a:pt x="339" y="127"/>
                        <a:pt x="343" y="116"/>
                      </a:cubicBezTo>
                      <a:cubicBezTo>
                        <a:pt x="345" y="111"/>
                        <a:pt x="352" y="111"/>
                        <a:pt x="355" y="108"/>
                      </a:cubicBezTo>
                      <a:cubicBezTo>
                        <a:pt x="375" y="88"/>
                        <a:pt x="395" y="73"/>
                        <a:pt x="423" y="64"/>
                      </a:cubicBezTo>
                      <a:cubicBezTo>
                        <a:pt x="445" y="31"/>
                        <a:pt x="445" y="61"/>
                        <a:pt x="439" y="0"/>
                      </a:cubicBezTo>
                      <a:cubicBezTo>
                        <a:pt x="438" y="0"/>
                        <a:pt x="404" y="2"/>
                        <a:pt x="395" y="8"/>
                      </a:cubicBezTo>
                      <a:cubicBezTo>
                        <a:pt x="389" y="12"/>
                        <a:pt x="380" y="26"/>
                        <a:pt x="371" y="28"/>
                      </a:cubicBezTo>
                      <a:cubicBezTo>
                        <a:pt x="353" y="31"/>
                        <a:pt x="334" y="31"/>
                        <a:pt x="315" y="32"/>
                      </a:cubicBezTo>
                      <a:cubicBezTo>
                        <a:pt x="261" y="50"/>
                        <a:pt x="223" y="76"/>
                        <a:pt x="163" y="84"/>
                      </a:cubicBezTo>
                      <a:cubicBezTo>
                        <a:pt x="147" y="83"/>
                        <a:pt x="130" y="85"/>
                        <a:pt x="115" y="80"/>
                      </a:cubicBezTo>
                      <a:cubicBezTo>
                        <a:pt x="111" y="79"/>
                        <a:pt x="114" y="71"/>
                        <a:pt x="111" y="68"/>
                      </a:cubicBezTo>
                      <a:cubicBezTo>
                        <a:pt x="108" y="65"/>
                        <a:pt x="103" y="65"/>
                        <a:pt x="99" y="64"/>
                      </a:cubicBezTo>
                      <a:cubicBezTo>
                        <a:pt x="92" y="65"/>
                        <a:pt x="15" y="76"/>
                        <a:pt x="3" y="84"/>
                      </a:cubicBezTo>
                      <a:cubicBezTo>
                        <a:pt x="0" y="86"/>
                        <a:pt x="3" y="92"/>
                        <a:pt x="3" y="9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70"/>
                <p:cNvSpPr>
                  <a:spLocks/>
                </p:cNvSpPr>
                <p:nvPr/>
              </p:nvSpPr>
              <p:spPr bwMode="auto">
                <a:xfrm>
                  <a:off x="4955" y="2252"/>
                  <a:ext cx="183" cy="160"/>
                </a:xfrm>
                <a:custGeom>
                  <a:avLst/>
                  <a:gdLst/>
                  <a:ahLst/>
                  <a:cxnLst>
                    <a:cxn ang="0">
                      <a:pos x="281" y="0"/>
                    </a:cxn>
                    <a:cxn ang="0">
                      <a:pos x="189" y="20"/>
                    </a:cxn>
                    <a:cxn ang="0">
                      <a:pos x="141" y="44"/>
                    </a:cxn>
                    <a:cxn ang="0">
                      <a:pos x="125" y="68"/>
                    </a:cxn>
                    <a:cxn ang="0">
                      <a:pos x="101" y="84"/>
                    </a:cxn>
                    <a:cxn ang="0">
                      <a:pos x="89" y="92"/>
                    </a:cxn>
                    <a:cxn ang="0">
                      <a:pos x="17" y="260"/>
                    </a:cxn>
                    <a:cxn ang="0">
                      <a:pos x="113" y="280"/>
                    </a:cxn>
                    <a:cxn ang="0">
                      <a:pos x="209" y="232"/>
                    </a:cxn>
                    <a:cxn ang="0">
                      <a:pos x="241" y="208"/>
                    </a:cxn>
                    <a:cxn ang="0">
                      <a:pos x="297" y="188"/>
                    </a:cxn>
                    <a:cxn ang="0">
                      <a:pos x="357" y="156"/>
                    </a:cxn>
                    <a:cxn ang="0">
                      <a:pos x="337" y="108"/>
                    </a:cxn>
                    <a:cxn ang="0">
                      <a:pos x="305" y="60"/>
                    </a:cxn>
                    <a:cxn ang="0">
                      <a:pos x="309" y="8"/>
                    </a:cxn>
                    <a:cxn ang="0">
                      <a:pos x="281" y="0"/>
                    </a:cxn>
                  </a:cxnLst>
                  <a:rect l="0" t="0" r="r" b="b"/>
                  <a:pathLst>
                    <a:path w="373" h="312">
                      <a:moveTo>
                        <a:pt x="281" y="0"/>
                      </a:moveTo>
                      <a:cubicBezTo>
                        <a:pt x="263" y="27"/>
                        <a:pt x="216" y="18"/>
                        <a:pt x="189" y="20"/>
                      </a:cubicBezTo>
                      <a:cubicBezTo>
                        <a:pt x="167" y="24"/>
                        <a:pt x="155" y="26"/>
                        <a:pt x="141" y="44"/>
                      </a:cubicBezTo>
                      <a:cubicBezTo>
                        <a:pt x="135" y="52"/>
                        <a:pt x="133" y="63"/>
                        <a:pt x="125" y="68"/>
                      </a:cubicBezTo>
                      <a:cubicBezTo>
                        <a:pt x="117" y="73"/>
                        <a:pt x="109" y="79"/>
                        <a:pt x="101" y="84"/>
                      </a:cubicBezTo>
                      <a:cubicBezTo>
                        <a:pt x="97" y="87"/>
                        <a:pt x="89" y="92"/>
                        <a:pt x="89" y="92"/>
                      </a:cubicBezTo>
                      <a:cubicBezTo>
                        <a:pt x="54" y="144"/>
                        <a:pt x="63" y="214"/>
                        <a:pt x="17" y="260"/>
                      </a:cubicBezTo>
                      <a:cubicBezTo>
                        <a:pt x="0" y="312"/>
                        <a:pt x="71" y="282"/>
                        <a:pt x="113" y="280"/>
                      </a:cubicBezTo>
                      <a:cubicBezTo>
                        <a:pt x="145" y="269"/>
                        <a:pt x="181" y="251"/>
                        <a:pt x="209" y="232"/>
                      </a:cubicBezTo>
                      <a:cubicBezTo>
                        <a:pt x="218" y="218"/>
                        <a:pt x="225" y="213"/>
                        <a:pt x="241" y="208"/>
                      </a:cubicBezTo>
                      <a:cubicBezTo>
                        <a:pt x="260" y="189"/>
                        <a:pt x="268" y="192"/>
                        <a:pt x="297" y="188"/>
                      </a:cubicBezTo>
                      <a:cubicBezTo>
                        <a:pt x="316" y="182"/>
                        <a:pt x="340" y="168"/>
                        <a:pt x="357" y="156"/>
                      </a:cubicBezTo>
                      <a:cubicBezTo>
                        <a:pt x="373" y="131"/>
                        <a:pt x="362" y="116"/>
                        <a:pt x="337" y="108"/>
                      </a:cubicBezTo>
                      <a:cubicBezTo>
                        <a:pt x="325" y="71"/>
                        <a:pt x="349" y="67"/>
                        <a:pt x="305" y="60"/>
                      </a:cubicBezTo>
                      <a:cubicBezTo>
                        <a:pt x="307" y="49"/>
                        <a:pt x="320" y="19"/>
                        <a:pt x="309" y="8"/>
                      </a:cubicBezTo>
                      <a:cubicBezTo>
                        <a:pt x="302" y="1"/>
                        <a:pt x="290" y="4"/>
                        <a:pt x="281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71"/>
                <p:cNvSpPr>
                  <a:spLocks/>
                </p:cNvSpPr>
                <p:nvPr/>
              </p:nvSpPr>
              <p:spPr bwMode="auto">
                <a:xfrm>
                  <a:off x="5588" y="2146"/>
                  <a:ext cx="78" cy="63"/>
                </a:xfrm>
                <a:custGeom>
                  <a:avLst/>
                  <a:gdLst/>
                  <a:ahLst/>
                  <a:cxnLst>
                    <a:cxn ang="0">
                      <a:pos x="72" y="17"/>
                    </a:cxn>
                    <a:cxn ang="0">
                      <a:pos x="28" y="29"/>
                    </a:cxn>
                    <a:cxn ang="0">
                      <a:pos x="8" y="65"/>
                    </a:cxn>
                    <a:cxn ang="0">
                      <a:pos x="0" y="77"/>
                    </a:cxn>
                    <a:cxn ang="0">
                      <a:pos x="60" y="93"/>
                    </a:cxn>
                    <a:cxn ang="0">
                      <a:pos x="108" y="121"/>
                    </a:cxn>
                    <a:cxn ang="0">
                      <a:pos x="116" y="13"/>
                    </a:cxn>
                    <a:cxn ang="0">
                      <a:pos x="72" y="17"/>
                    </a:cxn>
                  </a:cxnLst>
                  <a:rect l="0" t="0" r="r" b="b"/>
                  <a:pathLst>
                    <a:path w="158" h="121">
                      <a:moveTo>
                        <a:pt x="72" y="17"/>
                      </a:moveTo>
                      <a:cubicBezTo>
                        <a:pt x="60" y="19"/>
                        <a:pt x="38" y="16"/>
                        <a:pt x="28" y="29"/>
                      </a:cubicBezTo>
                      <a:cubicBezTo>
                        <a:pt x="19" y="40"/>
                        <a:pt x="16" y="54"/>
                        <a:pt x="8" y="65"/>
                      </a:cubicBezTo>
                      <a:cubicBezTo>
                        <a:pt x="5" y="69"/>
                        <a:pt x="0" y="77"/>
                        <a:pt x="0" y="77"/>
                      </a:cubicBezTo>
                      <a:cubicBezTo>
                        <a:pt x="19" y="90"/>
                        <a:pt x="41" y="82"/>
                        <a:pt x="60" y="93"/>
                      </a:cubicBezTo>
                      <a:cubicBezTo>
                        <a:pt x="78" y="103"/>
                        <a:pt x="89" y="115"/>
                        <a:pt x="108" y="121"/>
                      </a:cubicBezTo>
                      <a:cubicBezTo>
                        <a:pt x="148" y="108"/>
                        <a:pt x="158" y="109"/>
                        <a:pt x="116" y="13"/>
                      </a:cubicBezTo>
                      <a:cubicBezTo>
                        <a:pt x="110" y="0"/>
                        <a:pt x="87" y="17"/>
                        <a:pt x="72" y="17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72"/>
                <p:cNvSpPr>
                  <a:spLocks/>
                </p:cNvSpPr>
                <p:nvPr/>
              </p:nvSpPr>
              <p:spPr bwMode="auto">
                <a:xfrm>
                  <a:off x="5419" y="2190"/>
                  <a:ext cx="203" cy="117"/>
                </a:xfrm>
                <a:custGeom>
                  <a:avLst/>
                  <a:gdLst/>
                  <a:ahLst/>
                  <a:cxnLst>
                    <a:cxn ang="0">
                      <a:pos x="340" y="0"/>
                    </a:cxn>
                    <a:cxn ang="0">
                      <a:pos x="176" y="48"/>
                    </a:cxn>
                    <a:cxn ang="0">
                      <a:pos x="56" y="100"/>
                    </a:cxn>
                    <a:cxn ang="0">
                      <a:pos x="40" y="136"/>
                    </a:cxn>
                    <a:cxn ang="0">
                      <a:pos x="16" y="156"/>
                    </a:cxn>
                    <a:cxn ang="0">
                      <a:pos x="0" y="180"/>
                    </a:cxn>
                    <a:cxn ang="0">
                      <a:pos x="52" y="204"/>
                    </a:cxn>
                    <a:cxn ang="0">
                      <a:pos x="100" y="192"/>
                    </a:cxn>
                    <a:cxn ang="0">
                      <a:pos x="124" y="176"/>
                    </a:cxn>
                    <a:cxn ang="0">
                      <a:pos x="176" y="172"/>
                    </a:cxn>
                    <a:cxn ang="0">
                      <a:pos x="280" y="152"/>
                    </a:cxn>
                    <a:cxn ang="0">
                      <a:pos x="300" y="116"/>
                    </a:cxn>
                    <a:cxn ang="0">
                      <a:pos x="332" y="120"/>
                    </a:cxn>
                    <a:cxn ang="0">
                      <a:pos x="356" y="128"/>
                    </a:cxn>
                    <a:cxn ang="0">
                      <a:pos x="380" y="148"/>
                    </a:cxn>
                    <a:cxn ang="0">
                      <a:pos x="352" y="188"/>
                    </a:cxn>
                    <a:cxn ang="0">
                      <a:pos x="356" y="224"/>
                    </a:cxn>
                    <a:cxn ang="0">
                      <a:pos x="412" y="220"/>
                    </a:cxn>
                    <a:cxn ang="0">
                      <a:pos x="420" y="196"/>
                    </a:cxn>
                    <a:cxn ang="0">
                      <a:pos x="400" y="120"/>
                    </a:cxn>
                    <a:cxn ang="0">
                      <a:pos x="396" y="88"/>
                    </a:cxn>
                    <a:cxn ang="0">
                      <a:pos x="348" y="76"/>
                    </a:cxn>
                    <a:cxn ang="0">
                      <a:pos x="340" y="24"/>
                    </a:cxn>
                    <a:cxn ang="0">
                      <a:pos x="332" y="12"/>
                    </a:cxn>
                    <a:cxn ang="0">
                      <a:pos x="340" y="0"/>
                    </a:cxn>
                  </a:cxnLst>
                  <a:rect l="0" t="0" r="r" b="b"/>
                  <a:pathLst>
                    <a:path w="420" h="228">
                      <a:moveTo>
                        <a:pt x="340" y="0"/>
                      </a:moveTo>
                      <a:cubicBezTo>
                        <a:pt x="270" y="46"/>
                        <a:pt x="278" y="43"/>
                        <a:pt x="176" y="48"/>
                      </a:cubicBezTo>
                      <a:cubicBezTo>
                        <a:pt x="163" y="101"/>
                        <a:pt x="100" y="97"/>
                        <a:pt x="56" y="100"/>
                      </a:cubicBezTo>
                      <a:cubicBezTo>
                        <a:pt x="49" y="111"/>
                        <a:pt x="51" y="129"/>
                        <a:pt x="40" y="136"/>
                      </a:cubicBezTo>
                      <a:cubicBezTo>
                        <a:pt x="29" y="143"/>
                        <a:pt x="24" y="145"/>
                        <a:pt x="16" y="156"/>
                      </a:cubicBezTo>
                      <a:cubicBezTo>
                        <a:pt x="10" y="164"/>
                        <a:pt x="0" y="180"/>
                        <a:pt x="0" y="180"/>
                      </a:cubicBezTo>
                      <a:cubicBezTo>
                        <a:pt x="7" y="202"/>
                        <a:pt x="32" y="201"/>
                        <a:pt x="52" y="204"/>
                      </a:cubicBezTo>
                      <a:cubicBezTo>
                        <a:pt x="84" y="199"/>
                        <a:pt x="68" y="203"/>
                        <a:pt x="100" y="192"/>
                      </a:cubicBezTo>
                      <a:cubicBezTo>
                        <a:pt x="109" y="189"/>
                        <a:pt x="114" y="177"/>
                        <a:pt x="124" y="176"/>
                      </a:cubicBezTo>
                      <a:cubicBezTo>
                        <a:pt x="141" y="175"/>
                        <a:pt x="159" y="173"/>
                        <a:pt x="176" y="172"/>
                      </a:cubicBezTo>
                      <a:cubicBezTo>
                        <a:pt x="211" y="160"/>
                        <a:pt x="243" y="156"/>
                        <a:pt x="280" y="152"/>
                      </a:cubicBezTo>
                      <a:cubicBezTo>
                        <a:pt x="286" y="135"/>
                        <a:pt x="285" y="126"/>
                        <a:pt x="300" y="116"/>
                      </a:cubicBezTo>
                      <a:cubicBezTo>
                        <a:pt x="311" y="117"/>
                        <a:pt x="321" y="118"/>
                        <a:pt x="332" y="120"/>
                      </a:cubicBezTo>
                      <a:cubicBezTo>
                        <a:pt x="340" y="122"/>
                        <a:pt x="356" y="128"/>
                        <a:pt x="356" y="128"/>
                      </a:cubicBezTo>
                      <a:cubicBezTo>
                        <a:pt x="363" y="135"/>
                        <a:pt x="377" y="138"/>
                        <a:pt x="380" y="148"/>
                      </a:cubicBezTo>
                      <a:cubicBezTo>
                        <a:pt x="386" y="168"/>
                        <a:pt x="365" y="180"/>
                        <a:pt x="352" y="188"/>
                      </a:cubicBezTo>
                      <a:cubicBezTo>
                        <a:pt x="342" y="217"/>
                        <a:pt x="338" y="206"/>
                        <a:pt x="356" y="224"/>
                      </a:cubicBezTo>
                      <a:cubicBezTo>
                        <a:pt x="375" y="223"/>
                        <a:pt x="395" y="228"/>
                        <a:pt x="412" y="220"/>
                      </a:cubicBezTo>
                      <a:cubicBezTo>
                        <a:pt x="420" y="217"/>
                        <a:pt x="420" y="196"/>
                        <a:pt x="420" y="196"/>
                      </a:cubicBezTo>
                      <a:cubicBezTo>
                        <a:pt x="417" y="166"/>
                        <a:pt x="416" y="144"/>
                        <a:pt x="400" y="120"/>
                      </a:cubicBezTo>
                      <a:cubicBezTo>
                        <a:pt x="399" y="109"/>
                        <a:pt x="402" y="97"/>
                        <a:pt x="396" y="88"/>
                      </a:cubicBezTo>
                      <a:cubicBezTo>
                        <a:pt x="392" y="82"/>
                        <a:pt x="354" y="77"/>
                        <a:pt x="348" y="76"/>
                      </a:cubicBezTo>
                      <a:cubicBezTo>
                        <a:pt x="344" y="59"/>
                        <a:pt x="344" y="41"/>
                        <a:pt x="340" y="24"/>
                      </a:cubicBezTo>
                      <a:cubicBezTo>
                        <a:pt x="339" y="19"/>
                        <a:pt x="332" y="17"/>
                        <a:pt x="332" y="12"/>
                      </a:cubicBezTo>
                      <a:cubicBezTo>
                        <a:pt x="332" y="7"/>
                        <a:pt x="337" y="4"/>
                        <a:pt x="34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73"/>
                <p:cNvSpPr>
                  <a:spLocks/>
                </p:cNvSpPr>
                <p:nvPr/>
              </p:nvSpPr>
              <p:spPr bwMode="auto">
                <a:xfrm>
                  <a:off x="5450" y="2354"/>
                  <a:ext cx="129" cy="122"/>
                </a:xfrm>
                <a:custGeom>
                  <a:avLst/>
                  <a:gdLst/>
                  <a:ahLst/>
                  <a:cxnLst>
                    <a:cxn ang="0">
                      <a:pos x="52" y="9"/>
                    </a:cxn>
                    <a:cxn ang="0">
                      <a:pos x="4" y="29"/>
                    </a:cxn>
                    <a:cxn ang="0">
                      <a:pos x="8" y="117"/>
                    </a:cxn>
                    <a:cxn ang="0">
                      <a:pos x="32" y="133"/>
                    </a:cxn>
                    <a:cxn ang="0">
                      <a:pos x="60" y="169"/>
                    </a:cxn>
                    <a:cxn ang="0">
                      <a:pos x="132" y="201"/>
                    </a:cxn>
                    <a:cxn ang="0">
                      <a:pos x="176" y="213"/>
                    </a:cxn>
                    <a:cxn ang="0">
                      <a:pos x="212" y="237"/>
                    </a:cxn>
                    <a:cxn ang="0">
                      <a:pos x="220" y="157"/>
                    </a:cxn>
                    <a:cxn ang="0">
                      <a:pos x="204" y="81"/>
                    </a:cxn>
                    <a:cxn ang="0">
                      <a:pos x="192" y="25"/>
                    </a:cxn>
                    <a:cxn ang="0">
                      <a:pos x="136" y="13"/>
                    </a:cxn>
                    <a:cxn ang="0">
                      <a:pos x="64" y="9"/>
                    </a:cxn>
                    <a:cxn ang="0">
                      <a:pos x="52" y="9"/>
                    </a:cxn>
                  </a:cxnLst>
                  <a:rect l="0" t="0" r="r" b="b"/>
                  <a:pathLst>
                    <a:path w="262" h="237">
                      <a:moveTo>
                        <a:pt x="52" y="9"/>
                      </a:moveTo>
                      <a:cubicBezTo>
                        <a:pt x="30" y="13"/>
                        <a:pt x="16" y="10"/>
                        <a:pt x="4" y="29"/>
                      </a:cubicBezTo>
                      <a:cubicBezTo>
                        <a:pt x="5" y="58"/>
                        <a:pt x="0" y="89"/>
                        <a:pt x="8" y="117"/>
                      </a:cubicBezTo>
                      <a:cubicBezTo>
                        <a:pt x="10" y="126"/>
                        <a:pt x="24" y="128"/>
                        <a:pt x="32" y="133"/>
                      </a:cubicBezTo>
                      <a:cubicBezTo>
                        <a:pt x="45" y="141"/>
                        <a:pt x="47" y="161"/>
                        <a:pt x="60" y="169"/>
                      </a:cubicBezTo>
                      <a:cubicBezTo>
                        <a:pt x="89" y="188"/>
                        <a:pt x="98" y="195"/>
                        <a:pt x="132" y="201"/>
                      </a:cubicBezTo>
                      <a:cubicBezTo>
                        <a:pt x="147" y="204"/>
                        <a:pt x="176" y="213"/>
                        <a:pt x="176" y="213"/>
                      </a:cubicBezTo>
                      <a:cubicBezTo>
                        <a:pt x="188" y="225"/>
                        <a:pt x="198" y="228"/>
                        <a:pt x="212" y="237"/>
                      </a:cubicBezTo>
                      <a:cubicBezTo>
                        <a:pt x="262" y="229"/>
                        <a:pt x="259" y="183"/>
                        <a:pt x="220" y="157"/>
                      </a:cubicBezTo>
                      <a:cubicBezTo>
                        <a:pt x="202" y="131"/>
                        <a:pt x="207" y="118"/>
                        <a:pt x="204" y="81"/>
                      </a:cubicBezTo>
                      <a:cubicBezTo>
                        <a:pt x="204" y="78"/>
                        <a:pt x="207" y="34"/>
                        <a:pt x="192" y="25"/>
                      </a:cubicBezTo>
                      <a:cubicBezTo>
                        <a:pt x="178" y="16"/>
                        <a:pt x="151" y="15"/>
                        <a:pt x="136" y="13"/>
                      </a:cubicBezTo>
                      <a:cubicBezTo>
                        <a:pt x="97" y="0"/>
                        <a:pt x="120" y="4"/>
                        <a:pt x="64" y="9"/>
                      </a:cubicBezTo>
                      <a:cubicBezTo>
                        <a:pt x="51" y="13"/>
                        <a:pt x="52" y="17"/>
                        <a:pt x="52" y="9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74"/>
                <p:cNvSpPr>
                  <a:spLocks/>
                </p:cNvSpPr>
                <p:nvPr/>
              </p:nvSpPr>
              <p:spPr bwMode="auto">
                <a:xfrm>
                  <a:off x="5578" y="2376"/>
                  <a:ext cx="64" cy="58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31" y="32"/>
                    </a:cxn>
                    <a:cxn ang="0">
                      <a:pos x="7" y="48"/>
                    </a:cxn>
                    <a:cxn ang="0">
                      <a:pos x="31" y="104"/>
                    </a:cxn>
                    <a:cxn ang="0">
                      <a:pos x="103" y="84"/>
                    </a:cxn>
                    <a:cxn ang="0">
                      <a:pos x="107" y="52"/>
                    </a:cxn>
                    <a:cxn ang="0">
                      <a:pos x="127" y="48"/>
                    </a:cxn>
                    <a:cxn ang="0">
                      <a:pos x="131" y="36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1" h="104">
                      <a:moveTo>
                        <a:pt x="91" y="0"/>
                      </a:moveTo>
                      <a:cubicBezTo>
                        <a:pt x="56" y="6"/>
                        <a:pt x="58" y="5"/>
                        <a:pt x="31" y="32"/>
                      </a:cubicBezTo>
                      <a:cubicBezTo>
                        <a:pt x="24" y="39"/>
                        <a:pt x="7" y="48"/>
                        <a:pt x="7" y="48"/>
                      </a:cubicBezTo>
                      <a:cubicBezTo>
                        <a:pt x="0" y="70"/>
                        <a:pt x="8" y="96"/>
                        <a:pt x="31" y="104"/>
                      </a:cubicBezTo>
                      <a:cubicBezTo>
                        <a:pt x="59" y="100"/>
                        <a:pt x="77" y="89"/>
                        <a:pt x="103" y="84"/>
                      </a:cubicBezTo>
                      <a:cubicBezTo>
                        <a:pt x="104" y="73"/>
                        <a:pt x="101" y="61"/>
                        <a:pt x="107" y="52"/>
                      </a:cubicBezTo>
                      <a:cubicBezTo>
                        <a:pt x="111" y="46"/>
                        <a:pt x="121" y="52"/>
                        <a:pt x="127" y="48"/>
                      </a:cubicBezTo>
                      <a:cubicBezTo>
                        <a:pt x="131" y="46"/>
                        <a:pt x="130" y="40"/>
                        <a:pt x="131" y="36"/>
                      </a:cubicBezTo>
                      <a:cubicBezTo>
                        <a:pt x="126" y="4"/>
                        <a:pt x="123" y="5"/>
                        <a:pt x="91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75"/>
                <p:cNvSpPr>
                  <a:spLocks/>
                </p:cNvSpPr>
                <p:nvPr/>
              </p:nvSpPr>
              <p:spPr bwMode="auto">
                <a:xfrm>
                  <a:off x="5177" y="2485"/>
                  <a:ext cx="24" cy="62"/>
                </a:xfrm>
                <a:custGeom>
                  <a:avLst/>
                  <a:gdLst/>
                  <a:ahLst/>
                  <a:cxnLst>
                    <a:cxn ang="0">
                      <a:pos x="4" y="65"/>
                    </a:cxn>
                    <a:cxn ang="0">
                      <a:pos x="48" y="41"/>
                    </a:cxn>
                    <a:cxn ang="0">
                      <a:pos x="20" y="93"/>
                    </a:cxn>
                    <a:cxn ang="0">
                      <a:pos x="0" y="97"/>
                    </a:cxn>
                    <a:cxn ang="0">
                      <a:pos x="4" y="65"/>
                    </a:cxn>
                  </a:cxnLst>
                  <a:rect l="0" t="0" r="r" b="b"/>
                  <a:pathLst>
                    <a:path w="48" h="121">
                      <a:moveTo>
                        <a:pt x="4" y="65"/>
                      </a:moveTo>
                      <a:cubicBezTo>
                        <a:pt x="8" y="21"/>
                        <a:pt x="7" y="0"/>
                        <a:pt x="48" y="41"/>
                      </a:cubicBezTo>
                      <a:cubicBezTo>
                        <a:pt x="43" y="80"/>
                        <a:pt x="43" y="70"/>
                        <a:pt x="20" y="93"/>
                      </a:cubicBezTo>
                      <a:cubicBezTo>
                        <a:pt x="15" y="109"/>
                        <a:pt x="8" y="121"/>
                        <a:pt x="0" y="97"/>
                      </a:cubicBezTo>
                      <a:cubicBezTo>
                        <a:pt x="6" y="79"/>
                        <a:pt x="4" y="89"/>
                        <a:pt x="4" y="65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76"/>
                <p:cNvSpPr>
                  <a:spLocks/>
                </p:cNvSpPr>
                <p:nvPr/>
              </p:nvSpPr>
              <p:spPr bwMode="auto">
                <a:xfrm>
                  <a:off x="5622" y="2064"/>
                  <a:ext cx="39" cy="79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16" y="48"/>
                    </a:cxn>
                    <a:cxn ang="0">
                      <a:pos x="4" y="84"/>
                    </a:cxn>
                    <a:cxn ang="0">
                      <a:pos x="0" y="96"/>
                    </a:cxn>
                    <a:cxn ang="0">
                      <a:pos x="4" y="112"/>
                    </a:cxn>
                    <a:cxn ang="0">
                      <a:pos x="28" y="120"/>
                    </a:cxn>
                    <a:cxn ang="0">
                      <a:pos x="52" y="152"/>
                    </a:cxn>
                    <a:cxn ang="0">
                      <a:pos x="56" y="0"/>
                    </a:cxn>
                  </a:cxnLst>
                  <a:rect l="0" t="0" r="r" b="b"/>
                  <a:pathLst>
                    <a:path w="80" h="152">
                      <a:moveTo>
                        <a:pt x="56" y="0"/>
                      </a:moveTo>
                      <a:lnTo>
                        <a:pt x="16" y="48"/>
                      </a:lnTo>
                      <a:cubicBezTo>
                        <a:pt x="16" y="48"/>
                        <a:pt x="4" y="84"/>
                        <a:pt x="4" y="84"/>
                      </a:cubicBezTo>
                      <a:cubicBezTo>
                        <a:pt x="3" y="88"/>
                        <a:pt x="0" y="96"/>
                        <a:pt x="0" y="96"/>
                      </a:cubicBezTo>
                      <a:cubicBezTo>
                        <a:pt x="1" y="101"/>
                        <a:pt x="0" y="108"/>
                        <a:pt x="4" y="112"/>
                      </a:cubicBezTo>
                      <a:cubicBezTo>
                        <a:pt x="10" y="117"/>
                        <a:pt x="28" y="120"/>
                        <a:pt x="28" y="120"/>
                      </a:cubicBezTo>
                      <a:cubicBezTo>
                        <a:pt x="37" y="133"/>
                        <a:pt x="47" y="137"/>
                        <a:pt x="52" y="152"/>
                      </a:cubicBezTo>
                      <a:cubicBezTo>
                        <a:pt x="80" y="110"/>
                        <a:pt x="63" y="47"/>
                        <a:pt x="56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77"/>
                <p:cNvSpPr>
                  <a:spLocks/>
                </p:cNvSpPr>
                <p:nvPr/>
              </p:nvSpPr>
              <p:spPr bwMode="auto">
                <a:xfrm>
                  <a:off x="4618" y="2274"/>
                  <a:ext cx="17" cy="3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" y="60"/>
                    </a:cxn>
                    <a:cxn ang="0">
                      <a:pos x="20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6" h="60">
                      <a:moveTo>
                        <a:pt x="0" y="0"/>
                      </a:moveTo>
                      <a:cubicBezTo>
                        <a:pt x="5" y="21"/>
                        <a:pt x="6" y="48"/>
                        <a:pt x="24" y="60"/>
                      </a:cubicBezTo>
                      <a:cubicBezTo>
                        <a:pt x="31" y="40"/>
                        <a:pt x="36" y="36"/>
                        <a:pt x="20" y="20"/>
                      </a:cubicBezTo>
                      <a:cubicBezTo>
                        <a:pt x="16" y="9"/>
                        <a:pt x="14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78"/>
                <p:cNvSpPr>
                  <a:spLocks/>
                </p:cNvSpPr>
                <p:nvPr/>
              </p:nvSpPr>
              <p:spPr bwMode="auto">
                <a:xfrm>
                  <a:off x="4655" y="2294"/>
                  <a:ext cx="47" cy="26"/>
                </a:xfrm>
                <a:custGeom>
                  <a:avLst/>
                  <a:gdLst/>
                  <a:ahLst/>
                  <a:cxnLst>
                    <a:cxn ang="0">
                      <a:pos x="27" y="42"/>
                    </a:cxn>
                    <a:cxn ang="0">
                      <a:pos x="95" y="34"/>
                    </a:cxn>
                    <a:cxn ang="0">
                      <a:pos x="23" y="18"/>
                    </a:cxn>
                    <a:cxn ang="0">
                      <a:pos x="27" y="42"/>
                    </a:cxn>
                  </a:cxnLst>
                  <a:rect l="0" t="0" r="r" b="b"/>
                  <a:pathLst>
                    <a:path w="95" h="50">
                      <a:moveTo>
                        <a:pt x="27" y="42"/>
                      </a:moveTo>
                      <a:cubicBezTo>
                        <a:pt x="59" y="45"/>
                        <a:pt x="70" y="50"/>
                        <a:pt x="95" y="34"/>
                      </a:cubicBezTo>
                      <a:cubicBezTo>
                        <a:pt x="84" y="0"/>
                        <a:pt x="58" y="15"/>
                        <a:pt x="23" y="18"/>
                      </a:cubicBezTo>
                      <a:cubicBezTo>
                        <a:pt x="17" y="36"/>
                        <a:pt x="0" y="42"/>
                        <a:pt x="27" y="4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79"/>
                <p:cNvSpPr>
                  <a:spLocks/>
                </p:cNvSpPr>
                <p:nvPr/>
              </p:nvSpPr>
              <p:spPr bwMode="auto">
                <a:xfrm>
                  <a:off x="4623" y="2322"/>
                  <a:ext cx="26" cy="51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0" y="76"/>
                    </a:cxn>
                    <a:cxn ang="0">
                      <a:pos x="32" y="92"/>
                    </a:cxn>
                    <a:cxn ang="0">
                      <a:pos x="52" y="56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52" h="98">
                      <a:moveTo>
                        <a:pt x="28" y="0"/>
                      </a:moveTo>
                      <a:cubicBezTo>
                        <a:pt x="23" y="68"/>
                        <a:pt x="32" y="44"/>
                        <a:pt x="0" y="76"/>
                      </a:cubicBezTo>
                      <a:cubicBezTo>
                        <a:pt x="6" y="98"/>
                        <a:pt x="10" y="97"/>
                        <a:pt x="32" y="92"/>
                      </a:cubicBezTo>
                      <a:cubicBezTo>
                        <a:pt x="36" y="79"/>
                        <a:pt x="52" y="56"/>
                        <a:pt x="52" y="56"/>
                      </a:cubicBezTo>
                      <a:cubicBezTo>
                        <a:pt x="48" y="24"/>
                        <a:pt x="49" y="21"/>
                        <a:pt x="28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80"/>
                <p:cNvSpPr>
                  <a:spLocks/>
                </p:cNvSpPr>
                <p:nvPr/>
              </p:nvSpPr>
              <p:spPr bwMode="auto">
                <a:xfrm>
                  <a:off x="4628" y="2353"/>
                  <a:ext cx="39" cy="41"/>
                </a:xfrm>
                <a:custGeom>
                  <a:avLst/>
                  <a:gdLst/>
                  <a:ahLst/>
                  <a:cxnLst>
                    <a:cxn ang="0">
                      <a:pos x="62" y="12"/>
                    </a:cxn>
                    <a:cxn ang="0">
                      <a:pos x="18" y="48"/>
                    </a:cxn>
                    <a:cxn ang="0">
                      <a:pos x="18" y="80"/>
                    </a:cxn>
                    <a:cxn ang="0">
                      <a:pos x="58" y="48"/>
                    </a:cxn>
                    <a:cxn ang="0">
                      <a:pos x="78" y="12"/>
                    </a:cxn>
                    <a:cxn ang="0">
                      <a:pos x="62" y="12"/>
                    </a:cxn>
                  </a:cxnLst>
                  <a:rect l="0" t="0" r="r" b="b"/>
                  <a:pathLst>
                    <a:path w="78" h="80">
                      <a:moveTo>
                        <a:pt x="62" y="12"/>
                      </a:moveTo>
                      <a:cubicBezTo>
                        <a:pt x="49" y="31"/>
                        <a:pt x="36" y="36"/>
                        <a:pt x="18" y="48"/>
                      </a:cubicBezTo>
                      <a:cubicBezTo>
                        <a:pt x="7" y="64"/>
                        <a:pt x="0" y="68"/>
                        <a:pt x="18" y="80"/>
                      </a:cubicBezTo>
                      <a:cubicBezTo>
                        <a:pt x="40" y="73"/>
                        <a:pt x="41" y="60"/>
                        <a:pt x="58" y="48"/>
                      </a:cubicBezTo>
                      <a:cubicBezTo>
                        <a:pt x="76" y="20"/>
                        <a:pt x="71" y="33"/>
                        <a:pt x="78" y="12"/>
                      </a:cubicBezTo>
                      <a:cubicBezTo>
                        <a:pt x="64" y="2"/>
                        <a:pt x="68" y="0"/>
                        <a:pt x="62" y="1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81"/>
                <p:cNvSpPr>
                  <a:spLocks/>
                </p:cNvSpPr>
                <p:nvPr/>
              </p:nvSpPr>
              <p:spPr bwMode="auto">
                <a:xfrm>
                  <a:off x="4675" y="2370"/>
                  <a:ext cx="22" cy="27"/>
                </a:xfrm>
                <a:custGeom>
                  <a:avLst/>
                  <a:gdLst/>
                  <a:ahLst/>
                  <a:cxnLst>
                    <a:cxn ang="0">
                      <a:pos x="20" y="27"/>
                    </a:cxn>
                    <a:cxn ang="0">
                      <a:pos x="44" y="47"/>
                    </a:cxn>
                    <a:cxn ang="0">
                      <a:pos x="4" y="7"/>
                    </a:cxn>
                    <a:cxn ang="0">
                      <a:pos x="20" y="27"/>
                    </a:cxn>
                  </a:cxnLst>
                  <a:rect l="0" t="0" r="r" b="b"/>
                  <a:pathLst>
                    <a:path w="45" h="53">
                      <a:moveTo>
                        <a:pt x="20" y="27"/>
                      </a:moveTo>
                      <a:cubicBezTo>
                        <a:pt x="25" y="43"/>
                        <a:pt x="25" y="53"/>
                        <a:pt x="44" y="47"/>
                      </a:cubicBezTo>
                      <a:cubicBezTo>
                        <a:pt x="39" y="1"/>
                        <a:pt x="45" y="0"/>
                        <a:pt x="4" y="7"/>
                      </a:cubicBezTo>
                      <a:cubicBezTo>
                        <a:pt x="9" y="40"/>
                        <a:pt x="0" y="40"/>
                        <a:pt x="20" y="27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82"/>
                <p:cNvSpPr>
                  <a:spLocks/>
                </p:cNvSpPr>
                <p:nvPr/>
              </p:nvSpPr>
              <p:spPr bwMode="auto">
                <a:xfrm>
                  <a:off x="4813" y="2356"/>
                  <a:ext cx="67" cy="61"/>
                </a:xfrm>
                <a:custGeom>
                  <a:avLst/>
                  <a:gdLst/>
                  <a:ahLst/>
                  <a:cxnLst>
                    <a:cxn ang="0">
                      <a:pos x="13" y="30"/>
                    </a:cxn>
                    <a:cxn ang="0">
                      <a:pos x="33" y="102"/>
                    </a:cxn>
                    <a:cxn ang="0">
                      <a:pos x="49" y="38"/>
                    </a:cxn>
                    <a:cxn ang="0">
                      <a:pos x="13" y="30"/>
                    </a:cxn>
                  </a:cxnLst>
                  <a:rect l="0" t="0" r="r" b="b"/>
                  <a:pathLst>
                    <a:path w="95" h="102">
                      <a:moveTo>
                        <a:pt x="13" y="30"/>
                      </a:moveTo>
                      <a:cubicBezTo>
                        <a:pt x="15" y="57"/>
                        <a:pt x="5" y="93"/>
                        <a:pt x="33" y="102"/>
                      </a:cubicBezTo>
                      <a:cubicBezTo>
                        <a:pt x="59" y="97"/>
                        <a:pt x="95" y="96"/>
                        <a:pt x="49" y="38"/>
                      </a:cubicBezTo>
                      <a:cubicBezTo>
                        <a:pt x="19" y="0"/>
                        <a:pt x="0" y="68"/>
                        <a:pt x="13" y="3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83"/>
                <p:cNvSpPr>
                  <a:spLocks/>
                </p:cNvSpPr>
                <p:nvPr/>
              </p:nvSpPr>
              <p:spPr bwMode="auto">
                <a:xfrm>
                  <a:off x="4917" y="2417"/>
                  <a:ext cx="35" cy="19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2" y="12"/>
                    </a:cxn>
                    <a:cxn ang="0">
                      <a:pos x="6" y="28"/>
                    </a:cxn>
                    <a:cxn ang="0">
                      <a:pos x="30" y="36"/>
                    </a:cxn>
                    <a:cxn ang="0">
                      <a:pos x="54" y="8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72" h="40">
                      <a:moveTo>
                        <a:pt x="38" y="0"/>
                      </a:moveTo>
                      <a:cubicBezTo>
                        <a:pt x="35" y="0"/>
                        <a:pt x="5" y="2"/>
                        <a:pt x="2" y="12"/>
                      </a:cubicBezTo>
                      <a:cubicBezTo>
                        <a:pt x="0" y="17"/>
                        <a:pt x="2" y="24"/>
                        <a:pt x="6" y="28"/>
                      </a:cubicBezTo>
                      <a:cubicBezTo>
                        <a:pt x="12" y="33"/>
                        <a:pt x="30" y="36"/>
                        <a:pt x="30" y="36"/>
                      </a:cubicBezTo>
                      <a:cubicBezTo>
                        <a:pt x="52" y="33"/>
                        <a:pt x="72" y="40"/>
                        <a:pt x="54" y="8"/>
                      </a:cubicBezTo>
                      <a:cubicBezTo>
                        <a:pt x="51" y="3"/>
                        <a:pt x="42" y="4"/>
                        <a:pt x="38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84"/>
                <p:cNvSpPr>
                  <a:spLocks/>
                </p:cNvSpPr>
                <p:nvPr/>
              </p:nvSpPr>
              <p:spPr bwMode="auto">
                <a:xfrm>
                  <a:off x="5291" y="2431"/>
                  <a:ext cx="60" cy="50"/>
                </a:xfrm>
                <a:custGeom>
                  <a:avLst/>
                  <a:gdLst/>
                  <a:ahLst/>
                  <a:cxnLst>
                    <a:cxn ang="0">
                      <a:pos x="79" y="24"/>
                    </a:cxn>
                    <a:cxn ang="0">
                      <a:pos x="15" y="48"/>
                    </a:cxn>
                    <a:cxn ang="0">
                      <a:pos x="11" y="64"/>
                    </a:cxn>
                    <a:cxn ang="0">
                      <a:pos x="3" y="76"/>
                    </a:cxn>
                    <a:cxn ang="0">
                      <a:pos x="51" y="96"/>
                    </a:cxn>
                    <a:cxn ang="0">
                      <a:pos x="63" y="92"/>
                    </a:cxn>
                    <a:cxn ang="0">
                      <a:pos x="63" y="68"/>
                    </a:cxn>
                    <a:cxn ang="0">
                      <a:pos x="87" y="60"/>
                    </a:cxn>
                    <a:cxn ang="0">
                      <a:pos x="67" y="44"/>
                    </a:cxn>
                    <a:cxn ang="0">
                      <a:pos x="91" y="36"/>
                    </a:cxn>
                    <a:cxn ang="0">
                      <a:pos x="67" y="36"/>
                    </a:cxn>
                    <a:cxn ang="0">
                      <a:pos x="55" y="44"/>
                    </a:cxn>
                    <a:cxn ang="0">
                      <a:pos x="79" y="24"/>
                    </a:cxn>
                  </a:cxnLst>
                  <a:rect l="0" t="0" r="r" b="b"/>
                  <a:pathLst>
                    <a:path w="111" h="96">
                      <a:moveTo>
                        <a:pt x="79" y="24"/>
                      </a:moveTo>
                      <a:cubicBezTo>
                        <a:pt x="57" y="31"/>
                        <a:pt x="37" y="41"/>
                        <a:pt x="15" y="48"/>
                      </a:cubicBezTo>
                      <a:cubicBezTo>
                        <a:pt x="14" y="53"/>
                        <a:pt x="13" y="59"/>
                        <a:pt x="11" y="64"/>
                      </a:cubicBezTo>
                      <a:cubicBezTo>
                        <a:pt x="9" y="68"/>
                        <a:pt x="0" y="72"/>
                        <a:pt x="3" y="76"/>
                      </a:cubicBezTo>
                      <a:cubicBezTo>
                        <a:pt x="7" y="80"/>
                        <a:pt x="42" y="90"/>
                        <a:pt x="51" y="96"/>
                      </a:cubicBezTo>
                      <a:cubicBezTo>
                        <a:pt x="55" y="95"/>
                        <a:pt x="61" y="96"/>
                        <a:pt x="63" y="92"/>
                      </a:cubicBezTo>
                      <a:cubicBezTo>
                        <a:pt x="69" y="80"/>
                        <a:pt x="46" y="80"/>
                        <a:pt x="63" y="68"/>
                      </a:cubicBezTo>
                      <a:cubicBezTo>
                        <a:pt x="70" y="63"/>
                        <a:pt x="87" y="60"/>
                        <a:pt x="87" y="60"/>
                      </a:cubicBezTo>
                      <a:cubicBezTo>
                        <a:pt x="111" y="24"/>
                        <a:pt x="79" y="80"/>
                        <a:pt x="67" y="44"/>
                      </a:cubicBezTo>
                      <a:cubicBezTo>
                        <a:pt x="64" y="36"/>
                        <a:pt x="91" y="36"/>
                        <a:pt x="91" y="36"/>
                      </a:cubicBezTo>
                      <a:cubicBezTo>
                        <a:pt x="82" y="0"/>
                        <a:pt x="79" y="26"/>
                        <a:pt x="67" y="36"/>
                      </a:cubicBezTo>
                      <a:cubicBezTo>
                        <a:pt x="54" y="47"/>
                        <a:pt x="55" y="34"/>
                        <a:pt x="55" y="44"/>
                      </a:cubicBezTo>
                      <a:lnTo>
                        <a:pt x="79" y="24"/>
                      </a:ln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85"/>
                <p:cNvSpPr>
                  <a:spLocks/>
                </p:cNvSpPr>
                <p:nvPr/>
              </p:nvSpPr>
              <p:spPr bwMode="auto">
                <a:xfrm>
                  <a:off x="5305" y="2491"/>
                  <a:ext cx="45" cy="46"/>
                </a:xfrm>
                <a:custGeom>
                  <a:avLst/>
                  <a:gdLst/>
                  <a:ahLst/>
                  <a:cxnLst>
                    <a:cxn ang="0">
                      <a:pos x="52" y="17"/>
                    </a:cxn>
                    <a:cxn ang="0">
                      <a:pos x="24" y="21"/>
                    </a:cxn>
                    <a:cxn ang="0">
                      <a:pos x="8" y="41"/>
                    </a:cxn>
                    <a:cxn ang="0">
                      <a:pos x="40" y="33"/>
                    </a:cxn>
                    <a:cxn ang="0">
                      <a:pos x="36" y="69"/>
                    </a:cxn>
                    <a:cxn ang="0">
                      <a:pos x="28" y="81"/>
                    </a:cxn>
                    <a:cxn ang="0">
                      <a:pos x="52" y="89"/>
                    </a:cxn>
                    <a:cxn ang="0">
                      <a:pos x="80" y="61"/>
                    </a:cxn>
                    <a:cxn ang="0">
                      <a:pos x="72" y="45"/>
                    </a:cxn>
                    <a:cxn ang="0">
                      <a:pos x="80" y="9"/>
                    </a:cxn>
                    <a:cxn ang="0">
                      <a:pos x="52" y="17"/>
                    </a:cxn>
                  </a:cxnLst>
                  <a:rect l="0" t="0" r="r" b="b"/>
                  <a:pathLst>
                    <a:path w="93" h="89">
                      <a:moveTo>
                        <a:pt x="52" y="17"/>
                      </a:moveTo>
                      <a:cubicBezTo>
                        <a:pt x="43" y="18"/>
                        <a:pt x="33" y="18"/>
                        <a:pt x="24" y="21"/>
                      </a:cubicBezTo>
                      <a:cubicBezTo>
                        <a:pt x="16" y="23"/>
                        <a:pt x="0" y="37"/>
                        <a:pt x="8" y="41"/>
                      </a:cubicBezTo>
                      <a:cubicBezTo>
                        <a:pt x="12" y="43"/>
                        <a:pt x="34" y="35"/>
                        <a:pt x="40" y="33"/>
                      </a:cubicBezTo>
                      <a:cubicBezTo>
                        <a:pt x="39" y="45"/>
                        <a:pt x="39" y="57"/>
                        <a:pt x="36" y="69"/>
                      </a:cubicBezTo>
                      <a:cubicBezTo>
                        <a:pt x="35" y="74"/>
                        <a:pt x="25" y="77"/>
                        <a:pt x="28" y="81"/>
                      </a:cubicBezTo>
                      <a:cubicBezTo>
                        <a:pt x="33" y="88"/>
                        <a:pt x="52" y="89"/>
                        <a:pt x="52" y="89"/>
                      </a:cubicBezTo>
                      <a:cubicBezTo>
                        <a:pt x="73" y="82"/>
                        <a:pt x="59" y="68"/>
                        <a:pt x="80" y="61"/>
                      </a:cubicBezTo>
                      <a:cubicBezTo>
                        <a:pt x="93" y="22"/>
                        <a:pt x="80" y="74"/>
                        <a:pt x="72" y="45"/>
                      </a:cubicBezTo>
                      <a:cubicBezTo>
                        <a:pt x="70" y="37"/>
                        <a:pt x="77" y="18"/>
                        <a:pt x="80" y="9"/>
                      </a:cubicBezTo>
                      <a:cubicBezTo>
                        <a:pt x="68" y="5"/>
                        <a:pt x="52" y="0"/>
                        <a:pt x="52" y="17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86"/>
                <p:cNvSpPr>
                  <a:spLocks/>
                </p:cNvSpPr>
                <p:nvPr/>
              </p:nvSpPr>
              <p:spPr bwMode="auto">
                <a:xfrm>
                  <a:off x="5554" y="2498"/>
                  <a:ext cx="36" cy="35"/>
                </a:xfrm>
                <a:custGeom>
                  <a:avLst/>
                  <a:gdLst/>
                  <a:ahLst/>
                  <a:cxnLst>
                    <a:cxn ang="0">
                      <a:pos x="49" y="0"/>
                    </a:cxn>
                    <a:cxn ang="0">
                      <a:pos x="21" y="24"/>
                    </a:cxn>
                    <a:cxn ang="0">
                      <a:pos x="45" y="68"/>
                    </a:cxn>
                    <a:cxn ang="0">
                      <a:pos x="73" y="48"/>
                    </a:cxn>
                    <a:cxn ang="0">
                      <a:pos x="61" y="4"/>
                    </a:cxn>
                    <a:cxn ang="0">
                      <a:pos x="49" y="0"/>
                    </a:cxn>
                  </a:cxnLst>
                  <a:rect l="0" t="0" r="r" b="b"/>
                  <a:pathLst>
                    <a:path w="73" h="68">
                      <a:moveTo>
                        <a:pt x="49" y="0"/>
                      </a:moveTo>
                      <a:cubicBezTo>
                        <a:pt x="44" y="16"/>
                        <a:pt x="35" y="15"/>
                        <a:pt x="21" y="24"/>
                      </a:cubicBezTo>
                      <a:cubicBezTo>
                        <a:pt x="7" y="65"/>
                        <a:pt x="0" y="53"/>
                        <a:pt x="45" y="68"/>
                      </a:cubicBezTo>
                      <a:cubicBezTo>
                        <a:pt x="73" y="59"/>
                        <a:pt x="66" y="68"/>
                        <a:pt x="73" y="48"/>
                      </a:cubicBezTo>
                      <a:cubicBezTo>
                        <a:pt x="68" y="34"/>
                        <a:pt x="69" y="17"/>
                        <a:pt x="61" y="4"/>
                      </a:cubicBezTo>
                      <a:cubicBezTo>
                        <a:pt x="59" y="0"/>
                        <a:pt x="53" y="1"/>
                        <a:pt x="49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87"/>
                <p:cNvSpPr>
                  <a:spLocks/>
                </p:cNvSpPr>
                <p:nvPr/>
              </p:nvSpPr>
              <p:spPr bwMode="auto">
                <a:xfrm>
                  <a:off x="5512" y="2522"/>
                  <a:ext cx="33" cy="35"/>
                </a:xfrm>
                <a:custGeom>
                  <a:avLst/>
                  <a:gdLst/>
                  <a:ahLst/>
                  <a:cxnLst>
                    <a:cxn ang="0">
                      <a:pos x="33" y="4"/>
                    </a:cxn>
                    <a:cxn ang="0">
                      <a:pos x="1" y="32"/>
                    </a:cxn>
                    <a:cxn ang="0">
                      <a:pos x="33" y="68"/>
                    </a:cxn>
                    <a:cxn ang="0">
                      <a:pos x="61" y="36"/>
                    </a:cxn>
                    <a:cxn ang="0">
                      <a:pos x="45" y="16"/>
                    </a:cxn>
                    <a:cxn ang="0">
                      <a:pos x="21" y="4"/>
                    </a:cxn>
                    <a:cxn ang="0">
                      <a:pos x="33" y="4"/>
                    </a:cxn>
                  </a:cxnLst>
                  <a:rect l="0" t="0" r="r" b="b"/>
                  <a:pathLst>
                    <a:path w="67" h="68">
                      <a:moveTo>
                        <a:pt x="33" y="4"/>
                      </a:moveTo>
                      <a:cubicBezTo>
                        <a:pt x="5" y="23"/>
                        <a:pt x="14" y="12"/>
                        <a:pt x="1" y="32"/>
                      </a:cubicBezTo>
                      <a:cubicBezTo>
                        <a:pt x="27" y="49"/>
                        <a:pt x="0" y="60"/>
                        <a:pt x="33" y="68"/>
                      </a:cubicBezTo>
                      <a:cubicBezTo>
                        <a:pt x="42" y="55"/>
                        <a:pt x="52" y="49"/>
                        <a:pt x="61" y="36"/>
                      </a:cubicBezTo>
                      <a:cubicBezTo>
                        <a:pt x="27" y="13"/>
                        <a:pt x="67" y="44"/>
                        <a:pt x="45" y="16"/>
                      </a:cubicBezTo>
                      <a:cubicBezTo>
                        <a:pt x="39" y="9"/>
                        <a:pt x="21" y="13"/>
                        <a:pt x="21" y="4"/>
                      </a:cubicBezTo>
                      <a:cubicBezTo>
                        <a:pt x="21" y="0"/>
                        <a:pt x="29" y="4"/>
                        <a:pt x="33" y="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88"/>
                <p:cNvSpPr>
                  <a:spLocks/>
                </p:cNvSpPr>
                <p:nvPr/>
              </p:nvSpPr>
              <p:spPr bwMode="auto">
                <a:xfrm>
                  <a:off x="5475" y="2551"/>
                  <a:ext cx="20" cy="25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0" y="36"/>
                    </a:cxn>
                    <a:cxn ang="0">
                      <a:pos x="40" y="28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40" h="48">
                      <a:moveTo>
                        <a:pt x="24" y="0"/>
                      </a:moveTo>
                      <a:cubicBezTo>
                        <a:pt x="12" y="12"/>
                        <a:pt x="5" y="20"/>
                        <a:pt x="0" y="36"/>
                      </a:cubicBezTo>
                      <a:cubicBezTo>
                        <a:pt x="18" y="48"/>
                        <a:pt x="28" y="46"/>
                        <a:pt x="40" y="28"/>
                      </a:cubicBezTo>
                      <a:cubicBezTo>
                        <a:pt x="27" y="20"/>
                        <a:pt x="24" y="17"/>
                        <a:pt x="24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89"/>
                <p:cNvSpPr>
                  <a:spLocks/>
                </p:cNvSpPr>
                <p:nvPr/>
              </p:nvSpPr>
              <p:spPr bwMode="auto">
                <a:xfrm>
                  <a:off x="5314" y="2255"/>
                  <a:ext cx="60" cy="64"/>
                </a:xfrm>
                <a:custGeom>
                  <a:avLst/>
                  <a:gdLst/>
                  <a:ahLst/>
                  <a:cxnLst>
                    <a:cxn ang="0">
                      <a:pos x="84" y="30"/>
                    </a:cxn>
                    <a:cxn ang="0">
                      <a:pos x="48" y="22"/>
                    </a:cxn>
                    <a:cxn ang="0">
                      <a:pos x="12" y="26"/>
                    </a:cxn>
                    <a:cxn ang="0">
                      <a:pos x="8" y="38"/>
                    </a:cxn>
                    <a:cxn ang="0">
                      <a:pos x="0" y="50"/>
                    </a:cxn>
                    <a:cxn ang="0">
                      <a:pos x="40" y="94"/>
                    </a:cxn>
                    <a:cxn ang="0">
                      <a:pos x="88" y="114"/>
                    </a:cxn>
                    <a:cxn ang="0">
                      <a:pos x="104" y="70"/>
                    </a:cxn>
                    <a:cxn ang="0">
                      <a:pos x="84" y="30"/>
                    </a:cxn>
                  </a:cxnLst>
                  <a:rect l="0" t="0" r="r" b="b"/>
                  <a:pathLst>
                    <a:path w="119" h="124">
                      <a:moveTo>
                        <a:pt x="84" y="30"/>
                      </a:moveTo>
                      <a:cubicBezTo>
                        <a:pt x="66" y="42"/>
                        <a:pt x="63" y="37"/>
                        <a:pt x="48" y="22"/>
                      </a:cubicBezTo>
                      <a:cubicBezTo>
                        <a:pt x="41" y="0"/>
                        <a:pt x="21" y="9"/>
                        <a:pt x="12" y="26"/>
                      </a:cubicBezTo>
                      <a:cubicBezTo>
                        <a:pt x="10" y="30"/>
                        <a:pt x="10" y="34"/>
                        <a:pt x="8" y="38"/>
                      </a:cubicBezTo>
                      <a:cubicBezTo>
                        <a:pt x="6" y="42"/>
                        <a:pt x="3" y="46"/>
                        <a:pt x="0" y="50"/>
                      </a:cubicBezTo>
                      <a:cubicBezTo>
                        <a:pt x="11" y="84"/>
                        <a:pt x="6" y="86"/>
                        <a:pt x="40" y="94"/>
                      </a:cubicBezTo>
                      <a:cubicBezTo>
                        <a:pt x="48" y="124"/>
                        <a:pt x="57" y="118"/>
                        <a:pt x="88" y="114"/>
                      </a:cubicBezTo>
                      <a:cubicBezTo>
                        <a:pt x="95" y="94"/>
                        <a:pt x="79" y="78"/>
                        <a:pt x="104" y="70"/>
                      </a:cubicBezTo>
                      <a:cubicBezTo>
                        <a:pt x="119" y="47"/>
                        <a:pt x="106" y="37"/>
                        <a:pt x="84" y="3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90"/>
                <p:cNvSpPr>
                  <a:spLocks/>
                </p:cNvSpPr>
                <p:nvPr/>
              </p:nvSpPr>
              <p:spPr bwMode="auto">
                <a:xfrm>
                  <a:off x="4851" y="2451"/>
                  <a:ext cx="22" cy="27"/>
                </a:xfrm>
                <a:custGeom>
                  <a:avLst/>
                  <a:gdLst/>
                  <a:ahLst/>
                  <a:cxnLst>
                    <a:cxn ang="0">
                      <a:pos x="20" y="27"/>
                    </a:cxn>
                    <a:cxn ang="0">
                      <a:pos x="44" y="47"/>
                    </a:cxn>
                    <a:cxn ang="0">
                      <a:pos x="4" y="7"/>
                    </a:cxn>
                    <a:cxn ang="0">
                      <a:pos x="20" y="27"/>
                    </a:cxn>
                  </a:cxnLst>
                  <a:rect l="0" t="0" r="r" b="b"/>
                  <a:pathLst>
                    <a:path w="45" h="53">
                      <a:moveTo>
                        <a:pt x="20" y="27"/>
                      </a:moveTo>
                      <a:cubicBezTo>
                        <a:pt x="25" y="43"/>
                        <a:pt x="25" y="53"/>
                        <a:pt x="44" y="47"/>
                      </a:cubicBezTo>
                      <a:cubicBezTo>
                        <a:pt x="39" y="1"/>
                        <a:pt x="45" y="0"/>
                        <a:pt x="4" y="7"/>
                      </a:cubicBezTo>
                      <a:cubicBezTo>
                        <a:pt x="9" y="40"/>
                        <a:pt x="0" y="40"/>
                        <a:pt x="20" y="27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 91"/>
                <p:cNvSpPr>
                  <a:spLocks/>
                </p:cNvSpPr>
                <p:nvPr/>
              </p:nvSpPr>
              <p:spPr bwMode="auto">
                <a:xfrm>
                  <a:off x="4196" y="2365"/>
                  <a:ext cx="46" cy="44"/>
                </a:xfrm>
                <a:custGeom>
                  <a:avLst/>
                  <a:gdLst/>
                  <a:ahLst/>
                  <a:cxnLst>
                    <a:cxn ang="0">
                      <a:pos x="78" y="9"/>
                    </a:cxn>
                    <a:cxn ang="0">
                      <a:pos x="14" y="9"/>
                    </a:cxn>
                    <a:cxn ang="0">
                      <a:pos x="54" y="49"/>
                    </a:cxn>
                    <a:cxn ang="0">
                      <a:pos x="90" y="21"/>
                    </a:cxn>
                    <a:cxn ang="0">
                      <a:pos x="78" y="9"/>
                    </a:cxn>
                  </a:cxnLst>
                  <a:rect l="0" t="0" r="r" b="b"/>
                  <a:pathLst>
                    <a:path w="92" h="85">
                      <a:moveTo>
                        <a:pt x="78" y="9"/>
                      </a:moveTo>
                      <a:cubicBezTo>
                        <a:pt x="77" y="9"/>
                        <a:pt x="23" y="0"/>
                        <a:pt x="14" y="9"/>
                      </a:cubicBezTo>
                      <a:cubicBezTo>
                        <a:pt x="0" y="23"/>
                        <a:pt x="47" y="45"/>
                        <a:pt x="54" y="49"/>
                      </a:cubicBezTo>
                      <a:cubicBezTo>
                        <a:pt x="78" y="85"/>
                        <a:pt x="84" y="40"/>
                        <a:pt x="90" y="21"/>
                      </a:cubicBezTo>
                      <a:cubicBezTo>
                        <a:pt x="92" y="16"/>
                        <a:pt x="82" y="13"/>
                        <a:pt x="78" y="9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 92"/>
                <p:cNvSpPr>
                  <a:spLocks/>
                </p:cNvSpPr>
                <p:nvPr/>
              </p:nvSpPr>
              <p:spPr bwMode="auto">
                <a:xfrm>
                  <a:off x="4271" y="2470"/>
                  <a:ext cx="34" cy="44"/>
                </a:xfrm>
                <a:custGeom>
                  <a:avLst/>
                  <a:gdLst/>
                  <a:ahLst/>
                  <a:cxnLst>
                    <a:cxn ang="0">
                      <a:pos x="51" y="13"/>
                    </a:cxn>
                    <a:cxn ang="0">
                      <a:pos x="11" y="53"/>
                    </a:cxn>
                    <a:cxn ang="0">
                      <a:pos x="63" y="69"/>
                    </a:cxn>
                    <a:cxn ang="0">
                      <a:pos x="63" y="25"/>
                    </a:cxn>
                    <a:cxn ang="0">
                      <a:pos x="51" y="13"/>
                    </a:cxn>
                  </a:cxnLst>
                  <a:rect l="0" t="0" r="r" b="b"/>
                  <a:pathLst>
                    <a:path w="71" h="85">
                      <a:moveTo>
                        <a:pt x="51" y="13"/>
                      </a:moveTo>
                      <a:cubicBezTo>
                        <a:pt x="18" y="24"/>
                        <a:pt x="36" y="45"/>
                        <a:pt x="11" y="53"/>
                      </a:cubicBezTo>
                      <a:cubicBezTo>
                        <a:pt x="0" y="85"/>
                        <a:pt x="44" y="71"/>
                        <a:pt x="63" y="69"/>
                      </a:cubicBezTo>
                      <a:cubicBezTo>
                        <a:pt x="66" y="55"/>
                        <a:pt x="71" y="40"/>
                        <a:pt x="63" y="25"/>
                      </a:cubicBezTo>
                      <a:cubicBezTo>
                        <a:pt x="48" y="0"/>
                        <a:pt x="51" y="38"/>
                        <a:pt x="51" y="1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 93"/>
                <p:cNvSpPr>
                  <a:spLocks/>
                </p:cNvSpPr>
                <p:nvPr/>
              </p:nvSpPr>
              <p:spPr bwMode="auto">
                <a:xfrm>
                  <a:off x="4115" y="2355"/>
                  <a:ext cx="26" cy="31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0" y="20"/>
                    </a:cxn>
                    <a:cxn ang="0">
                      <a:pos x="36" y="56"/>
                    </a:cxn>
                    <a:cxn ang="0">
                      <a:pos x="52" y="2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52" h="61">
                      <a:moveTo>
                        <a:pt x="40" y="0"/>
                      </a:moveTo>
                      <a:cubicBezTo>
                        <a:pt x="20" y="4"/>
                        <a:pt x="11" y="3"/>
                        <a:pt x="0" y="20"/>
                      </a:cubicBezTo>
                      <a:cubicBezTo>
                        <a:pt x="7" y="61"/>
                        <a:pt x="6" y="36"/>
                        <a:pt x="36" y="56"/>
                      </a:cubicBezTo>
                      <a:cubicBezTo>
                        <a:pt x="43" y="45"/>
                        <a:pt x="52" y="20"/>
                        <a:pt x="52" y="20"/>
                      </a:cubicBezTo>
                      <a:cubicBezTo>
                        <a:pt x="47" y="4"/>
                        <a:pt x="51" y="11"/>
                        <a:pt x="4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94"/>
                <p:cNvSpPr>
                  <a:spLocks/>
                </p:cNvSpPr>
                <p:nvPr/>
              </p:nvSpPr>
              <p:spPr bwMode="auto">
                <a:xfrm>
                  <a:off x="4371" y="2388"/>
                  <a:ext cx="36" cy="21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2" y="12"/>
                    </a:cxn>
                    <a:cxn ang="0">
                      <a:pos x="6" y="28"/>
                    </a:cxn>
                    <a:cxn ang="0">
                      <a:pos x="30" y="36"/>
                    </a:cxn>
                    <a:cxn ang="0">
                      <a:pos x="54" y="8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72" h="40">
                      <a:moveTo>
                        <a:pt x="38" y="0"/>
                      </a:moveTo>
                      <a:cubicBezTo>
                        <a:pt x="35" y="0"/>
                        <a:pt x="5" y="2"/>
                        <a:pt x="2" y="12"/>
                      </a:cubicBezTo>
                      <a:cubicBezTo>
                        <a:pt x="0" y="17"/>
                        <a:pt x="2" y="24"/>
                        <a:pt x="6" y="28"/>
                      </a:cubicBezTo>
                      <a:cubicBezTo>
                        <a:pt x="12" y="33"/>
                        <a:pt x="30" y="36"/>
                        <a:pt x="30" y="36"/>
                      </a:cubicBezTo>
                      <a:cubicBezTo>
                        <a:pt x="52" y="33"/>
                        <a:pt x="72" y="40"/>
                        <a:pt x="54" y="8"/>
                      </a:cubicBezTo>
                      <a:cubicBezTo>
                        <a:pt x="51" y="3"/>
                        <a:pt x="42" y="4"/>
                        <a:pt x="38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 95"/>
                <p:cNvSpPr>
                  <a:spLocks/>
                </p:cNvSpPr>
                <p:nvPr/>
              </p:nvSpPr>
              <p:spPr bwMode="auto">
                <a:xfrm>
                  <a:off x="5079" y="2157"/>
                  <a:ext cx="36" cy="34"/>
                </a:xfrm>
                <a:custGeom>
                  <a:avLst/>
                  <a:gdLst/>
                  <a:ahLst/>
                  <a:cxnLst>
                    <a:cxn ang="0">
                      <a:pos x="28" y="8"/>
                    </a:cxn>
                    <a:cxn ang="0">
                      <a:pos x="0" y="40"/>
                    </a:cxn>
                    <a:cxn ang="0">
                      <a:pos x="44" y="56"/>
                    </a:cxn>
                    <a:cxn ang="0">
                      <a:pos x="56" y="44"/>
                    </a:cxn>
                    <a:cxn ang="0">
                      <a:pos x="68" y="40"/>
                    </a:cxn>
                    <a:cxn ang="0">
                      <a:pos x="40" y="0"/>
                    </a:cxn>
                    <a:cxn ang="0">
                      <a:pos x="28" y="8"/>
                    </a:cxn>
                  </a:cxnLst>
                  <a:rect l="0" t="0" r="r" b="b"/>
                  <a:pathLst>
                    <a:path w="74" h="67">
                      <a:moveTo>
                        <a:pt x="28" y="8"/>
                      </a:moveTo>
                      <a:cubicBezTo>
                        <a:pt x="19" y="21"/>
                        <a:pt x="9" y="27"/>
                        <a:pt x="0" y="40"/>
                      </a:cubicBezTo>
                      <a:cubicBezTo>
                        <a:pt x="7" y="67"/>
                        <a:pt x="17" y="60"/>
                        <a:pt x="44" y="56"/>
                      </a:cubicBezTo>
                      <a:cubicBezTo>
                        <a:pt x="48" y="52"/>
                        <a:pt x="51" y="47"/>
                        <a:pt x="56" y="44"/>
                      </a:cubicBezTo>
                      <a:cubicBezTo>
                        <a:pt x="60" y="42"/>
                        <a:pt x="67" y="44"/>
                        <a:pt x="68" y="40"/>
                      </a:cubicBezTo>
                      <a:cubicBezTo>
                        <a:pt x="74" y="21"/>
                        <a:pt x="52" y="8"/>
                        <a:pt x="40" y="0"/>
                      </a:cubicBezTo>
                      <a:cubicBezTo>
                        <a:pt x="27" y="4"/>
                        <a:pt x="28" y="0"/>
                        <a:pt x="28" y="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96"/>
                <p:cNvSpPr>
                  <a:spLocks/>
                </p:cNvSpPr>
                <p:nvPr/>
              </p:nvSpPr>
              <p:spPr bwMode="auto">
                <a:xfrm>
                  <a:off x="5269" y="2150"/>
                  <a:ext cx="60" cy="19"/>
                </a:xfrm>
                <a:custGeom>
                  <a:avLst/>
                  <a:gdLst/>
                  <a:ahLst/>
                  <a:cxnLst>
                    <a:cxn ang="0">
                      <a:pos x="60" y="0"/>
                    </a:cxn>
                    <a:cxn ang="0">
                      <a:pos x="0" y="16"/>
                    </a:cxn>
                    <a:cxn ang="0">
                      <a:pos x="80" y="32"/>
                    </a:cxn>
                    <a:cxn ang="0">
                      <a:pos x="116" y="28"/>
                    </a:cxn>
                    <a:cxn ang="0">
                      <a:pos x="104" y="16"/>
                    </a:cxn>
                    <a:cxn ang="0">
                      <a:pos x="72" y="4"/>
                    </a:cxn>
                    <a:cxn ang="0">
                      <a:pos x="60" y="0"/>
                    </a:cxn>
                  </a:cxnLst>
                  <a:rect l="0" t="0" r="r" b="b"/>
                  <a:pathLst>
                    <a:path w="121" h="35">
                      <a:moveTo>
                        <a:pt x="60" y="0"/>
                      </a:moveTo>
                      <a:cubicBezTo>
                        <a:pt x="38" y="3"/>
                        <a:pt x="19" y="4"/>
                        <a:pt x="0" y="16"/>
                      </a:cubicBezTo>
                      <a:cubicBezTo>
                        <a:pt x="23" y="32"/>
                        <a:pt x="53" y="30"/>
                        <a:pt x="80" y="32"/>
                      </a:cubicBezTo>
                      <a:cubicBezTo>
                        <a:pt x="92" y="31"/>
                        <a:pt x="106" y="35"/>
                        <a:pt x="116" y="28"/>
                      </a:cubicBezTo>
                      <a:cubicBezTo>
                        <a:pt x="121" y="25"/>
                        <a:pt x="108" y="20"/>
                        <a:pt x="104" y="16"/>
                      </a:cubicBezTo>
                      <a:cubicBezTo>
                        <a:pt x="90" y="4"/>
                        <a:pt x="92" y="9"/>
                        <a:pt x="72" y="4"/>
                      </a:cubicBezTo>
                      <a:cubicBezTo>
                        <a:pt x="68" y="3"/>
                        <a:pt x="60" y="0"/>
                        <a:pt x="6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 97"/>
                <p:cNvSpPr>
                  <a:spLocks/>
                </p:cNvSpPr>
                <p:nvPr/>
              </p:nvSpPr>
              <p:spPr bwMode="auto">
                <a:xfrm>
                  <a:off x="5344" y="2138"/>
                  <a:ext cx="60" cy="22"/>
                </a:xfrm>
                <a:custGeom>
                  <a:avLst/>
                  <a:gdLst/>
                  <a:ahLst/>
                  <a:cxnLst>
                    <a:cxn ang="0">
                      <a:pos x="99" y="0"/>
                    </a:cxn>
                    <a:cxn ang="0">
                      <a:pos x="15" y="20"/>
                    </a:cxn>
                    <a:cxn ang="0">
                      <a:pos x="7" y="40"/>
                    </a:cxn>
                    <a:cxn ang="0">
                      <a:pos x="79" y="36"/>
                    </a:cxn>
                    <a:cxn ang="0">
                      <a:pos x="91" y="32"/>
                    </a:cxn>
                    <a:cxn ang="0">
                      <a:pos x="115" y="16"/>
                    </a:cxn>
                    <a:cxn ang="0">
                      <a:pos x="103" y="12"/>
                    </a:cxn>
                    <a:cxn ang="0">
                      <a:pos x="99" y="0"/>
                    </a:cxn>
                  </a:cxnLst>
                  <a:rect l="0" t="0" r="r" b="b"/>
                  <a:pathLst>
                    <a:path w="134" h="43">
                      <a:moveTo>
                        <a:pt x="99" y="0"/>
                      </a:moveTo>
                      <a:cubicBezTo>
                        <a:pt x="74" y="17"/>
                        <a:pt x="44" y="16"/>
                        <a:pt x="15" y="20"/>
                      </a:cubicBezTo>
                      <a:cubicBezTo>
                        <a:pt x="9" y="24"/>
                        <a:pt x="0" y="39"/>
                        <a:pt x="7" y="40"/>
                      </a:cubicBezTo>
                      <a:cubicBezTo>
                        <a:pt x="31" y="43"/>
                        <a:pt x="55" y="37"/>
                        <a:pt x="79" y="36"/>
                      </a:cubicBezTo>
                      <a:cubicBezTo>
                        <a:pt x="83" y="35"/>
                        <a:pt x="87" y="33"/>
                        <a:pt x="91" y="32"/>
                      </a:cubicBezTo>
                      <a:cubicBezTo>
                        <a:pt x="96" y="31"/>
                        <a:pt x="134" y="35"/>
                        <a:pt x="115" y="16"/>
                      </a:cubicBezTo>
                      <a:cubicBezTo>
                        <a:pt x="112" y="13"/>
                        <a:pt x="106" y="15"/>
                        <a:pt x="103" y="12"/>
                      </a:cubicBezTo>
                      <a:cubicBezTo>
                        <a:pt x="100" y="9"/>
                        <a:pt x="100" y="4"/>
                        <a:pt x="99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oup 98"/>
              <p:cNvGrpSpPr>
                <a:grpSpLocks/>
              </p:cNvGrpSpPr>
              <p:nvPr/>
            </p:nvGrpSpPr>
            <p:grpSpPr bwMode="auto">
              <a:xfrm>
                <a:off x="3062289" y="944563"/>
                <a:ext cx="979488" cy="855662"/>
                <a:chOff x="-311" y="3821"/>
                <a:chExt cx="1124" cy="1187"/>
              </a:xfrm>
              <a:grpFill/>
            </p:grpSpPr>
            <p:sp>
              <p:nvSpPr>
                <p:cNvPr id="193" name="Freeform 99"/>
                <p:cNvSpPr>
                  <a:spLocks/>
                </p:cNvSpPr>
                <p:nvPr/>
              </p:nvSpPr>
              <p:spPr bwMode="auto">
                <a:xfrm>
                  <a:off x="268" y="4125"/>
                  <a:ext cx="230" cy="308"/>
                </a:xfrm>
                <a:custGeom>
                  <a:avLst/>
                  <a:gdLst/>
                  <a:ahLst/>
                  <a:cxnLst>
                    <a:cxn ang="0">
                      <a:pos x="60" y="251"/>
                    </a:cxn>
                    <a:cxn ang="0">
                      <a:pos x="24" y="171"/>
                    </a:cxn>
                    <a:cxn ang="0">
                      <a:pos x="12" y="155"/>
                    </a:cxn>
                    <a:cxn ang="0">
                      <a:pos x="4" y="123"/>
                    </a:cxn>
                    <a:cxn ang="0">
                      <a:pos x="12" y="99"/>
                    </a:cxn>
                    <a:cxn ang="0">
                      <a:pos x="20" y="87"/>
                    </a:cxn>
                    <a:cxn ang="0">
                      <a:pos x="4" y="63"/>
                    </a:cxn>
                    <a:cxn ang="0">
                      <a:pos x="48" y="7"/>
                    </a:cxn>
                    <a:cxn ang="0">
                      <a:pos x="88" y="55"/>
                    </a:cxn>
                    <a:cxn ang="0">
                      <a:pos x="144" y="55"/>
                    </a:cxn>
                    <a:cxn ang="0">
                      <a:pos x="216" y="51"/>
                    </a:cxn>
                    <a:cxn ang="0">
                      <a:pos x="224" y="63"/>
                    </a:cxn>
                    <a:cxn ang="0">
                      <a:pos x="168" y="139"/>
                    </a:cxn>
                    <a:cxn ang="0">
                      <a:pos x="200" y="195"/>
                    </a:cxn>
                    <a:cxn ang="0">
                      <a:pos x="172" y="255"/>
                    </a:cxn>
                    <a:cxn ang="0">
                      <a:pos x="148" y="227"/>
                    </a:cxn>
                    <a:cxn ang="0">
                      <a:pos x="140" y="203"/>
                    </a:cxn>
                    <a:cxn ang="0">
                      <a:pos x="88" y="239"/>
                    </a:cxn>
                    <a:cxn ang="0">
                      <a:pos x="84" y="279"/>
                    </a:cxn>
                    <a:cxn ang="0">
                      <a:pos x="52" y="259"/>
                    </a:cxn>
                    <a:cxn ang="0">
                      <a:pos x="60" y="251"/>
                    </a:cxn>
                  </a:cxnLst>
                  <a:rect l="0" t="0" r="r" b="b"/>
                  <a:pathLst>
                    <a:path w="228" h="307">
                      <a:moveTo>
                        <a:pt x="60" y="251"/>
                      </a:moveTo>
                      <a:cubicBezTo>
                        <a:pt x="56" y="192"/>
                        <a:pt x="73" y="178"/>
                        <a:pt x="24" y="171"/>
                      </a:cubicBezTo>
                      <a:cubicBezTo>
                        <a:pt x="20" y="166"/>
                        <a:pt x="15" y="161"/>
                        <a:pt x="12" y="155"/>
                      </a:cubicBezTo>
                      <a:cubicBezTo>
                        <a:pt x="8" y="145"/>
                        <a:pt x="4" y="123"/>
                        <a:pt x="4" y="123"/>
                      </a:cubicBezTo>
                      <a:cubicBezTo>
                        <a:pt x="7" y="115"/>
                        <a:pt x="9" y="107"/>
                        <a:pt x="12" y="99"/>
                      </a:cubicBezTo>
                      <a:cubicBezTo>
                        <a:pt x="14" y="95"/>
                        <a:pt x="21" y="92"/>
                        <a:pt x="20" y="87"/>
                      </a:cubicBezTo>
                      <a:cubicBezTo>
                        <a:pt x="18" y="78"/>
                        <a:pt x="4" y="63"/>
                        <a:pt x="4" y="63"/>
                      </a:cubicBezTo>
                      <a:cubicBezTo>
                        <a:pt x="8" y="14"/>
                        <a:pt x="0" y="0"/>
                        <a:pt x="48" y="7"/>
                      </a:cubicBezTo>
                      <a:cubicBezTo>
                        <a:pt x="57" y="19"/>
                        <a:pt x="73" y="50"/>
                        <a:pt x="88" y="55"/>
                      </a:cubicBezTo>
                      <a:cubicBezTo>
                        <a:pt x="113" y="47"/>
                        <a:pt x="117" y="47"/>
                        <a:pt x="144" y="55"/>
                      </a:cubicBezTo>
                      <a:cubicBezTo>
                        <a:pt x="164" y="68"/>
                        <a:pt x="192" y="54"/>
                        <a:pt x="216" y="51"/>
                      </a:cubicBezTo>
                      <a:cubicBezTo>
                        <a:pt x="219" y="55"/>
                        <a:pt x="224" y="58"/>
                        <a:pt x="224" y="63"/>
                      </a:cubicBezTo>
                      <a:cubicBezTo>
                        <a:pt x="228" y="133"/>
                        <a:pt x="217" y="123"/>
                        <a:pt x="168" y="139"/>
                      </a:cubicBezTo>
                      <a:cubicBezTo>
                        <a:pt x="176" y="159"/>
                        <a:pt x="200" y="195"/>
                        <a:pt x="200" y="195"/>
                      </a:cubicBezTo>
                      <a:cubicBezTo>
                        <a:pt x="207" y="230"/>
                        <a:pt x="198" y="235"/>
                        <a:pt x="172" y="255"/>
                      </a:cubicBezTo>
                      <a:cubicBezTo>
                        <a:pt x="158" y="250"/>
                        <a:pt x="154" y="241"/>
                        <a:pt x="148" y="227"/>
                      </a:cubicBezTo>
                      <a:cubicBezTo>
                        <a:pt x="145" y="219"/>
                        <a:pt x="140" y="203"/>
                        <a:pt x="140" y="203"/>
                      </a:cubicBezTo>
                      <a:cubicBezTo>
                        <a:pt x="116" y="213"/>
                        <a:pt x="108" y="225"/>
                        <a:pt x="88" y="239"/>
                      </a:cubicBezTo>
                      <a:cubicBezTo>
                        <a:pt x="87" y="252"/>
                        <a:pt x="93" y="269"/>
                        <a:pt x="84" y="279"/>
                      </a:cubicBezTo>
                      <a:cubicBezTo>
                        <a:pt x="59" y="307"/>
                        <a:pt x="53" y="265"/>
                        <a:pt x="52" y="259"/>
                      </a:cubicBezTo>
                      <a:cubicBezTo>
                        <a:pt x="57" y="245"/>
                        <a:pt x="53" y="244"/>
                        <a:pt x="60" y="25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00"/>
                <p:cNvSpPr>
                  <a:spLocks/>
                </p:cNvSpPr>
                <p:nvPr/>
              </p:nvSpPr>
              <p:spPr bwMode="auto">
                <a:xfrm>
                  <a:off x="327" y="4825"/>
                  <a:ext cx="95" cy="137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27" y="40"/>
                    </a:cxn>
                    <a:cxn ang="0">
                      <a:pos x="63" y="88"/>
                    </a:cxn>
                    <a:cxn ang="0">
                      <a:pos x="83" y="136"/>
                    </a:cxn>
                    <a:cxn ang="0">
                      <a:pos x="95" y="80"/>
                    </a:cxn>
                    <a:cxn ang="0">
                      <a:pos x="63" y="60"/>
                    </a:cxn>
                    <a:cxn ang="0">
                      <a:pos x="75" y="32"/>
                    </a:cxn>
                    <a:cxn ang="0">
                      <a:pos x="31" y="4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95" h="136">
                      <a:moveTo>
                        <a:pt x="15" y="0"/>
                      </a:moveTo>
                      <a:cubicBezTo>
                        <a:pt x="10" y="20"/>
                        <a:pt x="9" y="28"/>
                        <a:pt x="27" y="40"/>
                      </a:cubicBezTo>
                      <a:cubicBezTo>
                        <a:pt x="33" y="74"/>
                        <a:pt x="38" y="71"/>
                        <a:pt x="63" y="88"/>
                      </a:cubicBezTo>
                      <a:cubicBezTo>
                        <a:pt x="68" y="108"/>
                        <a:pt x="61" y="129"/>
                        <a:pt x="83" y="136"/>
                      </a:cubicBezTo>
                      <a:cubicBezTo>
                        <a:pt x="87" y="117"/>
                        <a:pt x="92" y="99"/>
                        <a:pt x="95" y="80"/>
                      </a:cubicBezTo>
                      <a:cubicBezTo>
                        <a:pt x="89" y="62"/>
                        <a:pt x="81" y="64"/>
                        <a:pt x="63" y="60"/>
                      </a:cubicBezTo>
                      <a:cubicBezTo>
                        <a:pt x="80" y="54"/>
                        <a:pt x="81" y="49"/>
                        <a:pt x="75" y="32"/>
                      </a:cubicBezTo>
                      <a:cubicBezTo>
                        <a:pt x="22" y="45"/>
                        <a:pt x="67" y="16"/>
                        <a:pt x="31" y="4"/>
                      </a:cubicBezTo>
                      <a:cubicBezTo>
                        <a:pt x="15" y="9"/>
                        <a:pt x="0" y="30"/>
                        <a:pt x="1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101"/>
                <p:cNvSpPr>
                  <a:spLocks/>
                </p:cNvSpPr>
                <p:nvPr/>
              </p:nvSpPr>
              <p:spPr bwMode="auto">
                <a:xfrm>
                  <a:off x="1" y="4878"/>
                  <a:ext cx="117" cy="130"/>
                </a:xfrm>
                <a:custGeom>
                  <a:avLst/>
                  <a:gdLst/>
                  <a:ahLst/>
                  <a:cxnLst>
                    <a:cxn ang="0">
                      <a:pos x="52" y="16"/>
                    </a:cxn>
                    <a:cxn ang="0">
                      <a:pos x="12" y="60"/>
                    </a:cxn>
                    <a:cxn ang="0">
                      <a:pos x="40" y="84"/>
                    </a:cxn>
                    <a:cxn ang="0">
                      <a:pos x="44" y="108"/>
                    </a:cxn>
                    <a:cxn ang="0">
                      <a:pos x="80" y="100"/>
                    </a:cxn>
                    <a:cxn ang="0">
                      <a:pos x="84" y="72"/>
                    </a:cxn>
                    <a:cxn ang="0">
                      <a:pos x="80" y="56"/>
                    </a:cxn>
                    <a:cxn ang="0">
                      <a:pos x="88" y="20"/>
                    </a:cxn>
                    <a:cxn ang="0">
                      <a:pos x="84" y="8"/>
                    </a:cxn>
                    <a:cxn ang="0">
                      <a:pos x="52" y="16"/>
                    </a:cxn>
                  </a:cxnLst>
                  <a:rect l="0" t="0" r="r" b="b"/>
                  <a:pathLst>
                    <a:path w="117" h="131">
                      <a:moveTo>
                        <a:pt x="52" y="16"/>
                      </a:moveTo>
                      <a:cubicBezTo>
                        <a:pt x="0" y="23"/>
                        <a:pt x="36" y="24"/>
                        <a:pt x="12" y="60"/>
                      </a:cubicBezTo>
                      <a:cubicBezTo>
                        <a:pt x="17" y="76"/>
                        <a:pt x="24" y="79"/>
                        <a:pt x="40" y="84"/>
                      </a:cubicBezTo>
                      <a:cubicBezTo>
                        <a:pt x="41" y="92"/>
                        <a:pt x="38" y="103"/>
                        <a:pt x="44" y="108"/>
                      </a:cubicBezTo>
                      <a:cubicBezTo>
                        <a:pt x="74" y="131"/>
                        <a:pt x="75" y="115"/>
                        <a:pt x="80" y="100"/>
                      </a:cubicBezTo>
                      <a:cubicBezTo>
                        <a:pt x="81" y="91"/>
                        <a:pt x="80" y="80"/>
                        <a:pt x="84" y="72"/>
                      </a:cubicBezTo>
                      <a:cubicBezTo>
                        <a:pt x="91" y="58"/>
                        <a:pt x="117" y="84"/>
                        <a:pt x="80" y="56"/>
                      </a:cubicBezTo>
                      <a:cubicBezTo>
                        <a:pt x="74" y="39"/>
                        <a:pt x="83" y="36"/>
                        <a:pt x="88" y="20"/>
                      </a:cubicBezTo>
                      <a:cubicBezTo>
                        <a:pt x="87" y="16"/>
                        <a:pt x="88" y="9"/>
                        <a:pt x="84" y="8"/>
                      </a:cubicBezTo>
                      <a:cubicBezTo>
                        <a:pt x="56" y="0"/>
                        <a:pt x="52" y="36"/>
                        <a:pt x="52" y="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02"/>
                <p:cNvSpPr>
                  <a:spLocks/>
                </p:cNvSpPr>
                <p:nvPr/>
              </p:nvSpPr>
              <p:spPr bwMode="auto">
                <a:xfrm>
                  <a:off x="-311" y="4158"/>
                  <a:ext cx="222" cy="253"/>
                </a:xfrm>
                <a:custGeom>
                  <a:avLst/>
                  <a:gdLst/>
                  <a:ahLst/>
                  <a:cxnLst>
                    <a:cxn ang="0">
                      <a:pos x="101" y="36"/>
                    </a:cxn>
                    <a:cxn ang="0">
                      <a:pos x="81" y="80"/>
                    </a:cxn>
                    <a:cxn ang="0">
                      <a:pos x="49" y="136"/>
                    </a:cxn>
                    <a:cxn ang="0">
                      <a:pos x="5" y="124"/>
                    </a:cxn>
                    <a:cxn ang="0">
                      <a:pos x="29" y="180"/>
                    </a:cxn>
                    <a:cxn ang="0">
                      <a:pos x="61" y="204"/>
                    </a:cxn>
                    <a:cxn ang="0">
                      <a:pos x="93" y="208"/>
                    </a:cxn>
                    <a:cxn ang="0">
                      <a:pos x="109" y="252"/>
                    </a:cxn>
                    <a:cxn ang="0">
                      <a:pos x="117" y="224"/>
                    </a:cxn>
                    <a:cxn ang="0">
                      <a:pos x="145" y="204"/>
                    </a:cxn>
                    <a:cxn ang="0">
                      <a:pos x="153" y="232"/>
                    </a:cxn>
                    <a:cxn ang="0">
                      <a:pos x="165" y="236"/>
                    </a:cxn>
                    <a:cxn ang="0">
                      <a:pos x="205" y="236"/>
                    </a:cxn>
                    <a:cxn ang="0">
                      <a:pos x="209" y="192"/>
                    </a:cxn>
                    <a:cxn ang="0">
                      <a:pos x="173" y="184"/>
                    </a:cxn>
                    <a:cxn ang="0">
                      <a:pos x="201" y="160"/>
                    </a:cxn>
                    <a:cxn ang="0">
                      <a:pos x="181" y="108"/>
                    </a:cxn>
                    <a:cxn ang="0">
                      <a:pos x="197" y="100"/>
                    </a:cxn>
                    <a:cxn ang="0">
                      <a:pos x="189" y="68"/>
                    </a:cxn>
                    <a:cxn ang="0">
                      <a:pos x="165" y="56"/>
                    </a:cxn>
                    <a:cxn ang="0">
                      <a:pos x="173" y="32"/>
                    </a:cxn>
                    <a:cxn ang="0">
                      <a:pos x="177" y="20"/>
                    </a:cxn>
                    <a:cxn ang="0">
                      <a:pos x="149" y="20"/>
                    </a:cxn>
                    <a:cxn ang="0">
                      <a:pos x="109" y="28"/>
                    </a:cxn>
                    <a:cxn ang="0">
                      <a:pos x="101" y="36"/>
                    </a:cxn>
                  </a:cxnLst>
                  <a:rect l="0" t="0" r="r" b="b"/>
                  <a:pathLst>
                    <a:path w="222" h="252">
                      <a:moveTo>
                        <a:pt x="101" y="36"/>
                      </a:moveTo>
                      <a:cubicBezTo>
                        <a:pt x="66" y="48"/>
                        <a:pt x="76" y="36"/>
                        <a:pt x="81" y="80"/>
                      </a:cubicBezTo>
                      <a:cubicBezTo>
                        <a:pt x="76" y="104"/>
                        <a:pt x="75" y="129"/>
                        <a:pt x="49" y="136"/>
                      </a:cubicBezTo>
                      <a:cubicBezTo>
                        <a:pt x="22" y="127"/>
                        <a:pt x="38" y="117"/>
                        <a:pt x="5" y="124"/>
                      </a:cubicBezTo>
                      <a:cubicBezTo>
                        <a:pt x="11" y="149"/>
                        <a:pt x="0" y="173"/>
                        <a:pt x="29" y="180"/>
                      </a:cubicBezTo>
                      <a:cubicBezTo>
                        <a:pt x="43" y="189"/>
                        <a:pt x="51" y="190"/>
                        <a:pt x="61" y="204"/>
                      </a:cubicBezTo>
                      <a:cubicBezTo>
                        <a:pt x="82" y="201"/>
                        <a:pt x="100" y="186"/>
                        <a:pt x="93" y="208"/>
                      </a:cubicBezTo>
                      <a:cubicBezTo>
                        <a:pt x="98" y="224"/>
                        <a:pt x="100" y="238"/>
                        <a:pt x="109" y="252"/>
                      </a:cubicBezTo>
                      <a:cubicBezTo>
                        <a:pt x="127" y="246"/>
                        <a:pt x="127" y="240"/>
                        <a:pt x="117" y="224"/>
                      </a:cubicBezTo>
                      <a:cubicBezTo>
                        <a:pt x="122" y="220"/>
                        <a:pt x="144" y="204"/>
                        <a:pt x="145" y="204"/>
                      </a:cubicBezTo>
                      <a:cubicBezTo>
                        <a:pt x="154" y="206"/>
                        <a:pt x="147" y="224"/>
                        <a:pt x="153" y="232"/>
                      </a:cubicBezTo>
                      <a:cubicBezTo>
                        <a:pt x="156" y="235"/>
                        <a:pt x="161" y="235"/>
                        <a:pt x="165" y="236"/>
                      </a:cubicBezTo>
                      <a:cubicBezTo>
                        <a:pt x="179" y="208"/>
                        <a:pt x="186" y="217"/>
                        <a:pt x="205" y="236"/>
                      </a:cubicBezTo>
                      <a:cubicBezTo>
                        <a:pt x="219" y="226"/>
                        <a:pt x="222" y="205"/>
                        <a:pt x="209" y="192"/>
                      </a:cubicBezTo>
                      <a:cubicBezTo>
                        <a:pt x="200" y="183"/>
                        <a:pt x="185" y="186"/>
                        <a:pt x="173" y="184"/>
                      </a:cubicBezTo>
                      <a:cubicBezTo>
                        <a:pt x="138" y="160"/>
                        <a:pt x="123" y="168"/>
                        <a:pt x="201" y="160"/>
                      </a:cubicBezTo>
                      <a:cubicBezTo>
                        <a:pt x="195" y="142"/>
                        <a:pt x="187" y="126"/>
                        <a:pt x="181" y="108"/>
                      </a:cubicBezTo>
                      <a:cubicBezTo>
                        <a:pt x="186" y="105"/>
                        <a:pt x="196" y="106"/>
                        <a:pt x="197" y="100"/>
                      </a:cubicBezTo>
                      <a:cubicBezTo>
                        <a:pt x="199" y="89"/>
                        <a:pt x="189" y="68"/>
                        <a:pt x="189" y="68"/>
                      </a:cubicBezTo>
                      <a:cubicBezTo>
                        <a:pt x="174" y="71"/>
                        <a:pt x="163" y="80"/>
                        <a:pt x="165" y="56"/>
                      </a:cubicBezTo>
                      <a:cubicBezTo>
                        <a:pt x="166" y="48"/>
                        <a:pt x="170" y="40"/>
                        <a:pt x="173" y="32"/>
                      </a:cubicBezTo>
                      <a:cubicBezTo>
                        <a:pt x="174" y="28"/>
                        <a:pt x="177" y="20"/>
                        <a:pt x="177" y="20"/>
                      </a:cubicBezTo>
                      <a:cubicBezTo>
                        <a:pt x="170" y="0"/>
                        <a:pt x="163" y="11"/>
                        <a:pt x="149" y="20"/>
                      </a:cubicBezTo>
                      <a:cubicBezTo>
                        <a:pt x="138" y="73"/>
                        <a:pt x="130" y="42"/>
                        <a:pt x="109" y="28"/>
                      </a:cubicBezTo>
                      <a:cubicBezTo>
                        <a:pt x="100" y="41"/>
                        <a:pt x="101" y="45"/>
                        <a:pt x="101" y="3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103"/>
                <p:cNvSpPr>
                  <a:spLocks/>
                </p:cNvSpPr>
                <p:nvPr/>
              </p:nvSpPr>
              <p:spPr bwMode="auto">
                <a:xfrm>
                  <a:off x="669" y="4032"/>
                  <a:ext cx="144" cy="172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48" y="40"/>
                    </a:cxn>
                    <a:cxn ang="0">
                      <a:pos x="36" y="104"/>
                    </a:cxn>
                    <a:cxn ang="0">
                      <a:pos x="24" y="108"/>
                    </a:cxn>
                    <a:cxn ang="0">
                      <a:pos x="0" y="124"/>
                    </a:cxn>
                    <a:cxn ang="0">
                      <a:pos x="32" y="164"/>
                    </a:cxn>
                    <a:cxn ang="0">
                      <a:pos x="56" y="172"/>
                    </a:cxn>
                    <a:cxn ang="0">
                      <a:pos x="92" y="128"/>
                    </a:cxn>
                    <a:cxn ang="0">
                      <a:pos x="96" y="112"/>
                    </a:cxn>
                    <a:cxn ang="0">
                      <a:pos x="100" y="84"/>
                    </a:cxn>
                    <a:cxn ang="0">
                      <a:pos x="144" y="64"/>
                    </a:cxn>
                    <a:cxn ang="0">
                      <a:pos x="136" y="44"/>
                    </a:cxn>
                    <a:cxn ang="0">
                      <a:pos x="124" y="48"/>
                    </a:cxn>
                    <a:cxn ang="0">
                      <a:pos x="116" y="36"/>
                    </a:cxn>
                    <a:cxn ang="0">
                      <a:pos x="104" y="32"/>
                    </a:cxn>
                    <a:cxn ang="0">
                      <a:pos x="88" y="36"/>
                    </a:cxn>
                    <a:cxn ang="0">
                      <a:pos x="96" y="24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144" h="172">
                      <a:moveTo>
                        <a:pt x="76" y="0"/>
                      </a:moveTo>
                      <a:cubicBezTo>
                        <a:pt x="70" y="17"/>
                        <a:pt x="58" y="26"/>
                        <a:pt x="48" y="40"/>
                      </a:cubicBezTo>
                      <a:cubicBezTo>
                        <a:pt x="47" y="50"/>
                        <a:pt x="43" y="93"/>
                        <a:pt x="36" y="104"/>
                      </a:cubicBezTo>
                      <a:cubicBezTo>
                        <a:pt x="34" y="108"/>
                        <a:pt x="28" y="106"/>
                        <a:pt x="24" y="108"/>
                      </a:cubicBezTo>
                      <a:cubicBezTo>
                        <a:pt x="16" y="113"/>
                        <a:pt x="0" y="124"/>
                        <a:pt x="0" y="124"/>
                      </a:cubicBezTo>
                      <a:cubicBezTo>
                        <a:pt x="5" y="142"/>
                        <a:pt x="14" y="156"/>
                        <a:pt x="32" y="164"/>
                      </a:cubicBezTo>
                      <a:cubicBezTo>
                        <a:pt x="40" y="167"/>
                        <a:pt x="56" y="172"/>
                        <a:pt x="56" y="172"/>
                      </a:cubicBezTo>
                      <a:cubicBezTo>
                        <a:pt x="107" y="167"/>
                        <a:pt x="106" y="171"/>
                        <a:pt x="92" y="128"/>
                      </a:cubicBezTo>
                      <a:cubicBezTo>
                        <a:pt x="128" y="110"/>
                        <a:pt x="100" y="130"/>
                        <a:pt x="96" y="112"/>
                      </a:cubicBezTo>
                      <a:cubicBezTo>
                        <a:pt x="94" y="103"/>
                        <a:pt x="99" y="93"/>
                        <a:pt x="100" y="84"/>
                      </a:cubicBezTo>
                      <a:cubicBezTo>
                        <a:pt x="129" y="89"/>
                        <a:pt x="138" y="94"/>
                        <a:pt x="144" y="64"/>
                      </a:cubicBezTo>
                      <a:cubicBezTo>
                        <a:pt x="141" y="57"/>
                        <a:pt x="142" y="48"/>
                        <a:pt x="136" y="44"/>
                      </a:cubicBezTo>
                      <a:cubicBezTo>
                        <a:pt x="133" y="41"/>
                        <a:pt x="128" y="50"/>
                        <a:pt x="124" y="48"/>
                      </a:cubicBezTo>
                      <a:cubicBezTo>
                        <a:pt x="120" y="46"/>
                        <a:pt x="120" y="39"/>
                        <a:pt x="116" y="36"/>
                      </a:cubicBezTo>
                      <a:cubicBezTo>
                        <a:pt x="113" y="33"/>
                        <a:pt x="108" y="33"/>
                        <a:pt x="104" y="32"/>
                      </a:cubicBezTo>
                      <a:cubicBezTo>
                        <a:pt x="99" y="33"/>
                        <a:pt x="92" y="40"/>
                        <a:pt x="88" y="36"/>
                      </a:cubicBezTo>
                      <a:cubicBezTo>
                        <a:pt x="85" y="33"/>
                        <a:pt x="95" y="29"/>
                        <a:pt x="96" y="24"/>
                      </a:cubicBezTo>
                      <a:cubicBezTo>
                        <a:pt x="98" y="11"/>
                        <a:pt x="83" y="7"/>
                        <a:pt x="76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04"/>
                <p:cNvSpPr>
                  <a:spLocks/>
                </p:cNvSpPr>
                <p:nvPr/>
              </p:nvSpPr>
              <p:spPr bwMode="auto">
                <a:xfrm>
                  <a:off x="279" y="3821"/>
                  <a:ext cx="171" cy="333"/>
                </a:xfrm>
                <a:custGeom>
                  <a:avLst/>
                  <a:gdLst/>
                  <a:ahLst/>
                  <a:cxnLst>
                    <a:cxn ang="0">
                      <a:pos x="128" y="260"/>
                    </a:cxn>
                    <a:cxn ang="0">
                      <a:pos x="146" y="160"/>
                    </a:cxn>
                    <a:cxn ang="0">
                      <a:pos x="83" y="142"/>
                    </a:cxn>
                    <a:cxn ang="0">
                      <a:pos x="101" y="78"/>
                    </a:cxn>
                    <a:cxn ang="0">
                      <a:pos x="119" y="51"/>
                    </a:cxn>
                    <a:cxn ang="0">
                      <a:pos x="46" y="5"/>
                    </a:cxn>
                    <a:cxn ang="0">
                      <a:pos x="1" y="14"/>
                    </a:cxn>
                    <a:cxn ang="0">
                      <a:pos x="37" y="133"/>
                    </a:cxn>
                    <a:cxn ang="0">
                      <a:pos x="37" y="187"/>
                    </a:cxn>
                    <a:cxn ang="0">
                      <a:pos x="74" y="242"/>
                    </a:cxn>
                    <a:cxn ang="0">
                      <a:pos x="101" y="323"/>
                    </a:cxn>
                    <a:cxn ang="0">
                      <a:pos x="128" y="333"/>
                    </a:cxn>
                    <a:cxn ang="0">
                      <a:pos x="128" y="260"/>
                    </a:cxn>
                  </a:cxnLst>
                  <a:rect l="0" t="0" r="r" b="b"/>
                  <a:pathLst>
                    <a:path w="170" h="333">
                      <a:moveTo>
                        <a:pt x="128" y="260"/>
                      </a:moveTo>
                      <a:cubicBezTo>
                        <a:pt x="147" y="231"/>
                        <a:pt x="170" y="197"/>
                        <a:pt x="146" y="160"/>
                      </a:cubicBezTo>
                      <a:cubicBezTo>
                        <a:pt x="134" y="142"/>
                        <a:pt x="104" y="147"/>
                        <a:pt x="83" y="142"/>
                      </a:cubicBezTo>
                      <a:cubicBezTo>
                        <a:pt x="130" y="126"/>
                        <a:pt x="127" y="117"/>
                        <a:pt x="101" y="78"/>
                      </a:cubicBezTo>
                      <a:cubicBezTo>
                        <a:pt x="107" y="69"/>
                        <a:pt x="117" y="62"/>
                        <a:pt x="119" y="51"/>
                      </a:cubicBezTo>
                      <a:cubicBezTo>
                        <a:pt x="125" y="11"/>
                        <a:pt x="69" y="11"/>
                        <a:pt x="46" y="5"/>
                      </a:cubicBezTo>
                      <a:cubicBezTo>
                        <a:pt x="31" y="8"/>
                        <a:pt x="7" y="0"/>
                        <a:pt x="1" y="14"/>
                      </a:cubicBezTo>
                      <a:cubicBezTo>
                        <a:pt x="0" y="17"/>
                        <a:pt x="30" y="105"/>
                        <a:pt x="37" y="133"/>
                      </a:cubicBezTo>
                      <a:cubicBezTo>
                        <a:pt x="28" y="160"/>
                        <a:pt x="22" y="160"/>
                        <a:pt x="37" y="187"/>
                      </a:cubicBezTo>
                      <a:cubicBezTo>
                        <a:pt x="48" y="206"/>
                        <a:pt x="74" y="242"/>
                        <a:pt x="74" y="242"/>
                      </a:cubicBezTo>
                      <a:cubicBezTo>
                        <a:pt x="52" y="304"/>
                        <a:pt x="36" y="300"/>
                        <a:pt x="101" y="323"/>
                      </a:cubicBezTo>
                      <a:cubicBezTo>
                        <a:pt x="110" y="326"/>
                        <a:pt x="119" y="330"/>
                        <a:pt x="128" y="333"/>
                      </a:cubicBezTo>
                      <a:cubicBezTo>
                        <a:pt x="149" y="270"/>
                        <a:pt x="160" y="292"/>
                        <a:pt x="128" y="26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105"/>
                <p:cNvSpPr>
                  <a:spLocks/>
                </p:cNvSpPr>
                <p:nvPr/>
              </p:nvSpPr>
              <p:spPr bwMode="auto">
                <a:xfrm>
                  <a:off x="-20" y="4112"/>
                  <a:ext cx="208" cy="143"/>
                </a:xfrm>
                <a:custGeom>
                  <a:avLst/>
                  <a:gdLst/>
                  <a:ahLst/>
                  <a:cxnLst>
                    <a:cxn ang="0">
                      <a:pos x="119" y="0"/>
                    </a:cxn>
                    <a:cxn ang="0">
                      <a:pos x="63" y="36"/>
                    </a:cxn>
                    <a:cxn ang="0">
                      <a:pos x="51" y="52"/>
                    </a:cxn>
                    <a:cxn ang="0">
                      <a:pos x="15" y="60"/>
                    </a:cxn>
                    <a:cxn ang="0">
                      <a:pos x="23" y="108"/>
                    </a:cxn>
                    <a:cxn ang="0">
                      <a:pos x="75" y="104"/>
                    </a:cxn>
                    <a:cxn ang="0">
                      <a:pos x="83" y="116"/>
                    </a:cxn>
                    <a:cxn ang="0">
                      <a:pos x="95" y="128"/>
                    </a:cxn>
                    <a:cxn ang="0">
                      <a:pos x="119" y="144"/>
                    </a:cxn>
                    <a:cxn ang="0">
                      <a:pos x="159" y="140"/>
                    </a:cxn>
                    <a:cxn ang="0">
                      <a:pos x="167" y="96"/>
                    </a:cxn>
                    <a:cxn ang="0">
                      <a:pos x="171" y="56"/>
                    </a:cxn>
                    <a:cxn ang="0">
                      <a:pos x="159" y="28"/>
                    </a:cxn>
                    <a:cxn ang="0">
                      <a:pos x="151" y="0"/>
                    </a:cxn>
                    <a:cxn ang="0">
                      <a:pos x="143" y="12"/>
                    </a:cxn>
                    <a:cxn ang="0">
                      <a:pos x="119" y="0"/>
                    </a:cxn>
                  </a:cxnLst>
                  <a:rect l="0" t="0" r="r" b="b"/>
                  <a:pathLst>
                    <a:path w="207" h="144">
                      <a:moveTo>
                        <a:pt x="119" y="0"/>
                      </a:moveTo>
                      <a:cubicBezTo>
                        <a:pt x="103" y="16"/>
                        <a:pt x="80" y="19"/>
                        <a:pt x="63" y="36"/>
                      </a:cubicBezTo>
                      <a:cubicBezTo>
                        <a:pt x="58" y="41"/>
                        <a:pt x="57" y="49"/>
                        <a:pt x="51" y="52"/>
                      </a:cubicBezTo>
                      <a:cubicBezTo>
                        <a:pt x="40" y="58"/>
                        <a:pt x="27" y="56"/>
                        <a:pt x="15" y="60"/>
                      </a:cubicBezTo>
                      <a:cubicBezTo>
                        <a:pt x="7" y="83"/>
                        <a:pt x="0" y="93"/>
                        <a:pt x="23" y="108"/>
                      </a:cubicBezTo>
                      <a:cubicBezTo>
                        <a:pt x="30" y="107"/>
                        <a:pt x="62" y="93"/>
                        <a:pt x="75" y="104"/>
                      </a:cubicBezTo>
                      <a:cubicBezTo>
                        <a:pt x="79" y="107"/>
                        <a:pt x="80" y="112"/>
                        <a:pt x="83" y="116"/>
                      </a:cubicBezTo>
                      <a:cubicBezTo>
                        <a:pt x="87" y="120"/>
                        <a:pt x="91" y="125"/>
                        <a:pt x="95" y="128"/>
                      </a:cubicBezTo>
                      <a:cubicBezTo>
                        <a:pt x="103" y="134"/>
                        <a:pt x="119" y="144"/>
                        <a:pt x="119" y="144"/>
                      </a:cubicBezTo>
                      <a:cubicBezTo>
                        <a:pt x="130" y="110"/>
                        <a:pt x="136" y="117"/>
                        <a:pt x="159" y="140"/>
                      </a:cubicBezTo>
                      <a:cubicBezTo>
                        <a:pt x="183" y="132"/>
                        <a:pt x="207" y="109"/>
                        <a:pt x="167" y="96"/>
                      </a:cubicBezTo>
                      <a:cubicBezTo>
                        <a:pt x="155" y="79"/>
                        <a:pt x="166" y="76"/>
                        <a:pt x="171" y="56"/>
                      </a:cubicBezTo>
                      <a:cubicBezTo>
                        <a:pt x="154" y="50"/>
                        <a:pt x="153" y="45"/>
                        <a:pt x="159" y="28"/>
                      </a:cubicBezTo>
                      <a:cubicBezTo>
                        <a:pt x="156" y="17"/>
                        <a:pt x="152" y="0"/>
                        <a:pt x="151" y="0"/>
                      </a:cubicBezTo>
                      <a:cubicBezTo>
                        <a:pt x="146" y="0"/>
                        <a:pt x="146" y="9"/>
                        <a:pt x="143" y="12"/>
                      </a:cubicBezTo>
                      <a:cubicBezTo>
                        <a:pt x="115" y="40"/>
                        <a:pt x="114" y="35"/>
                        <a:pt x="119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oup 106"/>
              <p:cNvGrpSpPr>
                <a:grpSpLocks/>
              </p:cNvGrpSpPr>
              <p:nvPr/>
            </p:nvGrpSpPr>
            <p:grpSpPr bwMode="auto">
              <a:xfrm>
                <a:off x="5224463" y="1476381"/>
                <a:ext cx="1341439" cy="817564"/>
                <a:chOff x="3596" y="2516"/>
                <a:chExt cx="1630" cy="849"/>
              </a:xfrm>
              <a:grpFill/>
            </p:grpSpPr>
            <p:sp>
              <p:nvSpPr>
                <p:cNvPr id="172" name="Freeform 107"/>
                <p:cNvSpPr>
                  <a:spLocks/>
                </p:cNvSpPr>
                <p:nvPr/>
              </p:nvSpPr>
              <p:spPr bwMode="auto">
                <a:xfrm>
                  <a:off x="4595" y="3100"/>
                  <a:ext cx="89" cy="77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8" y="24"/>
                    </a:cxn>
                    <a:cxn ang="0">
                      <a:pos x="0" y="36"/>
                    </a:cxn>
                    <a:cxn ang="0">
                      <a:pos x="28" y="68"/>
                    </a:cxn>
                    <a:cxn ang="0">
                      <a:pos x="52" y="84"/>
                    </a:cxn>
                    <a:cxn ang="0">
                      <a:pos x="76" y="124"/>
                    </a:cxn>
                    <a:cxn ang="0">
                      <a:pos x="100" y="132"/>
                    </a:cxn>
                    <a:cxn ang="0">
                      <a:pos x="124" y="128"/>
                    </a:cxn>
                    <a:cxn ang="0">
                      <a:pos x="148" y="96"/>
                    </a:cxn>
                    <a:cxn ang="0">
                      <a:pos x="144" y="40"/>
                    </a:cxn>
                    <a:cxn ang="0">
                      <a:pos x="108" y="28"/>
                    </a:cxn>
                    <a:cxn ang="0">
                      <a:pos x="48" y="8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152" h="133">
                      <a:moveTo>
                        <a:pt x="24" y="0"/>
                      </a:moveTo>
                      <a:cubicBezTo>
                        <a:pt x="19" y="8"/>
                        <a:pt x="13" y="16"/>
                        <a:pt x="8" y="24"/>
                      </a:cubicBezTo>
                      <a:cubicBezTo>
                        <a:pt x="5" y="28"/>
                        <a:pt x="0" y="36"/>
                        <a:pt x="0" y="36"/>
                      </a:cubicBezTo>
                      <a:cubicBezTo>
                        <a:pt x="5" y="57"/>
                        <a:pt x="10" y="58"/>
                        <a:pt x="28" y="68"/>
                      </a:cubicBezTo>
                      <a:cubicBezTo>
                        <a:pt x="36" y="73"/>
                        <a:pt x="52" y="84"/>
                        <a:pt x="52" y="84"/>
                      </a:cubicBezTo>
                      <a:cubicBezTo>
                        <a:pt x="56" y="92"/>
                        <a:pt x="70" y="122"/>
                        <a:pt x="76" y="124"/>
                      </a:cubicBezTo>
                      <a:cubicBezTo>
                        <a:pt x="84" y="127"/>
                        <a:pt x="100" y="132"/>
                        <a:pt x="100" y="132"/>
                      </a:cubicBezTo>
                      <a:cubicBezTo>
                        <a:pt x="108" y="131"/>
                        <a:pt x="117" y="133"/>
                        <a:pt x="124" y="128"/>
                      </a:cubicBezTo>
                      <a:cubicBezTo>
                        <a:pt x="136" y="119"/>
                        <a:pt x="120" y="105"/>
                        <a:pt x="148" y="96"/>
                      </a:cubicBezTo>
                      <a:cubicBezTo>
                        <a:pt x="147" y="77"/>
                        <a:pt x="152" y="57"/>
                        <a:pt x="144" y="40"/>
                      </a:cubicBezTo>
                      <a:cubicBezTo>
                        <a:pt x="139" y="28"/>
                        <a:pt x="108" y="28"/>
                        <a:pt x="108" y="28"/>
                      </a:cubicBezTo>
                      <a:cubicBezTo>
                        <a:pt x="88" y="8"/>
                        <a:pt x="79" y="11"/>
                        <a:pt x="48" y="8"/>
                      </a:cubicBezTo>
                      <a:cubicBezTo>
                        <a:pt x="29" y="3"/>
                        <a:pt x="37" y="6"/>
                        <a:pt x="24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108"/>
                <p:cNvSpPr>
                  <a:spLocks/>
                </p:cNvSpPr>
                <p:nvPr/>
              </p:nvSpPr>
              <p:spPr bwMode="auto">
                <a:xfrm>
                  <a:off x="4522" y="3273"/>
                  <a:ext cx="96" cy="45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43" y="24"/>
                    </a:cxn>
                    <a:cxn ang="0">
                      <a:pos x="31" y="32"/>
                    </a:cxn>
                    <a:cxn ang="0">
                      <a:pos x="63" y="68"/>
                    </a:cxn>
                    <a:cxn ang="0">
                      <a:pos x="111" y="48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3" h="78">
                      <a:moveTo>
                        <a:pt x="91" y="0"/>
                      </a:moveTo>
                      <a:cubicBezTo>
                        <a:pt x="58" y="11"/>
                        <a:pt x="74" y="3"/>
                        <a:pt x="43" y="24"/>
                      </a:cubicBezTo>
                      <a:cubicBezTo>
                        <a:pt x="39" y="27"/>
                        <a:pt x="31" y="32"/>
                        <a:pt x="31" y="32"/>
                      </a:cubicBezTo>
                      <a:cubicBezTo>
                        <a:pt x="0" y="78"/>
                        <a:pt x="27" y="72"/>
                        <a:pt x="63" y="68"/>
                      </a:cubicBezTo>
                      <a:cubicBezTo>
                        <a:pt x="87" y="60"/>
                        <a:pt x="81" y="53"/>
                        <a:pt x="111" y="48"/>
                      </a:cubicBezTo>
                      <a:cubicBezTo>
                        <a:pt x="133" y="15"/>
                        <a:pt x="118" y="9"/>
                        <a:pt x="91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09"/>
                <p:cNvSpPr>
                  <a:spLocks/>
                </p:cNvSpPr>
                <p:nvPr/>
              </p:nvSpPr>
              <p:spPr bwMode="auto">
                <a:xfrm>
                  <a:off x="4721" y="3156"/>
                  <a:ext cx="79" cy="104"/>
                </a:xfrm>
                <a:custGeom>
                  <a:avLst/>
                  <a:gdLst/>
                  <a:ahLst/>
                  <a:cxnLst>
                    <a:cxn ang="0">
                      <a:pos x="72" y="4"/>
                    </a:cxn>
                    <a:cxn ang="0">
                      <a:pos x="12" y="80"/>
                    </a:cxn>
                    <a:cxn ang="0">
                      <a:pos x="0" y="124"/>
                    </a:cxn>
                    <a:cxn ang="0">
                      <a:pos x="36" y="148"/>
                    </a:cxn>
                    <a:cxn ang="0">
                      <a:pos x="64" y="144"/>
                    </a:cxn>
                    <a:cxn ang="0">
                      <a:pos x="88" y="64"/>
                    </a:cxn>
                    <a:cxn ang="0">
                      <a:pos x="72" y="4"/>
                    </a:cxn>
                  </a:cxnLst>
                  <a:rect l="0" t="0" r="r" b="b"/>
                  <a:pathLst>
                    <a:path w="104" h="152">
                      <a:moveTo>
                        <a:pt x="72" y="4"/>
                      </a:moveTo>
                      <a:cubicBezTo>
                        <a:pt x="57" y="48"/>
                        <a:pt x="42" y="50"/>
                        <a:pt x="12" y="80"/>
                      </a:cubicBezTo>
                      <a:cubicBezTo>
                        <a:pt x="2" y="110"/>
                        <a:pt x="6" y="96"/>
                        <a:pt x="0" y="124"/>
                      </a:cubicBezTo>
                      <a:cubicBezTo>
                        <a:pt x="16" y="129"/>
                        <a:pt x="24" y="136"/>
                        <a:pt x="36" y="148"/>
                      </a:cubicBezTo>
                      <a:cubicBezTo>
                        <a:pt x="45" y="147"/>
                        <a:pt x="60" y="152"/>
                        <a:pt x="64" y="144"/>
                      </a:cubicBezTo>
                      <a:cubicBezTo>
                        <a:pt x="90" y="92"/>
                        <a:pt x="50" y="90"/>
                        <a:pt x="88" y="64"/>
                      </a:cubicBezTo>
                      <a:cubicBezTo>
                        <a:pt x="84" y="0"/>
                        <a:pt x="104" y="4"/>
                        <a:pt x="72" y="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110"/>
                <p:cNvSpPr>
                  <a:spLocks/>
                </p:cNvSpPr>
                <p:nvPr/>
              </p:nvSpPr>
              <p:spPr bwMode="auto">
                <a:xfrm>
                  <a:off x="5052" y="2987"/>
                  <a:ext cx="164" cy="206"/>
                </a:xfrm>
                <a:custGeom>
                  <a:avLst/>
                  <a:gdLst/>
                  <a:ahLst/>
                  <a:cxnLst>
                    <a:cxn ang="0">
                      <a:pos x="32" y="21"/>
                    </a:cxn>
                    <a:cxn ang="0">
                      <a:pos x="36" y="81"/>
                    </a:cxn>
                    <a:cxn ang="0">
                      <a:pos x="124" y="193"/>
                    </a:cxn>
                    <a:cxn ang="0">
                      <a:pos x="156" y="225"/>
                    </a:cxn>
                    <a:cxn ang="0">
                      <a:pos x="164" y="237"/>
                    </a:cxn>
                    <a:cxn ang="0">
                      <a:pos x="176" y="245"/>
                    </a:cxn>
                    <a:cxn ang="0">
                      <a:pos x="208" y="285"/>
                    </a:cxn>
                    <a:cxn ang="0">
                      <a:pos x="224" y="281"/>
                    </a:cxn>
                    <a:cxn ang="0">
                      <a:pos x="184" y="165"/>
                    </a:cxn>
                    <a:cxn ang="0">
                      <a:pos x="160" y="149"/>
                    </a:cxn>
                    <a:cxn ang="0">
                      <a:pos x="136" y="133"/>
                    </a:cxn>
                    <a:cxn ang="0">
                      <a:pos x="128" y="109"/>
                    </a:cxn>
                    <a:cxn ang="0">
                      <a:pos x="124" y="97"/>
                    </a:cxn>
                    <a:cxn ang="0">
                      <a:pos x="108" y="21"/>
                    </a:cxn>
                    <a:cxn ang="0">
                      <a:pos x="84" y="9"/>
                    </a:cxn>
                    <a:cxn ang="0">
                      <a:pos x="60" y="1"/>
                    </a:cxn>
                    <a:cxn ang="0">
                      <a:pos x="32" y="21"/>
                    </a:cxn>
                  </a:cxnLst>
                  <a:rect l="0" t="0" r="r" b="b"/>
                  <a:pathLst>
                    <a:path w="233" h="286">
                      <a:moveTo>
                        <a:pt x="32" y="21"/>
                      </a:moveTo>
                      <a:cubicBezTo>
                        <a:pt x="0" y="32"/>
                        <a:pt x="24" y="62"/>
                        <a:pt x="36" y="81"/>
                      </a:cubicBezTo>
                      <a:cubicBezTo>
                        <a:pt x="69" y="130"/>
                        <a:pt x="70" y="157"/>
                        <a:pt x="124" y="193"/>
                      </a:cubicBezTo>
                      <a:cubicBezTo>
                        <a:pt x="133" y="207"/>
                        <a:pt x="142" y="216"/>
                        <a:pt x="156" y="225"/>
                      </a:cubicBezTo>
                      <a:cubicBezTo>
                        <a:pt x="159" y="229"/>
                        <a:pt x="161" y="234"/>
                        <a:pt x="164" y="237"/>
                      </a:cubicBezTo>
                      <a:cubicBezTo>
                        <a:pt x="167" y="240"/>
                        <a:pt x="173" y="241"/>
                        <a:pt x="176" y="245"/>
                      </a:cubicBezTo>
                      <a:cubicBezTo>
                        <a:pt x="188" y="260"/>
                        <a:pt x="187" y="278"/>
                        <a:pt x="208" y="285"/>
                      </a:cubicBezTo>
                      <a:cubicBezTo>
                        <a:pt x="213" y="284"/>
                        <a:pt x="223" y="286"/>
                        <a:pt x="224" y="281"/>
                      </a:cubicBezTo>
                      <a:cubicBezTo>
                        <a:pt x="233" y="235"/>
                        <a:pt x="211" y="197"/>
                        <a:pt x="184" y="165"/>
                      </a:cubicBezTo>
                      <a:cubicBezTo>
                        <a:pt x="166" y="143"/>
                        <a:pt x="180" y="160"/>
                        <a:pt x="160" y="149"/>
                      </a:cubicBezTo>
                      <a:cubicBezTo>
                        <a:pt x="152" y="144"/>
                        <a:pt x="136" y="133"/>
                        <a:pt x="136" y="133"/>
                      </a:cubicBezTo>
                      <a:cubicBezTo>
                        <a:pt x="133" y="125"/>
                        <a:pt x="131" y="117"/>
                        <a:pt x="128" y="109"/>
                      </a:cubicBezTo>
                      <a:cubicBezTo>
                        <a:pt x="127" y="105"/>
                        <a:pt x="124" y="97"/>
                        <a:pt x="124" y="97"/>
                      </a:cubicBezTo>
                      <a:cubicBezTo>
                        <a:pt x="123" y="84"/>
                        <a:pt x="124" y="37"/>
                        <a:pt x="108" y="21"/>
                      </a:cubicBezTo>
                      <a:cubicBezTo>
                        <a:pt x="102" y="15"/>
                        <a:pt x="92" y="13"/>
                        <a:pt x="84" y="9"/>
                      </a:cubicBezTo>
                      <a:cubicBezTo>
                        <a:pt x="76" y="6"/>
                        <a:pt x="60" y="1"/>
                        <a:pt x="60" y="1"/>
                      </a:cubicBezTo>
                      <a:cubicBezTo>
                        <a:pt x="40" y="4"/>
                        <a:pt x="32" y="0"/>
                        <a:pt x="32" y="2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11"/>
                <p:cNvSpPr>
                  <a:spLocks/>
                </p:cNvSpPr>
                <p:nvPr/>
              </p:nvSpPr>
              <p:spPr bwMode="auto">
                <a:xfrm>
                  <a:off x="5172" y="3217"/>
                  <a:ext cx="54" cy="148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4" y="47"/>
                    </a:cxn>
                    <a:cxn ang="0">
                      <a:pos x="12" y="71"/>
                    </a:cxn>
                    <a:cxn ang="0">
                      <a:pos x="36" y="111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54" h="148">
                      <a:moveTo>
                        <a:pt x="0" y="11"/>
                      </a:moveTo>
                      <a:cubicBezTo>
                        <a:pt x="1" y="23"/>
                        <a:pt x="2" y="35"/>
                        <a:pt x="4" y="47"/>
                      </a:cubicBezTo>
                      <a:cubicBezTo>
                        <a:pt x="6" y="55"/>
                        <a:pt x="12" y="71"/>
                        <a:pt x="12" y="71"/>
                      </a:cubicBezTo>
                      <a:cubicBezTo>
                        <a:pt x="13" y="86"/>
                        <a:pt x="11" y="148"/>
                        <a:pt x="36" y="111"/>
                      </a:cubicBezTo>
                      <a:cubicBezTo>
                        <a:pt x="31" y="0"/>
                        <a:pt x="54" y="38"/>
                        <a:pt x="0" y="1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112"/>
                <p:cNvSpPr>
                  <a:spLocks/>
                </p:cNvSpPr>
                <p:nvPr/>
              </p:nvSpPr>
              <p:spPr bwMode="auto">
                <a:xfrm>
                  <a:off x="4925" y="2844"/>
                  <a:ext cx="116" cy="92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30" y="92"/>
                    </a:cxn>
                    <a:cxn ang="0">
                      <a:pos x="54" y="88"/>
                    </a:cxn>
                    <a:cxn ang="0">
                      <a:pos x="58" y="72"/>
                    </a:cxn>
                    <a:cxn ang="0">
                      <a:pos x="114" y="56"/>
                    </a:cxn>
                    <a:cxn ang="0">
                      <a:pos x="50" y="28"/>
                    </a:cxn>
                    <a:cxn ang="0">
                      <a:pos x="26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14" h="93">
                      <a:moveTo>
                        <a:pt x="10" y="0"/>
                      </a:moveTo>
                      <a:cubicBezTo>
                        <a:pt x="0" y="30"/>
                        <a:pt x="13" y="66"/>
                        <a:pt x="30" y="92"/>
                      </a:cubicBezTo>
                      <a:cubicBezTo>
                        <a:pt x="38" y="91"/>
                        <a:pt x="47" y="93"/>
                        <a:pt x="54" y="88"/>
                      </a:cubicBezTo>
                      <a:cubicBezTo>
                        <a:pt x="58" y="85"/>
                        <a:pt x="54" y="76"/>
                        <a:pt x="58" y="72"/>
                      </a:cubicBezTo>
                      <a:cubicBezTo>
                        <a:pt x="68" y="64"/>
                        <a:pt x="100" y="59"/>
                        <a:pt x="114" y="56"/>
                      </a:cubicBezTo>
                      <a:cubicBezTo>
                        <a:pt x="107" y="20"/>
                        <a:pt x="90" y="31"/>
                        <a:pt x="50" y="28"/>
                      </a:cubicBezTo>
                      <a:cubicBezTo>
                        <a:pt x="42" y="20"/>
                        <a:pt x="37" y="1"/>
                        <a:pt x="26" y="4"/>
                      </a:cubicBezTo>
                      <a:cubicBezTo>
                        <a:pt x="7" y="9"/>
                        <a:pt x="10" y="13"/>
                        <a:pt x="1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13"/>
                <p:cNvSpPr>
                  <a:spLocks/>
                </p:cNvSpPr>
                <p:nvPr/>
              </p:nvSpPr>
              <p:spPr bwMode="auto">
                <a:xfrm>
                  <a:off x="4620" y="2659"/>
                  <a:ext cx="264" cy="252"/>
                </a:xfrm>
                <a:custGeom>
                  <a:avLst/>
                  <a:gdLst/>
                  <a:ahLst/>
                  <a:cxnLst>
                    <a:cxn ang="0">
                      <a:pos x="264" y="208"/>
                    </a:cxn>
                    <a:cxn ang="0">
                      <a:pos x="236" y="160"/>
                    </a:cxn>
                    <a:cxn ang="0">
                      <a:pos x="212" y="152"/>
                    </a:cxn>
                    <a:cxn ang="0">
                      <a:pos x="200" y="148"/>
                    </a:cxn>
                    <a:cxn ang="0">
                      <a:pos x="180" y="100"/>
                    </a:cxn>
                    <a:cxn ang="0">
                      <a:pos x="132" y="40"/>
                    </a:cxn>
                    <a:cxn ang="0">
                      <a:pos x="96" y="24"/>
                    </a:cxn>
                    <a:cxn ang="0">
                      <a:pos x="72" y="8"/>
                    </a:cxn>
                    <a:cxn ang="0">
                      <a:pos x="48" y="0"/>
                    </a:cxn>
                    <a:cxn ang="0">
                      <a:pos x="0" y="20"/>
                    </a:cxn>
                    <a:cxn ang="0">
                      <a:pos x="32" y="44"/>
                    </a:cxn>
                    <a:cxn ang="0">
                      <a:pos x="68" y="64"/>
                    </a:cxn>
                    <a:cxn ang="0">
                      <a:pos x="80" y="100"/>
                    </a:cxn>
                    <a:cxn ang="0">
                      <a:pos x="148" y="144"/>
                    </a:cxn>
                    <a:cxn ang="0">
                      <a:pos x="172" y="164"/>
                    </a:cxn>
                    <a:cxn ang="0">
                      <a:pos x="184" y="208"/>
                    </a:cxn>
                    <a:cxn ang="0">
                      <a:pos x="232" y="220"/>
                    </a:cxn>
                    <a:cxn ang="0">
                      <a:pos x="264" y="208"/>
                    </a:cxn>
                  </a:cxnLst>
                  <a:rect l="0" t="0" r="r" b="b"/>
                  <a:pathLst>
                    <a:path w="264" h="252">
                      <a:moveTo>
                        <a:pt x="264" y="208"/>
                      </a:moveTo>
                      <a:cubicBezTo>
                        <a:pt x="257" y="198"/>
                        <a:pt x="246" y="163"/>
                        <a:pt x="236" y="160"/>
                      </a:cubicBezTo>
                      <a:cubicBezTo>
                        <a:pt x="228" y="157"/>
                        <a:pt x="220" y="155"/>
                        <a:pt x="212" y="152"/>
                      </a:cubicBezTo>
                      <a:cubicBezTo>
                        <a:pt x="208" y="151"/>
                        <a:pt x="200" y="148"/>
                        <a:pt x="200" y="148"/>
                      </a:cubicBezTo>
                      <a:cubicBezTo>
                        <a:pt x="190" y="133"/>
                        <a:pt x="189" y="114"/>
                        <a:pt x="180" y="100"/>
                      </a:cubicBezTo>
                      <a:cubicBezTo>
                        <a:pt x="167" y="80"/>
                        <a:pt x="149" y="57"/>
                        <a:pt x="132" y="40"/>
                      </a:cubicBezTo>
                      <a:cubicBezTo>
                        <a:pt x="122" y="30"/>
                        <a:pt x="108" y="28"/>
                        <a:pt x="96" y="24"/>
                      </a:cubicBezTo>
                      <a:cubicBezTo>
                        <a:pt x="87" y="21"/>
                        <a:pt x="81" y="11"/>
                        <a:pt x="72" y="8"/>
                      </a:cubicBezTo>
                      <a:cubicBezTo>
                        <a:pt x="64" y="5"/>
                        <a:pt x="48" y="0"/>
                        <a:pt x="48" y="0"/>
                      </a:cubicBezTo>
                      <a:cubicBezTo>
                        <a:pt x="24" y="3"/>
                        <a:pt x="13" y="0"/>
                        <a:pt x="0" y="20"/>
                      </a:cubicBezTo>
                      <a:cubicBezTo>
                        <a:pt x="9" y="34"/>
                        <a:pt x="16" y="39"/>
                        <a:pt x="32" y="44"/>
                      </a:cubicBezTo>
                      <a:cubicBezTo>
                        <a:pt x="43" y="60"/>
                        <a:pt x="50" y="59"/>
                        <a:pt x="68" y="64"/>
                      </a:cubicBezTo>
                      <a:cubicBezTo>
                        <a:pt x="86" y="91"/>
                        <a:pt x="66" y="57"/>
                        <a:pt x="80" y="100"/>
                      </a:cubicBezTo>
                      <a:cubicBezTo>
                        <a:pt x="86" y="117"/>
                        <a:pt x="131" y="138"/>
                        <a:pt x="148" y="144"/>
                      </a:cubicBezTo>
                      <a:cubicBezTo>
                        <a:pt x="155" y="151"/>
                        <a:pt x="165" y="156"/>
                        <a:pt x="172" y="164"/>
                      </a:cubicBezTo>
                      <a:cubicBezTo>
                        <a:pt x="180" y="174"/>
                        <a:pt x="173" y="200"/>
                        <a:pt x="184" y="208"/>
                      </a:cubicBezTo>
                      <a:cubicBezTo>
                        <a:pt x="194" y="215"/>
                        <a:pt x="221" y="218"/>
                        <a:pt x="232" y="220"/>
                      </a:cubicBezTo>
                      <a:cubicBezTo>
                        <a:pt x="257" y="237"/>
                        <a:pt x="264" y="252"/>
                        <a:pt x="264" y="20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114"/>
                <p:cNvSpPr>
                  <a:spLocks/>
                </p:cNvSpPr>
                <p:nvPr/>
              </p:nvSpPr>
              <p:spPr bwMode="auto">
                <a:xfrm>
                  <a:off x="4370" y="2547"/>
                  <a:ext cx="239" cy="109"/>
                </a:xfrm>
                <a:custGeom>
                  <a:avLst/>
                  <a:gdLst/>
                  <a:ahLst/>
                  <a:cxnLst>
                    <a:cxn ang="0">
                      <a:pos x="231" y="73"/>
                    </a:cxn>
                    <a:cxn ang="0">
                      <a:pos x="183" y="53"/>
                    </a:cxn>
                    <a:cxn ang="0">
                      <a:pos x="159" y="45"/>
                    </a:cxn>
                    <a:cxn ang="0">
                      <a:pos x="87" y="1"/>
                    </a:cxn>
                    <a:cxn ang="0">
                      <a:pos x="35" y="41"/>
                    </a:cxn>
                    <a:cxn ang="0">
                      <a:pos x="55" y="45"/>
                    </a:cxn>
                    <a:cxn ang="0">
                      <a:pos x="119" y="49"/>
                    </a:cxn>
                    <a:cxn ang="0">
                      <a:pos x="187" y="105"/>
                    </a:cxn>
                    <a:cxn ang="0">
                      <a:pos x="231" y="73"/>
                    </a:cxn>
                  </a:cxnLst>
                  <a:rect l="0" t="0" r="r" b="b"/>
                  <a:pathLst>
                    <a:path w="240" h="109">
                      <a:moveTo>
                        <a:pt x="231" y="73"/>
                      </a:moveTo>
                      <a:cubicBezTo>
                        <a:pt x="214" y="67"/>
                        <a:pt x="201" y="59"/>
                        <a:pt x="183" y="53"/>
                      </a:cubicBezTo>
                      <a:cubicBezTo>
                        <a:pt x="175" y="50"/>
                        <a:pt x="159" y="45"/>
                        <a:pt x="159" y="45"/>
                      </a:cubicBezTo>
                      <a:cubicBezTo>
                        <a:pt x="130" y="16"/>
                        <a:pt x="128" y="11"/>
                        <a:pt x="87" y="1"/>
                      </a:cubicBezTo>
                      <a:cubicBezTo>
                        <a:pt x="81" y="1"/>
                        <a:pt x="0" y="0"/>
                        <a:pt x="35" y="41"/>
                      </a:cubicBezTo>
                      <a:cubicBezTo>
                        <a:pt x="39" y="46"/>
                        <a:pt x="48" y="44"/>
                        <a:pt x="55" y="45"/>
                      </a:cubicBezTo>
                      <a:cubicBezTo>
                        <a:pt x="76" y="47"/>
                        <a:pt x="98" y="48"/>
                        <a:pt x="119" y="49"/>
                      </a:cubicBezTo>
                      <a:cubicBezTo>
                        <a:pt x="144" y="66"/>
                        <a:pt x="156" y="95"/>
                        <a:pt x="187" y="105"/>
                      </a:cubicBezTo>
                      <a:cubicBezTo>
                        <a:pt x="228" y="101"/>
                        <a:pt x="240" y="109"/>
                        <a:pt x="231" y="7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15"/>
                <p:cNvSpPr>
                  <a:spLocks/>
                </p:cNvSpPr>
                <p:nvPr/>
              </p:nvSpPr>
              <p:spPr bwMode="auto">
                <a:xfrm>
                  <a:off x="4271" y="2524"/>
                  <a:ext cx="83" cy="94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24" y="20"/>
                    </a:cxn>
                    <a:cxn ang="0">
                      <a:pos x="48" y="68"/>
                    </a:cxn>
                    <a:cxn ang="0">
                      <a:pos x="76" y="88"/>
                    </a:cxn>
                    <a:cxn ang="0">
                      <a:pos x="64" y="52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82" h="95">
                      <a:moveTo>
                        <a:pt x="28" y="0"/>
                      </a:moveTo>
                      <a:cubicBezTo>
                        <a:pt x="12" y="5"/>
                        <a:pt x="0" y="12"/>
                        <a:pt x="24" y="20"/>
                      </a:cubicBezTo>
                      <a:cubicBezTo>
                        <a:pt x="32" y="43"/>
                        <a:pt x="32" y="52"/>
                        <a:pt x="48" y="68"/>
                      </a:cubicBezTo>
                      <a:cubicBezTo>
                        <a:pt x="53" y="87"/>
                        <a:pt x="56" y="95"/>
                        <a:pt x="76" y="88"/>
                      </a:cubicBezTo>
                      <a:cubicBezTo>
                        <a:pt x="82" y="70"/>
                        <a:pt x="80" y="63"/>
                        <a:pt x="64" y="52"/>
                      </a:cubicBezTo>
                      <a:cubicBezTo>
                        <a:pt x="49" y="7"/>
                        <a:pt x="82" y="0"/>
                        <a:pt x="28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116"/>
                <p:cNvSpPr>
                  <a:spLocks/>
                </p:cNvSpPr>
                <p:nvPr/>
              </p:nvSpPr>
              <p:spPr bwMode="auto">
                <a:xfrm>
                  <a:off x="4267" y="2640"/>
                  <a:ext cx="77" cy="117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8" y="44"/>
                    </a:cxn>
                    <a:cxn ang="0">
                      <a:pos x="48" y="84"/>
                    </a:cxn>
                    <a:cxn ang="0">
                      <a:pos x="76" y="4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76" h="116">
                      <a:moveTo>
                        <a:pt x="40" y="0"/>
                      </a:moveTo>
                      <a:cubicBezTo>
                        <a:pt x="23" y="11"/>
                        <a:pt x="14" y="25"/>
                        <a:pt x="8" y="44"/>
                      </a:cubicBezTo>
                      <a:cubicBezTo>
                        <a:pt x="12" y="95"/>
                        <a:pt x="0" y="116"/>
                        <a:pt x="48" y="84"/>
                      </a:cubicBezTo>
                      <a:cubicBezTo>
                        <a:pt x="54" y="66"/>
                        <a:pt x="69" y="60"/>
                        <a:pt x="76" y="40"/>
                      </a:cubicBezTo>
                      <a:cubicBezTo>
                        <a:pt x="71" y="21"/>
                        <a:pt x="59" y="5"/>
                        <a:pt x="4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17"/>
                <p:cNvSpPr>
                  <a:spLocks/>
                </p:cNvSpPr>
                <p:nvPr/>
              </p:nvSpPr>
              <p:spPr bwMode="auto">
                <a:xfrm>
                  <a:off x="3860" y="2516"/>
                  <a:ext cx="201" cy="109"/>
                </a:xfrm>
                <a:custGeom>
                  <a:avLst/>
                  <a:gdLst/>
                  <a:ahLst/>
                  <a:cxnLst>
                    <a:cxn ang="0">
                      <a:pos x="139" y="32"/>
                    </a:cxn>
                    <a:cxn ang="0">
                      <a:pos x="187" y="36"/>
                    </a:cxn>
                    <a:cxn ang="0">
                      <a:pos x="187" y="76"/>
                    </a:cxn>
                    <a:cxn ang="0">
                      <a:pos x="159" y="80"/>
                    </a:cxn>
                    <a:cxn ang="0">
                      <a:pos x="139" y="108"/>
                    </a:cxn>
                    <a:cxn ang="0">
                      <a:pos x="31" y="84"/>
                    </a:cxn>
                    <a:cxn ang="0">
                      <a:pos x="75" y="36"/>
                    </a:cxn>
                    <a:cxn ang="0">
                      <a:pos x="111" y="0"/>
                    </a:cxn>
                    <a:cxn ang="0">
                      <a:pos x="135" y="36"/>
                    </a:cxn>
                    <a:cxn ang="0">
                      <a:pos x="139" y="32"/>
                    </a:cxn>
                  </a:cxnLst>
                  <a:rect l="0" t="0" r="r" b="b"/>
                  <a:pathLst>
                    <a:path w="200" h="108">
                      <a:moveTo>
                        <a:pt x="139" y="32"/>
                      </a:moveTo>
                      <a:cubicBezTo>
                        <a:pt x="155" y="33"/>
                        <a:pt x="172" y="31"/>
                        <a:pt x="187" y="36"/>
                      </a:cubicBezTo>
                      <a:cubicBezTo>
                        <a:pt x="200" y="40"/>
                        <a:pt x="196" y="67"/>
                        <a:pt x="187" y="76"/>
                      </a:cubicBezTo>
                      <a:cubicBezTo>
                        <a:pt x="180" y="83"/>
                        <a:pt x="168" y="79"/>
                        <a:pt x="159" y="80"/>
                      </a:cubicBezTo>
                      <a:cubicBezTo>
                        <a:pt x="150" y="108"/>
                        <a:pt x="159" y="101"/>
                        <a:pt x="139" y="108"/>
                      </a:cubicBezTo>
                      <a:cubicBezTo>
                        <a:pt x="101" y="104"/>
                        <a:pt x="68" y="93"/>
                        <a:pt x="31" y="84"/>
                      </a:cubicBezTo>
                      <a:cubicBezTo>
                        <a:pt x="0" y="38"/>
                        <a:pt x="48" y="45"/>
                        <a:pt x="75" y="36"/>
                      </a:cubicBezTo>
                      <a:cubicBezTo>
                        <a:pt x="80" y="21"/>
                        <a:pt x="96" y="5"/>
                        <a:pt x="111" y="0"/>
                      </a:cubicBezTo>
                      <a:cubicBezTo>
                        <a:pt x="134" y="8"/>
                        <a:pt x="125" y="16"/>
                        <a:pt x="135" y="36"/>
                      </a:cubicBezTo>
                      <a:cubicBezTo>
                        <a:pt x="136" y="38"/>
                        <a:pt x="138" y="33"/>
                        <a:pt x="139" y="3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118"/>
                <p:cNvSpPr>
                  <a:spLocks/>
                </p:cNvSpPr>
                <p:nvPr/>
              </p:nvSpPr>
              <p:spPr bwMode="auto">
                <a:xfrm>
                  <a:off x="3968" y="2757"/>
                  <a:ext cx="95" cy="76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1" y="40"/>
                    </a:cxn>
                    <a:cxn ang="0">
                      <a:pos x="35" y="48"/>
                    </a:cxn>
                    <a:cxn ang="0">
                      <a:pos x="63" y="76"/>
                    </a:cxn>
                    <a:cxn ang="0">
                      <a:pos x="75" y="48"/>
                    </a:cxn>
                    <a:cxn ang="0">
                      <a:pos x="51" y="32"/>
                    </a:cxn>
                    <a:cxn ang="0">
                      <a:pos x="39" y="24"/>
                    </a:cxn>
                    <a:cxn ang="0">
                      <a:pos x="23" y="4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93" h="76">
                      <a:moveTo>
                        <a:pt x="3" y="0"/>
                      </a:moveTo>
                      <a:cubicBezTo>
                        <a:pt x="7" y="13"/>
                        <a:pt x="3" y="29"/>
                        <a:pt x="11" y="40"/>
                      </a:cubicBezTo>
                      <a:cubicBezTo>
                        <a:pt x="16" y="47"/>
                        <a:pt x="35" y="48"/>
                        <a:pt x="35" y="48"/>
                      </a:cubicBezTo>
                      <a:cubicBezTo>
                        <a:pt x="53" y="76"/>
                        <a:pt x="42" y="69"/>
                        <a:pt x="63" y="76"/>
                      </a:cubicBezTo>
                      <a:cubicBezTo>
                        <a:pt x="78" y="72"/>
                        <a:pt x="93" y="74"/>
                        <a:pt x="75" y="48"/>
                      </a:cubicBezTo>
                      <a:cubicBezTo>
                        <a:pt x="69" y="40"/>
                        <a:pt x="59" y="37"/>
                        <a:pt x="51" y="32"/>
                      </a:cubicBezTo>
                      <a:cubicBezTo>
                        <a:pt x="47" y="29"/>
                        <a:pt x="39" y="24"/>
                        <a:pt x="39" y="24"/>
                      </a:cubicBezTo>
                      <a:cubicBezTo>
                        <a:pt x="36" y="15"/>
                        <a:pt x="36" y="6"/>
                        <a:pt x="23" y="4"/>
                      </a:cubicBezTo>
                      <a:cubicBezTo>
                        <a:pt x="0" y="1"/>
                        <a:pt x="3" y="18"/>
                        <a:pt x="3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19"/>
                <p:cNvSpPr>
                  <a:spLocks/>
                </p:cNvSpPr>
                <p:nvPr/>
              </p:nvSpPr>
              <p:spPr bwMode="auto">
                <a:xfrm>
                  <a:off x="4088" y="2743"/>
                  <a:ext cx="85" cy="38"/>
                </a:xfrm>
                <a:custGeom>
                  <a:avLst/>
                  <a:gdLst/>
                  <a:ahLst/>
                  <a:cxnLst>
                    <a:cxn ang="0">
                      <a:pos x="64" y="1"/>
                    </a:cxn>
                    <a:cxn ang="0">
                      <a:pos x="8" y="5"/>
                    </a:cxn>
                    <a:cxn ang="0">
                      <a:pos x="8" y="29"/>
                    </a:cxn>
                    <a:cxn ang="0">
                      <a:pos x="32" y="37"/>
                    </a:cxn>
                    <a:cxn ang="0">
                      <a:pos x="64" y="1"/>
                    </a:cxn>
                  </a:cxnLst>
                  <a:rect l="0" t="0" r="r" b="b"/>
                  <a:pathLst>
                    <a:path w="84" h="39">
                      <a:moveTo>
                        <a:pt x="64" y="1"/>
                      </a:moveTo>
                      <a:cubicBezTo>
                        <a:pt x="45" y="2"/>
                        <a:pt x="26" y="0"/>
                        <a:pt x="8" y="5"/>
                      </a:cubicBezTo>
                      <a:cubicBezTo>
                        <a:pt x="0" y="7"/>
                        <a:pt x="5" y="27"/>
                        <a:pt x="8" y="29"/>
                      </a:cubicBezTo>
                      <a:cubicBezTo>
                        <a:pt x="15" y="34"/>
                        <a:pt x="32" y="37"/>
                        <a:pt x="32" y="37"/>
                      </a:cubicBezTo>
                      <a:cubicBezTo>
                        <a:pt x="84" y="31"/>
                        <a:pt x="64" y="39"/>
                        <a:pt x="64" y="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120"/>
                <p:cNvSpPr>
                  <a:spLocks/>
                </p:cNvSpPr>
                <p:nvPr/>
              </p:nvSpPr>
              <p:spPr bwMode="auto">
                <a:xfrm>
                  <a:off x="5091" y="3231"/>
                  <a:ext cx="41" cy="41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9" y="40"/>
                    </a:cxn>
                    <a:cxn ang="0">
                      <a:pos x="33" y="36"/>
                    </a:cxn>
                    <a:cxn ang="0">
                      <a:pos x="29" y="0"/>
                    </a:cxn>
                  </a:cxnLst>
                  <a:rect l="0" t="0" r="r" b="b"/>
                  <a:pathLst>
                    <a:path w="41" h="40">
                      <a:moveTo>
                        <a:pt x="29" y="0"/>
                      </a:moveTo>
                      <a:cubicBezTo>
                        <a:pt x="0" y="6"/>
                        <a:pt x="4" y="11"/>
                        <a:pt x="9" y="40"/>
                      </a:cubicBezTo>
                      <a:cubicBezTo>
                        <a:pt x="17" y="39"/>
                        <a:pt x="26" y="40"/>
                        <a:pt x="33" y="36"/>
                      </a:cubicBezTo>
                      <a:cubicBezTo>
                        <a:pt x="41" y="31"/>
                        <a:pt x="41" y="0"/>
                        <a:pt x="29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21"/>
                <p:cNvSpPr>
                  <a:spLocks/>
                </p:cNvSpPr>
                <p:nvPr/>
              </p:nvSpPr>
              <p:spPr bwMode="auto">
                <a:xfrm>
                  <a:off x="4132" y="3134"/>
                  <a:ext cx="102" cy="77"/>
                </a:xfrm>
                <a:custGeom>
                  <a:avLst/>
                  <a:gdLst/>
                  <a:ahLst/>
                  <a:cxnLst>
                    <a:cxn ang="0">
                      <a:pos x="64" y="18"/>
                    </a:cxn>
                    <a:cxn ang="0">
                      <a:pos x="12" y="22"/>
                    </a:cxn>
                    <a:cxn ang="0">
                      <a:pos x="12" y="58"/>
                    </a:cxn>
                    <a:cxn ang="0">
                      <a:pos x="96" y="102"/>
                    </a:cxn>
                    <a:cxn ang="0">
                      <a:pos x="136" y="54"/>
                    </a:cxn>
                    <a:cxn ang="0">
                      <a:pos x="108" y="26"/>
                    </a:cxn>
                    <a:cxn ang="0">
                      <a:pos x="96" y="18"/>
                    </a:cxn>
                    <a:cxn ang="0">
                      <a:pos x="92" y="6"/>
                    </a:cxn>
                    <a:cxn ang="0">
                      <a:pos x="64" y="18"/>
                    </a:cxn>
                  </a:cxnLst>
                  <a:rect l="0" t="0" r="r" b="b"/>
                  <a:pathLst>
                    <a:path w="150" h="102">
                      <a:moveTo>
                        <a:pt x="64" y="18"/>
                      </a:moveTo>
                      <a:cubicBezTo>
                        <a:pt x="47" y="19"/>
                        <a:pt x="29" y="17"/>
                        <a:pt x="12" y="22"/>
                      </a:cubicBezTo>
                      <a:cubicBezTo>
                        <a:pt x="0" y="25"/>
                        <a:pt x="5" y="48"/>
                        <a:pt x="12" y="58"/>
                      </a:cubicBezTo>
                      <a:cubicBezTo>
                        <a:pt x="19" y="68"/>
                        <a:pt x="83" y="98"/>
                        <a:pt x="96" y="102"/>
                      </a:cubicBezTo>
                      <a:cubicBezTo>
                        <a:pt x="150" y="94"/>
                        <a:pt x="111" y="92"/>
                        <a:pt x="136" y="54"/>
                      </a:cubicBezTo>
                      <a:cubicBezTo>
                        <a:pt x="129" y="33"/>
                        <a:pt x="136" y="44"/>
                        <a:pt x="108" y="26"/>
                      </a:cubicBezTo>
                      <a:cubicBezTo>
                        <a:pt x="104" y="23"/>
                        <a:pt x="96" y="18"/>
                        <a:pt x="96" y="18"/>
                      </a:cubicBezTo>
                      <a:cubicBezTo>
                        <a:pt x="95" y="14"/>
                        <a:pt x="96" y="7"/>
                        <a:pt x="92" y="6"/>
                      </a:cubicBezTo>
                      <a:cubicBezTo>
                        <a:pt x="73" y="0"/>
                        <a:pt x="64" y="26"/>
                        <a:pt x="64" y="1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122"/>
                <p:cNvSpPr>
                  <a:spLocks/>
                </p:cNvSpPr>
                <p:nvPr/>
              </p:nvSpPr>
              <p:spPr bwMode="auto">
                <a:xfrm>
                  <a:off x="3696" y="2768"/>
                  <a:ext cx="69" cy="87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56"/>
                    </a:cxn>
                    <a:cxn ang="0">
                      <a:pos x="56" y="72"/>
                    </a:cxn>
                    <a:cxn ang="0">
                      <a:pos x="56" y="16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70" h="87">
                      <a:moveTo>
                        <a:pt x="12" y="0"/>
                      </a:moveTo>
                      <a:cubicBezTo>
                        <a:pt x="9" y="19"/>
                        <a:pt x="6" y="38"/>
                        <a:pt x="0" y="56"/>
                      </a:cubicBezTo>
                      <a:cubicBezTo>
                        <a:pt x="8" y="87"/>
                        <a:pt x="24" y="75"/>
                        <a:pt x="56" y="72"/>
                      </a:cubicBezTo>
                      <a:cubicBezTo>
                        <a:pt x="58" y="53"/>
                        <a:pt x="70" y="28"/>
                        <a:pt x="56" y="16"/>
                      </a:cubicBezTo>
                      <a:cubicBezTo>
                        <a:pt x="47" y="8"/>
                        <a:pt x="24" y="6"/>
                        <a:pt x="12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23"/>
                <p:cNvSpPr>
                  <a:spLocks/>
                </p:cNvSpPr>
                <p:nvPr/>
              </p:nvSpPr>
              <p:spPr bwMode="auto">
                <a:xfrm>
                  <a:off x="3596" y="2884"/>
                  <a:ext cx="60" cy="56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0" y="20"/>
                    </a:cxn>
                    <a:cxn ang="0">
                      <a:pos x="48" y="56"/>
                    </a:cxn>
                    <a:cxn ang="0">
                      <a:pos x="56" y="32"/>
                    </a:cxn>
                    <a:cxn ang="0">
                      <a:pos x="60" y="20"/>
                    </a:cxn>
                    <a:cxn ang="0">
                      <a:pos x="32" y="0"/>
                    </a:cxn>
                  </a:cxnLst>
                  <a:rect l="0" t="0" r="r" b="b"/>
                  <a:pathLst>
                    <a:path w="60" h="56">
                      <a:moveTo>
                        <a:pt x="32" y="0"/>
                      </a:moveTo>
                      <a:cubicBezTo>
                        <a:pt x="14" y="4"/>
                        <a:pt x="6" y="2"/>
                        <a:pt x="0" y="20"/>
                      </a:cubicBezTo>
                      <a:cubicBezTo>
                        <a:pt x="7" y="50"/>
                        <a:pt x="22" y="47"/>
                        <a:pt x="48" y="56"/>
                      </a:cubicBezTo>
                      <a:cubicBezTo>
                        <a:pt x="51" y="48"/>
                        <a:pt x="53" y="40"/>
                        <a:pt x="56" y="32"/>
                      </a:cubicBezTo>
                      <a:cubicBezTo>
                        <a:pt x="57" y="28"/>
                        <a:pt x="60" y="20"/>
                        <a:pt x="60" y="20"/>
                      </a:cubicBezTo>
                      <a:cubicBezTo>
                        <a:pt x="55" y="0"/>
                        <a:pt x="52" y="0"/>
                        <a:pt x="32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124"/>
                <p:cNvSpPr>
                  <a:spLocks/>
                </p:cNvSpPr>
                <p:nvPr/>
              </p:nvSpPr>
              <p:spPr bwMode="auto">
                <a:xfrm>
                  <a:off x="3777" y="2869"/>
                  <a:ext cx="93" cy="112"/>
                </a:xfrm>
                <a:custGeom>
                  <a:avLst/>
                  <a:gdLst/>
                  <a:ahLst/>
                  <a:cxnLst>
                    <a:cxn ang="0">
                      <a:pos x="55" y="27"/>
                    </a:cxn>
                    <a:cxn ang="0">
                      <a:pos x="7" y="83"/>
                    </a:cxn>
                    <a:cxn ang="0">
                      <a:pos x="63" y="107"/>
                    </a:cxn>
                    <a:cxn ang="0">
                      <a:pos x="83" y="59"/>
                    </a:cxn>
                    <a:cxn ang="0">
                      <a:pos x="91" y="35"/>
                    </a:cxn>
                    <a:cxn ang="0">
                      <a:pos x="87" y="15"/>
                    </a:cxn>
                    <a:cxn ang="0">
                      <a:pos x="55" y="27"/>
                    </a:cxn>
                  </a:cxnLst>
                  <a:rect l="0" t="0" r="r" b="b"/>
                  <a:pathLst>
                    <a:path w="93" h="112">
                      <a:moveTo>
                        <a:pt x="55" y="27"/>
                      </a:moveTo>
                      <a:cubicBezTo>
                        <a:pt x="0" y="34"/>
                        <a:pt x="22" y="37"/>
                        <a:pt x="7" y="83"/>
                      </a:cubicBezTo>
                      <a:cubicBezTo>
                        <a:pt x="14" y="112"/>
                        <a:pt x="31" y="104"/>
                        <a:pt x="63" y="107"/>
                      </a:cubicBezTo>
                      <a:cubicBezTo>
                        <a:pt x="73" y="92"/>
                        <a:pt x="77" y="76"/>
                        <a:pt x="83" y="59"/>
                      </a:cubicBezTo>
                      <a:cubicBezTo>
                        <a:pt x="86" y="51"/>
                        <a:pt x="91" y="35"/>
                        <a:pt x="91" y="35"/>
                      </a:cubicBezTo>
                      <a:cubicBezTo>
                        <a:pt x="90" y="28"/>
                        <a:pt x="93" y="18"/>
                        <a:pt x="87" y="15"/>
                      </a:cubicBezTo>
                      <a:cubicBezTo>
                        <a:pt x="58" y="0"/>
                        <a:pt x="55" y="33"/>
                        <a:pt x="55" y="27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25"/>
                <p:cNvSpPr>
                  <a:spLocks/>
                </p:cNvSpPr>
                <p:nvPr/>
              </p:nvSpPr>
              <p:spPr bwMode="auto">
                <a:xfrm>
                  <a:off x="4501" y="2833"/>
                  <a:ext cx="83" cy="127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0" y="108"/>
                    </a:cxn>
                    <a:cxn ang="0">
                      <a:pos x="4" y="120"/>
                    </a:cxn>
                    <a:cxn ang="0">
                      <a:pos x="28" y="128"/>
                    </a:cxn>
                    <a:cxn ang="0">
                      <a:pos x="68" y="88"/>
                    </a:cxn>
                    <a:cxn ang="0">
                      <a:pos x="84" y="28"/>
                    </a:cxn>
                    <a:cxn ang="0">
                      <a:pos x="48" y="8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84" h="128">
                      <a:moveTo>
                        <a:pt x="44" y="24"/>
                      </a:moveTo>
                      <a:cubicBezTo>
                        <a:pt x="34" y="53"/>
                        <a:pt x="17" y="82"/>
                        <a:pt x="0" y="108"/>
                      </a:cubicBezTo>
                      <a:cubicBezTo>
                        <a:pt x="1" y="112"/>
                        <a:pt x="1" y="118"/>
                        <a:pt x="4" y="120"/>
                      </a:cubicBezTo>
                      <a:cubicBezTo>
                        <a:pt x="11" y="125"/>
                        <a:pt x="28" y="128"/>
                        <a:pt x="28" y="128"/>
                      </a:cubicBezTo>
                      <a:cubicBezTo>
                        <a:pt x="61" y="120"/>
                        <a:pt x="44" y="104"/>
                        <a:pt x="68" y="88"/>
                      </a:cubicBezTo>
                      <a:cubicBezTo>
                        <a:pt x="82" y="67"/>
                        <a:pt x="81" y="56"/>
                        <a:pt x="84" y="28"/>
                      </a:cubicBezTo>
                      <a:cubicBezTo>
                        <a:pt x="78" y="0"/>
                        <a:pt x="75" y="3"/>
                        <a:pt x="48" y="8"/>
                      </a:cubicBezTo>
                      <a:cubicBezTo>
                        <a:pt x="44" y="21"/>
                        <a:pt x="44" y="16"/>
                        <a:pt x="44" y="2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126"/>
                <p:cNvSpPr>
                  <a:spLocks/>
                </p:cNvSpPr>
                <p:nvPr/>
              </p:nvSpPr>
              <p:spPr bwMode="auto">
                <a:xfrm>
                  <a:off x="4069" y="2585"/>
                  <a:ext cx="60" cy="94"/>
                </a:xfrm>
                <a:custGeom>
                  <a:avLst/>
                  <a:gdLst/>
                  <a:ahLst/>
                  <a:cxnLst>
                    <a:cxn ang="0">
                      <a:pos x="48" y="63"/>
                    </a:cxn>
                    <a:cxn ang="0">
                      <a:pos x="60" y="23"/>
                    </a:cxn>
                    <a:cxn ang="0">
                      <a:pos x="20" y="15"/>
                    </a:cxn>
                    <a:cxn ang="0">
                      <a:pos x="12" y="47"/>
                    </a:cxn>
                    <a:cxn ang="0">
                      <a:pos x="0" y="59"/>
                    </a:cxn>
                    <a:cxn ang="0">
                      <a:pos x="48" y="63"/>
                    </a:cxn>
                  </a:cxnLst>
                  <a:rect l="0" t="0" r="r" b="b"/>
                  <a:pathLst>
                    <a:path w="60" h="95">
                      <a:moveTo>
                        <a:pt x="48" y="63"/>
                      </a:moveTo>
                      <a:cubicBezTo>
                        <a:pt x="51" y="49"/>
                        <a:pt x="60" y="23"/>
                        <a:pt x="60" y="23"/>
                      </a:cubicBezTo>
                      <a:cubicBezTo>
                        <a:pt x="53" y="3"/>
                        <a:pt x="57" y="0"/>
                        <a:pt x="20" y="15"/>
                      </a:cubicBezTo>
                      <a:cubicBezTo>
                        <a:pt x="10" y="19"/>
                        <a:pt x="17" y="37"/>
                        <a:pt x="12" y="47"/>
                      </a:cubicBezTo>
                      <a:cubicBezTo>
                        <a:pt x="9" y="52"/>
                        <a:pt x="4" y="55"/>
                        <a:pt x="0" y="59"/>
                      </a:cubicBezTo>
                      <a:cubicBezTo>
                        <a:pt x="8" y="91"/>
                        <a:pt x="32" y="95"/>
                        <a:pt x="48" y="6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27"/>
                <p:cNvSpPr>
                  <a:spLocks/>
                </p:cNvSpPr>
                <p:nvPr/>
              </p:nvSpPr>
              <p:spPr bwMode="auto">
                <a:xfrm>
                  <a:off x="3671" y="2659"/>
                  <a:ext cx="69" cy="76"/>
                </a:xfrm>
                <a:custGeom>
                  <a:avLst/>
                  <a:gdLst/>
                  <a:ahLst/>
                  <a:cxnLst>
                    <a:cxn ang="0">
                      <a:pos x="1" y="16"/>
                    </a:cxn>
                    <a:cxn ang="0">
                      <a:pos x="33" y="72"/>
                    </a:cxn>
                    <a:cxn ang="0">
                      <a:pos x="57" y="68"/>
                    </a:cxn>
                    <a:cxn ang="0">
                      <a:pos x="33" y="20"/>
                    </a:cxn>
                    <a:cxn ang="0">
                      <a:pos x="25" y="8"/>
                    </a:cxn>
                    <a:cxn ang="0">
                      <a:pos x="1" y="16"/>
                    </a:cxn>
                  </a:cxnLst>
                  <a:rect l="0" t="0" r="r" b="b"/>
                  <a:pathLst>
                    <a:path w="69" h="75">
                      <a:moveTo>
                        <a:pt x="1" y="16"/>
                      </a:moveTo>
                      <a:cubicBezTo>
                        <a:pt x="25" y="24"/>
                        <a:pt x="27" y="50"/>
                        <a:pt x="33" y="72"/>
                      </a:cubicBezTo>
                      <a:cubicBezTo>
                        <a:pt x="41" y="71"/>
                        <a:pt x="53" y="75"/>
                        <a:pt x="57" y="68"/>
                      </a:cubicBezTo>
                      <a:cubicBezTo>
                        <a:pt x="69" y="47"/>
                        <a:pt x="49" y="25"/>
                        <a:pt x="33" y="20"/>
                      </a:cubicBezTo>
                      <a:cubicBezTo>
                        <a:pt x="30" y="16"/>
                        <a:pt x="30" y="10"/>
                        <a:pt x="25" y="8"/>
                      </a:cubicBezTo>
                      <a:cubicBezTo>
                        <a:pt x="0" y="0"/>
                        <a:pt x="11" y="37"/>
                        <a:pt x="1" y="1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4" name="Freeform 128"/>
              <p:cNvSpPr>
                <a:spLocks/>
              </p:cNvSpPr>
              <p:nvPr/>
            </p:nvSpPr>
            <p:spPr bwMode="auto">
              <a:xfrm>
                <a:off x="6326182" y="3638544"/>
                <a:ext cx="73025" cy="73025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25" y="42"/>
                  </a:cxn>
                  <a:cxn ang="0">
                    <a:pos x="25" y="2"/>
                  </a:cxn>
                  <a:cxn ang="0">
                    <a:pos x="5" y="16"/>
                  </a:cxn>
                  <a:cxn ang="0">
                    <a:pos x="13" y="10"/>
                  </a:cxn>
                </a:cxnLst>
                <a:rect l="0" t="0" r="r" b="b"/>
                <a:pathLst>
                  <a:path w="44" h="42">
                    <a:moveTo>
                      <a:pt x="13" y="10"/>
                    </a:moveTo>
                    <a:cubicBezTo>
                      <a:pt x="20" y="20"/>
                      <a:pt x="18" y="32"/>
                      <a:pt x="25" y="42"/>
                    </a:cubicBezTo>
                    <a:cubicBezTo>
                      <a:pt x="44" y="37"/>
                      <a:pt x="43" y="8"/>
                      <a:pt x="25" y="2"/>
                    </a:cubicBezTo>
                    <a:cubicBezTo>
                      <a:pt x="9" y="4"/>
                      <a:pt x="0" y="0"/>
                      <a:pt x="5" y="16"/>
                    </a:cubicBezTo>
                    <a:cubicBezTo>
                      <a:pt x="12" y="14"/>
                      <a:pt x="10" y="16"/>
                      <a:pt x="13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85" name="Group 129"/>
              <p:cNvGrpSpPr>
                <a:grpSpLocks/>
              </p:cNvGrpSpPr>
              <p:nvPr/>
            </p:nvGrpSpPr>
            <p:grpSpPr bwMode="auto">
              <a:xfrm>
                <a:off x="5919829" y="3036882"/>
                <a:ext cx="906464" cy="1160460"/>
                <a:chOff x="3709" y="1932"/>
                <a:chExt cx="549" cy="678"/>
              </a:xfrm>
              <a:grpFill/>
            </p:grpSpPr>
            <p:grpSp>
              <p:nvGrpSpPr>
                <p:cNvPr id="158" name="Group 130"/>
                <p:cNvGrpSpPr>
                  <a:grpSpLocks/>
                </p:cNvGrpSpPr>
                <p:nvPr/>
              </p:nvGrpSpPr>
              <p:grpSpPr bwMode="auto">
                <a:xfrm>
                  <a:off x="3709" y="1932"/>
                  <a:ext cx="549" cy="678"/>
                  <a:chOff x="3709" y="1932"/>
                  <a:chExt cx="549" cy="678"/>
                </a:xfrm>
                <a:grpFill/>
              </p:grpSpPr>
              <p:sp>
                <p:nvSpPr>
                  <p:cNvPr id="161" name="Freeform 131"/>
                  <p:cNvSpPr>
                    <a:spLocks/>
                  </p:cNvSpPr>
                  <p:nvPr/>
                </p:nvSpPr>
                <p:spPr bwMode="auto">
                  <a:xfrm>
                    <a:off x="4159" y="2120"/>
                    <a:ext cx="65" cy="58"/>
                  </a:xfrm>
                  <a:custGeom>
                    <a:avLst/>
                    <a:gdLst/>
                    <a:ahLst/>
                    <a:cxnLst>
                      <a:cxn ang="0">
                        <a:pos x="35" y="2"/>
                      </a:cxn>
                      <a:cxn ang="0">
                        <a:pos x="11" y="20"/>
                      </a:cxn>
                      <a:cxn ang="0">
                        <a:pos x="29" y="58"/>
                      </a:cxn>
                      <a:cxn ang="0">
                        <a:pos x="45" y="56"/>
                      </a:cxn>
                      <a:cxn ang="0">
                        <a:pos x="55" y="40"/>
                      </a:cxn>
                      <a:cxn ang="0">
                        <a:pos x="51" y="0"/>
                      </a:cxn>
                      <a:cxn ang="0">
                        <a:pos x="35" y="2"/>
                      </a:cxn>
                    </a:cxnLst>
                    <a:rect l="0" t="0" r="r" b="b"/>
                    <a:pathLst>
                      <a:path w="65" h="59">
                        <a:moveTo>
                          <a:pt x="35" y="2"/>
                        </a:moveTo>
                        <a:cubicBezTo>
                          <a:pt x="26" y="5"/>
                          <a:pt x="18" y="13"/>
                          <a:pt x="11" y="20"/>
                        </a:cubicBezTo>
                        <a:cubicBezTo>
                          <a:pt x="0" y="54"/>
                          <a:pt x="12" y="46"/>
                          <a:pt x="29" y="58"/>
                        </a:cubicBezTo>
                        <a:cubicBezTo>
                          <a:pt x="34" y="57"/>
                          <a:pt x="40" y="59"/>
                          <a:pt x="45" y="56"/>
                        </a:cubicBezTo>
                        <a:cubicBezTo>
                          <a:pt x="52" y="52"/>
                          <a:pt x="44" y="44"/>
                          <a:pt x="55" y="40"/>
                        </a:cubicBezTo>
                        <a:cubicBezTo>
                          <a:pt x="64" y="27"/>
                          <a:pt x="65" y="9"/>
                          <a:pt x="51" y="0"/>
                        </a:cubicBezTo>
                        <a:cubicBezTo>
                          <a:pt x="32" y="2"/>
                          <a:pt x="27" y="2"/>
                          <a:pt x="35" y="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reeform 132"/>
                  <p:cNvSpPr>
                    <a:spLocks/>
                  </p:cNvSpPr>
                  <p:nvPr/>
                </p:nvSpPr>
                <p:spPr bwMode="auto">
                  <a:xfrm>
                    <a:off x="4071" y="2094"/>
                    <a:ext cx="12" cy="28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5" y="24"/>
                      </a:cxn>
                      <a:cxn ang="0">
                        <a:pos x="21" y="22"/>
                      </a:cxn>
                      <a:cxn ang="0">
                        <a:pos x="19" y="10"/>
                      </a:cxn>
                      <a:cxn ang="0">
                        <a:pos x="7" y="6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24" h="28">
                        <a:moveTo>
                          <a:pt x="3" y="0"/>
                        </a:moveTo>
                        <a:cubicBezTo>
                          <a:pt x="4" y="8"/>
                          <a:pt x="0" y="18"/>
                          <a:pt x="5" y="24"/>
                        </a:cubicBezTo>
                        <a:cubicBezTo>
                          <a:pt x="8" y="28"/>
                          <a:pt x="17" y="26"/>
                          <a:pt x="21" y="22"/>
                        </a:cubicBezTo>
                        <a:cubicBezTo>
                          <a:pt x="24" y="19"/>
                          <a:pt x="22" y="13"/>
                          <a:pt x="19" y="10"/>
                        </a:cubicBezTo>
                        <a:cubicBezTo>
                          <a:pt x="16" y="7"/>
                          <a:pt x="9" y="10"/>
                          <a:pt x="7" y="6"/>
                        </a:cubicBezTo>
                        <a:cubicBezTo>
                          <a:pt x="6" y="4"/>
                          <a:pt x="4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Freeform 133"/>
                  <p:cNvSpPr>
                    <a:spLocks/>
                  </p:cNvSpPr>
                  <p:nvPr/>
                </p:nvSpPr>
                <p:spPr bwMode="auto">
                  <a:xfrm>
                    <a:off x="4096" y="2008"/>
                    <a:ext cx="57" cy="59"/>
                  </a:xfrm>
                  <a:custGeom>
                    <a:avLst/>
                    <a:gdLst/>
                    <a:ahLst/>
                    <a:cxnLst>
                      <a:cxn ang="0">
                        <a:pos x="38" y="50"/>
                      </a:cxn>
                      <a:cxn ang="0">
                        <a:pos x="54" y="48"/>
                      </a:cxn>
                      <a:cxn ang="0">
                        <a:pos x="52" y="10"/>
                      </a:cxn>
                      <a:cxn ang="0">
                        <a:pos x="30" y="24"/>
                      </a:cxn>
                      <a:cxn ang="0">
                        <a:pos x="0" y="32"/>
                      </a:cxn>
                      <a:cxn ang="0">
                        <a:pos x="38" y="50"/>
                      </a:cxn>
                    </a:cxnLst>
                    <a:rect l="0" t="0" r="r" b="b"/>
                    <a:pathLst>
                      <a:path w="57" h="59">
                        <a:moveTo>
                          <a:pt x="38" y="50"/>
                        </a:moveTo>
                        <a:cubicBezTo>
                          <a:pt x="52" y="55"/>
                          <a:pt x="48" y="58"/>
                          <a:pt x="54" y="48"/>
                        </a:cubicBezTo>
                        <a:cubicBezTo>
                          <a:pt x="53" y="35"/>
                          <a:pt x="57" y="22"/>
                          <a:pt x="52" y="10"/>
                        </a:cubicBezTo>
                        <a:cubicBezTo>
                          <a:pt x="48" y="0"/>
                          <a:pt x="31" y="23"/>
                          <a:pt x="30" y="24"/>
                        </a:cubicBezTo>
                        <a:cubicBezTo>
                          <a:pt x="22" y="29"/>
                          <a:pt x="9" y="29"/>
                          <a:pt x="0" y="32"/>
                        </a:cubicBezTo>
                        <a:cubicBezTo>
                          <a:pt x="4" y="59"/>
                          <a:pt x="19" y="41"/>
                          <a:pt x="38" y="5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reeform 134"/>
                  <p:cNvSpPr>
                    <a:spLocks/>
                  </p:cNvSpPr>
                  <p:nvPr/>
                </p:nvSpPr>
                <p:spPr bwMode="auto">
                  <a:xfrm>
                    <a:off x="4003" y="1932"/>
                    <a:ext cx="121" cy="80"/>
                  </a:xfrm>
                  <a:custGeom>
                    <a:avLst/>
                    <a:gdLst/>
                    <a:ahLst/>
                    <a:cxnLst>
                      <a:cxn ang="0">
                        <a:pos x="61" y="68"/>
                      </a:cxn>
                      <a:cxn ang="0">
                        <a:pos x="73" y="58"/>
                      </a:cxn>
                      <a:cxn ang="0">
                        <a:pos x="89" y="54"/>
                      </a:cxn>
                      <a:cxn ang="0">
                        <a:pos x="103" y="40"/>
                      </a:cxn>
                      <a:cxn ang="0">
                        <a:pos x="55" y="22"/>
                      </a:cxn>
                      <a:cxn ang="0">
                        <a:pos x="45" y="6"/>
                      </a:cxn>
                      <a:cxn ang="0">
                        <a:pos x="33" y="2"/>
                      </a:cxn>
                      <a:cxn ang="0">
                        <a:pos x="9" y="4"/>
                      </a:cxn>
                      <a:cxn ang="0">
                        <a:pos x="29" y="34"/>
                      </a:cxn>
                      <a:cxn ang="0">
                        <a:pos x="33" y="74"/>
                      </a:cxn>
                      <a:cxn ang="0">
                        <a:pos x="45" y="80"/>
                      </a:cxn>
                      <a:cxn ang="0">
                        <a:pos x="57" y="78"/>
                      </a:cxn>
                      <a:cxn ang="0">
                        <a:pos x="61" y="68"/>
                      </a:cxn>
                    </a:cxnLst>
                    <a:rect l="0" t="0" r="r" b="b"/>
                    <a:pathLst>
                      <a:path w="121" h="80">
                        <a:moveTo>
                          <a:pt x="61" y="68"/>
                        </a:moveTo>
                        <a:cubicBezTo>
                          <a:pt x="64" y="65"/>
                          <a:pt x="69" y="60"/>
                          <a:pt x="73" y="58"/>
                        </a:cubicBezTo>
                        <a:cubicBezTo>
                          <a:pt x="78" y="56"/>
                          <a:pt x="89" y="54"/>
                          <a:pt x="89" y="54"/>
                        </a:cubicBezTo>
                        <a:cubicBezTo>
                          <a:pt x="95" y="45"/>
                          <a:pt x="92" y="43"/>
                          <a:pt x="103" y="40"/>
                        </a:cubicBezTo>
                        <a:cubicBezTo>
                          <a:pt x="121" y="13"/>
                          <a:pt x="74" y="23"/>
                          <a:pt x="55" y="22"/>
                        </a:cubicBezTo>
                        <a:cubicBezTo>
                          <a:pt x="52" y="12"/>
                          <a:pt x="54" y="10"/>
                          <a:pt x="45" y="6"/>
                        </a:cubicBezTo>
                        <a:cubicBezTo>
                          <a:pt x="41" y="4"/>
                          <a:pt x="33" y="2"/>
                          <a:pt x="33" y="2"/>
                        </a:cubicBezTo>
                        <a:cubicBezTo>
                          <a:pt x="25" y="3"/>
                          <a:pt x="16" y="0"/>
                          <a:pt x="9" y="4"/>
                        </a:cubicBezTo>
                        <a:cubicBezTo>
                          <a:pt x="0" y="9"/>
                          <a:pt x="24" y="32"/>
                          <a:pt x="29" y="34"/>
                        </a:cubicBezTo>
                        <a:cubicBezTo>
                          <a:pt x="38" y="47"/>
                          <a:pt x="25" y="62"/>
                          <a:pt x="33" y="74"/>
                        </a:cubicBezTo>
                        <a:cubicBezTo>
                          <a:pt x="35" y="78"/>
                          <a:pt x="41" y="78"/>
                          <a:pt x="45" y="80"/>
                        </a:cubicBezTo>
                        <a:cubicBezTo>
                          <a:pt x="49" y="79"/>
                          <a:pt x="53" y="80"/>
                          <a:pt x="57" y="78"/>
                        </a:cubicBezTo>
                        <a:cubicBezTo>
                          <a:pt x="60" y="76"/>
                          <a:pt x="64" y="65"/>
                          <a:pt x="61" y="6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Freeform 135"/>
                  <p:cNvSpPr>
                    <a:spLocks/>
                  </p:cNvSpPr>
                  <p:nvPr/>
                </p:nvSpPr>
                <p:spPr bwMode="auto">
                  <a:xfrm>
                    <a:off x="3709" y="2021"/>
                    <a:ext cx="36" cy="39"/>
                  </a:xfrm>
                  <a:custGeom>
                    <a:avLst/>
                    <a:gdLst/>
                    <a:ahLst/>
                    <a:cxnLst>
                      <a:cxn ang="0">
                        <a:pos x="21" y="1"/>
                      </a:cxn>
                      <a:cxn ang="0">
                        <a:pos x="9" y="19"/>
                      </a:cxn>
                      <a:cxn ang="0">
                        <a:pos x="21" y="39"/>
                      </a:cxn>
                      <a:cxn ang="0">
                        <a:pos x="27" y="11"/>
                      </a:cxn>
                      <a:cxn ang="0">
                        <a:pos x="21" y="1"/>
                      </a:cxn>
                    </a:cxnLst>
                    <a:rect l="0" t="0" r="r" b="b"/>
                    <a:pathLst>
                      <a:path w="36" h="39">
                        <a:moveTo>
                          <a:pt x="21" y="1"/>
                        </a:moveTo>
                        <a:cubicBezTo>
                          <a:pt x="19" y="10"/>
                          <a:pt x="17" y="14"/>
                          <a:pt x="9" y="19"/>
                        </a:cubicBezTo>
                        <a:cubicBezTo>
                          <a:pt x="0" y="33"/>
                          <a:pt x="9" y="36"/>
                          <a:pt x="21" y="39"/>
                        </a:cubicBezTo>
                        <a:cubicBezTo>
                          <a:pt x="36" y="36"/>
                          <a:pt x="35" y="23"/>
                          <a:pt x="27" y="11"/>
                        </a:cubicBezTo>
                        <a:cubicBezTo>
                          <a:pt x="19" y="0"/>
                          <a:pt x="21" y="15"/>
                          <a:pt x="21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6" name="Freeform 136"/>
                  <p:cNvSpPr>
                    <a:spLocks/>
                  </p:cNvSpPr>
                  <p:nvPr/>
                </p:nvSpPr>
                <p:spPr bwMode="auto">
                  <a:xfrm>
                    <a:off x="3760" y="2228"/>
                    <a:ext cx="47" cy="66"/>
                  </a:xfrm>
                  <a:custGeom>
                    <a:avLst/>
                    <a:gdLst/>
                    <a:ahLst/>
                    <a:cxnLst>
                      <a:cxn ang="0">
                        <a:pos x="36" y="12"/>
                      </a:cxn>
                      <a:cxn ang="0">
                        <a:pos x="6" y="12"/>
                      </a:cxn>
                      <a:cxn ang="0">
                        <a:pos x="8" y="32"/>
                      </a:cxn>
                      <a:cxn ang="0">
                        <a:pos x="28" y="66"/>
                      </a:cxn>
                      <a:cxn ang="0">
                        <a:pos x="28" y="38"/>
                      </a:cxn>
                      <a:cxn ang="0">
                        <a:pos x="36" y="12"/>
                      </a:cxn>
                    </a:cxnLst>
                    <a:rect l="0" t="0" r="r" b="b"/>
                    <a:pathLst>
                      <a:path w="47" h="66">
                        <a:moveTo>
                          <a:pt x="36" y="12"/>
                        </a:moveTo>
                        <a:cubicBezTo>
                          <a:pt x="28" y="0"/>
                          <a:pt x="16" y="5"/>
                          <a:pt x="6" y="12"/>
                        </a:cubicBezTo>
                        <a:cubicBezTo>
                          <a:pt x="0" y="20"/>
                          <a:pt x="3" y="24"/>
                          <a:pt x="8" y="32"/>
                        </a:cubicBezTo>
                        <a:cubicBezTo>
                          <a:pt x="10" y="55"/>
                          <a:pt x="9" y="60"/>
                          <a:pt x="28" y="66"/>
                        </a:cubicBezTo>
                        <a:cubicBezTo>
                          <a:pt x="47" y="62"/>
                          <a:pt x="32" y="51"/>
                          <a:pt x="28" y="38"/>
                        </a:cubicBezTo>
                        <a:cubicBezTo>
                          <a:pt x="31" y="24"/>
                          <a:pt x="40" y="27"/>
                          <a:pt x="36" y="1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Freeform 137"/>
                  <p:cNvSpPr>
                    <a:spLocks/>
                  </p:cNvSpPr>
                  <p:nvPr/>
                </p:nvSpPr>
                <p:spPr bwMode="auto">
                  <a:xfrm>
                    <a:off x="3954" y="2544"/>
                    <a:ext cx="27" cy="37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4" y="16"/>
                      </a:cxn>
                      <a:cxn ang="0">
                        <a:pos x="0" y="28"/>
                      </a:cxn>
                      <a:cxn ang="0">
                        <a:pos x="22" y="20"/>
                      </a:cxn>
                      <a:cxn ang="0">
                        <a:pos x="20" y="0"/>
                      </a:cxn>
                    </a:cxnLst>
                    <a:rect l="0" t="0" r="r" b="b"/>
                    <a:pathLst>
                      <a:path w="27" h="37">
                        <a:moveTo>
                          <a:pt x="20" y="0"/>
                        </a:moveTo>
                        <a:cubicBezTo>
                          <a:pt x="14" y="4"/>
                          <a:pt x="7" y="9"/>
                          <a:pt x="4" y="16"/>
                        </a:cubicBezTo>
                        <a:cubicBezTo>
                          <a:pt x="2" y="20"/>
                          <a:pt x="0" y="28"/>
                          <a:pt x="0" y="28"/>
                        </a:cubicBezTo>
                        <a:cubicBezTo>
                          <a:pt x="13" y="37"/>
                          <a:pt x="13" y="26"/>
                          <a:pt x="22" y="20"/>
                        </a:cubicBezTo>
                        <a:cubicBezTo>
                          <a:pt x="27" y="12"/>
                          <a:pt x="27" y="7"/>
                          <a:pt x="20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8" name="Freeform 138"/>
                  <p:cNvSpPr>
                    <a:spLocks/>
                  </p:cNvSpPr>
                  <p:nvPr/>
                </p:nvSpPr>
                <p:spPr bwMode="auto">
                  <a:xfrm>
                    <a:off x="4046" y="2590"/>
                    <a:ext cx="37" cy="20"/>
                  </a:xfrm>
                  <a:custGeom>
                    <a:avLst/>
                    <a:gdLst/>
                    <a:ahLst/>
                    <a:cxnLst>
                      <a:cxn ang="0">
                        <a:pos x="22" y="0"/>
                      </a:cxn>
                      <a:cxn ang="0">
                        <a:pos x="30" y="20"/>
                      </a:cxn>
                      <a:cxn ang="0">
                        <a:pos x="32" y="6"/>
                      </a:cxn>
                      <a:cxn ang="0">
                        <a:pos x="22" y="0"/>
                      </a:cxn>
                    </a:cxnLst>
                    <a:rect l="0" t="0" r="r" b="b"/>
                    <a:pathLst>
                      <a:path w="37" h="20">
                        <a:moveTo>
                          <a:pt x="22" y="0"/>
                        </a:moveTo>
                        <a:cubicBezTo>
                          <a:pt x="0" y="5"/>
                          <a:pt x="21" y="14"/>
                          <a:pt x="30" y="20"/>
                        </a:cubicBezTo>
                        <a:cubicBezTo>
                          <a:pt x="33" y="15"/>
                          <a:pt x="37" y="12"/>
                          <a:pt x="32" y="6"/>
                        </a:cubicBezTo>
                        <a:cubicBezTo>
                          <a:pt x="30" y="3"/>
                          <a:pt x="18" y="0"/>
                          <a:pt x="22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9" name="Freeform 139"/>
                  <p:cNvSpPr>
                    <a:spLocks/>
                  </p:cNvSpPr>
                  <p:nvPr/>
                </p:nvSpPr>
                <p:spPr bwMode="auto">
                  <a:xfrm>
                    <a:off x="4223" y="2540"/>
                    <a:ext cx="35" cy="32"/>
                  </a:xfrm>
                  <a:custGeom>
                    <a:avLst/>
                    <a:gdLst/>
                    <a:ahLst/>
                    <a:cxnLst>
                      <a:cxn ang="0">
                        <a:pos x="25" y="2"/>
                      </a:cxn>
                      <a:cxn ang="0">
                        <a:pos x="7" y="12"/>
                      </a:cxn>
                      <a:cxn ang="0">
                        <a:pos x="35" y="20"/>
                      </a:cxn>
                      <a:cxn ang="0">
                        <a:pos x="33" y="6"/>
                      </a:cxn>
                      <a:cxn ang="0">
                        <a:pos x="17" y="6"/>
                      </a:cxn>
                      <a:cxn ang="0">
                        <a:pos x="25" y="2"/>
                      </a:cxn>
                    </a:cxnLst>
                    <a:rect l="0" t="0" r="r" b="b"/>
                    <a:pathLst>
                      <a:path w="35" h="34">
                        <a:moveTo>
                          <a:pt x="25" y="2"/>
                        </a:moveTo>
                        <a:cubicBezTo>
                          <a:pt x="19" y="6"/>
                          <a:pt x="13" y="8"/>
                          <a:pt x="7" y="12"/>
                        </a:cubicBezTo>
                        <a:cubicBezTo>
                          <a:pt x="0" y="34"/>
                          <a:pt x="23" y="22"/>
                          <a:pt x="35" y="20"/>
                        </a:cubicBezTo>
                        <a:cubicBezTo>
                          <a:pt x="34" y="15"/>
                          <a:pt x="35" y="10"/>
                          <a:pt x="33" y="6"/>
                        </a:cubicBezTo>
                        <a:cubicBezTo>
                          <a:pt x="30" y="0"/>
                          <a:pt x="19" y="8"/>
                          <a:pt x="17" y="6"/>
                        </a:cubicBezTo>
                        <a:cubicBezTo>
                          <a:pt x="15" y="4"/>
                          <a:pt x="22" y="3"/>
                          <a:pt x="25" y="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Freeform 140"/>
                  <p:cNvSpPr>
                    <a:spLocks/>
                  </p:cNvSpPr>
                  <p:nvPr/>
                </p:nvSpPr>
                <p:spPr bwMode="auto">
                  <a:xfrm>
                    <a:off x="4083" y="2127"/>
                    <a:ext cx="43" cy="34"/>
                  </a:xfrm>
                  <a:custGeom>
                    <a:avLst/>
                    <a:gdLst/>
                    <a:ahLst/>
                    <a:cxnLst>
                      <a:cxn ang="0">
                        <a:pos x="31" y="5"/>
                      </a:cxn>
                      <a:cxn ang="0">
                        <a:pos x="7" y="13"/>
                      </a:cxn>
                      <a:cxn ang="0">
                        <a:pos x="35" y="23"/>
                      </a:cxn>
                      <a:cxn ang="0">
                        <a:pos x="31" y="5"/>
                      </a:cxn>
                    </a:cxnLst>
                    <a:rect l="0" t="0" r="r" b="b"/>
                    <a:pathLst>
                      <a:path w="43" h="34">
                        <a:moveTo>
                          <a:pt x="31" y="5"/>
                        </a:moveTo>
                        <a:cubicBezTo>
                          <a:pt x="21" y="7"/>
                          <a:pt x="15" y="7"/>
                          <a:pt x="7" y="13"/>
                        </a:cubicBezTo>
                        <a:cubicBezTo>
                          <a:pt x="0" y="34"/>
                          <a:pt x="21" y="25"/>
                          <a:pt x="35" y="23"/>
                        </a:cubicBezTo>
                        <a:cubicBezTo>
                          <a:pt x="43" y="0"/>
                          <a:pt x="38" y="19"/>
                          <a:pt x="31" y="5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Freeform 141"/>
                  <p:cNvSpPr>
                    <a:spLocks/>
                  </p:cNvSpPr>
                  <p:nvPr/>
                </p:nvSpPr>
                <p:spPr bwMode="auto">
                  <a:xfrm>
                    <a:off x="4018" y="2162"/>
                    <a:ext cx="48" cy="36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0" y="8"/>
                      </a:cxn>
                      <a:cxn ang="0">
                        <a:pos x="24" y="30"/>
                      </a:cxn>
                      <a:cxn ang="0">
                        <a:pos x="28" y="36"/>
                      </a:cxn>
                      <a:cxn ang="0">
                        <a:pos x="36" y="24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48" h="36">
                        <a:moveTo>
                          <a:pt x="44" y="0"/>
                        </a:moveTo>
                        <a:cubicBezTo>
                          <a:pt x="28" y="2"/>
                          <a:pt x="15" y="5"/>
                          <a:pt x="0" y="8"/>
                        </a:cubicBezTo>
                        <a:cubicBezTo>
                          <a:pt x="3" y="27"/>
                          <a:pt x="8" y="25"/>
                          <a:pt x="24" y="30"/>
                        </a:cubicBezTo>
                        <a:cubicBezTo>
                          <a:pt x="25" y="32"/>
                          <a:pt x="26" y="36"/>
                          <a:pt x="28" y="36"/>
                        </a:cubicBezTo>
                        <a:cubicBezTo>
                          <a:pt x="34" y="36"/>
                          <a:pt x="34" y="27"/>
                          <a:pt x="36" y="24"/>
                        </a:cubicBezTo>
                        <a:cubicBezTo>
                          <a:pt x="42" y="14"/>
                          <a:pt x="48" y="12"/>
                          <a:pt x="44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9" name="Freeform 142"/>
                <p:cNvSpPr>
                  <a:spLocks/>
                </p:cNvSpPr>
                <p:nvPr/>
              </p:nvSpPr>
              <p:spPr bwMode="auto">
                <a:xfrm>
                  <a:off x="3911" y="2036"/>
                  <a:ext cx="49" cy="36"/>
                </a:xfrm>
                <a:custGeom>
                  <a:avLst/>
                  <a:gdLst/>
                  <a:ahLst/>
                  <a:cxnLst>
                    <a:cxn ang="0">
                      <a:pos x="19" y="28"/>
                    </a:cxn>
                    <a:cxn ang="0">
                      <a:pos x="43" y="16"/>
                    </a:cxn>
                    <a:cxn ang="0">
                      <a:pos x="39" y="0"/>
                    </a:cxn>
                    <a:cxn ang="0">
                      <a:pos x="3" y="20"/>
                    </a:cxn>
                    <a:cxn ang="0">
                      <a:pos x="11" y="36"/>
                    </a:cxn>
                    <a:cxn ang="0">
                      <a:pos x="19" y="28"/>
                    </a:cxn>
                  </a:cxnLst>
                  <a:rect l="0" t="0" r="r" b="b"/>
                  <a:pathLst>
                    <a:path w="49" h="36">
                      <a:moveTo>
                        <a:pt x="19" y="28"/>
                      </a:moveTo>
                      <a:cubicBezTo>
                        <a:pt x="28" y="25"/>
                        <a:pt x="34" y="19"/>
                        <a:pt x="43" y="16"/>
                      </a:cubicBezTo>
                      <a:cubicBezTo>
                        <a:pt x="48" y="8"/>
                        <a:pt x="49" y="3"/>
                        <a:pt x="39" y="0"/>
                      </a:cubicBezTo>
                      <a:cubicBezTo>
                        <a:pt x="24" y="2"/>
                        <a:pt x="16" y="12"/>
                        <a:pt x="3" y="20"/>
                      </a:cubicBezTo>
                      <a:cubicBezTo>
                        <a:pt x="0" y="29"/>
                        <a:pt x="4" y="31"/>
                        <a:pt x="11" y="36"/>
                      </a:cubicBezTo>
                      <a:cubicBezTo>
                        <a:pt x="14" y="35"/>
                        <a:pt x="36" y="28"/>
                        <a:pt x="19" y="2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43"/>
                <p:cNvSpPr>
                  <a:spLocks/>
                </p:cNvSpPr>
                <p:nvPr/>
              </p:nvSpPr>
              <p:spPr bwMode="auto">
                <a:xfrm>
                  <a:off x="3876" y="196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26" y="28"/>
                    </a:cxn>
                    <a:cxn ang="0">
                      <a:pos x="52" y="20"/>
                    </a:cxn>
                    <a:cxn ang="0">
                      <a:pos x="46" y="0"/>
                    </a:cxn>
                    <a:cxn ang="0">
                      <a:pos x="24" y="2"/>
                    </a:cxn>
                    <a:cxn ang="0">
                      <a:pos x="6" y="16"/>
                    </a:cxn>
                    <a:cxn ang="0">
                      <a:pos x="22" y="32"/>
                    </a:cxn>
                    <a:cxn ang="0">
                      <a:pos x="26" y="28"/>
                    </a:cxn>
                  </a:cxnLst>
                  <a:rect l="0" t="0" r="r" b="b"/>
                  <a:pathLst>
                    <a:path w="56" h="34">
                      <a:moveTo>
                        <a:pt x="26" y="28"/>
                      </a:moveTo>
                      <a:cubicBezTo>
                        <a:pt x="38" y="26"/>
                        <a:pt x="43" y="26"/>
                        <a:pt x="52" y="20"/>
                      </a:cubicBezTo>
                      <a:cubicBezTo>
                        <a:pt x="55" y="11"/>
                        <a:pt x="56" y="3"/>
                        <a:pt x="46" y="0"/>
                      </a:cubicBezTo>
                      <a:cubicBezTo>
                        <a:pt x="39" y="1"/>
                        <a:pt x="31" y="0"/>
                        <a:pt x="24" y="2"/>
                      </a:cubicBezTo>
                      <a:cubicBezTo>
                        <a:pt x="17" y="4"/>
                        <a:pt x="6" y="16"/>
                        <a:pt x="6" y="16"/>
                      </a:cubicBezTo>
                      <a:cubicBezTo>
                        <a:pt x="0" y="34"/>
                        <a:pt x="4" y="34"/>
                        <a:pt x="22" y="32"/>
                      </a:cubicBezTo>
                      <a:cubicBezTo>
                        <a:pt x="29" y="28"/>
                        <a:pt x="30" y="28"/>
                        <a:pt x="26" y="2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6" name="Group 144"/>
              <p:cNvGrpSpPr>
                <a:grpSpLocks/>
              </p:cNvGrpSpPr>
              <p:nvPr/>
            </p:nvGrpSpPr>
            <p:grpSpPr bwMode="auto">
              <a:xfrm>
                <a:off x="4243421" y="1143000"/>
                <a:ext cx="749299" cy="395287"/>
                <a:chOff x="3600" y="2452"/>
                <a:chExt cx="1347" cy="576"/>
              </a:xfrm>
              <a:grpFill/>
            </p:grpSpPr>
            <p:sp>
              <p:nvSpPr>
                <p:cNvPr id="147" name="Freeform 145"/>
                <p:cNvSpPr>
                  <a:spLocks/>
                </p:cNvSpPr>
                <p:nvPr/>
              </p:nvSpPr>
              <p:spPr bwMode="auto">
                <a:xfrm>
                  <a:off x="4065" y="2572"/>
                  <a:ext cx="243" cy="155"/>
                </a:xfrm>
                <a:custGeom>
                  <a:avLst/>
                  <a:gdLst/>
                  <a:ahLst/>
                  <a:cxnLst>
                    <a:cxn ang="0">
                      <a:pos x="208" y="0"/>
                    </a:cxn>
                    <a:cxn ang="0">
                      <a:pos x="128" y="12"/>
                    </a:cxn>
                    <a:cxn ang="0">
                      <a:pos x="96" y="36"/>
                    </a:cxn>
                    <a:cxn ang="0">
                      <a:pos x="40" y="52"/>
                    </a:cxn>
                    <a:cxn ang="0">
                      <a:pos x="24" y="84"/>
                    </a:cxn>
                    <a:cxn ang="0">
                      <a:pos x="0" y="92"/>
                    </a:cxn>
                    <a:cxn ang="0">
                      <a:pos x="88" y="132"/>
                    </a:cxn>
                    <a:cxn ang="0">
                      <a:pos x="156" y="96"/>
                    </a:cxn>
                    <a:cxn ang="0">
                      <a:pos x="192" y="76"/>
                    </a:cxn>
                    <a:cxn ang="0">
                      <a:pos x="216" y="68"/>
                    </a:cxn>
                    <a:cxn ang="0">
                      <a:pos x="244" y="36"/>
                    </a:cxn>
                    <a:cxn ang="0">
                      <a:pos x="240" y="20"/>
                    </a:cxn>
                    <a:cxn ang="0">
                      <a:pos x="208" y="0"/>
                    </a:cxn>
                  </a:cxnLst>
                  <a:rect l="0" t="0" r="r" b="b"/>
                  <a:pathLst>
                    <a:path w="245" h="155">
                      <a:moveTo>
                        <a:pt x="208" y="0"/>
                      </a:moveTo>
                      <a:cubicBezTo>
                        <a:pt x="181" y="3"/>
                        <a:pt x="155" y="9"/>
                        <a:pt x="128" y="12"/>
                      </a:cubicBezTo>
                      <a:cubicBezTo>
                        <a:pt x="112" y="17"/>
                        <a:pt x="111" y="29"/>
                        <a:pt x="96" y="36"/>
                      </a:cubicBezTo>
                      <a:cubicBezTo>
                        <a:pt x="78" y="44"/>
                        <a:pt x="59" y="48"/>
                        <a:pt x="40" y="52"/>
                      </a:cubicBezTo>
                      <a:cubicBezTo>
                        <a:pt x="36" y="73"/>
                        <a:pt x="42" y="76"/>
                        <a:pt x="24" y="84"/>
                      </a:cubicBezTo>
                      <a:cubicBezTo>
                        <a:pt x="16" y="87"/>
                        <a:pt x="0" y="92"/>
                        <a:pt x="0" y="92"/>
                      </a:cubicBezTo>
                      <a:cubicBezTo>
                        <a:pt x="7" y="155"/>
                        <a:pt x="14" y="136"/>
                        <a:pt x="88" y="132"/>
                      </a:cubicBezTo>
                      <a:cubicBezTo>
                        <a:pt x="95" y="91"/>
                        <a:pt x="118" y="100"/>
                        <a:pt x="156" y="96"/>
                      </a:cubicBezTo>
                      <a:cubicBezTo>
                        <a:pt x="174" y="78"/>
                        <a:pt x="163" y="86"/>
                        <a:pt x="192" y="76"/>
                      </a:cubicBezTo>
                      <a:cubicBezTo>
                        <a:pt x="200" y="73"/>
                        <a:pt x="216" y="68"/>
                        <a:pt x="216" y="68"/>
                      </a:cubicBezTo>
                      <a:cubicBezTo>
                        <a:pt x="225" y="55"/>
                        <a:pt x="235" y="49"/>
                        <a:pt x="244" y="36"/>
                      </a:cubicBezTo>
                      <a:cubicBezTo>
                        <a:pt x="243" y="31"/>
                        <a:pt x="245" y="23"/>
                        <a:pt x="240" y="20"/>
                      </a:cubicBezTo>
                      <a:cubicBezTo>
                        <a:pt x="240" y="20"/>
                        <a:pt x="188" y="20"/>
                        <a:pt x="208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6"/>
                <p:cNvSpPr>
                  <a:spLocks/>
                </p:cNvSpPr>
                <p:nvPr/>
              </p:nvSpPr>
              <p:spPr bwMode="auto">
                <a:xfrm>
                  <a:off x="3797" y="2732"/>
                  <a:ext cx="180" cy="155"/>
                </a:xfrm>
                <a:custGeom>
                  <a:avLst/>
                  <a:gdLst/>
                  <a:ahLst/>
                  <a:cxnLst>
                    <a:cxn ang="0">
                      <a:pos x="142" y="16"/>
                    </a:cxn>
                    <a:cxn ang="0">
                      <a:pos x="54" y="36"/>
                    </a:cxn>
                    <a:cxn ang="0">
                      <a:pos x="34" y="64"/>
                    </a:cxn>
                    <a:cxn ang="0">
                      <a:pos x="10" y="72"/>
                    </a:cxn>
                    <a:cxn ang="0">
                      <a:pos x="66" y="96"/>
                    </a:cxn>
                    <a:cxn ang="0">
                      <a:pos x="126" y="156"/>
                    </a:cxn>
                    <a:cxn ang="0">
                      <a:pos x="154" y="152"/>
                    </a:cxn>
                    <a:cxn ang="0">
                      <a:pos x="174" y="108"/>
                    </a:cxn>
                    <a:cxn ang="0">
                      <a:pos x="166" y="72"/>
                    </a:cxn>
                    <a:cxn ang="0">
                      <a:pos x="170" y="4"/>
                    </a:cxn>
                    <a:cxn ang="0">
                      <a:pos x="138" y="20"/>
                    </a:cxn>
                    <a:cxn ang="0">
                      <a:pos x="142" y="16"/>
                    </a:cxn>
                  </a:cxnLst>
                  <a:rect l="0" t="0" r="r" b="b"/>
                  <a:pathLst>
                    <a:path w="180" h="156">
                      <a:moveTo>
                        <a:pt x="142" y="16"/>
                      </a:moveTo>
                      <a:cubicBezTo>
                        <a:pt x="112" y="24"/>
                        <a:pt x="85" y="32"/>
                        <a:pt x="54" y="36"/>
                      </a:cubicBezTo>
                      <a:cubicBezTo>
                        <a:pt x="34" y="43"/>
                        <a:pt x="43" y="36"/>
                        <a:pt x="34" y="64"/>
                      </a:cubicBezTo>
                      <a:cubicBezTo>
                        <a:pt x="31" y="72"/>
                        <a:pt x="10" y="72"/>
                        <a:pt x="10" y="72"/>
                      </a:cubicBezTo>
                      <a:cubicBezTo>
                        <a:pt x="0" y="103"/>
                        <a:pt x="46" y="94"/>
                        <a:pt x="66" y="96"/>
                      </a:cubicBezTo>
                      <a:cubicBezTo>
                        <a:pt x="86" y="126"/>
                        <a:pt x="87" y="148"/>
                        <a:pt x="126" y="156"/>
                      </a:cubicBezTo>
                      <a:cubicBezTo>
                        <a:pt x="135" y="155"/>
                        <a:pt x="146" y="156"/>
                        <a:pt x="154" y="152"/>
                      </a:cubicBezTo>
                      <a:cubicBezTo>
                        <a:pt x="167" y="146"/>
                        <a:pt x="145" y="118"/>
                        <a:pt x="174" y="108"/>
                      </a:cubicBezTo>
                      <a:cubicBezTo>
                        <a:pt x="180" y="91"/>
                        <a:pt x="171" y="88"/>
                        <a:pt x="166" y="72"/>
                      </a:cubicBezTo>
                      <a:cubicBezTo>
                        <a:pt x="169" y="45"/>
                        <a:pt x="175" y="29"/>
                        <a:pt x="170" y="4"/>
                      </a:cubicBezTo>
                      <a:cubicBezTo>
                        <a:pt x="153" y="6"/>
                        <a:pt x="138" y="0"/>
                        <a:pt x="138" y="20"/>
                      </a:cubicBezTo>
                      <a:cubicBezTo>
                        <a:pt x="138" y="22"/>
                        <a:pt x="141" y="17"/>
                        <a:pt x="142" y="1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Freeform 147"/>
                <p:cNvSpPr>
                  <a:spLocks/>
                </p:cNvSpPr>
                <p:nvPr/>
              </p:nvSpPr>
              <p:spPr bwMode="auto">
                <a:xfrm>
                  <a:off x="3600" y="2827"/>
                  <a:ext cx="146" cy="111"/>
                </a:xfrm>
                <a:custGeom>
                  <a:avLst/>
                  <a:gdLst/>
                  <a:ahLst/>
                  <a:cxnLst>
                    <a:cxn ang="0">
                      <a:pos x="120" y="10"/>
                    </a:cxn>
                    <a:cxn ang="0">
                      <a:pos x="60" y="34"/>
                    </a:cxn>
                    <a:cxn ang="0">
                      <a:pos x="36" y="42"/>
                    </a:cxn>
                    <a:cxn ang="0">
                      <a:pos x="0" y="90"/>
                    </a:cxn>
                    <a:cxn ang="0">
                      <a:pos x="48" y="110"/>
                    </a:cxn>
                    <a:cxn ang="0">
                      <a:pos x="100" y="106"/>
                    </a:cxn>
                    <a:cxn ang="0">
                      <a:pos x="104" y="90"/>
                    </a:cxn>
                    <a:cxn ang="0">
                      <a:pos x="140" y="70"/>
                    </a:cxn>
                    <a:cxn ang="0">
                      <a:pos x="140" y="2"/>
                    </a:cxn>
                    <a:cxn ang="0">
                      <a:pos x="120" y="10"/>
                    </a:cxn>
                  </a:cxnLst>
                  <a:rect l="0" t="0" r="r" b="b"/>
                  <a:pathLst>
                    <a:path w="146" h="112">
                      <a:moveTo>
                        <a:pt x="120" y="10"/>
                      </a:moveTo>
                      <a:cubicBezTo>
                        <a:pt x="100" y="17"/>
                        <a:pt x="81" y="27"/>
                        <a:pt x="60" y="34"/>
                      </a:cubicBezTo>
                      <a:cubicBezTo>
                        <a:pt x="52" y="37"/>
                        <a:pt x="36" y="42"/>
                        <a:pt x="36" y="42"/>
                      </a:cubicBezTo>
                      <a:cubicBezTo>
                        <a:pt x="24" y="59"/>
                        <a:pt x="11" y="73"/>
                        <a:pt x="0" y="90"/>
                      </a:cubicBezTo>
                      <a:cubicBezTo>
                        <a:pt x="16" y="101"/>
                        <a:pt x="32" y="99"/>
                        <a:pt x="48" y="110"/>
                      </a:cubicBezTo>
                      <a:cubicBezTo>
                        <a:pt x="65" y="109"/>
                        <a:pt x="84" y="112"/>
                        <a:pt x="100" y="106"/>
                      </a:cubicBezTo>
                      <a:cubicBezTo>
                        <a:pt x="105" y="104"/>
                        <a:pt x="101" y="95"/>
                        <a:pt x="104" y="90"/>
                      </a:cubicBezTo>
                      <a:cubicBezTo>
                        <a:pt x="110" y="81"/>
                        <a:pt x="131" y="76"/>
                        <a:pt x="140" y="70"/>
                      </a:cubicBezTo>
                      <a:cubicBezTo>
                        <a:pt x="146" y="38"/>
                        <a:pt x="146" y="34"/>
                        <a:pt x="140" y="2"/>
                      </a:cubicBezTo>
                      <a:cubicBezTo>
                        <a:pt x="114" y="6"/>
                        <a:pt x="110" y="0"/>
                        <a:pt x="120" y="1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8"/>
                <p:cNvSpPr>
                  <a:spLocks/>
                </p:cNvSpPr>
                <p:nvPr/>
              </p:nvSpPr>
              <p:spPr bwMode="auto">
                <a:xfrm>
                  <a:off x="4413" y="2695"/>
                  <a:ext cx="174" cy="118"/>
                </a:xfrm>
                <a:custGeom>
                  <a:avLst/>
                  <a:gdLst/>
                  <a:ahLst/>
                  <a:cxnLst>
                    <a:cxn ang="0">
                      <a:pos x="10" y="28"/>
                    </a:cxn>
                    <a:cxn ang="0">
                      <a:pos x="58" y="84"/>
                    </a:cxn>
                    <a:cxn ang="0">
                      <a:pos x="130" y="116"/>
                    </a:cxn>
                    <a:cxn ang="0">
                      <a:pos x="166" y="112"/>
                    </a:cxn>
                    <a:cxn ang="0">
                      <a:pos x="166" y="84"/>
                    </a:cxn>
                    <a:cxn ang="0">
                      <a:pos x="130" y="68"/>
                    </a:cxn>
                    <a:cxn ang="0">
                      <a:pos x="110" y="48"/>
                    </a:cxn>
                    <a:cxn ang="0">
                      <a:pos x="86" y="40"/>
                    </a:cxn>
                    <a:cxn ang="0">
                      <a:pos x="58" y="8"/>
                    </a:cxn>
                    <a:cxn ang="0">
                      <a:pos x="34" y="0"/>
                    </a:cxn>
                    <a:cxn ang="0">
                      <a:pos x="10" y="40"/>
                    </a:cxn>
                    <a:cxn ang="0">
                      <a:pos x="10" y="28"/>
                    </a:cxn>
                  </a:cxnLst>
                  <a:rect l="0" t="0" r="r" b="b"/>
                  <a:pathLst>
                    <a:path w="174" h="116">
                      <a:moveTo>
                        <a:pt x="10" y="28"/>
                      </a:moveTo>
                      <a:cubicBezTo>
                        <a:pt x="25" y="50"/>
                        <a:pt x="35" y="69"/>
                        <a:pt x="58" y="84"/>
                      </a:cubicBezTo>
                      <a:cubicBezTo>
                        <a:pt x="79" y="115"/>
                        <a:pt x="91" y="112"/>
                        <a:pt x="130" y="116"/>
                      </a:cubicBezTo>
                      <a:cubicBezTo>
                        <a:pt x="142" y="115"/>
                        <a:pt x="155" y="116"/>
                        <a:pt x="166" y="112"/>
                      </a:cubicBezTo>
                      <a:cubicBezTo>
                        <a:pt x="174" y="109"/>
                        <a:pt x="168" y="86"/>
                        <a:pt x="166" y="84"/>
                      </a:cubicBezTo>
                      <a:cubicBezTo>
                        <a:pt x="161" y="78"/>
                        <a:pt x="137" y="70"/>
                        <a:pt x="130" y="68"/>
                      </a:cubicBezTo>
                      <a:cubicBezTo>
                        <a:pt x="123" y="57"/>
                        <a:pt x="123" y="54"/>
                        <a:pt x="110" y="48"/>
                      </a:cubicBezTo>
                      <a:cubicBezTo>
                        <a:pt x="102" y="45"/>
                        <a:pt x="86" y="40"/>
                        <a:pt x="86" y="40"/>
                      </a:cubicBezTo>
                      <a:cubicBezTo>
                        <a:pt x="75" y="29"/>
                        <a:pt x="72" y="14"/>
                        <a:pt x="58" y="8"/>
                      </a:cubicBezTo>
                      <a:cubicBezTo>
                        <a:pt x="50" y="5"/>
                        <a:pt x="34" y="0"/>
                        <a:pt x="34" y="0"/>
                      </a:cubicBezTo>
                      <a:cubicBezTo>
                        <a:pt x="8" y="5"/>
                        <a:pt x="0" y="11"/>
                        <a:pt x="10" y="40"/>
                      </a:cubicBezTo>
                      <a:cubicBezTo>
                        <a:pt x="11" y="44"/>
                        <a:pt x="10" y="32"/>
                        <a:pt x="10" y="2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Freeform 149"/>
                <p:cNvSpPr>
                  <a:spLocks/>
                </p:cNvSpPr>
                <p:nvPr/>
              </p:nvSpPr>
              <p:spPr bwMode="auto">
                <a:xfrm>
                  <a:off x="4311" y="2503"/>
                  <a:ext cx="308" cy="104"/>
                </a:xfrm>
                <a:custGeom>
                  <a:avLst/>
                  <a:gdLst/>
                  <a:ahLst/>
                  <a:cxnLst>
                    <a:cxn ang="0">
                      <a:pos x="105" y="72"/>
                    </a:cxn>
                    <a:cxn ang="0">
                      <a:pos x="177" y="92"/>
                    </a:cxn>
                    <a:cxn ang="0">
                      <a:pos x="309" y="80"/>
                    </a:cxn>
                    <a:cxn ang="0">
                      <a:pos x="277" y="48"/>
                    </a:cxn>
                    <a:cxn ang="0">
                      <a:pos x="81" y="28"/>
                    </a:cxn>
                    <a:cxn ang="0">
                      <a:pos x="57" y="20"/>
                    </a:cxn>
                    <a:cxn ang="0">
                      <a:pos x="45" y="16"/>
                    </a:cxn>
                    <a:cxn ang="0">
                      <a:pos x="5" y="20"/>
                    </a:cxn>
                    <a:cxn ang="0">
                      <a:pos x="9" y="36"/>
                    </a:cxn>
                    <a:cxn ang="0">
                      <a:pos x="45" y="68"/>
                    </a:cxn>
                    <a:cxn ang="0">
                      <a:pos x="85" y="96"/>
                    </a:cxn>
                    <a:cxn ang="0">
                      <a:pos x="105" y="72"/>
                    </a:cxn>
                  </a:cxnLst>
                  <a:rect l="0" t="0" r="r" b="b"/>
                  <a:pathLst>
                    <a:path w="309" h="104">
                      <a:moveTo>
                        <a:pt x="105" y="72"/>
                      </a:moveTo>
                      <a:cubicBezTo>
                        <a:pt x="135" y="62"/>
                        <a:pt x="151" y="83"/>
                        <a:pt x="177" y="92"/>
                      </a:cubicBezTo>
                      <a:cubicBezTo>
                        <a:pt x="224" y="88"/>
                        <a:pt x="260" y="83"/>
                        <a:pt x="309" y="80"/>
                      </a:cubicBezTo>
                      <a:cubicBezTo>
                        <a:pt x="304" y="59"/>
                        <a:pt x="298" y="53"/>
                        <a:pt x="277" y="48"/>
                      </a:cubicBezTo>
                      <a:cubicBezTo>
                        <a:pt x="205" y="0"/>
                        <a:pt x="263" y="32"/>
                        <a:pt x="81" y="28"/>
                      </a:cubicBezTo>
                      <a:cubicBezTo>
                        <a:pt x="73" y="25"/>
                        <a:pt x="65" y="23"/>
                        <a:pt x="57" y="20"/>
                      </a:cubicBezTo>
                      <a:cubicBezTo>
                        <a:pt x="53" y="19"/>
                        <a:pt x="45" y="16"/>
                        <a:pt x="45" y="16"/>
                      </a:cubicBezTo>
                      <a:cubicBezTo>
                        <a:pt x="32" y="17"/>
                        <a:pt x="17" y="13"/>
                        <a:pt x="5" y="20"/>
                      </a:cubicBezTo>
                      <a:cubicBezTo>
                        <a:pt x="0" y="23"/>
                        <a:pt x="6" y="31"/>
                        <a:pt x="9" y="36"/>
                      </a:cubicBezTo>
                      <a:cubicBezTo>
                        <a:pt x="18" y="49"/>
                        <a:pt x="45" y="68"/>
                        <a:pt x="45" y="68"/>
                      </a:cubicBezTo>
                      <a:cubicBezTo>
                        <a:pt x="50" y="104"/>
                        <a:pt x="50" y="102"/>
                        <a:pt x="85" y="96"/>
                      </a:cubicBezTo>
                      <a:cubicBezTo>
                        <a:pt x="92" y="76"/>
                        <a:pt x="97" y="88"/>
                        <a:pt x="105" y="7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0"/>
                <p:cNvSpPr>
                  <a:spLocks/>
                </p:cNvSpPr>
                <p:nvPr/>
              </p:nvSpPr>
              <p:spPr bwMode="auto">
                <a:xfrm>
                  <a:off x="3777" y="2885"/>
                  <a:ext cx="128" cy="79"/>
                </a:xfrm>
                <a:custGeom>
                  <a:avLst/>
                  <a:gdLst/>
                  <a:ahLst/>
                  <a:cxnLst>
                    <a:cxn ang="0">
                      <a:pos x="4" y="24"/>
                    </a:cxn>
                    <a:cxn ang="0">
                      <a:pos x="48" y="64"/>
                    </a:cxn>
                    <a:cxn ang="0">
                      <a:pos x="100" y="80"/>
                    </a:cxn>
                    <a:cxn ang="0">
                      <a:pos x="128" y="52"/>
                    </a:cxn>
                    <a:cxn ang="0">
                      <a:pos x="60" y="16"/>
                    </a:cxn>
                    <a:cxn ang="0">
                      <a:pos x="0" y="8"/>
                    </a:cxn>
                    <a:cxn ang="0">
                      <a:pos x="4" y="24"/>
                    </a:cxn>
                  </a:cxnLst>
                  <a:rect l="0" t="0" r="r" b="b"/>
                  <a:pathLst>
                    <a:path w="128" h="80">
                      <a:moveTo>
                        <a:pt x="4" y="24"/>
                      </a:moveTo>
                      <a:cubicBezTo>
                        <a:pt x="21" y="35"/>
                        <a:pt x="30" y="56"/>
                        <a:pt x="48" y="64"/>
                      </a:cubicBezTo>
                      <a:cubicBezTo>
                        <a:pt x="65" y="71"/>
                        <a:pt x="83" y="74"/>
                        <a:pt x="100" y="80"/>
                      </a:cubicBezTo>
                      <a:cubicBezTo>
                        <a:pt x="121" y="75"/>
                        <a:pt x="117" y="69"/>
                        <a:pt x="128" y="52"/>
                      </a:cubicBezTo>
                      <a:cubicBezTo>
                        <a:pt x="120" y="14"/>
                        <a:pt x="96" y="20"/>
                        <a:pt x="60" y="16"/>
                      </a:cubicBezTo>
                      <a:cubicBezTo>
                        <a:pt x="36" y="0"/>
                        <a:pt x="32" y="4"/>
                        <a:pt x="0" y="8"/>
                      </a:cubicBezTo>
                      <a:cubicBezTo>
                        <a:pt x="4" y="29"/>
                        <a:pt x="4" y="35"/>
                        <a:pt x="4" y="2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Freeform 151"/>
                <p:cNvSpPr>
                  <a:spLocks/>
                </p:cNvSpPr>
                <p:nvPr/>
              </p:nvSpPr>
              <p:spPr bwMode="auto">
                <a:xfrm>
                  <a:off x="4505" y="2880"/>
                  <a:ext cx="94" cy="67"/>
                </a:xfrm>
                <a:custGeom>
                  <a:avLst/>
                  <a:gdLst/>
                  <a:ahLst/>
                  <a:cxnLst>
                    <a:cxn ang="0">
                      <a:pos x="22" y="16"/>
                    </a:cxn>
                    <a:cxn ang="0">
                      <a:pos x="54" y="44"/>
                    </a:cxn>
                    <a:cxn ang="0">
                      <a:pos x="90" y="60"/>
                    </a:cxn>
                    <a:cxn ang="0">
                      <a:pos x="86" y="16"/>
                    </a:cxn>
                    <a:cxn ang="0">
                      <a:pos x="58" y="12"/>
                    </a:cxn>
                    <a:cxn ang="0">
                      <a:pos x="34" y="0"/>
                    </a:cxn>
                    <a:cxn ang="0">
                      <a:pos x="18" y="4"/>
                    </a:cxn>
                    <a:cxn ang="0">
                      <a:pos x="22" y="16"/>
                    </a:cxn>
                  </a:cxnLst>
                  <a:rect l="0" t="0" r="r" b="b"/>
                  <a:pathLst>
                    <a:path w="94" h="66">
                      <a:moveTo>
                        <a:pt x="22" y="16"/>
                      </a:moveTo>
                      <a:cubicBezTo>
                        <a:pt x="30" y="28"/>
                        <a:pt x="54" y="44"/>
                        <a:pt x="54" y="44"/>
                      </a:cubicBezTo>
                      <a:cubicBezTo>
                        <a:pt x="61" y="66"/>
                        <a:pt x="68" y="64"/>
                        <a:pt x="90" y="60"/>
                      </a:cubicBezTo>
                      <a:cubicBezTo>
                        <a:pt x="89" y="45"/>
                        <a:pt x="94" y="28"/>
                        <a:pt x="86" y="16"/>
                      </a:cubicBezTo>
                      <a:cubicBezTo>
                        <a:pt x="81" y="8"/>
                        <a:pt x="67" y="14"/>
                        <a:pt x="58" y="12"/>
                      </a:cubicBezTo>
                      <a:cubicBezTo>
                        <a:pt x="46" y="10"/>
                        <a:pt x="44" y="7"/>
                        <a:pt x="34" y="0"/>
                      </a:cubicBezTo>
                      <a:cubicBezTo>
                        <a:pt x="29" y="1"/>
                        <a:pt x="22" y="1"/>
                        <a:pt x="18" y="4"/>
                      </a:cubicBezTo>
                      <a:cubicBezTo>
                        <a:pt x="0" y="19"/>
                        <a:pt x="18" y="16"/>
                        <a:pt x="22" y="1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2"/>
                <p:cNvSpPr>
                  <a:spLocks/>
                </p:cNvSpPr>
                <p:nvPr/>
              </p:nvSpPr>
              <p:spPr bwMode="auto">
                <a:xfrm>
                  <a:off x="4856" y="2908"/>
                  <a:ext cx="91" cy="120"/>
                </a:xfrm>
                <a:custGeom>
                  <a:avLst/>
                  <a:gdLst/>
                  <a:ahLst/>
                  <a:cxnLst>
                    <a:cxn ang="0">
                      <a:pos x="11" y="24"/>
                    </a:cxn>
                    <a:cxn ang="0">
                      <a:pos x="43" y="120"/>
                    </a:cxn>
                    <a:cxn ang="0">
                      <a:pos x="35" y="0"/>
                    </a:cxn>
                    <a:cxn ang="0">
                      <a:pos x="11" y="24"/>
                    </a:cxn>
                  </a:cxnLst>
                  <a:rect l="0" t="0" r="r" b="b"/>
                  <a:pathLst>
                    <a:path w="90" h="120">
                      <a:moveTo>
                        <a:pt x="11" y="24"/>
                      </a:moveTo>
                      <a:cubicBezTo>
                        <a:pt x="28" y="49"/>
                        <a:pt x="9" y="109"/>
                        <a:pt x="43" y="120"/>
                      </a:cubicBezTo>
                      <a:cubicBezTo>
                        <a:pt x="90" y="108"/>
                        <a:pt x="82" y="16"/>
                        <a:pt x="35" y="0"/>
                      </a:cubicBezTo>
                      <a:cubicBezTo>
                        <a:pt x="16" y="3"/>
                        <a:pt x="0" y="3"/>
                        <a:pt x="11" y="24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Freeform 153"/>
                <p:cNvSpPr>
                  <a:spLocks/>
                </p:cNvSpPr>
                <p:nvPr/>
              </p:nvSpPr>
              <p:spPr bwMode="auto">
                <a:xfrm>
                  <a:off x="4844" y="2584"/>
                  <a:ext cx="86" cy="104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23" y="49"/>
                    </a:cxn>
                    <a:cxn ang="0">
                      <a:pos x="47" y="101"/>
                    </a:cxn>
                    <a:cxn ang="0">
                      <a:pos x="71" y="97"/>
                    </a:cxn>
                    <a:cxn ang="0">
                      <a:pos x="59" y="49"/>
                    </a:cxn>
                    <a:cxn ang="0">
                      <a:pos x="19" y="1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85" h="104">
                      <a:moveTo>
                        <a:pt x="3" y="13"/>
                      </a:moveTo>
                      <a:cubicBezTo>
                        <a:pt x="21" y="41"/>
                        <a:pt x="16" y="28"/>
                        <a:pt x="23" y="49"/>
                      </a:cubicBezTo>
                      <a:cubicBezTo>
                        <a:pt x="27" y="78"/>
                        <a:pt x="28" y="82"/>
                        <a:pt x="47" y="101"/>
                      </a:cubicBezTo>
                      <a:cubicBezTo>
                        <a:pt x="55" y="100"/>
                        <a:pt x="67" y="104"/>
                        <a:pt x="71" y="97"/>
                      </a:cubicBezTo>
                      <a:cubicBezTo>
                        <a:pt x="85" y="70"/>
                        <a:pt x="66" y="66"/>
                        <a:pt x="59" y="49"/>
                      </a:cubicBezTo>
                      <a:cubicBezTo>
                        <a:pt x="48" y="23"/>
                        <a:pt x="48" y="11"/>
                        <a:pt x="19" y="1"/>
                      </a:cubicBezTo>
                      <a:cubicBezTo>
                        <a:pt x="0" y="6"/>
                        <a:pt x="3" y="0"/>
                        <a:pt x="3" y="13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4"/>
                <p:cNvSpPr>
                  <a:spLocks/>
                </p:cNvSpPr>
                <p:nvPr/>
              </p:nvSpPr>
              <p:spPr bwMode="auto">
                <a:xfrm>
                  <a:off x="4619" y="2452"/>
                  <a:ext cx="157" cy="69"/>
                </a:xfrm>
                <a:custGeom>
                  <a:avLst/>
                  <a:gdLst/>
                  <a:ahLst/>
                  <a:cxnLst>
                    <a:cxn ang="0">
                      <a:pos x="76" y="68"/>
                    </a:cxn>
                    <a:cxn ang="0">
                      <a:pos x="156" y="40"/>
                    </a:cxn>
                    <a:cxn ang="0">
                      <a:pos x="0" y="24"/>
                    </a:cxn>
                    <a:cxn ang="0">
                      <a:pos x="36" y="44"/>
                    </a:cxn>
                    <a:cxn ang="0">
                      <a:pos x="84" y="68"/>
                    </a:cxn>
                    <a:cxn ang="0">
                      <a:pos x="76" y="68"/>
                    </a:cxn>
                  </a:cxnLst>
                  <a:rect l="0" t="0" r="r" b="b"/>
                  <a:pathLst>
                    <a:path w="156" h="70">
                      <a:moveTo>
                        <a:pt x="76" y="68"/>
                      </a:moveTo>
                      <a:cubicBezTo>
                        <a:pt x="114" y="42"/>
                        <a:pt x="106" y="45"/>
                        <a:pt x="156" y="40"/>
                      </a:cubicBezTo>
                      <a:cubicBezTo>
                        <a:pt x="146" y="0"/>
                        <a:pt x="24" y="23"/>
                        <a:pt x="0" y="24"/>
                      </a:cubicBezTo>
                      <a:cubicBezTo>
                        <a:pt x="6" y="43"/>
                        <a:pt x="17" y="40"/>
                        <a:pt x="36" y="44"/>
                      </a:cubicBezTo>
                      <a:cubicBezTo>
                        <a:pt x="46" y="51"/>
                        <a:pt x="79" y="63"/>
                        <a:pt x="84" y="68"/>
                      </a:cubicBezTo>
                      <a:cubicBezTo>
                        <a:pt x="86" y="70"/>
                        <a:pt x="79" y="68"/>
                        <a:pt x="76" y="68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155"/>
                <p:cNvSpPr>
                  <a:spLocks/>
                </p:cNvSpPr>
                <p:nvPr/>
              </p:nvSpPr>
              <p:spPr bwMode="auto">
                <a:xfrm>
                  <a:off x="4228" y="2688"/>
                  <a:ext cx="80" cy="86"/>
                </a:xfrm>
                <a:custGeom>
                  <a:avLst/>
                  <a:gdLst/>
                  <a:ahLst/>
                  <a:cxnLst>
                    <a:cxn ang="0">
                      <a:pos x="35" y="11"/>
                    </a:cxn>
                    <a:cxn ang="0">
                      <a:pos x="11" y="43"/>
                    </a:cxn>
                    <a:cxn ang="0">
                      <a:pos x="39" y="79"/>
                    </a:cxn>
                    <a:cxn ang="0">
                      <a:pos x="71" y="31"/>
                    </a:cxn>
                    <a:cxn ang="0">
                      <a:pos x="79" y="19"/>
                    </a:cxn>
                    <a:cxn ang="0">
                      <a:pos x="47" y="7"/>
                    </a:cxn>
                    <a:cxn ang="0">
                      <a:pos x="35" y="11"/>
                    </a:cxn>
                  </a:cxnLst>
                  <a:rect l="0" t="0" r="r" b="b"/>
                  <a:pathLst>
                    <a:path w="79" h="85">
                      <a:moveTo>
                        <a:pt x="35" y="11"/>
                      </a:moveTo>
                      <a:cubicBezTo>
                        <a:pt x="30" y="26"/>
                        <a:pt x="20" y="30"/>
                        <a:pt x="11" y="43"/>
                      </a:cubicBezTo>
                      <a:cubicBezTo>
                        <a:pt x="6" y="80"/>
                        <a:pt x="0" y="85"/>
                        <a:pt x="39" y="79"/>
                      </a:cubicBezTo>
                      <a:cubicBezTo>
                        <a:pt x="44" y="58"/>
                        <a:pt x="58" y="50"/>
                        <a:pt x="71" y="31"/>
                      </a:cubicBezTo>
                      <a:cubicBezTo>
                        <a:pt x="74" y="27"/>
                        <a:pt x="79" y="19"/>
                        <a:pt x="79" y="19"/>
                      </a:cubicBezTo>
                      <a:cubicBezTo>
                        <a:pt x="73" y="0"/>
                        <a:pt x="65" y="2"/>
                        <a:pt x="47" y="7"/>
                      </a:cubicBezTo>
                      <a:cubicBezTo>
                        <a:pt x="34" y="16"/>
                        <a:pt x="35" y="20"/>
                        <a:pt x="35" y="11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7" name="Freeform 158"/>
              <p:cNvSpPr>
                <a:spLocks/>
              </p:cNvSpPr>
              <p:nvPr/>
            </p:nvSpPr>
            <p:spPr bwMode="auto">
              <a:xfrm>
                <a:off x="3606798" y="3100382"/>
                <a:ext cx="52387" cy="57150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27" y="43"/>
                  </a:cxn>
                  <a:cxn ang="0">
                    <a:pos x="39" y="51"/>
                  </a:cxn>
                  <a:cxn ang="0">
                    <a:pos x="59" y="55"/>
                  </a:cxn>
                  <a:cxn ang="0">
                    <a:pos x="67" y="43"/>
                  </a:cxn>
                  <a:cxn ang="0">
                    <a:pos x="47" y="3"/>
                  </a:cxn>
                  <a:cxn ang="0">
                    <a:pos x="23" y="15"/>
                  </a:cxn>
                </a:cxnLst>
                <a:rect l="0" t="0" r="r" b="b"/>
                <a:pathLst>
                  <a:path w="67" h="74">
                    <a:moveTo>
                      <a:pt x="23" y="15"/>
                    </a:moveTo>
                    <a:cubicBezTo>
                      <a:pt x="0" y="23"/>
                      <a:pt x="12" y="35"/>
                      <a:pt x="27" y="43"/>
                    </a:cubicBezTo>
                    <a:cubicBezTo>
                      <a:pt x="31" y="45"/>
                      <a:pt x="35" y="48"/>
                      <a:pt x="39" y="51"/>
                    </a:cubicBezTo>
                    <a:cubicBezTo>
                      <a:pt x="46" y="72"/>
                      <a:pt x="49" y="74"/>
                      <a:pt x="59" y="55"/>
                    </a:cubicBezTo>
                    <a:cubicBezTo>
                      <a:pt x="61" y="51"/>
                      <a:pt x="64" y="47"/>
                      <a:pt x="67" y="43"/>
                    </a:cubicBezTo>
                    <a:cubicBezTo>
                      <a:pt x="60" y="0"/>
                      <a:pt x="57" y="33"/>
                      <a:pt x="47" y="3"/>
                    </a:cubicBezTo>
                    <a:cubicBezTo>
                      <a:pt x="39" y="6"/>
                      <a:pt x="23" y="21"/>
                      <a:pt x="23" y="15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" name="Freeform 159"/>
              <p:cNvSpPr>
                <a:spLocks/>
              </p:cNvSpPr>
              <p:nvPr/>
            </p:nvSpPr>
            <p:spPr bwMode="auto">
              <a:xfrm>
                <a:off x="3670298" y="2844796"/>
                <a:ext cx="33337" cy="42862"/>
              </a:xfrm>
              <a:custGeom>
                <a:avLst/>
                <a:gdLst/>
                <a:ahLst/>
                <a:cxnLst>
                  <a:cxn ang="0">
                    <a:pos x="32" y="1"/>
                  </a:cxn>
                  <a:cxn ang="0">
                    <a:pos x="12" y="5"/>
                  </a:cxn>
                  <a:cxn ang="0">
                    <a:pos x="4" y="29"/>
                  </a:cxn>
                  <a:cxn ang="0">
                    <a:pos x="0" y="41"/>
                  </a:cxn>
                  <a:cxn ang="0">
                    <a:pos x="36" y="57"/>
                  </a:cxn>
                  <a:cxn ang="0">
                    <a:pos x="32" y="1"/>
                  </a:cxn>
                </a:cxnLst>
                <a:rect l="0" t="0" r="r" b="b"/>
                <a:pathLst>
                  <a:path w="42" h="57">
                    <a:moveTo>
                      <a:pt x="32" y="1"/>
                    </a:moveTo>
                    <a:cubicBezTo>
                      <a:pt x="25" y="2"/>
                      <a:pt x="17" y="0"/>
                      <a:pt x="12" y="5"/>
                    </a:cubicBezTo>
                    <a:cubicBezTo>
                      <a:pt x="6" y="11"/>
                      <a:pt x="7" y="21"/>
                      <a:pt x="4" y="29"/>
                    </a:cubicBezTo>
                    <a:cubicBezTo>
                      <a:pt x="3" y="33"/>
                      <a:pt x="0" y="41"/>
                      <a:pt x="0" y="41"/>
                    </a:cubicBezTo>
                    <a:cubicBezTo>
                      <a:pt x="13" y="45"/>
                      <a:pt x="23" y="53"/>
                      <a:pt x="36" y="57"/>
                    </a:cubicBezTo>
                    <a:cubicBezTo>
                      <a:pt x="42" y="38"/>
                      <a:pt x="41" y="19"/>
                      <a:pt x="32" y="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" name="Freeform 160"/>
              <p:cNvSpPr>
                <a:spLocks/>
              </p:cNvSpPr>
              <p:nvPr/>
            </p:nvSpPr>
            <p:spPr bwMode="auto">
              <a:xfrm>
                <a:off x="3808410" y="2843208"/>
                <a:ext cx="39688" cy="36513"/>
              </a:xfrm>
              <a:custGeom>
                <a:avLst/>
                <a:gdLst/>
                <a:ahLst/>
                <a:cxnLst>
                  <a:cxn ang="0">
                    <a:pos x="48" y="11"/>
                  </a:cxn>
                  <a:cxn ang="0">
                    <a:pos x="0" y="23"/>
                  </a:cxn>
                  <a:cxn ang="0">
                    <a:pos x="52" y="47"/>
                  </a:cxn>
                  <a:cxn ang="0">
                    <a:pos x="48" y="11"/>
                  </a:cxn>
                </a:cxnLst>
                <a:rect l="0" t="0" r="r" b="b"/>
                <a:pathLst>
                  <a:path w="52" h="47">
                    <a:moveTo>
                      <a:pt x="48" y="11"/>
                    </a:moveTo>
                    <a:cubicBezTo>
                      <a:pt x="28" y="4"/>
                      <a:pt x="8" y="0"/>
                      <a:pt x="0" y="23"/>
                    </a:cubicBezTo>
                    <a:cubicBezTo>
                      <a:pt x="8" y="46"/>
                      <a:pt x="31" y="40"/>
                      <a:pt x="52" y="47"/>
                    </a:cubicBezTo>
                    <a:cubicBezTo>
                      <a:pt x="48" y="16"/>
                      <a:pt x="48" y="28"/>
                      <a:pt x="48" y="1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" name="Freeform 161"/>
              <p:cNvSpPr>
                <a:spLocks/>
              </p:cNvSpPr>
              <p:nvPr/>
            </p:nvSpPr>
            <p:spPr bwMode="auto">
              <a:xfrm>
                <a:off x="3754435" y="2792408"/>
                <a:ext cx="34925" cy="2381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2"/>
                  </a:cxn>
                  <a:cxn ang="0">
                    <a:pos x="19" y="0"/>
                  </a:cxn>
                </a:cxnLst>
                <a:rect l="0" t="0" r="r" b="b"/>
                <a:pathLst>
                  <a:path w="47" h="32">
                    <a:moveTo>
                      <a:pt x="19" y="0"/>
                    </a:moveTo>
                    <a:cubicBezTo>
                      <a:pt x="13" y="18"/>
                      <a:pt x="0" y="19"/>
                      <a:pt x="19" y="32"/>
                    </a:cubicBezTo>
                    <a:cubicBezTo>
                      <a:pt x="47" y="25"/>
                      <a:pt x="44" y="8"/>
                      <a:pt x="1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" name="Freeform 162"/>
              <p:cNvSpPr>
                <a:spLocks/>
              </p:cNvSpPr>
              <p:nvPr/>
            </p:nvSpPr>
            <p:spPr bwMode="auto">
              <a:xfrm>
                <a:off x="3830635" y="2927346"/>
                <a:ext cx="30163" cy="3651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48"/>
                  </a:cxn>
                  <a:cxn ang="0">
                    <a:pos x="28" y="12"/>
                  </a:cxn>
                  <a:cxn ang="0">
                    <a:pos x="12" y="0"/>
                  </a:cxn>
                </a:cxnLst>
                <a:rect l="0" t="0" r="r" b="b"/>
                <a:pathLst>
                  <a:path w="40" h="48">
                    <a:moveTo>
                      <a:pt x="12" y="0"/>
                    </a:moveTo>
                    <a:cubicBezTo>
                      <a:pt x="8" y="21"/>
                      <a:pt x="0" y="31"/>
                      <a:pt x="12" y="48"/>
                    </a:cubicBezTo>
                    <a:cubicBezTo>
                      <a:pt x="30" y="43"/>
                      <a:pt x="40" y="34"/>
                      <a:pt x="28" y="12"/>
                    </a:cubicBezTo>
                    <a:cubicBezTo>
                      <a:pt x="25" y="6"/>
                      <a:pt x="17" y="5"/>
                      <a:pt x="12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" name="Freeform 163"/>
              <p:cNvSpPr>
                <a:spLocks/>
              </p:cNvSpPr>
              <p:nvPr/>
            </p:nvSpPr>
            <p:spPr bwMode="auto">
              <a:xfrm>
                <a:off x="3905247" y="2941633"/>
                <a:ext cx="50800" cy="25400"/>
              </a:xfrm>
              <a:custGeom>
                <a:avLst/>
                <a:gdLst/>
                <a:ahLst/>
                <a:cxnLst>
                  <a:cxn ang="0">
                    <a:pos x="38" y="7"/>
                  </a:cxn>
                  <a:cxn ang="0">
                    <a:pos x="54" y="35"/>
                  </a:cxn>
                  <a:cxn ang="0">
                    <a:pos x="38" y="7"/>
                  </a:cxn>
                </a:cxnLst>
                <a:rect l="0" t="0" r="r" b="b"/>
                <a:pathLst>
                  <a:path w="67" h="35">
                    <a:moveTo>
                      <a:pt x="38" y="7"/>
                    </a:moveTo>
                    <a:cubicBezTo>
                      <a:pt x="0" y="17"/>
                      <a:pt x="41" y="26"/>
                      <a:pt x="54" y="35"/>
                    </a:cubicBezTo>
                    <a:cubicBezTo>
                      <a:pt x="61" y="13"/>
                      <a:pt x="67" y="0"/>
                      <a:pt x="38" y="7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" name="Freeform 164"/>
              <p:cNvSpPr>
                <a:spLocks/>
              </p:cNvSpPr>
              <p:nvPr/>
            </p:nvSpPr>
            <p:spPr bwMode="auto">
              <a:xfrm>
                <a:off x="3897309" y="2773358"/>
                <a:ext cx="20638" cy="46038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36"/>
                  </a:cxn>
                  <a:cxn ang="0">
                    <a:pos x="28" y="32"/>
                  </a:cxn>
                  <a:cxn ang="0">
                    <a:pos x="20" y="0"/>
                  </a:cxn>
                </a:cxnLst>
                <a:rect l="0" t="0" r="r" b="b"/>
                <a:pathLst>
                  <a:path w="28" h="61">
                    <a:moveTo>
                      <a:pt x="20" y="0"/>
                    </a:moveTo>
                    <a:cubicBezTo>
                      <a:pt x="2" y="28"/>
                      <a:pt x="7" y="15"/>
                      <a:pt x="0" y="36"/>
                    </a:cubicBezTo>
                    <a:cubicBezTo>
                      <a:pt x="8" y="61"/>
                      <a:pt x="22" y="51"/>
                      <a:pt x="28" y="32"/>
                    </a:cubicBezTo>
                    <a:cubicBezTo>
                      <a:pt x="24" y="5"/>
                      <a:pt x="28" y="15"/>
                      <a:pt x="2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" name="Freeform 165"/>
              <p:cNvSpPr>
                <a:spLocks/>
              </p:cNvSpPr>
              <p:nvPr/>
            </p:nvSpPr>
            <p:spPr bwMode="auto">
              <a:xfrm>
                <a:off x="3963984" y="2749546"/>
                <a:ext cx="46038" cy="46037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0" y="28"/>
                  </a:cxn>
                  <a:cxn ang="0">
                    <a:pos x="33" y="58"/>
                  </a:cxn>
                  <a:cxn ang="0">
                    <a:pos x="54" y="55"/>
                  </a:cxn>
                  <a:cxn ang="0">
                    <a:pos x="51" y="22"/>
                  </a:cxn>
                  <a:cxn ang="0">
                    <a:pos x="24" y="10"/>
                  </a:cxn>
                </a:cxnLst>
                <a:rect l="0" t="0" r="r" b="b"/>
                <a:pathLst>
                  <a:path w="59" h="61">
                    <a:moveTo>
                      <a:pt x="24" y="10"/>
                    </a:moveTo>
                    <a:cubicBezTo>
                      <a:pt x="12" y="14"/>
                      <a:pt x="7" y="18"/>
                      <a:pt x="0" y="28"/>
                    </a:cubicBezTo>
                    <a:cubicBezTo>
                      <a:pt x="4" y="52"/>
                      <a:pt x="11" y="52"/>
                      <a:pt x="33" y="58"/>
                    </a:cubicBezTo>
                    <a:cubicBezTo>
                      <a:pt x="40" y="57"/>
                      <a:pt x="51" y="61"/>
                      <a:pt x="54" y="55"/>
                    </a:cubicBezTo>
                    <a:cubicBezTo>
                      <a:pt x="59" y="45"/>
                      <a:pt x="56" y="32"/>
                      <a:pt x="51" y="22"/>
                    </a:cubicBezTo>
                    <a:cubicBezTo>
                      <a:pt x="47" y="13"/>
                      <a:pt x="24" y="0"/>
                      <a:pt x="24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" name="Freeform 166"/>
              <p:cNvSpPr>
                <a:spLocks/>
              </p:cNvSpPr>
              <p:nvPr/>
            </p:nvSpPr>
            <p:spPr bwMode="auto">
              <a:xfrm>
                <a:off x="3908422" y="2693983"/>
                <a:ext cx="38100" cy="39688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16" y="21"/>
                  </a:cxn>
                  <a:cxn ang="0">
                    <a:pos x="19" y="42"/>
                  </a:cxn>
                  <a:cxn ang="0">
                    <a:pos x="37" y="54"/>
                  </a:cxn>
                  <a:cxn ang="0">
                    <a:pos x="34" y="21"/>
                  </a:cxn>
                  <a:cxn ang="0">
                    <a:pos x="19" y="0"/>
                  </a:cxn>
                  <a:cxn ang="0">
                    <a:pos x="13" y="6"/>
                  </a:cxn>
                </a:cxnLst>
                <a:rect l="0" t="0" r="r" b="b"/>
                <a:pathLst>
                  <a:path w="50" h="54">
                    <a:moveTo>
                      <a:pt x="13" y="6"/>
                    </a:moveTo>
                    <a:cubicBezTo>
                      <a:pt x="0" y="26"/>
                      <a:pt x="9" y="5"/>
                      <a:pt x="16" y="21"/>
                    </a:cubicBezTo>
                    <a:cubicBezTo>
                      <a:pt x="19" y="27"/>
                      <a:pt x="15" y="36"/>
                      <a:pt x="19" y="42"/>
                    </a:cubicBezTo>
                    <a:cubicBezTo>
                      <a:pt x="23" y="48"/>
                      <a:pt x="37" y="54"/>
                      <a:pt x="37" y="54"/>
                    </a:cubicBezTo>
                    <a:cubicBezTo>
                      <a:pt x="47" y="40"/>
                      <a:pt x="50" y="31"/>
                      <a:pt x="34" y="21"/>
                    </a:cubicBezTo>
                    <a:cubicBezTo>
                      <a:pt x="27" y="0"/>
                      <a:pt x="34" y="5"/>
                      <a:pt x="19" y="0"/>
                    </a:cubicBezTo>
                    <a:cubicBezTo>
                      <a:pt x="12" y="10"/>
                      <a:pt x="13" y="13"/>
                      <a:pt x="13" y="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6" name="Freeform 167"/>
              <p:cNvSpPr>
                <a:spLocks/>
              </p:cNvSpPr>
              <p:nvPr/>
            </p:nvSpPr>
            <p:spPr bwMode="auto">
              <a:xfrm>
                <a:off x="4029072" y="2817808"/>
                <a:ext cx="60325" cy="30163"/>
              </a:xfrm>
              <a:custGeom>
                <a:avLst/>
                <a:gdLst/>
                <a:ahLst/>
                <a:cxnLst>
                  <a:cxn ang="0">
                    <a:pos x="27" y="10"/>
                  </a:cxn>
                  <a:cxn ang="0">
                    <a:pos x="42" y="40"/>
                  </a:cxn>
                  <a:cxn ang="0">
                    <a:pos x="60" y="7"/>
                  </a:cxn>
                  <a:cxn ang="0">
                    <a:pos x="33" y="1"/>
                  </a:cxn>
                  <a:cxn ang="0">
                    <a:pos x="27" y="10"/>
                  </a:cxn>
                </a:cxnLst>
                <a:rect l="0" t="0" r="r" b="b"/>
                <a:pathLst>
                  <a:path w="79" h="40">
                    <a:moveTo>
                      <a:pt x="27" y="10"/>
                    </a:moveTo>
                    <a:cubicBezTo>
                      <a:pt x="0" y="19"/>
                      <a:pt x="28" y="35"/>
                      <a:pt x="42" y="40"/>
                    </a:cubicBezTo>
                    <a:cubicBezTo>
                      <a:pt x="55" y="38"/>
                      <a:pt x="79" y="29"/>
                      <a:pt x="60" y="7"/>
                    </a:cubicBezTo>
                    <a:cubicBezTo>
                      <a:pt x="54" y="0"/>
                      <a:pt x="42" y="4"/>
                      <a:pt x="33" y="1"/>
                    </a:cubicBezTo>
                    <a:cubicBezTo>
                      <a:pt x="22" y="5"/>
                      <a:pt x="23" y="1"/>
                      <a:pt x="27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" name="Freeform 168"/>
              <p:cNvSpPr>
                <a:spLocks/>
              </p:cNvSpPr>
              <p:nvPr/>
            </p:nvSpPr>
            <p:spPr bwMode="auto">
              <a:xfrm>
                <a:off x="4551359" y="3249607"/>
                <a:ext cx="146050" cy="77788"/>
              </a:xfrm>
              <a:custGeom>
                <a:avLst/>
                <a:gdLst/>
                <a:ahLst/>
                <a:cxnLst>
                  <a:cxn ang="0">
                    <a:pos x="80" y="89"/>
                  </a:cxn>
                  <a:cxn ang="0">
                    <a:pos x="113" y="65"/>
                  </a:cxn>
                  <a:cxn ang="0">
                    <a:pos x="176" y="56"/>
                  </a:cxn>
                  <a:cxn ang="0">
                    <a:pos x="191" y="29"/>
                  </a:cxn>
                  <a:cxn ang="0">
                    <a:pos x="179" y="14"/>
                  </a:cxn>
                  <a:cxn ang="0">
                    <a:pos x="161" y="20"/>
                  </a:cxn>
                  <a:cxn ang="0">
                    <a:pos x="152" y="23"/>
                  </a:cxn>
                  <a:cxn ang="0">
                    <a:pos x="110" y="2"/>
                  </a:cxn>
                  <a:cxn ang="0">
                    <a:pos x="59" y="23"/>
                  </a:cxn>
                  <a:cxn ang="0">
                    <a:pos x="56" y="59"/>
                  </a:cxn>
                  <a:cxn ang="0">
                    <a:pos x="38" y="65"/>
                  </a:cxn>
                  <a:cxn ang="0">
                    <a:pos x="32" y="104"/>
                  </a:cxn>
                  <a:cxn ang="0">
                    <a:pos x="65" y="92"/>
                  </a:cxn>
                  <a:cxn ang="0">
                    <a:pos x="80" y="89"/>
                  </a:cxn>
                </a:cxnLst>
                <a:rect l="0" t="0" r="r" b="b"/>
                <a:pathLst>
                  <a:path w="191" h="104">
                    <a:moveTo>
                      <a:pt x="80" y="89"/>
                    </a:moveTo>
                    <a:cubicBezTo>
                      <a:pt x="85" y="65"/>
                      <a:pt x="92" y="72"/>
                      <a:pt x="113" y="65"/>
                    </a:cubicBezTo>
                    <a:cubicBezTo>
                      <a:pt x="125" y="47"/>
                      <a:pt x="155" y="59"/>
                      <a:pt x="176" y="56"/>
                    </a:cubicBezTo>
                    <a:cubicBezTo>
                      <a:pt x="182" y="47"/>
                      <a:pt x="185" y="38"/>
                      <a:pt x="191" y="29"/>
                    </a:cubicBezTo>
                    <a:cubicBezTo>
                      <a:pt x="189" y="21"/>
                      <a:pt x="191" y="13"/>
                      <a:pt x="179" y="14"/>
                    </a:cubicBezTo>
                    <a:cubicBezTo>
                      <a:pt x="173" y="15"/>
                      <a:pt x="167" y="18"/>
                      <a:pt x="161" y="20"/>
                    </a:cubicBezTo>
                    <a:cubicBezTo>
                      <a:pt x="158" y="21"/>
                      <a:pt x="152" y="23"/>
                      <a:pt x="152" y="23"/>
                    </a:cubicBezTo>
                    <a:cubicBezTo>
                      <a:pt x="128" y="19"/>
                      <a:pt x="131" y="9"/>
                      <a:pt x="110" y="2"/>
                    </a:cubicBezTo>
                    <a:cubicBezTo>
                      <a:pt x="76" y="5"/>
                      <a:pt x="75" y="0"/>
                      <a:pt x="59" y="23"/>
                    </a:cubicBezTo>
                    <a:cubicBezTo>
                      <a:pt x="58" y="35"/>
                      <a:pt x="61" y="48"/>
                      <a:pt x="56" y="59"/>
                    </a:cubicBezTo>
                    <a:cubicBezTo>
                      <a:pt x="53" y="65"/>
                      <a:pt x="38" y="65"/>
                      <a:pt x="38" y="65"/>
                    </a:cubicBezTo>
                    <a:cubicBezTo>
                      <a:pt x="25" y="78"/>
                      <a:pt x="0" y="83"/>
                      <a:pt x="32" y="104"/>
                    </a:cubicBezTo>
                    <a:cubicBezTo>
                      <a:pt x="45" y="101"/>
                      <a:pt x="52" y="95"/>
                      <a:pt x="65" y="92"/>
                    </a:cubicBezTo>
                    <a:cubicBezTo>
                      <a:pt x="70" y="91"/>
                      <a:pt x="80" y="89"/>
                      <a:pt x="80" y="8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" name="Freeform 169"/>
              <p:cNvSpPr>
                <a:spLocks/>
              </p:cNvSpPr>
              <p:nvPr/>
            </p:nvSpPr>
            <p:spPr bwMode="auto">
              <a:xfrm>
                <a:off x="4387847" y="3255957"/>
                <a:ext cx="42862" cy="2857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6"/>
                  </a:cxn>
                  <a:cxn ang="0">
                    <a:pos x="40" y="33"/>
                  </a:cxn>
                  <a:cxn ang="0">
                    <a:pos x="19" y="0"/>
                  </a:cxn>
                </a:cxnLst>
                <a:rect l="0" t="0" r="r" b="b"/>
                <a:pathLst>
                  <a:path w="56" h="39">
                    <a:moveTo>
                      <a:pt x="19" y="0"/>
                    </a:moveTo>
                    <a:cubicBezTo>
                      <a:pt x="2" y="6"/>
                      <a:pt x="0" y="30"/>
                      <a:pt x="19" y="36"/>
                    </a:cubicBezTo>
                    <a:cubicBezTo>
                      <a:pt x="26" y="35"/>
                      <a:pt x="36" y="39"/>
                      <a:pt x="40" y="33"/>
                    </a:cubicBezTo>
                    <a:cubicBezTo>
                      <a:pt x="56" y="7"/>
                      <a:pt x="32" y="4"/>
                      <a:pt x="1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" name="Freeform 170"/>
              <p:cNvSpPr>
                <a:spLocks/>
              </p:cNvSpPr>
              <p:nvPr/>
            </p:nvSpPr>
            <p:spPr bwMode="auto">
              <a:xfrm>
                <a:off x="4470397" y="3162295"/>
                <a:ext cx="46037" cy="60325"/>
              </a:xfrm>
              <a:custGeom>
                <a:avLst/>
                <a:gdLst/>
                <a:ahLst/>
                <a:cxnLst>
                  <a:cxn ang="0">
                    <a:pos x="13" y="42"/>
                  </a:cxn>
                  <a:cxn ang="0">
                    <a:pos x="34" y="0"/>
                  </a:cxn>
                  <a:cxn ang="0">
                    <a:pos x="58" y="39"/>
                  </a:cxn>
                  <a:cxn ang="0">
                    <a:pos x="55" y="66"/>
                  </a:cxn>
                  <a:cxn ang="0">
                    <a:pos x="28" y="75"/>
                  </a:cxn>
                  <a:cxn ang="0">
                    <a:pos x="13" y="42"/>
                  </a:cxn>
                </a:cxnLst>
                <a:rect l="0" t="0" r="r" b="b"/>
                <a:pathLst>
                  <a:path w="60" h="78">
                    <a:moveTo>
                      <a:pt x="13" y="42"/>
                    </a:moveTo>
                    <a:cubicBezTo>
                      <a:pt x="15" y="26"/>
                      <a:pt x="17" y="6"/>
                      <a:pt x="34" y="0"/>
                    </a:cubicBezTo>
                    <a:cubicBezTo>
                      <a:pt x="59" y="5"/>
                      <a:pt x="54" y="18"/>
                      <a:pt x="58" y="39"/>
                    </a:cubicBezTo>
                    <a:cubicBezTo>
                      <a:pt x="57" y="48"/>
                      <a:pt x="60" y="58"/>
                      <a:pt x="55" y="66"/>
                    </a:cubicBezTo>
                    <a:cubicBezTo>
                      <a:pt x="50" y="74"/>
                      <a:pt x="28" y="75"/>
                      <a:pt x="28" y="75"/>
                    </a:cubicBezTo>
                    <a:cubicBezTo>
                      <a:pt x="0" y="70"/>
                      <a:pt x="9" y="78"/>
                      <a:pt x="13" y="4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0" name="Freeform 171"/>
              <p:cNvSpPr>
                <a:spLocks/>
              </p:cNvSpPr>
              <p:nvPr/>
            </p:nvSpPr>
            <p:spPr bwMode="auto">
              <a:xfrm>
                <a:off x="4110034" y="2813046"/>
                <a:ext cx="28575" cy="30162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36"/>
                  </a:cxn>
                  <a:cxn ang="0">
                    <a:pos x="26" y="33"/>
                  </a:cxn>
                  <a:cxn ang="0">
                    <a:pos x="8" y="0"/>
                  </a:cxn>
                </a:cxnLst>
                <a:rect l="0" t="0" r="r" b="b"/>
                <a:pathLst>
                  <a:path w="38" h="39">
                    <a:moveTo>
                      <a:pt x="8" y="0"/>
                    </a:moveTo>
                    <a:cubicBezTo>
                      <a:pt x="0" y="24"/>
                      <a:pt x="1" y="12"/>
                      <a:pt x="5" y="36"/>
                    </a:cubicBezTo>
                    <a:cubicBezTo>
                      <a:pt x="12" y="35"/>
                      <a:pt x="22" y="39"/>
                      <a:pt x="26" y="33"/>
                    </a:cubicBezTo>
                    <a:cubicBezTo>
                      <a:pt x="38" y="17"/>
                      <a:pt x="14" y="8"/>
                      <a:pt x="8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1" name="Freeform 172"/>
              <p:cNvSpPr>
                <a:spLocks/>
              </p:cNvSpPr>
              <p:nvPr/>
            </p:nvSpPr>
            <p:spPr bwMode="auto">
              <a:xfrm>
                <a:off x="4810122" y="3259132"/>
                <a:ext cx="46037" cy="4286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1" y="15"/>
                  </a:cxn>
                  <a:cxn ang="0">
                    <a:pos x="4" y="33"/>
                  </a:cxn>
                  <a:cxn ang="0">
                    <a:pos x="22" y="39"/>
                  </a:cxn>
                  <a:cxn ang="0">
                    <a:pos x="58" y="51"/>
                  </a:cxn>
                  <a:cxn ang="0">
                    <a:pos x="31" y="3"/>
                  </a:cxn>
                </a:cxnLst>
                <a:rect l="0" t="0" r="r" b="b"/>
                <a:pathLst>
                  <a:path w="61" h="55">
                    <a:moveTo>
                      <a:pt x="31" y="3"/>
                    </a:moveTo>
                    <a:cubicBezTo>
                      <a:pt x="23" y="4"/>
                      <a:pt x="3" y="0"/>
                      <a:pt x="1" y="15"/>
                    </a:cubicBezTo>
                    <a:cubicBezTo>
                      <a:pt x="0" y="21"/>
                      <a:pt x="0" y="28"/>
                      <a:pt x="4" y="33"/>
                    </a:cubicBezTo>
                    <a:cubicBezTo>
                      <a:pt x="8" y="38"/>
                      <a:pt x="22" y="39"/>
                      <a:pt x="22" y="39"/>
                    </a:cubicBezTo>
                    <a:cubicBezTo>
                      <a:pt x="36" y="53"/>
                      <a:pt x="37" y="55"/>
                      <a:pt x="58" y="51"/>
                    </a:cubicBezTo>
                    <a:cubicBezTo>
                      <a:pt x="56" y="23"/>
                      <a:pt x="61" y="3"/>
                      <a:pt x="31" y="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2" name="Freeform 173"/>
              <p:cNvSpPr>
                <a:spLocks/>
              </p:cNvSpPr>
              <p:nvPr/>
            </p:nvSpPr>
            <p:spPr bwMode="auto">
              <a:xfrm>
                <a:off x="4078284" y="2857496"/>
                <a:ext cx="276225" cy="285749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99" y="3"/>
                  </a:cxn>
                  <a:cxn ang="0">
                    <a:pos x="84" y="30"/>
                  </a:cxn>
                  <a:cxn ang="0">
                    <a:pos x="27" y="33"/>
                  </a:cxn>
                  <a:cxn ang="0">
                    <a:pos x="6" y="54"/>
                  </a:cxn>
                  <a:cxn ang="0">
                    <a:pos x="27" y="78"/>
                  </a:cxn>
                  <a:cxn ang="0">
                    <a:pos x="63" y="102"/>
                  </a:cxn>
                  <a:cxn ang="0">
                    <a:pos x="117" y="132"/>
                  </a:cxn>
                  <a:cxn ang="0">
                    <a:pos x="123" y="153"/>
                  </a:cxn>
                  <a:cxn ang="0">
                    <a:pos x="210" y="264"/>
                  </a:cxn>
                  <a:cxn ang="0">
                    <a:pos x="237" y="279"/>
                  </a:cxn>
                  <a:cxn ang="0">
                    <a:pos x="246" y="285"/>
                  </a:cxn>
                  <a:cxn ang="0">
                    <a:pos x="291" y="378"/>
                  </a:cxn>
                  <a:cxn ang="0">
                    <a:pos x="324" y="360"/>
                  </a:cxn>
                  <a:cxn ang="0">
                    <a:pos x="360" y="321"/>
                  </a:cxn>
                  <a:cxn ang="0">
                    <a:pos x="318" y="282"/>
                  </a:cxn>
                  <a:cxn ang="0">
                    <a:pos x="258" y="237"/>
                  </a:cxn>
                  <a:cxn ang="0">
                    <a:pos x="246" y="204"/>
                  </a:cxn>
                  <a:cxn ang="0">
                    <a:pos x="228" y="144"/>
                  </a:cxn>
                  <a:cxn ang="0">
                    <a:pos x="192" y="126"/>
                  </a:cxn>
                  <a:cxn ang="0">
                    <a:pos x="174" y="114"/>
                  </a:cxn>
                  <a:cxn ang="0">
                    <a:pos x="138" y="51"/>
                  </a:cxn>
                  <a:cxn ang="0">
                    <a:pos x="117" y="0"/>
                  </a:cxn>
                </a:cxnLst>
                <a:rect l="0" t="0" r="r" b="b"/>
                <a:pathLst>
                  <a:path w="360" h="378">
                    <a:moveTo>
                      <a:pt x="117" y="0"/>
                    </a:moveTo>
                    <a:cubicBezTo>
                      <a:pt x="111" y="1"/>
                      <a:pt x="104" y="0"/>
                      <a:pt x="99" y="3"/>
                    </a:cubicBezTo>
                    <a:cubicBezTo>
                      <a:pt x="86" y="11"/>
                      <a:pt x="116" y="28"/>
                      <a:pt x="84" y="30"/>
                    </a:cubicBezTo>
                    <a:cubicBezTo>
                      <a:pt x="65" y="31"/>
                      <a:pt x="46" y="32"/>
                      <a:pt x="27" y="33"/>
                    </a:cubicBezTo>
                    <a:cubicBezTo>
                      <a:pt x="16" y="40"/>
                      <a:pt x="17" y="47"/>
                      <a:pt x="6" y="54"/>
                    </a:cubicBezTo>
                    <a:cubicBezTo>
                      <a:pt x="0" y="73"/>
                      <a:pt x="11" y="74"/>
                      <a:pt x="27" y="78"/>
                    </a:cubicBezTo>
                    <a:cubicBezTo>
                      <a:pt x="45" y="96"/>
                      <a:pt x="35" y="96"/>
                      <a:pt x="63" y="102"/>
                    </a:cubicBezTo>
                    <a:cubicBezTo>
                      <a:pt x="80" y="114"/>
                      <a:pt x="97" y="125"/>
                      <a:pt x="117" y="132"/>
                    </a:cubicBezTo>
                    <a:cubicBezTo>
                      <a:pt x="119" y="137"/>
                      <a:pt x="123" y="148"/>
                      <a:pt x="123" y="153"/>
                    </a:cubicBezTo>
                    <a:cubicBezTo>
                      <a:pt x="130" y="267"/>
                      <a:pt x="103" y="259"/>
                      <a:pt x="210" y="264"/>
                    </a:cubicBezTo>
                    <a:cubicBezTo>
                      <a:pt x="226" y="269"/>
                      <a:pt x="216" y="265"/>
                      <a:pt x="237" y="279"/>
                    </a:cubicBezTo>
                    <a:cubicBezTo>
                      <a:pt x="240" y="281"/>
                      <a:pt x="246" y="285"/>
                      <a:pt x="246" y="285"/>
                    </a:cubicBezTo>
                    <a:cubicBezTo>
                      <a:pt x="291" y="352"/>
                      <a:pt x="212" y="369"/>
                      <a:pt x="291" y="378"/>
                    </a:cubicBezTo>
                    <a:cubicBezTo>
                      <a:pt x="309" y="375"/>
                      <a:pt x="318" y="377"/>
                      <a:pt x="324" y="360"/>
                    </a:cubicBezTo>
                    <a:cubicBezTo>
                      <a:pt x="328" y="320"/>
                      <a:pt x="328" y="327"/>
                      <a:pt x="360" y="321"/>
                    </a:cubicBezTo>
                    <a:cubicBezTo>
                      <a:pt x="356" y="279"/>
                      <a:pt x="353" y="287"/>
                      <a:pt x="318" y="282"/>
                    </a:cubicBezTo>
                    <a:cubicBezTo>
                      <a:pt x="293" y="274"/>
                      <a:pt x="281" y="245"/>
                      <a:pt x="258" y="237"/>
                    </a:cubicBezTo>
                    <a:cubicBezTo>
                      <a:pt x="242" y="221"/>
                      <a:pt x="253" y="235"/>
                      <a:pt x="246" y="204"/>
                    </a:cubicBezTo>
                    <a:cubicBezTo>
                      <a:pt x="242" y="184"/>
                      <a:pt x="233" y="164"/>
                      <a:pt x="228" y="144"/>
                    </a:cubicBezTo>
                    <a:cubicBezTo>
                      <a:pt x="224" y="129"/>
                      <a:pt x="202" y="132"/>
                      <a:pt x="192" y="126"/>
                    </a:cubicBezTo>
                    <a:cubicBezTo>
                      <a:pt x="186" y="122"/>
                      <a:pt x="174" y="114"/>
                      <a:pt x="174" y="114"/>
                    </a:cubicBezTo>
                    <a:cubicBezTo>
                      <a:pt x="160" y="94"/>
                      <a:pt x="155" y="68"/>
                      <a:pt x="138" y="51"/>
                    </a:cubicBezTo>
                    <a:cubicBezTo>
                      <a:pt x="133" y="36"/>
                      <a:pt x="111" y="12"/>
                      <a:pt x="117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3" name="Freeform 174"/>
              <p:cNvSpPr>
                <a:spLocks/>
              </p:cNvSpPr>
              <p:nvPr/>
            </p:nvSpPr>
            <p:spPr bwMode="auto">
              <a:xfrm>
                <a:off x="4348159" y="3097207"/>
                <a:ext cx="61913" cy="39688"/>
              </a:xfrm>
              <a:custGeom>
                <a:avLst/>
                <a:gdLst/>
                <a:ahLst/>
                <a:cxnLst>
                  <a:cxn ang="0">
                    <a:pos x="54" y="5"/>
                  </a:cxn>
                  <a:cxn ang="0">
                    <a:pos x="21" y="8"/>
                  </a:cxn>
                  <a:cxn ang="0">
                    <a:pos x="60" y="50"/>
                  </a:cxn>
                  <a:cxn ang="0">
                    <a:pos x="54" y="5"/>
                  </a:cxn>
                </a:cxnLst>
                <a:rect l="0" t="0" r="r" b="b"/>
                <a:pathLst>
                  <a:path w="81" h="50">
                    <a:moveTo>
                      <a:pt x="54" y="5"/>
                    </a:moveTo>
                    <a:cubicBezTo>
                      <a:pt x="43" y="6"/>
                      <a:pt x="29" y="0"/>
                      <a:pt x="21" y="8"/>
                    </a:cubicBezTo>
                    <a:cubicBezTo>
                      <a:pt x="0" y="29"/>
                      <a:pt x="47" y="46"/>
                      <a:pt x="60" y="50"/>
                    </a:cubicBezTo>
                    <a:cubicBezTo>
                      <a:pt x="81" y="43"/>
                      <a:pt x="80" y="5"/>
                      <a:pt x="54" y="5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4" name="Freeform 175"/>
              <p:cNvSpPr>
                <a:spLocks/>
              </p:cNvSpPr>
              <p:nvPr/>
            </p:nvSpPr>
            <p:spPr bwMode="auto">
              <a:xfrm>
                <a:off x="4090984" y="2241547"/>
                <a:ext cx="65088" cy="71437"/>
              </a:xfrm>
              <a:custGeom>
                <a:avLst/>
                <a:gdLst/>
                <a:ahLst/>
                <a:cxnLst>
                  <a:cxn ang="0">
                    <a:pos x="24" y="9"/>
                  </a:cxn>
                  <a:cxn ang="0">
                    <a:pos x="0" y="54"/>
                  </a:cxn>
                  <a:cxn ang="0">
                    <a:pos x="33" y="72"/>
                  </a:cxn>
                  <a:cxn ang="0">
                    <a:pos x="66" y="87"/>
                  </a:cxn>
                  <a:cxn ang="0">
                    <a:pos x="87" y="81"/>
                  </a:cxn>
                  <a:cxn ang="0">
                    <a:pos x="51" y="0"/>
                  </a:cxn>
                  <a:cxn ang="0">
                    <a:pos x="24" y="9"/>
                  </a:cxn>
                </a:cxnLst>
                <a:rect l="0" t="0" r="r" b="b"/>
                <a:pathLst>
                  <a:path w="87" h="95">
                    <a:moveTo>
                      <a:pt x="24" y="9"/>
                    </a:moveTo>
                    <a:cubicBezTo>
                      <a:pt x="4" y="16"/>
                      <a:pt x="6" y="36"/>
                      <a:pt x="0" y="54"/>
                    </a:cubicBezTo>
                    <a:cubicBezTo>
                      <a:pt x="5" y="69"/>
                      <a:pt x="19" y="67"/>
                      <a:pt x="33" y="72"/>
                    </a:cubicBezTo>
                    <a:cubicBezTo>
                      <a:pt x="42" y="86"/>
                      <a:pt x="49" y="84"/>
                      <a:pt x="66" y="87"/>
                    </a:cubicBezTo>
                    <a:cubicBezTo>
                      <a:pt x="78" y="95"/>
                      <a:pt x="82" y="95"/>
                      <a:pt x="87" y="81"/>
                    </a:cubicBezTo>
                    <a:lnTo>
                      <a:pt x="51" y="0"/>
                    </a:lnTo>
                    <a:cubicBezTo>
                      <a:pt x="51" y="0"/>
                      <a:pt x="24" y="9"/>
                      <a:pt x="24" y="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5" name="Freeform 176"/>
              <p:cNvSpPr>
                <a:spLocks/>
              </p:cNvSpPr>
              <p:nvPr/>
            </p:nvSpPr>
            <p:spPr bwMode="auto">
              <a:xfrm>
                <a:off x="4624384" y="3868730"/>
                <a:ext cx="98425" cy="76200"/>
              </a:xfrm>
              <a:custGeom>
                <a:avLst/>
                <a:gdLst/>
                <a:ahLst/>
                <a:cxnLst>
                  <a:cxn ang="0">
                    <a:pos x="129" y="38"/>
                  </a:cxn>
                  <a:cxn ang="0">
                    <a:pos x="42" y="2"/>
                  </a:cxn>
                  <a:cxn ang="0">
                    <a:pos x="0" y="20"/>
                  </a:cxn>
                  <a:cxn ang="0">
                    <a:pos x="18" y="47"/>
                  </a:cxn>
                  <a:cxn ang="0">
                    <a:pos x="21" y="65"/>
                  </a:cxn>
                  <a:cxn ang="0">
                    <a:pos x="48" y="77"/>
                  </a:cxn>
                  <a:cxn ang="0">
                    <a:pos x="108" y="101"/>
                  </a:cxn>
                  <a:cxn ang="0">
                    <a:pos x="129" y="38"/>
                  </a:cxn>
                </a:cxnLst>
                <a:rect l="0" t="0" r="r" b="b"/>
                <a:pathLst>
                  <a:path w="129" h="101">
                    <a:moveTo>
                      <a:pt x="129" y="38"/>
                    </a:moveTo>
                    <a:cubicBezTo>
                      <a:pt x="117" y="2"/>
                      <a:pt x="73" y="4"/>
                      <a:pt x="42" y="2"/>
                    </a:cubicBezTo>
                    <a:cubicBezTo>
                      <a:pt x="20" y="4"/>
                      <a:pt x="7" y="0"/>
                      <a:pt x="0" y="20"/>
                    </a:cubicBezTo>
                    <a:cubicBezTo>
                      <a:pt x="3" y="34"/>
                      <a:pt x="6" y="39"/>
                      <a:pt x="18" y="47"/>
                    </a:cubicBezTo>
                    <a:cubicBezTo>
                      <a:pt x="19" y="53"/>
                      <a:pt x="18" y="60"/>
                      <a:pt x="21" y="65"/>
                    </a:cubicBezTo>
                    <a:cubicBezTo>
                      <a:pt x="24" y="71"/>
                      <a:pt x="47" y="77"/>
                      <a:pt x="48" y="77"/>
                    </a:cubicBezTo>
                    <a:cubicBezTo>
                      <a:pt x="71" y="82"/>
                      <a:pt x="87" y="94"/>
                      <a:pt x="108" y="101"/>
                    </a:cubicBezTo>
                    <a:cubicBezTo>
                      <a:pt x="119" y="84"/>
                      <a:pt x="123" y="57"/>
                      <a:pt x="129" y="3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6" name="Freeform 177"/>
              <p:cNvSpPr>
                <a:spLocks/>
              </p:cNvSpPr>
              <p:nvPr/>
            </p:nvSpPr>
            <p:spPr bwMode="auto">
              <a:xfrm>
                <a:off x="4625972" y="3984618"/>
                <a:ext cx="73025" cy="68262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48" y="3"/>
                  </a:cxn>
                  <a:cxn ang="0">
                    <a:pos x="21" y="12"/>
                  </a:cxn>
                  <a:cxn ang="0">
                    <a:pos x="3" y="48"/>
                  </a:cxn>
                  <a:cxn ang="0">
                    <a:pos x="24" y="90"/>
                  </a:cxn>
                  <a:cxn ang="0">
                    <a:pos x="90" y="51"/>
                  </a:cxn>
                  <a:cxn ang="0">
                    <a:pos x="90" y="18"/>
                  </a:cxn>
                  <a:cxn ang="0">
                    <a:pos x="84" y="0"/>
                  </a:cxn>
                </a:cxnLst>
                <a:rect l="0" t="0" r="r" b="b"/>
                <a:pathLst>
                  <a:path w="95" h="90">
                    <a:moveTo>
                      <a:pt x="84" y="0"/>
                    </a:moveTo>
                    <a:cubicBezTo>
                      <a:pt x="72" y="1"/>
                      <a:pt x="60" y="1"/>
                      <a:pt x="48" y="3"/>
                    </a:cubicBezTo>
                    <a:cubicBezTo>
                      <a:pt x="39" y="5"/>
                      <a:pt x="21" y="12"/>
                      <a:pt x="21" y="12"/>
                    </a:cubicBezTo>
                    <a:cubicBezTo>
                      <a:pt x="14" y="23"/>
                      <a:pt x="7" y="36"/>
                      <a:pt x="3" y="48"/>
                    </a:cubicBezTo>
                    <a:cubicBezTo>
                      <a:pt x="6" y="79"/>
                      <a:pt x="0" y="82"/>
                      <a:pt x="24" y="90"/>
                    </a:cubicBezTo>
                    <a:cubicBezTo>
                      <a:pt x="64" y="87"/>
                      <a:pt x="68" y="84"/>
                      <a:pt x="90" y="51"/>
                    </a:cubicBezTo>
                    <a:cubicBezTo>
                      <a:pt x="94" y="35"/>
                      <a:pt x="95" y="38"/>
                      <a:pt x="90" y="18"/>
                    </a:cubicBezTo>
                    <a:cubicBezTo>
                      <a:pt x="89" y="12"/>
                      <a:pt x="84" y="0"/>
                      <a:pt x="84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7" name="Freeform 178"/>
              <p:cNvSpPr>
                <a:spLocks/>
              </p:cNvSpPr>
              <p:nvPr/>
            </p:nvSpPr>
            <p:spPr bwMode="auto">
              <a:xfrm>
                <a:off x="4122734" y="4089393"/>
                <a:ext cx="53975" cy="5238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1" y="51"/>
                  </a:cxn>
                  <a:cxn ang="0">
                    <a:pos x="42" y="69"/>
                  </a:cxn>
                  <a:cxn ang="0">
                    <a:pos x="60" y="66"/>
                  </a:cxn>
                  <a:cxn ang="0">
                    <a:pos x="57" y="21"/>
                  </a:cxn>
                  <a:cxn ang="0">
                    <a:pos x="0" y="3"/>
                  </a:cxn>
                </a:cxnLst>
                <a:rect l="0" t="0" r="r" b="b"/>
                <a:pathLst>
                  <a:path w="69" h="69">
                    <a:moveTo>
                      <a:pt x="0" y="3"/>
                    </a:moveTo>
                    <a:cubicBezTo>
                      <a:pt x="5" y="23"/>
                      <a:pt x="3" y="39"/>
                      <a:pt x="21" y="51"/>
                    </a:cubicBezTo>
                    <a:cubicBezTo>
                      <a:pt x="25" y="63"/>
                      <a:pt x="31" y="62"/>
                      <a:pt x="42" y="69"/>
                    </a:cubicBezTo>
                    <a:cubicBezTo>
                      <a:pt x="48" y="68"/>
                      <a:pt x="55" y="69"/>
                      <a:pt x="60" y="66"/>
                    </a:cubicBezTo>
                    <a:cubicBezTo>
                      <a:pt x="69" y="61"/>
                      <a:pt x="64" y="28"/>
                      <a:pt x="57" y="21"/>
                    </a:cubicBezTo>
                    <a:cubicBezTo>
                      <a:pt x="41" y="5"/>
                      <a:pt x="20" y="0"/>
                      <a:pt x="0" y="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8" name="Freeform 179"/>
              <p:cNvSpPr>
                <a:spLocks/>
              </p:cNvSpPr>
              <p:nvPr/>
            </p:nvSpPr>
            <p:spPr bwMode="auto">
              <a:xfrm>
                <a:off x="4257672" y="4173529"/>
                <a:ext cx="31750" cy="31750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35" y="43"/>
                  </a:cxn>
                  <a:cxn ang="0">
                    <a:pos x="17" y="1"/>
                  </a:cxn>
                  <a:cxn ang="0">
                    <a:pos x="5" y="19"/>
                  </a:cxn>
                </a:cxnLst>
                <a:rect l="0" t="0" r="r" b="b"/>
                <a:pathLst>
                  <a:path w="42" h="43">
                    <a:moveTo>
                      <a:pt x="5" y="19"/>
                    </a:moveTo>
                    <a:cubicBezTo>
                      <a:pt x="9" y="30"/>
                      <a:pt x="23" y="39"/>
                      <a:pt x="35" y="43"/>
                    </a:cubicBezTo>
                    <a:cubicBezTo>
                      <a:pt x="42" y="21"/>
                      <a:pt x="38" y="8"/>
                      <a:pt x="17" y="1"/>
                    </a:cubicBezTo>
                    <a:cubicBezTo>
                      <a:pt x="0" y="5"/>
                      <a:pt x="5" y="0"/>
                      <a:pt x="5" y="1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09" name="Freeform 180"/>
              <p:cNvSpPr>
                <a:spLocks/>
              </p:cNvSpPr>
              <p:nvPr/>
            </p:nvSpPr>
            <p:spPr bwMode="auto">
              <a:xfrm>
                <a:off x="4706934" y="3668706"/>
                <a:ext cx="23813" cy="3175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18"/>
                  </a:cxn>
                  <a:cxn ang="0">
                    <a:pos x="27" y="39"/>
                  </a:cxn>
                  <a:cxn ang="0">
                    <a:pos x="24" y="0"/>
                  </a:cxn>
                </a:cxnLst>
                <a:rect l="0" t="0" r="r" b="b"/>
                <a:pathLst>
                  <a:path w="31" h="44">
                    <a:moveTo>
                      <a:pt x="24" y="0"/>
                    </a:moveTo>
                    <a:cubicBezTo>
                      <a:pt x="10" y="3"/>
                      <a:pt x="5" y="4"/>
                      <a:pt x="0" y="18"/>
                    </a:cubicBezTo>
                    <a:cubicBezTo>
                      <a:pt x="4" y="44"/>
                      <a:pt x="3" y="44"/>
                      <a:pt x="27" y="39"/>
                    </a:cubicBezTo>
                    <a:cubicBezTo>
                      <a:pt x="31" y="24"/>
                      <a:pt x="28" y="14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0" name="Freeform 181"/>
              <p:cNvSpPr>
                <a:spLocks/>
              </p:cNvSpPr>
              <p:nvPr/>
            </p:nvSpPr>
            <p:spPr bwMode="auto">
              <a:xfrm>
                <a:off x="4686297" y="3706806"/>
                <a:ext cx="23812" cy="28575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13" y="36"/>
                  </a:cxn>
                  <a:cxn ang="0">
                    <a:pos x="31" y="12"/>
                  </a:cxn>
                  <a:cxn ang="0">
                    <a:pos x="29" y="4"/>
                  </a:cxn>
                  <a:cxn ang="0">
                    <a:pos x="17" y="0"/>
                  </a:cxn>
                  <a:cxn ang="0">
                    <a:pos x="7" y="2"/>
                  </a:cxn>
                </a:cxnLst>
                <a:rect l="0" t="0" r="r" b="b"/>
                <a:pathLst>
                  <a:path w="32" h="36">
                    <a:moveTo>
                      <a:pt x="7" y="2"/>
                    </a:moveTo>
                    <a:cubicBezTo>
                      <a:pt x="3" y="15"/>
                      <a:pt x="0" y="27"/>
                      <a:pt x="13" y="36"/>
                    </a:cubicBezTo>
                    <a:cubicBezTo>
                      <a:pt x="32" y="33"/>
                      <a:pt x="28" y="30"/>
                      <a:pt x="31" y="12"/>
                    </a:cubicBezTo>
                    <a:cubicBezTo>
                      <a:pt x="30" y="9"/>
                      <a:pt x="31" y="6"/>
                      <a:pt x="29" y="4"/>
                    </a:cubicBezTo>
                    <a:cubicBezTo>
                      <a:pt x="26" y="1"/>
                      <a:pt x="17" y="0"/>
                      <a:pt x="17" y="0"/>
                    </a:cubicBezTo>
                    <a:cubicBezTo>
                      <a:pt x="4" y="2"/>
                      <a:pt x="1" y="2"/>
                      <a:pt x="7" y="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1" name="Freeform 182"/>
              <p:cNvSpPr>
                <a:spLocks/>
              </p:cNvSpPr>
              <p:nvPr/>
            </p:nvSpPr>
            <p:spPr bwMode="auto">
              <a:xfrm>
                <a:off x="4491034" y="3705219"/>
                <a:ext cx="198438" cy="82550"/>
              </a:xfrm>
              <a:custGeom>
                <a:avLst/>
                <a:gdLst/>
                <a:ahLst/>
                <a:cxnLst>
                  <a:cxn ang="0">
                    <a:pos x="22" y="32"/>
                  </a:cxn>
                  <a:cxn ang="0">
                    <a:pos x="52" y="42"/>
                  </a:cxn>
                  <a:cxn ang="0">
                    <a:pos x="76" y="60"/>
                  </a:cxn>
                  <a:cxn ang="0">
                    <a:pos x="106" y="80"/>
                  </a:cxn>
                  <a:cxn ang="0">
                    <a:pos x="120" y="68"/>
                  </a:cxn>
                  <a:cxn ang="0">
                    <a:pos x="162" y="68"/>
                  </a:cxn>
                  <a:cxn ang="0">
                    <a:pos x="180" y="60"/>
                  </a:cxn>
                  <a:cxn ang="0">
                    <a:pos x="202" y="62"/>
                  </a:cxn>
                  <a:cxn ang="0">
                    <a:pos x="216" y="84"/>
                  </a:cxn>
                  <a:cxn ang="0">
                    <a:pos x="228" y="102"/>
                  </a:cxn>
                  <a:cxn ang="0">
                    <a:pos x="232" y="108"/>
                  </a:cxn>
                  <a:cxn ang="0">
                    <a:pos x="248" y="106"/>
                  </a:cxn>
                  <a:cxn ang="0">
                    <a:pos x="252" y="92"/>
                  </a:cxn>
                  <a:cxn ang="0">
                    <a:pos x="258" y="74"/>
                  </a:cxn>
                  <a:cxn ang="0">
                    <a:pos x="246" y="56"/>
                  </a:cxn>
                  <a:cxn ang="0">
                    <a:pos x="238" y="38"/>
                  </a:cxn>
                  <a:cxn ang="0">
                    <a:pos x="236" y="26"/>
                  </a:cxn>
                  <a:cxn ang="0">
                    <a:pos x="196" y="14"/>
                  </a:cxn>
                  <a:cxn ang="0">
                    <a:pos x="164" y="22"/>
                  </a:cxn>
                  <a:cxn ang="0">
                    <a:pos x="152" y="40"/>
                  </a:cxn>
                  <a:cxn ang="0">
                    <a:pos x="74" y="34"/>
                  </a:cxn>
                  <a:cxn ang="0">
                    <a:pos x="64" y="32"/>
                  </a:cxn>
                  <a:cxn ang="0">
                    <a:pos x="58" y="14"/>
                  </a:cxn>
                  <a:cxn ang="0">
                    <a:pos x="42" y="12"/>
                  </a:cxn>
                  <a:cxn ang="0">
                    <a:pos x="18" y="0"/>
                  </a:cxn>
                  <a:cxn ang="0">
                    <a:pos x="2" y="22"/>
                  </a:cxn>
                  <a:cxn ang="0">
                    <a:pos x="16" y="30"/>
                  </a:cxn>
                  <a:cxn ang="0">
                    <a:pos x="22" y="32"/>
                  </a:cxn>
                </a:cxnLst>
                <a:rect l="0" t="0" r="r" b="b"/>
                <a:pathLst>
                  <a:path w="258" h="108">
                    <a:moveTo>
                      <a:pt x="22" y="32"/>
                    </a:moveTo>
                    <a:cubicBezTo>
                      <a:pt x="33" y="36"/>
                      <a:pt x="40" y="40"/>
                      <a:pt x="52" y="42"/>
                    </a:cubicBezTo>
                    <a:cubicBezTo>
                      <a:pt x="61" y="51"/>
                      <a:pt x="65" y="56"/>
                      <a:pt x="76" y="60"/>
                    </a:cubicBezTo>
                    <a:cubicBezTo>
                      <a:pt x="84" y="68"/>
                      <a:pt x="95" y="76"/>
                      <a:pt x="106" y="80"/>
                    </a:cubicBezTo>
                    <a:cubicBezTo>
                      <a:pt x="116" y="77"/>
                      <a:pt x="110" y="71"/>
                      <a:pt x="120" y="68"/>
                    </a:cubicBezTo>
                    <a:cubicBezTo>
                      <a:pt x="138" y="70"/>
                      <a:pt x="142" y="72"/>
                      <a:pt x="162" y="68"/>
                    </a:cubicBezTo>
                    <a:cubicBezTo>
                      <a:pt x="168" y="67"/>
                      <a:pt x="180" y="60"/>
                      <a:pt x="180" y="60"/>
                    </a:cubicBezTo>
                    <a:cubicBezTo>
                      <a:pt x="187" y="61"/>
                      <a:pt x="195" y="60"/>
                      <a:pt x="202" y="62"/>
                    </a:cubicBezTo>
                    <a:cubicBezTo>
                      <a:pt x="208" y="64"/>
                      <a:pt x="209" y="79"/>
                      <a:pt x="216" y="84"/>
                    </a:cubicBezTo>
                    <a:cubicBezTo>
                      <a:pt x="220" y="90"/>
                      <a:pt x="224" y="96"/>
                      <a:pt x="228" y="102"/>
                    </a:cubicBezTo>
                    <a:cubicBezTo>
                      <a:pt x="229" y="104"/>
                      <a:pt x="232" y="108"/>
                      <a:pt x="232" y="108"/>
                    </a:cubicBezTo>
                    <a:cubicBezTo>
                      <a:pt x="237" y="107"/>
                      <a:pt x="243" y="108"/>
                      <a:pt x="248" y="106"/>
                    </a:cubicBezTo>
                    <a:cubicBezTo>
                      <a:pt x="252" y="104"/>
                      <a:pt x="251" y="97"/>
                      <a:pt x="252" y="92"/>
                    </a:cubicBezTo>
                    <a:cubicBezTo>
                      <a:pt x="254" y="86"/>
                      <a:pt x="258" y="74"/>
                      <a:pt x="258" y="74"/>
                    </a:cubicBezTo>
                    <a:cubicBezTo>
                      <a:pt x="256" y="65"/>
                      <a:pt x="254" y="61"/>
                      <a:pt x="246" y="56"/>
                    </a:cubicBezTo>
                    <a:cubicBezTo>
                      <a:pt x="244" y="50"/>
                      <a:pt x="239" y="45"/>
                      <a:pt x="238" y="38"/>
                    </a:cubicBezTo>
                    <a:cubicBezTo>
                      <a:pt x="237" y="34"/>
                      <a:pt x="238" y="29"/>
                      <a:pt x="236" y="26"/>
                    </a:cubicBezTo>
                    <a:cubicBezTo>
                      <a:pt x="235" y="25"/>
                      <a:pt x="203" y="16"/>
                      <a:pt x="196" y="14"/>
                    </a:cubicBezTo>
                    <a:cubicBezTo>
                      <a:pt x="180" y="16"/>
                      <a:pt x="177" y="19"/>
                      <a:pt x="164" y="22"/>
                    </a:cubicBezTo>
                    <a:cubicBezTo>
                      <a:pt x="159" y="30"/>
                      <a:pt x="160" y="35"/>
                      <a:pt x="152" y="40"/>
                    </a:cubicBezTo>
                    <a:cubicBezTo>
                      <a:pt x="126" y="38"/>
                      <a:pt x="101" y="35"/>
                      <a:pt x="74" y="34"/>
                    </a:cubicBezTo>
                    <a:cubicBezTo>
                      <a:pt x="71" y="33"/>
                      <a:pt x="67" y="34"/>
                      <a:pt x="64" y="32"/>
                    </a:cubicBezTo>
                    <a:cubicBezTo>
                      <a:pt x="50" y="24"/>
                      <a:pt x="74" y="26"/>
                      <a:pt x="58" y="14"/>
                    </a:cubicBezTo>
                    <a:cubicBezTo>
                      <a:pt x="54" y="11"/>
                      <a:pt x="47" y="13"/>
                      <a:pt x="42" y="12"/>
                    </a:cubicBezTo>
                    <a:cubicBezTo>
                      <a:pt x="35" y="7"/>
                      <a:pt x="26" y="3"/>
                      <a:pt x="18" y="0"/>
                    </a:cubicBezTo>
                    <a:cubicBezTo>
                      <a:pt x="0" y="3"/>
                      <a:pt x="7" y="7"/>
                      <a:pt x="2" y="22"/>
                    </a:cubicBezTo>
                    <a:cubicBezTo>
                      <a:pt x="5" y="32"/>
                      <a:pt x="2" y="27"/>
                      <a:pt x="16" y="30"/>
                    </a:cubicBezTo>
                    <a:cubicBezTo>
                      <a:pt x="18" y="30"/>
                      <a:pt x="22" y="32"/>
                      <a:pt x="22" y="3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2" name="Freeform 183"/>
              <p:cNvSpPr>
                <a:spLocks/>
              </p:cNvSpPr>
              <p:nvPr/>
            </p:nvSpPr>
            <p:spPr bwMode="auto">
              <a:xfrm>
                <a:off x="4602159" y="3524244"/>
                <a:ext cx="79375" cy="33337"/>
              </a:xfrm>
              <a:custGeom>
                <a:avLst/>
                <a:gdLst/>
                <a:ahLst/>
                <a:cxnLst>
                  <a:cxn ang="0">
                    <a:pos x="20" y="19"/>
                  </a:cxn>
                  <a:cxn ang="0">
                    <a:pos x="64" y="41"/>
                  </a:cxn>
                  <a:cxn ang="0">
                    <a:pos x="94" y="39"/>
                  </a:cxn>
                  <a:cxn ang="0">
                    <a:pos x="104" y="21"/>
                  </a:cxn>
                  <a:cxn ang="0">
                    <a:pos x="62" y="11"/>
                  </a:cxn>
                  <a:cxn ang="0">
                    <a:pos x="44" y="5"/>
                  </a:cxn>
                  <a:cxn ang="0">
                    <a:pos x="32" y="1"/>
                  </a:cxn>
                  <a:cxn ang="0">
                    <a:pos x="8" y="3"/>
                  </a:cxn>
                  <a:cxn ang="0">
                    <a:pos x="20" y="19"/>
                  </a:cxn>
                </a:cxnLst>
                <a:rect l="0" t="0" r="r" b="b"/>
                <a:pathLst>
                  <a:path w="104" h="41">
                    <a:moveTo>
                      <a:pt x="20" y="19"/>
                    </a:moveTo>
                    <a:cubicBezTo>
                      <a:pt x="24" y="32"/>
                      <a:pt x="51" y="39"/>
                      <a:pt x="64" y="41"/>
                    </a:cubicBezTo>
                    <a:cubicBezTo>
                      <a:pt x="74" y="40"/>
                      <a:pt x="84" y="41"/>
                      <a:pt x="94" y="39"/>
                    </a:cubicBezTo>
                    <a:cubicBezTo>
                      <a:pt x="101" y="38"/>
                      <a:pt x="104" y="21"/>
                      <a:pt x="104" y="21"/>
                    </a:cubicBezTo>
                    <a:cubicBezTo>
                      <a:pt x="100" y="8"/>
                      <a:pt x="71" y="12"/>
                      <a:pt x="62" y="11"/>
                    </a:cubicBezTo>
                    <a:cubicBezTo>
                      <a:pt x="56" y="9"/>
                      <a:pt x="50" y="7"/>
                      <a:pt x="44" y="5"/>
                    </a:cubicBezTo>
                    <a:cubicBezTo>
                      <a:pt x="40" y="4"/>
                      <a:pt x="32" y="1"/>
                      <a:pt x="32" y="1"/>
                    </a:cubicBezTo>
                    <a:cubicBezTo>
                      <a:pt x="24" y="2"/>
                      <a:pt x="15" y="0"/>
                      <a:pt x="8" y="3"/>
                    </a:cubicBezTo>
                    <a:cubicBezTo>
                      <a:pt x="0" y="7"/>
                      <a:pt x="19" y="19"/>
                      <a:pt x="20" y="1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3" name="Freeform 184"/>
              <p:cNvSpPr>
                <a:spLocks/>
              </p:cNvSpPr>
              <p:nvPr/>
            </p:nvSpPr>
            <p:spPr bwMode="auto">
              <a:xfrm>
                <a:off x="4440234" y="3667119"/>
                <a:ext cx="55563" cy="33337"/>
              </a:xfrm>
              <a:custGeom>
                <a:avLst/>
                <a:gdLst/>
                <a:ahLst/>
                <a:cxnLst>
                  <a:cxn ang="0">
                    <a:pos x="43" y="44"/>
                  </a:cxn>
                  <a:cxn ang="0">
                    <a:pos x="71" y="32"/>
                  </a:cxn>
                  <a:cxn ang="0">
                    <a:pos x="43" y="14"/>
                  </a:cxn>
                  <a:cxn ang="0">
                    <a:pos x="43" y="44"/>
                  </a:cxn>
                </a:cxnLst>
                <a:rect l="0" t="0" r="r" b="b"/>
                <a:pathLst>
                  <a:path w="71" h="44">
                    <a:moveTo>
                      <a:pt x="43" y="44"/>
                    </a:moveTo>
                    <a:cubicBezTo>
                      <a:pt x="52" y="38"/>
                      <a:pt x="61" y="34"/>
                      <a:pt x="71" y="32"/>
                    </a:cubicBezTo>
                    <a:cubicBezTo>
                      <a:pt x="68" y="15"/>
                      <a:pt x="59" y="16"/>
                      <a:pt x="43" y="14"/>
                    </a:cubicBezTo>
                    <a:cubicBezTo>
                      <a:pt x="0" y="0"/>
                      <a:pt x="11" y="44"/>
                      <a:pt x="43" y="4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4" name="Freeform 185"/>
              <p:cNvSpPr>
                <a:spLocks/>
              </p:cNvSpPr>
              <p:nvPr/>
            </p:nvSpPr>
            <p:spPr bwMode="auto">
              <a:xfrm>
                <a:off x="4330697" y="3687756"/>
                <a:ext cx="63500" cy="41275"/>
              </a:xfrm>
              <a:custGeom>
                <a:avLst/>
                <a:gdLst/>
                <a:ahLst/>
                <a:cxnLst>
                  <a:cxn ang="0">
                    <a:pos x="57" y="34"/>
                  </a:cxn>
                  <a:cxn ang="0">
                    <a:pos x="55" y="12"/>
                  </a:cxn>
                  <a:cxn ang="0">
                    <a:pos x="43" y="10"/>
                  </a:cxn>
                  <a:cxn ang="0">
                    <a:pos x="9" y="50"/>
                  </a:cxn>
                  <a:cxn ang="0">
                    <a:pos x="15" y="54"/>
                  </a:cxn>
                  <a:cxn ang="0">
                    <a:pos x="39" y="52"/>
                  </a:cxn>
                  <a:cxn ang="0">
                    <a:pos x="43" y="40"/>
                  </a:cxn>
                  <a:cxn ang="0">
                    <a:pos x="57" y="34"/>
                  </a:cxn>
                </a:cxnLst>
                <a:rect l="0" t="0" r="r" b="b"/>
                <a:pathLst>
                  <a:path w="83" h="56">
                    <a:moveTo>
                      <a:pt x="57" y="34"/>
                    </a:moveTo>
                    <a:cubicBezTo>
                      <a:pt x="83" y="30"/>
                      <a:pt x="68" y="21"/>
                      <a:pt x="55" y="12"/>
                    </a:cubicBezTo>
                    <a:cubicBezTo>
                      <a:pt x="52" y="10"/>
                      <a:pt x="47" y="11"/>
                      <a:pt x="43" y="10"/>
                    </a:cubicBezTo>
                    <a:cubicBezTo>
                      <a:pt x="1" y="12"/>
                      <a:pt x="0" y="0"/>
                      <a:pt x="9" y="50"/>
                    </a:cubicBezTo>
                    <a:cubicBezTo>
                      <a:pt x="9" y="52"/>
                      <a:pt x="13" y="53"/>
                      <a:pt x="15" y="54"/>
                    </a:cubicBezTo>
                    <a:cubicBezTo>
                      <a:pt x="23" y="53"/>
                      <a:pt x="32" y="56"/>
                      <a:pt x="39" y="52"/>
                    </a:cubicBezTo>
                    <a:cubicBezTo>
                      <a:pt x="43" y="50"/>
                      <a:pt x="39" y="41"/>
                      <a:pt x="43" y="40"/>
                    </a:cubicBezTo>
                    <a:cubicBezTo>
                      <a:pt x="53" y="37"/>
                      <a:pt x="49" y="40"/>
                      <a:pt x="57" y="3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5" name="Freeform 186"/>
              <p:cNvSpPr>
                <a:spLocks/>
              </p:cNvSpPr>
              <p:nvPr/>
            </p:nvSpPr>
            <p:spPr bwMode="auto">
              <a:xfrm>
                <a:off x="3689348" y="3355969"/>
                <a:ext cx="53975" cy="71437"/>
              </a:xfrm>
              <a:custGeom>
                <a:avLst/>
                <a:gdLst/>
                <a:ahLst/>
                <a:cxnLst>
                  <a:cxn ang="0">
                    <a:pos x="60" y="23"/>
                  </a:cxn>
                  <a:cxn ang="0">
                    <a:pos x="18" y="13"/>
                  </a:cxn>
                  <a:cxn ang="0">
                    <a:pos x="4" y="37"/>
                  </a:cxn>
                  <a:cxn ang="0">
                    <a:pos x="0" y="49"/>
                  </a:cxn>
                  <a:cxn ang="0">
                    <a:pos x="14" y="91"/>
                  </a:cxn>
                  <a:cxn ang="0">
                    <a:pos x="32" y="97"/>
                  </a:cxn>
                  <a:cxn ang="0">
                    <a:pos x="50" y="71"/>
                  </a:cxn>
                  <a:cxn ang="0">
                    <a:pos x="60" y="23"/>
                  </a:cxn>
                </a:cxnLst>
                <a:rect l="0" t="0" r="r" b="b"/>
                <a:pathLst>
                  <a:path w="68" h="97">
                    <a:moveTo>
                      <a:pt x="60" y="23"/>
                    </a:moveTo>
                    <a:cubicBezTo>
                      <a:pt x="68" y="0"/>
                      <a:pt x="30" y="12"/>
                      <a:pt x="18" y="13"/>
                    </a:cubicBezTo>
                    <a:cubicBezTo>
                      <a:pt x="10" y="21"/>
                      <a:pt x="8" y="26"/>
                      <a:pt x="4" y="37"/>
                    </a:cubicBezTo>
                    <a:cubicBezTo>
                      <a:pt x="3" y="41"/>
                      <a:pt x="0" y="49"/>
                      <a:pt x="0" y="49"/>
                    </a:cubicBezTo>
                    <a:cubicBezTo>
                      <a:pt x="2" y="64"/>
                      <a:pt x="9" y="77"/>
                      <a:pt x="14" y="91"/>
                    </a:cubicBezTo>
                    <a:cubicBezTo>
                      <a:pt x="16" y="97"/>
                      <a:pt x="32" y="97"/>
                      <a:pt x="32" y="97"/>
                    </a:cubicBezTo>
                    <a:cubicBezTo>
                      <a:pt x="42" y="95"/>
                      <a:pt x="47" y="81"/>
                      <a:pt x="50" y="71"/>
                    </a:cubicBezTo>
                    <a:cubicBezTo>
                      <a:pt x="52" y="54"/>
                      <a:pt x="57" y="39"/>
                      <a:pt x="60" y="2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6" name="Freeform 187"/>
              <p:cNvSpPr>
                <a:spLocks/>
              </p:cNvSpPr>
              <p:nvPr/>
            </p:nvSpPr>
            <p:spPr bwMode="auto">
              <a:xfrm>
                <a:off x="3708398" y="3546469"/>
                <a:ext cx="20637" cy="31750"/>
              </a:xfrm>
              <a:custGeom>
                <a:avLst/>
                <a:gdLst/>
                <a:ahLst/>
                <a:cxnLst>
                  <a:cxn ang="0">
                    <a:pos x="22" y="32"/>
                  </a:cxn>
                  <a:cxn ang="0">
                    <a:pos x="16" y="2"/>
                  </a:cxn>
                  <a:cxn ang="0">
                    <a:pos x="4" y="4"/>
                  </a:cxn>
                  <a:cxn ang="0">
                    <a:pos x="22" y="32"/>
                  </a:cxn>
                </a:cxnLst>
                <a:rect l="0" t="0" r="r" b="b"/>
                <a:pathLst>
                  <a:path w="28" h="39">
                    <a:moveTo>
                      <a:pt x="22" y="32"/>
                    </a:moveTo>
                    <a:cubicBezTo>
                      <a:pt x="24" y="19"/>
                      <a:pt x="28" y="10"/>
                      <a:pt x="16" y="2"/>
                    </a:cubicBezTo>
                    <a:cubicBezTo>
                      <a:pt x="12" y="3"/>
                      <a:pt x="6" y="0"/>
                      <a:pt x="4" y="4"/>
                    </a:cubicBezTo>
                    <a:cubicBezTo>
                      <a:pt x="0" y="15"/>
                      <a:pt x="7" y="39"/>
                      <a:pt x="22" y="3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7" name="Freeform 188"/>
              <p:cNvSpPr>
                <a:spLocks/>
              </p:cNvSpPr>
              <p:nvPr/>
            </p:nvSpPr>
            <p:spPr bwMode="auto">
              <a:xfrm>
                <a:off x="3521073" y="3333745"/>
                <a:ext cx="112712" cy="203199"/>
              </a:xfrm>
              <a:custGeom>
                <a:avLst/>
                <a:gdLst/>
                <a:ahLst/>
                <a:cxnLst>
                  <a:cxn ang="0">
                    <a:pos x="8" y="70"/>
                  </a:cxn>
                  <a:cxn ang="0">
                    <a:pos x="8" y="38"/>
                  </a:cxn>
                  <a:cxn ang="0">
                    <a:pos x="32" y="24"/>
                  </a:cxn>
                  <a:cxn ang="0">
                    <a:pos x="68" y="6"/>
                  </a:cxn>
                  <a:cxn ang="0">
                    <a:pos x="86" y="0"/>
                  </a:cxn>
                  <a:cxn ang="0">
                    <a:pos x="118" y="54"/>
                  </a:cxn>
                  <a:cxn ang="0">
                    <a:pos x="106" y="104"/>
                  </a:cxn>
                  <a:cxn ang="0">
                    <a:pos x="96" y="132"/>
                  </a:cxn>
                  <a:cxn ang="0">
                    <a:pos x="94" y="180"/>
                  </a:cxn>
                  <a:cxn ang="0">
                    <a:pos x="102" y="198"/>
                  </a:cxn>
                  <a:cxn ang="0">
                    <a:pos x="106" y="210"/>
                  </a:cxn>
                  <a:cxn ang="0">
                    <a:pos x="98" y="232"/>
                  </a:cxn>
                  <a:cxn ang="0">
                    <a:pos x="86" y="252"/>
                  </a:cxn>
                  <a:cxn ang="0">
                    <a:pos x="64" y="182"/>
                  </a:cxn>
                  <a:cxn ang="0">
                    <a:pos x="44" y="158"/>
                  </a:cxn>
                  <a:cxn ang="0">
                    <a:pos x="12" y="126"/>
                  </a:cxn>
                  <a:cxn ang="0">
                    <a:pos x="0" y="80"/>
                  </a:cxn>
                  <a:cxn ang="0">
                    <a:pos x="8" y="70"/>
                  </a:cxn>
                </a:cxnLst>
                <a:rect l="0" t="0" r="r" b="b"/>
                <a:pathLst>
                  <a:path w="146" h="270">
                    <a:moveTo>
                      <a:pt x="8" y="70"/>
                    </a:moveTo>
                    <a:cubicBezTo>
                      <a:pt x="12" y="57"/>
                      <a:pt x="13" y="52"/>
                      <a:pt x="8" y="38"/>
                    </a:cubicBezTo>
                    <a:cubicBezTo>
                      <a:pt x="11" y="22"/>
                      <a:pt x="16" y="26"/>
                      <a:pt x="32" y="24"/>
                    </a:cubicBezTo>
                    <a:cubicBezTo>
                      <a:pt x="45" y="20"/>
                      <a:pt x="55" y="12"/>
                      <a:pt x="68" y="6"/>
                    </a:cubicBezTo>
                    <a:cubicBezTo>
                      <a:pt x="74" y="3"/>
                      <a:pt x="86" y="0"/>
                      <a:pt x="86" y="0"/>
                    </a:cubicBezTo>
                    <a:cubicBezTo>
                      <a:pt x="146" y="5"/>
                      <a:pt x="82" y="18"/>
                      <a:pt x="118" y="54"/>
                    </a:cubicBezTo>
                    <a:cubicBezTo>
                      <a:pt x="116" y="71"/>
                      <a:pt x="116" y="89"/>
                      <a:pt x="106" y="104"/>
                    </a:cubicBezTo>
                    <a:cubicBezTo>
                      <a:pt x="104" y="118"/>
                      <a:pt x="105" y="123"/>
                      <a:pt x="96" y="132"/>
                    </a:cubicBezTo>
                    <a:cubicBezTo>
                      <a:pt x="92" y="149"/>
                      <a:pt x="91" y="163"/>
                      <a:pt x="94" y="180"/>
                    </a:cubicBezTo>
                    <a:cubicBezTo>
                      <a:pt x="97" y="199"/>
                      <a:pt x="97" y="186"/>
                      <a:pt x="102" y="198"/>
                    </a:cubicBezTo>
                    <a:cubicBezTo>
                      <a:pt x="104" y="202"/>
                      <a:pt x="106" y="210"/>
                      <a:pt x="106" y="210"/>
                    </a:cubicBezTo>
                    <a:cubicBezTo>
                      <a:pt x="104" y="219"/>
                      <a:pt x="101" y="224"/>
                      <a:pt x="98" y="232"/>
                    </a:cubicBezTo>
                    <a:cubicBezTo>
                      <a:pt x="97" y="239"/>
                      <a:pt x="98" y="270"/>
                      <a:pt x="86" y="252"/>
                    </a:cubicBezTo>
                    <a:cubicBezTo>
                      <a:pt x="85" y="214"/>
                      <a:pt x="91" y="200"/>
                      <a:pt x="64" y="182"/>
                    </a:cubicBezTo>
                    <a:cubicBezTo>
                      <a:pt x="59" y="166"/>
                      <a:pt x="57" y="167"/>
                      <a:pt x="44" y="158"/>
                    </a:cubicBezTo>
                    <a:cubicBezTo>
                      <a:pt x="33" y="141"/>
                      <a:pt x="34" y="133"/>
                      <a:pt x="12" y="126"/>
                    </a:cubicBezTo>
                    <a:cubicBezTo>
                      <a:pt x="4" y="114"/>
                      <a:pt x="5" y="96"/>
                      <a:pt x="0" y="80"/>
                    </a:cubicBezTo>
                    <a:cubicBezTo>
                      <a:pt x="9" y="77"/>
                      <a:pt x="5" y="80"/>
                      <a:pt x="8" y="7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8" name="Freeform 189"/>
              <p:cNvSpPr>
                <a:spLocks/>
              </p:cNvSpPr>
              <p:nvPr/>
            </p:nvSpPr>
            <p:spPr bwMode="auto">
              <a:xfrm>
                <a:off x="3508373" y="3602031"/>
                <a:ext cx="39687" cy="47625"/>
              </a:xfrm>
              <a:custGeom>
                <a:avLst/>
                <a:gdLst/>
                <a:ahLst/>
                <a:cxnLst>
                  <a:cxn ang="0">
                    <a:pos x="43" y="58"/>
                  </a:cxn>
                  <a:cxn ang="0">
                    <a:pos x="51" y="40"/>
                  </a:cxn>
                  <a:cxn ang="0">
                    <a:pos x="49" y="24"/>
                  </a:cxn>
                  <a:cxn ang="0">
                    <a:pos x="13" y="0"/>
                  </a:cxn>
                  <a:cxn ang="0">
                    <a:pos x="3" y="30"/>
                  </a:cxn>
                  <a:cxn ang="0">
                    <a:pos x="19" y="40"/>
                  </a:cxn>
                  <a:cxn ang="0">
                    <a:pos x="27" y="52"/>
                  </a:cxn>
                  <a:cxn ang="0">
                    <a:pos x="39" y="56"/>
                  </a:cxn>
                  <a:cxn ang="0">
                    <a:pos x="43" y="58"/>
                  </a:cxn>
                </a:cxnLst>
                <a:rect l="0" t="0" r="r" b="b"/>
                <a:pathLst>
                  <a:path w="52" h="64">
                    <a:moveTo>
                      <a:pt x="43" y="58"/>
                    </a:moveTo>
                    <a:cubicBezTo>
                      <a:pt x="48" y="44"/>
                      <a:pt x="45" y="50"/>
                      <a:pt x="51" y="40"/>
                    </a:cubicBezTo>
                    <a:cubicBezTo>
                      <a:pt x="50" y="35"/>
                      <a:pt x="52" y="29"/>
                      <a:pt x="49" y="24"/>
                    </a:cubicBezTo>
                    <a:cubicBezTo>
                      <a:pt x="46" y="19"/>
                      <a:pt x="19" y="2"/>
                      <a:pt x="13" y="0"/>
                    </a:cubicBezTo>
                    <a:cubicBezTo>
                      <a:pt x="0" y="4"/>
                      <a:pt x="7" y="18"/>
                      <a:pt x="3" y="30"/>
                    </a:cubicBezTo>
                    <a:cubicBezTo>
                      <a:pt x="6" y="39"/>
                      <a:pt x="10" y="38"/>
                      <a:pt x="19" y="40"/>
                    </a:cubicBezTo>
                    <a:cubicBezTo>
                      <a:pt x="22" y="44"/>
                      <a:pt x="24" y="48"/>
                      <a:pt x="27" y="52"/>
                    </a:cubicBezTo>
                    <a:cubicBezTo>
                      <a:pt x="29" y="56"/>
                      <a:pt x="39" y="56"/>
                      <a:pt x="39" y="56"/>
                    </a:cubicBezTo>
                    <a:cubicBezTo>
                      <a:pt x="44" y="63"/>
                      <a:pt x="43" y="64"/>
                      <a:pt x="43" y="5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19" name="Freeform 190"/>
              <p:cNvSpPr>
                <a:spLocks/>
              </p:cNvSpPr>
              <p:nvPr/>
            </p:nvSpPr>
            <p:spPr bwMode="auto">
              <a:xfrm>
                <a:off x="3476623" y="3606794"/>
                <a:ext cx="25400" cy="2540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24"/>
                  </a:cxn>
                  <a:cxn ang="0">
                    <a:pos x="2" y="30"/>
                  </a:cxn>
                  <a:cxn ang="0">
                    <a:pos x="14" y="34"/>
                  </a:cxn>
                  <a:cxn ang="0">
                    <a:pos x="24" y="12"/>
                  </a:cxn>
                  <a:cxn ang="0">
                    <a:pos x="10" y="0"/>
                  </a:cxn>
                </a:cxnLst>
                <a:rect l="0" t="0" r="r" b="b"/>
                <a:pathLst>
                  <a:path w="31" h="34">
                    <a:moveTo>
                      <a:pt x="10" y="0"/>
                    </a:moveTo>
                    <a:cubicBezTo>
                      <a:pt x="7" y="9"/>
                      <a:pt x="5" y="16"/>
                      <a:pt x="0" y="24"/>
                    </a:cubicBezTo>
                    <a:cubicBezTo>
                      <a:pt x="1" y="26"/>
                      <a:pt x="0" y="29"/>
                      <a:pt x="2" y="30"/>
                    </a:cubicBezTo>
                    <a:cubicBezTo>
                      <a:pt x="5" y="32"/>
                      <a:pt x="14" y="34"/>
                      <a:pt x="14" y="34"/>
                    </a:cubicBezTo>
                    <a:cubicBezTo>
                      <a:pt x="26" y="32"/>
                      <a:pt x="31" y="26"/>
                      <a:pt x="24" y="12"/>
                    </a:cubicBezTo>
                    <a:cubicBezTo>
                      <a:pt x="21" y="7"/>
                      <a:pt x="13" y="9"/>
                      <a:pt x="1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0" name="Freeform 191"/>
              <p:cNvSpPr>
                <a:spLocks/>
              </p:cNvSpPr>
              <p:nvPr/>
            </p:nvSpPr>
            <p:spPr bwMode="auto">
              <a:xfrm>
                <a:off x="3498848" y="3630606"/>
                <a:ext cx="28575" cy="25400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20" y="34"/>
                  </a:cxn>
                  <a:cxn ang="0">
                    <a:pos x="26" y="6"/>
                  </a:cxn>
                  <a:cxn ang="0">
                    <a:pos x="8" y="0"/>
                  </a:cxn>
                  <a:cxn ang="0">
                    <a:pos x="4" y="8"/>
                  </a:cxn>
                </a:cxnLst>
                <a:rect l="0" t="0" r="r" b="b"/>
                <a:pathLst>
                  <a:path w="38" h="34">
                    <a:moveTo>
                      <a:pt x="4" y="8"/>
                    </a:moveTo>
                    <a:cubicBezTo>
                      <a:pt x="8" y="19"/>
                      <a:pt x="8" y="30"/>
                      <a:pt x="20" y="34"/>
                    </a:cubicBezTo>
                    <a:cubicBezTo>
                      <a:pt x="33" y="31"/>
                      <a:pt x="38" y="32"/>
                      <a:pt x="26" y="6"/>
                    </a:cubicBezTo>
                    <a:cubicBezTo>
                      <a:pt x="23" y="0"/>
                      <a:pt x="8" y="0"/>
                      <a:pt x="8" y="0"/>
                    </a:cubicBezTo>
                    <a:cubicBezTo>
                      <a:pt x="0" y="3"/>
                      <a:pt x="1" y="0"/>
                      <a:pt x="4" y="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1" name="Freeform 192"/>
              <p:cNvSpPr>
                <a:spLocks/>
              </p:cNvSpPr>
              <p:nvPr/>
            </p:nvSpPr>
            <p:spPr bwMode="auto">
              <a:xfrm>
                <a:off x="3587748" y="3648069"/>
                <a:ext cx="26987" cy="19050"/>
              </a:xfrm>
              <a:custGeom>
                <a:avLst/>
                <a:gdLst/>
                <a:ahLst/>
                <a:cxnLst>
                  <a:cxn ang="0">
                    <a:pos x="17" y="18"/>
                  </a:cxn>
                  <a:cxn ang="0">
                    <a:pos x="33" y="0"/>
                  </a:cxn>
                  <a:cxn ang="0">
                    <a:pos x="19" y="2"/>
                  </a:cxn>
                  <a:cxn ang="0">
                    <a:pos x="13" y="14"/>
                  </a:cxn>
                  <a:cxn ang="0">
                    <a:pos x="17" y="18"/>
                  </a:cxn>
                </a:cxnLst>
                <a:rect l="0" t="0" r="r" b="b"/>
                <a:pathLst>
                  <a:path w="36" h="24">
                    <a:moveTo>
                      <a:pt x="17" y="18"/>
                    </a:moveTo>
                    <a:cubicBezTo>
                      <a:pt x="36" y="24"/>
                      <a:pt x="35" y="18"/>
                      <a:pt x="33" y="0"/>
                    </a:cubicBezTo>
                    <a:cubicBezTo>
                      <a:pt x="28" y="1"/>
                      <a:pt x="23" y="0"/>
                      <a:pt x="19" y="2"/>
                    </a:cubicBezTo>
                    <a:cubicBezTo>
                      <a:pt x="15" y="4"/>
                      <a:pt x="15" y="11"/>
                      <a:pt x="13" y="14"/>
                    </a:cubicBezTo>
                    <a:cubicBezTo>
                      <a:pt x="8" y="22"/>
                      <a:pt x="0" y="21"/>
                      <a:pt x="17" y="18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2" name="Freeform 193"/>
              <p:cNvSpPr>
                <a:spLocks/>
              </p:cNvSpPr>
              <p:nvPr/>
            </p:nvSpPr>
            <p:spPr bwMode="auto">
              <a:xfrm>
                <a:off x="3568698" y="3268657"/>
                <a:ext cx="53975" cy="58738"/>
              </a:xfrm>
              <a:custGeom>
                <a:avLst/>
                <a:gdLst/>
                <a:ahLst/>
                <a:cxnLst>
                  <a:cxn ang="0">
                    <a:pos x="54" y="61"/>
                  </a:cxn>
                  <a:cxn ang="0">
                    <a:pos x="52" y="17"/>
                  </a:cxn>
                  <a:cxn ang="0">
                    <a:pos x="28" y="5"/>
                  </a:cxn>
                  <a:cxn ang="0">
                    <a:pos x="14" y="37"/>
                  </a:cxn>
                  <a:cxn ang="0">
                    <a:pos x="0" y="61"/>
                  </a:cxn>
                  <a:cxn ang="0">
                    <a:pos x="20" y="79"/>
                  </a:cxn>
                  <a:cxn ang="0">
                    <a:pos x="44" y="63"/>
                  </a:cxn>
                  <a:cxn ang="0">
                    <a:pos x="54" y="61"/>
                  </a:cxn>
                </a:cxnLst>
                <a:rect l="0" t="0" r="r" b="b"/>
                <a:pathLst>
                  <a:path w="70" h="79">
                    <a:moveTo>
                      <a:pt x="54" y="61"/>
                    </a:moveTo>
                    <a:cubicBezTo>
                      <a:pt x="57" y="46"/>
                      <a:pt x="69" y="28"/>
                      <a:pt x="52" y="17"/>
                    </a:cubicBezTo>
                    <a:cubicBezTo>
                      <a:pt x="49" y="0"/>
                      <a:pt x="45" y="3"/>
                      <a:pt x="28" y="5"/>
                    </a:cubicBezTo>
                    <a:cubicBezTo>
                      <a:pt x="25" y="19"/>
                      <a:pt x="26" y="29"/>
                      <a:pt x="14" y="37"/>
                    </a:cubicBezTo>
                    <a:cubicBezTo>
                      <a:pt x="12" y="52"/>
                      <a:pt x="14" y="57"/>
                      <a:pt x="0" y="61"/>
                    </a:cubicBezTo>
                    <a:cubicBezTo>
                      <a:pt x="3" y="72"/>
                      <a:pt x="10" y="76"/>
                      <a:pt x="20" y="79"/>
                    </a:cubicBezTo>
                    <a:cubicBezTo>
                      <a:pt x="32" y="76"/>
                      <a:pt x="33" y="67"/>
                      <a:pt x="44" y="63"/>
                    </a:cubicBezTo>
                    <a:cubicBezTo>
                      <a:pt x="48" y="64"/>
                      <a:pt x="70" y="66"/>
                      <a:pt x="54" y="6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3" name="Freeform 194"/>
              <p:cNvSpPr>
                <a:spLocks/>
              </p:cNvSpPr>
              <p:nvPr/>
            </p:nvSpPr>
            <p:spPr bwMode="auto">
              <a:xfrm>
                <a:off x="3621085" y="3484556"/>
                <a:ext cx="52388" cy="25400"/>
              </a:xfrm>
              <a:custGeom>
                <a:avLst/>
                <a:gdLst/>
                <a:ahLst/>
                <a:cxnLst>
                  <a:cxn ang="0">
                    <a:pos x="8" y="12"/>
                  </a:cxn>
                  <a:cxn ang="0">
                    <a:pos x="32" y="16"/>
                  </a:cxn>
                  <a:cxn ang="0">
                    <a:pos x="46" y="30"/>
                  </a:cxn>
                  <a:cxn ang="0">
                    <a:pos x="56" y="6"/>
                  </a:cxn>
                  <a:cxn ang="0">
                    <a:pos x="38" y="0"/>
                  </a:cxn>
                  <a:cxn ang="0">
                    <a:pos x="4" y="2"/>
                  </a:cxn>
                  <a:cxn ang="0">
                    <a:pos x="8" y="12"/>
                  </a:cxn>
                </a:cxnLst>
                <a:rect l="0" t="0" r="r" b="b"/>
                <a:pathLst>
                  <a:path w="69" h="32">
                    <a:moveTo>
                      <a:pt x="8" y="12"/>
                    </a:moveTo>
                    <a:cubicBezTo>
                      <a:pt x="16" y="13"/>
                      <a:pt x="26" y="10"/>
                      <a:pt x="32" y="16"/>
                    </a:cubicBezTo>
                    <a:cubicBezTo>
                      <a:pt x="48" y="32"/>
                      <a:pt x="32" y="25"/>
                      <a:pt x="46" y="30"/>
                    </a:cubicBezTo>
                    <a:cubicBezTo>
                      <a:pt x="59" y="28"/>
                      <a:pt x="69" y="30"/>
                      <a:pt x="56" y="6"/>
                    </a:cubicBezTo>
                    <a:cubicBezTo>
                      <a:pt x="53" y="0"/>
                      <a:pt x="38" y="0"/>
                      <a:pt x="38" y="0"/>
                    </a:cubicBezTo>
                    <a:cubicBezTo>
                      <a:pt x="27" y="1"/>
                      <a:pt x="15" y="0"/>
                      <a:pt x="4" y="2"/>
                    </a:cubicBezTo>
                    <a:cubicBezTo>
                      <a:pt x="0" y="3"/>
                      <a:pt x="8" y="12"/>
                      <a:pt x="8" y="12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4" name="Freeform 200"/>
              <p:cNvSpPr>
                <a:spLocks/>
              </p:cNvSpPr>
              <p:nvPr/>
            </p:nvSpPr>
            <p:spPr bwMode="auto">
              <a:xfrm>
                <a:off x="3781423" y="3621081"/>
                <a:ext cx="33337" cy="5238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36"/>
                  </a:cxn>
                  <a:cxn ang="0">
                    <a:pos x="28" y="48"/>
                  </a:cxn>
                  <a:cxn ang="0">
                    <a:pos x="32" y="28"/>
                  </a:cxn>
                  <a:cxn ang="0">
                    <a:pos x="44" y="20"/>
                  </a:cxn>
                  <a:cxn ang="0">
                    <a:pos x="16" y="0"/>
                  </a:cxn>
                </a:cxnLst>
                <a:rect l="0" t="0" r="r" b="b"/>
                <a:pathLst>
                  <a:path w="44" h="70">
                    <a:moveTo>
                      <a:pt x="16" y="0"/>
                    </a:moveTo>
                    <a:cubicBezTo>
                      <a:pt x="9" y="11"/>
                      <a:pt x="0" y="36"/>
                      <a:pt x="0" y="36"/>
                    </a:cubicBezTo>
                    <a:cubicBezTo>
                      <a:pt x="3" y="49"/>
                      <a:pt x="3" y="70"/>
                      <a:pt x="28" y="48"/>
                    </a:cubicBezTo>
                    <a:cubicBezTo>
                      <a:pt x="33" y="44"/>
                      <a:pt x="29" y="34"/>
                      <a:pt x="32" y="28"/>
                    </a:cubicBezTo>
                    <a:cubicBezTo>
                      <a:pt x="34" y="24"/>
                      <a:pt x="40" y="23"/>
                      <a:pt x="44" y="20"/>
                    </a:cubicBezTo>
                    <a:cubicBezTo>
                      <a:pt x="33" y="13"/>
                      <a:pt x="22" y="12"/>
                      <a:pt x="16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5" name="Freeform 201"/>
              <p:cNvSpPr>
                <a:spLocks/>
              </p:cNvSpPr>
              <p:nvPr/>
            </p:nvSpPr>
            <p:spPr bwMode="auto">
              <a:xfrm>
                <a:off x="3476623" y="3030532"/>
                <a:ext cx="66675" cy="11747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46"/>
                  </a:cxn>
                  <a:cxn ang="0">
                    <a:pos x="22" y="60"/>
                  </a:cxn>
                  <a:cxn ang="0">
                    <a:pos x="40" y="62"/>
                  </a:cxn>
                  <a:cxn ang="0">
                    <a:pos x="18" y="34"/>
                  </a:cxn>
                  <a:cxn ang="0">
                    <a:pos x="8" y="0"/>
                  </a:cxn>
                  <a:cxn ang="0">
                    <a:pos x="0" y="6"/>
                  </a:cxn>
                </a:cxnLst>
                <a:rect l="0" t="0" r="r" b="b"/>
                <a:pathLst>
                  <a:path w="40" h="69">
                    <a:moveTo>
                      <a:pt x="0" y="6"/>
                    </a:moveTo>
                    <a:cubicBezTo>
                      <a:pt x="1" y="18"/>
                      <a:pt x="1" y="39"/>
                      <a:pt x="12" y="46"/>
                    </a:cubicBezTo>
                    <a:cubicBezTo>
                      <a:pt x="17" y="60"/>
                      <a:pt x="12" y="57"/>
                      <a:pt x="22" y="60"/>
                    </a:cubicBezTo>
                    <a:cubicBezTo>
                      <a:pt x="28" y="69"/>
                      <a:pt x="30" y="64"/>
                      <a:pt x="40" y="62"/>
                    </a:cubicBezTo>
                    <a:cubicBezTo>
                      <a:pt x="30" y="52"/>
                      <a:pt x="31" y="37"/>
                      <a:pt x="18" y="34"/>
                    </a:cubicBezTo>
                    <a:cubicBezTo>
                      <a:pt x="14" y="21"/>
                      <a:pt x="23" y="5"/>
                      <a:pt x="8" y="0"/>
                    </a:cubicBezTo>
                    <a:cubicBezTo>
                      <a:pt x="1" y="2"/>
                      <a:pt x="3" y="0"/>
                      <a:pt x="0" y="6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126" name="Group 202"/>
              <p:cNvGrpSpPr>
                <a:grpSpLocks/>
              </p:cNvGrpSpPr>
              <p:nvPr/>
            </p:nvGrpSpPr>
            <p:grpSpPr bwMode="auto">
              <a:xfrm>
                <a:off x="5386374" y="2484476"/>
                <a:ext cx="506415" cy="671513"/>
                <a:chOff x="3393" y="1565"/>
                <a:chExt cx="319" cy="423"/>
              </a:xfrm>
              <a:grpFill/>
            </p:grpSpPr>
            <p:sp>
              <p:nvSpPr>
                <p:cNvPr id="133" name="Freeform 203"/>
                <p:cNvSpPr>
                  <a:spLocks/>
                </p:cNvSpPr>
                <p:nvPr/>
              </p:nvSpPr>
              <p:spPr bwMode="auto">
                <a:xfrm>
                  <a:off x="3570" y="1712"/>
                  <a:ext cx="40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18"/>
                    </a:cxn>
                    <a:cxn ang="0">
                      <a:pos x="32" y="56"/>
                    </a:cxn>
                    <a:cxn ang="0">
                      <a:pos x="40" y="6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72">
                      <a:moveTo>
                        <a:pt x="0" y="0"/>
                      </a:moveTo>
                      <a:cubicBezTo>
                        <a:pt x="4" y="9"/>
                        <a:pt x="3" y="15"/>
                        <a:pt x="12" y="18"/>
                      </a:cubicBezTo>
                      <a:cubicBezTo>
                        <a:pt x="21" y="32"/>
                        <a:pt x="16" y="48"/>
                        <a:pt x="32" y="56"/>
                      </a:cubicBezTo>
                      <a:cubicBezTo>
                        <a:pt x="37" y="70"/>
                        <a:pt x="34" y="72"/>
                        <a:pt x="40" y="62"/>
                      </a:cubicBezTo>
                      <a:cubicBezTo>
                        <a:pt x="37" y="42"/>
                        <a:pt x="28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Freeform 204"/>
                <p:cNvSpPr>
                  <a:spLocks/>
                </p:cNvSpPr>
                <p:nvPr/>
              </p:nvSpPr>
              <p:spPr bwMode="auto">
                <a:xfrm>
                  <a:off x="3648" y="1840"/>
                  <a:ext cx="25" cy="32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8" y="28"/>
                    </a:cxn>
                    <a:cxn ang="0">
                      <a:pos x="20" y="32"/>
                    </a:cxn>
                    <a:cxn ang="0">
                      <a:pos x="1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5" h="32">
                      <a:moveTo>
                        <a:pt x="0" y="2"/>
                      </a:moveTo>
                      <a:cubicBezTo>
                        <a:pt x="1" y="8"/>
                        <a:pt x="1" y="24"/>
                        <a:pt x="8" y="28"/>
                      </a:cubicBezTo>
                      <a:cubicBezTo>
                        <a:pt x="12" y="30"/>
                        <a:pt x="20" y="32"/>
                        <a:pt x="20" y="32"/>
                      </a:cubicBezTo>
                      <a:cubicBezTo>
                        <a:pt x="25" y="21"/>
                        <a:pt x="22" y="4"/>
                        <a:pt x="10" y="0"/>
                      </a:cubicBezTo>
                      <a:cubicBezTo>
                        <a:pt x="3" y="2"/>
                        <a:pt x="6" y="2"/>
                        <a:pt x="0" y="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Freeform 205"/>
                <p:cNvSpPr>
                  <a:spLocks/>
                </p:cNvSpPr>
                <p:nvPr/>
              </p:nvSpPr>
              <p:spPr bwMode="auto">
                <a:xfrm>
                  <a:off x="3672" y="1792"/>
                  <a:ext cx="40" cy="37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14" y="20"/>
                    </a:cxn>
                    <a:cxn ang="0">
                      <a:pos x="40" y="30"/>
                    </a:cxn>
                    <a:cxn ang="0">
                      <a:pos x="28" y="12"/>
                    </a:cxn>
                    <a:cxn ang="0">
                      <a:pos x="8" y="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40" h="37">
                      <a:moveTo>
                        <a:pt x="0" y="6"/>
                      </a:moveTo>
                      <a:cubicBezTo>
                        <a:pt x="9" y="20"/>
                        <a:pt x="3" y="16"/>
                        <a:pt x="14" y="20"/>
                      </a:cubicBezTo>
                      <a:cubicBezTo>
                        <a:pt x="25" y="37"/>
                        <a:pt x="17" y="33"/>
                        <a:pt x="40" y="30"/>
                      </a:cubicBezTo>
                      <a:cubicBezTo>
                        <a:pt x="38" y="21"/>
                        <a:pt x="36" y="17"/>
                        <a:pt x="28" y="12"/>
                      </a:cubicBezTo>
                      <a:cubicBezTo>
                        <a:pt x="24" y="1"/>
                        <a:pt x="19" y="2"/>
                        <a:pt x="8" y="0"/>
                      </a:cubicBezTo>
                      <a:cubicBezTo>
                        <a:pt x="2" y="2"/>
                        <a:pt x="0" y="8"/>
                        <a:pt x="0" y="6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Freeform 206"/>
                <p:cNvSpPr>
                  <a:spLocks/>
                </p:cNvSpPr>
                <p:nvPr/>
              </p:nvSpPr>
              <p:spPr bwMode="auto">
                <a:xfrm>
                  <a:off x="3671" y="1954"/>
                  <a:ext cx="26" cy="34"/>
                </a:xfrm>
                <a:custGeom>
                  <a:avLst/>
                  <a:gdLst/>
                  <a:ahLst/>
                  <a:cxnLst>
                    <a:cxn ang="0">
                      <a:pos x="9" y="12"/>
                    </a:cxn>
                    <a:cxn ang="0">
                      <a:pos x="15" y="30"/>
                    </a:cxn>
                    <a:cxn ang="0">
                      <a:pos x="23" y="0"/>
                    </a:cxn>
                    <a:cxn ang="0">
                      <a:pos x="9" y="12"/>
                    </a:cxn>
                  </a:cxnLst>
                  <a:rect l="0" t="0" r="r" b="b"/>
                  <a:pathLst>
                    <a:path w="26" h="34">
                      <a:moveTo>
                        <a:pt x="9" y="12"/>
                      </a:moveTo>
                      <a:cubicBezTo>
                        <a:pt x="3" y="21"/>
                        <a:pt x="0" y="34"/>
                        <a:pt x="15" y="30"/>
                      </a:cubicBezTo>
                      <a:cubicBezTo>
                        <a:pt x="26" y="19"/>
                        <a:pt x="25" y="16"/>
                        <a:pt x="23" y="0"/>
                      </a:cubicBezTo>
                      <a:cubicBezTo>
                        <a:pt x="16" y="1"/>
                        <a:pt x="4" y="2"/>
                        <a:pt x="9" y="12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Oval 207"/>
                <p:cNvSpPr>
                  <a:spLocks noChangeArrowheads="1"/>
                </p:cNvSpPr>
                <p:nvPr/>
              </p:nvSpPr>
              <p:spPr bwMode="auto">
                <a:xfrm>
                  <a:off x="3559" y="1649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Oval 208"/>
                <p:cNvSpPr>
                  <a:spLocks noChangeArrowheads="1"/>
                </p:cNvSpPr>
                <p:nvPr/>
              </p:nvSpPr>
              <p:spPr bwMode="auto">
                <a:xfrm>
                  <a:off x="3533" y="1649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Oval 209"/>
                <p:cNvSpPr>
                  <a:spLocks noChangeArrowheads="1"/>
                </p:cNvSpPr>
                <p:nvPr/>
              </p:nvSpPr>
              <p:spPr bwMode="auto">
                <a:xfrm>
                  <a:off x="3529" y="1609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Oval 210"/>
                <p:cNvSpPr>
                  <a:spLocks noChangeArrowheads="1"/>
                </p:cNvSpPr>
                <p:nvPr/>
              </p:nvSpPr>
              <p:spPr bwMode="auto">
                <a:xfrm>
                  <a:off x="3501" y="1629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Oval 211"/>
                <p:cNvSpPr>
                  <a:spLocks noChangeArrowheads="1"/>
                </p:cNvSpPr>
                <p:nvPr/>
              </p:nvSpPr>
              <p:spPr bwMode="auto">
                <a:xfrm>
                  <a:off x="3429" y="1583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Oval 212"/>
                <p:cNvSpPr>
                  <a:spLocks noChangeArrowheads="1"/>
                </p:cNvSpPr>
                <p:nvPr/>
              </p:nvSpPr>
              <p:spPr bwMode="auto">
                <a:xfrm>
                  <a:off x="3393" y="1565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Oval 213"/>
                <p:cNvSpPr>
                  <a:spLocks noChangeArrowheads="1"/>
                </p:cNvSpPr>
                <p:nvPr/>
              </p:nvSpPr>
              <p:spPr bwMode="auto">
                <a:xfrm>
                  <a:off x="3451" y="1723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Oval 214"/>
                <p:cNvSpPr>
                  <a:spLocks noChangeArrowheads="1"/>
                </p:cNvSpPr>
                <p:nvPr/>
              </p:nvSpPr>
              <p:spPr bwMode="auto">
                <a:xfrm>
                  <a:off x="3465" y="1753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Oval 215"/>
                <p:cNvSpPr>
                  <a:spLocks noChangeArrowheads="1"/>
                </p:cNvSpPr>
                <p:nvPr/>
              </p:nvSpPr>
              <p:spPr bwMode="auto">
                <a:xfrm>
                  <a:off x="3403" y="1603"/>
                  <a:ext cx="27" cy="27"/>
                </a:xfrm>
                <a:prstGeom prst="ellipse">
                  <a:avLst/>
                </a:prstGeom>
                <a:grpFill/>
                <a:ln w="9525" algn="ctr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216"/>
                <p:cNvSpPr>
                  <a:spLocks/>
                </p:cNvSpPr>
                <p:nvPr/>
              </p:nvSpPr>
              <p:spPr bwMode="auto">
                <a:xfrm rot="13649699">
                  <a:off x="3616" y="1719"/>
                  <a:ext cx="66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18"/>
                    </a:cxn>
                    <a:cxn ang="0">
                      <a:pos x="32" y="56"/>
                    </a:cxn>
                    <a:cxn ang="0">
                      <a:pos x="40" y="6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72">
                      <a:moveTo>
                        <a:pt x="0" y="0"/>
                      </a:moveTo>
                      <a:cubicBezTo>
                        <a:pt x="4" y="9"/>
                        <a:pt x="3" y="15"/>
                        <a:pt x="12" y="18"/>
                      </a:cubicBezTo>
                      <a:cubicBezTo>
                        <a:pt x="21" y="32"/>
                        <a:pt x="16" y="48"/>
                        <a:pt x="32" y="56"/>
                      </a:cubicBezTo>
                      <a:cubicBezTo>
                        <a:pt x="37" y="70"/>
                        <a:pt x="34" y="72"/>
                        <a:pt x="40" y="62"/>
                      </a:cubicBezTo>
                      <a:cubicBezTo>
                        <a:pt x="37" y="42"/>
                        <a:pt x="28" y="0"/>
                        <a:pt x="0" y="0"/>
                      </a:cubicBezTo>
                      <a:close/>
                    </a:path>
                  </a:pathLst>
                </a:custGeom>
                <a:grpFill/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7" name="Freeform 217"/>
              <p:cNvSpPr>
                <a:spLocks/>
              </p:cNvSpPr>
              <p:nvPr/>
            </p:nvSpPr>
            <p:spPr bwMode="auto">
              <a:xfrm>
                <a:off x="593726" y="3997318"/>
                <a:ext cx="80962" cy="58737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8" name="Freeform 218"/>
              <p:cNvSpPr>
                <a:spLocks/>
              </p:cNvSpPr>
              <p:nvPr/>
            </p:nvSpPr>
            <p:spPr bwMode="auto">
              <a:xfrm rot="2059813">
                <a:off x="488951" y="3963980"/>
                <a:ext cx="80962" cy="57150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9" name="Freeform 222"/>
              <p:cNvSpPr>
                <a:spLocks/>
              </p:cNvSpPr>
              <p:nvPr/>
            </p:nvSpPr>
            <p:spPr bwMode="auto">
              <a:xfrm>
                <a:off x="1647825" y="4254492"/>
                <a:ext cx="101600" cy="61912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27" y="28"/>
                  </a:cxn>
                  <a:cxn ang="0">
                    <a:pos x="40" y="36"/>
                  </a:cxn>
                  <a:cxn ang="0">
                    <a:pos x="28" y="0"/>
                  </a:cxn>
                  <a:cxn ang="0">
                    <a:pos x="7" y="4"/>
                  </a:cxn>
                  <a:cxn ang="0">
                    <a:pos x="0" y="18"/>
                  </a:cxn>
                  <a:cxn ang="0">
                    <a:pos x="4" y="19"/>
                  </a:cxn>
                </a:cxnLst>
                <a:rect l="0" t="0" r="r" b="b"/>
                <a:pathLst>
                  <a:path w="61" h="36">
                    <a:moveTo>
                      <a:pt x="4" y="19"/>
                    </a:moveTo>
                    <a:cubicBezTo>
                      <a:pt x="11" y="23"/>
                      <a:pt x="19" y="26"/>
                      <a:pt x="27" y="28"/>
                    </a:cubicBezTo>
                    <a:cubicBezTo>
                      <a:pt x="31" y="31"/>
                      <a:pt x="35" y="34"/>
                      <a:pt x="40" y="36"/>
                    </a:cubicBezTo>
                    <a:cubicBezTo>
                      <a:pt x="61" y="28"/>
                      <a:pt x="40" y="6"/>
                      <a:pt x="28" y="0"/>
                    </a:cubicBezTo>
                    <a:cubicBezTo>
                      <a:pt x="19" y="1"/>
                      <a:pt x="15" y="2"/>
                      <a:pt x="7" y="4"/>
                    </a:cubicBezTo>
                    <a:cubicBezTo>
                      <a:pt x="3" y="9"/>
                      <a:pt x="1" y="12"/>
                      <a:pt x="0" y="18"/>
                    </a:cubicBezTo>
                    <a:cubicBezTo>
                      <a:pt x="7" y="19"/>
                      <a:pt x="8" y="19"/>
                      <a:pt x="4" y="1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0" name="Freeform 223"/>
              <p:cNvSpPr>
                <a:spLocks/>
              </p:cNvSpPr>
              <p:nvPr/>
            </p:nvSpPr>
            <p:spPr bwMode="auto">
              <a:xfrm>
                <a:off x="1462087" y="4176704"/>
                <a:ext cx="47625" cy="476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11" y="27"/>
                  </a:cxn>
                  <a:cxn ang="0">
                    <a:pos x="27" y="24"/>
                  </a:cxn>
                  <a:cxn ang="0">
                    <a:pos x="14" y="6"/>
                  </a:cxn>
                  <a:cxn ang="0">
                    <a:pos x="12" y="0"/>
                  </a:cxn>
                </a:cxnLst>
                <a:rect l="0" t="0" r="r" b="b"/>
                <a:pathLst>
                  <a:path w="29" h="27">
                    <a:moveTo>
                      <a:pt x="12" y="0"/>
                    </a:moveTo>
                    <a:cubicBezTo>
                      <a:pt x="3" y="2"/>
                      <a:pt x="2" y="3"/>
                      <a:pt x="0" y="12"/>
                    </a:cubicBezTo>
                    <a:cubicBezTo>
                      <a:pt x="2" y="22"/>
                      <a:pt x="2" y="24"/>
                      <a:pt x="11" y="27"/>
                    </a:cubicBezTo>
                    <a:cubicBezTo>
                      <a:pt x="16" y="26"/>
                      <a:pt x="22" y="27"/>
                      <a:pt x="27" y="24"/>
                    </a:cubicBezTo>
                    <a:cubicBezTo>
                      <a:pt x="29" y="23"/>
                      <a:pt x="17" y="8"/>
                      <a:pt x="14" y="6"/>
                    </a:cubicBezTo>
                    <a:cubicBezTo>
                      <a:pt x="11" y="1"/>
                      <a:pt x="10" y="2"/>
                      <a:pt x="12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1" name="Freeform 224"/>
              <p:cNvSpPr>
                <a:spLocks/>
              </p:cNvSpPr>
              <p:nvPr/>
            </p:nvSpPr>
            <p:spPr bwMode="auto">
              <a:xfrm>
                <a:off x="1727200" y="4117967"/>
                <a:ext cx="71437" cy="42862"/>
              </a:xfrm>
              <a:custGeom>
                <a:avLst/>
                <a:gdLst/>
                <a:ahLst/>
                <a:cxnLst>
                  <a:cxn ang="0">
                    <a:pos x="36" y="9"/>
                  </a:cxn>
                  <a:cxn ang="0">
                    <a:pos x="18" y="0"/>
                  </a:cxn>
                  <a:cxn ang="0">
                    <a:pos x="0" y="6"/>
                  </a:cxn>
                  <a:cxn ang="0">
                    <a:pos x="15" y="21"/>
                  </a:cxn>
                  <a:cxn ang="0">
                    <a:pos x="36" y="21"/>
                  </a:cxn>
                  <a:cxn ang="0">
                    <a:pos x="36" y="9"/>
                  </a:cxn>
                </a:cxnLst>
                <a:rect l="0" t="0" r="r" b="b"/>
                <a:pathLst>
                  <a:path w="43" h="25">
                    <a:moveTo>
                      <a:pt x="36" y="9"/>
                    </a:moveTo>
                    <a:cubicBezTo>
                      <a:pt x="30" y="6"/>
                      <a:pt x="24" y="4"/>
                      <a:pt x="18" y="0"/>
                    </a:cubicBezTo>
                    <a:cubicBezTo>
                      <a:pt x="11" y="2"/>
                      <a:pt x="6" y="2"/>
                      <a:pt x="0" y="6"/>
                    </a:cubicBezTo>
                    <a:cubicBezTo>
                      <a:pt x="4" y="16"/>
                      <a:pt x="4" y="20"/>
                      <a:pt x="15" y="21"/>
                    </a:cubicBezTo>
                    <a:cubicBezTo>
                      <a:pt x="23" y="25"/>
                      <a:pt x="26" y="24"/>
                      <a:pt x="36" y="21"/>
                    </a:cubicBezTo>
                    <a:cubicBezTo>
                      <a:pt x="38" y="18"/>
                      <a:pt x="43" y="2"/>
                      <a:pt x="36" y="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2" name="Freeform 225"/>
              <p:cNvSpPr>
                <a:spLocks/>
              </p:cNvSpPr>
              <p:nvPr/>
            </p:nvSpPr>
            <p:spPr bwMode="auto">
              <a:xfrm>
                <a:off x="1360487" y="4243379"/>
                <a:ext cx="174625" cy="93663"/>
              </a:xfrm>
              <a:custGeom>
                <a:avLst/>
                <a:gdLst/>
                <a:ahLst/>
                <a:cxnLst>
                  <a:cxn ang="0">
                    <a:pos x="22" y="54"/>
                  </a:cxn>
                  <a:cxn ang="0">
                    <a:pos x="85" y="30"/>
                  </a:cxn>
                  <a:cxn ang="0">
                    <a:pos x="105" y="4"/>
                  </a:cxn>
                  <a:cxn ang="0">
                    <a:pos x="75" y="1"/>
                  </a:cxn>
                  <a:cxn ang="0">
                    <a:pos x="46" y="15"/>
                  </a:cxn>
                  <a:cxn ang="0">
                    <a:pos x="42" y="18"/>
                  </a:cxn>
                  <a:cxn ang="0">
                    <a:pos x="37" y="19"/>
                  </a:cxn>
                  <a:cxn ang="0">
                    <a:pos x="13" y="37"/>
                  </a:cxn>
                  <a:cxn ang="0">
                    <a:pos x="4" y="40"/>
                  </a:cxn>
                  <a:cxn ang="0">
                    <a:pos x="22" y="54"/>
                  </a:cxn>
                </a:cxnLst>
                <a:rect l="0" t="0" r="r" b="b"/>
                <a:pathLst>
                  <a:path w="105" h="54">
                    <a:moveTo>
                      <a:pt x="22" y="54"/>
                    </a:moveTo>
                    <a:cubicBezTo>
                      <a:pt x="47" y="44"/>
                      <a:pt x="60" y="34"/>
                      <a:pt x="85" y="30"/>
                    </a:cubicBezTo>
                    <a:cubicBezTo>
                      <a:pt x="96" y="24"/>
                      <a:pt x="99" y="14"/>
                      <a:pt x="105" y="4"/>
                    </a:cubicBezTo>
                    <a:cubicBezTo>
                      <a:pt x="91" y="2"/>
                      <a:pt x="95" y="0"/>
                      <a:pt x="75" y="1"/>
                    </a:cubicBezTo>
                    <a:cubicBezTo>
                      <a:pt x="65" y="5"/>
                      <a:pt x="57" y="11"/>
                      <a:pt x="46" y="15"/>
                    </a:cubicBezTo>
                    <a:cubicBezTo>
                      <a:pt x="45" y="16"/>
                      <a:pt x="44" y="17"/>
                      <a:pt x="42" y="18"/>
                    </a:cubicBezTo>
                    <a:cubicBezTo>
                      <a:pt x="40" y="19"/>
                      <a:pt x="38" y="18"/>
                      <a:pt x="37" y="19"/>
                    </a:cubicBezTo>
                    <a:cubicBezTo>
                      <a:pt x="27" y="25"/>
                      <a:pt x="25" y="35"/>
                      <a:pt x="13" y="37"/>
                    </a:cubicBezTo>
                    <a:cubicBezTo>
                      <a:pt x="10" y="38"/>
                      <a:pt x="5" y="37"/>
                      <a:pt x="4" y="40"/>
                    </a:cubicBezTo>
                    <a:cubicBezTo>
                      <a:pt x="0" y="53"/>
                      <a:pt x="27" y="49"/>
                      <a:pt x="22" y="5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uppo 455"/>
            <p:cNvGrpSpPr>
              <a:grpSpLocks/>
            </p:cNvGrpSpPr>
            <p:nvPr userDrawn="1"/>
          </p:nvGrpSpPr>
          <p:grpSpPr bwMode="auto">
            <a:xfrm>
              <a:off x="8136891" y="1437840"/>
              <a:ext cx="956945" cy="259057"/>
              <a:chOff x="6713262" y="3479525"/>
              <a:chExt cx="2392363" cy="647699"/>
            </a:xfrm>
            <a:solidFill>
              <a:schemeClr val="tx1"/>
            </a:solidFill>
          </p:grpSpPr>
          <p:sp>
            <p:nvSpPr>
              <p:cNvPr id="69" name="Freeform 265"/>
              <p:cNvSpPr>
                <a:spLocks/>
              </p:cNvSpPr>
              <p:nvPr/>
            </p:nvSpPr>
            <p:spPr bwMode="auto">
              <a:xfrm>
                <a:off x="6856137" y="3479525"/>
                <a:ext cx="38100" cy="57150"/>
              </a:xfrm>
              <a:custGeom>
                <a:avLst/>
                <a:gdLst/>
                <a:ahLst/>
                <a:cxnLst>
                  <a:cxn ang="0">
                    <a:pos x="19" y="20"/>
                  </a:cxn>
                  <a:cxn ang="0">
                    <a:pos x="23" y="64"/>
                  </a:cxn>
                  <a:cxn ang="0">
                    <a:pos x="47" y="32"/>
                  </a:cxn>
                  <a:cxn ang="0">
                    <a:pos x="43" y="12"/>
                  </a:cxn>
                  <a:cxn ang="0">
                    <a:pos x="19" y="20"/>
                  </a:cxn>
                </a:cxnLst>
                <a:rect l="0" t="0" r="r" b="b"/>
                <a:pathLst>
                  <a:path w="47" h="64">
                    <a:moveTo>
                      <a:pt x="19" y="20"/>
                    </a:moveTo>
                    <a:cubicBezTo>
                      <a:pt x="0" y="33"/>
                      <a:pt x="0" y="56"/>
                      <a:pt x="23" y="64"/>
                    </a:cubicBezTo>
                    <a:cubicBezTo>
                      <a:pt x="45" y="58"/>
                      <a:pt x="40" y="52"/>
                      <a:pt x="47" y="32"/>
                    </a:cubicBezTo>
                    <a:cubicBezTo>
                      <a:pt x="46" y="25"/>
                      <a:pt x="47" y="18"/>
                      <a:pt x="43" y="12"/>
                    </a:cubicBezTo>
                    <a:cubicBezTo>
                      <a:pt x="35" y="0"/>
                      <a:pt x="19" y="9"/>
                      <a:pt x="19" y="2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Freeform 271"/>
              <p:cNvSpPr>
                <a:spLocks/>
              </p:cNvSpPr>
              <p:nvPr/>
            </p:nvSpPr>
            <p:spPr bwMode="auto">
              <a:xfrm>
                <a:off x="8999263" y="3784325"/>
                <a:ext cx="106362" cy="92075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31" y="32"/>
                  </a:cxn>
                  <a:cxn ang="0">
                    <a:pos x="7" y="48"/>
                  </a:cxn>
                  <a:cxn ang="0">
                    <a:pos x="31" y="104"/>
                  </a:cxn>
                  <a:cxn ang="0">
                    <a:pos x="103" y="84"/>
                  </a:cxn>
                  <a:cxn ang="0">
                    <a:pos x="107" y="52"/>
                  </a:cxn>
                  <a:cxn ang="0">
                    <a:pos x="127" y="48"/>
                  </a:cxn>
                  <a:cxn ang="0">
                    <a:pos x="131" y="36"/>
                  </a:cxn>
                  <a:cxn ang="0">
                    <a:pos x="91" y="0"/>
                  </a:cxn>
                </a:cxnLst>
                <a:rect l="0" t="0" r="r" b="b"/>
                <a:pathLst>
                  <a:path w="131" h="104">
                    <a:moveTo>
                      <a:pt x="91" y="0"/>
                    </a:moveTo>
                    <a:cubicBezTo>
                      <a:pt x="56" y="6"/>
                      <a:pt x="58" y="5"/>
                      <a:pt x="31" y="32"/>
                    </a:cubicBezTo>
                    <a:cubicBezTo>
                      <a:pt x="24" y="39"/>
                      <a:pt x="7" y="48"/>
                      <a:pt x="7" y="48"/>
                    </a:cubicBezTo>
                    <a:cubicBezTo>
                      <a:pt x="0" y="70"/>
                      <a:pt x="8" y="96"/>
                      <a:pt x="31" y="104"/>
                    </a:cubicBezTo>
                    <a:cubicBezTo>
                      <a:pt x="59" y="100"/>
                      <a:pt x="77" y="89"/>
                      <a:pt x="103" y="84"/>
                    </a:cubicBezTo>
                    <a:cubicBezTo>
                      <a:pt x="104" y="73"/>
                      <a:pt x="101" y="61"/>
                      <a:pt x="107" y="52"/>
                    </a:cubicBezTo>
                    <a:cubicBezTo>
                      <a:pt x="111" y="46"/>
                      <a:pt x="121" y="52"/>
                      <a:pt x="127" y="48"/>
                    </a:cubicBezTo>
                    <a:cubicBezTo>
                      <a:pt x="131" y="46"/>
                      <a:pt x="130" y="40"/>
                      <a:pt x="131" y="36"/>
                    </a:cubicBezTo>
                    <a:cubicBezTo>
                      <a:pt x="126" y="4"/>
                      <a:pt x="123" y="5"/>
                      <a:pt x="9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Freeform 281"/>
              <p:cNvSpPr>
                <a:spLocks/>
              </p:cNvSpPr>
              <p:nvPr/>
            </p:nvSpPr>
            <p:spPr bwMode="auto">
              <a:xfrm>
                <a:off x="8524600" y="3879574"/>
                <a:ext cx="92075" cy="85725"/>
              </a:xfrm>
              <a:custGeom>
                <a:avLst/>
                <a:gdLst/>
                <a:ahLst/>
                <a:cxnLst>
                  <a:cxn ang="0">
                    <a:pos x="79" y="24"/>
                  </a:cxn>
                  <a:cxn ang="0">
                    <a:pos x="15" y="48"/>
                  </a:cxn>
                  <a:cxn ang="0">
                    <a:pos x="11" y="64"/>
                  </a:cxn>
                  <a:cxn ang="0">
                    <a:pos x="3" y="76"/>
                  </a:cxn>
                  <a:cxn ang="0">
                    <a:pos x="51" y="96"/>
                  </a:cxn>
                  <a:cxn ang="0">
                    <a:pos x="63" y="92"/>
                  </a:cxn>
                  <a:cxn ang="0">
                    <a:pos x="63" y="68"/>
                  </a:cxn>
                  <a:cxn ang="0">
                    <a:pos x="87" y="60"/>
                  </a:cxn>
                  <a:cxn ang="0">
                    <a:pos x="67" y="44"/>
                  </a:cxn>
                  <a:cxn ang="0">
                    <a:pos x="91" y="36"/>
                  </a:cxn>
                  <a:cxn ang="0">
                    <a:pos x="67" y="36"/>
                  </a:cxn>
                  <a:cxn ang="0">
                    <a:pos x="55" y="44"/>
                  </a:cxn>
                  <a:cxn ang="0">
                    <a:pos x="79" y="24"/>
                  </a:cxn>
                </a:cxnLst>
                <a:rect l="0" t="0" r="r" b="b"/>
                <a:pathLst>
                  <a:path w="111" h="96">
                    <a:moveTo>
                      <a:pt x="79" y="24"/>
                    </a:moveTo>
                    <a:cubicBezTo>
                      <a:pt x="57" y="31"/>
                      <a:pt x="37" y="41"/>
                      <a:pt x="15" y="48"/>
                    </a:cubicBezTo>
                    <a:cubicBezTo>
                      <a:pt x="14" y="53"/>
                      <a:pt x="13" y="59"/>
                      <a:pt x="11" y="64"/>
                    </a:cubicBezTo>
                    <a:cubicBezTo>
                      <a:pt x="9" y="68"/>
                      <a:pt x="0" y="72"/>
                      <a:pt x="3" y="76"/>
                    </a:cubicBezTo>
                    <a:cubicBezTo>
                      <a:pt x="7" y="80"/>
                      <a:pt x="42" y="90"/>
                      <a:pt x="51" y="96"/>
                    </a:cubicBezTo>
                    <a:cubicBezTo>
                      <a:pt x="55" y="95"/>
                      <a:pt x="61" y="96"/>
                      <a:pt x="63" y="92"/>
                    </a:cubicBezTo>
                    <a:cubicBezTo>
                      <a:pt x="69" y="80"/>
                      <a:pt x="46" y="80"/>
                      <a:pt x="63" y="68"/>
                    </a:cubicBezTo>
                    <a:cubicBezTo>
                      <a:pt x="70" y="63"/>
                      <a:pt x="87" y="60"/>
                      <a:pt x="87" y="60"/>
                    </a:cubicBezTo>
                    <a:cubicBezTo>
                      <a:pt x="111" y="24"/>
                      <a:pt x="79" y="80"/>
                      <a:pt x="67" y="44"/>
                    </a:cubicBezTo>
                    <a:cubicBezTo>
                      <a:pt x="64" y="36"/>
                      <a:pt x="91" y="36"/>
                      <a:pt x="91" y="36"/>
                    </a:cubicBezTo>
                    <a:cubicBezTo>
                      <a:pt x="82" y="0"/>
                      <a:pt x="79" y="26"/>
                      <a:pt x="67" y="36"/>
                    </a:cubicBezTo>
                    <a:cubicBezTo>
                      <a:pt x="54" y="47"/>
                      <a:pt x="55" y="34"/>
                      <a:pt x="55" y="44"/>
                    </a:cubicBezTo>
                    <a:lnTo>
                      <a:pt x="79" y="24"/>
                    </a:ln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Freeform 283"/>
              <p:cNvSpPr>
                <a:spLocks/>
              </p:cNvSpPr>
              <p:nvPr/>
            </p:nvSpPr>
            <p:spPr bwMode="auto">
              <a:xfrm>
                <a:off x="8959575" y="3993874"/>
                <a:ext cx="58738" cy="60325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21" y="24"/>
                  </a:cxn>
                  <a:cxn ang="0">
                    <a:pos x="45" y="68"/>
                  </a:cxn>
                  <a:cxn ang="0">
                    <a:pos x="73" y="48"/>
                  </a:cxn>
                  <a:cxn ang="0">
                    <a:pos x="61" y="4"/>
                  </a:cxn>
                  <a:cxn ang="0">
                    <a:pos x="49" y="0"/>
                  </a:cxn>
                </a:cxnLst>
                <a:rect l="0" t="0" r="r" b="b"/>
                <a:pathLst>
                  <a:path w="73" h="68">
                    <a:moveTo>
                      <a:pt x="49" y="0"/>
                    </a:moveTo>
                    <a:cubicBezTo>
                      <a:pt x="44" y="16"/>
                      <a:pt x="35" y="15"/>
                      <a:pt x="21" y="24"/>
                    </a:cubicBezTo>
                    <a:cubicBezTo>
                      <a:pt x="7" y="65"/>
                      <a:pt x="0" y="53"/>
                      <a:pt x="45" y="68"/>
                    </a:cubicBezTo>
                    <a:cubicBezTo>
                      <a:pt x="73" y="59"/>
                      <a:pt x="66" y="68"/>
                      <a:pt x="73" y="48"/>
                    </a:cubicBezTo>
                    <a:cubicBezTo>
                      <a:pt x="68" y="34"/>
                      <a:pt x="69" y="17"/>
                      <a:pt x="61" y="4"/>
                    </a:cubicBezTo>
                    <a:cubicBezTo>
                      <a:pt x="59" y="0"/>
                      <a:pt x="53" y="1"/>
                      <a:pt x="49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Freeform 284"/>
              <p:cNvSpPr>
                <a:spLocks/>
              </p:cNvSpPr>
              <p:nvPr/>
            </p:nvSpPr>
            <p:spPr bwMode="auto">
              <a:xfrm>
                <a:off x="8891313" y="4035149"/>
                <a:ext cx="53975" cy="6032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1" y="32"/>
                  </a:cxn>
                  <a:cxn ang="0">
                    <a:pos x="33" y="68"/>
                  </a:cxn>
                  <a:cxn ang="0">
                    <a:pos x="61" y="36"/>
                  </a:cxn>
                  <a:cxn ang="0">
                    <a:pos x="45" y="16"/>
                  </a:cxn>
                  <a:cxn ang="0">
                    <a:pos x="21" y="4"/>
                  </a:cxn>
                  <a:cxn ang="0">
                    <a:pos x="33" y="4"/>
                  </a:cxn>
                </a:cxnLst>
                <a:rect l="0" t="0" r="r" b="b"/>
                <a:pathLst>
                  <a:path w="67" h="68">
                    <a:moveTo>
                      <a:pt x="33" y="4"/>
                    </a:moveTo>
                    <a:cubicBezTo>
                      <a:pt x="5" y="23"/>
                      <a:pt x="14" y="12"/>
                      <a:pt x="1" y="32"/>
                    </a:cubicBezTo>
                    <a:cubicBezTo>
                      <a:pt x="27" y="49"/>
                      <a:pt x="0" y="60"/>
                      <a:pt x="33" y="68"/>
                    </a:cubicBezTo>
                    <a:cubicBezTo>
                      <a:pt x="42" y="55"/>
                      <a:pt x="52" y="49"/>
                      <a:pt x="61" y="36"/>
                    </a:cubicBezTo>
                    <a:cubicBezTo>
                      <a:pt x="27" y="13"/>
                      <a:pt x="67" y="44"/>
                      <a:pt x="45" y="16"/>
                    </a:cubicBezTo>
                    <a:cubicBezTo>
                      <a:pt x="39" y="9"/>
                      <a:pt x="21" y="13"/>
                      <a:pt x="21" y="4"/>
                    </a:cubicBezTo>
                    <a:cubicBezTo>
                      <a:pt x="21" y="0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Freeform 285"/>
              <p:cNvSpPr>
                <a:spLocks/>
              </p:cNvSpPr>
              <p:nvPr/>
            </p:nvSpPr>
            <p:spPr bwMode="auto">
              <a:xfrm>
                <a:off x="8829400" y="4084362"/>
                <a:ext cx="33338" cy="42862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36"/>
                  </a:cxn>
                  <a:cxn ang="0">
                    <a:pos x="40" y="28"/>
                  </a:cxn>
                  <a:cxn ang="0">
                    <a:pos x="24" y="0"/>
                  </a:cxn>
                </a:cxnLst>
                <a:rect l="0" t="0" r="r" b="b"/>
                <a:pathLst>
                  <a:path w="40" h="48">
                    <a:moveTo>
                      <a:pt x="24" y="0"/>
                    </a:moveTo>
                    <a:cubicBezTo>
                      <a:pt x="12" y="12"/>
                      <a:pt x="5" y="20"/>
                      <a:pt x="0" y="36"/>
                    </a:cubicBezTo>
                    <a:cubicBezTo>
                      <a:pt x="18" y="48"/>
                      <a:pt x="28" y="46"/>
                      <a:pt x="40" y="28"/>
                    </a:cubicBezTo>
                    <a:cubicBezTo>
                      <a:pt x="27" y="20"/>
                      <a:pt x="24" y="17"/>
                      <a:pt x="24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Freeform 288"/>
              <p:cNvSpPr>
                <a:spLocks/>
              </p:cNvSpPr>
              <p:nvPr/>
            </p:nvSpPr>
            <p:spPr bwMode="auto">
              <a:xfrm>
                <a:off x="6713262" y="3766863"/>
                <a:ext cx="76200" cy="74612"/>
              </a:xfrm>
              <a:custGeom>
                <a:avLst/>
                <a:gdLst/>
                <a:ahLst/>
                <a:cxnLst>
                  <a:cxn ang="0">
                    <a:pos x="78" y="9"/>
                  </a:cxn>
                  <a:cxn ang="0">
                    <a:pos x="14" y="9"/>
                  </a:cxn>
                  <a:cxn ang="0">
                    <a:pos x="54" y="49"/>
                  </a:cxn>
                  <a:cxn ang="0">
                    <a:pos x="90" y="21"/>
                  </a:cxn>
                  <a:cxn ang="0">
                    <a:pos x="78" y="9"/>
                  </a:cxn>
                </a:cxnLst>
                <a:rect l="0" t="0" r="r" b="b"/>
                <a:pathLst>
                  <a:path w="92" h="85">
                    <a:moveTo>
                      <a:pt x="78" y="9"/>
                    </a:moveTo>
                    <a:cubicBezTo>
                      <a:pt x="77" y="9"/>
                      <a:pt x="23" y="0"/>
                      <a:pt x="14" y="9"/>
                    </a:cubicBezTo>
                    <a:cubicBezTo>
                      <a:pt x="0" y="23"/>
                      <a:pt x="47" y="45"/>
                      <a:pt x="54" y="49"/>
                    </a:cubicBezTo>
                    <a:cubicBezTo>
                      <a:pt x="78" y="85"/>
                      <a:pt x="84" y="40"/>
                      <a:pt x="90" y="21"/>
                    </a:cubicBezTo>
                    <a:cubicBezTo>
                      <a:pt x="92" y="16"/>
                      <a:pt x="82" y="13"/>
                      <a:pt x="78" y="9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Freeform 289"/>
              <p:cNvSpPr>
                <a:spLocks/>
              </p:cNvSpPr>
              <p:nvPr/>
            </p:nvSpPr>
            <p:spPr bwMode="auto">
              <a:xfrm>
                <a:off x="6838674" y="3946249"/>
                <a:ext cx="55563" cy="74613"/>
              </a:xfrm>
              <a:custGeom>
                <a:avLst/>
                <a:gdLst/>
                <a:ahLst/>
                <a:cxnLst>
                  <a:cxn ang="0">
                    <a:pos x="51" y="13"/>
                  </a:cxn>
                  <a:cxn ang="0">
                    <a:pos x="11" y="53"/>
                  </a:cxn>
                  <a:cxn ang="0">
                    <a:pos x="63" y="69"/>
                  </a:cxn>
                  <a:cxn ang="0">
                    <a:pos x="63" y="25"/>
                  </a:cxn>
                  <a:cxn ang="0">
                    <a:pos x="51" y="13"/>
                  </a:cxn>
                </a:cxnLst>
                <a:rect l="0" t="0" r="r" b="b"/>
                <a:pathLst>
                  <a:path w="71" h="85">
                    <a:moveTo>
                      <a:pt x="51" y="13"/>
                    </a:moveTo>
                    <a:cubicBezTo>
                      <a:pt x="18" y="24"/>
                      <a:pt x="36" y="45"/>
                      <a:pt x="11" y="53"/>
                    </a:cubicBezTo>
                    <a:cubicBezTo>
                      <a:pt x="0" y="85"/>
                      <a:pt x="44" y="71"/>
                      <a:pt x="63" y="69"/>
                    </a:cubicBezTo>
                    <a:cubicBezTo>
                      <a:pt x="66" y="55"/>
                      <a:pt x="71" y="40"/>
                      <a:pt x="63" y="25"/>
                    </a:cubicBezTo>
                    <a:cubicBezTo>
                      <a:pt x="48" y="0"/>
                      <a:pt x="51" y="38"/>
                      <a:pt x="51" y="1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uppo 447"/>
            <p:cNvGrpSpPr>
              <a:grpSpLocks/>
            </p:cNvGrpSpPr>
            <p:nvPr userDrawn="1"/>
          </p:nvGrpSpPr>
          <p:grpSpPr bwMode="auto">
            <a:xfrm>
              <a:off x="5702937" y="1637276"/>
              <a:ext cx="1267466" cy="562585"/>
              <a:chOff x="628596" y="3978600"/>
              <a:chExt cx="3169011" cy="1405895"/>
            </a:xfrm>
            <a:solidFill>
              <a:schemeClr val="tx1"/>
            </a:solidFill>
          </p:grpSpPr>
          <p:sp>
            <p:nvSpPr>
              <p:cNvPr id="55" name="Freeform 33"/>
              <p:cNvSpPr>
                <a:spLocks/>
              </p:cNvSpPr>
              <p:nvPr/>
            </p:nvSpPr>
            <p:spPr bwMode="auto">
              <a:xfrm>
                <a:off x="3586446" y="3978600"/>
                <a:ext cx="211161" cy="112663"/>
              </a:xfrm>
              <a:custGeom>
                <a:avLst/>
                <a:gdLst/>
                <a:ahLst/>
                <a:cxnLst>
                  <a:cxn ang="0">
                    <a:pos x="128" y="1"/>
                  </a:cxn>
                  <a:cxn ang="0">
                    <a:pos x="76" y="9"/>
                  </a:cxn>
                  <a:cxn ang="0">
                    <a:pos x="24" y="33"/>
                  </a:cxn>
                  <a:cxn ang="0">
                    <a:pos x="12" y="69"/>
                  </a:cxn>
                  <a:cxn ang="0">
                    <a:pos x="48" y="85"/>
                  </a:cxn>
                  <a:cxn ang="0">
                    <a:pos x="72" y="93"/>
                  </a:cxn>
                  <a:cxn ang="0">
                    <a:pos x="100" y="89"/>
                  </a:cxn>
                  <a:cxn ang="0">
                    <a:pos x="132" y="49"/>
                  </a:cxn>
                  <a:cxn ang="0">
                    <a:pos x="128" y="1"/>
                  </a:cxn>
                </a:cxnLst>
                <a:rect l="0" t="0" r="r" b="b"/>
                <a:pathLst>
                  <a:path w="161" h="93">
                    <a:moveTo>
                      <a:pt x="128" y="1"/>
                    </a:moveTo>
                    <a:cubicBezTo>
                      <a:pt x="111" y="3"/>
                      <a:pt x="91" y="0"/>
                      <a:pt x="76" y="9"/>
                    </a:cubicBezTo>
                    <a:cubicBezTo>
                      <a:pt x="50" y="24"/>
                      <a:pt x="60" y="28"/>
                      <a:pt x="24" y="33"/>
                    </a:cubicBezTo>
                    <a:cubicBezTo>
                      <a:pt x="15" y="42"/>
                      <a:pt x="0" y="55"/>
                      <a:pt x="12" y="69"/>
                    </a:cubicBezTo>
                    <a:cubicBezTo>
                      <a:pt x="19" y="78"/>
                      <a:pt x="41" y="83"/>
                      <a:pt x="48" y="85"/>
                    </a:cubicBezTo>
                    <a:cubicBezTo>
                      <a:pt x="56" y="88"/>
                      <a:pt x="72" y="93"/>
                      <a:pt x="72" y="93"/>
                    </a:cubicBezTo>
                    <a:cubicBezTo>
                      <a:pt x="81" y="92"/>
                      <a:pt x="91" y="93"/>
                      <a:pt x="100" y="89"/>
                    </a:cubicBezTo>
                    <a:cubicBezTo>
                      <a:pt x="122" y="80"/>
                      <a:pt x="109" y="57"/>
                      <a:pt x="132" y="49"/>
                    </a:cubicBezTo>
                    <a:cubicBezTo>
                      <a:pt x="144" y="37"/>
                      <a:pt x="161" y="1"/>
                      <a:pt x="128" y="1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" name="Freeform 34"/>
              <p:cNvSpPr>
                <a:spLocks/>
              </p:cNvSpPr>
              <p:nvPr/>
            </p:nvSpPr>
            <p:spPr bwMode="auto">
              <a:xfrm>
                <a:off x="3221279" y="4045245"/>
                <a:ext cx="93673" cy="58712"/>
              </a:xfrm>
              <a:custGeom>
                <a:avLst/>
                <a:gdLst/>
                <a:ahLst/>
                <a:cxnLst>
                  <a:cxn ang="0">
                    <a:pos x="88" y="24"/>
                  </a:cxn>
                  <a:cxn ang="0">
                    <a:pos x="56" y="4"/>
                  </a:cxn>
                  <a:cxn ang="0">
                    <a:pos x="44" y="0"/>
                  </a:cxn>
                  <a:cxn ang="0">
                    <a:pos x="16" y="56"/>
                  </a:cxn>
                  <a:cxn ang="0">
                    <a:pos x="44" y="64"/>
                  </a:cxn>
                  <a:cxn ang="0">
                    <a:pos x="68" y="72"/>
                  </a:cxn>
                  <a:cxn ang="0">
                    <a:pos x="88" y="24"/>
                  </a:cxn>
                </a:cxnLst>
                <a:rect l="0" t="0" r="r" b="b"/>
                <a:pathLst>
                  <a:path w="107" h="76">
                    <a:moveTo>
                      <a:pt x="88" y="24"/>
                    </a:moveTo>
                    <a:cubicBezTo>
                      <a:pt x="75" y="5"/>
                      <a:pt x="85" y="14"/>
                      <a:pt x="56" y="4"/>
                    </a:cubicBezTo>
                    <a:cubicBezTo>
                      <a:pt x="52" y="3"/>
                      <a:pt x="44" y="0"/>
                      <a:pt x="44" y="0"/>
                    </a:cubicBezTo>
                    <a:cubicBezTo>
                      <a:pt x="9" y="5"/>
                      <a:pt x="0" y="13"/>
                      <a:pt x="16" y="56"/>
                    </a:cubicBezTo>
                    <a:cubicBezTo>
                      <a:pt x="19" y="65"/>
                      <a:pt x="35" y="61"/>
                      <a:pt x="44" y="64"/>
                    </a:cubicBezTo>
                    <a:cubicBezTo>
                      <a:pt x="52" y="66"/>
                      <a:pt x="68" y="72"/>
                      <a:pt x="68" y="72"/>
                    </a:cubicBezTo>
                    <a:cubicBezTo>
                      <a:pt x="107" y="66"/>
                      <a:pt x="93" y="76"/>
                      <a:pt x="88" y="2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2630662" y="4084915"/>
                <a:ext cx="115900" cy="69819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0" y="36"/>
                  </a:cxn>
                  <a:cxn ang="0">
                    <a:pos x="4" y="48"/>
                  </a:cxn>
                  <a:cxn ang="0">
                    <a:pos x="28" y="56"/>
                  </a:cxn>
                  <a:cxn ang="0">
                    <a:pos x="64" y="52"/>
                  </a:cxn>
                  <a:cxn ang="0">
                    <a:pos x="80" y="28"/>
                  </a:cxn>
                  <a:cxn ang="0">
                    <a:pos x="88" y="16"/>
                  </a:cxn>
                  <a:cxn ang="0">
                    <a:pos x="40" y="0"/>
                  </a:cxn>
                </a:cxnLst>
                <a:rect l="0" t="0" r="r" b="b"/>
                <a:pathLst>
                  <a:path w="88" h="58">
                    <a:moveTo>
                      <a:pt x="40" y="0"/>
                    </a:moveTo>
                    <a:cubicBezTo>
                      <a:pt x="17" y="6"/>
                      <a:pt x="8" y="13"/>
                      <a:pt x="0" y="36"/>
                    </a:cubicBezTo>
                    <a:cubicBezTo>
                      <a:pt x="1" y="40"/>
                      <a:pt x="1" y="46"/>
                      <a:pt x="4" y="48"/>
                    </a:cubicBezTo>
                    <a:cubicBezTo>
                      <a:pt x="11" y="53"/>
                      <a:pt x="28" y="56"/>
                      <a:pt x="28" y="56"/>
                    </a:cubicBezTo>
                    <a:cubicBezTo>
                      <a:pt x="40" y="55"/>
                      <a:pt x="53" y="58"/>
                      <a:pt x="64" y="52"/>
                    </a:cubicBezTo>
                    <a:cubicBezTo>
                      <a:pt x="72" y="47"/>
                      <a:pt x="75" y="36"/>
                      <a:pt x="80" y="28"/>
                    </a:cubicBezTo>
                    <a:cubicBezTo>
                      <a:pt x="83" y="24"/>
                      <a:pt x="88" y="16"/>
                      <a:pt x="88" y="16"/>
                    </a:cubicBezTo>
                    <a:cubicBezTo>
                      <a:pt x="72" y="11"/>
                      <a:pt x="56" y="5"/>
                      <a:pt x="40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" name="Figura a mano libera 57"/>
              <p:cNvSpPr/>
              <p:nvPr/>
            </p:nvSpPr>
            <p:spPr>
              <a:xfrm>
                <a:off x="628596" y="5286114"/>
                <a:ext cx="88910" cy="98381"/>
              </a:xfrm>
              <a:custGeom>
                <a:avLst/>
                <a:gdLst>
                  <a:gd name="connsiteX0" fmla="*/ 98367 w 438842"/>
                  <a:gd name="connsiteY0" fmla="*/ 69632 h 526832"/>
                  <a:gd name="connsiteX1" fmla="*/ 57727 w 438842"/>
                  <a:gd name="connsiteY1" fmla="*/ 95032 h 526832"/>
                  <a:gd name="connsiteX2" fmla="*/ 52647 w 438842"/>
                  <a:gd name="connsiteY2" fmla="*/ 110272 h 526832"/>
                  <a:gd name="connsiteX3" fmla="*/ 37407 w 438842"/>
                  <a:gd name="connsiteY3" fmla="*/ 176312 h 526832"/>
                  <a:gd name="connsiteX4" fmla="*/ 22167 w 438842"/>
                  <a:gd name="connsiteY4" fmla="*/ 186472 h 526832"/>
                  <a:gd name="connsiteX5" fmla="*/ 22167 w 438842"/>
                  <a:gd name="connsiteY5" fmla="*/ 247432 h 526832"/>
                  <a:gd name="connsiteX6" fmla="*/ 37407 w 438842"/>
                  <a:gd name="connsiteY6" fmla="*/ 257592 h 526832"/>
                  <a:gd name="connsiteX7" fmla="*/ 42487 w 438842"/>
                  <a:gd name="connsiteY7" fmla="*/ 272832 h 526832"/>
                  <a:gd name="connsiteX8" fmla="*/ 57727 w 438842"/>
                  <a:gd name="connsiteY8" fmla="*/ 277912 h 526832"/>
                  <a:gd name="connsiteX9" fmla="*/ 103447 w 438842"/>
                  <a:gd name="connsiteY9" fmla="*/ 313472 h 526832"/>
                  <a:gd name="connsiteX10" fmla="*/ 133927 w 438842"/>
                  <a:gd name="connsiteY10" fmla="*/ 323632 h 526832"/>
                  <a:gd name="connsiteX11" fmla="*/ 144087 w 438842"/>
                  <a:gd name="connsiteY11" fmla="*/ 338872 h 526832"/>
                  <a:gd name="connsiteX12" fmla="*/ 199967 w 438842"/>
                  <a:gd name="connsiteY12" fmla="*/ 364272 h 526832"/>
                  <a:gd name="connsiteX13" fmla="*/ 210127 w 438842"/>
                  <a:gd name="connsiteY13" fmla="*/ 379512 h 526832"/>
                  <a:gd name="connsiteX14" fmla="*/ 189807 w 438842"/>
                  <a:gd name="connsiteY14" fmla="*/ 409992 h 526832"/>
                  <a:gd name="connsiteX15" fmla="*/ 159327 w 438842"/>
                  <a:gd name="connsiteY15" fmla="*/ 435392 h 526832"/>
                  <a:gd name="connsiteX16" fmla="*/ 149167 w 438842"/>
                  <a:gd name="connsiteY16" fmla="*/ 450632 h 526832"/>
                  <a:gd name="connsiteX17" fmla="*/ 139007 w 438842"/>
                  <a:gd name="connsiteY17" fmla="*/ 481112 h 526832"/>
                  <a:gd name="connsiteX18" fmla="*/ 144087 w 438842"/>
                  <a:gd name="connsiteY18" fmla="*/ 511592 h 526832"/>
                  <a:gd name="connsiteX19" fmla="*/ 159327 w 438842"/>
                  <a:gd name="connsiteY19" fmla="*/ 516672 h 526832"/>
                  <a:gd name="connsiteX20" fmla="*/ 174567 w 438842"/>
                  <a:gd name="connsiteY20" fmla="*/ 526832 h 526832"/>
                  <a:gd name="connsiteX21" fmla="*/ 245687 w 438842"/>
                  <a:gd name="connsiteY21" fmla="*/ 516672 h 526832"/>
                  <a:gd name="connsiteX22" fmla="*/ 276167 w 438842"/>
                  <a:gd name="connsiteY22" fmla="*/ 496352 h 526832"/>
                  <a:gd name="connsiteX23" fmla="*/ 291407 w 438842"/>
                  <a:gd name="connsiteY23" fmla="*/ 486192 h 526832"/>
                  <a:gd name="connsiteX24" fmla="*/ 296487 w 438842"/>
                  <a:gd name="connsiteY24" fmla="*/ 470952 h 526832"/>
                  <a:gd name="connsiteX25" fmla="*/ 326967 w 438842"/>
                  <a:gd name="connsiteY25" fmla="*/ 460792 h 526832"/>
                  <a:gd name="connsiteX26" fmla="*/ 413327 w 438842"/>
                  <a:gd name="connsiteY26" fmla="*/ 450632 h 526832"/>
                  <a:gd name="connsiteX27" fmla="*/ 428567 w 438842"/>
                  <a:gd name="connsiteY27" fmla="*/ 440472 h 526832"/>
                  <a:gd name="connsiteX28" fmla="*/ 438727 w 438842"/>
                  <a:gd name="connsiteY28" fmla="*/ 409992 h 526832"/>
                  <a:gd name="connsiteX29" fmla="*/ 423487 w 438842"/>
                  <a:gd name="connsiteY29" fmla="*/ 359192 h 526832"/>
                  <a:gd name="connsiteX30" fmla="*/ 418407 w 438842"/>
                  <a:gd name="connsiteY30" fmla="*/ 343952 h 526832"/>
                  <a:gd name="connsiteX31" fmla="*/ 387927 w 438842"/>
                  <a:gd name="connsiteY31" fmla="*/ 318552 h 526832"/>
                  <a:gd name="connsiteX32" fmla="*/ 377767 w 438842"/>
                  <a:gd name="connsiteY32" fmla="*/ 303312 h 526832"/>
                  <a:gd name="connsiteX33" fmla="*/ 347287 w 438842"/>
                  <a:gd name="connsiteY33" fmla="*/ 288072 h 526832"/>
                  <a:gd name="connsiteX34" fmla="*/ 357447 w 438842"/>
                  <a:gd name="connsiteY34" fmla="*/ 272832 h 526832"/>
                  <a:gd name="connsiteX35" fmla="*/ 423487 w 438842"/>
                  <a:gd name="connsiteY35" fmla="*/ 252512 h 526832"/>
                  <a:gd name="connsiteX36" fmla="*/ 423487 w 438842"/>
                  <a:gd name="connsiteY36" fmla="*/ 176312 h 526832"/>
                  <a:gd name="connsiteX37" fmla="*/ 408247 w 438842"/>
                  <a:gd name="connsiteY37" fmla="*/ 125512 h 526832"/>
                  <a:gd name="connsiteX38" fmla="*/ 382847 w 438842"/>
                  <a:gd name="connsiteY38" fmla="*/ 130592 h 526832"/>
                  <a:gd name="connsiteX39" fmla="*/ 357447 w 438842"/>
                  <a:gd name="connsiteY39" fmla="*/ 176312 h 526832"/>
                  <a:gd name="connsiteX40" fmla="*/ 342207 w 438842"/>
                  <a:gd name="connsiteY40" fmla="*/ 181392 h 526832"/>
                  <a:gd name="connsiteX41" fmla="*/ 326967 w 438842"/>
                  <a:gd name="connsiteY41" fmla="*/ 191552 h 526832"/>
                  <a:gd name="connsiteX42" fmla="*/ 291407 w 438842"/>
                  <a:gd name="connsiteY42" fmla="*/ 206792 h 526832"/>
                  <a:gd name="connsiteX43" fmla="*/ 225367 w 438842"/>
                  <a:gd name="connsiteY43" fmla="*/ 201712 h 526832"/>
                  <a:gd name="connsiteX44" fmla="*/ 230447 w 438842"/>
                  <a:gd name="connsiteY44" fmla="*/ 166152 h 526832"/>
                  <a:gd name="connsiteX45" fmla="*/ 255847 w 438842"/>
                  <a:gd name="connsiteY45" fmla="*/ 120432 h 526832"/>
                  <a:gd name="connsiteX46" fmla="*/ 255847 w 438842"/>
                  <a:gd name="connsiteY46" fmla="*/ 69632 h 526832"/>
                  <a:gd name="connsiteX47" fmla="*/ 250767 w 438842"/>
                  <a:gd name="connsiteY47" fmla="*/ 54392 h 526832"/>
                  <a:gd name="connsiteX48" fmla="*/ 215207 w 438842"/>
                  <a:gd name="connsiteY48" fmla="*/ 39152 h 526832"/>
                  <a:gd name="connsiteX49" fmla="*/ 199967 w 438842"/>
                  <a:gd name="connsiteY49" fmla="*/ 28992 h 526832"/>
                  <a:gd name="connsiteX50" fmla="*/ 184727 w 438842"/>
                  <a:gd name="connsiteY50" fmla="*/ 13752 h 526832"/>
                  <a:gd name="connsiteX51" fmla="*/ 149167 w 438842"/>
                  <a:gd name="connsiteY51" fmla="*/ 3592 h 526832"/>
                  <a:gd name="connsiteX52" fmla="*/ 113607 w 438842"/>
                  <a:gd name="connsiteY52" fmla="*/ 18832 h 526832"/>
                  <a:gd name="connsiteX53" fmla="*/ 98367 w 438842"/>
                  <a:gd name="connsiteY53" fmla="*/ 23912 h 526832"/>
                  <a:gd name="connsiteX54" fmla="*/ 88207 w 438842"/>
                  <a:gd name="connsiteY54" fmla="*/ 39152 h 526832"/>
                  <a:gd name="connsiteX55" fmla="*/ 93287 w 438842"/>
                  <a:gd name="connsiteY55" fmla="*/ 69632 h 526832"/>
                  <a:gd name="connsiteX56" fmla="*/ 98367 w 438842"/>
                  <a:gd name="connsiteY56" fmla="*/ 69632 h 52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438842" h="526832">
                    <a:moveTo>
                      <a:pt x="98367" y="69632"/>
                    </a:moveTo>
                    <a:cubicBezTo>
                      <a:pt x="92440" y="73865"/>
                      <a:pt x="68997" y="72491"/>
                      <a:pt x="57727" y="95032"/>
                    </a:cubicBezTo>
                    <a:cubicBezTo>
                      <a:pt x="55332" y="99821"/>
                      <a:pt x="54340" y="105192"/>
                      <a:pt x="52647" y="110272"/>
                    </a:cubicBezTo>
                    <a:cubicBezTo>
                      <a:pt x="49995" y="136796"/>
                      <a:pt x="55918" y="157801"/>
                      <a:pt x="37407" y="176312"/>
                    </a:cubicBezTo>
                    <a:cubicBezTo>
                      <a:pt x="33090" y="180629"/>
                      <a:pt x="27247" y="183085"/>
                      <a:pt x="22167" y="186472"/>
                    </a:cubicBezTo>
                    <a:cubicBezTo>
                      <a:pt x="17241" y="201250"/>
                      <a:pt x="0" y="232654"/>
                      <a:pt x="22167" y="247432"/>
                    </a:cubicBezTo>
                    <a:lnTo>
                      <a:pt x="37407" y="257592"/>
                    </a:lnTo>
                    <a:cubicBezTo>
                      <a:pt x="39100" y="262672"/>
                      <a:pt x="38701" y="269046"/>
                      <a:pt x="42487" y="272832"/>
                    </a:cubicBezTo>
                    <a:cubicBezTo>
                      <a:pt x="46273" y="276618"/>
                      <a:pt x="53272" y="274942"/>
                      <a:pt x="57727" y="277912"/>
                    </a:cubicBezTo>
                    <a:cubicBezTo>
                      <a:pt x="84026" y="295445"/>
                      <a:pt x="62868" y="299946"/>
                      <a:pt x="103447" y="313472"/>
                    </a:cubicBezTo>
                    <a:lnTo>
                      <a:pt x="133927" y="323632"/>
                    </a:lnTo>
                    <a:cubicBezTo>
                      <a:pt x="137314" y="328712"/>
                      <a:pt x="139492" y="334852"/>
                      <a:pt x="144087" y="338872"/>
                    </a:cubicBezTo>
                    <a:cubicBezTo>
                      <a:pt x="170126" y="361657"/>
                      <a:pt x="170813" y="358441"/>
                      <a:pt x="199967" y="364272"/>
                    </a:cubicBezTo>
                    <a:cubicBezTo>
                      <a:pt x="203354" y="369352"/>
                      <a:pt x="209264" y="373468"/>
                      <a:pt x="210127" y="379512"/>
                    </a:cubicBezTo>
                    <a:cubicBezTo>
                      <a:pt x="213291" y="401663"/>
                      <a:pt x="202352" y="399538"/>
                      <a:pt x="189807" y="409992"/>
                    </a:cubicBezTo>
                    <a:cubicBezTo>
                      <a:pt x="150693" y="442587"/>
                      <a:pt x="197165" y="410167"/>
                      <a:pt x="159327" y="435392"/>
                    </a:cubicBezTo>
                    <a:cubicBezTo>
                      <a:pt x="155940" y="440472"/>
                      <a:pt x="151647" y="445053"/>
                      <a:pt x="149167" y="450632"/>
                    </a:cubicBezTo>
                    <a:cubicBezTo>
                      <a:pt x="144817" y="460419"/>
                      <a:pt x="139007" y="481112"/>
                      <a:pt x="139007" y="481112"/>
                    </a:cubicBezTo>
                    <a:cubicBezTo>
                      <a:pt x="140700" y="491272"/>
                      <a:pt x="138977" y="502649"/>
                      <a:pt x="144087" y="511592"/>
                    </a:cubicBezTo>
                    <a:cubicBezTo>
                      <a:pt x="146744" y="516241"/>
                      <a:pt x="154538" y="514277"/>
                      <a:pt x="159327" y="516672"/>
                    </a:cubicBezTo>
                    <a:cubicBezTo>
                      <a:pt x="164788" y="519402"/>
                      <a:pt x="169487" y="523445"/>
                      <a:pt x="174567" y="526832"/>
                    </a:cubicBezTo>
                    <a:cubicBezTo>
                      <a:pt x="180681" y="526276"/>
                      <a:pt x="228478" y="526232"/>
                      <a:pt x="245687" y="516672"/>
                    </a:cubicBezTo>
                    <a:cubicBezTo>
                      <a:pt x="256361" y="510742"/>
                      <a:pt x="266007" y="503125"/>
                      <a:pt x="276167" y="496352"/>
                    </a:cubicBezTo>
                    <a:lnTo>
                      <a:pt x="291407" y="486192"/>
                    </a:lnTo>
                    <a:cubicBezTo>
                      <a:pt x="293100" y="481112"/>
                      <a:pt x="292130" y="474064"/>
                      <a:pt x="296487" y="470952"/>
                    </a:cubicBezTo>
                    <a:cubicBezTo>
                      <a:pt x="305202" y="464727"/>
                      <a:pt x="316323" y="461975"/>
                      <a:pt x="326967" y="460792"/>
                    </a:cubicBezTo>
                    <a:cubicBezTo>
                      <a:pt x="386256" y="454204"/>
                      <a:pt x="357472" y="457614"/>
                      <a:pt x="413327" y="450632"/>
                    </a:cubicBezTo>
                    <a:cubicBezTo>
                      <a:pt x="418407" y="447245"/>
                      <a:pt x="425331" y="445649"/>
                      <a:pt x="428567" y="440472"/>
                    </a:cubicBezTo>
                    <a:cubicBezTo>
                      <a:pt x="434243" y="431390"/>
                      <a:pt x="438727" y="409992"/>
                      <a:pt x="438727" y="409992"/>
                    </a:cubicBezTo>
                    <a:cubicBezTo>
                      <a:pt x="414582" y="337558"/>
                      <a:pt x="438842" y="412934"/>
                      <a:pt x="423487" y="359192"/>
                    </a:cubicBezTo>
                    <a:cubicBezTo>
                      <a:pt x="422016" y="354043"/>
                      <a:pt x="421377" y="348407"/>
                      <a:pt x="418407" y="343952"/>
                    </a:cubicBezTo>
                    <a:cubicBezTo>
                      <a:pt x="410584" y="332218"/>
                      <a:pt x="399172" y="326049"/>
                      <a:pt x="387927" y="318552"/>
                    </a:cubicBezTo>
                    <a:cubicBezTo>
                      <a:pt x="384540" y="313472"/>
                      <a:pt x="382084" y="307629"/>
                      <a:pt x="377767" y="303312"/>
                    </a:cubicBezTo>
                    <a:cubicBezTo>
                      <a:pt x="367919" y="293464"/>
                      <a:pt x="359682" y="292204"/>
                      <a:pt x="347287" y="288072"/>
                    </a:cubicBezTo>
                    <a:cubicBezTo>
                      <a:pt x="350674" y="282992"/>
                      <a:pt x="353130" y="277149"/>
                      <a:pt x="357447" y="272832"/>
                    </a:cubicBezTo>
                    <a:cubicBezTo>
                      <a:pt x="374502" y="255777"/>
                      <a:pt x="401808" y="255609"/>
                      <a:pt x="423487" y="252512"/>
                    </a:cubicBezTo>
                    <a:cubicBezTo>
                      <a:pt x="434725" y="218798"/>
                      <a:pt x="430117" y="239293"/>
                      <a:pt x="423487" y="176312"/>
                    </a:cubicBezTo>
                    <a:cubicBezTo>
                      <a:pt x="419401" y="137494"/>
                      <a:pt x="424102" y="149294"/>
                      <a:pt x="408247" y="125512"/>
                    </a:cubicBezTo>
                    <a:cubicBezTo>
                      <a:pt x="399780" y="127205"/>
                      <a:pt x="388952" y="124487"/>
                      <a:pt x="382847" y="130592"/>
                    </a:cubicBezTo>
                    <a:cubicBezTo>
                      <a:pt x="329831" y="183608"/>
                      <a:pt x="407484" y="142954"/>
                      <a:pt x="357447" y="176312"/>
                    </a:cubicBezTo>
                    <a:cubicBezTo>
                      <a:pt x="352992" y="179282"/>
                      <a:pt x="346996" y="178997"/>
                      <a:pt x="342207" y="181392"/>
                    </a:cubicBezTo>
                    <a:cubicBezTo>
                      <a:pt x="336746" y="184122"/>
                      <a:pt x="332268" y="188523"/>
                      <a:pt x="326967" y="191552"/>
                    </a:cubicBezTo>
                    <a:cubicBezTo>
                      <a:pt x="309390" y="201596"/>
                      <a:pt x="308505" y="201093"/>
                      <a:pt x="291407" y="206792"/>
                    </a:cubicBezTo>
                    <a:cubicBezTo>
                      <a:pt x="269394" y="205099"/>
                      <a:pt x="243737" y="213959"/>
                      <a:pt x="225367" y="201712"/>
                    </a:cubicBezTo>
                    <a:cubicBezTo>
                      <a:pt x="215404" y="195070"/>
                      <a:pt x="227755" y="177819"/>
                      <a:pt x="230447" y="166152"/>
                    </a:cubicBezTo>
                    <a:cubicBezTo>
                      <a:pt x="237906" y="133829"/>
                      <a:pt x="236370" y="139909"/>
                      <a:pt x="255847" y="120432"/>
                    </a:cubicBezTo>
                    <a:cubicBezTo>
                      <a:pt x="264061" y="95791"/>
                      <a:pt x="263144" y="106115"/>
                      <a:pt x="255847" y="69632"/>
                    </a:cubicBezTo>
                    <a:cubicBezTo>
                      <a:pt x="254797" y="64381"/>
                      <a:pt x="254112" y="58573"/>
                      <a:pt x="250767" y="54392"/>
                    </a:cubicBezTo>
                    <a:cubicBezTo>
                      <a:pt x="241996" y="43429"/>
                      <a:pt x="227409" y="42202"/>
                      <a:pt x="215207" y="39152"/>
                    </a:cubicBezTo>
                    <a:cubicBezTo>
                      <a:pt x="210127" y="35765"/>
                      <a:pt x="204657" y="32901"/>
                      <a:pt x="199967" y="28992"/>
                    </a:cubicBezTo>
                    <a:cubicBezTo>
                      <a:pt x="194448" y="24393"/>
                      <a:pt x="190705" y="17737"/>
                      <a:pt x="184727" y="13752"/>
                    </a:cubicBezTo>
                    <a:cubicBezTo>
                      <a:pt x="180354" y="10837"/>
                      <a:pt x="151877" y="4269"/>
                      <a:pt x="149167" y="3592"/>
                    </a:cubicBezTo>
                    <a:cubicBezTo>
                      <a:pt x="113426" y="15506"/>
                      <a:pt x="157549" y="0"/>
                      <a:pt x="113607" y="18832"/>
                    </a:cubicBezTo>
                    <a:cubicBezTo>
                      <a:pt x="108685" y="20941"/>
                      <a:pt x="103447" y="22219"/>
                      <a:pt x="98367" y="23912"/>
                    </a:cubicBezTo>
                    <a:cubicBezTo>
                      <a:pt x="94980" y="28992"/>
                      <a:pt x="88881" y="33084"/>
                      <a:pt x="88207" y="39152"/>
                    </a:cubicBezTo>
                    <a:cubicBezTo>
                      <a:pt x="87070" y="49389"/>
                      <a:pt x="91830" y="59435"/>
                      <a:pt x="93287" y="69632"/>
                    </a:cubicBezTo>
                    <a:cubicBezTo>
                      <a:pt x="93526" y="71308"/>
                      <a:pt x="104294" y="65399"/>
                      <a:pt x="98367" y="69632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9" name="Figura a mano libera 58"/>
              <p:cNvSpPr/>
              <p:nvPr/>
            </p:nvSpPr>
            <p:spPr>
              <a:xfrm>
                <a:off x="1020754" y="4679961"/>
                <a:ext cx="165119" cy="230085"/>
              </a:xfrm>
              <a:custGeom>
                <a:avLst/>
                <a:gdLst>
                  <a:gd name="connsiteX0" fmla="*/ 300397 w 813477"/>
                  <a:gd name="connsiteY0" fmla="*/ 5080 h 1227548"/>
                  <a:gd name="connsiteX1" fmla="*/ 305477 w 813477"/>
                  <a:gd name="connsiteY1" fmla="*/ 35560 h 1227548"/>
                  <a:gd name="connsiteX2" fmla="*/ 315637 w 813477"/>
                  <a:gd name="connsiteY2" fmla="*/ 71120 h 1227548"/>
                  <a:gd name="connsiteX3" fmla="*/ 320717 w 813477"/>
                  <a:gd name="connsiteY3" fmla="*/ 96520 h 1227548"/>
                  <a:gd name="connsiteX4" fmla="*/ 330877 w 813477"/>
                  <a:gd name="connsiteY4" fmla="*/ 111760 h 1227548"/>
                  <a:gd name="connsiteX5" fmla="*/ 341037 w 813477"/>
                  <a:gd name="connsiteY5" fmla="*/ 152400 h 1227548"/>
                  <a:gd name="connsiteX6" fmla="*/ 335957 w 813477"/>
                  <a:gd name="connsiteY6" fmla="*/ 243840 h 1227548"/>
                  <a:gd name="connsiteX7" fmla="*/ 315637 w 813477"/>
                  <a:gd name="connsiteY7" fmla="*/ 248920 h 1227548"/>
                  <a:gd name="connsiteX8" fmla="*/ 310557 w 813477"/>
                  <a:gd name="connsiteY8" fmla="*/ 264160 h 1227548"/>
                  <a:gd name="connsiteX9" fmla="*/ 305477 w 813477"/>
                  <a:gd name="connsiteY9" fmla="*/ 284480 h 1227548"/>
                  <a:gd name="connsiteX10" fmla="*/ 310557 w 813477"/>
                  <a:gd name="connsiteY10" fmla="*/ 355600 h 1227548"/>
                  <a:gd name="connsiteX11" fmla="*/ 315637 w 813477"/>
                  <a:gd name="connsiteY11" fmla="*/ 441960 h 1227548"/>
                  <a:gd name="connsiteX12" fmla="*/ 330877 w 813477"/>
                  <a:gd name="connsiteY12" fmla="*/ 472440 h 1227548"/>
                  <a:gd name="connsiteX13" fmla="*/ 361357 w 813477"/>
                  <a:gd name="connsiteY13" fmla="*/ 482600 h 1227548"/>
                  <a:gd name="connsiteX14" fmla="*/ 376597 w 813477"/>
                  <a:gd name="connsiteY14" fmla="*/ 472440 h 1227548"/>
                  <a:gd name="connsiteX15" fmla="*/ 401997 w 813477"/>
                  <a:gd name="connsiteY15" fmla="*/ 447040 h 1227548"/>
                  <a:gd name="connsiteX16" fmla="*/ 422317 w 813477"/>
                  <a:gd name="connsiteY16" fmla="*/ 441960 h 1227548"/>
                  <a:gd name="connsiteX17" fmla="*/ 437557 w 813477"/>
                  <a:gd name="connsiteY17" fmla="*/ 436880 h 1227548"/>
                  <a:gd name="connsiteX18" fmla="*/ 473117 w 813477"/>
                  <a:gd name="connsiteY18" fmla="*/ 497840 h 1227548"/>
                  <a:gd name="connsiteX19" fmla="*/ 462957 w 813477"/>
                  <a:gd name="connsiteY19" fmla="*/ 543560 h 1227548"/>
                  <a:gd name="connsiteX20" fmla="*/ 452797 w 813477"/>
                  <a:gd name="connsiteY20" fmla="*/ 558800 h 1227548"/>
                  <a:gd name="connsiteX21" fmla="*/ 437557 w 813477"/>
                  <a:gd name="connsiteY21" fmla="*/ 574040 h 1227548"/>
                  <a:gd name="connsiteX22" fmla="*/ 427397 w 813477"/>
                  <a:gd name="connsiteY22" fmla="*/ 589280 h 1227548"/>
                  <a:gd name="connsiteX23" fmla="*/ 412157 w 813477"/>
                  <a:gd name="connsiteY23" fmla="*/ 594360 h 1227548"/>
                  <a:gd name="connsiteX24" fmla="*/ 381677 w 813477"/>
                  <a:gd name="connsiteY24" fmla="*/ 619760 h 1227548"/>
                  <a:gd name="connsiteX25" fmla="*/ 366437 w 813477"/>
                  <a:gd name="connsiteY25" fmla="*/ 624840 h 1227548"/>
                  <a:gd name="connsiteX26" fmla="*/ 351197 w 813477"/>
                  <a:gd name="connsiteY26" fmla="*/ 635000 h 1227548"/>
                  <a:gd name="connsiteX27" fmla="*/ 315637 w 813477"/>
                  <a:gd name="connsiteY27" fmla="*/ 619760 h 1227548"/>
                  <a:gd name="connsiteX28" fmla="*/ 285157 w 813477"/>
                  <a:gd name="connsiteY28" fmla="*/ 609600 h 1227548"/>
                  <a:gd name="connsiteX29" fmla="*/ 269917 w 813477"/>
                  <a:gd name="connsiteY29" fmla="*/ 604520 h 1227548"/>
                  <a:gd name="connsiteX30" fmla="*/ 234357 w 813477"/>
                  <a:gd name="connsiteY30" fmla="*/ 614680 h 1227548"/>
                  <a:gd name="connsiteX31" fmla="*/ 214037 w 813477"/>
                  <a:gd name="connsiteY31" fmla="*/ 624840 h 1227548"/>
                  <a:gd name="connsiteX32" fmla="*/ 183557 w 813477"/>
                  <a:gd name="connsiteY32" fmla="*/ 645160 h 1227548"/>
                  <a:gd name="connsiteX33" fmla="*/ 127677 w 813477"/>
                  <a:gd name="connsiteY33" fmla="*/ 640080 h 1227548"/>
                  <a:gd name="connsiteX34" fmla="*/ 112437 w 813477"/>
                  <a:gd name="connsiteY34" fmla="*/ 635000 h 1227548"/>
                  <a:gd name="connsiteX35" fmla="*/ 87037 w 813477"/>
                  <a:gd name="connsiteY35" fmla="*/ 629920 h 1227548"/>
                  <a:gd name="connsiteX36" fmla="*/ 10837 w 813477"/>
                  <a:gd name="connsiteY36" fmla="*/ 635000 h 1227548"/>
                  <a:gd name="connsiteX37" fmla="*/ 10837 w 813477"/>
                  <a:gd name="connsiteY37" fmla="*/ 665480 h 1227548"/>
                  <a:gd name="connsiteX38" fmla="*/ 26077 w 813477"/>
                  <a:gd name="connsiteY38" fmla="*/ 670560 h 1227548"/>
                  <a:gd name="connsiteX39" fmla="*/ 46397 w 813477"/>
                  <a:gd name="connsiteY39" fmla="*/ 680720 h 1227548"/>
                  <a:gd name="connsiteX40" fmla="*/ 61637 w 813477"/>
                  <a:gd name="connsiteY40" fmla="*/ 695960 h 1227548"/>
                  <a:gd name="connsiteX41" fmla="*/ 81957 w 813477"/>
                  <a:gd name="connsiteY41" fmla="*/ 701040 h 1227548"/>
                  <a:gd name="connsiteX42" fmla="*/ 112437 w 813477"/>
                  <a:gd name="connsiteY42" fmla="*/ 711200 h 1227548"/>
                  <a:gd name="connsiteX43" fmla="*/ 158157 w 813477"/>
                  <a:gd name="connsiteY43" fmla="*/ 726440 h 1227548"/>
                  <a:gd name="connsiteX44" fmla="*/ 173397 w 813477"/>
                  <a:gd name="connsiteY44" fmla="*/ 731520 h 1227548"/>
                  <a:gd name="connsiteX45" fmla="*/ 188637 w 813477"/>
                  <a:gd name="connsiteY45" fmla="*/ 741680 h 1227548"/>
                  <a:gd name="connsiteX46" fmla="*/ 224197 w 813477"/>
                  <a:gd name="connsiteY46" fmla="*/ 746760 h 1227548"/>
                  <a:gd name="connsiteX47" fmla="*/ 274997 w 813477"/>
                  <a:gd name="connsiteY47" fmla="*/ 762000 h 1227548"/>
                  <a:gd name="connsiteX48" fmla="*/ 290237 w 813477"/>
                  <a:gd name="connsiteY48" fmla="*/ 772160 h 1227548"/>
                  <a:gd name="connsiteX49" fmla="*/ 305477 w 813477"/>
                  <a:gd name="connsiteY49" fmla="*/ 777240 h 1227548"/>
                  <a:gd name="connsiteX50" fmla="*/ 295317 w 813477"/>
                  <a:gd name="connsiteY50" fmla="*/ 828040 h 1227548"/>
                  <a:gd name="connsiteX51" fmla="*/ 285157 w 813477"/>
                  <a:gd name="connsiteY51" fmla="*/ 843280 h 1227548"/>
                  <a:gd name="connsiteX52" fmla="*/ 285157 w 813477"/>
                  <a:gd name="connsiteY52" fmla="*/ 904240 h 1227548"/>
                  <a:gd name="connsiteX53" fmla="*/ 300397 w 813477"/>
                  <a:gd name="connsiteY53" fmla="*/ 919480 h 1227548"/>
                  <a:gd name="connsiteX54" fmla="*/ 351197 w 813477"/>
                  <a:gd name="connsiteY54" fmla="*/ 904240 h 1227548"/>
                  <a:gd name="connsiteX55" fmla="*/ 381677 w 813477"/>
                  <a:gd name="connsiteY55" fmla="*/ 894080 h 1227548"/>
                  <a:gd name="connsiteX56" fmla="*/ 391837 w 813477"/>
                  <a:gd name="connsiteY56" fmla="*/ 878840 h 1227548"/>
                  <a:gd name="connsiteX57" fmla="*/ 447717 w 813477"/>
                  <a:gd name="connsiteY57" fmla="*/ 878840 h 1227548"/>
                  <a:gd name="connsiteX58" fmla="*/ 483277 w 813477"/>
                  <a:gd name="connsiteY58" fmla="*/ 894080 h 1227548"/>
                  <a:gd name="connsiteX59" fmla="*/ 513757 w 813477"/>
                  <a:gd name="connsiteY59" fmla="*/ 904240 h 1227548"/>
                  <a:gd name="connsiteX60" fmla="*/ 528997 w 813477"/>
                  <a:gd name="connsiteY60" fmla="*/ 939800 h 1227548"/>
                  <a:gd name="connsiteX61" fmla="*/ 523917 w 813477"/>
                  <a:gd name="connsiteY61" fmla="*/ 955040 h 1227548"/>
                  <a:gd name="connsiteX62" fmla="*/ 503597 w 813477"/>
                  <a:gd name="connsiteY62" fmla="*/ 985520 h 1227548"/>
                  <a:gd name="connsiteX63" fmla="*/ 442637 w 813477"/>
                  <a:gd name="connsiteY63" fmla="*/ 995680 h 1227548"/>
                  <a:gd name="connsiteX64" fmla="*/ 427397 w 813477"/>
                  <a:gd name="connsiteY64" fmla="*/ 1000760 h 1227548"/>
                  <a:gd name="connsiteX65" fmla="*/ 356277 w 813477"/>
                  <a:gd name="connsiteY65" fmla="*/ 1005840 h 1227548"/>
                  <a:gd name="connsiteX66" fmla="*/ 341037 w 813477"/>
                  <a:gd name="connsiteY66" fmla="*/ 1016000 h 1227548"/>
                  <a:gd name="connsiteX67" fmla="*/ 310557 w 813477"/>
                  <a:gd name="connsiteY67" fmla="*/ 1026160 h 1227548"/>
                  <a:gd name="connsiteX68" fmla="*/ 295317 w 813477"/>
                  <a:gd name="connsiteY68" fmla="*/ 1021080 h 1227548"/>
                  <a:gd name="connsiteX69" fmla="*/ 285157 w 813477"/>
                  <a:gd name="connsiteY69" fmla="*/ 1051560 h 1227548"/>
                  <a:gd name="connsiteX70" fmla="*/ 280077 w 813477"/>
                  <a:gd name="connsiteY70" fmla="*/ 1066800 h 1227548"/>
                  <a:gd name="connsiteX71" fmla="*/ 274997 w 813477"/>
                  <a:gd name="connsiteY71" fmla="*/ 1127760 h 1227548"/>
                  <a:gd name="connsiteX72" fmla="*/ 259757 w 813477"/>
                  <a:gd name="connsiteY72" fmla="*/ 1132840 h 1227548"/>
                  <a:gd name="connsiteX73" fmla="*/ 244517 w 813477"/>
                  <a:gd name="connsiteY73" fmla="*/ 1163320 h 1227548"/>
                  <a:gd name="connsiteX74" fmla="*/ 254677 w 813477"/>
                  <a:gd name="connsiteY74" fmla="*/ 1198880 h 1227548"/>
                  <a:gd name="connsiteX75" fmla="*/ 269917 w 813477"/>
                  <a:gd name="connsiteY75" fmla="*/ 1203960 h 1227548"/>
                  <a:gd name="connsiteX76" fmla="*/ 330877 w 813477"/>
                  <a:gd name="connsiteY76" fmla="*/ 1198880 h 1227548"/>
                  <a:gd name="connsiteX77" fmla="*/ 341037 w 813477"/>
                  <a:gd name="connsiteY77" fmla="*/ 1183640 h 1227548"/>
                  <a:gd name="connsiteX78" fmla="*/ 356277 w 813477"/>
                  <a:gd name="connsiteY78" fmla="*/ 1178560 h 1227548"/>
                  <a:gd name="connsiteX79" fmla="*/ 361357 w 813477"/>
                  <a:gd name="connsiteY79" fmla="*/ 1143000 h 1227548"/>
                  <a:gd name="connsiteX80" fmla="*/ 371517 w 813477"/>
                  <a:gd name="connsiteY80" fmla="*/ 1112520 h 1227548"/>
                  <a:gd name="connsiteX81" fmla="*/ 376597 w 813477"/>
                  <a:gd name="connsiteY81" fmla="*/ 1097280 h 1227548"/>
                  <a:gd name="connsiteX82" fmla="*/ 391837 w 813477"/>
                  <a:gd name="connsiteY82" fmla="*/ 1092200 h 1227548"/>
                  <a:gd name="connsiteX83" fmla="*/ 417237 w 813477"/>
                  <a:gd name="connsiteY83" fmla="*/ 1097280 h 1227548"/>
                  <a:gd name="connsiteX84" fmla="*/ 447717 w 813477"/>
                  <a:gd name="connsiteY84" fmla="*/ 1117600 h 1227548"/>
                  <a:gd name="connsiteX85" fmla="*/ 462957 w 813477"/>
                  <a:gd name="connsiteY85" fmla="*/ 1127760 h 1227548"/>
                  <a:gd name="connsiteX86" fmla="*/ 498517 w 813477"/>
                  <a:gd name="connsiteY86" fmla="*/ 1132840 h 1227548"/>
                  <a:gd name="connsiteX87" fmla="*/ 564557 w 813477"/>
                  <a:gd name="connsiteY87" fmla="*/ 1112520 h 1227548"/>
                  <a:gd name="connsiteX88" fmla="*/ 569637 w 813477"/>
                  <a:gd name="connsiteY88" fmla="*/ 1092200 h 1227548"/>
                  <a:gd name="connsiteX89" fmla="*/ 584877 w 813477"/>
                  <a:gd name="connsiteY89" fmla="*/ 1097280 h 1227548"/>
                  <a:gd name="connsiteX90" fmla="*/ 605197 w 813477"/>
                  <a:gd name="connsiteY90" fmla="*/ 1127760 h 1227548"/>
                  <a:gd name="connsiteX91" fmla="*/ 615357 w 813477"/>
                  <a:gd name="connsiteY91" fmla="*/ 1143000 h 1227548"/>
                  <a:gd name="connsiteX92" fmla="*/ 620437 w 813477"/>
                  <a:gd name="connsiteY92" fmla="*/ 1158240 h 1227548"/>
                  <a:gd name="connsiteX93" fmla="*/ 640757 w 813477"/>
                  <a:gd name="connsiteY93" fmla="*/ 1188720 h 1227548"/>
                  <a:gd name="connsiteX94" fmla="*/ 671237 w 813477"/>
                  <a:gd name="connsiteY94" fmla="*/ 1193800 h 1227548"/>
                  <a:gd name="connsiteX95" fmla="*/ 701717 w 813477"/>
                  <a:gd name="connsiteY95" fmla="*/ 1203960 h 1227548"/>
                  <a:gd name="connsiteX96" fmla="*/ 716957 w 813477"/>
                  <a:gd name="connsiteY96" fmla="*/ 1209040 h 1227548"/>
                  <a:gd name="connsiteX97" fmla="*/ 732197 w 813477"/>
                  <a:gd name="connsiteY97" fmla="*/ 1214120 h 1227548"/>
                  <a:gd name="connsiteX98" fmla="*/ 747437 w 813477"/>
                  <a:gd name="connsiteY98" fmla="*/ 1219200 h 1227548"/>
                  <a:gd name="connsiteX99" fmla="*/ 808397 w 813477"/>
                  <a:gd name="connsiteY99" fmla="*/ 1198880 h 1227548"/>
                  <a:gd name="connsiteX100" fmla="*/ 813477 w 813477"/>
                  <a:gd name="connsiteY100" fmla="*/ 1178560 h 1227548"/>
                  <a:gd name="connsiteX101" fmla="*/ 803317 w 813477"/>
                  <a:gd name="connsiteY101" fmla="*/ 1137920 h 1227548"/>
                  <a:gd name="connsiteX102" fmla="*/ 788077 w 813477"/>
                  <a:gd name="connsiteY102" fmla="*/ 1127760 h 1227548"/>
                  <a:gd name="connsiteX103" fmla="*/ 767757 w 813477"/>
                  <a:gd name="connsiteY103" fmla="*/ 1097280 h 1227548"/>
                  <a:gd name="connsiteX104" fmla="*/ 706797 w 813477"/>
                  <a:gd name="connsiteY104" fmla="*/ 1082040 h 1227548"/>
                  <a:gd name="connsiteX105" fmla="*/ 676317 w 813477"/>
                  <a:gd name="connsiteY105" fmla="*/ 1071880 h 1227548"/>
                  <a:gd name="connsiteX106" fmla="*/ 655997 w 813477"/>
                  <a:gd name="connsiteY106" fmla="*/ 1041400 h 1227548"/>
                  <a:gd name="connsiteX107" fmla="*/ 640757 w 813477"/>
                  <a:gd name="connsiteY107" fmla="*/ 1010920 h 1227548"/>
                  <a:gd name="connsiteX108" fmla="*/ 655997 w 813477"/>
                  <a:gd name="connsiteY108" fmla="*/ 965200 h 1227548"/>
                  <a:gd name="connsiteX109" fmla="*/ 676317 w 813477"/>
                  <a:gd name="connsiteY109" fmla="*/ 955040 h 1227548"/>
                  <a:gd name="connsiteX110" fmla="*/ 706797 w 813477"/>
                  <a:gd name="connsiteY110" fmla="*/ 924560 h 1227548"/>
                  <a:gd name="connsiteX111" fmla="*/ 711877 w 813477"/>
                  <a:gd name="connsiteY111" fmla="*/ 904240 h 1227548"/>
                  <a:gd name="connsiteX112" fmla="*/ 655997 w 813477"/>
                  <a:gd name="connsiteY112" fmla="*/ 863600 h 1227548"/>
                  <a:gd name="connsiteX113" fmla="*/ 661077 w 813477"/>
                  <a:gd name="connsiteY113" fmla="*/ 802640 h 1227548"/>
                  <a:gd name="connsiteX114" fmla="*/ 671237 w 813477"/>
                  <a:gd name="connsiteY114" fmla="*/ 772160 h 1227548"/>
                  <a:gd name="connsiteX115" fmla="*/ 676317 w 813477"/>
                  <a:gd name="connsiteY115" fmla="*/ 756920 h 1227548"/>
                  <a:gd name="connsiteX116" fmla="*/ 691557 w 813477"/>
                  <a:gd name="connsiteY116" fmla="*/ 736600 h 1227548"/>
                  <a:gd name="connsiteX117" fmla="*/ 727117 w 813477"/>
                  <a:gd name="connsiteY117" fmla="*/ 690880 h 1227548"/>
                  <a:gd name="connsiteX118" fmla="*/ 747437 w 813477"/>
                  <a:gd name="connsiteY118" fmla="*/ 665480 h 1227548"/>
                  <a:gd name="connsiteX119" fmla="*/ 757597 w 813477"/>
                  <a:gd name="connsiteY119" fmla="*/ 650240 h 1227548"/>
                  <a:gd name="connsiteX120" fmla="*/ 772837 w 813477"/>
                  <a:gd name="connsiteY120" fmla="*/ 635000 h 1227548"/>
                  <a:gd name="connsiteX121" fmla="*/ 793157 w 813477"/>
                  <a:gd name="connsiteY121" fmla="*/ 604520 h 1227548"/>
                  <a:gd name="connsiteX122" fmla="*/ 803317 w 813477"/>
                  <a:gd name="connsiteY122" fmla="*/ 589280 h 1227548"/>
                  <a:gd name="connsiteX123" fmla="*/ 798237 w 813477"/>
                  <a:gd name="connsiteY123" fmla="*/ 548640 h 1227548"/>
                  <a:gd name="connsiteX124" fmla="*/ 767757 w 813477"/>
                  <a:gd name="connsiteY124" fmla="*/ 568960 h 1227548"/>
                  <a:gd name="connsiteX125" fmla="*/ 737277 w 813477"/>
                  <a:gd name="connsiteY125" fmla="*/ 599440 h 1227548"/>
                  <a:gd name="connsiteX126" fmla="*/ 722037 w 813477"/>
                  <a:gd name="connsiteY126" fmla="*/ 614680 h 1227548"/>
                  <a:gd name="connsiteX127" fmla="*/ 676317 w 813477"/>
                  <a:gd name="connsiteY127" fmla="*/ 650240 h 1227548"/>
                  <a:gd name="connsiteX128" fmla="*/ 620437 w 813477"/>
                  <a:gd name="connsiteY128" fmla="*/ 665480 h 1227548"/>
                  <a:gd name="connsiteX129" fmla="*/ 584877 w 813477"/>
                  <a:gd name="connsiteY129" fmla="*/ 660400 h 1227548"/>
                  <a:gd name="connsiteX130" fmla="*/ 559477 w 813477"/>
                  <a:gd name="connsiteY130" fmla="*/ 629920 h 1227548"/>
                  <a:gd name="connsiteX131" fmla="*/ 554397 w 813477"/>
                  <a:gd name="connsiteY131" fmla="*/ 609600 h 1227548"/>
                  <a:gd name="connsiteX132" fmla="*/ 544237 w 813477"/>
                  <a:gd name="connsiteY132" fmla="*/ 594360 h 1227548"/>
                  <a:gd name="connsiteX133" fmla="*/ 549317 w 813477"/>
                  <a:gd name="connsiteY133" fmla="*/ 568960 h 1227548"/>
                  <a:gd name="connsiteX134" fmla="*/ 554397 w 813477"/>
                  <a:gd name="connsiteY134" fmla="*/ 548640 h 1227548"/>
                  <a:gd name="connsiteX135" fmla="*/ 544237 w 813477"/>
                  <a:gd name="connsiteY135" fmla="*/ 416560 h 1227548"/>
                  <a:gd name="connsiteX136" fmla="*/ 539157 w 813477"/>
                  <a:gd name="connsiteY136" fmla="*/ 401320 h 1227548"/>
                  <a:gd name="connsiteX137" fmla="*/ 528997 w 813477"/>
                  <a:gd name="connsiteY137" fmla="*/ 386080 h 1227548"/>
                  <a:gd name="connsiteX138" fmla="*/ 513757 w 813477"/>
                  <a:gd name="connsiteY138" fmla="*/ 355600 h 1227548"/>
                  <a:gd name="connsiteX139" fmla="*/ 518837 w 813477"/>
                  <a:gd name="connsiteY139" fmla="*/ 223520 h 1227548"/>
                  <a:gd name="connsiteX140" fmla="*/ 528997 w 813477"/>
                  <a:gd name="connsiteY140" fmla="*/ 193040 h 1227548"/>
                  <a:gd name="connsiteX141" fmla="*/ 539157 w 813477"/>
                  <a:gd name="connsiteY141" fmla="*/ 177800 h 1227548"/>
                  <a:gd name="connsiteX142" fmla="*/ 564557 w 813477"/>
                  <a:gd name="connsiteY142" fmla="*/ 127000 h 1227548"/>
                  <a:gd name="connsiteX143" fmla="*/ 574717 w 813477"/>
                  <a:gd name="connsiteY143" fmla="*/ 111760 h 1227548"/>
                  <a:gd name="connsiteX144" fmla="*/ 584877 w 813477"/>
                  <a:gd name="connsiteY144" fmla="*/ 96520 h 1227548"/>
                  <a:gd name="connsiteX145" fmla="*/ 574717 w 813477"/>
                  <a:gd name="connsiteY145" fmla="*/ 76200 h 1227548"/>
                  <a:gd name="connsiteX146" fmla="*/ 554397 w 813477"/>
                  <a:gd name="connsiteY146" fmla="*/ 71120 h 1227548"/>
                  <a:gd name="connsiteX147" fmla="*/ 518837 w 813477"/>
                  <a:gd name="connsiteY147" fmla="*/ 96520 h 1227548"/>
                  <a:gd name="connsiteX148" fmla="*/ 488357 w 813477"/>
                  <a:gd name="connsiteY148" fmla="*/ 142240 h 1227548"/>
                  <a:gd name="connsiteX149" fmla="*/ 478197 w 813477"/>
                  <a:gd name="connsiteY149" fmla="*/ 157480 h 1227548"/>
                  <a:gd name="connsiteX150" fmla="*/ 442637 w 813477"/>
                  <a:gd name="connsiteY150" fmla="*/ 172720 h 1227548"/>
                  <a:gd name="connsiteX151" fmla="*/ 427397 w 813477"/>
                  <a:gd name="connsiteY151" fmla="*/ 167640 h 1227548"/>
                  <a:gd name="connsiteX152" fmla="*/ 412157 w 813477"/>
                  <a:gd name="connsiteY152" fmla="*/ 152400 h 1227548"/>
                  <a:gd name="connsiteX153" fmla="*/ 391837 w 813477"/>
                  <a:gd name="connsiteY153" fmla="*/ 116840 h 1227548"/>
                  <a:gd name="connsiteX154" fmla="*/ 386757 w 813477"/>
                  <a:gd name="connsiteY154" fmla="*/ 101600 h 1227548"/>
                  <a:gd name="connsiteX155" fmla="*/ 376597 w 813477"/>
                  <a:gd name="connsiteY155" fmla="*/ 81280 h 1227548"/>
                  <a:gd name="connsiteX156" fmla="*/ 371517 w 813477"/>
                  <a:gd name="connsiteY156" fmla="*/ 60960 h 1227548"/>
                  <a:gd name="connsiteX157" fmla="*/ 356277 w 813477"/>
                  <a:gd name="connsiteY157" fmla="*/ 25400 h 1227548"/>
                  <a:gd name="connsiteX158" fmla="*/ 346117 w 813477"/>
                  <a:gd name="connsiteY158" fmla="*/ 10160 h 1227548"/>
                  <a:gd name="connsiteX159" fmla="*/ 330877 w 813477"/>
                  <a:gd name="connsiteY159" fmla="*/ 5080 h 1227548"/>
                  <a:gd name="connsiteX160" fmla="*/ 300397 w 813477"/>
                  <a:gd name="connsiteY160" fmla="*/ 5080 h 122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813477" h="1227548">
                    <a:moveTo>
                      <a:pt x="300397" y="5080"/>
                    </a:moveTo>
                    <a:cubicBezTo>
                      <a:pt x="296164" y="10160"/>
                      <a:pt x="303457" y="25460"/>
                      <a:pt x="305477" y="35560"/>
                    </a:cubicBezTo>
                    <a:cubicBezTo>
                      <a:pt x="314979" y="83071"/>
                      <a:pt x="305954" y="32386"/>
                      <a:pt x="315637" y="71120"/>
                    </a:cubicBezTo>
                    <a:cubicBezTo>
                      <a:pt x="317731" y="79497"/>
                      <a:pt x="317685" y="88435"/>
                      <a:pt x="320717" y="96520"/>
                    </a:cubicBezTo>
                    <a:cubicBezTo>
                      <a:pt x="322861" y="102237"/>
                      <a:pt x="328147" y="106299"/>
                      <a:pt x="330877" y="111760"/>
                    </a:cubicBezTo>
                    <a:cubicBezTo>
                      <a:pt x="336084" y="122174"/>
                      <a:pt x="339105" y="142739"/>
                      <a:pt x="341037" y="152400"/>
                    </a:cubicBezTo>
                    <a:cubicBezTo>
                      <a:pt x="339344" y="182880"/>
                      <a:pt x="343726" y="214318"/>
                      <a:pt x="335957" y="243840"/>
                    </a:cubicBezTo>
                    <a:cubicBezTo>
                      <a:pt x="334180" y="250592"/>
                      <a:pt x="321089" y="244559"/>
                      <a:pt x="315637" y="248920"/>
                    </a:cubicBezTo>
                    <a:cubicBezTo>
                      <a:pt x="311456" y="252265"/>
                      <a:pt x="312028" y="259011"/>
                      <a:pt x="310557" y="264160"/>
                    </a:cubicBezTo>
                    <a:cubicBezTo>
                      <a:pt x="308639" y="270873"/>
                      <a:pt x="307170" y="277707"/>
                      <a:pt x="305477" y="284480"/>
                    </a:cubicBezTo>
                    <a:cubicBezTo>
                      <a:pt x="307170" y="308187"/>
                      <a:pt x="309027" y="331882"/>
                      <a:pt x="310557" y="355600"/>
                    </a:cubicBezTo>
                    <a:cubicBezTo>
                      <a:pt x="312414" y="384377"/>
                      <a:pt x="312768" y="413267"/>
                      <a:pt x="315637" y="441960"/>
                    </a:cubicBezTo>
                    <a:cubicBezTo>
                      <a:pt x="316338" y="448972"/>
                      <a:pt x="324941" y="468730"/>
                      <a:pt x="330877" y="472440"/>
                    </a:cubicBezTo>
                    <a:cubicBezTo>
                      <a:pt x="339959" y="478116"/>
                      <a:pt x="361357" y="482600"/>
                      <a:pt x="361357" y="482600"/>
                    </a:cubicBezTo>
                    <a:cubicBezTo>
                      <a:pt x="366437" y="479213"/>
                      <a:pt x="372280" y="476757"/>
                      <a:pt x="376597" y="472440"/>
                    </a:cubicBezTo>
                    <a:cubicBezTo>
                      <a:pt x="393530" y="455507"/>
                      <a:pt x="378290" y="457200"/>
                      <a:pt x="401997" y="447040"/>
                    </a:cubicBezTo>
                    <a:cubicBezTo>
                      <a:pt x="408414" y="444290"/>
                      <a:pt x="415604" y="443878"/>
                      <a:pt x="422317" y="441960"/>
                    </a:cubicBezTo>
                    <a:cubicBezTo>
                      <a:pt x="427466" y="440489"/>
                      <a:pt x="432477" y="438573"/>
                      <a:pt x="437557" y="436880"/>
                    </a:cubicBezTo>
                    <a:cubicBezTo>
                      <a:pt x="495420" y="444113"/>
                      <a:pt x="481264" y="428593"/>
                      <a:pt x="473117" y="497840"/>
                    </a:cubicBezTo>
                    <a:cubicBezTo>
                      <a:pt x="471916" y="508046"/>
                      <a:pt x="468820" y="531834"/>
                      <a:pt x="462957" y="543560"/>
                    </a:cubicBezTo>
                    <a:cubicBezTo>
                      <a:pt x="460227" y="549021"/>
                      <a:pt x="456706" y="554110"/>
                      <a:pt x="452797" y="558800"/>
                    </a:cubicBezTo>
                    <a:cubicBezTo>
                      <a:pt x="448198" y="564319"/>
                      <a:pt x="442156" y="568521"/>
                      <a:pt x="437557" y="574040"/>
                    </a:cubicBezTo>
                    <a:cubicBezTo>
                      <a:pt x="433648" y="578730"/>
                      <a:pt x="432165" y="585466"/>
                      <a:pt x="427397" y="589280"/>
                    </a:cubicBezTo>
                    <a:cubicBezTo>
                      <a:pt x="423216" y="592625"/>
                      <a:pt x="416946" y="591965"/>
                      <a:pt x="412157" y="594360"/>
                    </a:cubicBezTo>
                    <a:cubicBezTo>
                      <a:pt x="378916" y="610980"/>
                      <a:pt x="415382" y="597290"/>
                      <a:pt x="381677" y="619760"/>
                    </a:cubicBezTo>
                    <a:cubicBezTo>
                      <a:pt x="377222" y="622730"/>
                      <a:pt x="371226" y="622445"/>
                      <a:pt x="366437" y="624840"/>
                    </a:cubicBezTo>
                    <a:cubicBezTo>
                      <a:pt x="360976" y="627570"/>
                      <a:pt x="356277" y="631613"/>
                      <a:pt x="351197" y="635000"/>
                    </a:cubicBezTo>
                    <a:cubicBezTo>
                      <a:pt x="297445" y="621562"/>
                      <a:pt x="360742" y="639807"/>
                      <a:pt x="315637" y="619760"/>
                    </a:cubicBezTo>
                    <a:cubicBezTo>
                      <a:pt x="305850" y="615410"/>
                      <a:pt x="295317" y="612987"/>
                      <a:pt x="285157" y="609600"/>
                    </a:cubicBezTo>
                    <a:lnTo>
                      <a:pt x="269917" y="604520"/>
                    </a:lnTo>
                    <a:cubicBezTo>
                      <a:pt x="259606" y="607098"/>
                      <a:pt x="244560" y="610307"/>
                      <a:pt x="234357" y="614680"/>
                    </a:cubicBezTo>
                    <a:cubicBezTo>
                      <a:pt x="227396" y="617663"/>
                      <a:pt x="220531" y="620944"/>
                      <a:pt x="214037" y="624840"/>
                    </a:cubicBezTo>
                    <a:cubicBezTo>
                      <a:pt x="203566" y="631122"/>
                      <a:pt x="183557" y="645160"/>
                      <a:pt x="183557" y="645160"/>
                    </a:cubicBezTo>
                    <a:cubicBezTo>
                      <a:pt x="164930" y="643467"/>
                      <a:pt x="146192" y="642725"/>
                      <a:pt x="127677" y="640080"/>
                    </a:cubicBezTo>
                    <a:cubicBezTo>
                      <a:pt x="122376" y="639323"/>
                      <a:pt x="117632" y="636299"/>
                      <a:pt x="112437" y="635000"/>
                    </a:cubicBezTo>
                    <a:cubicBezTo>
                      <a:pt x="104060" y="632906"/>
                      <a:pt x="95504" y="631613"/>
                      <a:pt x="87037" y="629920"/>
                    </a:cubicBezTo>
                    <a:cubicBezTo>
                      <a:pt x="61637" y="631613"/>
                      <a:pt x="35533" y="628826"/>
                      <a:pt x="10837" y="635000"/>
                    </a:cubicBezTo>
                    <a:cubicBezTo>
                      <a:pt x="0" y="637709"/>
                      <a:pt x="8128" y="662771"/>
                      <a:pt x="10837" y="665480"/>
                    </a:cubicBezTo>
                    <a:cubicBezTo>
                      <a:pt x="14623" y="669266"/>
                      <a:pt x="21155" y="668451"/>
                      <a:pt x="26077" y="670560"/>
                    </a:cubicBezTo>
                    <a:cubicBezTo>
                      <a:pt x="33038" y="673543"/>
                      <a:pt x="40235" y="676318"/>
                      <a:pt x="46397" y="680720"/>
                    </a:cubicBezTo>
                    <a:cubicBezTo>
                      <a:pt x="52243" y="684896"/>
                      <a:pt x="55399" y="692396"/>
                      <a:pt x="61637" y="695960"/>
                    </a:cubicBezTo>
                    <a:cubicBezTo>
                      <a:pt x="67699" y="699424"/>
                      <a:pt x="75270" y="699034"/>
                      <a:pt x="81957" y="701040"/>
                    </a:cubicBezTo>
                    <a:cubicBezTo>
                      <a:pt x="92215" y="704117"/>
                      <a:pt x="102277" y="707813"/>
                      <a:pt x="112437" y="711200"/>
                    </a:cubicBezTo>
                    <a:lnTo>
                      <a:pt x="158157" y="726440"/>
                    </a:lnTo>
                    <a:cubicBezTo>
                      <a:pt x="163237" y="728133"/>
                      <a:pt x="168942" y="728550"/>
                      <a:pt x="173397" y="731520"/>
                    </a:cubicBezTo>
                    <a:cubicBezTo>
                      <a:pt x="178477" y="734907"/>
                      <a:pt x="182789" y="739926"/>
                      <a:pt x="188637" y="741680"/>
                    </a:cubicBezTo>
                    <a:cubicBezTo>
                      <a:pt x="200106" y="745121"/>
                      <a:pt x="212344" y="745067"/>
                      <a:pt x="224197" y="746760"/>
                    </a:cubicBezTo>
                    <a:cubicBezTo>
                      <a:pt x="261301" y="759128"/>
                      <a:pt x="244287" y="754323"/>
                      <a:pt x="274997" y="762000"/>
                    </a:cubicBezTo>
                    <a:cubicBezTo>
                      <a:pt x="280077" y="765387"/>
                      <a:pt x="284776" y="769430"/>
                      <a:pt x="290237" y="772160"/>
                    </a:cubicBezTo>
                    <a:cubicBezTo>
                      <a:pt x="295026" y="774555"/>
                      <a:pt x="304178" y="772045"/>
                      <a:pt x="305477" y="777240"/>
                    </a:cubicBezTo>
                    <a:cubicBezTo>
                      <a:pt x="307037" y="783480"/>
                      <a:pt x="300875" y="816924"/>
                      <a:pt x="295317" y="828040"/>
                    </a:cubicBezTo>
                    <a:cubicBezTo>
                      <a:pt x="292587" y="833501"/>
                      <a:pt x="288544" y="838200"/>
                      <a:pt x="285157" y="843280"/>
                    </a:cubicBezTo>
                    <a:cubicBezTo>
                      <a:pt x="282290" y="863352"/>
                      <a:pt x="275253" y="884431"/>
                      <a:pt x="285157" y="904240"/>
                    </a:cubicBezTo>
                    <a:cubicBezTo>
                      <a:pt x="288370" y="910666"/>
                      <a:pt x="295317" y="914400"/>
                      <a:pt x="300397" y="919480"/>
                    </a:cubicBezTo>
                    <a:cubicBezTo>
                      <a:pt x="378421" y="908334"/>
                      <a:pt x="307424" y="923695"/>
                      <a:pt x="351197" y="904240"/>
                    </a:cubicBezTo>
                    <a:cubicBezTo>
                      <a:pt x="360984" y="899890"/>
                      <a:pt x="381677" y="894080"/>
                      <a:pt x="381677" y="894080"/>
                    </a:cubicBezTo>
                    <a:cubicBezTo>
                      <a:pt x="385064" y="889000"/>
                      <a:pt x="387069" y="882654"/>
                      <a:pt x="391837" y="878840"/>
                    </a:cubicBezTo>
                    <a:cubicBezTo>
                      <a:pt x="405806" y="867665"/>
                      <a:pt x="438025" y="877628"/>
                      <a:pt x="447717" y="878840"/>
                    </a:cubicBezTo>
                    <a:cubicBezTo>
                      <a:pt x="471896" y="894959"/>
                      <a:pt x="453455" y="885133"/>
                      <a:pt x="483277" y="894080"/>
                    </a:cubicBezTo>
                    <a:cubicBezTo>
                      <a:pt x="493535" y="897157"/>
                      <a:pt x="513757" y="904240"/>
                      <a:pt x="513757" y="904240"/>
                    </a:cubicBezTo>
                    <a:cubicBezTo>
                      <a:pt x="522053" y="916683"/>
                      <a:pt x="528997" y="923398"/>
                      <a:pt x="528997" y="939800"/>
                    </a:cubicBezTo>
                    <a:cubicBezTo>
                      <a:pt x="528997" y="945155"/>
                      <a:pt x="526518" y="950359"/>
                      <a:pt x="523917" y="955040"/>
                    </a:cubicBezTo>
                    <a:cubicBezTo>
                      <a:pt x="517987" y="965714"/>
                      <a:pt x="515685" y="983793"/>
                      <a:pt x="503597" y="985520"/>
                    </a:cubicBezTo>
                    <a:cubicBezTo>
                      <a:pt x="483525" y="988387"/>
                      <a:pt x="462446" y="990728"/>
                      <a:pt x="442637" y="995680"/>
                    </a:cubicBezTo>
                    <a:cubicBezTo>
                      <a:pt x="437442" y="996979"/>
                      <a:pt x="432715" y="1000134"/>
                      <a:pt x="427397" y="1000760"/>
                    </a:cubicBezTo>
                    <a:cubicBezTo>
                      <a:pt x="403793" y="1003537"/>
                      <a:pt x="379984" y="1004147"/>
                      <a:pt x="356277" y="1005840"/>
                    </a:cubicBezTo>
                    <a:cubicBezTo>
                      <a:pt x="351197" y="1009227"/>
                      <a:pt x="346616" y="1013520"/>
                      <a:pt x="341037" y="1016000"/>
                    </a:cubicBezTo>
                    <a:cubicBezTo>
                      <a:pt x="331250" y="1020350"/>
                      <a:pt x="310557" y="1026160"/>
                      <a:pt x="310557" y="1026160"/>
                    </a:cubicBezTo>
                    <a:cubicBezTo>
                      <a:pt x="305477" y="1024467"/>
                      <a:pt x="299103" y="1017294"/>
                      <a:pt x="295317" y="1021080"/>
                    </a:cubicBezTo>
                    <a:cubicBezTo>
                      <a:pt x="287744" y="1028653"/>
                      <a:pt x="288544" y="1041400"/>
                      <a:pt x="285157" y="1051560"/>
                    </a:cubicBezTo>
                    <a:lnTo>
                      <a:pt x="280077" y="1066800"/>
                    </a:lnTo>
                    <a:cubicBezTo>
                      <a:pt x="278384" y="1087120"/>
                      <a:pt x="280994" y="1108271"/>
                      <a:pt x="274997" y="1127760"/>
                    </a:cubicBezTo>
                    <a:cubicBezTo>
                      <a:pt x="273422" y="1132878"/>
                      <a:pt x="263938" y="1129495"/>
                      <a:pt x="259757" y="1132840"/>
                    </a:cubicBezTo>
                    <a:cubicBezTo>
                      <a:pt x="250805" y="1140002"/>
                      <a:pt x="247864" y="1153280"/>
                      <a:pt x="244517" y="1163320"/>
                    </a:cubicBezTo>
                    <a:cubicBezTo>
                      <a:pt x="247904" y="1175173"/>
                      <a:pt x="248143" y="1188426"/>
                      <a:pt x="254677" y="1198880"/>
                    </a:cubicBezTo>
                    <a:cubicBezTo>
                      <a:pt x="257515" y="1203421"/>
                      <a:pt x="264562" y="1203960"/>
                      <a:pt x="269917" y="1203960"/>
                    </a:cubicBezTo>
                    <a:cubicBezTo>
                      <a:pt x="290307" y="1203960"/>
                      <a:pt x="310557" y="1200573"/>
                      <a:pt x="330877" y="1198880"/>
                    </a:cubicBezTo>
                    <a:cubicBezTo>
                      <a:pt x="334264" y="1193800"/>
                      <a:pt x="336269" y="1187454"/>
                      <a:pt x="341037" y="1183640"/>
                    </a:cubicBezTo>
                    <a:cubicBezTo>
                      <a:pt x="345218" y="1180295"/>
                      <a:pt x="353882" y="1183349"/>
                      <a:pt x="356277" y="1178560"/>
                    </a:cubicBezTo>
                    <a:cubicBezTo>
                      <a:pt x="361632" y="1167850"/>
                      <a:pt x="358665" y="1154667"/>
                      <a:pt x="361357" y="1143000"/>
                    </a:cubicBezTo>
                    <a:cubicBezTo>
                      <a:pt x="363765" y="1132565"/>
                      <a:pt x="368130" y="1122680"/>
                      <a:pt x="371517" y="1112520"/>
                    </a:cubicBezTo>
                    <a:cubicBezTo>
                      <a:pt x="373210" y="1107440"/>
                      <a:pt x="371517" y="1098973"/>
                      <a:pt x="376597" y="1097280"/>
                    </a:cubicBezTo>
                    <a:lnTo>
                      <a:pt x="391837" y="1092200"/>
                    </a:lnTo>
                    <a:cubicBezTo>
                      <a:pt x="400304" y="1093893"/>
                      <a:pt x="409377" y="1093707"/>
                      <a:pt x="417237" y="1097280"/>
                    </a:cubicBezTo>
                    <a:cubicBezTo>
                      <a:pt x="428353" y="1102333"/>
                      <a:pt x="437557" y="1110827"/>
                      <a:pt x="447717" y="1117600"/>
                    </a:cubicBezTo>
                    <a:cubicBezTo>
                      <a:pt x="452797" y="1120987"/>
                      <a:pt x="456913" y="1126897"/>
                      <a:pt x="462957" y="1127760"/>
                    </a:cubicBezTo>
                    <a:lnTo>
                      <a:pt x="498517" y="1132840"/>
                    </a:lnTo>
                    <a:cubicBezTo>
                      <a:pt x="558389" y="1127851"/>
                      <a:pt x="554716" y="1146963"/>
                      <a:pt x="564557" y="1112520"/>
                    </a:cubicBezTo>
                    <a:cubicBezTo>
                      <a:pt x="566475" y="1105807"/>
                      <a:pt x="567944" y="1098973"/>
                      <a:pt x="569637" y="1092200"/>
                    </a:cubicBezTo>
                    <a:cubicBezTo>
                      <a:pt x="574717" y="1093893"/>
                      <a:pt x="581091" y="1093494"/>
                      <a:pt x="584877" y="1097280"/>
                    </a:cubicBezTo>
                    <a:cubicBezTo>
                      <a:pt x="593511" y="1105914"/>
                      <a:pt x="598424" y="1117600"/>
                      <a:pt x="605197" y="1127760"/>
                    </a:cubicBezTo>
                    <a:cubicBezTo>
                      <a:pt x="608584" y="1132840"/>
                      <a:pt x="613426" y="1137208"/>
                      <a:pt x="615357" y="1143000"/>
                    </a:cubicBezTo>
                    <a:cubicBezTo>
                      <a:pt x="617050" y="1148080"/>
                      <a:pt x="617836" y="1153559"/>
                      <a:pt x="620437" y="1158240"/>
                    </a:cubicBezTo>
                    <a:cubicBezTo>
                      <a:pt x="626367" y="1168914"/>
                      <a:pt x="628712" y="1186713"/>
                      <a:pt x="640757" y="1188720"/>
                    </a:cubicBezTo>
                    <a:cubicBezTo>
                      <a:pt x="650917" y="1190413"/>
                      <a:pt x="661244" y="1191302"/>
                      <a:pt x="671237" y="1193800"/>
                    </a:cubicBezTo>
                    <a:cubicBezTo>
                      <a:pt x="681627" y="1196397"/>
                      <a:pt x="691557" y="1200573"/>
                      <a:pt x="701717" y="1203960"/>
                    </a:cubicBezTo>
                    <a:lnTo>
                      <a:pt x="716957" y="1209040"/>
                    </a:lnTo>
                    <a:lnTo>
                      <a:pt x="732197" y="1214120"/>
                    </a:lnTo>
                    <a:lnTo>
                      <a:pt x="747437" y="1219200"/>
                    </a:lnTo>
                    <a:cubicBezTo>
                      <a:pt x="783927" y="1215551"/>
                      <a:pt x="796111" y="1227548"/>
                      <a:pt x="808397" y="1198880"/>
                    </a:cubicBezTo>
                    <a:cubicBezTo>
                      <a:pt x="811147" y="1192463"/>
                      <a:pt x="811784" y="1185333"/>
                      <a:pt x="813477" y="1178560"/>
                    </a:cubicBezTo>
                    <a:cubicBezTo>
                      <a:pt x="813224" y="1177295"/>
                      <a:pt x="807483" y="1143127"/>
                      <a:pt x="803317" y="1137920"/>
                    </a:cubicBezTo>
                    <a:cubicBezTo>
                      <a:pt x="799503" y="1133152"/>
                      <a:pt x="793157" y="1131147"/>
                      <a:pt x="788077" y="1127760"/>
                    </a:cubicBezTo>
                    <a:cubicBezTo>
                      <a:pt x="781304" y="1117600"/>
                      <a:pt x="779341" y="1101141"/>
                      <a:pt x="767757" y="1097280"/>
                    </a:cubicBezTo>
                    <a:cubicBezTo>
                      <a:pt x="684830" y="1069638"/>
                      <a:pt x="788885" y="1102562"/>
                      <a:pt x="706797" y="1082040"/>
                    </a:cubicBezTo>
                    <a:cubicBezTo>
                      <a:pt x="696407" y="1079443"/>
                      <a:pt x="676317" y="1071880"/>
                      <a:pt x="676317" y="1071880"/>
                    </a:cubicBezTo>
                    <a:cubicBezTo>
                      <a:pt x="647427" y="1042990"/>
                      <a:pt x="670701" y="1070807"/>
                      <a:pt x="655997" y="1041400"/>
                    </a:cubicBezTo>
                    <a:cubicBezTo>
                      <a:pt x="636302" y="1002009"/>
                      <a:pt x="653526" y="1049226"/>
                      <a:pt x="640757" y="1010920"/>
                    </a:cubicBezTo>
                    <a:cubicBezTo>
                      <a:pt x="643325" y="998078"/>
                      <a:pt x="645481" y="975716"/>
                      <a:pt x="655997" y="965200"/>
                    </a:cubicBezTo>
                    <a:cubicBezTo>
                      <a:pt x="661352" y="959845"/>
                      <a:pt x="669895" y="959054"/>
                      <a:pt x="676317" y="955040"/>
                    </a:cubicBezTo>
                    <a:cubicBezTo>
                      <a:pt x="697921" y="941538"/>
                      <a:pt x="694537" y="942950"/>
                      <a:pt x="706797" y="924560"/>
                    </a:cubicBezTo>
                    <a:cubicBezTo>
                      <a:pt x="708490" y="917787"/>
                      <a:pt x="711877" y="911222"/>
                      <a:pt x="711877" y="904240"/>
                    </a:cubicBezTo>
                    <a:cubicBezTo>
                      <a:pt x="711877" y="858310"/>
                      <a:pt x="703621" y="873125"/>
                      <a:pt x="655997" y="863600"/>
                    </a:cubicBezTo>
                    <a:cubicBezTo>
                      <a:pt x="657690" y="843280"/>
                      <a:pt x="657725" y="822753"/>
                      <a:pt x="661077" y="802640"/>
                    </a:cubicBezTo>
                    <a:cubicBezTo>
                      <a:pt x="662838" y="792076"/>
                      <a:pt x="667850" y="782320"/>
                      <a:pt x="671237" y="772160"/>
                    </a:cubicBezTo>
                    <a:cubicBezTo>
                      <a:pt x="672930" y="767080"/>
                      <a:pt x="673104" y="761204"/>
                      <a:pt x="676317" y="756920"/>
                    </a:cubicBezTo>
                    <a:cubicBezTo>
                      <a:pt x="681397" y="750147"/>
                      <a:pt x="686702" y="743536"/>
                      <a:pt x="691557" y="736600"/>
                    </a:cubicBezTo>
                    <a:cubicBezTo>
                      <a:pt x="719913" y="696092"/>
                      <a:pt x="700859" y="717138"/>
                      <a:pt x="727117" y="690880"/>
                    </a:cubicBezTo>
                    <a:cubicBezTo>
                      <a:pt x="737007" y="661211"/>
                      <a:pt x="724459" y="688458"/>
                      <a:pt x="747437" y="665480"/>
                    </a:cubicBezTo>
                    <a:cubicBezTo>
                      <a:pt x="751754" y="661163"/>
                      <a:pt x="753688" y="654930"/>
                      <a:pt x="757597" y="650240"/>
                    </a:cubicBezTo>
                    <a:cubicBezTo>
                      <a:pt x="762196" y="644721"/>
                      <a:pt x="768426" y="640671"/>
                      <a:pt x="772837" y="635000"/>
                    </a:cubicBezTo>
                    <a:cubicBezTo>
                      <a:pt x="780334" y="625361"/>
                      <a:pt x="786384" y="614680"/>
                      <a:pt x="793157" y="604520"/>
                    </a:cubicBezTo>
                    <a:lnTo>
                      <a:pt x="803317" y="589280"/>
                    </a:lnTo>
                    <a:cubicBezTo>
                      <a:pt x="801624" y="575733"/>
                      <a:pt x="806172" y="559749"/>
                      <a:pt x="798237" y="548640"/>
                    </a:cubicBezTo>
                    <a:cubicBezTo>
                      <a:pt x="786760" y="532572"/>
                      <a:pt x="768878" y="567699"/>
                      <a:pt x="767757" y="568960"/>
                    </a:cubicBezTo>
                    <a:cubicBezTo>
                      <a:pt x="758211" y="579699"/>
                      <a:pt x="747437" y="589280"/>
                      <a:pt x="737277" y="599440"/>
                    </a:cubicBezTo>
                    <a:lnTo>
                      <a:pt x="722037" y="614680"/>
                    </a:lnTo>
                    <a:cubicBezTo>
                      <a:pt x="708888" y="627829"/>
                      <a:pt x="694546" y="644164"/>
                      <a:pt x="676317" y="650240"/>
                    </a:cubicBezTo>
                    <a:cubicBezTo>
                      <a:pt x="637646" y="663130"/>
                      <a:pt x="656339" y="658300"/>
                      <a:pt x="620437" y="665480"/>
                    </a:cubicBezTo>
                    <a:cubicBezTo>
                      <a:pt x="608584" y="663787"/>
                      <a:pt x="596346" y="663841"/>
                      <a:pt x="584877" y="660400"/>
                    </a:cubicBezTo>
                    <a:cubicBezTo>
                      <a:pt x="569601" y="655817"/>
                      <a:pt x="564597" y="643573"/>
                      <a:pt x="559477" y="629920"/>
                    </a:cubicBezTo>
                    <a:cubicBezTo>
                      <a:pt x="557026" y="623383"/>
                      <a:pt x="557147" y="616017"/>
                      <a:pt x="554397" y="609600"/>
                    </a:cubicBezTo>
                    <a:cubicBezTo>
                      <a:pt x="551992" y="603988"/>
                      <a:pt x="547624" y="599440"/>
                      <a:pt x="544237" y="594360"/>
                    </a:cubicBezTo>
                    <a:cubicBezTo>
                      <a:pt x="545930" y="585893"/>
                      <a:pt x="547444" y="577389"/>
                      <a:pt x="549317" y="568960"/>
                    </a:cubicBezTo>
                    <a:cubicBezTo>
                      <a:pt x="550832" y="562144"/>
                      <a:pt x="554397" y="555622"/>
                      <a:pt x="554397" y="548640"/>
                    </a:cubicBezTo>
                    <a:cubicBezTo>
                      <a:pt x="554397" y="486517"/>
                      <a:pt x="557351" y="462460"/>
                      <a:pt x="544237" y="416560"/>
                    </a:cubicBezTo>
                    <a:cubicBezTo>
                      <a:pt x="542766" y="411411"/>
                      <a:pt x="541552" y="406109"/>
                      <a:pt x="539157" y="401320"/>
                    </a:cubicBezTo>
                    <a:cubicBezTo>
                      <a:pt x="536427" y="395859"/>
                      <a:pt x="531727" y="391541"/>
                      <a:pt x="528997" y="386080"/>
                    </a:cubicBezTo>
                    <a:cubicBezTo>
                      <a:pt x="507965" y="344016"/>
                      <a:pt x="542874" y="399276"/>
                      <a:pt x="513757" y="355600"/>
                    </a:cubicBezTo>
                    <a:cubicBezTo>
                      <a:pt x="515450" y="311573"/>
                      <a:pt x="514724" y="267387"/>
                      <a:pt x="518837" y="223520"/>
                    </a:cubicBezTo>
                    <a:cubicBezTo>
                      <a:pt x="519837" y="212857"/>
                      <a:pt x="523056" y="201951"/>
                      <a:pt x="528997" y="193040"/>
                    </a:cubicBezTo>
                    <a:lnTo>
                      <a:pt x="539157" y="177800"/>
                    </a:lnTo>
                    <a:cubicBezTo>
                      <a:pt x="547199" y="145634"/>
                      <a:pt x="540364" y="163289"/>
                      <a:pt x="564557" y="127000"/>
                    </a:cubicBezTo>
                    <a:lnTo>
                      <a:pt x="574717" y="111760"/>
                    </a:lnTo>
                    <a:lnTo>
                      <a:pt x="584877" y="96520"/>
                    </a:lnTo>
                    <a:cubicBezTo>
                      <a:pt x="581490" y="89747"/>
                      <a:pt x="580535" y="81048"/>
                      <a:pt x="574717" y="76200"/>
                    </a:cubicBezTo>
                    <a:cubicBezTo>
                      <a:pt x="569353" y="71730"/>
                      <a:pt x="561325" y="70254"/>
                      <a:pt x="554397" y="71120"/>
                    </a:cubicBezTo>
                    <a:cubicBezTo>
                      <a:pt x="541636" y="72715"/>
                      <a:pt x="526165" y="87099"/>
                      <a:pt x="518837" y="96520"/>
                    </a:cubicBezTo>
                    <a:lnTo>
                      <a:pt x="488357" y="142240"/>
                    </a:lnTo>
                    <a:cubicBezTo>
                      <a:pt x="484970" y="147320"/>
                      <a:pt x="483658" y="154750"/>
                      <a:pt x="478197" y="157480"/>
                    </a:cubicBezTo>
                    <a:cubicBezTo>
                      <a:pt x="453088" y="170035"/>
                      <a:pt x="465061" y="165245"/>
                      <a:pt x="442637" y="172720"/>
                    </a:cubicBezTo>
                    <a:cubicBezTo>
                      <a:pt x="437557" y="171027"/>
                      <a:pt x="431852" y="170610"/>
                      <a:pt x="427397" y="167640"/>
                    </a:cubicBezTo>
                    <a:cubicBezTo>
                      <a:pt x="421419" y="163655"/>
                      <a:pt x="416756" y="157919"/>
                      <a:pt x="412157" y="152400"/>
                    </a:cubicBezTo>
                    <a:cubicBezTo>
                      <a:pt x="404654" y="143397"/>
                      <a:pt x="396221" y="127070"/>
                      <a:pt x="391837" y="116840"/>
                    </a:cubicBezTo>
                    <a:cubicBezTo>
                      <a:pt x="389728" y="111918"/>
                      <a:pt x="388866" y="106522"/>
                      <a:pt x="386757" y="101600"/>
                    </a:cubicBezTo>
                    <a:cubicBezTo>
                      <a:pt x="383774" y="94639"/>
                      <a:pt x="379256" y="88371"/>
                      <a:pt x="376597" y="81280"/>
                    </a:cubicBezTo>
                    <a:cubicBezTo>
                      <a:pt x="374146" y="74743"/>
                      <a:pt x="373435" y="67673"/>
                      <a:pt x="371517" y="60960"/>
                    </a:cubicBezTo>
                    <a:cubicBezTo>
                      <a:pt x="367446" y="46712"/>
                      <a:pt x="364018" y="38947"/>
                      <a:pt x="356277" y="25400"/>
                    </a:cubicBezTo>
                    <a:cubicBezTo>
                      <a:pt x="353248" y="20099"/>
                      <a:pt x="350885" y="13974"/>
                      <a:pt x="346117" y="10160"/>
                    </a:cubicBezTo>
                    <a:cubicBezTo>
                      <a:pt x="341936" y="6815"/>
                      <a:pt x="335957" y="6773"/>
                      <a:pt x="330877" y="5080"/>
                    </a:cubicBezTo>
                    <a:cubicBezTo>
                      <a:pt x="312045" y="11357"/>
                      <a:pt x="304630" y="0"/>
                      <a:pt x="300397" y="508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0" name="Figura a mano libera 59"/>
              <p:cNvSpPr/>
              <p:nvPr/>
            </p:nvSpPr>
            <p:spPr>
              <a:xfrm>
                <a:off x="931844" y="4794210"/>
                <a:ext cx="127014" cy="98381"/>
              </a:xfrm>
              <a:custGeom>
                <a:avLst/>
                <a:gdLst>
                  <a:gd name="connsiteX0" fmla="*/ 2236 w 621996"/>
                  <a:gd name="connsiteY0" fmla="*/ 35560 h 523240"/>
                  <a:gd name="connsiteX1" fmla="*/ 32716 w 621996"/>
                  <a:gd name="connsiteY1" fmla="*/ 40640 h 523240"/>
                  <a:gd name="connsiteX2" fmla="*/ 63196 w 621996"/>
                  <a:gd name="connsiteY2" fmla="*/ 50800 h 523240"/>
                  <a:gd name="connsiteX3" fmla="*/ 78436 w 621996"/>
                  <a:gd name="connsiteY3" fmla="*/ 121920 h 523240"/>
                  <a:gd name="connsiteX4" fmla="*/ 83516 w 621996"/>
                  <a:gd name="connsiteY4" fmla="*/ 137160 h 523240"/>
                  <a:gd name="connsiteX5" fmla="*/ 103836 w 621996"/>
                  <a:gd name="connsiteY5" fmla="*/ 142240 h 523240"/>
                  <a:gd name="connsiteX6" fmla="*/ 119076 w 621996"/>
                  <a:gd name="connsiteY6" fmla="*/ 157480 h 523240"/>
                  <a:gd name="connsiteX7" fmla="*/ 129236 w 621996"/>
                  <a:gd name="connsiteY7" fmla="*/ 187960 h 523240"/>
                  <a:gd name="connsiteX8" fmla="*/ 139396 w 621996"/>
                  <a:gd name="connsiteY8" fmla="*/ 228600 h 523240"/>
                  <a:gd name="connsiteX9" fmla="*/ 144476 w 621996"/>
                  <a:gd name="connsiteY9" fmla="*/ 274320 h 523240"/>
                  <a:gd name="connsiteX10" fmla="*/ 149556 w 621996"/>
                  <a:gd name="connsiteY10" fmla="*/ 289560 h 523240"/>
                  <a:gd name="connsiteX11" fmla="*/ 200356 w 621996"/>
                  <a:gd name="connsiteY11" fmla="*/ 309880 h 523240"/>
                  <a:gd name="connsiteX12" fmla="*/ 215596 w 621996"/>
                  <a:gd name="connsiteY12" fmla="*/ 314960 h 523240"/>
                  <a:gd name="connsiteX13" fmla="*/ 235916 w 621996"/>
                  <a:gd name="connsiteY13" fmla="*/ 320040 h 523240"/>
                  <a:gd name="connsiteX14" fmla="*/ 256236 w 621996"/>
                  <a:gd name="connsiteY14" fmla="*/ 330200 h 523240"/>
                  <a:gd name="connsiteX15" fmla="*/ 271476 w 621996"/>
                  <a:gd name="connsiteY15" fmla="*/ 335280 h 523240"/>
                  <a:gd name="connsiteX16" fmla="*/ 286716 w 621996"/>
                  <a:gd name="connsiteY16" fmla="*/ 345440 h 523240"/>
                  <a:gd name="connsiteX17" fmla="*/ 307036 w 621996"/>
                  <a:gd name="connsiteY17" fmla="*/ 350520 h 523240"/>
                  <a:gd name="connsiteX18" fmla="*/ 322276 w 621996"/>
                  <a:gd name="connsiteY18" fmla="*/ 365760 h 523240"/>
                  <a:gd name="connsiteX19" fmla="*/ 337516 w 621996"/>
                  <a:gd name="connsiteY19" fmla="*/ 375920 h 523240"/>
                  <a:gd name="connsiteX20" fmla="*/ 383236 w 621996"/>
                  <a:gd name="connsiteY20" fmla="*/ 411480 h 523240"/>
                  <a:gd name="connsiteX21" fmla="*/ 393396 w 621996"/>
                  <a:gd name="connsiteY21" fmla="*/ 426720 h 523240"/>
                  <a:gd name="connsiteX22" fmla="*/ 408636 w 621996"/>
                  <a:gd name="connsiteY22" fmla="*/ 431800 h 523240"/>
                  <a:gd name="connsiteX23" fmla="*/ 439116 w 621996"/>
                  <a:gd name="connsiteY23" fmla="*/ 452120 h 523240"/>
                  <a:gd name="connsiteX24" fmla="*/ 454356 w 621996"/>
                  <a:gd name="connsiteY24" fmla="*/ 462280 h 523240"/>
                  <a:gd name="connsiteX25" fmla="*/ 489916 w 621996"/>
                  <a:gd name="connsiteY25" fmla="*/ 508000 h 523240"/>
                  <a:gd name="connsiteX26" fmla="*/ 505156 w 621996"/>
                  <a:gd name="connsiteY26" fmla="*/ 518160 h 523240"/>
                  <a:gd name="connsiteX27" fmla="*/ 520396 w 621996"/>
                  <a:gd name="connsiteY27" fmla="*/ 523240 h 523240"/>
                  <a:gd name="connsiteX28" fmla="*/ 550876 w 621996"/>
                  <a:gd name="connsiteY28" fmla="*/ 518160 h 523240"/>
                  <a:gd name="connsiteX29" fmla="*/ 571196 w 621996"/>
                  <a:gd name="connsiteY29" fmla="*/ 487680 h 523240"/>
                  <a:gd name="connsiteX30" fmla="*/ 596596 w 621996"/>
                  <a:gd name="connsiteY30" fmla="*/ 452120 h 523240"/>
                  <a:gd name="connsiteX31" fmla="*/ 616916 w 621996"/>
                  <a:gd name="connsiteY31" fmla="*/ 426720 h 523240"/>
                  <a:gd name="connsiteX32" fmla="*/ 621996 w 621996"/>
                  <a:gd name="connsiteY32" fmla="*/ 411480 h 523240"/>
                  <a:gd name="connsiteX33" fmla="*/ 611836 w 621996"/>
                  <a:gd name="connsiteY33" fmla="*/ 355600 h 523240"/>
                  <a:gd name="connsiteX34" fmla="*/ 591516 w 621996"/>
                  <a:gd name="connsiteY34" fmla="*/ 350520 h 523240"/>
                  <a:gd name="connsiteX35" fmla="*/ 444196 w 621996"/>
                  <a:gd name="connsiteY35" fmla="*/ 345440 h 523240"/>
                  <a:gd name="connsiteX36" fmla="*/ 413716 w 621996"/>
                  <a:gd name="connsiteY36" fmla="*/ 330200 h 523240"/>
                  <a:gd name="connsiteX37" fmla="*/ 383236 w 621996"/>
                  <a:gd name="connsiteY37" fmla="*/ 309880 h 523240"/>
                  <a:gd name="connsiteX38" fmla="*/ 373076 w 621996"/>
                  <a:gd name="connsiteY38" fmla="*/ 294640 h 523240"/>
                  <a:gd name="connsiteX39" fmla="*/ 362916 w 621996"/>
                  <a:gd name="connsiteY39" fmla="*/ 254000 h 523240"/>
                  <a:gd name="connsiteX40" fmla="*/ 357836 w 621996"/>
                  <a:gd name="connsiteY40" fmla="*/ 238760 h 523240"/>
                  <a:gd name="connsiteX41" fmla="*/ 352756 w 621996"/>
                  <a:gd name="connsiteY41" fmla="*/ 213360 h 523240"/>
                  <a:gd name="connsiteX42" fmla="*/ 347676 w 621996"/>
                  <a:gd name="connsiteY42" fmla="*/ 193040 h 523240"/>
                  <a:gd name="connsiteX43" fmla="*/ 342596 w 621996"/>
                  <a:gd name="connsiteY43" fmla="*/ 152400 h 523240"/>
                  <a:gd name="connsiteX44" fmla="*/ 337516 w 621996"/>
                  <a:gd name="connsiteY44" fmla="*/ 137160 h 523240"/>
                  <a:gd name="connsiteX45" fmla="*/ 286716 w 621996"/>
                  <a:gd name="connsiteY45" fmla="*/ 106680 h 523240"/>
                  <a:gd name="connsiteX46" fmla="*/ 240996 w 621996"/>
                  <a:gd name="connsiteY46" fmla="*/ 81280 h 523240"/>
                  <a:gd name="connsiteX47" fmla="*/ 225756 w 621996"/>
                  <a:gd name="connsiteY47" fmla="*/ 66040 h 523240"/>
                  <a:gd name="connsiteX48" fmla="*/ 210516 w 621996"/>
                  <a:gd name="connsiteY48" fmla="*/ 60960 h 523240"/>
                  <a:gd name="connsiteX49" fmla="*/ 195276 w 621996"/>
                  <a:gd name="connsiteY49" fmla="*/ 50800 h 523240"/>
                  <a:gd name="connsiteX50" fmla="*/ 149556 w 621996"/>
                  <a:gd name="connsiteY50" fmla="*/ 40640 h 523240"/>
                  <a:gd name="connsiteX51" fmla="*/ 93676 w 621996"/>
                  <a:gd name="connsiteY51" fmla="*/ 30480 h 523240"/>
                  <a:gd name="connsiteX52" fmla="*/ 63196 w 621996"/>
                  <a:gd name="connsiteY52" fmla="*/ 15240 h 523240"/>
                  <a:gd name="connsiteX53" fmla="*/ 47956 w 621996"/>
                  <a:gd name="connsiteY53" fmla="*/ 10160 h 523240"/>
                  <a:gd name="connsiteX54" fmla="*/ 27636 w 621996"/>
                  <a:gd name="connsiteY54" fmla="*/ 0 h 523240"/>
                  <a:gd name="connsiteX55" fmla="*/ 12396 w 621996"/>
                  <a:gd name="connsiteY55" fmla="*/ 66040 h 523240"/>
                  <a:gd name="connsiteX56" fmla="*/ 47956 w 621996"/>
                  <a:gd name="connsiteY56" fmla="*/ 76200 h 52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21996" h="523240">
                    <a:moveTo>
                      <a:pt x="2236" y="35560"/>
                    </a:moveTo>
                    <a:cubicBezTo>
                      <a:pt x="12396" y="37253"/>
                      <a:pt x="22723" y="38142"/>
                      <a:pt x="32716" y="40640"/>
                    </a:cubicBezTo>
                    <a:cubicBezTo>
                      <a:pt x="43106" y="43237"/>
                      <a:pt x="63196" y="50800"/>
                      <a:pt x="63196" y="50800"/>
                    </a:cubicBezTo>
                    <a:cubicBezTo>
                      <a:pt x="85068" y="83608"/>
                      <a:pt x="68707" y="53815"/>
                      <a:pt x="78436" y="121920"/>
                    </a:cubicBezTo>
                    <a:cubicBezTo>
                      <a:pt x="79193" y="127221"/>
                      <a:pt x="79335" y="133815"/>
                      <a:pt x="83516" y="137160"/>
                    </a:cubicBezTo>
                    <a:cubicBezTo>
                      <a:pt x="88968" y="141521"/>
                      <a:pt x="97063" y="140547"/>
                      <a:pt x="103836" y="142240"/>
                    </a:cubicBezTo>
                    <a:cubicBezTo>
                      <a:pt x="108916" y="147320"/>
                      <a:pt x="115587" y="151200"/>
                      <a:pt x="119076" y="157480"/>
                    </a:cubicBezTo>
                    <a:cubicBezTo>
                      <a:pt x="124277" y="166842"/>
                      <a:pt x="125849" y="177800"/>
                      <a:pt x="129236" y="187960"/>
                    </a:cubicBezTo>
                    <a:cubicBezTo>
                      <a:pt x="135146" y="205689"/>
                      <a:pt x="136331" y="207144"/>
                      <a:pt x="139396" y="228600"/>
                    </a:cubicBezTo>
                    <a:cubicBezTo>
                      <a:pt x="141565" y="243780"/>
                      <a:pt x="141955" y="259195"/>
                      <a:pt x="144476" y="274320"/>
                    </a:cubicBezTo>
                    <a:cubicBezTo>
                      <a:pt x="145356" y="279602"/>
                      <a:pt x="145770" y="285774"/>
                      <a:pt x="149556" y="289560"/>
                    </a:cubicBezTo>
                    <a:cubicBezTo>
                      <a:pt x="157031" y="297035"/>
                      <a:pt x="194404" y="307896"/>
                      <a:pt x="200356" y="309880"/>
                    </a:cubicBezTo>
                    <a:cubicBezTo>
                      <a:pt x="205436" y="311573"/>
                      <a:pt x="210401" y="313661"/>
                      <a:pt x="215596" y="314960"/>
                    </a:cubicBezTo>
                    <a:cubicBezTo>
                      <a:pt x="222369" y="316653"/>
                      <a:pt x="229379" y="317589"/>
                      <a:pt x="235916" y="320040"/>
                    </a:cubicBezTo>
                    <a:cubicBezTo>
                      <a:pt x="243007" y="322699"/>
                      <a:pt x="249275" y="327217"/>
                      <a:pt x="256236" y="330200"/>
                    </a:cubicBezTo>
                    <a:cubicBezTo>
                      <a:pt x="261158" y="332309"/>
                      <a:pt x="266687" y="332885"/>
                      <a:pt x="271476" y="335280"/>
                    </a:cubicBezTo>
                    <a:cubicBezTo>
                      <a:pt x="276937" y="338010"/>
                      <a:pt x="281104" y="343035"/>
                      <a:pt x="286716" y="345440"/>
                    </a:cubicBezTo>
                    <a:cubicBezTo>
                      <a:pt x="293133" y="348190"/>
                      <a:pt x="300263" y="348827"/>
                      <a:pt x="307036" y="350520"/>
                    </a:cubicBezTo>
                    <a:cubicBezTo>
                      <a:pt x="312116" y="355600"/>
                      <a:pt x="316757" y="361161"/>
                      <a:pt x="322276" y="365760"/>
                    </a:cubicBezTo>
                    <a:cubicBezTo>
                      <a:pt x="326966" y="369669"/>
                      <a:pt x="332953" y="371864"/>
                      <a:pt x="337516" y="375920"/>
                    </a:cubicBezTo>
                    <a:cubicBezTo>
                      <a:pt x="378636" y="412471"/>
                      <a:pt x="351811" y="401005"/>
                      <a:pt x="383236" y="411480"/>
                    </a:cubicBezTo>
                    <a:cubicBezTo>
                      <a:pt x="386623" y="416560"/>
                      <a:pt x="388628" y="422906"/>
                      <a:pt x="393396" y="426720"/>
                    </a:cubicBezTo>
                    <a:cubicBezTo>
                      <a:pt x="397577" y="430065"/>
                      <a:pt x="403955" y="429199"/>
                      <a:pt x="408636" y="431800"/>
                    </a:cubicBezTo>
                    <a:cubicBezTo>
                      <a:pt x="419310" y="437730"/>
                      <a:pt x="428956" y="445347"/>
                      <a:pt x="439116" y="452120"/>
                    </a:cubicBezTo>
                    <a:lnTo>
                      <a:pt x="454356" y="462280"/>
                    </a:lnTo>
                    <a:cubicBezTo>
                      <a:pt x="468516" y="483521"/>
                      <a:pt x="472010" y="493079"/>
                      <a:pt x="489916" y="508000"/>
                    </a:cubicBezTo>
                    <a:cubicBezTo>
                      <a:pt x="494606" y="511909"/>
                      <a:pt x="499695" y="515430"/>
                      <a:pt x="505156" y="518160"/>
                    </a:cubicBezTo>
                    <a:cubicBezTo>
                      <a:pt x="509945" y="520555"/>
                      <a:pt x="515316" y="521547"/>
                      <a:pt x="520396" y="523240"/>
                    </a:cubicBezTo>
                    <a:cubicBezTo>
                      <a:pt x="530556" y="521547"/>
                      <a:pt x="541464" y="522343"/>
                      <a:pt x="550876" y="518160"/>
                    </a:cubicBezTo>
                    <a:cubicBezTo>
                      <a:pt x="567788" y="510644"/>
                      <a:pt x="565420" y="501156"/>
                      <a:pt x="571196" y="487680"/>
                    </a:cubicBezTo>
                    <a:cubicBezTo>
                      <a:pt x="581226" y="464277"/>
                      <a:pt x="579173" y="469543"/>
                      <a:pt x="596596" y="452120"/>
                    </a:cubicBezTo>
                    <a:cubicBezTo>
                      <a:pt x="609365" y="413814"/>
                      <a:pt x="590655" y="459546"/>
                      <a:pt x="616916" y="426720"/>
                    </a:cubicBezTo>
                    <a:cubicBezTo>
                      <a:pt x="620261" y="422539"/>
                      <a:pt x="620303" y="416560"/>
                      <a:pt x="621996" y="411480"/>
                    </a:cubicBezTo>
                    <a:cubicBezTo>
                      <a:pt x="618609" y="392853"/>
                      <a:pt x="620303" y="372533"/>
                      <a:pt x="611836" y="355600"/>
                    </a:cubicBezTo>
                    <a:cubicBezTo>
                      <a:pt x="608714" y="349355"/>
                      <a:pt x="598485" y="350942"/>
                      <a:pt x="591516" y="350520"/>
                    </a:cubicBezTo>
                    <a:cubicBezTo>
                      <a:pt x="542470" y="347548"/>
                      <a:pt x="493303" y="347133"/>
                      <a:pt x="444196" y="345440"/>
                    </a:cubicBezTo>
                    <a:cubicBezTo>
                      <a:pt x="428922" y="340349"/>
                      <a:pt x="426846" y="341142"/>
                      <a:pt x="413716" y="330200"/>
                    </a:cubicBezTo>
                    <a:cubicBezTo>
                      <a:pt x="388347" y="309060"/>
                      <a:pt x="410019" y="318808"/>
                      <a:pt x="383236" y="309880"/>
                    </a:cubicBezTo>
                    <a:cubicBezTo>
                      <a:pt x="379849" y="304800"/>
                      <a:pt x="375806" y="300101"/>
                      <a:pt x="373076" y="294640"/>
                    </a:cubicBezTo>
                    <a:cubicBezTo>
                      <a:pt x="367270" y="283028"/>
                      <a:pt x="365814" y="265593"/>
                      <a:pt x="362916" y="254000"/>
                    </a:cubicBezTo>
                    <a:cubicBezTo>
                      <a:pt x="361617" y="248805"/>
                      <a:pt x="359135" y="243955"/>
                      <a:pt x="357836" y="238760"/>
                    </a:cubicBezTo>
                    <a:cubicBezTo>
                      <a:pt x="355742" y="230383"/>
                      <a:pt x="354629" y="221789"/>
                      <a:pt x="352756" y="213360"/>
                    </a:cubicBezTo>
                    <a:cubicBezTo>
                      <a:pt x="351241" y="206544"/>
                      <a:pt x="348824" y="199927"/>
                      <a:pt x="347676" y="193040"/>
                    </a:cubicBezTo>
                    <a:cubicBezTo>
                      <a:pt x="345432" y="179574"/>
                      <a:pt x="345038" y="165832"/>
                      <a:pt x="342596" y="152400"/>
                    </a:cubicBezTo>
                    <a:cubicBezTo>
                      <a:pt x="341638" y="147132"/>
                      <a:pt x="341302" y="140946"/>
                      <a:pt x="337516" y="137160"/>
                    </a:cubicBezTo>
                    <a:cubicBezTo>
                      <a:pt x="318792" y="118436"/>
                      <a:pt x="306759" y="118706"/>
                      <a:pt x="286716" y="106680"/>
                    </a:cubicBezTo>
                    <a:cubicBezTo>
                      <a:pt x="243047" y="80478"/>
                      <a:pt x="271650" y="91498"/>
                      <a:pt x="240996" y="81280"/>
                    </a:cubicBezTo>
                    <a:cubicBezTo>
                      <a:pt x="235916" y="76200"/>
                      <a:pt x="231734" y="70025"/>
                      <a:pt x="225756" y="66040"/>
                    </a:cubicBezTo>
                    <a:cubicBezTo>
                      <a:pt x="221301" y="63070"/>
                      <a:pt x="215305" y="63355"/>
                      <a:pt x="210516" y="60960"/>
                    </a:cubicBezTo>
                    <a:cubicBezTo>
                      <a:pt x="205055" y="58230"/>
                      <a:pt x="200737" y="53530"/>
                      <a:pt x="195276" y="50800"/>
                    </a:cubicBezTo>
                    <a:cubicBezTo>
                      <a:pt x="182094" y="44209"/>
                      <a:pt x="162563" y="43241"/>
                      <a:pt x="149556" y="40640"/>
                    </a:cubicBezTo>
                    <a:cubicBezTo>
                      <a:pt x="89676" y="28664"/>
                      <a:pt x="184071" y="43394"/>
                      <a:pt x="93676" y="30480"/>
                    </a:cubicBezTo>
                    <a:cubicBezTo>
                      <a:pt x="55370" y="17711"/>
                      <a:pt x="102587" y="34935"/>
                      <a:pt x="63196" y="15240"/>
                    </a:cubicBezTo>
                    <a:cubicBezTo>
                      <a:pt x="58407" y="12845"/>
                      <a:pt x="52878" y="12269"/>
                      <a:pt x="47956" y="10160"/>
                    </a:cubicBezTo>
                    <a:cubicBezTo>
                      <a:pt x="40995" y="7177"/>
                      <a:pt x="34409" y="3387"/>
                      <a:pt x="27636" y="0"/>
                    </a:cubicBezTo>
                    <a:cubicBezTo>
                      <a:pt x="14524" y="19668"/>
                      <a:pt x="0" y="36290"/>
                      <a:pt x="12396" y="66040"/>
                    </a:cubicBezTo>
                    <a:cubicBezTo>
                      <a:pt x="16852" y="76735"/>
                      <a:pt x="36535" y="76200"/>
                      <a:pt x="47956" y="76200"/>
                    </a:cubicBezTo>
                  </a:path>
                </a:pathLst>
              </a:custGeom>
              <a:grpFill/>
              <a:ln w="9525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1" name="Figura a mano libera 60"/>
              <p:cNvSpPr/>
              <p:nvPr/>
            </p:nvSpPr>
            <p:spPr>
              <a:xfrm>
                <a:off x="1341465" y="4508588"/>
                <a:ext cx="144478" cy="136464"/>
              </a:xfrm>
              <a:custGeom>
                <a:avLst/>
                <a:gdLst>
                  <a:gd name="connsiteX0" fmla="*/ 25400 w 711200"/>
                  <a:gd name="connsiteY0" fmla="*/ 35560 h 731520"/>
                  <a:gd name="connsiteX1" fmla="*/ 25400 w 711200"/>
                  <a:gd name="connsiteY1" fmla="*/ 127000 h 731520"/>
                  <a:gd name="connsiteX2" fmla="*/ 20320 w 711200"/>
                  <a:gd name="connsiteY2" fmla="*/ 147320 h 731520"/>
                  <a:gd name="connsiteX3" fmla="*/ 0 w 711200"/>
                  <a:gd name="connsiteY3" fmla="*/ 193040 h 731520"/>
                  <a:gd name="connsiteX4" fmla="*/ 5080 w 711200"/>
                  <a:gd name="connsiteY4" fmla="*/ 269240 h 731520"/>
                  <a:gd name="connsiteX5" fmla="*/ 10160 w 711200"/>
                  <a:gd name="connsiteY5" fmla="*/ 284480 h 731520"/>
                  <a:gd name="connsiteX6" fmla="*/ 25400 w 711200"/>
                  <a:gd name="connsiteY6" fmla="*/ 304800 h 731520"/>
                  <a:gd name="connsiteX7" fmla="*/ 30480 w 711200"/>
                  <a:gd name="connsiteY7" fmla="*/ 320040 h 731520"/>
                  <a:gd name="connsiteX8" fmla="*/ 40640 w 711200"/>
                  <a:gd name="connsiteY8" fmla="*/ 335280 h 731520"/>
                  <a:gd name="connsiteX9" fmla="*/ 45720 w 711200"/>
                  <a:gd name="connsiteY9" fmla="*/ 355600 h 731520"/>
                  <a:gd name="connsiteX10" fmla="*/ 86360 w 711200"/>
                  <a:gd name="connsiteY10" fmla="*/ 381000 h 731520"/>
                  <a:gd name="connsiteX11" fmla="*/ 91440 w 711200"/>
                  <a:gd name="connsiteY11" fmla="*/ 396240 h 731520"/>
                  <a:gd name="connsiteX12" fmla="*/ 76200 w 711200"/>
                  <a:gd name="connsiteY12" fmla="*/ 426720 h 731520"/>
                  <a:gd name="connsiteX13" fmla="*/ 60960 w 711200"/>
                  <a:gd name="connsiteY13" fmla="*/ 436880 h 731520"/>
                  <a:gd name="connsiteX14" fmla="*/ 30480 w 711200"/>
                  <a:gd name="connsiteY14" fmla="*/ 467360 h 731520"/>
                  <a:gd name="connsiteX15" fmla="*/ 20320 w 711200"/>
                  <a:gd name="connsiteY15" fmla="*/ 482600 h 731520"/>
                  <a:gd name="connsiteX16" fmla="*/ 5080 w 711200"/>
                  <a:gd name="connsiteY16" fmla="*/ 492760 h 731520"/>
                  <a:gd name="connsiteX17" fmla="*/ 20320 w 711200"/>
                  <a:gd name="connsiteY17" fmla="*/ 543560 h 731520"/>
                  <a:gd name="connsiteX18" fmla="*/ 30480 w 711200"/>
                  <a:gd name="connsiteY18" fmla="*/ 574040 h 731520"/>
                  <a:gd name="connsiteX19" fmla="*/ 40640 w 711200"/>
                  <a:gd name="connsiteY19" fmla="*/ 589280 h 731520"/>
                  <a:gd name="connsiteX20" fmla="*/ 66040 w 711200"/>
                  <a:gd name="connsiteY20" fmla="*/ 619760 h 731520"/>
                  <a:gd name="connsiteX21" fmla="*/ 111760 w 711200"/>
                  <a:gd name="connsiteY21" fmla="*/ 604520 h 731520"/>
                  <a:gd name="connsiteX22" fmla="*/ 127000 w 711200"/>
                  <a:gd name="connsiteY22" fmla="*/ 589280 h 731520"/>
                  <a:gd name="connsiteX23" fmla="*/ 142240 w 711200"/>
                  <a:gd name="connsiteY23" fmla="*/ 579120 h 731520"/>
                  <a:gd name="connsiteX24" fmla="*/ 177800 w 711200"/>
                  <a:gd name="connsiteY24" fmla="*/ 553720 h 731520"/>
                  <a:gd name="connsiteX25" fmla="*/ 228600 w 711200"/>
                  <a:gd name="connsiteY25" fmla="*/ 558800 h 731520"/>
                  <a:gd name="connsiteX26" fmla="*/ 259080 w 711200"/>
                  <a:gd name="connsiteY26" fmla="*/ 579120 h 731520"/>
                  <a:gd name="connsiteX27" fmla="*/ 274320 w 711200"/>
                  <a:gd name="connsiteY27" fmla="*/ 589280 h 731520"/>
                  <a:gd name="connsiteX28" fmla="*/ 289560 w 711200"/>
                  <a:gd name="connsiteY28" fmla="*/ 614680 h 731520"/>
                  <a:gd name="connsiteX29" fmla="*/ 320040 w 711200"/>
                  <a:gd name="connsiteY29" fmla="*/ 619760 h 731520"/>
                  <a:gd name="connsiteX30" fmla="*/ 345440 w 711200"/>
                  <a:gd name="connsiteY30" fmla="*/ 614680 h 731520"/>
                  <a:gd name="connsiteX31" fmla="*/ 360680 w 711200"/>
                  <a:gd name="connsiteY31" fmla="*/ 604520 h 731520"/>
                  <a:gd name="connsiteX32" fmla="*/ 406400 w 711200"/>
                  <a:gd name="connsiteY32" fmla="*/ 619760 h 731520"/>
                  <a:gd name="connsiteX33" fmla="*/ 426720 w 711200"/>
                  <a:gd name="connsiteY33" fmla="*/ 650240 h 731520"/>
                  <a:gd name="connsiteX34" fmla="*/ 436880 w 711200"/>
                  <a:gd name="connsiteY34" fmla="*/ 665480 h 731520"/>
                  <a:gd name="connsiteX35" fmla="*/ 441960 w 711200"/>
                  <a:gd name="connsiteY35" fmla="*/ 680720 h 731520"/>
                  <a:gd name="connsiteX36" fmla="*/ 467360 w 711200"/>
                  <a:gd name="connsiteY36" fmla="*/ 711200 h 731520"/>
                  <a:gd name="connsiteX37" fmla="*/ 482600 w 711200"/>
                  <a:gd name="connsiteY37" fmla="*/ 721360 h 731520"/>
                  <a:gd name="connsiteX38" fmla="*/ 513080 w 711200"/>
                  <a:gd name="connsiteY38" fmla="*/ 731520 h 731520"/>
                  <a:gd name="connsiteX39" fmla="*/ 528320 w 711200"/>
                  <a:gd name="connsiteY39" fmla="*/ 726440 h 731520"/>
                  <a:gd name="connsiteX40" fmla="*/ 543560 w 711200"/>
                  <a:gd name="connsiteY40" fmla="*/ 690880 h 731520"/>
                  <a:gd name="connsiteX41" fmla="*/ 548640 w 711200"/>
                  <a:gd name="connsiteY41" fmla="*/ 675640 h 731520"/>
                  <a:gd name="connsiteX42" fmla="*/ 553720 w 711200"/>
                  <a:gd name="connsiteY42" fmla="*/ 604520 h 731520"/>
                  <a:gd name="connsiteX43" fmla="*/ 574040 w 711200"/>
                  <a:gd name="connsiteY43" fmla="*/ 599440 h 731520"/>
                  <a:gd name="connsiteX44" fmla="*/ 594360 w 711200"/>
                  <a:gd name="connsiteY44" fmla="*/ 568960 h 731520"/>
                  <a:gd name="connsiteX45" fmla="*/ 624840 w 711200"/>
                  <a:gd name="connsiteY45" fmla="*/ 558800 h 731520"/>
                  <a:gd name="connsiteX46" fmla="*/ 640080 w 711200"/>
                  <a:gd name="connsiteY46" fmla="*/ 553720 h 731520"/>
                  <a:gd name="connsiteX47" fmla="*/ 665480 w 711200"/>
                  <a:gd name="connsiteY47" fmla="*/ 548640 h 731520"/>
                  <a:gd name="connsiteX48" fmla="*/ 680720 w 711200"/>
                  <a:gd name="connsiteY48" fmla="*/ 538480 h 731520"/>
                  <a:gd name="connsiteX49" fmla="*/ 695960 w 711200"/>
                  <a:gd name="connsiteY49" fmla="*/ 533400 h 731520"/>
                  <a:gd name="connsiteX50" fmla="*/ 711200 w 711200"/>
                  <a:gd name="connsiteY50" fmla="*/ 497840 h 731520"/>
                  <a:gd name="connsiteX51" fmla="*/ 706120 w 711200"/>
                  <a:gd name="connsiteY51" fmla="*/ 472440 h 731520"/>
                  <a:gd name="connsiteX52" fmla="*/ 685800 w 711200"/>
                  <a:gd name="connsiteY52" fmla="*/ 431800 h 731520"/>
                  <a:gd name="connsiteX53" fmla="*/ 655320 w 711200"/>
                  <a:gd name="connsiteY53" fmla="*/ 401320 h 731520"/>
                  <a:gd name="connsiteX54" fmla="*/ 609600 w 711200"/>
                  <a:gd name="connsiteY54" fmla="*/ 411480 h 731520"/>
                  <a:gd name="connsiteX55" fmla="*/ 599440 w 711200"/>
                  <a:gd name="connsiteY55" fmla="*/ 426720 h 731520"/>
                  <a:gd name="connsiteX56" fmla="*/ 589280 w 711200"/>
                  <a:gd name="connsiteY56" fmla="*/ 396240 h 731520"/>
                  <a:gd name="connsiteX57" fmla="*/ 568960 w 711200"/>
                  <a:gd name="connsiteY57" fmla="*/ 355600 h 731520"/>
                  <a:gd name="connsiteX58" fmla="*/ 563880 w 711200"/>
                  <a:gd name="connsiteY58" fmla="*/ 304800 h 731520"/>
                  <a:gd name="connsiteX59" fmla="*/ 548640 w 711200"/>
                  <a:gd name="connsiteY59" fmla="*/ 294640 h 731520"/>
                  <a:gd name="connsiteX60" fmla="*/ 543560 w 711200"/>
                  <a:gd name="connsiteY60" fmla="*/ 279400 h 731520"/>
                  <a:gd name="connsiteX61" fmla="*/ 528320 w 711200"/>
                  <a:gd name="connsiteY61" fmla="*/ 269240 h 731520"/>
                  <a:gd name="connsiteX62" fmla="*/ 492760 w 711200"/>
                  <a:gd name="connsiteY62" fmla="*/ 259080 h 731520"/>
                  <a:gd name="connsiteX63" fmla="*/ 436880 w 711200"/>
                  <a:gd name="connsiteY63" fmla="*/ 264160 h 731520"/>
                  <a:gd name="connsiteX64" fmla="*/ 411480 w 711200"/>
                  <a:gd name="connsiteY64" fmla="*/ 289560 h 731520"/>
                  <a:gd name="connsiteX65" fmla="*/ 381000 w 711200"/>
                  <a:gd name="connsiteY65" fmla="*/ 330200 h 731520"/>
                  <a:gd name="connsiteX66" fmla="*/ 370840 w 711200"/>
                  <a:gd name="connsiteY66" fmla="*/ 345440 h 731520"/>
                  <a:gd name="connsiteX67" fmla="*/ 355600 w 711200"/>
                  <a:gd name="connsiteY67" fmla="*/ 360680 h 731520"/>
                  <a:gd name="connsiteX68" fmla="*/ 325120 w 711200"/>
                  <a:gd name="connsiteY68" fmla="*/ 370840 h 731520"/>
                  <a:gd name="connsiteX69" fmla="*/ 309880 w 711200"/>
                  <a:gd name="connsiteY69" fmla="*/ 381000 h 731520"/>
                  <a:gd name="connsiteX70" fmla="*/ 299720 w 711200"/>
                  <a:gd name="connsiteY70" fmla="*/ 396240 h 731520"/>
                  <a:gd name="connsiteX71" fmla="*/ 284480 w 711200"/>
                  <a:gd name="connsiteY71" fmla="*/ 401320 h 731520"/>
                  <a:gd name="connsiteX72" fmla="*/ 264160 w 711200"/>
                  <a:gd name="connsiteY72" fmla="*/ 411480 h 731520"/>
                  <a:gd name="connsiteX73" fmla="*/ 187960 w 711200"/>
                  <a:gd name="connsiteY73" fmla="*/ 401320 h 731520"/>
                  <a:gd name="connsiteX74" fmla="*/ 142240 w 711200"/>
                  <a:gd name="connsiteY74" fmla="*/ 381000 h 731520"/>
                  <a:gd name="connsiteX75" fmla="*/ 121920 w 711200"/>
                  <a:gd name="connsiteY75" fmla="*/ 375920 h 731520"/>
                  <a:gd name="connsiteX76" fmla="*/ 106680 w 711200"/>
                  <a:gd name="connsiteY76" fmla="*/ 370840 h 731520"/>
                  <a:gd name="connsiteX77" fmla="*/ 101600 w 711200"/>
                  <a:gd name="connsiteY77" fmla="*/ 355600 h 731520"/>
                  <a:gd name="connsiteX78" fmla="*/ 91440 w 711200"/>
                  <a:gd name="connsiteY78" fmla="*/ 340360 h 731520"/>
                  <a:gd name="connsiteX79" fmla="*/ 86360 w 711200"/>
                  <a:gd name="connsiteY79" fmla="*/ 304800 h 731520"/>
                  <a:gd name="connsiteX80" fmla="*/ 96520 w 711200"/>
                  <a:gd name="connsiteY80" fmla="*/ 208280 h 731520"/>
                  <a:gd name="connsiteX81" fmla="*/ 101600 w 711200"/>
                  <a:gd name="connsiteY81" fmla="*/ 172720 h 731520"/>
                  <a:gd name="connsiteX82" fmla="*/ 111760 w 711200"/>
                  <a:gd name="connsiteY82" fmla="*/ 142240 h 731520"/>
                  <a:gd name="connsiteX83" fmla="*/ 106680 w 711200"/>
                  <a:gd name="connsiteY83" fmla="*/ 111760 h 731520"/>
                  <a:gd name="connsiteX84" fmla="*/ 101600 w 711200"/>
                  <a:gd name="connsiteY84" fmla="*/ 76200 h 731520"/>
                  <a:gd name="connsiteX85" fmla="*/ 96520 w 711200"/>
                  <a:gd name="connsiteY85" fmla="*/ 55880 h 731520"/>
                  <a:gd name="connsiteX86" fmla="*/ 86360 w 711200"/>
                  <a:gd name="connsiteY86" fmla="*/ 15240 h 731520"/>
                  <a:gd name="connsiteX87" fmla="*/ 76200 w 711200"/>
                  <a:gd name="connsiteY87" fmla="*/ 0 h 731520"/>
                  <a:gd name="connsiteX88" fmla="*/ 50800 w 711200"/>
                  <a:gd name="connsiteY88" fmla="*/ 10160 h 731520"/>
                  <a:gd name="connsiteX89" fmla="*/ 45720 w 711200"/>
                  <a:gd name="connsiteY89" fmla="*/ 25400 h 731520"/>
                  <a:gd name="connsiteX90" fmla="*/ 25400 w 711200"/>
                  <a:gd name="connsiteY90" fmla="*/ 3556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711200" h="731520">
                    <a:moveTo>
                      <a:pt x="25400" y="35560"/>
                    </a:moveTo>
                    <a:cubicBezTo>
                      <a:pt x="22013" y="52493"/>
                      <a:pt x="25400" y="11108"/>
                      <a:pt x="25400" y="127000"/>
                    </a:cubicBezTo>
                    <a:cubicBezTo>
                      <a:pt x="25400" y="133982"/>
                      <a:pt x="22326" y="140633"/>
                      <a:pt x="20320" y="147320"/>
                    </a:cubicBezTo>
                    <a:cubicBezTo>
                      <a:pt x="10428" y="180295"/>
                      <a:pt x="14847" y="170769"/>
                      <a:pt x="0" y="193040"/>
                    </a:cubicBezTo>
                    <a:cubicBezTo>
                      <a:pt x="1693" y="218440"/>
                      <a:pt x="2269" y="243939"/>
                      <a:pt x="5080" y="269240"/>
                    </a:cubicBezTo>
                    <a:cubicBezTo>
                      <a:pt x="5671" y="274562"/>
                      <a:pt x="7503" y="279831"/>
                      <a:pt x="10160" y="284480"/>
                    </a:cubicBezTo>
                    <a:cubicBezTo>
                      <a:pt x="14361" y="291831"/>
                      <a:pt x="20320" y="298027"/>
                      <a:pt x="25400" y="304800"/>
                    </a:cubicBezTo>
                    <a:cubicBezTo>
                      <a:pt x="27093" y="309880"/>
                      <a:pt x="28085" y="315251"/>
                      <a:pt x="30480" y="320040"/>
                    </a:cubicBezTo>
                    <a:cubicBezTo>
                      <a:pt x="33210" y="325501"/>
                      <a:pt x="38235" y="329668"/>
                      <a:pt x="40640" y="335280"/>
                    </a:cubicBezTo>
                    <a:cubicBezTo>
                      <a:pt x="43390" y="341697"/>
                      <a:pt x="41662" y="349919"/>
                      <a:pt x="45720" y="355600"/>
                    </a:cubicBezTo>
                    <a:cubicBezTo>
                      <a:pt x="53047" y="365858"/>
                      <a:pt x="75507" y="375573"/>
                      <a:pt x="86360" y="381000"/>
                    </a:cubicBezTo>
                    <a:cubicBezTo>
                      <a:pt x="88053" y="386080"/>
                      <a:pt x="91440" y="390885"/>
                      <a:pt x="91440" y="396240"/>
                    </a:cubicBezTo>
                    <a:cubicBezTo>
                      <a:pt x="91440" y="404503"/>
                      <a:pt x="81337" y="421583"/>
                      <a:pt x="76200" y="426720"/>
                    </a:cubicBezTo>
                    <a:cubicBezTo>
                      <a:pt x="71883" y="431037"/>
                      <a:pt x="65523" y="432824"/>
                      <a:pt x="60960" y="436880"/>
                    </a:cubicBezTo>
                    <a:cubicBezTo>
                      <a:pt x="50221" y="446426"/>
                      <a:pt x="38450" y="455405"/>
                      <a:pt x="30480" y="467360"/>
                    </a:cubicBezTo>
                    <a:cubicBezTo>
                      <a:pt x="27093" y="472440"/>
                      <a:pt x="24637" y="478283"/>
                      <a:pt x="20320" y="482600"/>
                    </a:cubicBezTo>
                    <a:cubicBezTo>
                      <a:pt x="16003" y="486917"/>
                      <a:pt x="10160" y="489373"/>
                      <a:pt x="5080" y="492760"/>
                    </a:cubicBezTo>
                    <a:cubicBezTo>
                      <a:pt x="16226" y="570784"/>
                      <a:pt x="865" y="499787"/>
                      <a:pt x="20320" y="543560"/>
                    </a:cubicBezTo>
                    <a:cubicBezTo>
                      <a:pt x="24670" y="553347"/>
                      <a:pt x="24539" y="565129"/>
                      <a:pt x="30480" y="574040"/>
                    </a:cubicBezTo>
                    <a:cubicBezTo>
                      <a:pt x="33867" y="579120"/>
                      <a:pt x="36731" y="584590"/>
                      <a:pt x="40640" y="589280"/>
                    </a:cubicBezTo>
                    <a:cubicBezTo>
                      <a:pt x="73235" y="628394"/>
                      <a:pt x="40815" y="581922"/>
                      <a:pt x="66040" y="619760"/>
                    </a:cubicBezTo>
                    <a:cubicBezTo>
                      <a:pt x="85543" y="615859"/>
                      <a:pt x="95402" y="616204"/>
                      <a:pt x="111760" y="604520"/>
                    </a:cubicBezTo>
                    <a:cubicBezTo>
                      <a:pt x="117606" y="600344"/>
                      <a:pt x="121481" y="593879"/>
                      <a:pt x="127000" y="589280"/>
                    </a:cubicBezTo>
                    <a:cubicBezTo>
                      <a:pt x="131690" y="585371"/>
                      <a:pt x="137272" y="582669"/>
                      <a:pt x="142240" y="579120"/>
                    </a:cubicBezTo>
                    <a:cubicBezTo>
                      <a:pt x="186348" y="547615"/>
                      <a:pt x="141884" y="577664"/>
                      <a:pt x="177800" y="553720"/>
                    </a:cubicBezTo>
                    <a:cubicBezTo>
                      <a:pt x="194733" y="555413"/>
                      <a:pt x="212357" y="553724"/>
                      <a:pt x="228600" y="558800"/>
                    </a:cubicBezTo>
                    <a:cubicBezTo>
                      <a:pt x="240255" y="562442"/>
                      <a:pt x="248920" y="572347"/>
                      <a:pt x="259080" y="579120"/>
                    </a:cubicBezTo>
                    <a:lnTo>
                      <a:pt x="274320" y="589280"/>
                    </a:lnTo>
                    <a:cubicBezTo>
                      <a:pt x="279400" y="597747"/>
                      <a:pt x="283134" y="607183"/>
                      <a:pt x="289560" y="614680"/>
                    </a:cubicBezTo>
                    <a:cubicBezTo>
                      <a:pt x="303715" y="631194"/>
                      <a:pt x="303867" y="623803"/>
                      <a:pt x="320040" y="619760"/>
                    </a:cubicBezTo>
                    <a:cubicBezTo>
                      <a:pt x="328417" y="617666"/>
                      <a:pt x="336973" y="616373"/>
                      <a:pt x="345440" y="614680"/>
                    </a:cubicBezTo>
                    <a:cubicBezTo>
                      <a:pt x="350520" y="611293"/>
                      <a:pt x="354636" y="605383"/>
                      <a:pt x="360680" y="604520"/>
                    </a:cubicBezTo>
                    <a:cubicBezTo>
                      <a:pt x="368739" y="603369"/>
                      <a:pt x="402086" y="618034"/>
                      <a:pt x="406400" y="619760"/>
                    </a:cubicBezTo>
                    <a:lnTo>
                      <a:pt x="426720" y="650240"/>
                    </a:lnTo>
                    <a:cubicBezTo>
                      <a:pt x="430107" y="655320"/>
                      <a:pt x="434949" y="659688"/>
                      <a:pt x="436880" y="665480"/>
                    </a:cubicBezTo>
                    <a:cubicBezTo>
                      <a:pt x="438573" y="670560"/>
                      <a:pt x="439565" y="675931"/>
                      <a:pt x="441960" y="680720"/>
                    </a:cubicBezTo>
                    <a:cubicBezTo>
                      <a:pt x="447669" y="692137"/>
                      <a:pt x="457730" y="703175"/>
                      <a:pt x="467360" y="711200"/>
                    </a:cubicBezTo>
                    <a:cubicBezTo>
                      <a:pt x="472050" y="715109"/>
                      <a:pt x="477021" y="718880"/>
                      <a:pt x="482600" y="721360"/>
                    </a:cubicBezTo>
                    <a:cubicBezTo>
                      <a:pt x="492387" y="725710"/>
                      <a:pt x="513080" y="731520"/>
                      <a:pt x="513080" y="731520"/>
                    </a:cubicBezTo>
                    <a:cubicBezTo>
                      <a:pt x="518160" y="729827"/>
                      <a:pt x="524139" y="729785"/>
                      <a:pt x="528320" y="726440"/>
                    </a:cubicBezTo>
                    <a:cubicBezTo>
                      <a:pt x="539777" y="717274"/>
                      <a:pt x="539945" y="703534"/>
                      <a:pt x="543560" y="690880"/>
                    </a:cubicBezTo>
                    <a:cubicBezTo>
                      <a:pt x="545031" y="685731"/>
                      <a:pt x="546947" y="680720"/>
                      <a:pt x="548640" y="675640"/>
                    </a:cubicBezTo>
                    <a:cubicBezTo>
                      <a:pt x="550333" y="651933"/>
                      <a:pt x="546204" y="627067"/>
                      <a:pt x="553720" y="604520"/>
                    </a:cubicBezTo>
                    <a:cubicBezTo>
                      <a:pt x="555928" y="597896"/>
                      <a:pt x="568786" y="604038"/>
                      <a:pt x="574040" y="599440"/>
                    </a:cubicBezTo>
                    <a:cubicBezTo>
                      <a:pt x="583230" y="591399"/>
                      <a:pt x="582776" y="572821"/>
                      <a:pt x="594360" y="568960"/>
                    </a:cubicBezTo>
                    <a:lnTo>
                      <a:pt x="624840" y="558800"/>
                    </a:lnTo>
                    <a:cubicBezTo>
                      <a:pt x="629920" y="557107"/>
                      <a:pt x="634829" y="554770"/>
                      <a:pt x="640080" y="553720"/>
                    </a:cubicBezTo>
                    <a:lnTo>
                      <a:pt x="665480" y="548640"/>
                    </a:lnTo>
                    <a:cubicBezTo>
                      <a:pt x="670560" y="545253"/>
                      <a:pt x="675259" y="541210"/>
                      <a:pt x="680720" y="538480"/>
                    </a:cubicBezTo>
                    <a:cubicBezTo>
                      <a:pt x="685509" y="536085"/>
                      <a:pt x="692174" y="537186"/>
                      <a:pt x="695960" y="533400"/>
                    </a:cubicBezTo>
                    <a:cubicBezTo>
                      <a:pt x="702237" y="527123"/>
                      <a:pt x="708164" y="506948"/>
                      <a:pt x="711200" y="497840"/>
                    </a:cubicBezTo>
                    <a:cubicBezTo>
                      <a:pt x="709507" y="489373"/>
                      <a:pt x="708214" y="480817"/>
                      <a:pt x="706120" y="472440"/>
                    </a:cubicBezTo>
                    <a:cubicBezTo>
                      <a:pt x="702432" y="457688"/>
                      <a:pt x="695471" y="443620"/>
                      <a:pt x="685800" y="431800"/>
                    </a:cubicBezTo>
                    <a:cubicBezTo>
                      <a:pt x="676701" y="420679"/>
                      <a:pt x="655320" y="401320"/>
                      <a:pt x="655320" y="401320"/>
                    </a:cubicBezTo>
                    <a:cubicBezTo>
                      <a:pt x="655008" y="401372"/>
                      <a:pt x="616182" y="406214"/>
                      <a:pt x="609600" y="411480"/>
                    </a:cubicBezTo>
                    <a:cubicBezTo>
                      <a:pt x="604832" y="415294"/>
                      <a:pt x="602827" y="421640"/>
                      <a:pt x="599440" y="426720"/>
                    </a:cubicBezTo>
                    <a:cubicBezTo>
                      <a:pt x="596053" y="416560"/>
                      <a:pt x="594069" y="405819"/>
                      <a:pt x="589280" y="396240"/>
                    </a:cubicBezTo>
                    <a:lnTo>
                      <a:pt x="568960" y="355600"/>
                    </a:lnTo>
                    <a:cubicBezTo>
                      <a:pt x="567267" y="338667"/>
                      <a:pt x="569261" y="320944"/>
                      <a:pt x="563880" y="304800"/>
                    </a:cubicBezTo>
                    <a:cubicBezTo>
                      <a:pt x="561949" y="299008"/>
                      <a:pt x="552454" y="299408"/>
                      <a:pt x="548640" y="294640"/>
                    </a:cubicBezTo>
                    <a:cubicBezTo>
                      <a:pt x="545295" y="290459"/>
                      <a:pt x="546905" y="283581"/>
                      <a:pt x="543560" y="279400"/>
                    </a:cubicBezTo>
                    <a:cubicBezTo>
                      <a:pt x="539746" y="274632"/>
                      <a:pt x="533781" y="271970"/>
                      <a:pt x="528320" y="269240"/>
                    </a:cubicBezTo>
                    <a:cubicBezTo>
                      <a:pt x="521032" y="265596"/>
                      <a:pt x="499271" y="260708"/>
                      <a:pt x="492760" y="259080"/>
                    </a:cubicBezTo>
                    <a:cubicBezTo>
                      <a:pt x="474133" y="260773"/>
                      <a:pt x="455168" y="260241"/>
                      <a:pt x="436880" y="264160"/>
                    </a:cubicBezTo>
                    <a:cubicBezTo>
                      <a:pt x="423021" y="267130"/>
                      <a:pt x="418566" y="279817"/>
                      <a:pt x="411480" y="289560"/>
                    </a:cubicBezTo>
                    <a:cubicBezTo>
                      <a:pt x="401520" y="303255"/>
                      <a:pt x="390393" y="316111"/>
                      <a:pt x="381000" y="330200"/>
                    </a:cubicBezTo>
                    <a:cubicBezTo>
                      <a:pt x="377613" y="335280"/>
                      <a:pt x="374749" y="340750"/>
                      <a:pt x="370840" y="345440"/>
                    </a:cubicBezTo>
                    <a:cubicBezTo>
                      <a:pt x="366241" y="350959"/>
                      <a:pt x="361880" y="357191"/>
                      <a:pt x="355600" y="360680"/>
                    </a:cubicBezTo>
                    <a:cubicBezTo>
                      <a:pt x="346238" y="365881"/>
                      <a:pt x="334031" y="364899"/>
                      <a:pt x="325120" y="370840"/>
                    </a:cubicBezTo>
                    <a:lnTo>
                      <a:pt x="309880" y="381000"/>
                    </a:lnTo>
                    <a:cubicBezTo>
                      <a:pt x="306493" y="386080"/>
                      <a:pt x="304488" y="392426"/>
                      <a:pt x="299720" y="396240"/>
                    </a:cubicBezTo>
                    <a:cubicBezTo>
                      <a:pt x="295539" y="399585"/>
                      <a:pt x="289402" y="399211"/>
                      <a:pt x="284480" y="401320"/>
                    </a:cubicBezTo>
                    <a:cubicBezTo>
                      <a:pt x="277519" y="404303"/>
                      <a:pt x="270933" y="408093"/>
                      <a:pt x="264160" y="411480"/>
                    </a:cubicBezTo>
                    <a:cubicBezTo>
                      <a:pt x="238760" y="408093"/>
                      <a:pt x="213132" y="406115"/>
                      <a:pt x="187960" y="401320"/>
                    </a:cubicBezTo>
                    <a:cubicBezTo>
                      <a:pt x="131088" y="390487"/>
                      <a:pt x="178135" y="396384"/>
                      <a:pt x="142240" y="381000"/>
                    </a:cubicBezTo>
                    <a:cubicBezTo>
                      <a:pt x="135823" y="378250"/>
                      <a:pt x="128633" y="377838"/>
                      <a:pt x="121920" y="375920"/>
                    </a:cubicBezTo>
                    <a:cubicBezTo>
                      <a:pt x="116771" y="374449"/>
                      <a:pt x="111760" y="372533"/>
                      <a:pt x="106680" y="370840"/>
                    </a:cubicBezTo>
                    <a:cubicBezTo>
                      <a:pt x="104987" y="365760"/>
                      <a:pt x="103995" y="360389"/>
                      <a:pt x="101600" y="355600"/>
                    </a:cubicBezTo>
                    <a:cubicBezTo>
                      <a:pt x="98870" y="350139"/>
                      <a:pt x="93194" y="346208"/>
                      <a:pt x="91440" y="340360"/>
                    </a:cubicBezTo>
                    <a:cubicBezTo>
                      <a:pt x="87999" y="328891"/>
                      <a:pt x="88053" y="316653"/>
                      <a:pt x="86360" y="304800"/>
                    </a:cubicBezTo>
                    <a:cubicBezTo>
                      <a:pt x="95407" y="178144"/>
                      <a:pt x="85561" y="274032"/>
                      <a:pt x="96520" y="208280"/>
                    </a:cubicBezTo>
                    <a:cubicBezTo>
                      <a:pt x="98488" y="196469"/>
                      <a:pt x="98908" y="184387"/>
                      <a:pt x="101600" y="172720"/>
                    </a:cubicBezTo>
                    <a:cubicBezTo>
                      <a:pt x="104008" y="162285"/>
                      <a:pt x="111760" y="142240"/>
                      <a:pt x="111760" y="142240"/>
                    </a:cubicBezTo>
                    <a:cubicBezTo>
                      <a:pt x="110067" y="132080"/>
                      <a:pt x="108246" y="121940"/>
                      <a:pt x="106680" y="111760"/>
                    </a:cubicBezTo>
                    <a:cubicBezTo>
                      <a:pt x="104859" y="99926"/>
                      <a:pt x="103742" y="87981"/>
                      <a:pt x="101600" y="76200"/>
                    </a:cubicBezTo>
                    <a:cubicBezTo>
                      <a:pt x="100351" y="69331"/>
                      <a:pt x="98035" y="62696"/>
                      <a:pt x="96520" y="55880"/>
                    </a:cubicBezTo>
                    <a:cubicBezTo>
                      <a:pt x="94201" y="45446"/>
                      <a:pt x="91807" y="26133"/>
                      <a:pt x="86360" y="15240"/>
                    </a:cubicBezTo>
                    <a:cubicBezTo>
                      <a:pt x="83630" y="9779"/>
                      <a:pt x="79587" y="5080"/>
                      <a:pt x="76200" y="0"/>
                    </a:cubicBezTo>
                    <a:cubicBezTo>
                      <a:pt x="67733" y="3387"/>
                      <a:pt x="57805" y="4322"/>
                      <a:pt x="50800" y="10160"/>
                    </a:cubicBezTo>
                    <a:cubicBezTo>
                      <a:pt x="46686" y="13588"/>
                      <a:pt x="49506" y="21614"/>
                      <a:pt x="45720" y="25400"/>
                    </a:cubicBezTo>
                    <a:cubicBezTo>
                      <a:pt x="13831" y="57289"/>
                      <a:pt x="28787" y="18627"/>
                      <a:pt x="25400" y="3556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2" name="Figura a mano libera 61"/>
              <p:cNvSpPr/>
              <p:nvPr/>
            </p:nvSpPr>
            <p:spPr>
              <a:xfrm>
                <a:off x="1406560" y="4418141"/>
                <a:ext cx="85735" cy="69819"/>
              </a:xfrm>
              <a:custGeom>
                <a:avLst/>
                <a:gdLst>
                  <a:gd name="connsiteX0" fmla="*/ 30480 w 419958"/>
                  <a:gd name="connsiteY0" fmla="*/ 228600 h 365760"/>
                  <a:gd name="connsiteX1" fmla="*/ 66040 w 419958"/>
                  <a:gd name="connsiteY1" fmla="*/ 233680 h 365760"/>
                  <a:gd name="connsiteX2" fmla="*/ 86360 w 419958"/>
                  <a:gd name="connsiteY2" fmla="*/ 238760 h 365760"/>
                  <a:gd name="connsiteX3" fmla="*/ 142240 w 419958"/>
                  <a:gd name="connsiteY3" fmla="*/ 243840 h 365760"/>
                  <a:gd name="connsiteX4" fmla="*/ 177800 w 419958"/>
                  <a:gd name="connsiteY4" fmla="*/ 284480 h 365760"/>
                  <a:gd name="connsiteX5" fmla="*/ 187960 w 419958"/>
                  <a:gd name="connsiteY5" fmla="*/ 299720 h 365760"/>
                  <a:gd name="connsiteX6" fmla="*/ 218440 w 419958"/>
                  <a:gd name="connsiteY6" fmla="*/ 314960 h 365760"/>
                  <a:gd name="connsiteX7" fmla="*/ 223520 w 419958"/>
                  <a:gd name="connsiteY7" fmla="*/ 330200 h 365760"/>
                  <a:gd name="connsiteX8" fmla="*/ 254000 w 419958"/>
                  <a:gd name="connsiteY8" fmla="*/ 345440 h 365760"/>
                  <a:gd name="connsiteX9" fmla="*/ 274320 w 419958"/>
                  <a:gd name="connsiteY9" fmla="*/ 355600 h 365760"/>
                  <a:gd name="connsiteX10" fmla="*/ 304800 w 419958"/>
                  <a:gd name="connsiteY10" fmla="*/ 365760 h 365760"/>
                  <a:gd name="connsiteX11" fmla="*/ 330200 w 419958"/>
                  <a:gd name="connsiteY11" fmla="*/ 360680 h 365760"/>
                  <a:gd name="connsiteX12" fmla="*/ 345440 w 419958"/>
                  <a:gd name="connsiteY12" fmla="*/ 345440 h 365760"/>
                  <a:gd name="connsiteX13" fmla="*/ 360680 w 419958"/>
                  <a:gd name="connsiteY13" fmla="*/ 314960 h 365760"/>
                  <a:gd name="connsiteX14" fmla="*/ 370840 w 419958"/>
                  <a:gd name="connsiteY14" fmla="*/ 294640 h 365760"/>
                  <a:gd name="connsiteX15" fmla="*/ 375920 w 419958"/>
                  <a:gd name="connsiteY15" fmla="*/ 264160 h 365760"/>
                  <a:gd name="connsiteX16" fmla="*/ 381000 w 419958"/>
                  <a:gd name="connsiteY16" fmla="*/ 228600 h 365760"/>
                  <a:gd name="connsiteX17" fmla="*/ 386080 w 419958"/>
                  <a:gd name="connsiteY17" fmla="*/ 213360 h 365760"/>
                  <a:gd name="connsiteX18" fmla="*/ 401320 w 419958"/>
                  <a:gd name="connsiteY18" fmla="*/ 203200 h 365760"/>
                  <a:gd name="connsiteX19" fmla="*/ 411480 w 419958"/>
                  <a:gd name="connsiteY19" fmla="*/ 187960 h 365760"/>
                  <a:gd name="connsiteX20" fmla="*/ 411480 w 419958"/>
                  <a:gd name="connsiteY20" fmla="*/ 96520 h 365760"/>
                  <a:gd name="connsiteX21" fmla="*/ 406400 w 419958"/>
                  <a:gd name="connsiteY21" fmla="*/ 81280 h 365760"/>
                  <a:gd name="connsiteX22" fmla="*/ 391160 w 419958"/>
                  <a:gd name="connsiteY22" fmla="*/ 66040 h 365760"/>
                  <a:gd name="connsiteX23" fmla="*/ 365760 w 419958"/>
                  <a:gd name="connsiteY23" fmla="*/ 35560 h 365760"/>
                  <a:gd name="connsiteX24" fmla="*/ 345440 w 419958"/>
                  <a:gd name="connsiteY24" fmla="*/ 10160 h 365760"/>
                  <a:gd name="connsiteX25" fmla="*/ 314960 w 419958"/>
                  <a:gd name="connsiteY25" fmla="*/ 0 h 365760"/>
                  <a:gd name="connsiteX26" fmla="*/ 259080 w 419958"/>
                  <a:gd name="connsiteY26" fmla="*/ 15240 h 365760"/>
                  <a:gd name="connsiteX27" fmla="*/ 243840 w 419958"/>
                  <a:gd name="connsiteY27" fmla="*/ 20320 h 365760"/>
                  <a:gd name="connsiteX28" fmla="*/ 228600 w 419958"/>
                  <a:gd name="connsiteY28" fmla="*/ 30480 h 365760"/>
                  <a:gd name="connsiteX29" fmla="*/ 218440 w 419958"/>
                  <a:gd name="connsiteY29" fmla="*/ 45720 h 365760"/>
                  <a:gd name="connsiteX30" fmla="*/ 208280 w 419958"/>
                  <a:gd name="connsiteY30" fmla="*/ 81280 h 365760"/>
                  <a:gd name="connsiteX31" fmla="*/ 203200 w 419958"/>
                  <a:gd name="connsiteY31" fmla="*/ 96520 h 365760"/>
                  <a:gd name="connsiteX32" fmla="*/ 193040 w 419958"/>
                  <a:gd name="connsiteY32" fmla="*/ 132080 h 365760"/>
                  <a:gd name="connsiteX33" fmla="*/ 162560 w 419958"/>
                  <a:gd name="connsiteY33" fmla="*/ 147320 h 365760"/>
                  <a:gd name="connsiteX34" fmla="*/ 121920 w 419958"/>
                  <a:gd name="connsiteY34" fmla="*/ 142240 h 365760"/>
                  <a:gd name="connsiteX35" fmla="*/ 106680 w 419958"/>
                  <a:gd name="connsiteY35" fmla="*/ 137160 h 365760"/>
                  <a:gd name="connsiteX36" fmla="*/ 40640 w 419958"/>
                  <a:gd name="connsiteY36" fmla="*/ 142240 h 365760"/>
                  <a:gd name="connsiteX37" fmla="*/ 25400 w 419958"/>
                  <a:gd name="connsiteY37" fmla="*/ 147320 h 365760"/>
                  <a:gd name="connsiteX38" fmla="*/ 0 w 419958"/>
                  <a:gd name="connsiteY38" fmla="*/ 193040 h 365760"/>
                  <a:gd name="connsiteX39" fmla="*/ 5080 w 419958"/>
                  <a:gd name="connsiteY39" fmla="*/ 228600 h 365760"/>
                  <a:gd name="connsiteX40" fmla="*/ 35560 w 419958"/>
                  <a:gd name="connsiteY40" fmla="*/ 243840 h 365760"/>
                  <a:gd name="connsiteX41" fmla="*/ 30480 w 419958"/>
                  <a:gd name="connsiteY41" fmla="*/ 228600 h 365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19958" h="365760">
                    <a:moveTo>
                      <a:pt x="30480" y="228600"/>
                    </a:moveTo>
                    <a:cubicBezTo>
                      <a:pt x="35560" y="226907"/>
                      <a:pt x="54259" y="231538"/>
                      <a:pt x="66040" y="233680"/>
                    </a:cubicBezTo>
                    <a:cubicBezTo>
                      <a:pt x="72909" y="234929"/>
                      <a:pt x="79439" y="237837"/>
                      <a:pt x="86360" y="238760"/>
                    </a:cubicBezTo>
                    <a:cubicBezTo>
                      <a:pt x="104899" y="241232"/>
                      <a:pt x="123613" y="242147"/>
                      <a:pt x="142240" y="243840"/>
                    </a:cubicBezTo>
                    <a:cubicBezTo>
                      <a:pt x="167640" y="260773"/>
                      <a:pt x="154093" y="248920"/>
                      <a:pt x="177800" y="284480"/>
                    </a:cubicBezTo>
                    <a:cubicBezTo>
                      <a:pt x="181187" y="289560"/>
                      <a:pt x="182168" y="297789"/>
                      <a:pt x="187960" y="299720"/>
                    </a:cubicBezTo>
                    <a:cubicBezTo>
                      <a:pt x="208992" y="306731"/>
                      <a:pt x="198745" y="301830"/>
                      <a:pt x="218440" y="314960"/>
                    </a:cubicBezTo>
                    <a:cubicBezTo>
                      <a:pt x="220133" y="320040"/>
                      <a:pt x="220175" y="326019"/>
                      <a:pt x="223520" y="330200"/>
                    </a:cubicBezTo>
                    <a:cubicBezTo>
                      <a:pt x="232009" y="340811"/>
                      <a:pt x="242796" y="340638"/>
                      <a:pt x="254000" y="345440"/>
                    </a:cubicBezTo>
                    <a:cubicBezTo>
                      <a:pt x="260961" y="348423"/>
                      <a:pt x="267289" y="352788"/>
                      <a:pt x="274320" y="355600"/>
                    </a:cubicBezTo>
                    <a:cubicBezTo>
                      <a:pt x="284264" y="359577"/>
                      <a:pt x="304800" y="365760"/>
                      <a:pt x="304800" y="365760"/>
                    </a:cubicBezTo>
                    <a:cubicBezTo>
                      <a:pt x="313267" y="364067"/>
                      <a:pt x="322477" y="364541"/>
                      <a:pt x="330200" y="360680"/>
                    </a:cubicBezTo>
                    <a:cubicBezTo>
                      <a:pt x="336626" y="357467"/>
                      <a:pt x="340841" y="350959"/>
                      <a:pt x="345440" y="345440"/>
                    </a:cubicBezTo>
                    <a:cubicBezTo>
                      <a:pt x="359797" y="328212"/>
                      <a:pt x="352594" y="333828"/>
                      <a:pt x="360680" y="314960"/>
                    </a:cubicBezTo>
                    <a:cubicBezTo>
                      <a:pt x="363663" y="307999"/>
                      <a:pt x="367453" y="301413"/>
                      <a:pt x="370840" y="294640"/>
                    </a:cubicBezTo>
                    <a:cubicBezTo>
                      <a:pt x="372533" y="284480"/>
                      <a:pt x="374354" y="274340"/>
                      <a:pt x="375920" y="264160"/>
                    </a:cubicBezTo>
                    <a:cubicBezTo>
                      <a:pt x="377741" y="252326"/>
                      <a:pt x="378652" y="240341"/>
                      <a:pt x="381000" y="228600"/>
                    </a:cubicBezTo>
                    <a:cubicBezTo>
                      <a:pt x="382050" y="223349"/>
                      <a:pt x="382735" y="217541"/>
                      <a:pt x="386080" y="213360"/>
                    </a:cubicBezTo>
                    <a:cubicBezTo>
                      <a:pt x="389894" y="208592"/>
                      <a:pt x="396240" y="206587"/>
                      <a:pt x="401320" y="203200"/>
                    </a:cubicBezTo>
                    <a:cubicBezTo>
                      <a:pt x="404707" y="198120"/>
                      <a:pt x="409874" y="193850"/>
                      <a:pt x="411480" y="187960"/>
                    </a:cubicBezTo>
                    <a:cubicBezTo>
                      <a:pt x="419958" y="156876"/>
                      <a:pt x="416314" y="127944"/>
                      <a:pt x="411480" y="96520"/>
                    </a:cubicBezTo>
                    <a:cubicBezTo>
                      <a:pt x="410666" y="91227"/>
                      <a:pt x="409370" y="85735"/>
                      <a:pt x="406400" y="81280"/>
                    </a:cubicBezTo>
                    <a:cubicBezTo>
                      <a:pt x="402415" y="75302"/>
                      <a:pt x="395759" y="71559"/>
                      <a:pt x="391160" y="66040"/>
                    </a:cubicBezTo>
                    <a:cubicBezTo>
                      <a:pt x="355797" y="23605"/>
                      <a:pt x="410284" y="80084"/>
                      <a:pt x="365760" y="35560"/>
                    </a:cubicBezTo>
                    <a:cubicBezTo>
                      <a:pt x="360251" y="19034"/>
                      <a:pt x="363423" y="18152"/>
                      <a:pt x="345440" y="10160"/>
                    </a:cubicBezTo>
                    <a:cubicBezTo>
                      <a:pt x="335653" y="5810"/>
                      <a:pt x="314960" y="0"/>
                      <a:pt x="314960" y="0"/>
                    </a:cubicBezTo>
                    <a:cubicBezTo>
                      <a:pt x="279058" y="7180"/>
                      <a:pt x="297751" y="2350"/>
                      <a:pt x="259080" y="15240"/>
                    </a:cubicBezTo>
                    <a:cubicBezTo>
                      <a:pt x="254000" y="16933"/>
                      <a:pt x="248295" y="17350"/>
                      <a:pt x="243840" y="20320"/>
                    </a:cubicBezTo>
                    <a:lnTo>
                      <a:pt x="228600" y="30480"/>
                    </a:lnTo>
                    <a:cubicBezTo>
                      <a:pt x="225213" y="35560"/>
                      <a:pt x="221170" y="40259"/>
                      <a:pt x="218440" y="45720"/>
                    </a:cubicBezTo>
                    <a:cubicBezTo>
                      <a:pt x="214380" y="53840"/>
                      <a:pt x="210450" y="73684"/>
                      <a:pt x="208280" y="81280"/>
                    </a:cubicBezTo>
                    <a:cubicBezTo>
                      <a:pt x="206809" y="86429"/>
                      <a:pt x="204671" y="91371"/>
                      <a:pt x="203200" y="96520"/>
                    </a:cubicBezTo>
                    <a:cubicBezTo>
                      <a:pt x="202794" y="97940"/>
                      <a:pt x="195747" y="128697"/>
                      <a:pt x="193040" y="132080"/>
                    </a:cubicBezTo>
                    <a:cubicBezTo>
                      <a:pt x="185878" y="141032"/>
                      <a:pt x="172600" y="143973"/>
                      <a:pt x="162560" y="147320"/>
                    </a:cubicBezTo>
                    <a:cubicBezTo>
                      <a:pt x="149013" y="145627"/>
                      <a:pt x="135352" y="144682"/>
                      <a:pt x="121920" y="142240"/>
                    </a:cubicBezTo>
                    <a:cubicBezTo>
                      <a:pt x="116652" y="141282"/>
                      <a:pt x="112035" y="137160"/>
                      <a:pt x="106680" y="137160"/>
                    </a:cubicBezTo>
                    <a:cubicBezTo>
                      <a:pt x="84602" y="137160"/>
                      <a:pt x="62653" y="140547"/>
                      <a:pt x="40640" y="142240"/>
                    </a:cubicBezTo>
                    <a:cubicBezTo>
                      <a:pt x="35560" y="143933"/>
                      <a:pt x="29186" y="143534"/>
                      <a:pt x="25400" y="147320"/>
                    </a:cubicBezTo>
                    <a:cubicBezTo>
                      <a:pt x="7932" y="164788"/>
                      <a:pt x="6388" y="173876"/>
                      <a:pt x="0" y="193040"/>
                    </a:cubicBezTo>
                    <a:cubicBezTo>
                      <a:pt x="1693" y="204893"/>
                      <a:pt x="217" y="217658"/>
                      <a:pt x="5080" y="228600"/>
                    </a:cubicBezTo>
                    <a:cubicBezTo>
                      <a:pt x="8505" y="236307"/>
                      <a:pt x="28798" y="241586"/>
                      <a:pt x="35560" y="243840"/>
                    </a:cubicBezTo>
                    <a:cubicBezTo>
                      <a:pt x="53072" y="238003"/>
                      <a:pt x="25400" y="230293"/>
                      <a:pt x="30480" y="22860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3" name="Figura a mano libera 62"/>
              <p:cNvSpPr/>
              <p:nvPr/>
            </p:nvSpPr>
            <p:spPr>
              <a:xfrm>
                <a:off x="1554214" y="4500654"/>
                <a:ext cx="115900" cy="169786"/>
              </a:xfrm>
              <a:custGeom>
                <a:avLst/>
                <a:gdLst>
                  <a:gd name="connsiteX0" fmla="*/ 233680 w 569074"/>
                  <a:gd name="connsiteY0" fmla="*/ 50130 h 908650"/>
                  <a:gd name="connsiteX1" fmla="*/ 228600 w 569074"/>
                  <a:gd name="connsiteY1" fmla="*/ 65370 h 908650"/>
                  <a:gd name="connsiteX2" fmla="*/ 233680 w 569074"/>
                  <a:gd name="connsiteY2" fmla="*/ 80610 h 908650"/>
                  <a:gd name="connsiteX3" fmla="*/ 259080 w 569074"/>
                  <a:gd name="connsiteY3" fmla="*/ 106010 h 908650"/>
                  <a:gd name="connsiteX4" fmla="*/ 279400 w 569074"/>
                  <a:gd name="connsiteY4" fmla="*/ 111090 h 908650"/>
                  <a:gd name="connsiteX5" fmla="*/ 294640 w 569074"/>
                  <a:gd name="connsiteY5" fmla="*/ 126330 h 908650"/>
                  <a:gd name="connsiteX6" fmla="*/ 325120 w 569074"/>
                  <a:gd name="connsiteY6" fmla="*/ 136490 h 908650"/>
                  <a:gd name="connsiteX7" fmla="*/ 340360 w 569074"/>
                  <a:gd name="connsiteY7" fmla="*/ 166970 h 908650"/>
                  <a:gd name="connsiteX8" fmla="*/ 355600 w 569074"/>
                  <a:gd name="connsiteY8" fmla="*/ 202530 h 908650"/>
                  <a:gd name="connsiteX9" fmla="*/ 350520 w 569074"/>
                  <a:gd name="connsiteY9" fmla="*/ 273650 h 908650"/>
                  <a:gd name="connsiteX10" fmla="*/ 345440 w 569074"/>
                  <a:gd name="connsiteY10" fmla="*/ 293970 h 908650"/>
                  <a:gd name="connsiteX11" fmla="*/ 340360 w 569074"/>
                  <a:gd name="connsiteY11" fmla="*/ 329530 h 908650"/>
                  <a:gd name="connsiteX12" fmla="*/ 325120 w 569074"/>
                  <a:gd name="connsiteY12" fmla="*/ 344770 h 908650"/>
                  <a:gd name="connsiteX13" fmla="*/ 294640 w 569074"/>
                  <a:gd name="connsiteY13" fmla="*/ 354930 h 908650"/>
                  <a:gd name="connsiteX14" fmla="*/ 259080 w 569074"/>
                  <a:gd name="connsiteY14" fmla="*/ 365090 h 908650"/>
                  <a:gd name="connsiteX15" fmla="*/ 243840 w 569074"/>
                  <a:gd name="connsiteY15" fmla="*/ 370170 h 908650"/>
                  <a:gd name="connsiteX16" fmla="*/ 172720 w 569074"/>
                  <a:gd name="connsiteY16" fmla="*/ 380330 h 908650"/>
                  <a:gd name="connsiteX17" fmla="*/ 157480 w 569074"/>
                  <a:gd name="connsiteY17" fmla="*/ 385410 h 908650"/>
                  <a:gd name="connsiteX18" fmla="*/ 121920 w 569074"/>
                  <a:gd name="connsiteY18" fmla="*/ 410810 h 908650"/>
                  <a:gd name="connsiteX19" fmla="*/ 111760 w 569074"/>
                  <a:gd name="connsiteY19" fmla="*/ 426050 h 908650"/>
                  <a:gd name="connsiteX20" fmla="*/ 81280 w 569074"/>
                  <a:gd name="connsiteY20" fmla="*/ 451450 h 908650"/>
                  <a:gd name="connsiteX21" fmla="*/ 66040 w 569074"/>
                  <a:gd name="connsiteY21" fmla="*/ 456530 h 908650"/>
                  <a:gd name="connsiteX22" fmla="*/ 60960 w 569074"/>
                  <a:gd name="connsiteY22" fmla="*/ 471770 h 908650"/>
                  <a:gd name="connsiteX23" fmla="*/ 50800 w 569074"/>
                  <a:gd name="connsiteY23" fmla="*/ 487010 h 908650"/>
                  <a:gd name="connsiteX24" fmla="*/ 45720 w 569074"/>
                  <a:gd name="connsiteY24" fmla="*/ 537810 h 908650"/>
                  <a:gd name="connsiteX25" fmla="*/ 35560 w 569074"/>
                  <a:gd name="connsiteY25" fmla="*/ 573370 h 908650"/>
                  <a:gd name="connsiteX26" fmla="*/ 25400 w 569074"/>
                  <a:gd name="connsiteY26" fmla="*/ 588610 h 908650"/>
                  <a:gd name="connsiteX27" fmla="*/ 15240 w 569074"/>
                  <a:gd name="connsiteY27" fmla="*/ 619090 h 908650"/>
                  <a:gd name="connsiteX28" fmla="*/ 10160 w 569074"/>
                  <a:gd name="connsiteY28" fmla="*/ 634330 h 908650"/>
                  <a:gd name="connsiteX29" fmla="*/ 5080 w 569074"/>
                  <a:gd name="connsiteY29" fmla="*/ 649570 h 908650"/>
                  <a:gd name="connsiteX30" fmla="*/ 0 w 569074"/>
                  <a:gd name="connsiteY30" fmla="*/ 664810 h 908650"/>
                  <a:gd name="connsiteX31" fmla="*/ 5080 w 569074"/>
                  <a:gd name="connsiteY31" fmla="*/ 730850 h 908650"/>
                  <a:gd name="connsiteX32" fmla="*/ 10160 w 569074"/>
                  <a:gd name="connsiteY32" fmla="*/ 746090 h 908650"/>
                  <a:gd name="connsiteX33" fmla="*/ 35560 w 569074"/>
                  <a:gd name="connsiteY33" fmla="*/ 751170 h 908650"/>
                  <a:gd name="connsiteX34" fmla="*/ 71120 w 569074"/>
                  <a:gd name="connsiteY34" fmla="*/ 756250 h 908650"/>
                  <a:gd name="connsiteX35" fmla="*/ 86360 w 569074"/>
                  <a:gd name="connsiteY35" fmla="*/ 761330 h 908650"/>
                  <a:gd name="connsiteX36" fmla="*/ 116840 w 569074"/>
                  <a:gd name="connsiteY36" fmla="*/ 781650 h 908650"/>
                  <a:gd name="connsiteX37" fmla="*/ 137160 w 569074"/>
                  <a:gd name="connsiteY37" fmla="*/ 812130 h 908650"/>
                  <a:gd name="connsiteX38" fmla="*/ 147320 w 569074"/>
                  <a:gd name="connsiteY38" fmla="*/ 827370 h 908650"/>
                  <a:gd name="connsiteX39" fmla="*/ 187960 w 569074"/>
                  <a:gd name="connsiteY39" fmla="*/ 873090 h 908650"/>
                  <a:gd name="connsiteX40" fmla="*/ 218440 w 569074"/>
                  <a:gd name="connsiteY40" fmla="*/ 888330 h 908650"/>
                  <a:gd name="connsiteX41" fmla="*/ 248920 w 569074"/>
                  <a:gd name="connsiteY41" fmla="*/ 898490 h 908650"/>
                  <a:gd name="connsiteX42" fmla="*/ 284480 w 569074"/>
                  <a:gd name="connsiteY42" fmla="*/ 908650 h 908650"/>
                  <a:gd name="connsiteX43" fmla="*/ 309880 w 569074"/>
                  <a:gd name="connsiteY43" fmla="*/ 898490 h 908650"/>
                  <a:gd name="connsiteX44" fmla="*/ 294640 w 569074"/>
                  <a:gd name="connsiteY44" fmla="*/ 822290 h 908650"/>
                  <a:gd name="connsiteX45" fmla="*/ 299720 w 569074"/>
                  <a:gd name="connsiteY45" fmla="*/ 720690 h 908650"/>
                  <a:gd name="connsiteX46" fmla="*/ 309880 w 569074"/>
                  <a:gd name="connsiteY46" fmla="*/ 705450 h 908650"/>
                  <a:gd name="connsiteX47" fmla="*/ 355600 w 569074"/>
                  <a:gd name="connsiteY47" fmla="*/ 685130 h 908650"/>
                  <a:gd name="connsiteX48" fmla="*/ 391160 w 569074"/>
                  <a:gd name="connsiteY48" fmla="*/ 674970 h 908650"/>
                  <a:gd name="connsiteX49" fmla="*/ 421640 w 569074"/>
                  <a:gd name="connsiteY49" fmla="*/ 664810 h 908650"/>
                  <a:gd name="connsiteX50" fmla="*/ 472440 w 569074"/>
                  <a:gd name="connsiteY50" fmla="*/ 649570 h 908650"/>
                  <a:gd name="connsiteX51" fmla="*/ 487680 w 569074"/>
                  <a:gd name="connsiteY51" fmla="*/ 639410 h 908650"/>
                  <a:gd name="connsiteX52" fmla="*/ 533400 w 569074"/>
                  <a:gd name="connsiteY52" fmla="*/ 619090 h 908650"/>
                  <a:gd name="connsiteX53" fmla="*/ 563880 w 569074"/>
                  <a:gd name="connsiteY53" fmla="*/ 588610 h 908650"/>
                  <a:gd name="connsiteX54" fmla="*/ 543560 w 569074"/>
                  <a:gd name="connsiteY54" fmla="*/ 558130 h 908650"/>
                  <a:gd name="connsiteX55" fmla="*/ 523240 w 569074"/>
                  <a:gd name="connsiteY55" fmla="*/ 537810 h 908650"/>
                  <a:gd name="connsiteX56" fmla="*/ 447040 w 569074"/>
                  <a:gd name="connsiteY56" fmla="*/ 542890 h 908650"/>
                  <a:gd name="connsiteX57" fmla="*/ 431800 w 569074"/>
                  <a:gd name="connsiteY57" fmla="*/ 547970 h 908650"/>
                  <a:gd name="connsiteX58" fmla="*/ 401320 w 569074"/>
                  <a:gd name="connsiteY58" fmla="*/ 553050 h 908650"/>
                  <a:gd name="connsiteX59" fmla="*/ 355600 w 569074"/>
                  <a:gd name="connsiteY59" fmla="*/ 542890 h 908650"/>
                  <a:gd name="connsiteX60" fmla="*/ 335280 w 569074"/>
                  <a:gd name="connsiteY60" fmla="*/ 512410 h 908650"/>
                  <a:gd name="connsiteX61" fmla="*/ 325120 w 569074"/>
                  <a:gd name="connsiteY61" fmla="*/ 497170 h 908650"/>
                  <a:gd name="connsiteX62" fmla="*/ 330200 w 569074"/>
                  <a:gd name="connsiteY62" fmla="*/ 461610 h 908650"/>
                  <a:gd name="connsiteX63" fmla="*/ 345440 w 569074"/>
                  <a:gd name="connsiteY63" fmla="*/ 446370 h 908650"/>
                  <a:gd name="connsiteX64" fmla="*/ 370840 w 569074"/>
                  <a:gd name="connsiteY64" fmla="*/ 420970 h 908650"/>
                  <a:gd name="connsiteX65" fmla="*/ 391160 w 569074"/>
                  <a:gd name="connsiteY65" fmla="*/ 390490 h 908650"/>
                  <a:gd name="connsiteX66" fmla="*/ 401320 w 569074"/>
                  <a:gd name="connsiteY66" fmla="*/ 375250 h 908650"/>
                  <a:gd name="connsiteX67" fmla="*/ 406400 w 569074"/>
                  <a:gd name="connsiteY67" fmla="*/ 299050 h 908650"/>
                  <a:gd name="connsiteX68" fmla="*/ 436880 w 569074"/>
                  <a:gd name="connsiteY68" fmla="*/ 283810 h 908650"/>
                  <a:gd name="connsiteX69" fmla="*/ 467360 w 569074"/>
                  <a:gd name="connsiteY69" fmla="*/ 263490 h 908650"/>
                  <a:gd name="connsiteX70" fmla="*/ 492760 w 569074"/>
                  <a:gd name="connsiteY70" fmla="*/ 212690 h 908650"/>
                  <a:gd name="connsiteX71" fmla="*/ 482600 w 569074"/>
                  <a:gd name="connsiteY71" fmla="*/ 177130 h 908650"/>
                  <a:gd name="connsiteX72" fmla="*/ 472440 w 569074"/>
                  <a:gd name="connsiteY72" fmla="*/ 161890 h 908650"/>
                  <a:gd name="connsiteX73" fmla="*/ 467360 w 569074"/>
                  <a:gd name="connsiteY73" fmla="*/ 146650 h 908650"/>
                  <a:gd name="connsiteX74" fmla="*/ 447040 w 569074"/>
                  <a:gd name="connsiteY74" fmla="*/ 116170 h 908650"/>
                  <a:gd name="connsiteX75" fmla="*/ 421640 w 569074"/>
                  <a:gd name="connsiteY75" fmla="*/ 85690 h 908650"/>
                  <a:gd name="connsiteX76" fmla="*/ 406400 w 569074"/>
                  <a:gd name="connsiteY76" fmla="*/ 80610 h 908650"/>
                  <a:gd name="connsiteX77" fmla="*/ 396240 w 569074"/>
                  <a:gd name="connsiteY77" fmla="*/ 65370 h 908650"/>
                  <a:gd name="connsiteX78" fmla="*/ 350520 w 569074"/>
                  <a:gd name="connsiteY78" fmla="*/ 39970 h 908650"/>
                  <a:gd name="connsiteX79" fmla="*/ 335280 w 569074"/>
                  <a:gd name="connsiteY79" fmla="*/ 24730 h 908650"/>
                  <a:gd name="connsiteX80" fmla="*/ 243840 w 569074"/>
                  <a:gd name="connsiteY80" fmla="*/ 19650 h 908650"/>
                  <a:gd name="connsiteX81" fmla="*/ 233680 w 569074"/>
                  <a:gd name="connsiteY81" fmla="*/ 34890 h 908650"/>
                  <a:gd name="connsiteX82" fmla="*/ 238760 w 569074"/>
                  <a:gd name="connsiteY82" fmla="*/ 50130 h 908650"/>
                  <a:gd name="connsiteX83" fmla="*/ 233680 w 569074"/>
                  <a:gd name="connsiteY83" fmla="*/ 50130 h 90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69074" h="908650">
                    <a:moveTo>
                      <a:pt x="233680" y="50130"/>
                    </a:moveTo>
                    <a:cubicBezTo>
                      <a:pt x="231987" y="52670"/>
                      <a:pt x="228600" y="60015"/>
                      <a:pt x="228600" y="65370"/>
                    </a:cubicBezTo>
                    <a:cubicBezTo>
                      <a:pt x="228600" y="70725"/>
                      <a:pt x="231285" y="75821"/>
                      <a:pt x="233680" y="80610"/>
                    </a:cubicBezTo>
                    <a:cubicBezTo>
                      <a:pt x="239838" y="92925"/>
                      <a:pt x="246149" y="100468"/>
                      <a:pt x="259080" y="106010"/>
                    </a:cubicBezTo>
                    <a:cubicBezTo>
                      <a:pt x="265497" y="108760"/>
                      <a:pt x="272627" y="109397"/>
                      <a:pt x="279400" y="111090"/>
                    </a:cubicBezTo>
                    <a:cubicBezTo>
                      <a:pt x="284480" y="116170"/>
                      <a:pt x="288360" y="122841"/>
                      <a:pt x="294640" y="126330"/>
                    </a:cubicBezTo>
                    <a:cubicBezTo>
                      <a:pt x="304002" y="131531"/>
                      <a:pt x="325120" y="136490"/>
                      <a:pt x="325120" y="136490"/>
                    </a:cubicBezTo>
                    <a:cubicBezTo>
                      <a:pt x="334434" y="164432"/>
                      <a:pt x="324604" y="139396"/>
                      <a:pt x="340360" y="166970"/>
                    </a:cubicBezTo>
                    <a:cubicBezTo>
                      <a:pt x="350404" y="184547"/>
                      <a:pt x="349901" y="185432"/>
                      <a:pt x="355600" y="202530"/>
                    </a:cubicBezTo>
                    <a:cubicBezTo>
                      <a:pt x="353907" y="226237"/>
                      <a:pt x="353145" y="250028"/>
                      <a:pt x="350520" y="273650"/>
                    </a:cubicBezTo>
                    <a:cubicBezTo>
                      <a:pt x="349749" y="280589"/>
                      <a:pt x="346689" y="287101"/>
                      <a:pt x="345440" y="293970"/>
                    </a:cubicBezTo>
                    <a:cubicBezTo>
                      <a:pt x="343298" y="305751"/>
                      <a:pt x="344807" y="318413"/>
                      <a:pt x="340360" y="329530"/>
                    </a:cubicBezTo>
                    <a:cubicBezTo>
                      <a:pt x="337692" y="336200"/>
                      <a:pt x="331400" y="341281"/>
                      <a:pt x="325120" y="344770"/>
                    </a:cubicBezTo>
                    <a:cubicBezTo>
                      <a:pt x="315758" y="349971"/>
                      <a:pt x="304800" y="351543"/>
                      <a:pt x="294640" y="354930"/>
                    </a:cubicBezTo>
                    <a:cubicBezTo>
                      <a:pt x="258100" y="367110"/>
                      <a:pt x="303731" y="352333"/>
                      <a:pt x="259080" y="365090"/>
                    </a:cubicBezTo>
                    <a:cubicBezTo>
                      <a:pt x="253931" y="366561"/>
                      <a:pt x="249113" y="369239"/>
                      <a:pt x="243840" y="370170"/>
                    </a:cubicBezTo>
                    <a:cubicBezTo>
                      <a:pt x="220257" y="374332"/>
                      <a:pt x="172720" y="380330"/>
                      <a:pt x="172720" y="380330"/>
                    </a:cubicBezTo>
                    <a:cubicBezTo>
                      <a:pt x="167640" y="382023"/>
                      <a:pt x="162269" y="383015"/>
                      <a:pt x="157480" y="385410"/>
                    </a:cubicBezTo>
                    <a:cubicBezTo>
                      <a:pt x="151711" y="388294"/>
                      <a:pt x="124221" y="408509"/>
                      <a:pt x="121920" y="410810"/>
                    </a:cubicBezTo>
                    <a:cubicBezTo>
                      <a:pt x="117603" y="415127"/>
                      <a:pt x="115669" y="421360"/>
                      <a:pt x="111760" y="426050"/>
                    </a:cubicBezTo>
                    <a:cubicBezTo>
                      <a:pt x="103735" y="435680"/>
                      <a:pt x="92697" y="445741"/>
                      <a:pt x="81280" y="451450"/>
                    </a:cubicBezTo>
                    <a:cubicBezTo>
                      <a:pt x="76491" y="453845"/>
                      <a:pt x="71120" y="454837"/>
                      <a:pt x="66040" y="456530"/>
                    </a:cubicBezTo>
                    <a:cubicBezTo>
                      <a:pt x="64347" y="461610"/>
                      <a:pt x="63355" y="466981"/>
                      <a:pt x="60960" y="471770"/>
                    </a:cubicBezTo>
                    <a:cubicBezTo>
                      <a:pt x="58230" y="477231"/>
                      <a:pt x="52173" y="481061"/>
                      <a:pt x="50800" y="487010"/>
                    </a:cubicBezTo>
                    <a:cubicBezTo>
                      <a:pt x="46973" y="503592"/>
                      <a:pt x="48127" y="520963"/>
                      <a:pt x="45720" y="537810"/>
                    </a:cubicBezTo>
                    <a:cubicBezTo>
                      <a:pt x="45069" y="542367"/>
                      <a:pt x="38455" y="567580"/>
                      <a:pt x="35560" y="573370"/>
                    </a:cubicBezTo>
                    <a:cubicBezTo>
                      <a:pt x="32830" y="578831"/>
                      <a:pt x="27880" y="583031"/>
                      <a:pt x="25400" y="588610"/>
                    </a:cubicBezTo>
                    <a:cubicBezTo>
                      <a:pt x="21050" y="598397"/>
                      <a:pt x="18627" y="608930"/>
                      <a:pt x="15240" y="619090"/>
                    </a:cubicBezTo>
                    <a:lnTo>
                      <a:pt x="10160" y="634330"/>
                    </a:lnTo>
                    <a:lnTo>
                      <a:pt x="5080" y="649570"/>
                    </a:lnTo>
                    <a:lnTo>
                      <a:pt x="0" y="664810"/>
                    </a:lnTo>
                    <a:cubicBezTo>
                      <a:pt x="1693" y="686823"/>
                      <a:pt x="2342" y="708942"/>
                      <a:pt x="5080" y="730850"/>
                    </a:cubicBezTo>
                    <a:cubicBezTo>
                      <a:pt x="5744" y="736163"/>
                      <a:pt x="5705" y="743120"/>
                      <a:pt x="10160" y="746090"/>
                    </a:cubicBezTo>
                    <a:cubicBezTo>
                      <a:pt x="17344" y="750879"/>
                      <a:pt x="27043" y="749751"/>
                      <a:pt x="35560" y="751170"/>
                    </a:cubicBezTo>
                    <a:cubicBezTo>
                      <a:pt x="47371" y="753138"/>
                      <a:pt x="59267" y="754557"/>
                      <a:pt x="71120" y="756250"/>
                    </a:cubicBezTo>
                    <a:cubicBezTo>
                      <a:pt x="76200" y="757943"/>
                      <a:pt x="81679" y="758729"/>
                      <a:pt x="86360" y="761330"/>
                    </a:cubicBezTo>
                    <a:cubicBezTo>
                      <a:pt x="97034" y="767260"/>
                      <a:pt x="116840" y="781650"/>
                      <a:pt x="116840" y="781650"/>
                    </a:cubicBezTo>
                    <a:lnTo>
                      <a:pt x="137160" y="812130"/>
                    </a:lnTo>
                    <a:lnTo>
                      <a:pt x="147320" y="827370"/>
                    </a:lnTo>
                    <a:cubicBezTo>
                      <a:pt x="157001" y="841892"/>
                      <a:pt x="173047" y="868119"/>
                      <a:pt x="187960" y="873090"/>
                    </a:cubicBezTo>
                    <a:cubicBezTo>
                      <a:pt x="243540" y="891617"/>
                      <a:pt x="159354" y="862069"/>
                      <a:pt x="218440" y="888330"/>
                    </a:cubicBezTo>
                    <a:cubicBezTo>
                      <a:pt x="228227" y="892680"/>
                      <a:pt x="238760" y="895103"/>
                      <a:pt x="248920" y="898490"/>
                    </a:cubicBezTo>
                    <a:cubicBezTo>
                      <a:pt x="270784" y="905778"/>
                      <a:pt x="258965" y="902271"/>
                      <a:pt x="284480" y="908650"/>
                    </a:cubicBezTo>
                    <a:cubicBezTo>
                      <a:pt x="292947" y="905263"/>
                      <a:pt x="307375" y="907258"/>
                      <a:pt x="309880" y="898490"/>
                    </a:cubicBezTo>
                    <a:cubicBezTo>
                      <a:pt x="321613" y="857425"/>
                      <a:pt x="310925" y="846717"/>
                      <a:pt x="294640" y="822290"/>
                    </a:cubicBezTo>
                    <a:cubicBezTo>
                      <a:pt x="296333" y="788423"/>
                      <a:pt x="295334" y="754314"/>
                      <a:pt x="299720" y="720690"/>
                    </a:cubicBezTo>
                    <a:cubicBezTo>
                      <a:pt x="300510" y="714636"/>
                      <a:pt x="305563" y="709767"/>
                      <a:pt x="309880" y="705450"/>
                    </a:cubicBezTo>
                    <a:cubicBezTo>
                      <a:pt x="321955" y="693375"/>
                      <a:pt x="340510" y="690160"/>
                      <a:pt x="355600" y="685130"/>
                    </a:cubicBezTo>
                    <a:cubicBezTo>
                      <a:pt x="406817" y="668058"/>
                      <a:pt x="327373" y="694106"/>
                      <a:pt x="391160" y="674970"/>
                    </a:cubicBezTo>
                    <a:cubicBezTo>
                      <a:pt x="401418" y="671893"/>
                      <a:pt x="411250" y="667407"/>
                      <a:pt x="421640" y="664810"/>
                    </a:cubicBezTo>
                    <a:cubicBezTo>
                      <a:pt x="432999" y="661970"/>
                      <a:pt x="465019" y="654517"/>
                      <a:pt x="472440" y="649570"/>
                    </a:cubicBezTo>
                    <a:cubicBezTo>
                      <a:pt x="477520" y="646183"/>
                      <a:pt x="482101" y="641890"/>
                      <a:pt x="487680" y="639410"/>
                    </a:cubicBezTo>
                    <a:cubicBezTo>
                      <a:pt x="511838" y="628673"/>
                      <a:pt x="516155" y="634419"/>
                      <a:pt x="533400" y="619090"/>
                    </a:cubicBezTo>
                    <a:cubicBezTo>
                      <a:pt x="544139" y="609544"/>
                      <a:pt x="563880" y="588610"/>
                      <a:pt x="563880" y="588610"/>
                    </a:cubicBezTo>
                    <a:cubicBezTo>
                      <a:pt x="552213" y="541943"/>
                      <a:pt x="569074" y="590023"/>
                      <a:pt x="543560" y="558130"/>
                    </a:cubicBezTo>
                    <a:cubicBezTo>
                      <a:pt x="523856" y="533500"/>
                      <a:pt x="556491" y="548894"/>
                      <a:pt x="523240" y="537810"/>
                    </a:cubicBezTo>
                    <a:cubicBezTo>
                      <a:pt x="497840" y="539503"/>
                      <a:pt x="472341" y="540079"/>
                      <a:pt x="447040" y="542890"/>
                    </a:cubicBezTo>
                    <a:cubicBezTo>
                      <a:pt x="441718" y="543481"/>
                      <a:pt x="437027" y="546808"/>
                      <a:pt x="431800" y="547970"/>
                    </a:cubicBezTo>
                    <a:cubicBezTo>
                      <a:pt x="421745" y="550204"/>
                      <a:pt x="411480" y="551357"/>
                      <a:pt x="401320" y="553050"/>
                    </a:cubicBezTo>
                    <a:cubicBezTo>
                      <a:pt x="386080" y="549663"/>
                      <a:pt x="370011" y="548895"/>
                      <a:pt x="355600" y="542890"/>
                    </a:cubicBezTo>
                    <a:cubicBezTo>
                      <a:pt x="337354" y="535287"/>
                      <a:pt x="342050" y="525951"/>
                      <a:pt x="335280" y="512410"/>
                    </a:cubicBezTo>
                    <a:cubicBezTo>
                      <a:pt x="332550" y="506949"/>
                      <a:pt x="328507" y="502250"/>
                      <a:pt x="325120" y="497170"/>
                    </a:cubicBezTo>
                    <a:cubicBezTo>
                      <a:pt x="326813" y="485317"/>
                      <a:pt x="325753" y="472727"/>
                      <a:pt x="330200" y="461610"/>
                    </a:cubicBezTo>
                    <a:cubicBezTo>
                      <a:pt x="332868" y="454940"/>
                      <a:pt x="340841" y="451889"/>
                      <a:pt x="345440" y="446370"/>
                    </a:cubicBezTo>
                    <a:cubicBezTo>
                      <a:pt x="366607" y="420970"/>
                      <a:pt x="342900" y="439597"/>
                      <a:pt x="370840" y="420970"/>
                    </a:cubicBezTo>
                    <a:lnTo>
                      <a:pt x="391160" y="390490"/>
                    </a:lnTo>
                    <a:lnTo>
                      <a:pt x="401320" y="375250"/>
                    </a:lnTo>
                    <a:cubicBezTo>
                      <a:pt x="403013" y="349850"/>
                      <a:pt x="400569" y="323830"/>
                      <a:pt x="406400" y="299050"/>
                    </a:cubicBezTo>
                    <a:cubicBezTo>
                      <a:pt x="408435" y="290402"/>
                      <a:pt x="431337" y="286889"/>
                      <a:pt x="436880" y="283810"/>
                    </a:cubicBezTo>
                    <a:cubicBezTo>
                      <a:pt x="447554" y="277880"/>
                      <a:pt x="467360" y="263490"/>
                      <a:pt x="467360" y="263490"/>
                    </a:cubicBezTo>
                    <a:cubicBezTo>
                      <a:pt x="491553" y="227201"/>
                      <a:pt x="484718" y="244856"/>
                      <a:pt x="492760" y="212690"/>
                    </a:cubicBezTo>
                    <a:cubicBezTo>
                      <a:pt x="491132" y="206179"/>
                      <a:pt x="486244" y="184418"/>
                      <a:pt x="482600" y="177130"/>
                    </a:cubicBezTo>
                    <a:cubicBezTo>
                      <a:pt x="479870" y="171669"/>
                      <a:pt x="475170" y="167351"/>
                      <a:pt x="472440" y="161890"/>
                    </a:cubicBezTo>
                    <a:cubicBezTo>
                      <a:pt x="470045" y="157101"/>
                      <a:pt x="469961" y="151331"/>
                      <a:pt x="467360" y="146650"/>
                    </a:cubicBezTo>
                    <a:cubicBezTo>
                      <a:pt x="461430" y="135976"/>
                      <a:pt x="453813" y="126330"/>
                      <a:pt x="447040" y="116170"/>
                    </a:cubicBezTo>
                    <a:cubicBezTo>
                      <a:pt x="439543" y="104925"/>
                      <a:pt x="433374" y="93513"/>
                      <a:pt x="421640" y="85690"/>
                    </a:cubicBezTo>
                    <a:cubicBezTo>
                      <a:pt x="417185" y="82720"/>
                      <a:pt x="411480" y="82303"/>
                      <a:pt x="406400" y="80610"/>
                    </a:cubicBezTo>
                    <a:cubicBezTo>
                      <a:pt x="403013" y="75530"/>
                      <a:pt x="400835" y="69390"/>
                      <a:pt x="396240" y="65370"/>
                    </a:cubicBezTo>
                    <a:cubicBezTo>
                      <a:pt x="374741" y="46559"/>
                      <a:pt x="371452" y="46947"/>
                      <a:pt x="350520" y="39970"/>
                    </a:cubicBezTo>
                    <a:cubicBezTo>
                      <a:pt x="345440" y="34890"/>
                      <a:pt x="340799" y="29329"/>
                      <a:pt x="335280" y="24730"/>
                    </a:cubicBezTo>
                    <a:cubicBezTo>
                      <a:pt x="305604" y="0"/>
                      <a:pt x="298010" y="16039"/>
                      <a:pt x="243840" y="19650"/>
                    </a:cubicBezTo>
                    <a:cubicBezTo>
                      <a:pt x="240453" y="24730"/>
                      <a:pt x="234684" y="28868"/>
                      <a:pt x="233680" y="34890"/>
                    </a:cubicBezTo>
                    <a:cubicBezTo>
                      <a:pt x="232800" y="40172"/>
                      <a:pt x="237461" y="44935"/>
                      <a:pt x="238760" y="50130"/>
                    </a:cubicBezTo>
                    <a:cubicBezTo>
                      <a:pt x="246160" y="79728"/>
                      <a:pt x="235373" y="47590"/>
                      <a:pt x="233680" y="5013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4" name="Figura a mano libera 63"/>
              <p:cNvSpPr/>
              <p:nvPr/>
            </p:nvSpPr>
            <p:spPr>
              <a:xfrm>
                <a:off x="1679641" y="4387992"/>
                <a:ext cx="104787" cy="115836"/>
              </a:xfrm>
              <a:custGeom>
                <a:avLst/>
                <a:gdLst>
                  <a:gd name="connsiteX0" fmla="*/ 64673 w 510672"/>
                  <a:gd name="connsiteY0" fmla="*/ 450555 h 614463"/>
                  <a:gd name="connsiteX1" fmla="*/ 49433 w 510672"/>
                  <a:gd name="connsiteY1" fmla="*/ 486115 h 614463"/>
                  <a:gd name="connsiteX2" fmla="*/ 34193 w 510672"/>
                  <a:gd name="connsiteY2" fmla="*/ 501355 h 614463"/>
                  <a:gd name="connsiteX3" fmla="*/ 29113 w 510672"/>
                  <a:gd name="connsiteY3" fmla="*/ 516595 h 614463"/>
                  <a:gd name="connsiteX4" fmla="*/ 3713 w 510672"/>
                  <a:gd name="connsiteY4" fmla="*/ 562315 h 614463"/>
                  <a:gd name="connsiteX5" fmla="*/ 8793 w 510672"/>
                  <a:gd name="connsiteY5" fmla="*/ 592795 h 614463"/>
                  <a:gd name="connsiteX6" fmla="*/ 13873 w 510672"/>
                  <a:gd name="connsiteY6" fmla="*/ 608035 h 614463"/>
                  <a:gd name="connsiteX7" fmla="*/ 29113 w 510672"/>
                  <a:gd name="connsiteY7" fmla="*/ 613115 h 614463"/>
                  <a:gd name="connsiteX8" fmla="*/ 64673 w 510672"/>
                  <a:gd name="connsiteY8" fmla="*/ 608035 h 614463"/>
                  <a:gd name="connsiteX9" fmla="*/ 84993 w 510672"/>
                  <a:gd name="connsiteY9" fmla="*/ 577555 h 614463"/>
                  <a:gd name="connsiteX10" fmla="*/ 110393 w 510672"/>
                  <a:gd name="connsiteY10" fmla="*/ 547075 h 614463"/>
                  <a:gd name="connsiteX11" fmla="*/ 140873 w 510672"/>
                  <a:gd name="connsiteY11" fmla="*/ 526755 h 614463"/>
                  <a:gd name="connsiteX12" fmla="*/ 176433 w 510672"/>
                  <a:gd name="connsiteY12" fmla="*/ 516595 h 614463"/>
                  <a:gd name="connsiteX13" fmla="*/ 191673 w 510672"/>
                  <a:gd name="connsiteY13" fmla="*/ 511515 h 614463"/>
                  <a:gd name="connsiteX14" fmla="*/ 201833 w 510672"/>
                  <a:gd name="connsiteY14" fmla="*/ 496275 h 614463"/>
                  <a:gd name="connsiteX15" fmla="*/ 267873 w 510672"/>
                  <a:gd name="connsiteY15" fmla="*/ 486115 h 614463"/>
                  <a:gd name="connsiteX16" fmla="*/ 298353 w 510672"/>
                  <a:gd name="connsiteY16" fmla="*/ 506435 h 614463"/>
                  <a:gd name="connsiteX17" fmla="*/ 328833 w 510672"/>
                  <a:gd name="connsiteY17" fmla="*/ 516595 h 614463"/>
                  <a:gd name="connsiteX18" fmla="*/ 344073 w 510672"/>
                  <a:gd name="connsiteY18" fmla="*/ 521675 h 614463"/>
                  <a:gd name="connsiteX19" fmla="*/ 374553 w 510672"/>
                  <a:gd name="connsiteY19" fmla="*/ 536915 h 614463"/>
                  <a:gd name="connsiteX20" fmla="*/ 389793 w 510672"/>
                  <a:gd name="connsiteY20" fmla="*/ 547075 h 614463"/>
                  <a:gd name="connsiteX21" fmla="*/ 460913 w 510672"/>
                  <a:gd name="connsiteY21" fmla="*/ 541995 h 614463"/>
                  <a:gd name="connsiteX22" fmla="*/ 476153 w 510672"/>
                  <a:gd name="connsiteY22" fmla="*/ 536915 h 614463"/>
                  <a:gd name="connsiteX23" fmla="*/ 481233 w 510672"/>
                  <a:gd name="connsiteY23" fmla="*/ 521675 h 614463"/>
                  <a:gd name="connsiteX24" fmla="*/ 491393 w 510672"/>
                  <a:gd name="connsiteY24" fmla="*/ 506435 h 614463"/>
                  <a:gd name="connsiteX25" fmla="*/ 506633 w 510672"/>
                  <a:gd name="connsiteY25" fmla="*/ 455635 h 614463"/>
                  <a:gd name="connsiteX26" fmla="*/ 501553 w 510672"/>
                  <a:gd name="connsiteY26" fmla="*/ 369275 h 614463"/>
                  <a:gd name="connsiteX27" fmla="*/ 471073 w 510672"/>
                  <a:gd name="connsiteY27" fmla="*/ 348955 h 614463"/>
                  <a:gd name="connsiteX28" fmla="*/ 450753 w 510672"/>
                  <a:gd name="connsiteY28" fmla="*/ 338795 h 614463"/>
                  <a:gd name="connsiteX29" fmla="*/ 435513 w 510672"/>
                  <a:gd name="connsiteY29" fmla="*/ 333715 h 614463"/>
                  <a:gd name="connsiteX30" fmla="*/ 405033 w 510672"/>
                  <a:gd name="connsiteY30" fmla="*/ 318475 h 614463"/>
                  <a:gd name="connsiteX31" fmla="*/ 394873 w 510672"/>
                  <a:gd name="connsiteY31" fmla="*/ 303235 h 614463"/>
                  <a:gd name="connsiteX32" fmla="*/ 364393 w 510672"/>
                  <a:gd name="connsiteY32" fmla="*/ 293075 h 614463"/>
                  <a:gd name="connsiteX33" fmla="*/ 359313 w 510672"/>
                  <a:gd name="connsiteY33" fmla="*/ 242275 h 614463"/>
                  <a:gd name="connsiteX34" fmla="*/ 364393 w 510672"/>
                  <a:gd name="connsiteY34" fmla="*/ 221955 h 614463"/>
                  <a:gd name="connsiteX35" fmla="*/ 415193 w 510672"/>
                  <a:gd name="connsiteY35" fmla="*/ 171155 h 614463"/>
                  <a:gd name="connsiteX36" fmla="*/ 430433 w 510672"/>
                  <a:gd name="connsiteY36" fmla="*/ 166075 h 614463"/>
                  <a:gd name="connsiteX37" fmla="*/ 440593 w 510672"/>
                  <a:gd name="connsiteY37" fmla="*/ 150835 h 614463"/>
                  <a:gd name="connsiteX38" fmla="*/ 455833 w 510672"/>
                  <a:gd name="connsiteY38" fmla="*/ 140675 h 614463"/>
                  <a:gd name="connsiteX39" fmla="*/ 460913 w 510672"/>
                  <a:gd name="connsiteY39" fmla="*/ 125435 h 614463"/>
                  <a:gd name="connsiteX40" fmla="*/ 471073 w 510672"/>
                  <a:gd name="connsiteY40" fmla="*/ 110195 h 614463"/>
                  <a:gd name="connsiteX41" fmla="*/ 486313 w 510672"/>
                  <a:gd name="connsiteY41" fmla="*/ 49235 h 614463"/>
                  <a:gd name="connsiteX42" fmla="*/ 481233 w 510672"/>
                  <a:gd name="connsiteY42" fmla="*/ 8595 h 614463"/>
                  <a:gd name="connsiteX43" fmla="*/ 415193 w 510672"/>
                  <a:gd name="connsiteY43" fmla="*/ 18755 h 614463"/>
                  <a:gd name="connsiteX44" fmla="*/ 389793 w 510672"/>
                  <a:gd name="connsiteY44" fmla="*/ 64475 h 614463"/>
                  <a:gd name="connsiteX45" fmla="*/ 374553 w 510672"/>
                  <a:gd name="connsiteY45" fmla="*/ 115275 h 614463"/>
                  <a:gd name="connsiteX46" fmla="*/ 369473 w 510672"/>
                  <a:gd name="connsiteY46" fmla="*/ 130515 h 614463"/>
                  <a:gd name="connsiteX47" fmla="*/ 349153 w 510672"/>
                  <a:gd name="connsiteY47" fmla="*/ 160995 h 614463"/>
                  <a:gd name="connsiteX48" fmla="*/ 333913 w 510672"/>
                  <a:gd name="connsiteY48" fmla="*/ 191475 h 614463"/>
                  <a:gd name="connsiteX49" fmla="*/ 283113 w 510672"/>
                  <a:gd name="connsiteY49" fmla="*/ 227035 h 614463"/>
                  <a:gd name="connsiteX50" fmla="*/ 247553 w 510672"/>
                  <a:gd name="connsiteY50" fmla="*/ 237195 h 614463"/>
                  <a:gd name="connsiteX51" fmla="*/ 232313 w 510672"/>
                  <a:gd name="connsiteY51" fmla="*/ 247355 h 614463"/>
                  <a:gd name="connsiteX52" fmla="*/ 217073 w 510672"/>
                  <a:gd name="connsiteY52" fmla="*/ 277835 h 614463"/>
                  <a:gd name="connsiteX53" fmla="*/ 201833 w 510672"/>
                  <a:gd name="connsiteY53" fmla="*/ 287995 h 614463"/>
                  <a:gd name="connsiteX54" fmla="*/ 181513 w 510672"/>
                  <a:gd name="connsiteY54" fmla="*/ 318475 h 614463"/>
                  <a:gd name="connsiteX55" fmla="*/ 171353 w 510672"/>
                  <a:gd name="connsiteY55" fmla="*/ 333715 h 614463"/>
                  <a:gd name="connsiteX56" fmla="*/ 161193 w 510672"/>
                  <a:gd name="connsiteY56" fmla="*/ 364195 h 614463"/>
                  <a:gd name="connsiteX57" fmla="*/ 156113 w 510672"/>
                  <a:gd name="connsiteY57" fmla="*/ 379435 h 614463"/>
                  <a:gd name="connsiteX58" fmla="*/ 95153 w 510672"/>
                  <a:gd name="connsiteY58" fmla="*/ 420075 h 614463"/>
                  <a:gd name="connsiteX59" fmla="*/ 79913 w 510672"/>
                  <a:gd name="connsiteY59" fmla="*/ 430235 h 614463"/>
                  <a:gd name="connsiteX60" fmla="*/ 64673 w 510672"/>
                  <a:gd name="connsiteY60" fmla="*/ 450555 h 614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10672" h="614463">
                    <a:moveTo>
                      <a:pt x="64673" y="450555"/>
                    </a:moveTo>
                    <a:cubicBezTo>
                      <a:pt x="59593" y="459868"/>
                      <a:pt x="57280" y="475130"/>
                      <a:pt x="49433" y="486115"/>
                    </a:cubicBezTo>
                    <a:cubicBezTo>
                      <a:pt x="45257" y="491961"/>
                      <a:pt x="39273" y="496275"/>
                      <a:pt x="34193" y="501355"/>
                    </a:cubicBezTo>
                    <a:cubicBezTo>
                      <a:pt x="32500" y="506435"/>
                      <a:pt x="31714" y="511914"/>
                      <a:pt x="29113" y="516595"/>
                    </a:cubicBezTo>
                    <a:cubicBezTo>
                      <a:pt x="0" y="568998"/>
                      <a:pt x="15208" y="527831"/>
                      <a:pt x="3713" y="562315"/>
                    </a:cubicBezTo>
                    <a:cubicBezTo>
                      <a:pt x="5406" y="572475"/>
                      <a:pt x="6559" y="582740"/>
                      <a:pt x="8793" y="592795"/>
                    </a:cubicBezTo>
                    <a:cubicBezTo>
                      <a:pt x="9955" y="598022"/>
                      <a:pt x="10087" y="604249"/>
                      <a:pt x="13873" y="608035"/>
                    </a:cubicBezTo>
                    <a:cubicBezTo>
                      <a:pt x="17659" y="611821"/>
                      <a:pt x="24033" y="611422"/>
                      <a:pt x="29113" y="613115"/>
                    </a:cubicBezTo>
                    <a:cubicBezTo>
                      <a:pt x="40966" y="611422"/>
                      <a:pt x="54571" y="614463"/>
                      <a:pt x="64673" y="608035"/>
                    </a:cubicBezTo>
                    <a:cubicBezTo>
                      <a:pt x="74975" y="601479"/>
                      <a:pt x="78220" y="587715"/>
                      <a:pt x="84993" y="577555"/>
                    </a:cubicBezTo>
                    <a:cubicBezTo>
                      <a:pt x="94024" y="564008"/>
                      <a:pt x="96853" y="557606"/>
                      <a:pt x="110393" y="547075"/>
                    </a:cubicBezTo>
                    <a:cubicBezTo>
                      <a:pt x="120032" y="539578"/>
                      <a:pt x="129289" y="530616"/>
                      <a:pt x="140873" y="526755"/>
                    </a:cubicBezTo>
                    <a:cubicBezTo>
                      <a:pt x="177413" y="514575"/>
                      <a:pt x="131782" y="529352"/>
                      <a:pt x="176433" y="516595"/>
                    </a:cubicBezTo>
                    <a:cubicBezTo>
                      <a:pt x="181582" y="515124"/>
                      <a:pt x="186593" y="513208"/>
                      <a:pt x="191673" y="511515"/>
                    </a:cubicBezTo>
                    <a:cubicBezTo>
                      <a:pt x="195060" y="506435"/>
                      <a:pt x="199103" y="501736"/>
                      <a:pt x="201833" y="496275"/>
                    </a:cubicBezTo>
                    <a:cubicBezTo>
                      <a:pt x="218894" y="462152"/>
                      <a:pt x="180506" y="478834"/>
                      <a:pt x="267873" y="486115"/>
                    </a:cubicBezTo>
                    <a:cubicBezTo>
                      <a:pt x="318291" y="502921"/>
                      <a:pt x="241274" y="474724"/>
                      <a:pt x="298353" y="506435"/>
                    </a:cubicBezTo>
                    <a:cubicBezTo>
                      <a:pt x="307715" y="511636"/>
                      <a:pt x="318673" y="513208"/>
                      <a:pt x="328833" y="516595"/>
                    </a:cubicBezTo>
                    <a:cubicBezTo>
                      <a:pt x="333913" y="518288"/>
                      <a:pt x="339618" y="518705"/>
                      <a:pt x="344073" y="521675"/>
                    </a:cubicBezTo>
                    <a:cubicBezTo>
                      <a:pt x="387749" y="550792"/>
                      <a:pt x="332489" y="515883"/>
                      <a:pt x="374553" y="536915"/>
                    </a:cubicBezTo>
                    <a:cubicBezTo>
                      <a:pt x="380014" y="539645"/>
                      <a:pt x="384713" y="543688"/>
                      <a:pt x="389793" y="547075"/>
                    </a:cubicBezTo>
                    <a:cubicBezTo>
                      <a:pt x="413500" y="545382"/>
                      <a:pt x="437309" y="544772"/>
                      <a:pt x="460913" y="541995"/>
                    </a:cubicBezTo>
                    <a:cubicBezTo>
                      <a:pt x="466231" y="541369"/>
                      <a:pt x="472367" y="540701"/>
                      <a:pt x="476153" y="536915"/>
                    </a:cubicBezTo>
                    <a:cubicBezTo>
                      <a:pt x="479939" y="533129"/>
                      <a:pt x="478838" y="526464"/>
                      <a:pt x="481233" y="521675"/>
                    </a:cubicBezTo>
                    <a:cubicBezTo>
                      <a:pt x="483963" y="516214"/>
                      <a:pt x="488913" y="512014"/>
                      <a:pt x="491393" y="506435"/>
                    </a:cubicBezTo>
                    <a:cubicBezTo>
                      <a:pt x="498460" y="490533"/>
                      <a:pt x="502411" y="472523"/>
                      <a:pt x="506633" y="455635"/>
                    </a:cubicBezTo>
                    <a:cubicBezTo>
                      <a:pt x="504940" y="426848"/>
                      <a:pt x="510672" y="396632"/>
                      <a:pt x="501553" y="369275"/>
                    </a:cubicBezTo>
                    <a:cubicBezTo>
                      <a:pt x="497692" y="357691"/>
                      <a:pt x="481995" y="354416"/>
                      <a:pt x="471073" y="348955"/>
                    </a:cubicBezTo>
                    <a:cubicBezTo>
                      <a:pt x="464300" y="345568"/>
                      <a:pt x="457714" y="341778"/>
                      <a:pt x="450753" y="338795"/>
                    </a:cubicBezTo>
                    <a:cubicBezTo>
                      <a:pt x="445831" y="336686"/>
                      <a:pt x="440302" y="336110"/>
                      <a:pt x="435513" y="333715"/>
                    </a:cubicBezTo>
                    <a:cubicBezTo>
                      <a:pt x="396122" y="314020"/>
                      <a:pt x="443339" y="331244"/>
                      <a:pt x="405033" y="318475"/>
                    </a:cubicBezTo>
                    <a:cubicBezTo>
                      <a:pt x="401646" y="313395"/>
                      <a:pt x="400050" y="306471"/>
                      <a:pt x="394873" y="303235"/>
                    </a:cubicBezTo>
                    <a:cubicBezTo>
                      <a:pt x="385791" y="297559"/>
                      <a:pt x="364393" y="293075"/>
                      <a:pt x="364393" y="293075"/>
                    </a:cubicBezTo>
                    <a:cubicBezTo>
                      <a:pt x="348241" y="268846"/>
                      <a:pt x="352096" y="281969"/>
                      <a:pt x="359313" y="242275"/>
                    </a:cubicBezTo>
                    <a:cubicBezTo>
                      <a:pt x="360562" y="235406"/>
                      <a:pt x="361271" y="228200"/>
                      <a:pt x="364393" y="221955"/>
                    </a:cubicBezTo>
                    <a:cubicBezTo>
                      <a:pt x="375230" y="200280"/>
                      <a:pt x="390809" y="179283"/>
                      <a:pt x="415193" y="171155"/>
                    </a:cubicBezTo>
                    <a:lnTo>
                      <a:pt x="430433" y="166075"/>
                    </a:lnTo>
                    <a:cubicBezTo>
                      <a:pt x="433820" y="160995"/>
                      <a:pt x="436276" y="155152"/>
                      <a:pt x="440593" y="150835"/>
                    </a:cubicBezTo>
                    <a:cubicBezTo>
                      <a:pt x="444910" y="146518"/>
                      <a:pt x="452019" y="145443"/>
                      <a:pt x="455833" y="140675"/>
                    </a:cubicBezTo>
                    <a:cubicBezTo>
                      <a:pt x="459178" y="136494"/>
                      <a:pt x="458518" y="130224"/>
                      <a:pt x="460913" y="125435"/>
                    </a:cubicBezTo>
                    <a:cubicBezTo>
                      <a:pt x="463643" y="119974"/>
                      <a:pt x="468593" y="115774"/>
                      <a:pt x="471073" y="110195"/>
                    </a:cubicBezTo>
                    <a:cubicBezTo>
                      <a:pt x="481807" y="86044"/>
                      <a:pt x="482053" y="74794"/>
                      <a:pt x="486313" y="49235"/>
                    </a:cubicBezTo>
                    <a:cubicBezTo>
                      <a:pt x="484620" y="35688"/>
                      <a:pt x="492751" y="15924"/>
                      <a:pt x="481233" y="8595"/>
                    </a:cubicBezTo>
                    <a:cubicBezTo>
                      <a:pt x="467727" y="0"/>
                      <a:pt x="433166" y="12764"/>
                      <a:pt x="415193" y="18755"/>
                    </a:cubicBezTo>
                    <a:cubicBezTo>
                      <a:pt x="397000" y="46044"/>
                      <a:pt x="396499" y="41004"/>
                      <a:pt x="389793" y="64475"/>
                    </a:cubicBezTo>
                    <a:cubicBezTo>
                      <a:pt x="374438" y="118217"/>
                      <a:pt x="398698" y="42841"/>
                      <a:pt x="374553" y="115275"/>
                    </a:cubicBezTo>
                    <a:cubicBezTo>
                      <a:pt x="372860" y="120355"/>
                      <a:pt x="372443" y="126060"/>
                      <a:pt x="369473" y="130515"/>
                    </a:cubicBezTo>
                    <a:cubicBezTo>
                      <a:pt x="362700" y="140675"/>
                      <a:pt x="353014" y="149411"/>
                      <a:pt x="349153" y="160995"/>
                    </a:cubicBezTo>
                    <a:cubicBezTo>
                      <a:pt x="345021" y="173390"/>
                      <a:pt x="343761" y="181627"/>
                      <a:pt x="333913" y="191475"/>
                    </a:cubicBezTo>
                    <a:cubicBezTo>
                      <a:pt x="328309" y="197079"/>
                      <a:pt x="285326" y="226482"/>
                      <a:pt x="283113" y="227035"/>
                    </a:cubicBezTo>
                    <a:cubicBezTo>
                      <a:pt x="276602" y="228663"/>
                      <a:pt x="254841" y="233551"/>
                      <a:pt x="247553" y="237195"/>
                    </a:cubicBezTo>
                    <a:cubicBezTo>
                      <a:pt x="242092" y="239925"/>
                      <a:pt x="237393" y="243968"/>
                      <a:pt x="232313" y="247355"/>
                    </a:cubicBezTo>
                    <a:cubicBezTo>
                      <a:pt x="228181" y="259750"/>
                      <a:pt x="226921" y="267987"/>
                      <a:pt x="217073" y="277835"/>
                    </a:cubicBezTo>
                    <a:cubicBezTo>
                      <a:pt x="212756" y="282152"/>
                      <a:pt x="206913" y="284608"/>
                      <a:pt x="201833" y="287995"/>
                    </a:cubicBezTo>
                    <a:lnTo>
                      <a:pt x="181513" y="318475"/>
                    </a:lnTo>
                    <a:cubicBezTo>
                      <a:pt x="178126" y="323555"/>
                      <a:pt x="173284" y="327923"/>
                      <a:pt x="171353" y="333715"/>
                    </a:cubicBezTo>
                    <a:lnTo>
                      <a:pt x="161193" y="364195"/>
                    </a:lnTo>
                    <a:cubicBezTo>
                      <a:pt x="159500" y="369275"/>
                      <a:pt x="160568" y="376465"/>
                      <a:pt x="156113" y="379435"/>
                    </a:cubicBezTo>
                    <a:lnTo>
                      <a:pt x="95153" y="420075"/>
                    </a:lnTo>
                    <a:cubicBezTo>
                      <a:pt x="90073" y="423462"/>
                      <a:pt x="85705" y="428304"/>
                      <a:pt x="79913" y="430235"/>
                    </a:cubicBezTo>
                    <a:cubicBezTo>
                      <a:pt x="63067" y="435850"/>
                      <a:pt x="69753" y="441242"/>
                      <a:pt x="64673" y="45055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5" name="Figura a mano libera 64"/>
              <p:cNvSpPr/>
              <p:nvPr/>
            </p:nvSpPr>
            <p:spPr>
              <a:xfrm>
                <a:off x="898502" y="5249618"/>
                <a:ext cx="84148" cy="101554"/>
              </a:xfrm>
              <a:custGeom>
                <a:avLst/>
                <a:gdLst>
                  <a:gd name="connsiteX0" fmla="*/ 37023 w 83714"/>
                  <a:gd name="connsiteY0" fmla="*/ 11430 h 101776"/>
                  <a:gd name="connsiteX1" fmla="*/ 27498 w 83714"/>
                  <a:gd name="connsiteY1" fmla="*/ 28575 h 101776"/>
                  <a:gd name="connsiteX2" fmla="*/ 29403 w 83714"/>
                  <a:gd name="connsiteY2" fmla="*/ 34290 h 101776"/>
                  <a:gd name="connsiteX3" fmla="*/ 16068 w 83714"/>
                  <a:gd name="connsiteY3" fmla="*/ 47625 h 101776"/>
                  <a:gd name="connsiteX4" fmla="*/ 2733 w 83714"/>
                  <a:gd name="connsiteY4" fmla="*/ 55245 h 101776"/>
                  <a:gd name="connsiteX5" fmla="*/ 828 w 83714"/>
                  <a:gd name="connsiteY5" fmla="*/ 62865 h 101776"/>
                  <a:gd name="connsiteX6" fmla="*/ 6543 w 83714"/>
                  <a:gd name="connsiteY6" fmla="*/ 66675 h 101776"/>
                  <a:gd name="connsiteX7" fmla="*/ 23688 w 83714"/>
                  <a:gd name="connsiteY7" fmla="*/ 76200 h 101776"/>
                  <a:gd name="connsiteX8" fmla="*/ 35118 w 83714"/>
                  <a:gd name="connsiteY8" fmla="*/ 87630 h 101776"/>
                  <a:gd name="connsiteX9" fmla="*/ 42738 w 83714"/>
                  <a:gd name="connsiteY9" fmla="*/ 100965 h 101776"/>
                  <a:gd name="connsiteX10" fmla="*/ 57978 w 83714"/>
                  <a:gd name="connsiteY10" fmla="*/ 97155 h 101776"/>
                  <a:gd name="connsiteX11" fmla="*/ 61788 w 83714"/>
                  <a:gd name="connsiteY11" fmla="*/ 91440 h 101776"/>
                  <a:gd name="connsiteX12" fmla="*/ 67503 w 83714"/>
                  <a:gd name="connsiteY12" fmla="*/ 87630 h 101776"/>
                  <a:gd name="connsiteX13" fmla="*/ 65598 w 83714"/>
                  <a:gd name="connsiteY13" fmla="*/ 68580 h 101776"/>
                  <a:gd name="connsiteX14" fmla="*/ 67503 w 83714"/>
                  <a:gd name="connsiteY14" fmla="*/ 60960 h 101776"/>
                  <a:gd name="connsiteX15" fmla="*/ 78933 w 83714"/>
                  <a:gd name="connsiteY15" fmla="*/ 53340 h 101776"/>
                  <a:gd name="connsiteX16" fmla="*/ 78933 w 83714"/>
                  <a:gd name="connsiteY16" fmla="*/ 24765 h 101776"/>
                  <a:gd name="connsiteX17" fmla="*/ 73218 w 83714"/>
                  <a:gd name="connsiteY17" fmla="*/ 20955 h 101776"/>
                  <a:gd name="connsiteX18" fmla="*/ 69408 w 83714"/>
                  <a:gd name="connsiteY18" fmla="*/ 15240 h 101776"/>
                  <a:gd name="connsiteX19" fmla="*/ 63693 w 83714"/>
                  <a:gd name="connsiteY19" fmla="*/ 11430 h 101776"/>
                  <a:gd name="connsiteX20" fmla="*/ 59883 w 83714"/>
                  <a:gd name="connsiteY20" fmla="*/ 0 h 101776"/>
                  <a:gd name="connsiteX21" fmla="*/ 44643 w 83714"/>
                  <a:gd name="connsiteY21" fmla="*/ 1905 h 101776"/>
                  <a:gd name="connsiteX22" fmla="*/ 35118 w 83714"/>
                  <a:gd name="connsiteY22" fmla="*/ 11430 h 101776"/>
                  <a:gd name="connsiteX23" fmla="*/ 37023 w 83714"/>
                  <a:gd name="connsiteY23" fmla="*/ 11430 h 101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3714" h="101776">
                    <a:moveTo>
                      <a:pt x="37023" y="11430"/>
                    </a:moveTo>
                    <a:cubicBezTo>
                      <a:pt x="35753" y="14287"/>
                      <a:pt x="30851" y="18516"/>
                      <a:pt x="27498" y="28575"/>
                    </a:cubicBezTo>
                    <a:cubicBezTo>
                      <a:pt x="28133" y="30480"/>
                      <a:pt x="29403" y="32282"/>
                      <a:pt x="29403" y="34290"/>
                    </a:cubicBezTo>
                    <a:cubicBezTo>
                      <a:pt x="29403" y="45126"/>
                      <a:pt x="25059" y="42230"/>
                      <a:pt x="16068" y="47625"/>
                    </a:cubicBezTo>
                    <a:cubicBezTo>
                      <a:pt x="1652" y="56275"/>
                      <a:pt x="14742" y="51242"/>
                      <a:pt x="2733" y="55245"/>
                    </a:cubicBezTo>
                    <a:cubicBezTo>
                      <a:pt x="2098" y="57785"/>
                      <a:pt x="0" y="60381"/>
                      <a:pt x="828" y="62865"/>
                    </a:cubicBezTo>
                    <a:cubicBezTo>
                      <a:pt x="1552" y="65037"/>
                      <a:pt x="4495" y="65651"/>
                      <a:pt x="6543" y="66675"/>
                    </a:cubicBezTo>
                    <a:cubicBezTo>
                      <a:pt x="16125" y="71466"/>
                      <a:pt x="11675" y="64187"/>
                      <a:pt x="23688" y="76200"/>
                    </a:cubicBezTo>
                    <a:lnTo>
                      <a:pt x="35118" y="87630"/>
                    </a:lnTo>
                    <a:cubicBezTo>
                      <a:pt x="36429" y="91564"/>
                      <a:pt x="38344" y="99317"/>
                      <a:pt x="42738" y="100965"/>
                    </a:cubicBezTo>
                    <a:cubicBezTo>
                      <a:pt x="44902" y="101776"/>
                      <a:pt x="54978" y="98155"/>
                      <a:pt x="57978" y="97155"/>
                    </a:cubicBezTo>
                    <a:cubicBezTo>
                      <a:pt x="59248" y="95250"/>
                      <a:pt x="60169" y="93059"/>
                      <a:pt x="61788" y="91440"/>
                    </a:cubicBezTo>
                    <a:cubicBezTo>
                      <a:pt x="63407" y="89821"/>
                      <a:pt x="67127" y="89888"/>
                      <a:pt x="67503" y="87630"/>
                    </a:cubicBezTo>
                    <a:cubicBezTo>
                      <a:pt x="68552" y="81335"/>
                      <a:pt x="66233" y="74930"/>
                      <a:pt x="65598" y="68580"/>
                    </a:cubicBezTo>
                    <a:cubicBezTo>
                      <a:pt x="66233" y="66040"/>
                      <a:pt x="65779" y="62930"/>
                      <a:pt x="67503" y="60960"/>
                    </a:cubicBezTo>
                    <a:cubicBezTo>
                      <a:pt x="70518" y="57514"/>
                      <a:pt x="78933" y="53340"/>
                      <a:pt x="78933" y="53340"/>
                    </a:cubicBezTo>
                    <a:cubicBezTo>
                      <a:pt x="82545" y="42505"/>
                      <a:pt x="83714" y="41498"/>
                      <a:pt x="78933" y="24765"/>
                    </a:cubicBezTo>
                    <a:cubicBezTo>
                      <a:pt x="78304" y="22564"/>
                      <a:pt x="75123" y="22225"/>
                      <a:pt x="73218" y="20955"/>
                    </a:cubicBezTo>
                    <a:cubicBezTo>
                      <a:pt x="71948" y="19050"/>
                      <a:pt x="71027" y="16859"/>
                      <a:pt x="69408" y="15240"/>
                    </a:cubicBezTo>
                    <a:cubicBezTo>
                      <a:pt x="67789" y="13621"/>
                      <a:pt x="64906" y="13372"/>
                      <a:pt x="63693" y="11430"/>
                    </a:cubicBezTo>
                    <a:cubicBezTo>
                      <a:pt x="61564" y="8024"/>
                      <a:pt x="59883" y="0"/>
                      <a:pt x="59883" y="0"/>
                    </a:cubicBezTo>
                    <a:cubicBezTo>
                      <a:pt x="54803" y="635"/>
                      <a:pt x="49582" y="558"/>
                      <a:pt x="44643" y="1905"/>
                    </a:cubicBezTo>
                    <a:cubicBezTo>
                      <a:pt x="40231" y="3108"/>
                      <a:pt x="36990" y="7687"/>
                      <a:pt x="35118" y="11430"/>
                    </a:cubicBezTo>
                    <a:cubicBezTo>
                      <a:pt x="34834" y="11998"/>
                      <a:pt x="38293" y="8573"/>
                      <a:pt x="37023" y="1143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6" name="Figura a mano libera 65"/>
              <p:cNvSpPr/>
              <p:nvPr/>
            </p:nvSpPr>
            <p:spPr>
              <a:xfrm>
                <a:off x="1354167" y="4813251"/>
                <a:ext cx="73033" cy="150745"/>
              </a:xfrm>
              <a:custGeom>
                <a:avLst/>
                <a:gdLst>
                  <a:gd name="connsiteX0" fmla="*/ 5715 w 72390"/>
                  <a:gd name="connsiteY0" fmla="*/ 22860 h 150233"/>
                  <a:gd name="connsiteX1" fmla="*/ 11430 w 72390"/>
                  <a:gd name="connsiteY1" fmla="*/ 26670 h 150233"/>
                  <a:gd name="connsiteX2" fmla="*/ 7620 w 72390"/>
                  <a:gd name="connsiteY2" fmla="*/ 51435 h 150233"/>
                  <a:gd name="connsiteX3" fmla="*/ 9525 w 72390"/>
                  <a:gd name="connsiteY3" fmla="*/ 74295 h 150233"/>
                  <a:gd name="connsiteX4" fmla="*/ 17145 w 72390"/>
                  <a:gd name="connsiteY4" fmla="*/ 85725 h 150233"/>
                  <a:gd name="connsiteX5" fmla="*/ 19050 w 72390"/>
                  <a:gd name="connsiteY5" fmla="*/ 93345 h 150233"/>
                  <a:gd name="connsiteX6" fmla="*/ 20955 w 72390"/>
                  <a:gd name="connsiteY6" fmla="*/ 99060 h 150233"/>
                  <a:gd name="connsiteX7" fmla="*/ 22860 w 72390"/>
                  <a:gd name="connsiteY7" fmla="*/ 140970 h 150233"/>
                  <a:gd name="connsiteX8" fmla="*/ 28575 w 72390"/>
                  <a:gd name="connsiteY8" fmla="*/ 144780 h 150233"/>
                  <a:gd name="connsiteX9" fmla="*/ 43815 w 72390"/>
                  <a:gd name="connsiteY9" fmla="*/ 148590 h 150233"/>
                  <a:gd name="connsiteX10" fmla="*/ 59055 w 72390"/>
                  <a:gd name="connsiteY10" fmla="*/ 142875 h 150233"/>
                  <a:gd name="connsiteX11" fmla="*/ 66675 w 72390"/>
                  <a:gd name="connsiteY11" fmla="*/ 140970 h 150233"/>
                  <a:gd name="connsiteX12" fmla="*/ 72390 w 72390"/>
                  <a:gd name="connsiteY12" fmla="*/ 139065 h 150233"/>
                  <a:gd name="connsiteX13" fmla="*/ 68580 w 72390"/>
                  <a:gd name="connsiteY13" fmla="*/ 120015 h 150233"/>
                  <a:gd name="connsiteX14" fmla="*/ 62865 w 72390"/>
                  <a:gd name="connsiteY14" fmla="*/ 108585 h 150233"/>
                  <a:gd name="connsiteX15" fmla="*/ 62865 w 72390"/>
                  <a:gd name="connsiteY15" fmla="*/ 53340 h 150233"/>
                  <a:gd name="connsiteX16" fmla="*/ 64770 w 72390"/>
                  <a:gd name="connsiteY16" fmla="*/ 47625 h 150233"/>
                  <a:gd name="connsiteX17" fmla="*/ 64770 w 72390"/>
                  <a:gd name="connsiteY17" fmla="*/ 19050 h 150233"/>
                  <a:gd name="connsiteX18" fmla="*/ 59055 w 72390"/>
                  <a:gd name="connsiteY18" fmla="*/ 15240 h 150233"/>
                  <a:gd name="connsiteX19" fmla="*/ 53340 w 72390"/>
                  <a:gd name="connsiteY19" fmla="*/ 13335 h 150233"/>
                  <a:gd name="connsiteX20" fmla="*/ 36195 w 72390"/>
                  <a:gd name="connsiteY20" fmla="*/ 5715 h 150233"/>
                  <a:gd name="connsiteX21" fmla="*/ 24765 w 72390"/>
                  <a:gd name="connsiteY21" fmla="*/ 1905 h 150233"/>
                  <a:gd name="connsiteX22" fmla="*/ 19050 w 72390"/>
                  <a:gd name="connsiteY22" fmla="*/ 0 h 150233"/>
                  <a:gd name="connsiteX23" fmla="*/ 7620 w 72390"/>
                  <a:gd name="connsiteY23" fmla="*/ 1905 h 150233"/>
                  <a:gd name="connsiteX24" fmla="*/ 1905 w 72390"/>
                  <a:gd name="connsiteY24" fmla="*/ 3810 h 150233"/>
                  <a:gd name="connsiteX25" fmla="*/ 0 w 72390"/>
                  <a:gd name="connsiteY25" fmla="*/ 9525 h 150233"/>
                  <a:gd name="connsiteX26" fmla="*/ 3810 w 72390"/>
                  <a:gd name="connsiteY26" fmla="*/ 17145 h 150233"/>
                  <a:gd name="connsiteX27" fmla="*/ 9525 w 72390"/>
                  <a:gd name="connsiteY27" fmla="*/ 20955 h 150233"/>
                  <a:gd name="connsiteX28" fmla="*/ 5715 w 72390"/>
                  <a:gd name="connsiteY28" fmla="*/ 22860 h 150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2390" h="150233">
                    <a:moveTo>
                      <a:pt x="5715" y="22860"/>
                    </a:moveTo>
                    <a:cubicBezTo>
                      <a:pt x="6033" y="23813"/>
                      <a:pt x="11054" y="24412"/>
                      <a:pt x="11430" y="26670"/>
                    </a:cubicBezTo>
                    <a:cubicBezTo>
                      <a:pt x="13067" y="36492"/>
                      <a:pt x="10366" y="43198"/>
                      <a:pt x="7620" y="51435"/>
                    </a:cubicBezTo>
                    <a:cubicBezTo>
                      <a:pt x="8255" y="59055"/>
                      <a:pt x="7478" y="66928"/>
                      <a:pt x="9525" y="74295"/>
                    </a:cubicBezTo>
                    <a:cubicBezTo>
                      <a:pt x="10751" y="78707"/>
                      <a:pt x="17145" y="85725"/>
                      <a:pt x="17145" y="85725"/>
                    </a:cubicBezTo>
                    <a:cubicBezTo>
                      <a:pt x="17780" y="88265"/>
                      <a:pt x="18331" y="90828"/>
                      <a:pt x="19050" y="93345"/>
                    </a:cubicBezTo>
                    <a:cubicBezTo>
                      <a:pt x="19602" y="95276"/>
                      <a:pt x="20795" y="97058"/>
                      <a:pt x="20955" y="99060"/>
                    </a:cubicBezTo>
                    <a:cubicBezTo>
                      <a:pt x="22070" y="113000"/>
                      <a:pt x="20561" y="127176"/>
                      <a:pt x="22860" y="140970"/>
                    </a:cubicBezTo>
                    <a:cubicBezTo>
                      <a:pt x="23236" y="143228"/>
                      <a:pt x="26527" y="143756"/>
                      <a:pt x="28575" y="144780"/>
                    </a:cubicBezTo>
                    <a:cubicBezTo>
                      <a:pt x="32480" y="146733"/>
                      <a:pt x="40192" y="147865"/>
                      <a:pt x="43815" y="148590"/>
                    </a:cubicBezTo>
                    <a:cubicBezTo>
                      <a:pt x="67973" y="143758"/>
                      <a:pt x="41886" y="150233"/>
                      <a:pt x="59055" y="142875"/>
                    </a:cubicBezTo>
                    <a:cubicBezTo>
                      <a:pt x="61461" y="141844"/>
                      <a:pt x="64158" y="141689"/>
                      <a:pt x="66675" y="140970"/>
                    </a:cubicBezTo>
                    <a:cubicBezTo>
                      <a:pt x="68606" y="140418"/>
                      <a:pt x="70485" y="139700"/>
                      <a:pt x="72390" y="139065"/>
                    </a:cubicBezTo>
                    <a:cubicBezTo>
                      <a:pt x="71688" y="134151"/>
                      <a:pt x="71240" y="125335"/>
                      <a:pt x="68580" y="120015"/>
                    </a:cubicBezTo>
                    <a:cubicBezTo>
                      <a:pt x="61194" y="105243"/>
                      <a:pt x="67653" y="122950"/>
                      <a:pt x="62865" y="108585"/>
                    </a:cubicBezTo>
                    <a:cubicBezTo>
                      <a:pt x="61468" y="73670"/>
                      <a:pt x="57006" y="73848"/>
                      <a:pt x="62865" y="53340"/>
                    </a:cubicBezTo>
                    <a:cubicBezTo>
                      <a:pt x="63417" y="51409"/>
                      <a:pt x="64135" y="49530"/>
                      <a:pt x="64770" y="47625"/>
                    </a:cubicBezTo>
                    <a:cubicBezTo>
                      <a:pt x="65843" y="39042"/>
                      <a:pt x="68617" y="27707"/>
                      <a:pt x="64770" y="19050"/>
                    </a:cubicBezTo>
                    <a:cubicBezTo>
                      <a:pt x="63840" y="16958"/>
                      <a:pt x="61103" y="16264"/>
                      <a:pt x="59055" y="15240"/>
                    </a:cubicBezTo>
                    <a:cubicBezTo>
                      <a:pt x="57259" y="14342"/>
                      <a:pt x="55136" y="14233"/>
                      <a:pt x="53340" y="13335"/>
                    </a:cubicBezTo>
                    <a:cubicBezTo>
                      <a:pt x="35227" y="4278"/>
                      <a:pt x="65683" y="15544"/>
                      <a:pt x="36195" y="5715"/>
                    </a:cubicBezTo>
                    <a:lnTo>
                      <a:pt x="24765" y="1905"/>
                    </a:lnTo>
                    <a:lnTo>
                      <a:pt x="19050" y="0"/>
                    </a:lnTo>
                    <a:cubicBezTo>
                      <a:pt x="15240" y="635"/>
                      <a:pt x="11391" y="1067"/>
                      <a:pt x="7620" y="1905"/>
                    </a:cubicBezTo>
                    <a:cubicBezTo>
                      <a:pt x="5660" y="2341"/>
                      <a:pt x="3325" y="2390"/>
                      <a:pt x="1905" y="3810"/>
                    </a:cubicBezTo>
                    <a:cubicBezTo>
                      <a:pt x="485" y="5230"/>
                      <a:pt x="635" y="7620"/>
                      <a:pt x="0" y="9525"/>
                    </a:cubicBezTo>
                    <a:cubicBezTo>
                      <a:pt x="1270" y="12065"/>
                      <a:pt x="1992" y="14963"/>
                      <a:pt x="3810" y="17145"/>
                    </a:cubicBezTo>
                    <a:cubicBezTo>
                      <a:pt x="5276" y="18904"/>
                      <a:pt x="7737" y="19525"/>
                      <a:pt x="9525" y="20955"/>
                    </a:cubicBezTo>
                    <a:cubicBezTo>
                      <a:pt x="10927" y="22077"/>
                      <a:pt x="5397" y="21907"/>
                      <a:pt x="5715" y="2286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7" name="Freeform 178"/>
              <p:cNvSpPr>
                <a:spLocks/>
              </p:cNvSpPr>
              <p:nvPr/>
            </p:nvSpPr>
            <p:spPr bwMode="auto">
              <a:xfrm>
                <a:off x="2887866" y="4094436"/>
                <a:ext cx="53981" cy="5236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1" y="51"/>
                  </a:cxn>
                  <a:cxn ang="0">
                    <a:pos x="42" y="69"/>
                  </a:cxn>
                  <a:cxn ang="0">
                    <a:pos x="60" y="66"/>
                  </a:cxn>
                  <a:cxn ang="0">
                    <a:pos x="57" y="21"/>
                  </a:cxn>
                  <a:cxn ang="0">
                    <a:pos x="0" y="3"/>
                  </a:cxn>
                </a:cxnLst>
                <a:rect l="0" t="0" r="r" b="b"/>
                <a:pathLst>
                  <a:path w="69" h="69">
                    <a:moveTo>
                      <a:pt x="0" y="3"/>
                    </a:moveTo>
                    <a:cubicBezTo>
                      <a:pt x="5" y="23"/>
                      <a:pt x="3" y="39"/>
                      <a:pt x="21" y="51"/>
                    </a:cubicBezTo>
                    <a:cubicBezTo>
                      <a:pt x="25" y="63"/>
                      <a:pt x="31" y="62"/>
                      <a:pt x="42" y="69"/>
                    </a:cubicBezTo>
                    <a:cubicBezTo>
                      <a:pt x="48" y="68"/>
                      <a:pt x="55" y="69"/>
                      <a:pt x="60" y="66"/>
                    </a:cubicBezTo>
                    <a:cubicBezTo>
                      <a:pt x="69" y="61"/>
                      <a:pt x="64" y="28"/>
                      <a:pt x="57" y="21"/>
                    </a:cubicBezTo>
                    <a:cubicBezTo>
                      <a:pt x="41" y="5"/>
                      <a:pt x="20" y="0"/>
                      <a:pt x="0" y="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Freeform 178"/>
              <p:cNvSpPr>
                <a:spLocks/>
              </p:cNvSpPr>
              <p:nvPr/>
            </p:nvSpPr>
            <p:spPr bwMode="auto">
              <a:xfrm rot="14553683">
                <a:off x="3099840" y="4044434"/>
                <a:ext cx="66645" cy="6509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1" y="51"/>
                  </a:cxn>
                  <a:cxn ang="0">
                    <a:pos x="42" y="69"/>
                  </a:cxn>
                  <a:cxn ang="0">
                    <a:pos x="60" y="66"/>
                  </a:cxn>
                  <a:cxn ang="0">
                    <a:pos x="57" y="21"/>
                  </a:cxn>
                  <a:cxn ang="0">
                    <a:pos x="0" y="3"/>
                  </a:cxn>
                </a:cxnLst>
                <a:rect l="0" t="0" r="r" b="b"/>
                <a:pathLst>
                  <a:path w="69" h="69">
                    <a:moveTo>
                      <a:pt x="0" y="3"/>
                    </a:moveTo>
                    <a:cubicBezTo>
                      <a:pt x="5" y="23"/>
                      <a:pt x="3" y="39"/>
                      <a:pt x="21" y="51"/>
                    </a:cubicBezTo>
                    <a:cubicBezTo>
                      <a:pt x="25" y="63"/>
                      <a:pt x="31" y="62"/>
                      <a:pt x="42" y="69"/>
                    </a:cubicBezTo>
                    <a:cubicBezTo>
                      <a:pt x="48" y="68"/>
                      <a:pt x="55" y="69"/>
                      <a:pt x="60" y="66"/>
                    </a:cubicBezTo>
                    <a:cubicBezTo>
                      <a:pt x="69" y="61"/>
                      <a:pt x="64" y="28"/>
                      <a:pt x="57" y="21"/>
                    </a:cubicBezTo>
                    <a:cubicBezTo>
                      <a:pt x="41" y="5"/>
                      <a:pt x="20" y="0"/>
                      <a:pt x="0" y="3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uppo 900"/>
            <p:cNvGrpSpPr>
              <a:grpSpLocks/>
            </p:cNvGrpSpPr>
            <p:nvPr userDrawn="1"/>
          </p:nvGrpSpPr>
          <p:grpSpPr bwMode="auto">
            <a:xfrm>
              <a:off x="6577330" y="2080423"/>
              <a:ext cx="993773" cy="698449"/>
              <a:chOff x="2814955" y="5086742"/>
              <a:chExt cx="2484196" cy="1746391"/>
            </a:xfrm>
            <a:solidFill>
              <a:schemeClr val="tx1"/>
            </a:solidFill>
          </p:grpSpPr>
          <p:sp>
            <p:nvSpPr>
              <p:cNvPr id="46" name="Figura a mano libera 45"/>
              <p:cNvSpPr/>
              <p:nvPr/>
            </p:nvSpPr>
            <p:spPr>
              <a:xfrm>
                <a:off x="4332458" y="5086742"/>
                <a:ext cx="126988" cy="141299"/>
              </a:xfrm>
              <a:custGeom>
                <a:avLst/>
                <a:gdLst>
                  <a:gd name="connsiteX0" fmla="*/ 112924 w 354525"/>
                  <a:gd name="connsiteY0" fmla="*/ 5080 h 349836"/>
                  <a:gd name="connsiteX1" fmla="*/ 100224 w 354525"/>
                  <a:gd name="connsiteY1" fmla="*/ 33020 h 349836"/>
                  <a:gd name="connsiteX2" fmla="*/ 97684 w 354525"/>
                  <a:gd name="connsiteY2" fmla="*/ 45720 h 349836"/>
                  <a:gd name="connsiteX3" fmla="*/ 95144 w 354525"/>
                  <a:gd name="connsiteY3" fmla="*/ 55880 h 349836"/>
                  <a:gd name="connsiteX4" fmla="*/ 79904 w 354525"/>
                  <a:gd name="connsiteY4" fmla="*/ 60960 h 349836"/>
                  <a:gd name="connsiteX5" fmla="*/ 49424 w 354525"/>
                  <a:gd name="connsiteY5" fmla="*/ 66040 h 349836"/>
                  <a:gd name="connsiteX6" fmla="*/ 41804 w 354525"/>
                  <a:gd name="connsiteY6" fmla="*/ 68580 h 349836"/>
                  <a:gd name="connsiteX7" fmla="*/ 31644 w 354525"/>
                  <a:gd name="connsiteY7" fmla="*/ 71120 h 349836"/>
                  <a:gd name="connsiteX8" fmla="*/ 26564 w 354525"/>
                  <a:gd name="connsiteY8" fmla="*/ 78740 h 349836"/>
                  <a:gd name="connsiteX9" fmla="*/ 24024 w 354525"/>
                  <a:gd name="connsiteY9" fmla="*/ 96520 h 349836"/>
                  <a:gd name="connsiteX10" fmla="*/ 21484 w 354525"/>
                  <a:gd name="connsiteY10" fmla="*/ 104140 h 349836"/>
                  <a:gd name="connsiteX11" fmla="*/ 13864 w 354525"/>
                  <a:gd name="connsiteY11" fmla="*/ 106680 h 349836"/>
                  <a:gd name="connsiteX12" fmla="*/ 6244 w 354525"/>
                  <a:gd name="connsiteY12" fmla="*/ 111760 h 349836"/>
                  <a:gd name="connsiteX13" fmla="*/ 1164 w 354525"/>
                  <a:gd name="connsiteY13" fmla="*/ 119380 h 349836"/>
                  <a:gd name="connsiteX14" fmla="*/ 11324 w 354525"/>
                  <a:gd name="connsiteY14" fmla="*/ 165100 h 349836"/>
                  <a:gd name="connsiteX15" fmla="*/ 21484 w 354525"/>
                  <a:gd name="connsiteY15" fmla="*/ 180340 h 349836"/>
                  <a:gd name="connsiteX16" fmla="*/ 36724 w 354525"/>
                  <a:gd name="connsiteY16" fmla="*/ 187960 h 349836"/>
                  <a:gd name="connsiteX17" fmla="*/ 41804 w 354525"/>
                  <a:gd name="connsiteY17" fmla="*/ 195580 h 349836"/>
                  <a:gd name="connsiteX18" fmla="*/ 49424 w 354525"/>
                  <a:gd name="connsiteY18" fmla="*/ 203200 h 349836"/>
                  <a:gd name="connsiteX19" fmla="*/ 54504 w 354525"/>
                  <a:gd name="connsiteY19" fmla="*/ 213360 h 349836"/>
                  <a:gd name="connsiteX20" fmla="*/ 62124 w 354525"/>
                  <a:gd name="connsiteY20" fmla="*/ 220980 h 349836"/>
                  <a:gd name="connsiteX21" fmla="*/ 72284 w 354525"/>
                  <a:gd name="connsiteY21" fmla="*/ 236220 h 349836"/>
                  <a:gd name="connsiteX22" fmla="*/ 79904 w 354525"/>
                  <a:gd name="connsiteY22" fmla="*/ 243840 h 349836"/>
                  <a:gd name="connsiteX23" fmla="*/ 84984 w 354525"/>
                  <a:gd name="connsiteY23" fmla="*/ 254000 h 349836"/>
                  <a:gd name="connsiteX24" fmla="*/ 100224 w 354525"/>
                  <a:gd name="connsiteY24" fmla="*/ 276860 h 349836"/>
                  <a:gd name="connsiteX25" fmla="*/ 105304 w 354525"/>
                  <a:gd name="connsiteY25" fmla="*/ 284480 h 349836"/>
                  <a:gd name="connsiteX26" fmla="*/ 112924 w 354525"/>
                  <a:gd name="connsiteY26" fmla="*/ 292100 h 349836"/>
                  <a:gd name="connsiteX27" fmla="*/ 118004 w 354525"/>
                  <a:gd name="connsiteY27" fmla="*/ 299720 h 349836"/>
                  <a:gd name="connsiteX28" fmla="*/ 125624 w 354525"/>
                  <a:gd name="connsiteY28" fmla="*/ 307340 h 349836"/>
                  <a:gd name="connsiteX29" fmla="*/ 130704 w 354525"/>
                  <a:gd name="connsiteY29" fmla="*/ 317500 h 349836"/>
                  <a:gd name="connsiteX30" fmla="*/ 145944 w 354525"/>
                  <a:gd name="connsiteY30" fmla="*/ 325120 h 349836"/>
                  <a:gd name="connsiteX31" fmla="*/ 158644 w 354525"/>
                  <a:gd name="connsiteY31" fmla="*/ 335280 h 349836"/>
                  <a:gd name="connsiteX32" fmla="*/ 181504 w 354525"/>
                  <a:gd name="connsiteY32" fmla="*/ 347980 h 349836"/>
                  <a:gd name="connsiteX33" fmla="*/ 186584 w 354525"/>
                  <a:gd name="connsiteY33" fmla="*/ 340360 h 349836"/>
                  <a:gd name="connsiteX34" fmla="*/ 189124 w 354525"/>
                  <a:gd name="connsiteY34" fmla="*/ 327660 h 349836"/>
                  <a:gd name="connsiteX35" fmla="*/ 191664 w 354525"/>
                  <a:gd name="connsiteY35" fmla="*/ 320040 h 349836"/>
                  <a:gd name="connsiteX36" fmla="*/ 214524 w 354525"/>
                  <a:gd name="connsiteY36" fmla="*/ 307340 h 349836"/>
                  <a:gd name="connsiteX37" fmla="*/ 227224 w 354525"/>
                  <a:gd name="connsiteY37" fmla="*/ 304800 h 349836"/>
                  <a:gd name="connsiteX38" fmla="*/ 232304 w 354525"/>
                  <a:gd name="connsiteY38" fmla="*/ 294640 h 349836"/>
                  <a:gd name="connsiteX39" fmla="*/ 237384 w 354525"/>
                  <a:gd name="connsiteY39" fmla="*/ 271780 h 349836"/>
                  <a:gd name="connsiteX40" fmla="*/ 242464 w 354525"/>
                  <a:gd name="connsiteY40" fmla="*/ 256540 h 349836"/>
                  <a:gd name="connsiteX41" fmla="*/ 245004 w 354525"/>
                  <a:gd name="connsiteY41" fmla="*/ 248920 h 349836"/>
                  <a:gd name="connsiteX42" fmla="*/ 260244 w 354525"/>
                  <a:gd name="connsiteY42" fmla="*/ 241300 h 349836"/>
                  <a:gd name="connsiteX43" fmla="*/ 275484 w 354525"/>
                  <a:gd name="connsiteY43" fmla="*/ 243840 h 349836"/>
                  <a:gd name="connsiteX44" fmla="*/ 290724 w 354525"/>
                  <a:gd name="connsiteY44" fmla="*/ 256540 h 349836"/>
                  <a:gd name="connsiteX45" fmla="*/ 295804 w 354525"/>
                  <a:gd name="connsiteY45" fmla="*/ 264160 h 349836"/>
                  <a:gd name="connsiteX46" fmla="*/ 303424 w 354525"/>
                  <a:gd name="connsiteY46" fmla="*/ 269240 h 349836"/>
                  <a:gd name="connsiteX47" fmla="*/ 316124 w 354525"/>
                  <a:gd name="connsiteY47" fmla="*/ 281940 h 349836"/>
                  <a:gd name="connsiteX48" fmla="*/ 331364 w 354525"/>
                  <a:gd name="connsiteY48" fmla="*/ 287020 h 349836"/>
                  <a:gd name="connsiteX49" fmla="*/ 351684 w 354525"/>
                  <a:gd name="connsiteY49" fmla="*/ 284480 h 349836"/>
                  <a:gd name="connsiteX50" fmla="*/ 349144 w 354525"/>
                  <a:gd name="connsiteY50" fmla="*/ 274320 h 349836"/>
                  <a:gd name="connsiteX51" fmla="*/ 338984 w 354525"/>
                  <a:gd name="connsiteY51" fmla="*/ 259080 h 349836"/>
                  <a:gd name="connsiteX52" fmla="*/ 331364 w 354525"/>
                  <a:gd name="connsiteY52" fmla="*/ 233680 h 349836"/>
                  <a:gd name="connsiteX53" fmla="*/ 328824 w 354525"/>
                  <a:gd name="connsiteY53" fmla="*/ 215900 h 349836"/>
                  <a:gd name="connsiteX54" fmla="*/ 331364 w 354525"/>
                  <a:gd name="connsiteY54" fmla="*/ 200660 h 349836"/>
                  <a:gd name="connsiteX55" fmla="*/ 326284 w 354525"/>
                  <a:gd name="connsiteY55" fmla="*/ 157480 h 349836"/>
                  <a:gd name="connsiteX56" fmla="*/ 323744 w 354525"/>
                  <a:gd name="connsiteY56" fmla="*/ 104140 h 349836"/>
                  <a:gd name="connsiteX57" fmla="*/ 321204 w 354525"/>
                  <a:gd name="connsiteY57" fmla="*/ 96520 h 349836"/>
                  <a:gd name="connsiteX58" fmla="*/ 313584 w 354525"/>
                  <a:gd name="connsiteY58" fmla="*/ 88900 h 349836"/>
                  <a:gd name="connsiteX59" fmla="*/ 298344 w 354525"/>
                  <a:gd name="connsiteY59" fmla="*/ 81280 h 349836"/>
                  <a:gd name="connsiteX60" fmla="*/ 285644 w 354525"/>
                  <a:gd name="connsiteY60" fmla="*/ 78740 h 349836"/>
                  <a:gd name="connsiteX61" fmla="*/ 270404 w 354525"/>
                  <a:gd name="connsiteY61" fmla="*/ 73660 h 349836"/>
                  <a:gd name="connsiteX62" fmla="*/ 252624 w 354525"/>
                  <a:gd name="connsiteY62" fmla="*/ 55880 h 349836"/>
                  <a:gd name="connsiteX63" fmla="*/ 237384 w 354525"/>
                  <a:gd name="connsiteY63" fmla="*/ 48260 h 349836"/>
                  <a:gd name="connsiteX64" fmla="*/ 214524 w 354525"/>
                  <a:gd name="connsiteY64" fmla="*/ 30480 h 349836"/>
                  <a:gd name="connsiteX65" fmla="*/ 206904 w 354525"/>
                  <a:gd name="connsiteY65" fmla="*/ 25400 h 349836"/>
                  <a:gd name="connsiteX66" fmla="*/ 181504 w 354525"/>
                  <a:gd name="connsiteY66" fmla="*/ 20320 h 349836"/>
                  <a:gd name="connsiteX67" fmla="*/ 163724 w 354525"/>
                  <a:gd name="connsiteY67" fmla="*/ 12700 h 349836"/>
                  <a:gd name="connsiteX68" fmla="*/ 143404 w 354525"/>
                  <a:gd name="connsiteY68" fmla="*/ 2540 h 349836"/>
                  <a:gd name="connsiteX69" fmla="*/ 135784 w 354525"/>
                  <a:gd name="connsiteY69" fmla="*/ 0 h 349836"/>
                  <a:gd name="connsiteX70" fmla="*/ 112924 w 354525"/>
                  <a:gd name="connsiteY70" fmla="*/ 5080 h 349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354525" h="349836">
                    <a:moveTo>
                      <a:pt x="112924" y="5080"/>
                    </a:moveTo>
                    <a:cubicBezTo>
                      <a:pt x="101133" y="16871"/>
                      <a:pt x="104687" y="10703"/>
                      <a:pt x="100224" y="33020"/>
                    </a:cubicBezTo>
                    <a:cubicBezTo>
                      <a:pt x="99377" y="37253"/>
                      <a:pt x="98621" y="41506"/>
                      <a:pt x="97684" y="45720"/>
                    </a:cubicBezTo>
                    <a:cubicBezTo>
                      <a:pt x="96927" y="49128"/>
                      <a:pt x="97794" y="53608"/>
                      <a:pt x="95144" y="55880"/>
                    </a:cubicBezTo>
                    <a:cubicBezTo>
                      <a:pt x="91078" y="59365"/>
                      <a:pt x="85099" y="59661"/>
                      <a:pt x="79904" y="60960"/>
                    </a:cubicBezTo>
                    <a:cubicBezTo>
                      <a:pt x="63122" y="65156"/>
                      <a:pt x="73208" y="63067"/>
                      <a:pt x="49424" y="66040"/>
                    </a:cubicBezTo>
                    <a:cubicBezTo>
                      <a:pt x="46884" y="66887"/>
                      <a:pt x="44378" y="67844"/>
                      <a:pt x="41804" y="68580"/>
                    </a:cubicBezTo>
                    <a:cubicBezTo>
                      <a:pt x="38447" y="69539"/>
                      <a:pt x="34549" y="69184"/>
                      <a:pt x="31644" y="71120"/>
                    </a:cubicBezTo>
                    <a:cubicBezTo>
                      <a:pt x="29104" y="72813"/>
                      <a:pt x="28257" y="76200"/>
                      <a:pt x="26564" y="78740"/>
                    </a:cubicBezTo>
                    <a:cubicBezTo>
                      <a:pt x="25717" y="84667"/>
                      <a:pt x="25198" y="90649"/>
                      <a:pt x="24024" y="96520"/>
                    </a:cubicBezTo>
                    <a:cubicBezTo>
                      <a:pt x="23499" y="99145"/>
                      <a:pt x="23377" y="102247"/>
                      <a:pt x="21484" y="104140"/>
                    </a:cubicBezTo>
                    <a:cubicBezTo>
                      <a:pt x="19591" y="106033"/>
                      <a:pt x="16259" y="105483"/>
                      <a:pt x="13864" y="106680"/>
                    </a:cubicBezTo>
                    <a:cubicBezTo>
                      <a:pt x="11134" y="108045"/>
                      <a:pt x="8784" y="110067"/>
                      <a:pt x="6244" y="111760"/>
                    </a:cubicBezTo>
                    <a:cubicBezTo>
                      <a:pt x="4551" y="114300"/>
                      <a:pt x="1381" y="116335"/>
                      <a:pt x="1164" y="119380"/>
                    </a:cubicBezTo>
                    <a:cubicBezTo>
                      <a:pt x="0" y="135675"/>
                      <a:pt x="3044" y="151300"/>
                      <a:pt x="11324" y="165100"/>
                    </a:cubicBezTo>
                    <a:cubicBezTo>
                      <a:pt x="14465" y="170335"/>
                      <a:pt x="16404" y="176953"/>
                      <a:pt x="21484" y="180340"/>
                    </a:cubicBezTo>
                    <a:cubicBezTo>
                      <a:pt x="31332" y="186905"/>
                      <a:pt x="26208" y="184455"/>
                      <a:pt x="36724" y="187960"/>
                    </a:cubicBezTo>
                    <a:cubicBezTo>
                      <a:pt x="38417" y="190500"/>
                      <a:pt x="39850" y="193235"/>
                      <a:pt x="41804" y="195580"/>
                    </a:cubicBezTo>
                    <a:cubicBezTo>
                      <a:pt x="44104" y="198340"/>
                      <a:pt x="47336" y="200277"/>
                      <a:pt x="49424" y="203200"/>
                    </a:cubicBezTo>
                    <a:cubicBezTo>
                      <a:pt x="51625" y="206281"/>
                      <a:pt x="52303" y="210279"/>
                      <a:pt x="54504" y="213360"/>
                    </a:cubicBezTo>
                    <a:cubicBezTo>
                      <a:pt x="56592" y="216283"/>
                      <a:pt x="59919" y="218145"/>
                      <a:pt x="62124" y="220980"/>
                    </a:cubicBezTo>
                    <a:cubicBezTo>
                      <a:pt x="65872" y="225799"/>
                      <a:pt x="67967" y="231903"/>
                      <a:pt x="72284" y="236220"/>
                    </a:cubicBezTo>
                    <a:cubicBezTo>
                      <a:pt x="74824" y="238760"/>
                      <a:pt x="77816" y="240917"/>
                      <a:pt x="79904" y="243840"/>
                    </a:cubicBezTo>
                    <a:cubicBezTo>
                      <a:pt x="82105" y="246921"/>
                      <a:pt x="83036" y="250753"/>
                      <a:pt x="84984" y="254000"/>
                    </a:cubicBezTo>
                    <a:lnTo>
                      <a:pt x="100224" y="276860"/>
                    </a:lnTo>
                    <a:cubicBezTo>
                      <a:pt x="101917" y="279400"/>
                      <a:pt x="103145" y="282321"/>
                      <a:pt x="105304" y="284480"/>
                    </a:cubicBezTo>
                    <a:cubicBezTo>
                      <a:pt x="107844" y="287020"/>
                      <a:pt x="110624" y="289340"/>
                      <a:pt x="112924" y="292100"/>
                    </a:cubicBezTo>
                    <a:cubicBezTo>
                      <a:pt x="114878" y="294445"/>
                      <a:pt x="116050" y="297375"/>
                      <a:pt x="118004" y="299720"/>
                    </a:cubicBezTo>
                    <a:cubicBezTo>
                      <a:pt x="120304" y="302480"/>
                      <a:pt x="123536" y="304417"/>
                      <a:pt x="125624" y="307340"/>
                    </a:cubicBezTo>
                    <a:cubicBezTo>
                      <a:pt x="127825" y="310421"/>
                      <a:pt x="128280" y="314591"/>
                      <a:pt x="130704" y="317500"/>
                    </a:cubicBezTo>
                    <a:cubicBezTo>
                      <a:pt x="134492" y="322045"/>
                      <a:pt x="140743" y="323386"/>
                      <a:pt x="145944" y="325120"/>
                    </a:cubicBezTo>
                    <a:cubicBezTo>
                      <a:pt x="155330" y="339200"/>
                      <a:pt x="145654" y="328063"/>
                      <a:pt x="158644" y="335280"/>
                    </a:cubicBezTo>
                    <a:cubicBezTo>
                      <a:pt x="184846" y="349836"/>
                      <a:pt x="164262" y="342233"/>
                      <a:pt x="181504" y="347980"/>
                    </a:cubicBezTo>
                    <a:cubicBezTo>
                      <a:pt x="183197" y="345440"/>
                      <a:pt x="185512" y="343218"/>
                      <a:pt x="186584" y="340360"/>
                    </a:cubicBezTo>
                    <a:cubicBezTo>
                      <a:pt x="188100" y="336318"/>
                      <a:pt x="188077" y="331848"/>
                      <a:pt x="189124" y="327660"/>
                    </a:cubicBezTo>
                    <a:cubicBezTo>
                      <a:pt x="189773" y="325063"/>
                      <a:pt x="189771" y="321933"/>
                      <a:pt x="191664" y="320040"/>
                    </a:cubicBezTo>
                    <a:cubicBezTo>
                      <a:pt x="197970" y="313734"/>
                      <a:pt x="206007" y="309469"/>
                      <a:pt x="214524" y="307340"/>
                    </a:cubicBezTo>
                    <a:cubicBezTo>
                      <a:pt x="218712" y="306293"/>
                      <a:pt x="222991" y="305647"/>
                      <a:pt x="227224" y="304800"/>
                    </a:cubicBezTo>
                    <a:cubicBezTo>
                      <a:pt x="228917" y="301413"/>
                      <a:pt x="230975" y="298185"/>
                      <a:pt x="232304" y="294640"/>
                    </a:cubicBezTo>
                    <a:cubicBezTo>
                      <a:pt x="234585" y="288558"/>
                      <a:pt x="235775" y="277681"/>
                      <a:pt x="237384" y="271780"/>
                    </a:cubicBezTo>
                    <a:cubicBezTo>
                      <a:pt x="238793" y="266614"/>
                      <a:pt x="240771" y="261620"/>
                      <a:pt x="242464" y="256540"/>
                    </a:cubicBezTo>
                    <a:cubicBezTo>
                      <a:pt x="243311" y="254000"/>
                      <a:pt x="242776" y="250405"/>
                      <a:pt x="245004" y="248920"/>
                    </a:cubicBezTo>
                    <a:cubicBezTo>
                      <a:pt x="254852" y="242355"/>
                      <a:pt x="249728" y="244805"/>
                      <a:pt x="260244" y="241300"/>
                    </a:cubicBezTo>
                    <a:cubicBezTo>
                      <a:pt x="265324" y="242147"/>
                      <a:pt x="270598" y="242211"/>
                      <a:pt x="275484" y="243840"/>
                    </a:cubicBezTo>
                    <a:cubicBezTo>
                      <a:pt x="280095" y="245377"/>
                      <a:pt x="288003" y="253275"/>
                      <a:pt x="290724" y="256540"/>
                    </a:cubicBezTo>
                    <a:cubicBezTo>
                      <a:pt x="292678" y="258885"/>
                      <a:pt x="293645" y="262001"/>
                      <a:pt x="295804" y="264160"/>
                    </a:cubicBezTo>
                    <a:cubicBezTo>
                      <a:pt x="297963" y="266319"/>
                      <a:pt x="300884" y="267547"/>
                      <a:pt x="303424" y="269240"/>
                    </a:cubicBezTo>
                    <a:cubicBezTo>
                      <a:pt x="308058" y="276192"/>
                      <a:pt x="308103" y="278375"/>
                      <a:pt x="316124" y="281940"/>
                    </a:cubicBezTo>
                    <a:cubicBezTo>
                      <a:pt x="321017" y="284115"/>
                      <a:pt x="331364" y="287020"/>
                      <a:pt x="331364" y="287020"/>
                    </a:cubicBezTo>
                    <a:cubicBezTo>
                      <a:pt x="338137" y="286173"/>
                      <a:pt x="346129" y="288448"/>
                      <a:pt x="351684" y="284480"/>
                    </a:cubicBezTo>
                    <a:cubicBezTo>
                      <a:pt x="354525" y="282451"/>
                      <a:pt x="350705" y="277442"/>
                      <a:pt x="349144" y="274320"/>
                    </a:cubicBezTo>
                    <a:cubicBezTo>
                      <a:pt x="346414" y="268859"/>
                      <a:pt x="340915" y="264872"/>
                      <a:pt x="338984" y="259080"/>
                    </a:cubicBezTo>
                    <a:cubicBezTo>
                      <a:pt x="336333" y="251127"/>
                      <a:pt x="332899" y="242125"/>
                      <a:pt x="331364" y="233680"/>
                    </a:cubicBezTo>
                    <a:cubicBezTo>
                      <a:pt x="330293" y="227790"/>
                      <a:pt x="329671" y="221827"/>
                      <a:pt x="328824" y="215900"/>
                    </a:cubicBezTo>
                    <a:cubicBezTo>
                      <a:pt x="329671" y="210820"/>
                      <a:pt x="331364" y="205810"/>
                      <a:pt x="331364" y="200660"/>
                    </a:cubicBezTo>
                    <a:cubicBezTo>
                      <a:pt x="331364" y="170622"/>
                      <a:pt x="331967" y="174528"/>
                      <a:pt x="326284" y="157480"/>
                    </a:cubicBezTo>
                    <a:cubicBezTo>
                      <a:pt x="325437" y="139700"/>
                      <a:pt x="325222" y="121879"/>
                      <a:pt x="323744" y="104140"/>
                    </a:cubicBezTo>
                    <a:cubicBezTo>
                      <a:pt x="323522" y="101472"/>
                      <a:pt x="322689" y="98748"/>
                      <a:pt x="321204" y="96520"/>
                    </a:cubicBezTo>
                    <a:cubicBezTo>
                      <a:pt x="319211" y="93531"/>
                      <a:pt x="316344" y="91200"/>
                      <a:pt x="313584" y="88900"/>
                    </a:cubicBezTo>
                    <a:cubicBezTo>
                      <a:pt x="308263" y="84466"/>
                      <a:pt x="304890" y="82917"/>
                      <a:pt x="298344" y="81280"/>
                    </a:cubicBezTo>
                    <a:cubicBezTo>
                      <a:pt x="294156" y="80233"/>
                      <a:pt x="289809" y="79876"/>
                      <a:pt x="285644" y="78740"/>
                    </a:cubicBezTo>
                    <a:cubicBezTo>
                      <a:pt x="280478" y="77331"/>
                      <a:pt x="270404" y="73660"/>
                      <a:pt x="270404" y="73660"/>
                    </a:cubicBezTo>
                    <a:cubicBezTo>
                      <a:pt x="264477" y="67733"/>
                      <a:pt x="260575" y="58530"/>
                      <a:pt x="252624" y="55880"/>
                    </a:cubicBezTo>
                    <a:cubicBezTo>
                      <a:pt x="244987" y="53334"/>
                      <a:pt x="243949" y="53731"/>
                      <a:pt x="237384" y="48260"/>
                    </a:cubicBezTo>
                    <a:cubicBezTo>
                      <a:pt x="213510" y="28365"/>
                      <a:pt x="253042" y="56159"/>
                      <a:pt x="214524" y="30480"/>
                    </a:cubicBezTo>
                    <a:cubicBezTo>
                      <a:pt x="211984" y="28787"/>
                      <a:pt x="209915" y="25902"/>
                      <a:pt x="206904" y="25400"/>
                    </a:cubicBezTo>
                    <a:cubicBezTo>
                      <a:pt x="188221" y="22286"/>
                      <a:pt x="196660" y="24109"/>
                      <a:pt x="181504" y="20320"/>
                    </a:cubicBezTo>
                    <a:cubicBezTo>
                      <a:pt x="163330" y="8204"/>
                      <a:pt x="185593" y="21812"/>
                      <a:pt x="163724" y="12700"/>
                    </a:cubicBezTo>
                    <a:cubicBezTo>
                      <a:pt x="156734" y="9787"/>
                      <a:pt x="150588" y="4935"/>
                      <a:pt x="143404" y="2540"/>
                    </a:cubicBezTo>
                    <a:lnTo>
                      <a:pt x="135784" y="0"/>
                    </a:lnTo>
                    <a:lnTo>
                      <a:pt x="112924" y="5080"/>
                    </a:ln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7" name="Figura a mano libera 46"/>
              <p:cNvSpPr/>
              <p:nvPr/>
            </p:nvSpPr>
            <p:spPr>
              <a:xfrm>
                <a:off x="4657863" y="5728144"/>
                <a:ext cx="193656" cy="161938"/>
              </a:xfrm>
              <a:custGeom>
                <a:avLst/>
                <a:gdLst>
                  <a:gd name="connsiteX0" fmla="*/ 253415 w 540435"/>
                  <a:gd name="connsiteY0" fmla="*/ 86360 h 400459"/>
                  <a:gd name="connsiteX1" fmla="*/ 261035 w 540435"/>
                  <a:gd name="connsiteY1" fmla="*/ 83820 h 400459"/>
                  <a:gd name="connsiteX2" fmla="*/ 266115 w 540435"/>
                  <a:gd name="connsiteY2" fmla="*/ 76200 h 400459"/>
                  <a:gd name="connsiteX3" fmla="*/ 273735 w 540435"/>
                  <a:gd name="connsiteY3" fmla="*/ 68580 h 400459"/>
                  <a:gd name="connsiteX4" fmla="*/ 286435 w 540435"/>
                  <a:gd name="connsiteY4" fmla="*/ 53340 h 400459"/>
                  <a:gd name="connsiteX5" fmla="*/ 294055 w 540435"/>
                  <a:gd name="connsiteY5" fmla="*/ 50800 h 400459"/>
                  <a:gd name="connsiteX6" fmla="*/ 309295 w 540435"/>
                  <a:gd name="connsiteY6" fmla="*/ 40640 h 400459"/>
                  <a:gd name="connsiteX7" fmla="*/ 316915 w 540435"/>
                  <a:gd name="connsiteY7" fmla="*/ 33020 h 400459"/>
                  <a:gd name="connsiteX8" fmla="*/ 324535 w 540435"/>
                  <a:gd name="connsiteY8" fmla="*/ 27940 h 400459"/>
                  <a:gd name="connsiteX9" fmla="*/ 347395 w 540435"/>
                  <a:gd name="connsiteY9" fmla="*/ 22860 h 400459"/>
                  <a:gd name="connsiteX10" fmla="*/ 370255 w 540435"/>
                  <a:gd name="connsiteY10" fmla="*/ 33020 h 400459"/>
                  <a:gd name="connsiteX11" fmla="*/ 372795 w 540435"/>
                  <a:gd name="connsiteY11" fmla="*/ 40640 h 400459"/>
                  <a:gd name="connsiteX12" fmla="*/ 370255 w 540435"/>
                  <a:gd name="connsiteY12" fmla="*/ 55880 h 400459"/>
                  <a:gd name="connsiteX13" fmla="*/ 365175 w 540435"/>
                  <a:gd name="connsiteY13" fmla="*/ 63500 h 400459"/>
                  <a:gd name="connsiteX14" fmla="*/ 349935 w 540435"/>
                  <a:gd name="connsiteY14" fmla="*/ 73660 h 400459"/>
                  <a:gd name="connsiteX15" fmla="*/ 332155 w 540435"/>
                  <a:gd name="connsiteY15" fmla="*/ 88900 h 400459"/>
                  <a:gd name="connsiteX16" fmla="*/ 329615 w 540435"/>
                  <a:gd name="connsiteY16" fmla="*/ 124460 h 400459"/>
                  <a:gd name="connsiteX17" fmla="*/ 337235 w 540435"/>
                  <a:gd name="connsiteY17" fmla="*/ 129540 h 400459"/>
                  <a:gd name="connsiteX18" fmla="*/ 352475 w 540435"/>
                  <a:gd name="connsiteY18" fmla="*/ 134620 h 400459"/>
                  <a:gd name="connsiteX19" fmla="*/ 360095 w 540435"/>
                  <a:gd name="connsiteY19" fmla="*/ 137160 h 400459"/>
                  <a:gd name="connsiteX20" fmla="*/ 400735 w 540435"/>
                  <a:gd name="connsiteY20" fmla="*/ 134620 h 400459"/>
                  <a:gd name="connsiteX21" fmla="*/ 408355 w 540435"/>
                  <a:gd name="connsiteY21" fmla="*/ 132080 h 400459"/>
                  <a:gd name="connsiteX22" fmla="*/ 423595 w 540435"/>
                  <a:gd name="connsiteY22" fmla="*/ 129540 h 400459"/>
                  <a:gd name="connsiteX23" fmla="*/ 433755 w 540435"/>
                  <a:gd name="connsiteY23" fmla="*/ 106680 h 400459"/>
                  <a:gd name="connsiteX24" fmla="*/ 443915 w 540435"/>
                  <a:gd name="connsiteY24" fmla="*/ 104140 h 400459"/>
                  <a:gd name="connsiteX25" fmla="*/ 464235 w 540435"/>
                  <a:gd name="connsiteY25" fmla="*/ 93980 h 400459"/>
                  <a:gd name="connsiteX26" fmla="*/ 479475 w 540435"/>
                  <a:gd name="connsiteY26" fmla="*/ 88900 h 400459"/>
                  <a:gd name="connsiteX27" fmla="*/ 487095 w 540435"/>
                  <a:gd name="connsiteY27" fmla="*/ 83820 h 400459"/>
                  <a:gd name="connsiteX28" fmla="*/ 502335 w 540435"/>
                  <a:gd name="connsiteY28" fmla="*/ 78740 h 400459"/>
                  <a:gd name="connsiteX29" fmla="*/ 507415 w 540435"/>
                  <a:gd name="connsiteY29" fmla="*/ 71120 h 400459"/>
                  <a:gd name="connsiteX30" fmla="*/ 532815 w 540435"/>
                  <a:gd name="connsiteY30" fmla="*/ 71120 h 400459"/>
                  <a:gd name="connsiteX31" fmla="*/ 537895 w 540435"/>
                  <a:gd name="connsiteY31" fmla="*/ 86360 h 400459"/>
                  <a:gd name="connsiteX32" fmla="*/ 530275 w 540435"/>
                  <a:gd name="connsiteY32" fmla="*/ 106680 h 400459"/>
                  <a:gd name="connsiteX33" fmla="*/ 525195 w 540435"/>
                  <a:gd name="connsiteY33" fmla="*/ 121920 h 400459"/>
                  <a:gd name="connsiteX34" fmla="*/ 522655 w 540435"/>
                  <a:gd name="connsiteY34" fmla="*/ 129540 h 400459"/>
                  <a:gd name="connsiteX35" fmla="*/ 520115 w 540435"/>
                  <a:gd name="connsiteY35" fmla="*/ 137160 h 400459"/>
                  <a:gd name="connsiteX36" fmla="*/ 525195 w 540435"/>
                  <a:gd name="connsiteY36" fmla="*/ 160020 h 400459"/>
                  <a:gd name="connsiteX37" fmla="*/ 520115 w 540435"/>
                  <a:gd name="connsiteY37" fmla="*/ 175260 h 400459"/>
                  <a:gd name="connsiteX38" fmla="*/ 525195 w 540435"/>
                  <a:gd name="connsiteY38" fmla="*/ 208280 h 400459"/>
                  <a:gd name="connsiteX39" fmla="*/ 537895 w 540435"/>
                  <a:gd name="connsiteY39" fmla="*/ 223520 h 400459"/>
                  <a:gd name="connsiteX40" fmla="*/ 540435 w 540435"/>
                  <a:gd name="connsiteY40" fmla="*/ 231140 h 400459"/>
                  <a:gd name="connsiteX41" fmla="*/ 537895 w 540435"/>
                  <a:gd name="connsiteY41" fmla="*/ 248920 h 400459"/>
                  <a:gd name="connsiteX42" fmla="*/ 527735 w 540435"/>
                  <a:gd name="connsiteY42" fmla="*/ 271780 h 400459"/>
                  <a:gd name="connsiteX43" fmla="*/ 520115 w 540435"/>
                  <a:gd name="connsiteY43" fmla="*/ 276860 h 400459"/>
                  <a:gd name="connsiteX44" fmla="*/ 487095 w 540435"/>
                  <a:gd name="connsiteY44" fmla="*/ 274320 h 400459"/>
                  <a:gd name="connsiteX45" fmla="*/ 471855 w 540435"/>
                  <a:gd name="connsiteY45" fmla="*/ 269240 h 400459"/>
                  <a:gd name="connsiteX46" fmla="*/ 461695 w 540435"/>
                  <a:gd name="connsiteY46" fmla="*/ 266700 h 400459"/>
                  <a:gd name="connsiteX47" fmla="*/ 438835 w 540435"/>
                  <a:gd name="connsiteY47" fmla="*/ 276860 h 400459"/>
                  <a:gd name="connsiteX48" fmla="*/ 441375 w 540435"/>
                  <a:gd name="connsiteY48" fmla="*/ 284480 h 400459"/>
                  <a:gd name="connsiteX49" fmla="*/ 448995 w 540435"/>
                  <a:gd name="connsiteY49" fmla="*/ 292100 h 400459"/>
                  <a:gd name="connsiteX50" fmla="*/ 476935 w 540435"/>
                  <a:gd name="connsiteY50" fmla="*/ 299720 h 400459"/>
                  <a:gd name="connsiteX51" fmla="*/ 484555 w 540435"/>
                  <a:gd name="connsiteY51" fmla="*/ 302260 h 400459"/>
                  <a:gd name="connsiteX52" fmla="*/ 499795 w 540435"/>
                  <a:gd name="connsiteY52" fmla="*/ 314960 h 400459"/>
                  <a:gd name="connsiteX53" fmla="*/ 502335 w 540435"/>
                  <a:gd name="connsiteY53" fmla="*/ 322580 h 400459"/>
                  <a:gd name="connsiteX54" fmla="*/ 515035 w 540435"/>
                  <a:gd name="connsiteY54" fmla="*/ 340360 h 400459"/>
                  <a:gd name="connsiteX55" fmla="*/ 517575 w 540435"/>
                  <a:gd name="connsiteY55" fmla="*/ 347980 h 400459"/>
                  <a:gd name="connsiteX56" fmla="*/ 512495 w 540435"/>
                  <a:gd name="connsiteY56" fmla="*/ 363220 h 400459"/>
                  <a:gd name="connsiteX57" fmla="*/ 497255 w 540435"/>
                  <a:gd name="connsiteY57" fmla="*/ 370840 h 400459"/>
                  <a:gd name="connsiteX58" fmla="*/ 489635 w 540435"/>
                  <a:gd name="connsiteY58" fmla="*/ 375920 h 400459"/>
                  <a:gd name="connsiteX59" fmla="*/ 479475 w 540435"/>
                  <a:gd name="connsiteY59" fmla="*/ 378460 h 400459"/>
                  <a:gd name="connsiteX60" fmla="*/ 436295 w 540435"/>
                  <a:gd name="connsiteY60" fmla="*/ 383540 h 400459"/>
                  <a:gd name="connsiteX61" fmla="*/ 413435 w 540435"/>
                  <a:gd name="connsiteY61" fmla="*/ 381000 h 400459"/>
                  <a:gd name="connsiteX62" fmla="*/ 398195 w 540435"/>
                  <a:gd name="connsiteY62" fmla="*/ 368300 h 400459"/>
                  <a:gd name="connsiteX63" fmla="*/ 390575 w 540435"/>
                  <a:gd name="connsiteY63" fmla="*/ 363220 h 400459"/>
                  <a:gd name="connsiteX64" fmla="*/ 377875 w 540435"/>
                  <a:gd name="connsiteY64" fmla="*/ 347980 h 400459"/>
                  <a:gd name="connsiteX65" fmla="*/ 370255 w 540435"/>
                  <a:gd name="connsiteY65" fmla="*/ 342900 h 400459"/>
                  <a:gd name="connsiteX66" fmla="*/ 367715 w 540435"/>
                  <a:gd name="connsiteY66" fmla="*/ 335280 h 400459"/>
                  <a:gd name="connsiteX67" fmla="*/ 347395 w 540435"/>
                  <a:gd name="connsiteY67" fmla="*/ 327660 h 400459"/>
                  <a:gd name="connsiteX68" fmla="*/ 327075 w 540435"/>
                  <a:gd name="connsiteY68" fmla="*/ 330200 h 400459"/>
                  <a:gd name="connsiteX69" fmla="*/ 319455 w 540435"/>
                  <a:gd name="connsiteY69" fmla="*/ 332740 h 400459"/>
                  <a:gd name="connsiteX70" fmla="*/ 306755 w 540435"/>
                  <a:gd name="connsiteY70" fmla="*/ 335280 h 400459"/>
                  <a:gd name="connsiteX71" fmla="*/ 291515 w 540435"/>
                  <a:gd name="connsiteY71" fmla="*/ 345440 h 400459"/>
                  <a:gd name="connsiteX72" fmla="*/ 278815 w 540435"/>
                  <a:gd name="connsiteY72" fmla="*/ 350520 h 400459"/>
                  <a:gd name="connsiteX73" fmla="*/ 271195 w 540435"/>
                  <a:gd name="connsiteY73" fmla="*/ 353060 h 400459"/>
                  <a:gd name="connsiteX74" fmla="*/ 258495 w 540435"/>
                  <a:gd name="connsiteY74" fmla="*/ 358140 h 400459"/>
                  <a:gd name="connsiteX75" fmla="*/ 235635 w 540435"/>
                  <a:gd name="connsiteY75" fmla="*/ 355600 h 400459"/>
                  <a:gd name="connsiteX76" fmla="*/ 230555 w 540435"/>
                  <a:gd name="connsiteY76" fmla="*/ 340360 h 400459"/>
                  <a:gd name="connsiteX77" fmla="*/ 225475 w 540435"/>
                  <a:gd name="connsiteY77" fmla="*/ 317500 h 400459"/>
                  <a:gd name="connsiteX78" fmla="*/ 217855 w 540435"/>
                  <a:gd name="connsiteY78" fmla="*/ 307340 h 400459"/>
                  <a:gd name="connsiteX79" fmla="*/ 212775 w 540435"/>
                  <a:gd name="connsiteY79" fmla="*/ 299720 h 400459"/>
                  <a:gd name="connsiteX80" fmla="*/ 197535 w 540435"/>
                  <a:gd name="connsiteY80" fmla="*/ 292100 h 400459"/>
                  <a:gd name="connsiteX81" fmla="*/ 179755 w 540435"/>
                  <a:gd name="connsiteY81" fmla="*/ 284480 h 400459"/>
                  <a:gd name="connsiteX82" fmla="*/ 172135 w 540435"/>
                  <a:gd name="connsiteY82" fmla="*/ 287020 h 400459"/>
                  <a:gd name="connsiteX83" fmla="*/ 182295 w 540435"/>
                  <a:gd name="connsiteY83" fmla="*/ 312420 h 400459"/>
                  <a:gd name="connsiteX84" fmla="*/ 187375 w 540435"/>
                  <a:gd name="connsiteY84" fmla="*/ 322580 h 400459"/>
                  <a:gd name="connsiteX85" fmla="*/ 194995 w 540435"/>
                  <a:gd name="connsiteY85" fmla="*/ 332740 h 400459"/>
                  <a:gd name="connsiteX86" fmla="*/ 205155 w 540435"/>
                  <a:gd name="connsiteY86" fmla="*/ 337820 h 400459"/>
                  <a:gd name="connsiteX87" fmla="*/ 207695 w 540435"/>
                  <a:gd name="connsiteY87" fmla="*/ 345440 h 400459"/>
                  <a:gd name="connsiteX88" fmla="*/ 205155 w 540435"/>
                  <a:gd name="connsiteY88" fmla="*/ 358140 h 400459"/>
                  <a:gd name="connsiteX89" fmla="*/ 184835 w 540435"/>
                  <a:gd name="connsiteY89" fmla="*/ 365760 h 400459"/>
                  <a:gd name="connsiteX90" fmla="*/ 179755 w 540435"/>
                  <a:gd name="connsiteY90" fmla="*/ 373380 h 400459"/>
                  <a:gd name="connsiteX91" fmla="*/ 172135 w 540435"/>
                  <a:gd name="connsiteY91" fmla="*/ 375920 h 400459"/>
                  <a:gd name="connsiteX92" fmla="*/ 126415 w 540435"/>
                  <a:gd name="connsiteY92" fmla="*/ 373380 h 400459"/>
                  <a:gd name="connsiteX93" fmla="*/ 118795 w 540435"/>
                  <a:gd name="connsiteY93" fmla="*/ 365760 h 400459"/>
                  <a:gd name="connsiteX94" fmla="*/ 116255 w 540435"/>
                  <a:gd name="connsiteY94" fmla="*/ 358140 h 400459"/>
                  <a:gd name="connsiteX95" fmla="*/ 108635 w 540435"/>
                  <a:gd name="connsiteY95" fmla="*/ 353060 h 400459"/>
                  <a:gd name="connsiteX96" fmla="*/ 103555 w 540435"/>
                  <a:gd name="connsiteY96" fmla="*/ 360680 h 400459"/>
                  <a:gd name="connsiteX97" fmla="*/ 101015 w 540435"/>
                  <a:gd name="connsiteY97" fmla="*/ 370840 h 400459"/>
                  <a:gd name="connsiteX98" fmla="*/ 90855 w 540435"/>
                  <a:gd name="connsiteY98" fmla="*/ 388620 h 400459"/>
                  <a:gd name="connsiteX99" fmla="*/ 83235 w 540435"/>
                  <a:gd name="connsiteY99" fmla="*/ 393700 h 400459"/>
                  <a:gd name="connsiteX100" fmla="*/ 62915 w 540435"/>
                  <a:gd name="connsiteY100" fmla="*/ 398780 h 400459"/>
                  <a:gd name="connsiteX101" fmla="*/ 47675 w 540435"/>
                  <a:gd name="connsiteY101" fmla="*/ 396240 h 400459"/>
                  <a:gd name="connsiteX102" fmla="*/ 45135 w 540435"/>
                  <a:gd name="connsiteY102" fmla="*/ 373380 h 400459"/>
                  <a:gd name="connsiteX103" fmla="*/ 37515 w 540435"/>
                  <a:gd name="connsiteY103" fmla="*/ 363220 h 400459"/>
                  <a:gd name="connsiteX104" fmla="*/ 34975 w 540435"/>
                  <a:gd name="connsiteY104" fmla="*/ 322580 h 400459"/>
                  <a:gd name="connsiteX105" fmla="*/ 52755 w 540435"/>
                  <a:gd name="connsiteY105" fmla="*/ 299720 h 400459"/>
                  <a:gd name="connsiteX106" fmla="*/ 65455 w 540435"/>
                  <a:gd name="connsiteY106" fmla="*/ 284480 h 400459"/>
                  <a:gd name="connsiteX107" fmla="*/ 75615 w 540435"/>
                  <a:gd name="connsiteY107" fmla="*/ 281940 h 400459"/>
                  <a:gd name="connsiteX108" fmla="*/ 93395 w 540435"/>
                  <a:gd name="connsiteY108" fmla="*/ 271780 h 400459"/>
                  <a:gd name="connsiteX109" fmla="*/ 101015 w 540435"/>
                  <a:gd name="connsiteY109" fmla="*/ 264160 h 400459"/>
                  <a:gd name="connsiteX110" fmla="*/ 106095 w 540435"/>
                  <a:gd name="connsiteY110" fmla="*/ 248920 h 400459"/>
                  <a:gd name="connsiteX111" fmla="*/ 101015 w 540435"/>
                  <a:gd name="connsiteY111" fmla="*/ 231140 h 400459"/>
                  <a:gd name="connsiteX112" fmla="*/ 80695 w 540435"/>
                  <a:gd name="connsiteY112" fmla="*/ 220980 h 400459"/>
                  <a:gd name="connsiteX113" fmla="*/ 70535 w 540435"/>
                  <a:gd name="connsiteY113" fmla="*/ 218440 h 400459"/>
                  <a:gd name="connsiteX114" fmla="*/ 37515 w 540435"/>
                  <a:gd name="connsiteY114" fmla="*/ 210820 h 400459"/>
                  <a:gd name="connsiteX115" fmla="*/ 22275 w 540435"/>
                  <a:gd name="connsiteY115" fmla="*/ 203200 h 400459"/>
                  <a:gd name="connsiteX116" fmla="*/ 7035 w 540435"/>
                  <a:gd name="connsiteY116" fmla="*/ 198120 h 400459"/>
                  <a:gd name="connsiteX117" fmla="*/ 1955 w 540435"/>
                  <a:gd name="connsiteY117" fmla="*/ 190500 h 400459"/>
                  <a:gd name="connsiteX118" fmla="*/ 19735 w 540435"/>
                  <a:gd name="connsiteY118" fmla="*/ 165100 h 400459"/>
                  <a:gd name="connsiteX119" fmla="*/ 27355 w 540435"/>
                  <a:gd name="connsiteY119" fmla="*/ 160020 h 400459"/>
                  <a:gd name="connsiteX120" fmla="*/ 34975 w 540435"/>
                  <a:gd name="connsiteY120" fmla="*/ 154940 h 400459"/>
                  <a:gd name="connsiteX121" fmla="*/ 42595 w 540435"/>
                  <a:gd name="connsiteY121" fmla="*/ 152400 h 400459"/>
                  <a:gd name="connsiteX122" fmla="*/ 50215 w 540435"/>
                  <a:gd name="connsiteY122" fmla="*/ 144780 h 400459"/>
                  <a:gd name="connsiteX123" fmla="*/ 60375 w 540435"/>
                  <a:gd name="connsiteY123" fmla="*/ 139700 h 400459"/>
                  <a:gd name="connsiteX124" fmla="*/ 75615 w 540435"/>
                  <a:gd name="connsiteY124" fmla="*/ 132080 h 400459"/>
                  <a:gd name="connsiteX125" fmla="*/ 78155 w 540435"/>
                  <a:gd name="connsiteY125" fmla="*/ 124460 h 400459"/>
                  <a:gd name="connsiteX126" fmla="*/ 85775 w 540435"/>
                  <a:gd name="connsiteY126" fmla="*/ 121920 h 400459"/>
                  <a:gd name="connsiteX127" fmla="*/ 93395 w 540435"/>
                  <a:gd name="connsiteY127" fmla="*/ 116840 h 400459"/>
                  <a:gd name="connsiteX128" fmla="*/ 98475 w 540435"/>
                  <a:gd name="connsiteY128" fmla="*/ 45720 h 400459"/>
                  <a:gd name="connsiteX129" fmla="*/ 108635 w 540435"/>
                  <a:gd name="connsiteY129" fmla="*/ 0 h 400459"/>
                  <a:gd name="connsiteX130" fmla="*/ 123875 w 540435"/>
                  <a:gd name="connsiteY130" fmla="*/ 2540 h 400459"/>
                  <a:gd name="connsiteX131" fmla="*/ 141655 w 540435"/>
                  <a:gd name="connsiteY131" fmla="*/ 20320 h 400459"/>
                  <a:gd name="connsiteX132" fmla="*/ 146735 w 540435"/>
                  <a:gd name="connsiteY132" fmla="*/ 27940 h 400459"/>
                  <a:gd name="connsiteX133" fmla="*/ 149275 w 540435"/>
                  <a:gd name="connsiteY133" fmla="*/ 35560 h 400459"/>
                  <a:gd name="connsiteX134" fmla="*/ 154355 w 540435"/>
                  <a:gd name="connsiteY134" fmla="*/ 43180 h 400459"/>
                  <a:gd name="connsiteX135" fmla="*/ 156895 w 540435"/>
                  <a:gd name="connsiteY135" fmla="*/ 50800 h 400459"/>
                  <a:gd name="connsiteX136" fmla="*/ 161975 w 540435"/>
                  <a:gd name="connsiteY136" fmla="*/ 58420 h 400459"/>
                  <a:gd name="connsiteX137" fmla="*/ 164515 w 540435"/>
                  <a:gd name="connsiteY137" fmla="*/ 66040 h 400459"/>
                  <a:gd name="connsiteX138" fmla="*/ 174675 w 540435"/>
                  <a:gd name="connsiteY138" fmla="*/ 71120 h 400459"/>
                  <a:gd name="connsiteX139" fmla="*/ 179755 w 540435"/>
                  <a:gd name="connsiteY139" fmla="*/ 78740 h 400459"/>
                  <a:gd name="connsiteX140" fmla="*/ 194995 w 540435"/>
                  <a:gd name="connsiteY140" fmla="*/ 83820 h 400459"/>
                  <a:gd name="connsiteX141" fmla="*/ 271195 w 540435"/>
                  <a:gd name="connsiteY141" fmla="*/ 88900 h 400459"/>
                  <a:gd name="connsiteX142" fmla="*/ 253415 w 540435"/>
                  <a:gd name="connsiteY142" fmla="*/ 86360 h 400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540435" h="400459">
                    <a:moveTo>
                      <a:pt x="253415" y="86360"/>
                    </a:moveTo>
                    <a:cubicBezTo>
                      <a:pt x="251722" y="85513"/>
                      <a:pt x="258944" y="85493"/>
                      <a:pt x="261035" y="83820"/>
                    </a:cubicBezTo>
                    <a:cubicBezTo>
                      <a:pt x="263419" y="81913"/>
                      <a:pt x="264161" y="78545"/>
                      <a:pt x="266115" y="76200"/>
                    </a:cubicBezTo>
                    <a:cubicBezTo>
                      <a:pt x="268415" y="73440"/>
                      <a:pt x="271435" y="71340"/>
                      <a:pt x="273735" y="68580"/>
                    </a:cubicBezTo>
                    <a:cubicBezTo>
                      <a:pt x="279592" y="61552"/>
                      <a:pt x="278087" y="58905"/>
                      <a:pt x="286435" y="53340"/>
                    </a:cubicBezTo>
                    <a:cubicBezTo>
                      <a:pt x="288663" y="51855"/>
                      <a:pt x="291515" y="51647"/>
                      <a:pt x="294055" y="50800"/>
                    </a:cubicBezTo>
                    <a:cubicBezTo>
                      <a:pt x="318364" y="26491"/>
                      <a:pt x="287239" y="55344"/>
                      <a:pt x="309295" y="40640"/>
                    </a:cubicBezTo>
                    <a:cubicBezTo>
                      <a:pt x="312284" y="38647"/>
                      <a:pt x="314155" y="35320"/>
                      <a:pt x="316915" y="33020"/>
                    </a:cubicBezTo>
                    <a:cubicBezTo>
                      <a:pt x="319260" y="31066"/>
                      <a:pt x="321805" y="29305"/>
                      <a:pt x="324535" y="27940"/>
                    </a:cubicBezTo>
                    <a:cubicBezTo>
                      <a:pt x="330788" y="24814"/>
                      <a:pt x="341542" y="23836"/>
                      <a:pt x="347395" y="22860"/>
                    </a:cubicBezTo>
                    <a:cubicBezTo>
                      <a:pt x="360123" y="24981"/>
                      <a:pt x="363216" y="22462"/>
                      <a:pt x="370255" y="33020"/>
                    </a:cubicBezTo>
                    <a:cubicBezTo>
                      <a:pt x="371740" y="35248"/>
                      <a:pt x="371948" y="38100"/>
                      <a:pt x="372795" y="40640"/>
                    </a:cubicBezTo>
                    <a:cubicBezTo>
                      <a:pt x="371948" y="45720"/>
                      <a:pt x="371884" y="50994"/>
                      <a:pt x="370255" y="55880"/>
                    </a:cubicBezTo>
                    <a:cubicBezTo>
                      <a:pt x="369290" y="58776"/>
                      <a:pt x="367472" y="61490"/>
                      <a:pt x="365175" y="63500"/>
                    </a:cubicBezTo>
                    <a:cubicBezTo>
                      <a:pt x="360580" y="67520"/>
                      <a:pt x="354252" y="69343"/>
                      <a:pt x="349935" y="73660"/>
                    </a:cubicBezTo>
                    <a:cubicBezTo>
                      <a:pt x="339322" y="84273"/>
                      <a:pt x="345189" y="79125"/>
                      <a:pt x="332155" y="88900"/>
                    </a:cubicBezTo>
                    <a:cubicBezTo>
                      <a:pt x="325087" y="103036"/>
                      <a:pt x="322615" y="103459"/>
                      <a:pt x="329615" y="124460"/>
                    </a:cubicBezTo>
                    <a:cubicBezTo>
                      <a:pt x="330580" y="127356"/>
                      <a:pt x="334445" y="128300"/>
                      <a:pt x="337235" y="129540"/>
                    </a:cubicBezTo>
                    <a:cubicBezTo>
                      <a:pt x="342128" y="131715"/>
                      <a:pt x="347395" y="132927"/>
                      <a:pt x="352475" y="134620"/>
                    </a:cubicBezTo>
                    <a:lnTo>
                      <a:pt x="360095" y="137160"/>
                    </a:lnTo>
                    <a:cubicBezTo>
                      <a:pt x="373642" y="136313"/>
                      <a:pt x="387236" y="136041"/>
                      <a:pt x="400735" y="134620"/>
                    </a:cubicBezTo>
                    <a:cubicBezTo>
                      <a:pt x="403398" y="134340"/>
                      <a:pt x="405741" y="132661"/>
                      <a:pt x="408355" y="132080"/>
                    </a:cubicBezTo>
                    <a:cubicBezTo>
                      <a:pt x="413382" y="130963"/>
                      <a:pt x="418515" y="130387"/>
                      <a:pt x="423595" y="129540"/>
                    </a:cubicBezTo>
                    <a:cubicBezTo>
                      <a:pt x="424597" y="126534"/>
                      <a:pt x="428580" y="110130"/>
                      <a:pt x="433755" y="106680"/>
                    </a:cubicBezTo>
                    <a:cubicBezTo>
                      <a:pt x="436660" y="104744"/>
                      <a:pt x="440693" y="105483"/>
                      <a:pt x="443915" y="104140"/>
                    </a:cubicBezTo>
                    <a:cubicBezTo>
                      <a:pt x="450905" y="101227"/>
                      <a:pt x="457051" y="96375"/>
                      <a:pt x="464235" y="93980"/>
                    </a:cubicBezTo>
                    <a:cubicBezTo>
                      <a:pt x="469315" y="92287"/>
                      <a:pt x="475020" y="91870"/>
                      <a:pt x="479475" y="88900"/>
                    </a:cubicBezTo>
                    <a:cubicBezTo>
                      <a:pt x="482015" y="87207"/>
                      <a:pt x="484305" y="85060"/>
                      <a:pt x="487095" y="83820"/>
                    </a:cubicBezTo>
                    <a:cubicBezTo>
                      <a:pt x="491988" y="81645"/>
                      <a:pt x="502335" y="78740"/>
                      <a:pt x="502335" y="78740"/>
                    </a:cubicBezTo>
                    <a:cubicBezTo>
                      <a:pt x="504028" y="76200"/>
                      <a:pt x="505031" y="73027"/>
                      <a:pt x="507415" y="71120"/>
                    </a:cubicBezTo>
                    <a:cubicBezTo>
                      <a:pt x="514132" y="65746"/>
                      <a:pt x="527104" y="70304"/>
                      <a:pt x="532815" y="71120"/>
                    </a:cubicBezTo>
                    <a:cubicBezTo>
                      <a:pt x="534508" y="76200"/>
                      <a:pt x="539194" y="81165"/>
                      <a:pt x="537895" y="86360"/>
                    </a:cubicBezTo>
                    <a:cubicBezTo>
                      <a:pt x="532396" y="108357"/>
                      <a:pt x="539130" y="84543"/>
                      <a:pt x="530275" y="106680"/>
                    </a:cubicBezTo>
                    <a:cubicBezTo>
                      <a:pt x="528286" y="111652"/>
                      <a:pt x="526888" y="116840"/>
                      <a:pt x="525195" y="121920"/>
                    </a:cubicBezTo>
                    <a:lnTo>
                      <a:pt x="522655" y="129540"/>
                    </a:lnTo>
                    <a:lnTo>
                      <a:pt x="520115" y="137160"/>
                    </a:lnTo>
                    <a:cubicBezTo>
                      <a:pt x="520921" y="140383"/>
                      <a:pt x="525410" y="157655"/>
                      <a:pt x="525195" y="160020"/>
                    </a:cubicBezTo>
                    <a:cubicBezTo>
                      <a:pt x="524710" y="165353"/>
                      <a:pt x="520115" y="175260"/>
                      <a:pt x="520115" y="175260"/>
                    </a:cubicBezTo>
                    <a:cubicBezTo>
                      <a:pt x="520507" y="178399"/>
                      <a:pt x="523013" y="202462"/>
                      <a:pt x="525195" y="208280"/>
                    </a:cubicBezTo>
                    <a:cubicBezTo>
                      <a:pt x="527317" y="213938"/>
                      <a:pt x="533942" y="219567"/>
                      <a:pt x="537895" y="223520"/>
                    </a:cubicBezTo>
                    <a:cubicBezTo>
                      <a:pt x="538742" y="226060"/>
                      <a:pt x="540435" y="228463"/>
                      <a:pt x="540435" y="231140"/>
                    </a:cubicBezTo>
                    <a:cubicBezTo>
                      <a:pt x="540435" y="237127"/>
                      <a:pt x="539241" y="243086"/>
                      <a:pt x="537895" y="248920"/>
                    </a:cubicBezTo>
                    <a:cubicBezTo>
                      <a:pt x="536386" y="255459"/>
                      <a:pt x="533199" y="266316"/>
                      <a:pt x="527735" y="271780"/>
                    </a:cubicBezTo>
                    <a:cubicBezTo>
                      <a:pt x="525576" y="273939"/>
                      <a:pt x="522655" y="275167"/>
                      <a:pt x="520115" y="276860"/>
                    </a:cubicBezTo>
                    <a:cubicBezTo>
                      <a:pt x="509108" y="276013"/>
                      <a:pt x="497999" y="276042"/>
                      <a:pt x="487095" y="274320"/>
                    </a:cubicBezTo>
                    <a:cubicBezTo>
                      <a:pt x="481806" y="273485"/>
                      <a:pt x="477050" y="270539"/>
                      <a:pt x="471855" y="269240"/>
                    </a:cubicBezTo>
                    <a:lnTo>
                      <a:pt x="461695" y="266700"/>
                    </a:lnTo>
                    <a:cubicBezTo>
                      <a:pt x="443559" y="272745"/>
                      <a:pt x="450910" y="268810"/>
                      <a:pt x="438835" y="276860"/>
                    </a:cubicBezTo>
                    <a:cubicBezTo>
                      <a:pt x="439682" y="279400"/>
                      <a:pt x="439890" y="282252"/>
                      <a:pt x="441375" y="284480"/>
                    </a:cubicBezTo>
                    <a:cubicBezTo>
                      <a:pt x="443368" y="287469"/>
                      <a:pt x="445855" y="290356"/>
                      <a:pt x="448995" y="292100"/>
                    </a:cubicBezTo>
                    <a:cubicBezTo>
                      <a:pt x="457912" y="297054"/>
                      <a:pt x="467384" y="297332"/>
                      <a:pt x="476935" y="299720"/>
                    </a:cubicBezTo>
                    <a:cubicBezTo>
                      <a:pt x="479532" y="300369"/>
                      <a:pt x="482160" y="301063"/>
                      <a:pt x="484555" y="302260"/>
                    </a:cubicBezTo>
                    <a:cubicBezTo>
                      <a:pt x="491628" y="305796"/>
                      <a:pt x="494178" y="309343"/>
                      <a:pt x="499795" y="314960"/>
                    </a:cubicBezTo>
                    <a:cubicBezTo>
                      <a:pt x="500642" y="317500"/>
                      <a:pt x="501007" y="320255"/>
                      <a:pt x="502335" y="322580"/>
                    </a:cubicBezTo>
                    <a:cubicBezTo>
                      <a:pt x="506937" y="330634"/>
                      <a:pt x="511104" y="332498"/>
                      <a:pt x="515035" y="340360"/>
                    </a:cubicBezTo>
                    <a:cubicBezTo>
                      <a:pt x="516232" y="342755"/>
                      <a:pt x="516728" y="345440"/>
                      <a:pt x="517575" y="347980"/>
                    </a:cubicBezTo>
                    <a:cubicBezTo>
                      <a:pt x="515882" y="353060"/>
                      <a:pt x="515333" y="358679"/>
                      <a:pt x="512495" y="363220"/>
                    </a:cubicBezTo>
                    <a:cubicBezTo>
                      <a:pt x="509186" y="368514"/>
                      <a:pt x="502036" y="368450"/>
                      <a:pt x="497255" y="370840"/>
                    </a:cubicBezTo>
                    <a:cubicBezTo>
                      <a:pt x="494525" y="372205"/>
                      <a:pt x="492441" y="374717"/>
                      <a:pt x="489635" y="375920"/>
                    </a:cubicBezTo>
                    <a:cubicBezTo>
                      <a:pt x="486426" y="377295"/>
                      <a:pt x="482832" y="377501"/>
                      <a:pt x="479475" y="378460"/>
                    </a:cubicBezTo>
                    <a:cubicBezTo>
                      <a:pt x="456383" y="385058"/>
                      <a:pt x="493161" y="379478"/>
                      <a:pt x="436295" y="383540"/>
                    </a:cubicBezTo>
                    <a:cubicBezTo>
                      <a:pt x="428675" y="382693"/>
                      <a:pt x="420906" y="382724"/>
                      <a:pt x="413435" y="381000"/>
                    </a:cubicBezTo>
                    <a:cubicBezTo>
                      <a:pt x="399267" y="377731"/>
                      <a:pt x="406405" y="376510"/>
                      <a:pt x="398195" y="368300"/>
                    </a:cubicBezTo>
                    <a:cubicBezTo>
                      <a:pt x="396036" y="366141"/>
                      <a:pt x="392920" y="365174"/>
                      <a:pt x="390575" y="363220"/>
                    </a:cubicBezTo>
                    <a:cubicBezTo>
                      <a:pt x="365608" y="342414"/>
                      <a:pt x="397855" y="367960"/>
                      <a:pt x="377875" y="347980"/>
                    </a:cubicBezTo>
                    <a:cubicBezTo>
                      <a:pt x="375716" y="345821"/>
                      <a:pt x="372795" y="344593"/>
                      <a:pt x="370255" y="342900"/>
                    </a:cubicBezTo>
                    <a:cubicBezTo>
                      <a:pt x="369408" y="340360"/>
                      <a:pt x="369608" y="337173"/>
                      <a:pt x="367715" y="335280"/>
                    </a:cubicBezTo>
                    <a:cubicBezTo>
                      <a:pt x="363288" y="330853"/>
                      <a:pt x="353065" y="329077"/>
                      <a:pt x="347395" y="327660"/>
                    </a:cubicBezTo>
                    <a:cubicBezTo>
                      <a:pt x="340622" y="328507"/>
                      <a:pt x="333791" y="328979"/>
                      <a:pt x="327075" y="330200"/>
                    </a:cubicBezTo>
                    <a:cubicBezTo>
                      <a:pt x="324441" y="330679"/>
                      <a:pt x="322052" y="332091"/>
                      <a:pt x="319455" y="332740"/>
                    </a:cubicBezTo>
                    <a:cubicBezTo>
                      <a:pt x="315267" y="333787"/>
                      <a:pt x="310988" y="334433"/>
                      <a:pt x="306755" y="335280"/>
                    </a:cubicBezTo>
                    <a:cubicBezTo>
                      <a:pt x="301675" y="338667"/>
                      <a:pt x="297184" y="343173"/>
                      <a:pt x="291515" y="345440"/>
                    </a:cubicBezTo>
                    <a:cubicBezTo>
                      <a:pt x="287282" y="347133"/>
                      <a:pt x="283084" y="348919"/>
                      <a:pt x="278815" y="350520"/>
                    </a:cubicBezTo>
                    <a:cubicBezTo>
                      <a:pt x="276308" y="351460"/>
                      <a:pt x="273702" y="352120"/>
                      <a:pt x="271195" y="353060"/>
                    </a:cubicBezTo>
                    <a:cubicBezTo>
                      <a:pt x="266926" y="354661"/>
                      <a:pt x="262728" y="356447"/>
                      <a:pt x="258495" y="358140"/>
                    </a:cubicBezTo>
                    <a:cubicBezTo>
                      <a:pt x="250875" y="357293"/>
                      <a:pt x="242103" y="359716"/>
                      <a:pt x="235635" y="355600"/>
                    </a:cubicBezTo>
                    <a:cubicBezTo>
                      <a:pt x="231117" y="352725"/>
                      <a:pt x="231435" y="345642"/>
                      <a:pt x="230555" y="340360"/>
                    </a:cubicBezTo>
                    <a:cubicBezTo>
                      <a:pt x="229933" y="336629"/>
                      <a:pt x="228418" y="322649"/>
                      <a:pt x="225475" y="317500"/>
                    </a:cubicBezTo>
                    <a:cubicBezTo>
                      <a:pt x="223375" y="313824"/>
                      <a:pt x="220316" y="310785"/>
                      <a:pt x="217855" y="307340"/>
                    </a:cubicBezTo>
                    <a:cubicBezTo>
                      <a:pt x="216081" y="304856"/>
                      <a:pt x="214934" y="301879"/>
                      <a:pt x="212775" y="299720"/>
                    </a:cubicBezTo>
                    <a:cubicBezTo>
                      <a:pt x="206673" y="293618"/>
                      <a:pt x="204765" y="295199"/>
                      <a:pt x="197535" y="292100"/>
                    </a:cubicBezTo>
                    <a:cubicBezTo>
                      <a:pt x="175564" y="282684"/>
                      <a:pt x="197625" y="290437"/>
                      <a:pt x="179755" y="284480"/>
                    </a:cubicBezTo>
                    <a:cubicBezTo>
                      <a:pt x="177215" y="285327"/>
                      <a:pt x="172467" y="284363"/>
                      <a:pt x="172135" y="287020"/>
                    </a:cubicBezTo>
                    <a:cubicBezTo>
                      <a:pt x="170633" y="299039"/>
                      <a:pt x="177471" y="303978"/>
                      <a:pt x="182295" y="312420"/>
                    </a:cubicBezTo>
                    <a:cubicBezTo>
                      <a:pt x="184174" y="315708"/>
                      <a:pt x="185368" y="319369"/>
                      <a:pt x="187375" y="322580"/>
                    </a:cubicBezTo>
                    <a:cubicBezTo>
                      <a:pt x="189619" y="326170"/>
                      <a:pt x="191781" y="329985"/>
                      <a:pt x="194995" y="332740"/>
                    </a:cubicBezTo>
                    <a:cubicBezTo>
                      <a:pt x="197870" y="335204"/>
                      <a:pt x="201768" y="336127"/>
                      <a:pt x="205155" y="337820"/>
                    </a:cubicBezTo>
                    <a:cubicBezTo>
                      <a:pt x="206002" y="340360"/>
                      <a:pt x="207695" y="342763"/>
                      <a:pt x="207695" y="345440"/>
                    </a:cubicBezTo>
                    <a:cubicBezTo>
                      <a:pt x="207695" y="349757"/>
                      <a:pt x="207965" y="354862"/>
                      <a:pt x="205155" y="358140"/>
                    </a:cubicBezTo>
                    <a:cubicBezTo>
                      <a:pt x="203940" y="359557"/>
                      <a:pt x="188576" y="364513"/>
                      <a:pt x="184835" y="365760"/>
                    </a:cubicBezTo>
                    <a:cubicBezTo>
                      <a:pt x="183142" y="368300"/>
                      <a:pt x="182139" y="371473"/>
                      <a:pt x="179755" y="373380"/>
                    </a:cubicBezTo>
                    <a:cubicBezTo>
                      <a:pt x="177664" y="375053"/>
                      <a:pt x="174812" y="375920"/>
                      <a:pt x="172135" y="375920"/>
                    </a:cubicBezTo>
                    <a:cubicBezTo>
                      <a:pt x="156871" y="375920"/>
                      <a:pt x="141655" y="374227"/>
                      <a:pt x="126415" y="373380"/>
                    </a:cubicBezTo>
                    <a:cubicBezTo>
                      <a:pt x="123875" y="370840"/>
                      <a:pt x="120788" y="368749"/>
                      <a:pt x="118795" y="365760"/>
                    </a:cubicBezTo>
                    <a:cubicBezTo>
                      <a:pt x="117310" y="363532"/>
                      <a:pt x="117928" y="360231"/>
                      <a:pt x="116255" y="358140"/>
                    </a:cubicBezTo>
                    <a:cubicBezTo>
                      <a:pt x="114348" y="355756"/>
                      <a:pt x="111175" y="354753"/>
                      <a:pt x="108635" y="353060"/>
                    </a:cubicBezTo>
                    <a:cubicBezTo>
                      <a:pt x="106942" y="355600"/>
                      <a:pt x="104758" y="357874"/>
                      <a:pt x="103555" y="360680"/>
                    </a:cubicBezTo>
                    <a:cubicBezTo>
                      <a:pt x="102180" y="363889"/>
                      <a:pt x="102241" y="367571"/>
                      <a:pt x="101015" y="370840"/>
                    </a:cubicBezTo>
                    <a:cubicBezTo>
                      <a:pt x="99820" y="374027"/>
                      <a:pt x="93803" y="385672"/>
                      <a:pt x="90855" y="388620"/>
                    </a:cubicBezTo>
                    <a:cubicBezTo>
                      <a:pt x="88696" y="390779"/>
                      <a:pt x="86104" y="392657"/>
                      <a:pt x="83235" y="393700"/>
                    </a:cubicBezTo>
                    <a:cubicBezTo>
                      <a:pt x="76674" y="396086"/>
                      <a:pt x="62915" y="398780"/>
                      <a:pt x="62915" y="398780"/>
                    </a:cubicBezTo>
                    <a:cubicBezTo>
                      <a:pt x="57835" y="397933"/>
                      <a:pt x="50628" y="400459"/>
                      <a:pt x="47675" y="396240"/>
                    </a:cubicBezTo>
                    <a:cubicBezTo>
                      <a:pt x="43278" y="389959"/>
                      <a:pt x="47390" y="380708"/>
                      <a:pt x="45135" y="373380"/>
                    </a:cubicBezTo>
                    <a:cubicBezTo>
                      <a:pt x="43890" y="369334"/>
                      <a:pt x="40055" y="366607"/>
                      <a:pt x="37515" y="363220"/>
                    </a:cubicBezTo>
                    <a:cubicBezTo>
                      <a:pt x="31865" y="346271"/>
                      <a:pt x="28532" y="343198"/>
                      <a:pt x="34975" y="322580"/>
                    </a:cubicBezTo>
                    <a:cubicBezTo>
                      <a:pt x="38827" y="310254"/>
                      <a:pt x="45702" y="308184"/>
                      <a:pt x="52755" y="299720"/>
                    </a:cubicBezTo>
                    <a:cubicBezTo>
                      <a:pt x="57537" y="293982"/>
                      <a:pt x="58372" y="288528"/>
                      <a:pt x="65455" y="284480"/>
                    </a:cubicBezTo>
                    <a:cubicBezTo>
                      <a:pt x="68486" y="282748"/>
                      <a:pt x="72346" y="283166"/>
                      <a:pt x="75615" y="281940"/>
                    </a:cubicBezTo>
                    <a:cubicBezTo>
                      <a:pt x="80132" y="280246"/>
                      <a:pt x="89375" y="275130"/>
                      <a:pt x="93395" y="271780"/>
                    </a:cubicBezTo>
                    <a:cubicBezTo>
                      <a:pt x="96155" y="269480"/>
                      <a:pt x="98475" y="266700"/>
                      <a:pt x="101015" y="264160"/>
                    </a:cubicBezTo>
                    <a:cubicBezTo>
                      <a:pt x="102708" y="259080"/>
                      <a:pt x="107566" y="254069"/>
                      <a:pt x="106095" y="248920"/>
                    </a:cubicBezTo>
                    <a:cubicBezTo>
                      <a:pt x="104402" y="242993"/>
                      <a:pt x="103772" y="236653"/>
                      <a:pt x="101015" y="231140"/>
                    </a:cubicBezTo>
                    <a:cubicBezTo>
                      <a:pt x="96177" y="221464"/>
                      <a:pt x="89905" y="223027"/>
                      <a:pt x="80695" y="220980"/>
                    </a:cubicBezTo>
                    <a:cubicBezTo>
                      <a:pt x="77287" y="220223"/>
                      <a:pt x="73943" y="219197"/>
                      <a:pt x="70535" y="218440"/>
                    </a:cubicBezTo>
                    <a:cubicBezTo>
                      <a:pt x="58446" y="215753"/>
                      <a:pt x="49964" y="214970"/>
                      <a:pt x="37515" y="210820"/>
                    </a:cubicBezTo>
                    <a:cubicBezTo>
                      <a:pt x="9725" y="201557"/>
                      <a:pt x="51818" y="216330"/>
                      <a:pt x="22275" y="203200"/>
                    </a:cubicBezTo>
                    <a:cubicBezTo>
                      <a:pt x="17382" y="201025"/>
                      <a:pt x="7035" y="198120"/>
                      <a:pt x="7035" y="198120"/>
                    </a:cubicBezTo>
                    <a:cubicBezTo>
                      <a:pt x="5342" y="195580"/>
                      <a:pt x="2292" y="193534"/>
                      <a:pt x="1955" y="190500"/>
                    </a:cubicBezTo>
                    <a:cubicBezTo>
                      <a:pt x="0" y="172904"/>
                      <a:pt x="6729" y="173771"/>
                      <a:pt x="19735" y="165100"/>
                    </a:cubicBezTo>
                    <a:lnTo>
                      <a:pt x="27355" y="160020"/>
                    </a:lnTo>
                    <a:cubicBezTo>
                      <a:pt x="29895" y="158327"/>
                      <a:pt x="32079" y="155905"/>
                      <a:pt x="34975" y="154940"/>
                    </a:cubicBezTo>
                    <a:lnTo>
                      <a:pt x="42595" y="152400"/>
                    </a:lnTo>
                    <a:cubicBezTo>
                      <a:pt x="45135" y="149860"/>
                      <a:pt x="47292" y="146868"/>
                      <a:pt x="50215" y="144780"/>
                    </a:cubicBezTo>
                    <a:cubicBezTo>
                      <a:pt x="53296" y="142579"/>
                      <a:pt x="57087" y="141579"/>
                      <a:pt x="60375" y="139700"/>
                    </a:cubicBezTo>
                    <a:cubicBezTo>
                      <a:pt x="74162" y="131822"/>
                      <a:pt x="61644" y="136737"/>
                      <a:pt x="75615" y="132080"/>
                    </a:cubicBezTo>
                    <a:cubicBezTo>
                      <a:pt x="76462" y="129540"/>
                      <a:pt x="76262" y="126353"/>
                      <a:pt x="78155" y="124460"/>
                    </a:cubicBezTo>
                    <a:cubicBezTo>
                      <a:pt x="80048" y="122567"/>
                      <a:pt x="83380" y="123117"/>
                      <a:pt x="85775" y="121920"/>
                    </a:cubicBezTo>
                    <a:cubicBezTo>
                      <a:pt x="88505" y="120555"/>
                      <a:pt x="90855" y="118533"/>
                      <a:pt x="93395" y="116840"/>
                    </a:cubicBezTo>
                    <a:cubicBezTo>
                      <a:pt x="98270" y="77841"/>
                      <a:pt x="95018" y="107947"/>
                      <a:pt x="98475" y="45720"/>
                    </a:cubicBezTo>
                    <a:cubicBezTo>
                      <a:pt x="100890" y="2243"/>
                      <a:pt x="89792" y="12562"/>
                      <a:pt x="108635" y="0"/>
                    </a:cubicBezTo>
                    <a:cubicBezTo>
                      <a:pt x="113715" y="847"/>
                      <a:pt x="119093" y="627"/>
                      <a:pt x="123875" y="2540"/>
                    </a:cubicBezTo>
                    <a:cubicBezTo>
                      <a:pt x="132003" y="5791"/>
                      <a:pt x="136914" y="13682"/>
                      <a:pt x="141655" y="20320"/>
                    </a:cubicBezTo>
                    <a:cubicBezTo>
                      <a:pt x="143429" y="22804"/>
                      <a:pt x="145370" y="25210"/>
                      <a:pt x="146735" y="27940"/>
                    </a:cubicBezTo>
                    <a:cubicBezTo>
                      <a:pt x="147932" y="30335"/>
                      <a:pt x="148078" y="33165"/>
                      <a:pt x="149275" y="35560"/>
                    </a:cubicBezTo>
                    <a:cubicBezTo>
                      <a:pt x="150640" y="38290"/>
                      <a:pt x="152990" y="40450"/>
                      <a:pt x="154355" y="43180"/>
                    </a:cubicBezTo>
                    <a:cubicBezTo>
                      <a:pt x="155552" y="45575"/>
                      <a:pt x="155698" y="48405"/>
                      <a:pt x="156895" y="50800"/>
                    </a:cubicBezTo>
                    <a:cubicBezTo>
                      <a:pt x="158260" y="53530"/>
                      <a:pt x="160610" y="55690"/>
                      <a:pt x="161975" y="58420"/>
                    </a:cubicBezTo>
                    <a:cubicBezTo>
                      <a:pt x="163172" y="60815"/>
                      <a:pt x="162622" y="64147"/>
                      <a:pt x="164515" y="66040"/>
                    </a:cubicBezTo>
                    <a:cubicBezTo>
                      <a:pt x="167192" y="68717"/>
                      <a:pt x="171288" y="69427"/>
                      <a:pt x="174675" y="71120"/>
                    </a:cubicBezTo>
                    <a:cubicBezTo>
                      <a:pt x="176368" y="73660"/>
                      <a:pt x="177166" y="77122"/>
                      <a:pt x="179755" y="78740"/>
                    </a:cubicBezTo>
                    <a:cubicBezTo>
                      <a:pt x="184296" y="81578"/>
                      <a:pt x="189915" y="82127"/>
                      <a:pt x="194995" y="83820"/>
                    </a:cubicBezTo>
                    <a:cubicBezTo>
                      <a:pt x="224401" y="93622"/>
                      <a:pt x="199220" y="86021"/>
                      <a:pt x="271195" y="88900"/>
                    </a:cubicBezTo>
                    <a:cubicBezTo>
                      <a:pt x="272887" y="88968"/>
                      <a:pt x="255108" y="87207"/>
                      <a:pt x="253415" y="86360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8" name="Figura a mano libera 47"/>
              <p:cNvSpPr/>
              <p:nvPr/>
            </p:nvSpPr>
            <p:spPr>
              <a:xfrm>
                <a:off x="4589608" y="5815464"/>
                <a:ext cx="103177" cy="128597"/>
              </a:xfrm>
              <a:custGeom>
                <a:avLst/>
                <a:gdLst>
                  <a:gd name="connsiteX0" fmla="*/ 266700 w 287020"/>
                  <a:gd name="connsiteY0" fmla="*/ 307561 h 317721"/>
                  <a:gd name="connsiteX1" fmla="*/ 274320 w 287020"/>
                  <a:gd name="connsiteY1" fmla="*/ 305021 h 317721"/>
                  <a:gd name="connsiteX2" fmla="*/ 284480 w 287020"/>
                  <a:gd name="connsiteY2" fmla="*/ 282161 h 317721"/>
                  <a:gd name="connsiteX3" fmla="*/ 287020 w 287020"/>
                  <a:gd name="connsiteY3" fmla="*/ 274541 h 317721"/>
                  <a:gd name="connsiteX4" fmla="*/ 284480 w 287020"/>
                  <a:gd name="connsiteY4" fmla="*/ 244061 h 317721"/>
                  <a:gd name="connsiteX5" fmla="*/ 271780 w 287020"/>
                  <a:gd name="connsiteY5" fmla="*/ 231361 h 317721"/>
                  <a:gd name="connsiteX6" fmla="*/ 264160 w 287020"/>
                  <a:gd name="connsiteY6" fmla="*/ 228821 h 317721"/>
                  <a:gd name="connsiteX7" fmla="*/ 243840 w 287020"/>
                  <a:gd name="connsiteY7" fmla="*/ 218661 h 317721"/>
                  <a:gd name="connsiteX8" fmla="*/ 236220 w 287020"/>
                  <a:gd name="connsiteY8" fmla="*/ 213581 h 317721"/>
                  <a:gd name="connsiteX9" fmla="*/ 223520 w 287020"/>
                  <a:gd name="connsiteY9" fmla="*/ 211041 h 317721"/>
                  <a:gd name="connsiteX10" fmla="*/ 208280 w 287020"/>
                  <a:gd name="connsiteY10" fmla="*/ 205961 h 317721"/>
                  <a:gd name="connsiteX11" fmla="*/ 198120 w 287020"/>
                  <a:gd name="connsiteY11" fmla="*/ 200881 h 317721"/>
                  <a:gd name="connsiteX12" fmla="*/ 185420 w 287020"/>
                  <a:gd name="connsiteY12" fmla="*/ 198341 h 317721"/>
                  <a:gd name="connsiteX13" fmla="*/ 167640 w 287020"/>
                  <a:gd name="connsiteY13" fmla="*/ 188181 h 317721"/>
                  <a:gd name="connsiteX14" fmla="*/ 154940 w 287020"/>
                  <a:gd name="connsiteY14" fmla="*/ 178021 h 317721"/>
                  <a:gd name="connsiteX15" fmla="*/ 147320 w 287020"/>
                  <a:gd name="connsiteY15" fmla="*/ 160241 h 317721"/>
                  <a:gd name="connsiteX16" fmla="*/ 139700 w 287020"/>
                  <a:gd name="connsiteY16" fmla="*/ 152621 h 317721"/>
                  <a:gd name="connsiteX17" fmla="*/ 132080 w 287020"/>
                  <a:gd name="connsiteY17" fmla="*/ 137381 h 317721"/>
                  <a:gd name="connsiteX18" fmla="*/ 124460 w 287020"/>
                  <a:gd name="connsiteY18" fmla="*/ 132301 h 317721"/>
                  <a:gd name="connsiteX19" fmla="*/ 119380 w 287020"/>
                  <a:gd name="connsiteY19" fmla="*/ 124681 h 317721"/>
                  <a:gd name="connsiteX20" fmla="*/ 109220 w 287020"/>
                  <a:gd name="connsiteY20" fmla="*/ 119601 h 317721"/>
                  <a:gd name="connsiteX21" fmla="*/ 101600 w 287020"/>
                  <a:gd name="connsiteY21" fmla="*/ 114521 h 317721"/>
                  <a:gd name="connsiteX22" fmla="*/ 91440 w 287020"/>
                  <a:gd name="connsiteY22" fmla="*/ 99281 h 317721"/>
                  <a:gd name="connsiteX23" fmla="*/ 86360 w 287020"/>
                  <a:gd name="connsiteY23" fmla="*/ 25621 h 317721"/>
                  <a:gd name="connsiteX24" fmla="*/ 83820 w 287020"/>
                  <a:gd name="connsiteY24" fmla="*/ 18001 h 317721"/>
                  <a:gd name="connsiteX25" fmla="*/ 76200 w 287020"/>
                  <a:gd name="connsiteY25" fmla="*/ 15461 h 317721"/>
                  <a:gd name="connsiteX26" fmla="*/ 55880 w 287020"/>
                  <a:gd name="connsiteY26" fmla="*/ 7841 h 317721"/>
                  <a:gd name="connsiteX27" fmla="*/ 12700 w 287020"/>
                  <a:gd name="connsiteY27" fmla="*/ 18001 h 317721"/>
                  <a:gd name="connsiteX28" fmla="*/ 10160 w 287020"/>
                  <a:gd name="connsiteY28" fmla="*/ 25621 h 317721"/>
                  <a:gd name="connsiteX29" fmla="*/ 7620 w 287020"/>
                  <a:gd name="connsiteY29" fmla="*/ 78961 h 317721"/>
                  <a:gd name="connsiteX30" fmla="*/ 5080 w 287020"/>
                  <a:gd name="connsiteY30" fmla="*/ 86581 h 317721"/>
                  <a:gd name="connsiteX31" fmla="*/ 0 w 287020"/>
                  <a:gd name="connsiteY31" fmla="*/ 94201 h 317721"/>
                  <a:gd name="connsiteX32" fmla="*/ 2540 w 287020"/>
                  <a:gd name="connsiteY32" fmla="*/ 122141 h 317721"/>
                  <a:gd name="connsiteX33" fmla="*/ 5080 w 287020"/>
                  <a:gd name="connsiteY33" fmla="*/ 129761 h 317721"/>
                  <a:gd name="connsiteX34" fmla="*/ 20320 w 287020"/>
                  <a:gd name="connsiteY34" fmla="*/ 139921 h 317721"/>
                  <a:gd name="connsiteX35" fmla="*/ 30480 w 287020"/>
                  <a:gd name="connsiteY35" fmla="*/ 150081 h 317721"/>
                  <a:gd name="connsiteX36" fmla="*/ 48260 w 287020"/>
                  <a:gd name="connsiteY36" fmla="*/ 167861 h 317721"/>
                  <a:gd name="connsiteX37" fmla="*/ 55880 w 287020"/>
                  <a:gd name="connsiteY37" fmla="*/ 175481 h 317721"/>
                  <a:gd name="connsiteX38" fmla="*/ 60960 w 287020"/>
                  <a:gd name="connsiteY38" fmla="*/ 183101 h 317721"/>
                  <a:gd name="connsiteX39" fmla="*/ 68580 w 287020"/>
                  <a:gd name="connsiteY39" fmla="*/ 185641 h 317721"/>
                  <a:gd name="connsiteX40" fmla="*/ 78740 w 287020"/>
                  <a:gd name="connsiteY40" fmla="*/ 208501 h 317721"/>
                  <a:gd name="connsiteX41" fmla="*/ 78740 w 287020"/>
                  <a:gd name="connsiteY41" fmla="*/ 282161 h 317721"/>
                  <a:gd name="connsiteX42" fmla="*/ 91440 w 287020"/>
                  <a:gd name="connsiteY42" fmla="*/ 297401 h 317721"/>
                  <a:gd name="connsiteX43" fmla="*/ 99060 w 287020"/>
                  <a:gd name="connsiteY43" fmla="*/ 299941 h 317721"/>
                  <a:gd name="connsiteX44" fmla="*/ 114300 w 287020"/>
                  <a:gd name="connsiteY44" fmla="*/ 310101 h 317721"/>
                  <a:gd name="connsiteX45" fmla="*/ 121920 w 287020"/>
                  <a:gd name="connsiteY45" fmla="*/ 315181 h 317721"/>
                  <a:gd name="connsiteX46" fmla="*/ 129540 w 287020"/>
                  <a:gd name="connsiteY46" fmla="*/ 317721 h 317721"/>
                  <a:gd name="connsiteX47" fmla="*/ 160020 w 287020"/>
                  <a:gd name="connsiteY47" fmla="*/ 315181 h 317721"/>
                  <a:gd name="connsiteX48" fmla="*/ 167640 w 287020"/>
                  <a:gd name="connsiteY48" fmla="*/ 310101 h 317721"/>
                  <a:gd name="connsiteX49" fmla="*/ 175260 w 287020"/>
                  <a:gd name="connsiteY49" fmla="*/ 307561 h 317721"/>
                  <a:gd name="connsiteX50" fmla="*/ 182880 w 287020"/>
                  <a:gd name="connsiteY50" fmla="*/ 299941 h 317721"/>
                  <a:gd name="connsiteX51" fmla="*/ 185420 w 287020"/>
                  <a:gd name="connsiteY51" fmla="*/ 292321 h 317721"/>
                  <a:gd name="connsiteX52" fmla="*/ 193040 w 287020"/>
                  <a:gd name="connsiteY52" fmla="*/ 289781 h 317721"/>
                  <a:gd name="connsiteX53" fmla="*/ 223520 w 287020"/>
                  <a:gd name="connsiteY53" fmla="*/ 292321 h 317721"/>
                  <a:gd name="connsiteX54" fmla="*/ 246380 w 287020"/>
                  <a:gd name="connsiteY54" fmla="*/ 305021 h 317721"/>
                  <a:gd name="connsiteX55" fmla="*/ 261620 w 287020"/>
                  <a:gd name="connsiteY55" fmla="*/ 312641 h 317721"/>
                  <a:gd name="connsiteX56" fmla="*/ 279400 w 287020"/>
                  <a:gd name="connsiteY56" fmla="*/ 302481 h 317721"/>
                  <a:gd name="connsiteX57" fmla="*/ 266700 w 287020"/>
                  <a:gd name="connsiteY57" fmla="*/ 307561 h 317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87020" h="317721">
                    <a:moveTo>
                      <a:pt x="266700" y="307561"/>
                    </a:moveTo>
                    <a:cubicBezTo>
                      <a:pt x="265853" y="307984"/>
                      <a:pt x="272229" y="306694"/>
                      <a:pt x="274320" y="305021"/>
                    </a:cubicBezTo>
                    <a:cubicBezTo>
                      <a:pt x="279809" y="300630"/>
                      <a:pt x="282928" y="286818"/>
                      <a:pt x="284480" y="282161"/>
                    </a:cubicBezTo>
                    <a:lnTo>
                      <a:pt x="287020" y="274541"/>
                    </a:lnTo>
                    <a:cubicBezTo>
                      <a:pt x="286173" y="264381"/>
                      <a:pt x="286479" y="254058"/>
                      <a:pt x="284480" y="244061"/>
                    </a:cubicBezTo>
                    <a:cubicBezTo>
                      <a:pt x="283351" y="238417"/>
                      <a:pt x="276296" y="233619"/>
                      <a:pt x="271780" y="231361"/>
                    </a:cubicBezTo>
                    <a:cubicBezTo>
                      <a:pt x="269385" y="230164"/>
                      <a:pt x="266597" y="229929"/>
                      <a:pt x="264160" y="228821"/>
                    </a:cubicBezTo>
                    <a:cubicBezTo>
                      <a:pt x="257266" y="225687"/>
                      <a:pt x="250141" y="222862"/>
                      <a:pt x="243840" y="218661"/>
                    </a:cubicBezTo>
                    <a:cubicBezTo>
                      <a:pt x="241300" y="216968"/>
                      <a:pt x="239078" y="214653"/>
                      <a:pt x="236220" y="213581"/>
                    </a:cubicBezTo>
                    <a:cubicBezTo>
                      <a:pt x="232178" y="212065"/>
                      <a:pt x="227685" y="212177"/>
                      <a:pt x="223520" y="211041"/>
                    </a:cubicBezTo>
                    <a:cubicBezTo>
                      <a:pt x="218354" y="209632"/>
                      <a:pt x="213069" y="208356"/>
                      <a:pt x="208280" y="205961"/>
                    </a:cubicBezTo>
                    <a:cubicBezTo>
                      <a:pt x="204893" y="204268"/>
                      <a:pt x="201712" y="202078"/>
                      <a:pt x="198120" y="200881"/>
                    </a:cubicBezTo>
                    <a:cubicBezTo>
                      <a:pt x="194024" y="199516"/>
                      <a:pt x="189653" y="199188"/>
                      <a:pt x="185420" y="198341"/>
                    </a:cubicBezTo>
                    <a:cubicBezTo>
                      <a:pt x="181436" y="196349"/>
                      <a:pt x="171230" y="191771"/>
                      <a:pt x="167640" y="188181"/>
                    </a:cubicBezTo>
                    <a:cubicBezTo>
                      <a:pt x="156151" y="176692"/>
                      <a:pt x="169775" y="182966"/>
                      <a:pt x="154940" y="178021"/>
                    </a:cubicBezTo>
                    <a:cubicBezTo>
                      <a:pt x="152867" y="171803"/>
                      <a:pt x="151243" y="165734"/>
                      <a:pt x="147320" y="160241"/>
                    </a:cubicBezTo>
                    <a:cubicBezTo>
                      <a:pt x="145232" y="157318"/>
                      <a:pt x="142240" y="155161"/>
                      <a:pt x="139700" y="152621"/>
                    </a:cubicBezTo>
                    <a:cubicBezTo>
                      <a:pt x="137634" y="146423"/>
                      <a:pt x="137004" y="142305"/>
                      <a:pt x="132080" y="137381"/>
                    </a:cubicBezTo>
                    <a:cubicBezTo>
                      <a:pt x="129921" y="135222"/>
                      <a:pt x="127000" y="133994"/>
                      <a:pt x="124460" y="132301"/>
                    </a:cubicBezTo>
                    <a:cubicBezTo>
                      <a:pt x="122767" y="129761"/>
                      <a:pt x="121725" y="126635"/>
                      <a:pt x="119380" y="124681"/>
                    </a:cubicBezTo>
                    <a:cubicBezTo>
                      <a:pt x="116471" y="122257"/>
                      <a:pt x="112508" y="121480"/>
                      <a:pt x="109220" y="119601"/>
                    </a:cubicBezTo>
                    <a:cubicBezTo>
                      <a:pt x="106570" y="118086"/>
                      <a:pt x="104140" y="116214"/>
                      <a:pt x="101600" y="114521"/>
                    </a:cubicBezTo>
                    <a:cubicBezTo>
                      <a:pt x="98213" y="109441"/>
                      <a:pt x="91860" y="105372"/>
                      <a:pt x="91440" y="99281"/>
                    </a:cubicBezTo>
                    <a:cubicBezTo>
                      <a:pt x="89747" y="74728"/>
                      <a:pt x="88657" y="50125"/>
                      <a:pt x="86360" y="25621"/>
                    </a:cubicBezTo>
                    <a:cubicBezTo>
                      <a:pt x="86110" y="22955"/>
                      <a:pt x="85713" y="19894"/>
                      <a:pt x="83820" y="18001"/>
                    </a:cubicBezTo>
                    <a:cubicBezTo>
                      <a:pt x="81927" y="16108"/>
                      <a:pt x="78774" y="16197"/>
                      <a:pt x="76200" y="15461"/>
                    </a:cubicBezTo>
                    <a:cubicBezTo>
                      <a:pt x="60061" y="10850"/>
                      <a:pt x="71663" y="15733"/>
                      <a:pt x="55880" y="7841"/>
                    </a:cubicBezTo>
                    <a:cubicBezTo>
                      <a:pt x="27825" y="9711"/>
                      <a:pt x="21701" y="0"/>
                      <a:pt x="12700" y="18001"/>
                    </a:cubicBezTo>
                    <a:cubicBezTo>
                      <a:pt x="11503" y="20396"/>
                      <a:pt x="11007" y="23081"/>
                      <a:pt x="10160" y="25621"/>
                    </a:cubicBezTo>
                    <a:cubicBezTo>
                      <a:pt x="9313" y="43401"/>
                      <a:pt x="9098" y="61222"/>
                      <a:pt x="7620" y="78961"/>
                    </a:cubicBezTo>
                    <a:cubicBezTo>
                      <a:pt x="7398" y="81629"/>
                      <a:pt x="6277" y="84186"/>
                      <a:pt x="5080" y="86581"/>
                    </a:cubicBezTo>
                    <a:cubicBezTo>
                      <a:pt x="3715" y="89311"/>
                      <a:pt x="1693" y="91661"/>
                      <a:pt x="0" y="94201"/>
                    </a:cubicBezTo>
                    <a:cubicBezTo>
                      <a:pt x="847" y="103514"/>
                      <a:pt x="1217" y="112883"/>
                      <a:pt x="2540" y="122141"/>
                    </a:cubicBezTo>
                    <a:cubicBezTo>
                      <a:pt x="2919" y="124791"/>
                      <a:pt x="3187" y="127868"/>
                      <a:pt x="5080" y="129761"/>
                    </a:cubicBezTo>
                    <a:cubicBezTo>
                      <a:pt x="9397" y="134078"/>
                      <a:pt x="20320" y="139921"/>
                      <a:pt x="20320" y="139921"/>
                    </a:cubicBezTo>
                    <a:cubicBezTo>
                      <a:pt x="25862" y="156546"/>
                      <a:pt x="18165" y="140229"/>
                      <a:pt x="30480" y="150081"/>
                    </a:cubicBezTo>
                    <a:cubicBezTo>
                      <a:pt x="37025" y="155317"/>
                      <a:pt x="42333" y="161934"/>
                      <a:pt x="48260" y="167861"/>
                    </a:cubicBezTo>
                    <a:cubicBezTo>
                      <a:pt x="50800" y="170401"/>
                      <a:pt x="53887" y="172492"/>
                      <a:pt x="55880" y="175481"/>
                    </a:cubicBezTo>
                    <a:cubicBezTo>
                      <a:pt x="57573" y="178021"/>
                      <a:pt x="58576" y="181194"/>
                      <a:pt x="60960" y="183101"/>
                    </a:cubicBezTo>
                    <a:cubicBezTo>
                      <a:pt x="63051" y="184774"/>
                      <a:pt x="66040" y="184794"/>
                      <a:pt x="68580" y="185641"/>
                    </a:cubicBezTo>
                    <a:cubicBezTo>
                      <a:pt x="74625" y="203777"/>
                      <a:pt x="70690" y="196426"/>
                      <a:pt x="78740" y="208501"/>
                    </a:cubicBezTo>
                    <a:cubicBezTo>
                      <a:pt x="76898" y="236129"/>
                      <a:pt x="73903" y="254753"/>
                      <a:pt x="78740" y="282161"/>
                    </a:cubicBezTo>
                    <a:cubicBezTo>
                      <a:pt x="79365" y="285701"/>
                      <a:pt x="89249" y="295940"/>
                      <a:pt x="91440" y="297401"/>
                    </a:cubicBezTo>
                    <a:cubicBezTo>
                      <a:pt x="93668" y="298886"/>
                      <a:pt x="96720" y="298641"/>
                      <a:pt x="99060" y="299941"/>
                    </a:cubicBezTo>
                    <a:cubicBezTo>
                      <a:pt x="104397" y="302906"/>
                      <a:pt x="109220" y="306714"/>
                      <a:pt x="114300" y="310101"/>
                    </a:cubicBezTo>
                    <a:cubicBezTo>
                      <a:pt x="116840" y="311794"/>
                      <a:pt x="119024" y="314216"/>
                      <a:pt x="121920" y="315181"/>
                    </a:cubicBezTo>
                    <a:lnTo>
                      <a:pt x="129540" y="317721"/>
                    </a:lnTo>
                    <a:cubicBezTo>
                      <a:pt x="139700" y="316874"/>
                      <a:pt x="150023" y="317180"/>
                      <a:pt x="160020" y="315181"/>
                    </a:cubicBezTo>
                    <a:cubicBezTo>
                      <a:pt x="163013" y="314582"/>
                      <a:pt x="164910" y="311466"/>
                      <a:pt x="167640" y="310101"/>
                    </a:cubicBezTo>
                    <a:cubicBezTo>
                      <a:pt x="170035" y="308904"/>
                      <a:pt x="172720" y="308408"/>
                      <a:pt x="175260" y="307561"/>
                    </a:cubicBezTo>
                    <a:cubicBezTo>
                      <a:pt x="177800" y="305021"/>
                      <a:pt x="180887" y="302930"/>
                      <a:pt x="182880" y="299941"/>
                    </a:cubicBezTo>
                    <a:cubicBezTo>
                      <a:pt x="184365" y="297713"/>
                      <a:pt x="183527" y="294214"/>
                      <a:pt x="185420" y="292321"/>
                    </a:cubicBezTo>
                    <a:cubicBezTo>
                      <a:pt x="187313" y="290428"/>
                      <a:pt x="190500" y="290628"/>
                      <a:pt x="193040" y="289781"/>
                    </a:cubicBezTo>
                    <a:cubicBezTo>
                      <a:pt x="203200" y="290628"/>
                      <a:pt x="213414" y="290974"/>
                      <a:pt x="223520" y="292321"/>
                    </a:cubicBezTo>
                    <a:cubicBezTo>
                      <a:pt x="236287" y="294023"/>
                      <a:pt x="230384" y="299689"/>
                      <a:pt x="246380" y="305021"/>
                    </a:cubicBezTo>
                    <a:cubicBezTo>
                      <a:pt x="256896" y="308526"/>
                      <a:pt x="251772" y="306076"/>
                      <a:pt x="261620" y="312641"/>
                    </a:cubicBezTo>
                    <a:cubicBezTo>
                      <a:pt x="276183" y="310214"/>
                      <a:pt x="276956" y="314699"/>
                      <a:pt x="279400" y="302481"/>
                    </a:cubicBezTo>
                    <a:cubicBezTo>
                      <a:pt x="279732" y="300821"/>
                      <a:pt x="267547" y="307138"/>
                      <a:pt x="266700" y="307561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9" name="Figura a mano libera 48"/>
              <p:cNvSpPr/>
              <p:nvPr/>
            </p:nvSpPr>
            <p:spPr>
              <a:xfrm>
                <a:off x="4429285" y="5702742"/>
                <a:ext cx="139686" cy="104783"/>
              </a:xfrm>
              <a:custGeom>
                <a:avLst/>
                <a:gdLst>
                  <a:gd name="connsiteX0" fmla="*/ 330694 w 392043"/>
                  <a:gd name="connsiteY0" fmla="*/ 227342 h 260841"/>
                  <a:gd name="connsiteX1" fmla="*/ 335774 w 392043"/>
                  <a:gd name="connsiteY1" fmla="*/ 217182 h 260841"/>
                  <a:gd name="connsiteX2" fmla="*/ 345934 w 392043"/>
                  <a:gd name="connsiteY2" fmla="*/ 214642 h 260841"/>
                  <a:gd name="connsiteX3" fmla="*/ 363714 w 392043"/>
                  <a:gd name="connsiteY3" fmla="*/ 207022 h 260841"/>
                  <a:gd name="connsiteX4" fmla="*/ 371334 w 392043"/>
                  <a:gd name="connsiteY4" fmla="*/ 201942 h 260841"/>
                  <a:gd name="connsiteX5" fmla="*/ 378954 w 392043"/>
                  <a:gd name="connsiteY5" fmla="*/ 194322 h 260841"/>
                  <a:gd name="connsiteX6" fmla="*/ 386574 w 392043"/>
                  <a:gd name="connsiteY6" fmla="*/ 191782 h 260841"/>
                  <a:gd name="connsiteX7" fmla="*/ 391654 w 392043"/>
                  <a:gd name="connsiteY7" fmla="*/ 184162 h 260841"/>
                  <a:gd name="connsiteX8" fmla="*/ 386574 w 392043"/>
                  <a:gd name="connsiteY8" fmla="*/ 151142 h 260841"/>
                  <a:gd name="connsiteX9" fmla="*/ 381494 w 392043"/>
                  <a:gd name="connsiteY9" fmla="*/ 143522 h 260841"/>
                  <a:gd name="connsiteX10" fmla="*/ 373874 w 392043"/>
                  <a:gd name="connsiteY10" fmla="*/ 135902 h 260841"/>
                  <a:gd name="connsiteX11" fmla="*/ 356094 w 392043"/>
                  <a:gd name="connsiteY11" fmla="*/ 133362 h 260841"/>
                  <a:gd name="connsiteX12" fmla="*/ 340854 w 392043"/>
                  <a:gd name="connsiteY12" fmla="*/ 130822 h 260841"/>
                  <a:gd name="connsiteX13" fmla="*/ 325614 w 392043"/>
                  <a:gd name="connsiteY13" fmla="*/ 123202 h 260841"/>
                  <a:gd name="connsiteX14" fmla="*/ 310374 w 392043"/>
                  <a:gd name="connsiteY14" fmla="*/ 115582 h 260841"/>
                  <a:gd name="connsiteX15" fmla="*/ 317994 w 392043"/>
                  <a:gd name="connsiteY15" fmla="*/ 97802 h 260841"/>
                  <a:gd name="connsiteX16" fmla="*/ 325614 w 392043"/>
                  <a:gd name="connsiteY16" fmla="*/ 92722 h 260841"/>
                  <a:gd name="connsiteX17" fmla="*/ 328154 w 392043"/>
                  <a:gd name="connsiteY17" fmla="*/ 85102 h 260841"/>
                  <a:gd name="connsiteX18" fmla="*/ 333234 w 392043"/>
                  <a:gd name="connsiteY18" fmla="*/ 64782 h 260841"/>
                  <a:gd name="connsiteX19" fmla="*/ 328154 w 392043"/>
                  <a:gd name="connsiteY19" fmla="*/ 39382 h 260841"/>
                  <a:gd name="connsiteX20" fmla="*/ 320534 w 392043"/>
                  <a:gd name="connsiteY20" fmla="*/ 31762 h 260841"/>
                  <a:gd name="connsiteX21" fmla="*/ 307834 w 392043"/>
                  <a:gd name="connsiteY21" fmla="*/ 16522 h 260841"/>
                  <a:gd name="connsiteX22" fmla="*/ 297674 w 392043"/>
                  <a:gd name="connsiteY22" fmla="*/ 11442 h 260841"/>
                  <a:gd name="connsiteX23" fmla="*/ 279894 w 392043"/>
                  <a:gd name="connsiteY23" fmla="*/ 6362 h 260841"/>
                  <a:gd name="connsiteX24" fmla="*/ 272274 w 392043"/>
                  <a:gd name="connsiteY24" fmla="*/ 1282 h 260841"/>
                  <a:gd name="connsiteX25" fmla="*/ 259574 w 392043"/>
                  <a:gd name="connsiteY25" fmla="*/ 3822 h 260841"/>
                  <a:gd name="connsiteX26" fmla="*/ 257034 w 392043"/>
                  <a:gd name="connsiteY26" fmla="*/ 13982 h 260841"/>
                  <a:gd name="connsiteX27" fmla="*/ 251954 w 392043"/>
                  <a:gd name="connsiteY27" fmla="*/ 31762 h 260841"/>
                  <a:gd name="connsiteX28" fmla="*/ 249414 w 392043"/>
                  <a:gd name="connsiteY28" fmla="*/ 64782 h 260841"/>
                  <a:gd name="connsiteX29" fmla="*/ 246874 w 392043"/>
                  <a:gd name="connsiteY29" fmla="*/ 72402 h 260841"/>
                  <a:gd name="connsiteX30" fmla="*/ 239254 w 392043"/>
                  <a:gd name="connsiteY30" fmla="*/ 74942 h 260841"/>
                  <a:gd name="connsiteX31" fmla="*/ 234174 w 392043"/>
                  <a:gd name="connsiteY31" fmla="*/ 82562 h 260841"/>
                  <a:gd name="connsiteX32" fmla="*/ 203694 w 392043"/>
                  <a:gd name="connsiteY32" fmla="*/ 82562 h 260841"/>
                  <a:gd name="connsiteX33" fmla="*/ 193534 w 392043"/>
                  <a:gd name="connsiteY33" fmla="*/ 85102 h 260841"/>
                  <a:gd name="connsiteX34" fmla="*/ 185914 w 392043"/>
                  <a:gd name="connsiteY34" fmla="*/ 110502 h 260841"/>
                  <a:gd name="connsiteX35" fmla="*/ 165594 w 392043"/>
                  <a:gd name="connsiteY35" fmla="*/ 118122 h 260841"/>
                  <a:gd name="connsiteX36" fmla="*/ 117334 w 392043"/>
                  <a:gd name="connsiteY36" fmla="*/ 113042 h 260841"/>
                  <a:gd name="connsiteX37" fmla="*/ 109714 w 392043"/>
                  <a:gd name="connsiteY37" fmla="*/ 110502 h 260841"/>
                  <a:gd name="connsiteX38" fmla="*/ 102094 w 392043"/>
                  <a:gd name="connsiteY38" fmla="*/ 105422 h 260841"/>
                  <a:gd name="connsiteX39" fmla="*/ 97014 w 392043"/>
                  <a:gd name="connsiteY39" fmla="*/ 97802 h 260841"/>
                  <a:gd name="connsiteX40" fmla="*/ 74154 w 392043"/>
                  <a:gd name="connsiteY40" fmla="*/ 92722 h 260841"/>
                  <a:gd name="connsiteX41" fmla="*/ 43674 w 392043"/>
                  <a:gd name="connsiteY41" fmla="*/ 97802 h 260841"/>
                  <a:gd name="connsiteX42" fmla="*/ 41134 w 392043"/>
                  <a:gd name="connsiteY42" fmla="*/ 105422 h 260841"/>
                  <a:gd name="connsiteX43" fmla="*/ 48754 w 392043"/>
                  <a:gd name="connsiteY43" fmla="*/ 130822 h 260841"/>
                  <a:gd name="connsiteX44" fmla="*/ 51294 w 392043"/>
                  <a:gd name="connsiteY44" fmla="*/ 138442 h 260841"/>
                  <a:gd name="connsiteX45" fmla="*/ 48754 w 392043"/>
                  <a:gd name="connsiteY45" fmla="*/ 146062 h 260841"/>
                  <a:gd name="connsiteX46" fmla="*/ 5574 w 392043"/>
                  <a:gd name="connsiteY46" fmla="*/ 153682 h 260841"/>
                  <a:gd name="connsiteX47" fmla="*/ 494 w 392043"/>
                  <a:gd name="connsiteY47" fmla="*/ 161302 h 260841"/>
                  <a:gd name="connsiteX48" fmla="*/ 3034 w 392043"/>
                  <a:gd name="connsiteY48" fmla="*/ 171462 h 260841"/>
                  <a:gd name="connsiteX49" fmla="*/ 5574 w 392043"/>
                  <a:gd name="connsiteY49" fmla="*/ 186702 h 260841"/>
                  <a:gd name="connsiteX50" fmla="*/ 8114 w 392043"/>
                  <a:gd name="connsiteY50" fmla="*/ 194322 h 260841"/>
                  <a:gd name="connsiteX51" fmla="*/ 13194 w 392043"/>
                  <a:gd name="connsiteY51" fmla="*/ 214642 h 260841"/>
                  <a:gd name="connsiteX52" fmla="*/ 15734 w 392043"/>
                  <a:gd name="connsiteY52" fmla="*/ 224802 h 260841"/>
                  <a:gd name="connsiteX53" fmla="*/ 18274 w 392043"/>
                  <a:gd name="connsiteY53" fmla="*/ 232422 h 260841"/>
                  <a:gd name="connsiteX54" fmla="*/ 25894 w 392043"/>
                  <a:gd name="connsiteY54" fmla="*/ 237502 h 260841"/>
                  <a:gd name="connsiteX55" fmla="*/ 28434 w 392043"/>
                  <a:gd name="connsiteY55" fmla="*/ 245122 h 260841"/>
                  <a:gd name="connsiteX56" fmla="*/ 43674 w 392043"/>
                  <a:gd name="connsiteY56" fmla="*/ 250202 h 260841"/>
                  <a:gd name="connsiteX57" fmla="*/ 66534 w 392043"/>
                  <a:gd name="connsiteY57" fmla="*/ 245122 h 260841"/>
                  <a:gd name="connsiteX58" fmla="*/ 71614 w 392043"/>
                  <a:gd name="connsiteY58" fmla="*/ 237502 h 260841"/>
                  <a:gd name="connsiteX59" fmla="*/ 86854 w 392043"/>
                  <a:gd name="connsiteY59" fmla="*/ 227342 h 260841"/>
                  <a:gd name="connsiteX60" fmla="*/ 94474 w 392043"/>
                  <a:gd name="connsiteY60" fmla="*/ 219722 h 260841"/>
                  <a:gd name="connsiteX61" fmla="*/ 97014 w 392043"/>
                  <a:gd name="connsiteY61" fmla="*/ 212102 h 260841"/>
                  <a:gd name="connsiteX62" fmla="*/ 107174 w 392043"/>
                  <a:gd name="connsiteY62" fmla="*/ 209562 h 260841"/>
                  <a:gd name="connsiteX63" fmla="*/ 114794 w 392043"/>
                  <a:gd name="connsiteY63" fmla="*/ 204482 h 260841"/>
                  <a:gd name="connsiteX64" fmla="*/ 122414 w 392043"/>
                  <a:gd name="connsiteY64" fmla="*/ 201942 h 260841"/>
                  <a:gd name="connsiteX65" fmla="*/ 201154 w 392043"/>
                  <a:gd name="connsiteY65" fmla="*/ 204482 h 260841"/>
                  <a:gd name="connsiteX66" fmla="*/ 216394 w 392043"/>
                  <a:gd name="connsiteY66" fmla="*/ 209562 h 260841"/>
                  <a:gd name="connsiteX67" fmla="*/ 224014 w 392043"/>
                  <a:gd name="connsiteY67" fmla="*/ 212102 h 260841"/>
                  <a:gd name="connsiteX68" fmla="*/ 229094 w 392043"/>
                  <a:gd name="connsiteY68" fmla="*/ 240042 h 260841"/>
                  <a:gd name="connsiteX69" fmla="*/ 244334 w 392043"/>
                  <a:gd name="connsiteY69" fmla="*/ 247662 h 260841"/>
                  <a:gd name="connsiteX70" fmla="*/ 269734 w 392043"/>
                  <a:gd name="connsiteY70" fmla="*/ 255282 h 260841"/>
                  <a:gd name="connsiteX71" fmla="*/ 295134 w 392043"/>
                  <a:gd name="connsiteY71" fmla="*/ 255282 h 260841"/>
                  <a:gd name="connsiteX72" fmla="*/ 300214 w 392043"/>
                  <a:gd name="connsiteY72" fmla="*/ 247662 h 260841"/>
                  <a:gd name="connsiteX73" fmla="*/ 323074 w 392043"/>
                  <a:gd name="connsiteY73" fmla="*/ 234962 h 260841"/>
                  <a:gd name="connsiteX74" fmla="*/ 328154 w 392043"/>
                  <a:gd name="connsiteY74" fmla="*/ 227342 h 260841"/>
                  <a:gd name="connsiteX75" fmla="*/ 330694 w 392043"/>
                  <a:gd name="connsiteY75" fmla="*/ 227342 h 26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392043" h="260841">
                    <a:moveTo>
                      <a:pt x="330694" y="227342"/>
                    </a:moveTo>
                    <a:cubicBezTo>
                      <a:pt x="331964" y="225649"/>
                      <a:pt x="332865" y="219606"/>
                      <a:pt x="335774" y="217182"/>
                    </a:cubicBezTo>
                    <a:cubicBezTo>
                      <a:pt x="338456" y="214947"/>
                      <a:pt x="342725" y="216017"/>
                      <a:pt x="345934" y="214642"/>
                    </a:cubicBezTo>
                    <a:cubicBezTo>
                      <a:pt x="370491" y="204117"/>
                      <a:pt x="334545" y="214314"/>
                      <a:pt x="363714" y="207022"/>
                    </a:cubicBezTo>
                    <a:cubicBezTo>
                      <a:pt x="366254" y="205329"/>
                      <a:pt x="368989" y="203896"/>
                      <a:pt x="371334" y="201942"/>
                    </a:cubicBezTo>
                    <a:cubicBezTo>
                      <a:pt x="374094" y="199642"/>
                      <a:pt x="375965" y="196315"/>
                      <a:pt x="378954" y="194322"/>
                    </a:cubicBezTo>
                    <a:cubicBezTo>
                      <a:pt x="381182" y="192837"/>
                      <a:pt x="384034" y="192629"/>
                      <a:pt x="386574" y="191782"/>
                    </a:cubicBezTo>
                    <a:cubicBezTo>
                      <a:pt x="388267" y="189242"/>
                      <a:pt x="391420" y="187206"/>
                      <a:pt x="391654" y="184162"/>
                    </a:cubicBezTo>
                    <a:cubicBezTo>
                      <a:pt x="392043" y="179111"/>
                      <a:pt x="390799" y="159593"/>
                      <a:pt x="386574" y="151142"/>
                    </a:cubicBezTo>
                    <a:cubicBezTo>
                      <a:pt x="385209" y="148412"/>
                      <a:pt x="383448" y="145867"/>
                      <a:pt x="381494" y="143522"/>
                    </a:cubicBezTo>
                    <a:cubicBezTo>
                      <a:pt x="379194" y="140762"/>
                      <a:pt x="377209" y="137236"/>
                      <a:pt x="373874" y="135902"/>
                    </a:cubicBezTo>
                    <a:cubicBezTo>
                      <a:pt x="368315" y="133679"/>
                      <a:pt x="362011" y="134272"/>
                      <a:pt x="356094" y="133362"/>
                    </a:cubicBezTo>
                    <a:cubicBezTo>
                      <a:pt x="351004" y="132579"/>
                      <a:pt x="345881" y="131939"/>
                      <a:pt x="340854" y="130822"/>
                    </a:cubicBezTo>
                    <a:cubicBezTo>
                      <a:pt x="329362" y="128268"/>
                      <a:pt x="336574" y="128682"/>
                      <a:pt x="325614" y="123202"/>
                    </a:cubicBezTo>
                    <a:cubicBezTo>
                      <a:pt x="304582" y="112686"/>
                      <a:pt x="332212" y="130141"/>
                      <a:pt x="310374" y="115582"/>
                    </a:cubicBezTo>
                    <a:cubicBezTo>
                      <a:pt x="312317" y="107809"/>
                      <a:pt x="312147" y="103649"/>
                      <a:pt x="317994" y="97802"/>
                    </a:cubicBezTo>
                    <a:cubicBezTo>
                      <a:pt x="320153" y="95643"/>
                      <a:pt x="323074" y="94415"/>
                      <a:pt x="325614" y="92722"/>
                    </a:cubicBezTo>
                    <a:cubicBezTo>
                      <a:pt x="326461" y="90182"/>
                      <a:pt x="327450" y="87685"/>
                      <a:pt x="328154" y="85102"/>
                    </a:cubicBezTo>
                    <a:cubicBezTo>
                      <a:pt x="329991" y="78366"/>
                      <a:pt x="333234" y="64782"/>
                      <a:pt x="333234" y="64782"/>
                    </a:cubicBezTo>
                    <a:cubicBezTo>
                      <a:pt x="331541" y="56315"/>
                      <a:pt x="334259" y="45487"/>
                      <a:pt x="328154" y="39382"/>
                    </a:cubicBezTo>
                    <a:cubicBezTo>
                      <a:pt x="325614" y="36842"/>
                      <a:pt x="322834" y="34522"/>
                      <a:pt x="320534" y="31762"/>
                    </a:cubicBezTo>
                    <a:cubicBezTo>
                      <a:pt x="313981" y="23899"/>
                      <a:pt x="317001" y="23070"/>
                      <a:pt x="307834" y="16522"/>
                    </a:cubicBezTo>
                    <a:cubicBezTo>
                      <a:pt x="304753" y="14321"/>
                      <a:pt x="301154" y="12934"/>
                      <a:pt x="297674" y="11442"/>
                    </a:cubicBezTo>
                    <a:cubicBezTo>
                      <a:pt x="292573" y="9256"/>
                      <a:pt x="285050" y="7651"/>
                      <a:pt x="279894" y="6362"/>
                    </a:cubicBezTo>
                    <a:cubicBezTo>
                      <a:pt x="277354" y="4669"/>
                      <a:pt x="275303" y="1661"/>
                      <a:pt x="272274" y="1282"/>
                    </a:cubicBezTo>
                    <a:cubicBezTo>
                      <a:pt x="267990" y="747"/>
                      <a:pt x="262891" y="1058"/>
                      <a:pt x="259574" y="3822"/>
                    </a:cubicBezTo>
                    <a:cubicBezTo>
                      <a:pt x="256892" y="6057"/>
                      <a:pt x="257993" y="10625"/>
                      <a:pt x="257034" y="13982"/>
                    </a:cubicBezTo>
                    <a:cubicBezTo>
                      <a:pt x="249746" y="39489"/>
                      <a:pt x="259894" y="0"/>
                      <a:pt x="251954" y="31762"/>
                    </a:cubicBezTo>
                    <a:cubicBezTo>
                      <a:pt x="251107" y="42769"/>
                      <a:pt x="250783" y="53828"/>
                      <a:pt x="249414" y="64782"/>
                    </a:cubicBezTo>
                    <a:cubicBezTo>
                      <a:pt x="249082" y="67439"/>
                      <a:pt x="248767" y="70509"/>
                      <a:pt x="246874" y="72402"/>
                    </a:cubicBezTo>
                    <a:cubicBezTo>
                      <a:pt x="244981" y="74295"/>
                      <a:pt x="241794" y="74095"/>
                      <a:pt x="239254" y="74942"/>
                    </a:cubicBezTo>
                    <a:cubicBezTo>
                      <a:pt x="237561" y="77482"/>
                      <a:pt x="236558" y="80655"/>
                      <a:pt x="234174" y="82562"/>
                    </a:cubicBezTo>
                    <a:cubicBezTo>
                      <a:pt x="226909" y="88374"/>
                      <a:pt x="207371" y="82971"/>
                      <a:pt x="203694" y="82562"/>
                    </a:cubicBezTo>
                    <a:cubicBezTo>
                      <a:pt x="200307" y="83409"/>
                      <a:pt x="196439" y="83166"/>
                      <a:pt x="193534" y="85102"/>
                    </a:cubicBezTo>
                    <a:cubicBezTo>
                      <a:pt x="185009" y="90785"/>
                      <a:pt x="189130" y="103267"/>
                      <a:pt x="185914" y="110502"/>
                    </a:cubicBezTo>
                    <a:cubicBezTo>
                      <a:pt x="183362" y="116245"/>
                      <a:pt x="169041" y="117433"/>
                      <a:pt x="165594" y="118122"/>
                    </a:cubicBezTo>
                    <a:cubicBezTo>
                      <a:pt x="144497" y="116615"/>
                      <a:pt x="134868" y="117425"/>
                      <a:pt x="117334" y="113042"/>
                    </a:cubicBezTo>
                    <a:cubicBezTo>
                      <a:pt x="114737" y="112393"/>
                      <a:pt x="112109" y="111699"/>
                      <a:pt x="109714" y="110502"/>
                    </a:cubicBezTo>
                    <a:cubicBezTo>
                      <a:pt x="106984" y="109137"/>
                      <a:pt x="104634" y="107115"/>
                      <a:pt x="102094" y="105422"/>
                    </a:cubicBezTo>
                    <a:cubicBezTo>
                      <a:pt x="100401" y="102882"/>
                      <a:pt x="99398" y="99709"/>
                      <a:pt x="97014" y="97802"/>
                    </a:cubicBezTo>
                    <a:cubicBezTo>
                      <a:pt x="93723" y="95169"/>
                      <a:pt x="74310" y="92748"/>
                      <a:pt x="74154" y="92722"/>
                    </a:cubicBezTo>
                    <a:cubicBezTo>
                      <a:pt x="63994" y="94415"/>
                      <a:pt x="53288" y="94104"/>
                      <a:pt x="43674" y="97802"/>
                    </a:cubicBezTo>
                    <a:cubicBezTo>
                      <a:pt x="41175" y="98763"/>
                      <a:pt x="41134" y="102745"/>
                      <a:pt x="41134" y="105422"/>
                    </a:cubicBezTo>
                    <a:cubicBezTo>
                      <a:pt x="41134" y="109261"/>
                      <a:pt x="48458" y="129935"/>
                      <a:pt x="48754" y="130822"/>
                    </a:cubicBezTo>
                    <a:lnTo>
                      <a:pt x="51294" y="138442"/>
                    </a:lnTo>
                    <a:cubicBezTo>
                      <a:pt x="50447" y="140982"/>
                      <a:pt x="50427" y="143971"/>
                      <a:pt x="48754" y="146062"/>
                    </a:cubicBezTo>
                    <a:cubicBezTo>
                      <a:pt x="39912" y="157115"/>
                      <a:pt x="10446" y="153334"/>
                      <a:pt x="5574" y="153682"/>
                    </a:cubicBezTo>
                    <a:cubicBezTo>
                      <a:pt x="3881" y="156222"/>
                      <a:pt x="926" y="158280"/>
                      <a:pt x="494" y="161302"/>
                    </a:cubicBezTo>
                    <a:cubicBezTo>
                      <a:pt x="0" y="164758"/>
                      <a:pt x="2349" y="168039"/>
                      <a:pt x="3034" y="171462"/>
                    </a:cubicBezTo>
                    <a:cubicBezTo>
                      <a:pt x="4044" y="176512"/>
                      <a:pt x="4457" y="181675"/>
                      <a:pt x="5574" y="186702"/>
                    </a:cubicBezTo>
                    <a:cubicBezTo>
                      <a:pt x="6155" y="189316"/>
                      <a:pt x="7410" y="191739"/>
                      <a:pt x="8114" y="194322"/>
                    </a:cubicBezTo>
                    <a:cubicBezTo>
                      <a:pt x="9951" y="201058"/>
                      <a:pt x="11501" y="207869"/>
                      <a:pt x="13194" y="214642"/>
                    </a:cubicBezTo>
                    <a:cubicBezTo>
                      <a:pt x="14041" y="218029"/>
                      <a:pt x="14630" y="221490"/>
                      <a:pt x="15734" y="224802"/>
                    </a:cubicBezTo>
                    <a:cubicBezTo>
                      <a:pt x="16581" y="227342"/>
                      <a:pt x="16601" y="230331"/>
                      <a:pt x="18274" y="232422"/>
                    </a:cubicBezTo>
                    <a:cubicBezTo>
                      <a:pt x="20181" y="234806"/>
                      <a:pt x="23354" y="235809"/>
                      <a:pt x="25894" y="237502"/>
                    </a:cubicBezTo>
                    <a:cubicBezTo>
                      <a:pt x="26741" y="240042"/>
                      <a:pt x="26255" y="243566"/>
                      <a:pt x="28434" y="245122"/>
                    </a:cubicBezTo>
                    <a:cubicBezTo>
                      <a:pt x="32791" y="248234"/>
                      <a:pt x="43674" y="250202"/>
                      <a:pt x="43674" y="250202"/>
                    </a:cubicBezTo>
                    <a:cubicBezTo>
                      <a:pt x="43830" y="250176"/>
                      <a:pt x="63243" y="247755"/>
                      <a:pt x="66534" y="245122"/>
                    </a:cubicBezTo>
                    <a:cubicBezTo>
                      <a:pt x="68918" y="243215"/>
                      <a:pt x="69317" y="239512"/>
                      <a:pt x="71614" y="237502"/>
                    </a:cubicBezTo>
                    <a:cubicBezTo>
                      <a:pt x="76209" y="233482"/>
                      <a:pt x="82537" y="231659"/>
                      <a:pt x="86854" y="227342"/>
                    </a:cubicBezTo>
                    <a:lnTo>
                      <a:pt x="94474" y="219722"/>
                    </a:lnTo>
                    <a:cubicBezTo>
                      <a:pt x="95321" y="217182"/>
                      <a:pt x="94923" y="213775"/>
                      <a:pt x="97014" y="212102"/>
                    </a:cubicBezTo>
                    <a:cubicBezTo>
                      <a:pt x="99740" y="209921"/>
                      <a:pt x="103965" y="210937"/>
                      <a:pt x="107174" y="209562"/>
                    </a:cubicBezTo>
                    <a:cubicBezTo>
                      <a:pt x="109980" y="208359"/>
                      <a:pt x="112064" y="205847"/>
                      <a:pt x="114794" y="204482"/>
                    </a:cubicBezTo>
                    <a:cubicBezTo>
                      <a:pt x="117189" y="203285"/>
                      <a:pt x="119874" y="202789"/>
                      <a:pt x="122414" y="201942"/>
                    </a:cubicBezTo>
                    <a:cubicBezTo>
                      <a:pt x="148661" y="202789"/>
                      <a:pt x="174980" y="202360"/>
                      <a:pt x="201154" y="204482"/>
                    </a:cubicBezTo>
                    <a:cubicBezTo>
                      <a:pt x="206491" y="204915"/>
                      <a:pt x="211314" y="207869"/>
                      <a:pt x="216394" y="209562"/>
                    </a:cubicBezTo>
                    <a:lnTo>
                      <a:pt x="224014" y="212102"/>
                    </a:lnTo>
                    <a:cubicBezTo>
                      <a:pt x="224025" y="212170"/>
                      <a:pt x="228259" y="238580"/>
                      <a:pt x="229094" y="240042"/>
                    </a:cubicBezTo>
                    <a:cubicBezTo>
                      <a:pt x="232006" y="245138"/>
                      <a:pt x="239901" y="245446"/>
                      <a:pt x="244334" y="247662"/>
                    </a:cubicBezTo>
                    <a:cubicBezTo>
                      <a:pt x="262816" y="256903"/>
                      <a:pt x="237399" y="250663"/>
                      <a:pt x="269734" y="255282"/>
                    </a:cubicBezTo>
                    <a:cubicBezTo>
                      <a:pt x="279491" y="258534"/>
                      <a:pt x="282626" y="260841"/>
                      <a:pt x="295134" y="255282"/>
                    </a:cubicBezTo>
                    <a:cubicBezTo>
                      <a:pt x="297924" y="254042"/>
                      <a:pt x="297917" y="249672"/>
                      <a:pt x="300214" y="247662"/>
                    </a:cubicBezTo>
                    <a:cubicBezTo>
                      <a:pt x="310963" y="238256"/>
                      <a:pt x="312608" y="238451"/>
                      <a:pt x="323074" y="234962"/>
                    </a:cubicBezTo>
                    <a:cubicBezTo>
                      <a:pt x="324767" y="232422"/>
                      <a:pt x="325995" y="229501"/>
                      <a:pt x="328154" y="227342"/>
                    </a:cubicBezTo>
                    <a:cubicBezTo>
                      <a:pt x="335306" y="220190"/>
                      <a:pt x="329424" y="229035"/>
                      <a:pt x="330694" y="227342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0" name="Figura a mano libera 49"/>
              <p:cNvSpPr/>
              <p:nvPr/>
            </p:nvSpPr>
            <p:spPr>
              <a:xfrm>
                <a:off x="4894378" y="5885319"/>
                <a:ext cx="404773" cy="784288"/>
              </a:xfrm>
              <a:custGeom>
                <a:avLst/>
                <a:gdLst>
                  <a:gd name="connsiteX0" fmla="*/ 508439 w 1133279"/>
                  <a:gd name="connsiteY0" fmla="*/ 27096 h 1940507"/>
                  <a:gd name="connsiteX1" fmla="*/ 493199 w 1133279"/>
                  <a:gd name="connsiteY1" fmla="*/ 38526 h 1940507"/>
                  <a:gd name="connsiteX2" fmla="*/ 477959 w 1133279"/>
                  <a:gd name="connsiteY2" fmla="*/ 42336 h 1940507"/>
                  <a:gd name="connsiteX3" fmla="*/ 458909 w 1133279"/>
                  <a:gd name="connsiteY3" fmla="*/ 61386 h 1940507"/>
                  <a:gd name="connsiteX4" fmla="*/ 439859 w 1133279"/>
                  <a:gd name="connsiteY4" fmla="*/ 69006 h 1940507"/>
                  <a:gd name="connsiteX5" fmla="*/ 424619 w 1133279"/>
                  <a:gd name="connsiteY5" fmla="*/ 76626 h 1940507"/>
                  <a:gd name="connsiteX6" fmla="*/ 409379 w 1133279"/>
                  <a:gd name="connsiteY6" fmla="*/ 88056 h 1940507"/>
                  <a:gd name="connsiteX7" fmla="*/ 390329 w 1133279"/>
                  <a:gd name="connsiteY7" fmla="*/ 95676 h 1940507"/>
                  <a:gd name="connsiteX8" fmla="*/ 375089 w 1133279"/>
                  <a:gd name="connsiteY8" fmla="*/ 107106 h 1940507"/>
                  <a:gd name="connsiteX9" fmla="*/ 359849 w 1133279"/>
                  <a:gd name="connsiteY9" fmla="*/ 114726 h 1940507"/>
                  <a:gd name="connsiteX10" fmla="*/ 348419 w 1133279"/>
                  <a:gd name="connsiteY10" fmla="*/ 126156 h 1940507"/>
                  <a:gd name="connsiteX11" fmla="*/ 317939 w 1133279"/>
                  <a:gd name="connsiteY11" fmla="*/ 152826 h 1940507"/>
                  <a:gd name="connsiteX12" fmla="*/ 310319 w 1133279"/>
                  <a:gd name="connsiteY12" fmla="*/ 164256 h 1940507"/>
                  <a:gd name="connsiteX13" fmla="*/ 283649 w 1133279"/>
                  <a:gd name="connsiteY13" fmla="*/ 198546 h 1940507"/>
                  <a:gd name="connsiteX14" fmla="*/ 276029 w 1133279"/>
                  <a:gd name="connsiteY14" fmla="*/ 213786 h 1940507"/>
                  <a:gd name="connsiteX15" fmla="*/ 272219 w 1133279"/>
                  <a:gd name="connsiteY15" fmla="*/ 225216 h 1940507"/>
                  <a:gd name="connsiteX16" fmla="*/ 249359 w 1133279"/>
                  <a:gd name="connsiteY16" fmla="*/ 248076 h 1940507"/>
                  <a:gd name="connsiteX17" fmla="*/ 234119 w 1133279"/>
                  <a:gd name="connsiteY17" fmla="*/ 251886 h 1940507"/>
                  <a:gd name="connsiteX18" fmla="*/ 180779 w 1133279"/>
                  <a:gd name="connsiteY18" fmla="*/ 259506 h 1940507"/>
                  <a:gd name="connsiteX19" fmla="*/ 169349 w 1133279"/>
                  <a:gd name="connsiteY19" fmla="*/ 263316 h 1940507"/>
                  <a:gd name="connsiteX20" fmla="*/ 154109 w 1133279"/>
                  <a:gd name="connsiteY20" fmla="*/ 267126 h 1940507"/>
                  <a:gd name="connsiteX21" fmla="*/ 142679 w 1133279"/>
                  <a:gd name="connsiteY21" fmla="*/ 274746 h 1940507"/>
                  <a:gd name="connsiteX22" fmla="*/ 127439 w 1133279"/>
                  <a:gd name="connsiteY22" fmla="*/ 282366 h 1940507"/>
                  <a:gd name="connsiteX23" fmla="*/ 104579 w 1133279"/>
                  <a:gd name="connsiteY23" fmla="*/ 297606 h 1940507"/>
                  <a:gd name="connsiteX24" fmla="*/ 85529 w 1133279"/>
                  <a:gd name="connsiteY24" fmla="*/ 331896 h 1940507"/>
                  <a:gd name="connsiteX25" fmla="*/ 89339 w 1133279"/>
                  <a:gd name="connsiteY25" fmla="*/ 354756 h 1940507"/>
                  <a:gd name="connsiteX26" fmla="*/ 104579 w 1133279"/>
                  <a:gd name="connsiteY26" fmla="*/ 381426 h 1940507"/>
                  <a:gd name="connsiteX27" fmla="*/ 108389 w 1133279"/>
                  <a:gd name="connsiteY27" fmla="*/ 392856 h 1940507"/>
                  <a:gd name="connsiteX28" fmla="*/ 100769 w 1133279"/>
                  <a:gd name="connsiteY28" fmla="*/ 411906 h 1940507"/>
                  <a:gd name="connsiteX29" fmla="*/ 74099 w 1133279"/>
                  <a:gd name="connsiteY29" fmla="*/ 423336 h 1940507"/>
                  <a:gd name="connsiteX30" fmla="*/ 47429 w 1133279"/>
                  <a:gd name="connsiteY30" fmla="*/ 434766 h 1940507"/>
                  <a:gd name="connsiteX31" fmla="*/ 43619 w 1133279"/>
                  <a:gd name="connsiteY31" fmla="*/ 499536 h 1940507"/>
                  <a:gd name="connsiteX32" fmla="*/ 20759 w 1133279"/>
                  <a:gd name="connsiteY32" fmla="*/ 514776 h 1940507"/>
                  <a:gd name="connsiteX33" fmla="*/ 9329 w 1133279"/>
                  <a:gd name="connsiteY33" fmla="*/ 522396 h 1940507"/>
                  <a:gd name="connsiteX34" fmla="*/ 1709 w 1133279"/>
                  <a:gd name="connsiteY34" fmla="*/ 533826 h 1940507"/>
                  <a:gd name="connsiteX35" fmla="*/ 13139 w 1133279"/>
                  <a:gd name="connsiteY35" fmla="*/ 575736 h 1940507"/>
                  <a:gd name="connsiteX36" fmla="*/ 24569 w 1133279"/>
                  <a:gd name="connsiteY36" fmla="*/ 587166 h 1940507"/>
                  <a:gd name="connsiteX37" fmla="*/ 32189 w 1133279"/>
                  <a:gd name="connsiteY37" fmla="*/ 598596 h 1940507"/>
                  <a:gd name="connsiteX38" fmla="*/ 43619 w 1133279"/>
                  <a:gd name="connsiteY38" fmla="*/ 610026 h 1940507"/>
                  <a:gd name="connsiteX39" fmla="*/ 62669 w 1133279"/>
                  <a:gd name="connsiteY39" fmla="*/ 636696 h 1940507"/>
                  <a:gd name="connsiteX40" fmla="*/ 66479 w 1133279"/>
                  <a:gd name="connsiteY40" fmla="*/ 651936 h 1940507"/>
                  <a:gd name="connsiteX41" fmla="*/ 81719 w 1133279"/>
                  <a:gd name="connsiteY41" fmla="*/ 674796 h 1940507"/>
                  <a:gd name="connsiteX42" fmla="*/ 74099 w 1133279"/>
                  <a:gd name="connsiteY42" fmla="*/ 724326 h 1940507"/>
                  <a:gd name="connsiteX43" fmla="*/ 66479 w 1133279"/>
                  <a:gd name="connsiteY43" fmla="*/ 735756 h 1940507"/>
                  <a:gd name="connsiteX44" fmla="*/ 58859 w 1133279"/>
                  <a:gd name="connsiteY44" fmla="*/ 781476 h 1940507"/>
                  <a:gd name="connsiteX45" fmla="*/ 51239 w 1133279"/>
                  <a:gd name="connsiteY45" fmla="*/ 808146 h 1940507"/>
                  <a:gd name="connsiteX46" fmla="*/ 47429 w 1133279"/>
                  <a:gd name="connsiteY46" fmla="*/ 846246 h 1940507"/>
                  <a:gd name="connsiteX47" fmla="*/ 43619 w 1133279"/>
                  <a:gd name="connsiteY47" fmla="*/ 857676 h 1940507"/>
                  <a:gd name="connsiteX48" fmla="*/ 47429 w 1133279"/>
                  <a:gd name="connsiteY48" fmla="*/ 911016 h 1940507"/>
                  <a:gd name="connsiteX49" fmla="*/ 51239 w 1133279"/>
                  <a:gd name="connsiteY49" fmla="*/ 926256 h 1940507"/>
                  <a:gd name="connsiteX50" fmla="*/ 62669 w 1133279"/>
                  <a:gd name="connsiteY50" fmla="*/ 937686 h 1940507"/>
                  <a:gd name="connsiteX51" fmla="*/ 81719 w 1133279"/>
                  <a:gd name="connsiteY51" fmla="*/ 971976 h 1940507"/>
                  <a:gd name="connsiteX52" fmla="*/ 93149 w 1133279"/>
                  <a:gd name="connsiteY52" fmla="*/ 983406 h 1940507"/>
                  <a:gd name="connsiteX53" fmla="*/ 116009 w 1133279"/>
                  <a:gd name="connsiteY53" fmla="*/ 1006266 h 1940507"/>
                  <a:gd name="connsiteX54" fmla="*/ 127439 w 1133279"/>
                  <a:gd name="connsiteY54" fmla="*/ 1013886 h 1940507"/>
                  <a:gd name="connsiteX55" fmla="*/ 154109 w 1133279"/>
                  <a:gd name="connsiteY55" fmla="*/ 1029126 h 1940507"/>
                  <a:gd name="connsiteX56" fmla="*/ 176969 w 1133279"/>
                  <a:gd name="connsiteY56" fmla="*/ 1048176 h 1940507"/>
                  <a:gd name="connsiteX57" fmla="*/ 207449 w 1133279"/>
                  <a:gd name="connsiteY57" fmla="*/ 1082466 h 1940507"/>
                  <a:gd name="connsiteX58" fmla="*/ 222689 w 1133279"/>
                  <a:gd name="connsiteY58" fmla="*/ 1093896 h 1940507"/>
                  <a:gd name="connsiteX59" fmla="*/ 230309 w 1133279"/>
                  <a:gd name="connsiteY59" fmla="*/ 1105326 h 1940507"/>
                  <a:gd name="connsiteX60" fmla="*/ 253169 w 1133279"/>
                  <a:gd name="connsiteY60" fmla="*/ 1124376 h 1940507"/>
                  <a:gd name="connsiteX61" fmla="*/ 268409 w 1133279"/>
                  <a:gd name="connsiteY61" fmla="*/ 1147236 h 1940507"/>
                  <a:gd name="connsiteX62" fmla="*/ 298889 w 1133279"/>
                  <a:gd name="connsiteY62" fmla="*/ 1170096 h 1940507"/>
                  <a:gd name="connsiteX63" fmla="*/ 302699 w 1133279"/>
                  <a:gd name="connsiteY63" fmla="*/ 1181526 h 1940507"/>
                  <a:gd name="connsiteX64" fmla="*/ 314129 w 1133279"/>
                  <a:gd name="connsiteY64" fmla="*/ 1185336 h 1940507"/>
                  <a:gd name="connsiteX65" fmla="*/ 325559 w 1133279"/>
                  <a:gd name="connsiteY65" fmla="*/ 1192956 h 1940507"/>
                  <a:gd name="connsiteX66" fmla="*/ 336989 w 1133279"/>
                  <a:gd name="connsiteY66" fmla="*/ 1196766 h 1940507"/>
                  <a:gd name="connsiteX67" fmla="*/ 348419 w 1133279"/>
                  <a:gd name="connsiteY67" fmla="*/ 1204386 h 1940507"/>
                  <a:gd name="connsiteX68" fmla="*/ 363659 w 1133279"/>
                  <a:gd name="connsiteY68" fmla="*/ 1212006 h 1940507"/>
                  <a:gd name="connsiteX69" fmla="*/ 386519 w 1133279"/>
                  <a:gd name="connsiteY69" fmla="*/ 1223436 h 1940507"/>
                  <a:gd name="connsiteX70" fmla="*/ 394139 w 1133279"/>
                  <a:gd name="connsiteY70" fmla="*/ 1234866 h 1940507"/>
                  <a:gd name="connsiteX71" fmla="*/ 416999 w 1133279"/>
                  <a:gd name="connsiteY71" fmla="*/ 1253916 h 1940507"/>
                  <a:gd name="connsiteX72" fmla="*/ 424619 w 1133279"/>
                  <a:gd name="connsiteY72" fmla="*/ 1269156 h 1940507"/>
                  <a:gd name="connsiteX73" fmla="*/ 432239 w 1133279"/>
                  <a:gd name="connsiteY73" fmla="*/ 1292016 h 1940507"/>
                  <a:gd name="connsiteX74" fmla="*/ 436049 w 1133279"/>
                  <a:gd name="connsiteY74" fmla="*/ 1303446 h 1940507"/>
                  <a:gd name="connsiteX75" fmla="*/ 432239 w 1133279"/>
                  <a:gd name="connsiteY75" fmla="*/ 1330116 h 1940507"/>
                  <a:gd name="connsiteX76" fmla="*/ 428429 w 1133279"/>
                  <a:gd name="connsiteY76" fmla="*/ 1360596 h 1940507"/>
                  <a:gd name="connsiteX77" fmla="*/ 416999 w 1133279"/>
                  <a:gd name="connsiteY77" fmla="*/ 1364406 h 1940507"/>
                  <a:gd name="connsiteX78" fmla="*/ 405569 w 1133279"/>
                  <a:gd name="connsiteY78" fmla="*/ 1372026 h 1940507"/>
                  <a:gd name="connsiteX79" fmla="*/ 375089 w 1133279"/>
                  <a:gd name="connsiteY79" fmla="*/ 1398696 h 1940507"/>
                  <a:gd name="connsiteX80" fmla="*/ 352229 w 1133279"/>
                  <a:gd name="connsiteY80" fmla="*/ 1417746 h 1940507"/>
                  <a:gd name="connsiteX81" fmla="*/ 336989 w 1133279"/>
                  <a:gd name="connsiteY81" fmla="*/ 1421556 h 1940507"/>
                  <a:gd name="connsiteX82" fmla="*/ 325559 w 1133279"/>
                  <a:gd name="connsiteY82" fmla="*/ 1429176 h 1940507"/>
                  <a:gd name="connsiteX83" fmla="*/ 314129 w 1133279"/>
                  <a:gd name="connsiteY83" fmla="*/ 1432986 h 1940507"/>
                  <a:gd name="connsiteX84" fmla="*/ 291269 w 1133279"/>
                  <a:gd name="connsiteY84" fmla="*/ 1448226 h 1940507"/>
                  <a:gd name="connsiteX85" fmla="*/ 268409 w 1133279"/>
                  <a:gd name="connsiteY85" fmla="*/ 1463466 h 1940507"/>
                  <a:gd name="connsiteX86" fmla="*/ 245549 w 1133279"/>
                  <a:gd name="connsiteY86" fmla="*/ 1478706 h 1940507"/>
                  <a:gd name="connsiteX87" fmla="*/ 234119 w 1133279"/>
                  <a:gd name="connsiteY87" fmla="*/ 1486326 h 1940507"/>
                  <a:gd name="connsiteX88" fmla="*/ 207449 w 1133279"/>
                  <a:gd name="connsiteY88" fmla="*/ 1520616 h 1940507"/>
                  <a:gd name="connsiteX89" fmla="*/ 203639 w 1133279"/>
                  <a:gd name="connsiteY89" fmla="*/ 1532046 h 1940507"/>
                  <a:gd name="connsiteX90" fmla="*/ 207449 w 1133279"/>
                  <a:gd name="connsiteY90" fmla="*/ 1543476 h 1940507"/>
                  <a:gd name="connsiteX91" fmla="*/ 218879 w 1133279"/>
                  <a:gd name="connsiteY91" fmla="*/ 1551096 h 1940507"/>
                  <a:gd name="connsiteX92" fmla="*/ 256979 w 1133279"/>
                  <a:gd name="connsiteY92" fmla="*/ 1562526 h 1940507"/>
                  <a:gd name="connsiteX93" fmla="*/ 279839 w 1133279"/>
                  <a:gd name="connsiteY93" fmla="*/ 1573956 h 1940507"/>
                  <a:gd name="connsiteX94" fmla="*/ 302699 w 1133279"/>
                  <a:gd name="connsiteY94" fmla="*/ 1581576 h 1940507"/>
                  <a:gd name="connsiteX95" fmla="*/ 344609 w 1133279"/>
                  <a:gd name="connsiteY95" fmla="*/ 1593006 h 1940507"/>
                  <a:gd name="connsiteX96" fmla="*/ 356039 w 1133279"/>
                  <a:gd name="connsiteY96" fmla="*/ 1600626 h 1940507"/>
                  <a:gd name="connsiteX97" fmla="*/ 363659 w 1133279"/>
                  <a:gd name="connsiteY97" fmla="*/ 1612056 h 1940507"/>
                  <a:gd name="connsiteX98" fmla="*/ 359849 w 1133279"/>
                  <a:gd name="connsiteY98" fmla="*/ 1623486 h 1940507"/>
                  <a:gd name="connsiteX99" fmla="*/ 344609 w 1133279"/>
                  <a:gd name="connsiteY99" fmla="*/ 1653966 h 1940507"/>
                  <a:gd name="connsiteX100" fmla="*/ 340799 w 1133279"/>
                  <a:gd name="connsiteY100" fmla="*/ 1673016 h 1940507"/>
                  <a:gd name="connsiteX101" fmla="*/ 336989 w 1133279"/>
                  <a:gd name="connsiteY101" fmla="*/ 1711116 h 1940507"/>
                  <a:gd name="connsiteX102" fmla="*/ 348419 w 1133279"/>
                  <a:gd name="connsiteY102" fmla="*/ 1714926 h 1940507"/>
                  <a:gd name="connsiteX103" fmla="*/ 356039 w 1133279"/>
                  <a:gd name="connsiteY103" fmla="*/ 1726356 h 1940507"/>
                  <a:gd name="connsiteX104" fmla="*/ 367469 w 1133279"/>
                  <a:gd name="connsiteY104" fmla="*/ 1730166 h 1940507"/>
                  <a:gd name="connsiteX105" fmla="*/ 371279 w 1133279"/>
                  <a:gd name="connsiteY105" fmla="*/ 1741596 h 1940507"/>
                  <a:gd name="connsiteX106" fmla="*/ 378899 w 1133279"/>
                  <a:gd name="connsiteY106" fmla="*/ 1753026 h 1940507"/>
                  <a:gd name="connsiteX107" fmla="*/ 371279 w 1133279"/>
                  <a:gd name="connsiteY107" fmla="*/ 1783506 h 1940507"/>
                  <a:gd name="connsiteX108" fmla="*/ 367469 w 1133279"/>
                  <a:gd name="connsiteY108" fmla="*/ 1802556 h 1940507"/>
                  <a:gd name="connsiteX109" fmla="*/ 378899 w 1133279"/>
                  <a:gd name="connsiteY109" fmla="*/ 1833036 h 1940507"/>
                  <a:gd name="connsiteX110" fmla="*/ 390329 w 1133279"/>
                  <a:gd name="connsiteY110" fmla="*/ 1840656 h 1940507"/>
                  <a:gd name="connsiteX111" fmla="*/ 397949 w 1133279"/>
                  <a:gd name="connsiteY111" fmla="*/ 1852086 h 1940507"/>
                  <a:gd name="connsiteX112" fmla="*/ 401759 w 1133279"/>
                  <a:gd name="connsiteY112" fmla="*/ 1863516 h 1940507"/>
                  <a:gd name="connsiteX113" fmla="*/ 420809 w 1133279"/>
                  <a:gd name="connsiteY113" fmla="*/ 1867326 h 1940507"/>
                  <a:gd name="connsiteX114" fmla="*/ 439859 w 1133279"/>
                  <a:gd name="connsiteY114" fmla="*/ 1886376 h 1940507"/>
                  <a:gd name="connsiteX115" fmla="*/ 451289 w 1133279"/>
                  <a:gd name="connsiteY115" fmla="*/ 1893996 h 1940507"/>
                  <a:gd name="connsiteX116" fmla="*/ 458909 w 1133279"/>
                  <a:gd name="connsiteY116" fmla="*/ 1905426 h 1940507"/>
                  <a:gd name="connsiteX117" fmla="*/ 481769 w 1133279"/>
                  <a:gd name="connsiteY117" fmla="*/ 1920666 h 1940507"/>
                  <a:gd name="connsiteX118" fmla="*/ 500819 w 1133279"/>
                  <a:gd name="connsiteY118" fmla="*/ 1935906 h 1940507"/>
                  <a:gd name="connsiteX119" fmla="*/ 504629 w 1133279"/>
                  <a:gd name="connsiteY119" fmla="*/ 1924476 h 1940507"/>
                  <a:gd name="connsiteX120" fmla="*/ 508439 w 1133279"/>
                  <a:gd name="connsiteY120" fmla="*/ 1897806 h 1940507"/>
                  <a:gd name="connsiteX121" fmla="*/ 512249 w 1133279"/>
                  <a:gd name="connsiteY121" fmla="*/ 1878756 h 1940507"/>
                  <a:gd name="connsiteX122" fmla="*/ 523679 w 1133279"/>
                  <a:gd name="connsiteY122" fmla="*/ 1874946 h 1940507"/>
                  <a:gd name="connsiteX123" fmla="*/ 557969 w 1133279"/>
                  <a:gd name="connsiteY123" fmla="*/ 1882566 h 1940507"/>
                  <a:gd name="connsiteX124" fmla="*/ 569399 w 1133279"/>
                  <a:gd name="connsiteY124" fmla="*/ 1893996 h 1940507"/>
                  <a:gd name="connsiteX125" fmla="*/ 592259 w 1133279"/>
                  <a:gd name="connsiteY125" fmla="*/ 1901616 h 1940507"/>
                  <a:gd name="connsiteX126" fmla="*/ 603689 w 1133279"/>
                  <a:gd name="connsiteY126" fmla="*/ 1905426 h 1940507"/>
                  <a:gd name="connsiteX127" fmla="*/ 626549 w 1133279"/>
                  <a:gd name="connsiteY127" fmla="*/ 1916856 h 1940507"/>
                  <a:gd name="connsiteX128" fmla="*/ 679889 w 1133279"/>
                  <a:gd name="connsiteY128" fmla="*/ 1913046 h 1940507"/>
                  <a:gd name="connsiteX129" fmla="*/ 691319 w 1133279"/>
                  <a:gd name="connsiteY129" fmla="*/ 1909236 h 1940507"/>
                  <a:gd name="connsiteX130" fmla="*/ 698939 w 1133279"/>
                  <a:gd name="connsiteY130" fmla="*/ 1897806 h 1940507"/>
                  <a:gd name="connsiteX131" fmla="*/ 695129 w 1133279"/>
                  <a:gd name="connsiteY131" fmla="*/ 1813986 h 1940507"/>
                  <a:gd name="connsiteX132" fmla="*/ 687509 w 1133279"/>
                  <a:gd name="connsiteY132" fmla="*/ 1798746 h 1940507"/>
                  <a:gd name="connsiteX133" fmla="*/ 691319 w 1133279"/>
                  <a:gd name="connsiteY133" fmla="*/ 1737786 h 1940507"/>
                  <a:gd name="connsiteX134" fmla="*/ 702749 w 1133279"/>
                  <a:gd name="connsiteY134" fmla="*/ 1733976 h 1940507"/>
                  <a:gd name="connsiteX135" fmla="*/ 725609 w 1133279"/>
                  <a:gd name="connsiteY135" fmla="*/ 1722546 h 1940507"/>
                  <a:gd name="connsiteX136" fmla="*/ 790379 w 1133279"/>
                  <a:gd name="connsiteY136" fmla="*/ 1718736 h 1940507"/>
                  <a:gd name="connsiteX137" fmla="*/ 813239 w 1133279"/>
                  <a:gd name="connsiteY137" fmla="*/ 1707306 h 1940507"/>
                  <a:gd name="connsiteX138" fmla="*/ 824669 w 1133279"/>
                  <a:gd name="connsiteY138" fmla="*/ 1703496 h 1940507"/>
                  <a:gd name="connsiteX139" fmla="*/ 847529 w 1133279"/>
                  <a:gd name="connsiteY139" fmla="*/ 1684446 h 1940507"/>
                  <a:gd name="connsiteX140" fmla="*/ 851339 w 1133279"/>
                  <a:gd name="connsiteY140" fmla="*/ 1673016 h 1940507"/>
                  <a:gd name="connsiteX141" fmla="*/ 843719 w 1133279"/>
                  <a:gd name="connsiteY141" fmla="*/ 1661586 h 1940507"/>
                  <a:gd name="connsiteX142" fmla="*/ 832289 w 1133279"/>
                  <a:gd name="connsiteY142" fmla="*/ 1650156 h 1940507"/>
                  <a:gd name="connsiteX143" fmla="*/ 752279 w 1133279"/>
                  <a:gd name="connsiteY143" fmla="*/ 1638726 h 1940507"/>
                  <a:gd name="connsiteX144" fmla="*/ 740849 w 1133279"/>
                  <a:gd name="connsiteY144" fmla="*/ 1631106 h 1940507"/>
                  <a:gd name="connsiteX145" fmla="*/ 740849 w 1133279"/>
                  <a:gd name="connsiteY145" fmla="*/ 1593006 h 1940507"/>
                  <a:gd name="connsiteX146" fmla="*/ 737039 w 1133279"/>
                  <a:gd name="connsiteY146" fmla="*/ 1532046 h 1940507"/>
                  <a:gd name="connsiteX147" fmla="*/ 725609 w 1133279"/>
                  <a:gd name="connsiteY147" fmla="*/ 1512996 h 1940507"/>
                  <a:gd name="connsiteX148" fmla="*/ 714179 w 1133279"/>
                  <a:gd name="connsiteY148" fmla="*/ 1490136 h 1940507"/>
                  <a:gd name="connsiteX149" fmla="*/ 710369 w 1133279"/>
                  <a:gd name="connsiteY149" fmla="*/ 1471086 h 1940507"/>
                  <a:gd name="connsiteX150" fmla="*/ 634169 w 1133279"/>
                  <a:gd name="connsiteY150" fmla="*/ 1455846 h 1940507"/>
                  <a:gd name="connsiteX151" fmla="*/ 618929 w 1133279"/>
                  <a:gd name="connsiteY151" fmla="*/ 1452036 h 1940507"/>
                  <a:gd name="connsiteX152" fmla="*/ 599879 w 1133279"/>
                  <a:gd name="connsiteY152" fmla="*/ 1448226 h 1940507"/>
                  <a:gd name="connsiteX153" fmla="*/ 577019 w 1133279"/>
                  <a:gd name="connsiteY153" fmla="*/ 1440606 h 1940507"/>
                  <a:gd name="connsiteX154" fmla="*/ 565589 w 1133279"/>
                  <a:gd name="connsiteY154" fmla="*/ 1432986 h 1940507"/>
                  <a:gd name="connsiteX155" fmla="*/ 561779 w 1133279"/>
                  <a:gd name="connsiteY155" fmla="*/ 1383456 h 1940507"/>
                  <a:gd name="connsiteX156" fmla="*/ 554159 w 1133279"/>
                  <a:gd name="connsiteY156" fmla="*/ 1360596 h 1940507"/>
                  <a:gd name="connsiteX157" fmla="*/ 565589 w 1133279"/>
                  <a:gd name="connsiteY157" fmla="*/ 1352976 h 1940507"/>
                  <a:gd name="connsiteX158" fmla="*/ 664649 w 1133279"/>
                  <a:gd name="connsiteY158" fmla="*/ 1349166 h 1940507"/>
                  <a:gd name="connsiteX159" fmla="*/ 710369 w 1133279"/>
                  <a:gd name="connsiteY159" fmla="*/ 1356786 h 1940507"/>
                  <a:gd name="connsiteX160" fmla="*/ 721799 w 1133279"/>
                  <a:gd name="connsiteY160" fmla="*/ 1364406 h 1940507"/>
                  <a:gd name="connsiteX161" fmla="*/ 759899 w 1133279"/>
                  <a:gd name="connsiteY161" fmla="*/ 1387266 h 1940507"/>
                  <a:gd name="connsiteX162" fmla="*/ 775139 w 1133279"/>
                  <a:gd name="connsiteY162" fmla="*/ 1398696 h 1940507"/>
                  <a:gd name="connsiteX163" fmla="*/ 801809 w 1133279"/>
                  <a:gd name="connsiteY163" fmla="*/ 1406316 h 1940507"/>
                  <a:gd name="connsiteX164" fmla="*/ 813239 w 1133279"/>
                  <a:gd name="connsiteY164" fmla="*/ 1413936 h 1940507"/>
                  <a:gd name="connsiteX165" fmla="*/ 828479 w 1133279"/>
                  <a:gd name="connsiteY165" fmla="*/ 1417746 h 1940507"/>
                  <a:gd name="connsiteX166" fmla="*/ 881819 w 1133279"/>
                  <a:gd name="connsiteY166" fmla="*/ 1425366 h 1940507"/>
                  <a:gd name="connsiteX167" fmla="*/ 908489 w 1133279"/>
                  <a:gd name="connsiteY167" fmla="*/ 1432986 h 1940507"/>
                  <a:gd name="connsiteX168" fmla="*/ 919919 w 1133279"/>
                  <a:gd name="connsiteY168" fmla="*/ 1436796 h 1940507"/>
                  <a:gd name="connsiteX169" fmla="*/ 916109 w 1133279"/>
                  <a:gd name="connsiteY169" fmla="*/ 1417746 h 1940507"/>
                  <a:gd name="connsiteX170" fmla="*/ 881819 w 1133279"/>
                  <a:gd name="connsiteY170" fmla="*/ 1375836 h 1940507"/>
                  <a:gd name="connsiteX171" fmla="*/ 870389 w 1133279"/>
                  <a:gd name="connsiteY171" fmla="*/ 1368216 h 1940507"/>
                  <a:gd name="connsiteX172" fmla="*/ 858959 w 1133279"/>
                  <a:gd name="connsiteY172" fmla="*/ 1345356 h 1940507"/>
                  <a:gd name="connsiteX173" fmla="*/ 870389 w 1133279"/>
                  <a:gd name="connsiteY173" fmla="*/ 1341546 h 1940507"/>
                  <a:gd name="connsiteX174" fmla="*/ 904679 w 1133279"/>
                  <a:gd name="connsiteY174" fmla="*/ 1337736 h 1940507"/>
                  <a:gd name="connsiteX175" fmla="*/ 996119 w 1133279"/>
                  <a:gd name="connsiteY175" fmla="*/ 1333926 h 1940507"/>
                  <a:gd name="connsiteX176" fmla="*/ 1011359 w 1133279"/>
                  <a:gd name="connsiteY176" fmla="*/ 1311066 h 1940507"/>
                  <a:gd name="connsiteX177" fmla="*/ 1003739 w 1133279"/>
                  <a:gd name="connsiteY177" fmla="*/ 1284396 h 1940507"/>
                  <a:gd name="connsiteX178" fmla="*/ 980879 w 1133279"/>
                  <a:gd name="connsiteY178" fmla="*/ 1272966 h 1940507"/>
                  <a:gd name="connsiteX179" fmla="*/ 969449 w 1133279"/>
                  <a:gd name="connsiteY179" fmla="*/ 1265346 h 1940507"/>
                  <a:gd name="connsiteX180" fmla="*/ 958019 w 1133279"/>
                  <a:gd name="connsiteY180" fmla="*/ 1261536 h 1940507"/>
                  <a:gd name="connsiteX181" fmla="*/ 946589 w 1133279"/>
                  <a:gd name="connsiteY181" fmla="*/ 1253916 h 1940507"/>
                  <a:gd name="connsiteX182" fmla="*/ 919919 w 1133279"/>
                  <a:gd name="connsiteY182" fmla="*/ 1246296 h 1940507"/>
                  <a:gd name="connsiteX183" fmla="*/ 908489 w 1133279"/>
                  <a:gd name="connsiteY183" fmla="*/ 1238676 h 1940507"/>
                  <a:gd name="connsiteX184" fmla="*/ 900869 w 1133279"/>
                  <a:gd name="connsiteY184" fmla="*/ 1200576 h 1940507"/>
                  <a:gd name="connsiteX185" fmla="*/ 893249 w 1133279"/>
                  <a:gd name="connsiteY185" fmla="*/ 1177716 h 1940507"/>
                  <a:gd name="connsiteX186" fmla="*/ 897059 w 1133279"/>
                  <a:gd name="connsiteY186" fmla="*/ 1101516 h 1940507"/>
                  <a:gd name="connsiteX187" fmla="*/ 908489 w 1133279"/>
                  <a:gd name="connsiteY187" fmla="*/ 1090086 h 1940507"/>
                  <a:gd name="connsiteX188" fmla="*/ 916109 w 1133279"/>
                  <a:gd name="connsiteY188" fmla="*/ 1078656 h 1940507"/>
                  <a:gd name="connsiteX189" fmla="*/ 919919 w 1133279"/>
                  <a:gd name="connsiteY189" fmla="*/ 1067226 h 1940507"/>
                  <a:gd name="connsiteX190" fmla="*/ 931349 w 1133279"/>
                  <a:gd name="connsiteY190" fmla="*/ 1059606 h 1940507"/>
                  <a:gd name="connsiteX191" fmla="*/ 999929 w 1133279"/>
                  <a:gd name="connsiteY191" fmla="*/ 1048176 h 1940507"/>
                  <a:gd name="connsiteX192" fmla="*/ 1015169 w 1133279"/>
                  <a:gd name="connsiteY192" fmla="*/ 1006266 h 1940507"/>
                  <a:gd name="connsiteX193" fmla="*/ 1022789 w 1133279"/>
                  <a:gd name="connsiteY193" fmla="*/ 983406 h 1940507"/>
                  <a:gd name="connsiteX194" fmla="*/ 1045649 w 1133279"/>
                  <a:gd name="connsiteY194" fmla="*/ 968166 h 1940507"/>
                  <a:gd name="connsiteX195" fmla="*/ 1049459 w 1133279"/>
                  <a:gd name="connsiteY195" fmla="*/ 956736 h 1940507"/>
                  <a:gd name="connsiteX196" fmla="*/ 1064699 w 1133279"/>
                  <a:gd name="connsiteY196" fmla="*/ 952926 h 1940507"/>
                  <a:gd name="connsiteX197" fmla="*/ 1091369 w 1133279"/>
                  <a:gd name="connsiteY197" fmla="*/ 949116 h 1940507"/>
                  <a:gd name="connsiteX198" fmla="*/ 1114229 w 1133279"/>
                  <a:gd name="connsiteY198" fmla="*/ 941496 h 1940507"/>
                  <a:gd name="connsiteX199" fmla="*/ 1133279 w 1133279"/>
                  <a:gd name="connsiteY199" fmla="*/ 914826 h 1940507"/>
                  <a:gd name="connsiteX200" fmla="*/ 1129469 w 1133279"/>
                  <a:gd name="connsiteY200" fmla="*/ 895776 h 1940507"/>
                  <a:gd name="connsiteX201" fmla="*/ 1098989 w 1133279"/>
                  <a:gd name="connsiteY201" fmla="*/ 884346 h 1940507"/>
                  <a:gd name="connsiteX202" fmla="*/ 1007549 w 1133279"/>
                  <a:gd name="connsiteY202" fmla="*/ 880536 h 1940507"/>
                  <a:gd name="connsiteX203" fmla="*/ 1011359 w 1133279"/>
                  <a:gd name="connsiteY203" fmla="*/ 838626 h 1940507"/>
                  <a:gd name="connsiteX204" fmla="*/ 1015169 w 1133279"/>
                  <a:gd name="connsiteY204" fmla="*/ 815766 h 1940507"/>
                  <a:gd name="connsiteX205" fmla="*/ 1030409 w 1133279"/>
                  <a:gd name="connsiteY205" fmla="*/ 808146 h 1940507"/>
                  <a:gd name="connsiteX206" fmla="*/ 1053269 w 1133279"/>
                  <a:gd name="connsiteY206" fmla="*/ 800526 h 1940507"/>
                  <a:gd name="connsiteX207" fmla="*/ 1083749 w 1133279"/>
                  <a:gd name="connsiteY207" fmla="*/ 792906 h 1940507"/>
                  <a:gd name="connsiteX208" fmla="*/ 1106609 w 1133279"/>
                  <a:gd name="connsiteY208" fmla="*/ 773856 h 1940507"/>
                  <a:gd name="connsiteX209" fmla="*/ 1118039 w 1133279"/>
                  <a:gd name="connsiteY209" fmla="*/ 766236 h 1940507"/>
                  <a:gd name="connsiteX210" fmla="*/ 1114229 w 1133279"/>
                  <a:gd name="connsiteY210" fmla="*/ 754806 h 1940507"/>
                  <a:gd name="connsiteX211" fmla="*/ 999929 w 1133279"/>
                  <a:gd name="connsiteY211" fmla="*/ 766236 h 1940507"/>
                  <a:gd name="connsiteX212" fmla="*/ 984689 w 1133279"/>
                  <a:gd name="connsiteY212" fmla="*/ 773856 h 1940507"/>
                  <a:gd name="connsiteX213" fmla="*/ 969449 w 1133279"/>
                  <a:gd name="connsiteY213" fmla="*/ 750996 h 1940507"/>
                  <a:gd name="connsiteX214" fmla="*/ 961829 w 1133279"/>
                  <a:gd name="connsiteY214" fmla="*/ 739566 h 1940507"/>
                  <a:gd name="connsiteX215" fmla="*/ 965639 w 1133279"/>
                  <a:gd name="connsiteY215" fmla="*/ 724326 h 1940507"/>
                  <a:gd name="connsiteX216" fmla="*/ 984689 w 1133279"/>
                  <a:gd name="connsiteY216" fmla="*/ 705276 h 1940507"/>
                  <a:gd name="connsiteX217" fmla="*/ 999929 w 1133279"/>
                  <a:gd name="connsiteY217" fmla="*/ 701466 h 1940507"/>
                  <a:gd name="connsiteX218" fmla="*/ 1011359 w 1133279"/>
                  <a:gd name="connsiteY218" fmla="*/ 697656 h 1940507"/>
                  <a:gd name="connsiteX219" fmla="*/ 1026599 w 1133279"/>
                  <a:gd name="connsiteY219" fmla="*/ 651936 h 1940507"/>
                  <a:gd name="connsiteX220" fmla="*/ 1030409 w 1133279"/>
                  <a:gd name="connsiteY220" fmla="*/ 640506 h 1940507"/>
                  <a:gd name="connsiteX221" fmla="*/ 1041839 w 1133279"/>
                  <a:gd name="connsiteY221" fmla="*/ 629076 h 1940507"/>
                  <a:gd name="connsiteX222" fmla="*/ 1045649 w 1133279"/>
                  <a:gd name="connsiteY222" fmla="*/ 613836 h 1940507"/>
                  <a:gd name="connsiteX223" fmla="*/ 1045649 w 1133279"/>
                  <a:gd name="connsiteY223" fmla="*/ 587166 h 1940507"/>
                  <a:gd name="connsiteX224" fmla="*/ 1034219 w 1133279"/>
                  <a:gd name="connsiteY224" fmla="*/ 579546 h 1940507"/>
                  <a:gd name="connsiteX225" fmla="*/ 969449 w 1133279"/>
                  <a:gd name="connsiteY225" fmla="*/ 583356 h 1940507"/>
                  <a:gd name="connsiteX226" fmla="*/ 946589 w 1133279"/>
                  <a:gd name="connsiteY226" fmla="*/ 602406 h 1940507"/>
                  <a:gd name="connsiteX227" fmla="*/ 927539 w 1133279"/>
                  <a:gd name="connsiteY227" fmla="*/ 613836 h 1940507"/>
                  <a:gd name="connsiteX228" fmla="*/ 904679 w 1133279"/>
                  <a:gd name="connsiteY228" fmla="*/ 625266 h 1940507"/>
                  <a:gd name="connsiteX229" fmla="*/ 847529 w 1133279"/>
                  <a:gd name="connsiteY229" fmla="*/ 613836 h 1940507"/>
                  <a:gd name="connsiteX230" fmla="*/ 820859 w 1133279"/>
                  <a:gd name="connsiteY230" fmla="*/ 610026 h 1940507"/>
                  <a:gd name="connsiteX231" fmla="*/ 805619 w 1133279"/>
                  <a:gd name="connsiteY231" fmla="*/ 594786 h 1940507"/>
                  <a:gd name="connsiteX232" fmla="*/ 782759 w 1133279"/>
                  <a:gd name="connsiteY232" fmla="*/ 583356 h 1940507"/>
                  <a:gd name="connsiteX233" fmla="*/ 759899 w 1133279"/>
                  <a:gd name="connsiteY233" fmla="*/ 564306 h 1940507"/>
                  <a:gd name="connsiteX234" fmla="*/ 771329 w 1133279"/>
                  <a:gd name="connsiteY234" fmla="*/ 518586 h 1940507"/>
                  <a:gd name="connsiteX235" fmla="*/ 775139 w 1133279"/>
                  <a:gd name="connsiteY235" fmla="*/ 507156 h 1940507"/>
                  <a:gd name="connsiteX236" fmla="*/ 786569 w 1133279"/>
                  <a:gd name="connsiteY236" fmla="*/ 499536 h 1940507"/>
                  <a:gd name="connsiteX237" fmla="*/ 790379 w 1133279"/>
                  <a:gd name="connsiteY237" fmla="*/ 419526 h 1940507"/>
                  <a:gd name="connsiteX238" fmla="*/ 797999 w 1133279"/>
                  <a:gd name="connsiteY238" fmla="*/ 396666 h 1940507"/>
                  <a:gd name="connsiteX239" fmla="*/ 809429 w 1133279"/>
                  <a:gd name="connsiteY239" fmla="*/ 385236 h 1940507"/>
                  <a:gd name="connsiteX240" fmla="*/ 832289 w 1133279"/>
                  <a:gd name="connsiteY240" fmla="*/ 369996 h 1940507"/>
                  <a:gd name="connsiteX241" fmla="*/ 855149 w 1133279"/>
                  <a:gd name="connsiteY241" fmla="*/ 354756 h 1940507"/>
                  <a:gd name="connsiteX242" fmla="*/ 885629 w 1133279"/>
                  <a:gd name="connsiteY242" fmla="*/ 320466 h 1940507"/>
                  <a:gd name="connsiteX243" fmla="*/ 897059 w 1133279"/>
                  <a:gd name="connsiteY243" fmla="*/ 309036 h 1940507"/>
                  <a:gd name="connsiteX244" fmla="*/ 904679 w 1133279"/>
                  <a:gd name="connsiteY244" fmla="*/ 297606 h 1940507"/>
                  <a:gd name="connsiteX245" fmla="*/ 912299 w 1133279"/>
                  <a:gd name="connsiteY245" fmla="*/ 274746 h 1940507"/>
                  <a:gd name="connsiteX246" fmla="*/ 900869 w 1133279"/>
                  <a:gd name="connsiteY246" fmla="*/ 267126 h 1940507"/>
                  <a:gd name="connsiteX247" fmla="*/ 866579 w 1133279"/>
                  <a:gd name="connsiteY247" fmla="*/ 259506 h 1940507"/>
                  <a:gd name="connsiteX248" fmla="*/ 824669 w 1133279"/>
                  <a:gd name="connsiteY248" fmla="*/ 251886 h 1940507"/>
                  <a:gd name="connsiteX249" fmla="*/ 805619 w 1133279"/>
                  <a:gd name="connsiteY249" fmla="*/ 270936 h 1940507"/>
                  <a:gd name="connsiteX250" fmla="*/ 794189 w 1133279"/>
                  <a:gd name="connsiteY250" fmla="*/ 278556 h 1940507"/>
                  <a:gd name="connsiteX251" fmla="*/ 782759 w 1133279"/>
                  <a:gd name="connsiteY251" fmla="*/ 293796 h 1940507"/>
                  <a:gd name="connsiteX252" fmla="*/ 759899 w 1133279"/>
                  <a:gd name="connsiteY252" fmla="*/ 297606 h 1940507"/>
                  <a:gd name="connsiteX253" fmla="*/ 740849 w 1133279"/>
                  <a:gd name="connsiteY253" fmla="*/ 301416 h 1940507"/>
                  <a:gd name="connsiteX254" fmla="*/ 695129 w 1133279"/>
                  <a:gd name="connsiteY254" fmla="*/ 297606 h 1940507"/>
                  <a:gd name="connsiteX255" fmla="*/ 679889 w 1133279"/>
                  <a:gd name="connsiteY255" fmla="*/ 274746 h 1940507"/>
                  <a:gd name="connsiteX256" fmla="*/ 664649 w 1133279"/>
                  <a:gd name="connsiteY256" fmla="*/ 267126 h 1940507"/>
                  <a:gd name="connsiteX257" fmla="*/ 653219 w 1133279"/>
                  <a:gd name="connsiteY257" fmla="*/ 259506 h 1940507"/>
                  <a:gd name="connsiteX258" fmla="*/ 615119 w 1133279"/>
                  <a:gd name="connsiteY258" fmla="*/ 251886 h 1940507"/>
                  <a:gd name="connsiteX259" fmla="*/ 546539 w 1133279"/>
                  <a:gd name="connsiteY259" fmla="*/ 255696 h 1940507"/>
                  <a:gd name="connsiteX260" fmla="*/ 535109 w 1133279"/>
                  <a:gd name="connsiteY260" fmla="*/ 263316 h 1940507"/>
                  <a:gd name="connsiteX261" fmla="*/ 523679 w 1133279"/>
                  <a:gd name="connsiteY261" fmla="*/ 267126 h 1940507"/>
                  <a:gd name="connsiteX262" fmla="*/ 500819 w 1133279"/>
                  <a:gd name="connsiteY262" fmla="*/ 270936 h 1940507"/>
                  <a:gd name="connsiteX263" fmla="*/ 485579 w 1133279"/>
                  <a:gd name="connsiteY263" fmla="*/ 274746 h 1940507"/>
                  <a:gd name="connsiteX264" fmla="*/ 436049 w 1133279"/>
                  <a:gd name="connsiteY264" fmla="*/ 270936 h 1940507"/>
                  <a:gd name="connsiteX265" fmla="*/ 424619 w 1133279"/>
                  <a:gd name="connsiteY265" fmla="*/ 267126 h 1940507"/>
                  <a:gd name="connsiteX266" fmla="*/ 416999 w 1133279"/>
                  <a:gd name="connsiteY266" fmla="*/ 255696 h 1940507"/>
                  <a:gd name="connsiteX267" fmla="*/ 424619 w 1133279"/>
                  <a:gd name="connsiteY267" fmla="*/ 225216 h 1940507"/>
                  <a:gd name="connsiteX268" fmla="*/ 432239 w 1133279"/>
                  <a:gd name="connsiteY268" fmla="*/ 213786 h 1940507"/>
                  <a:gd name="connsiteX269" fmla="*/ 443669 w 1133279"/>
                  <a:gd name="connsiteY269" fmla="*/ 190926 h 1940507"/>
                  <a:gd name="connsiteX270" fmla="*/ 455099 w 1133279"/>
                  <a:gd name="connsiteY270" fmla="*/ 183306 h 1940507"/>
                  <a:gd name="connsiteX271" fmla="*/ 477959 w 1133279"/>
                  <a:gd name="connsiteY271" fmla="*/ 164256 h 1940507"/>
                  <a:gd name="connsiteX272" fmla="*/ 497009 w 1133279"/>
                  <a:gd name="connsiteY272" fmla="*/ 145206 h 1940507"/>
                  <a:gd name="connsiteX273" fmla="*/ 519869 w 1133279"/>
                  <a:gd name="connsiteY273" fmla="*/ 129966 h 1940507"/>
                  <a:gd name="connsiteX274" fmla="*/ 531299 w 1133279"/>
                  <a:gd name="connsiteY274" fmla="*/ 118536 h 1940507"/>
                  <a:gd name="connsiteX275" fmla="*/ 542729 w 1133279"/>
                  <a:gd name="connsiteY275" fmla="*/ 114726 h 1940507"/>
                  <a:gd name="connsiteX276" fmla="*/ 554159 w 1133279"/>
                  <a:gd name="connsiteY276" fmla="*/ 107106 h 1940507"/>
                  <a:gd name="connsiteX277" fmla="*/ 565589 w 1133279"/>
                  <a:gd name="connsiteY277" fmla="*/ 80436 h 1940507"/>
                  <a:gd name="connsiteX278" fmla="*/ 577019 w 1133279"/>
                  <a:gd name="connsiteY278" fmla="*/ 57576 h 1940507"/>
                  <a:gd name="connsiteX279" fmla="*/ 573209 w 1133279"/>
                  <a:gd name="connsiteY279" fmla="*/ 38526 h 1940507"/>
                  <a:gd name="connsiteX280" fmla="*/ 535109 w 1133279"/>
                  <a:gd name="connsiteY280" fmla="*/ 23286 h 1940507"/>
                  <a:gd name="connsiteX281" fmla="*/ 527489 w 1133279"/>
                  <a:gd name="connsiteY281" fmla="*/ 34716 h 1940507"/>
                  <a:gd name="connsiteX282" fmla="*/ 508439 w 1133279"/>
                  <a:gd name="connsiteY282" fmla="*/ 27096 h 194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1133279" h="1940507">
                    <a:moveTo>
                      <a:pt x="508439" y="27096"/>
                    </a:moveTo>
                    <a:cubicBezTo>
                      <a:pt x="502724" y="27731"/>
                      <a:pt x="498879" y="35686"/>
                      <a:pt x="493199" y="38526"/>
                    </a:cubicBezTo>
                    <a:cubicBezTo>
                      <a:pt x="488515" y="40868"/>
                      <a:pt x="482316" y="39431"/>
                      <a:pt x="477959" y="42336"/>
                    </a:cubicBezTo>
                    <a:cubicBezTo>
                      <a:pt x="470487" y="47317"/>
                      <a:pt x="466266" y="56236"/>
                      <a:pt x="458909" y="61386"/>
                    </a:cubicBezTo>
                    <a:cubicBezTo>
                      <a:pt x="453306" y="65308"/>
                      <a:pt x="446109" y="66228"/>
                      <a:pt x="439859" y="69006"/>
                    </a:cubicBezTo>
                    <a:cubicBezTo>
                      <a:pt x="434669" y="71313"/>
                      <a:pt x="429435" y="73616"/>
                      <a:pt x="424619" y="76626"/>
                    </a:cubicBezTo>
                    <a:cubicBezTo>
                      <a:pt x="419234" y="79991"/>
                      <a:pt x="414930" y="84972"/>
                      <a:pt x="409379" y="88056"/>
                    </a:cubicBezTo>
                    <a:cubicBezTo>
                      <a:pt x="403400" y="91377"/>
                      <a:pt x="396308" y="92355"/>
                      <a:pt x="390329" y="95676"/>
                    </a:cubicBezTo>
                    <a:cubicBezTo>
                      <a:pt x="384778" y="98760"/>
                      <a:pt x="380474" y="103741"/>
                      <a:pt x="375089" y="107106"/>
                    </a:cubicBezTo>
                    <a:cubicBezTo>
                      <a:pt x="370273" y="110116"/>
                      <a:pt x="364471" y="111425"/>
                      <a:pt x="359849" y="114726"/>
                    </a:cubicBezTo>
                    <a:cubicBezTo>
                      <a:pt x="355464" y="117858"/>
                      <a:pt x="352510" y="122649"/>
                      <a:pt x="348419" y="126156"/>
                    </a:cubicBezTo>
                    <a:cubicBezTo>
                      <a:pt x="329557" y="142323"/>
                      <a:pt x="335264" y="132613"/>
                      <a:pt x="317939" y="152826"/>
                    </a:cubicBezTo>
                    <a:cubicBezTo>
                      <a:pt x="314959" y="156303"/>
                      <a:pt x="313250" y="160738"/>
                      <a:pt x="310319" y="164256"/>
                    </a:cubicBezTo>
                    <a:cubicBezTo>
                      <a:pt x="294640" y="183071"/>
                      <a:pt x="298093" y="169657"/>
                      <a:pt x="283649" y="198546"/>
                    </a:cubicBezTo>
                    <a:cubicBezTo>
                      <a:pt x="281109" y="203626"/>
                      <a:pt x="278266" y="208566"/>
                      <a:pt x="276029" y="213786"/>
                    </a:cubicBezTo>
                    <a:cubicBezTo>
                      <a:pt x="274447" y="217477"/>
                      <a:pt x="274015" y="221624"/>
                      <a:pt x="272219" y="225216"/>
                    </a:cubicBezTo>
                    <a:cubicBezTo>
                      <a:pt x="267063" y="235529"/>
                      <a:pt x="259961" y="242775"/>
                      <a:pt x="249359" y="248076"/>
                    </a:cubicBezTo>
                    <a:cubicBezTo>
                      <a:pt x="244675" y="250418"/>
                      <a:pt x="239254" y="250859"/>
                      <a:pt x="234119" y="251886"/>
                    </a:cubicBezTo>
                    <a:cubicBezTo>
                      <a:pt x="215808" y="255548"/>
                      <a:pt x="199509" y="257165"/>
                      <a:pt x="180779" y="259506"/>
                    </a:cubicBezTo>
                    <a:cubicBezTo>
                      <a:pt x="176969" y="260776"/>
                      <a:pt x="173211" y="262213"/>
                      <a:pt x="169349" y="263316"/>
                    </a:cubicBezTo>
                    <a:cubicBezTo>
                      <a:pt x="164314" y="264755"/>
                      <a:pt x="158922" y="265063"/>
                      <a:pt x="154109" y="267126"/>
                    </a:cubicBezTo>
                    <a:cubicBezTo>
                      <a:pt x="149900" y="268930"/>
                      <a:pt x="146655" y="272474"/>
                      <a:pt x="142679" y="274746"/>
                    </a:cubicBezTo>
                    <a:cubicBezTo>
                      <a:pt x="137748" y="277564"/>
                      <a:pt x="132309" y="279444"/>
                      <a:pt x="127439" y="282366"/>
                    </a:cubicBezTo>
                    <a:cubicBezTo>
                      <a:pt x="119586" y="287078"/>
                      <a:pt x="104579" y="297606"/>
                      <a:pt x="104579" y="297606"/>
                    </a:cubicBezTo>
                    <a:cubicBezTo>
                      <a:pt x="87111" y="323808"/>
                      <a:pt x="92235" y="311778"/>
                      <a:pt x="85529" y="331896"/>
                    </a:cubicBezTo>
                    <a:cubicBezTo>
                      <a:pt x="86799" y="339516"/>
                      <a:pt x="87119" y="347357"/>
                      <a:pt x="89339" y="354756"/>
                    </a:cubicBezTo>
                    <a:cubicBezTo>
                      <a:pt x="94349" y="371455"/>
                      <a:pt x="97564" y="367396"/>
                      <a:pt x="104579" y="381426"/>
                    </a:cubicBezTo>
                    <a:cubicBezTo>
                      <a:pt x="106375" y="385018"/>
                      <a:pt x="107119" y="389046"/>
                      <a:pt x="108389" y="392856"/>
                    </a:cubicBezTo>
                    <a:cubicBezTo>
                      <a:pt x="105849" y="399206"/>
                      <a:pt x="104744" y="406341"/>
                      <a:pt x="100769" y="411906"/>
                    </a:cubicBezTo>
                    <a:cubicBezTo>
                      <a:pt x="94820" y="420234"/>
                      <a:pt x="82531" y="420927"/>
                      <a:pt x="74099" y="423336"/>
                    </a:cubicBezTo>
                    <a:cubicBezTo>
                      <a:pt x="61018" y="427073"/>
                      <a:pt x="60976" y="427993"/>
                      <a:pt x="47429" y="434766"/>
                    </a:cubicBezTo>
                    <a:cubicBezTo>
                      <a:pt x="46159" y="456356"/>
                      <a:pt x="47860" y="478329"/>
                      <a:pt x="43619" y="499536"/>
                    </a:cubicBezTo>
                    <a:cubicBezTo>
                      <a:pt x="41212" y="511573"/>
                      <a:pt x="28459" y="510926"/>
                      <a:pt x="20759" y="514776"/>
                    </a:cubicBezTo>
                    <a:cubicBezTo>
                      <a:pt x="16663" y="516824"/>
                      <a:pt x="13139" y="519856"/>
                      <a:pt x="9329" y="522396"/>
                    </a:cubicBezTo>
                    <a:cubicBezTo>
                      <a:pt x="6789" y="526206"/>
                      <a:pt x="2124" y="529266"/>
                      <a:pt x="1709" y="533826"/>
                    </a:cubicBezTo>
                    <a:cubicBezTo>
                      <a:pt x="0" y="552624"/>
                      <a:pt x="2562" y="563043"/>
                      <a:pt x="13139" y="575736"/>
                    </a:cubicBezTo>
                    <a:cubicBezTo>
                      <a:pt x="16588" y="579875"/>
                      <a:pt x="21120" y="583027"/>
                      <a:pt x="24569" y="587166"/>
                    </a:cubicBezTo>
                    <a:cubicBezTo>
                      <a:pt x="27500" y="590684"/>
                      <a:pt x="29258" y="595078"/>
                      <a:pt x="32189" y="598596"/>
                    </a:cubicBezTo>
                    <a:cubicBezTo>
                      <a:pt x="35638" y="602735"/>
                      <a:pt x="40112" y="605935"/>
                      <a:pt x="43619" y="610026"/>
                    </a:cubicBezTo>
                    <a:cubicBezTo>
                      <a:pt x="50708" y="618296"/>
                      <a:pt x="56638" y="627650"/>
                      <a:pt x="62669" y="636696"/>
                    </a:cubicBezTo>
                    <a:cubicBezTo>
                      <a:pt x="63939" y="641776"/>
                      <a:pt x="63881" y="647390"/>
                      <a:pt x="66479" y="651936"/>
                    </a:cubicBezTo>
                    <a:cubicBezTo>
                      <a:pt x="89311" y="691891"/>
                      <a:pt x="69823" y="639109"/>
                      <a:pt x="81719" y="674796"/>
                    </a:cubicBezTo>
                    <a:cubicBezTo>
                      <a:pt x="80626" y="685723"/>
                      <a:pt x="80964" y="710595"/>
                      <a:pt x="74099" y="724326"/>
                    </a:cubicBezTo>
                    <a:cubicBezTo>
                      <a:pt x="72051" y="728422"/>
                      <a:pt x="69019" y="731946"/>
                      <a:pt x="66479" y="735756"/>
                    </a:cubicBezTo>
                    <a:cubicBezTo>
                      <a:pt x="57905" y="770052"/>
                      <a:pt x="67778" y="727962"/>
                      <a:pt x="58859" y="781476"/>
                    </a:cubicBezTo>
                    <a:cubicBezTo>
                      <a:pt x="57264" y="791044"/>
                      <a:pt x="54259" y="799087"/>
                      <a:pt x="51239" y="808146"/>
                    </a:cubicBezTo>
                    <a:cubicBezTo>
                      <a:pt x="49969" y="820846"/>
                      <a:pt x="49370" y="833631"/>
                      <a:pt x="47429" y="846246"/>
                    </a:cubicBezTo>
                    <a:cubicBezTo>
                      <a:pt x="46818" y="850215"/>
                      <a:pt x="43619" y="853660"/>
                      <a:pt x="43619" y="857676"/>
                    </a:cubicBezTo>
                    <a:cubicBezTo>
                      <a:pt x="43619" y="875501"/>
                      <a:pt x="45461" y="893300"/>
                      <a:pt x="47429" y="911016"/>
                    </a:cubicBezTo>
                    <a:cubicBezTo>
                      <a:pt x="48007" y="916220"/>
                      <a:pt x="48641" y="921710"/>
                      <a:pt x="51239" y="926256"/>
                    </a:cubicBezTo>
                    <a:cubicBezTo>
                      <a:pt x="53912" y="930934"/>
                      <a:pt x="58859" y="933876"/>
                      <a:pt x="62669" y="937686"/>
                    </a:cubicBezTo>
                    <a:cubicBezTo>
                      <a:pt x="67460" y="952059"/>
                      <a:pt x="68618" y="958875"/>
                      <a:pt x="81719" y="971976"/>
                    </a:cubicBezTo>
                    <a:cubicBezTo>
                      <a:pt x="85529" y="975786"/>
                      <a:pt x="89700" y="979267"/>
                      <a:pt x="93149" y="983406"/>
                    </a:cubicBezTo>
                    <a:cubicBezTo>
                      <a:pt x="110171" y="1003832"/>
                      <a:pt x="88952" y="986940"/>
                      <a:pt x="116009" y="1006266"/>
                    </a:cubicBezTo>
                    <a:cubicBezTo>
                      <a:pt x="119735" y="1008928"/>
                      <a:pt x="123463" y="1011614"/>
                      <a:pt x="127439" y="1013886"/>
                    </a:cubicBezTo>
                    <a:cubicBezTo>
                      <a:pt x="139296" y="1020661"/>
                      <a:pt x="143983" y="1020687"/>
                      <a:pt x="154109" y="1029126"/>
                    </a:cubicBezTo>
                    <a:cubicBezTo>
                      <a:pt x="183445" y="1053572"/>
                      <a:pt x="148590" y="1029257"/>
                      <a:pt x="176969" y="1048176"/>
                    </a:cubicBezTo>
                    <a:cubicBezTo>
                      <a:pt x="186870" y="1063028"/>
                      <a:pt x="190050" y="1069417"/>
                      <a:pt x="207449" y="1082466"/>
                    </a:cubicBezTo>
                    <a:cubicBezTo>
                      <a:pt x="212529" y="1086276"/>
                      <a:pt x="218199" y="1089406"/>
                      <a:pt x="222689" y="1093896"/>
                    </a:cubicBezTo>
                    <a:cubicBezTo>
                      <a:pt x="225927" y="1097134"/>
                      <a:pt x="227378" y="1101808"/>
                      <a:pt x="230309" y="1105326"/>
                    </a:cubicBezTo>
                    <a:cubicBezTo>
                      <a:pt x="239476" y="1116327"/>
                      <a:pt x="241930" y="1116884"/>
                      <a:pt x="253169" y="1124376"/>
                    </a:cubicBezTo>
                    <a:cubicBezTo>
                      <a:pt x="258249" y="1131996"/>
                      <a:pt x="261083" y="1141741"/>
                      <a:pt x="268409" y="1147236"/>
                    </a:cubicBezTo>
                    <a:lnTo>
                      <a:pt x="298889" y="1170096"/>
                    </a:lnTo>
                    <a:cubicBezTo>
                      <a:pt x="300159" y="1173906"/>
                      <a:pt x="299859" y="1178686"/>
                      <a:pt x="302699" y="1181526"/>
                    </a:cubicBezTo>
                    <a:cubicBezTo>
                      <a:pt x="305539" y="1184366"/>
                      <a:pt x="310537" y="1183540"/>
                      <a:pt x="314129" y="1185336"/>
                    </a:cubicBezTo>
                    <a:cubicBezTo>
                      <a:pt x="318225" y="1187384"/>
                      <a:pt x="321463" y="1190908"/>
                      <a:pt x="325559" y="1192956"/>
                    </a:cubicBezTo>
                    <a:cubicBezTo>
                      <a:pt x="329151" y="1194752"/>
                      <a:pt x="333397" y="1194970"/>
                      <a:pt x="336989" y="1196766"/>
                    </a:cubicBezTo>
                    <a:cubicBezTo>
                      <a:pt x="341085" y="1198814"/>
                      <a:pt x="344443" y="1202114"/>
                      <a:pt x="348419" y="1204386"/>
                    </a:cubicBezTo>
                    <a:cubicBezTo>
                      <a:pt x="353350" y="1207204"/>
                      <a:pt x="358728" y="1209188"/>
                      <a:pt x="363659" y="1212006"/>
                    </a:cubicBezTo>
                    <a:cubicBezTo>
                      <a:pt x="384339" y="1223823"/>
                      <a:pt x="365563" y="1216451"/>
                      <a:pt x="386519" y="1223436"/>
                    </a:cubicBezTo>
                    <a:cubicBezTo>
                      <a:pt x="389059" y="1227246"/>
                      <a:pt x="390901" y="1231628"/>
                      <a:pt x="394139" y="1234866"/>
                    </a:cubicBezTo>
                    <a:cubicBezTo>
                      <a:pt x="410848" y="1251575"/>
                      <a:pt x="401395" y="1232070"/>
                      <a:pt x="416999" y="1253916"/>
                    </a:cubicBezTo>
                    <a:cubicBezTo>
                      <a:pt x="420300" y="1258538"/>
                      <a:pt x="422510" y="1263883"/>
                      <a:pt x="424619" y="1269156"/>
                    </a:cubicBezTo>
                    <a:cubicBezTo>
                      <a:pt x="427602" y="1276614"/>
                      <a:pt x="429699" y="1284396"/>
                      <a:pt x="432239" y="1292016"/>
                    </a:cubicBezTo>
                    <a:lnTo>
                      <a:pt x="436049" y="1303446"/>
                    </a:lnTo>
                    <a:cubicBezTo>
                      <a:pt x="434779" y="1312336"/>
                      <a:pt x="433426" y="1321215"/>
                      <a:pt x="432239" y="1330116"/>
                    </a:cubicBezTo>
                    <a:cubicBezTo>
                      <a:pt x="430886" y="1340265"/>
                      <a:pt x="432587" y="1351239"/>
                      <a:pt x="428429" y="1360596"/>
                    </a:cubicBezTo>
                    <a:cubicBezTo>
                      <a:pt x="426798" y="1364266"/>
                      <a:pt x="420591" y="1362610"/>
                      <a:pt x="416999" y="1364406"/>
                    </a:cubicBezTo>
                    <a:cubicBezTo>
                      <a:pt x="412903" y="1366454"/>
                      <a:pt x="409379" y="1369486"/>
                      <a:pt x="405569" y="1372026"/>
                    </a:cubicBezTo>
                    <a:cubicBezTo>
                      <a:pt x="383979" y="1404411"/>
                      <a:pt x="419539" y="1354246"/>
                      <a:pt x="375089" y="1398696"/>
                    </a:cubicBezTo>
                    <a:cubicBezTo>
                      <a:pt x="368223" y="1405562"/>
                      <a:pt x="361512" y="1413768"/>
                      <a:pt x="352229" y="1417746"/>
                    </a:cubicBezTo>
                    <a:cubicBezTo>
                      <a:pt x="347416" y="1419809"/>
                      <a:pt x="342069" y="1420286"/>
                      <a:pt x="336989" y="1421556"/>
                    </a:cubicBezTo>
                    <a:cubicBezTo>
                      <a:pt x="333179" y="1424096"/>
                      <a:pt x="329655" y="1427128"/>
                      <a:pt x="325559" y="1429176"/>
                    </a:cubicBezTo>
                    <a:cubicBezTo>
                      <a:pt x="321967" y="1430972"/>
                      <a:pt x="317640" y="1431036"/>
                      <a:pt x="314129" y="1432986"/>
                    </a:cubicBezTo>
                    <a:cubicBezTo>
                      <a:pt x="306123" y="1437434"/>
                      <a:pt x="298889" y="1443146"/>
                      <a:pt x="291269" y="1448226"/>
                    </a:cubicBezTo>
                    <a:lnTo>
                      <a:pt x="268409" y="1463466"/>
                    </a:lnTo>
                    <a:lnTo>
                      <a:pt x="245549" y="1478706"/>
                    </a:lnTo>
                    <a:cubicBezTo>
                      <a:pt x="241739" y="1481246"/>
                      <a:pt x="237357" y="1483088"/>
                      <a:pt x="234119" y="1486326"/>
                    </a:cubicBezTo>
                    <a:cubicBezTo>
                      <a:pt x="224257" y="1496188"/>
                      <a:pt x="212006" y="1506944"/>
                      <a:pt x="207449" y="1520616"/>
                    </a:cubicBezTo>
                    <a:lnTo>
                      <a:pt x="203639" y="1532046"/>
                    </a:lnTo>
                    <a:cubicBezTo>
                      <a:pt x="204909" y="1535856"/>
                      <a:pt x="204940" y="1540340"/>
                      <a:pt x="207449" y="1543476"/>
                    </a:cubicBezTo>
                    <a:cubicBezTo>
                      <a:pt x="210310" y="1547052"/>
                      <a:pt x="214695" y="1549236"/>
                      <a:pt x="218879" y="1551096"/>
                    </a:cubicBezTo>
                    <a:cubicBezTo>
                      <a:pt x="235177" y="1558339"/>
                      <a:pt x="241463" y="1558093"/>
                      <a:pt x="256979" y="1562526"/>
                    </a:cubicBezTo>
                    <a:cubicBezTo>
                      <a:pt x="286159" y="1570863"/>
                      <a:pt x="249783" y="1560598"/>
                      <a:pt x="279839" y="1573956"/>
                    </a:cubicBezTo>
                    <a:cubicBezTo>
                      <a:pt x="287179" y="1577218"/>
                      <a:pt x="294823" y="1580001"/>
                      <a:pt x="302699" y="1581576"/>
                    </a:cubicBezTo>
                    <a:cubicBezTo>
                      <a:pt x="312923" y="1583621"/>
                      <a:pt x="336322" y="1587482"/>
                      <a:pt x="344609" y="1593006"/>
                    </a:cubicBezTo>
                    <a:lnTo>
                      <a:pt x="356039" y="1600626"/>
                    </a:lnTo>
                    <a:cubicBezTo>
                      <a:pt x="358579" y="1604436"/>
                      <a:pt x="362906" y="1607539"/>
                      <a:pt x="363659" y="1612056"/>
                    </a:cubicBezTo>
                    <a:cubicBezTo>
                      <a:pt x="364319" y="1616017"/>
                      <a:pt x="360823" y="1619590"/>
                      <a:pt x="359849" y="1623486"/>
                    </a:cubicBezTo>
                    <a:cubicBezTo>
                      <a:pt x="353360" y="1649442"/>
                      <a:pt x="361968" y="1636607"/>
                      <a:pt x="344609" y="1653966"/>
                    </a:cubicBezTo>
                    <a:cubicBezTo>
                      <a:pt x="343339" y="1660316"/>
                      <a:pt x="342847" y="1666873"/>
                      <a:pt x="340799" y="1673016"/>
                    </a:cubicBezTo>
                    <a:cubicBezTo>
                      <a:pt x="335176" y="1689884"/>
                      <a:pt x="324830" y="1689837"/>
                      <a:pt x="336989" y="1711116"/>
                    </a:cubicBezTo>
                    <a:cubicBezTo>
                      <a:pt x="338982" y="1714603"/>
                      <a:pt x="344609" y="1713656"/>
                      <a:pt x="348419" y="1714926"/>
                    </a:cubicBezTo>
                    <a:cubicBezTo>
                      <a:pt x="350959" y="1718736"/>
                      <a:pt x="352463" y="1723495"/>
                      <a:pt x="356039" y="1726356"/>
                    </a:cubicBezTo>
                    <a:cubicBezTo>
                      <a:pt x="359175" y="1728865"/>
                      <a:pt x="364629" y="1727326"/>
                      <a:pt x="367469" y="1730166"/>
                    </a:cubicBezTo>
                    <a:cubicBezTo>
                      <a:pt x="370309" y="1733006"/>
                      <a:pt x="369483" y="1738004"/>
                      <a:pt x="371279" y="1741596"/>
                    </a:cubicBezTo>
                    <a:cubicBezTo>
                      <a:pt x="373327" y="1745692"/>
                      <a:pt x="376359" y="1749216"/>
                      <a:pt x="378899" y="1753026"/>
                    </a:cubicBezTo>
                    <a:cubicBezTo>
                      <a:pt x="376359" y="1763186"/>
                      <a:pt x="373634" y="1773302"/>
                      <a:pt x="371279" y="1783506"/>
                    </a:cubicBezTo>
                    <a:cubicBezTo>
                      <a:pt x="369823" y="1789816"/>
                      <a:pt x="367469" y="1796080"/>
                      <a:pt x="367469" y="1802556"/>
                    </a:cubicBezTo>
                    <a:cubicBezTo>
                      <a:pt x="367469" y="1813460"/>
                      <a:pt x="371016" y="1825153"/>
                      <a:pt x="378899" y="1833036"/>
                    </a:cubicBezTo>
                    <a:cubicBezTo>
                      <a:pt x="382137" y="1836274"/>
                      <a:pt x="386519" y="1838116"/>
                      <a:pt x="390329" y="1840656"/>
                    </a:cubicBezTo>
                    <a:cubicBezTo>
                      <a:pt x="392869" y="1844466"/>
                      <a:pt x="395901" y="1847990"/>
                      <a:pt x="397949" y="1852086"/>
                    </a:cubicBezTo>
                    <a:cubicBezTo>
                      <a:pt x="399745" y="1855678"/>
                      <a:pt x="398417" y="1861288"/>
                      <a:pt x="401759" y="1863516"/>
                    </a:cubicBezTo>
                    <a:cubicBezTo>
                      <a:pt x="407147" y="1867108"/>
                      <a:pt x="414459" y="1866056"/>
                      <a:pt x="420809" y="1867326"/>
                    </a:cubicBezTo>
                    <a:cubicBezTo>
                      <a:pt x="451289" y="1887646"/>
                      <a:pt x="414459" y="1860976"/>
                      <a:pt x="439859" y="1886376"/>
                    </a:cubicBezTo>
                    <a:cubicBezTo>
                      <a:pt x="443097" y="1889614"/>
                      <a:pt x="447479" y="1891456"/>
                      <a:pt x="451289" y="1893996"/>
                    </a:cubicBezTo>
                    <a:cubicBezTo>
                      <a:pt x="453829" y="1897806"/>
                      <a:pt x="455463" y="1902411"/>
                      <a:pt x="458909" y="1905426"/>
                    </a:cubicBezTo>
                    <a:cubicBezTo>
                      <a:pt x="465801" y="1911457"/>
                      <a:pt x="481769" y="1920666"/>
                      <a:pt x="481769" y="1920666"/>
                    </a:cubicBezTo>
                    <a:cubicBezTo>
                      <a:pt x="484123" y="1924197"/>
                      <a:pt x="491617" y="1940507"/>
                      <a:pt x="500819" y="1935906"/>
                    </a:cubicBezTo>
                    <a:cubicBezTo>
                      <a:pt x="504411" y="1934110"/>
                      <a:pt x="503359" y="1928286"/>
                      <a:pt x="504629" y="1924476"/>
                    </a:cubicBezTo>
                    <a:cubicBezTo>
                      <a:pt x="505899" y="1915586"/>
                      <a:pt x="506963" y="1906664"/>
                      <a:pt x="508439" y="1897806"/>
                    </a:cubicBezTo>
                    <a:cubicBezTo>
                      <a:pt x="509504" y="1891418"/>
                      <a:pt x="508657" y="1884144"/>
                      <a:pt x="512249" y="1878756"/>
                    </a:cubicBezTo>
                    <a:cubicBezTo>
                      <a:pt x="514477" y="1875414"/>
                      <a:pt x="519869" y="1876216"/>
                      <a:pt x="523679" y="1874946"/>
                    </a:cubicBezTo>
                    <a:cubicBezTo>
                      <a:pt x="526445" y="1875407"/>
                      <a:pt x="551716" y="1878397"/>
                      <a:pt x="557969" y="1882566"/>
                    </a:cubicBezTo>
                    <a:cubicBezTo>
                      <a:pt x="562452" y="1885555"/>
                      <a:pt x="564689" y="1891379"/>
                      <a:pt x="569399" y="1893996"/>
                    </a:cubicBezTo>
                    <a:cubicBezTo>
                      <a:pt x="576420" y="1897897"/>
                      <a:pt x="584639" y="1899076"/>
                      <a:pt x="592259" y="1901616"/>
                    </a:cubicBezTo>
                    <a:cubicBezTo>
                      <a:pt x="596069" y="1902886"/>
                      <a:pt x="600347" y="1903198"/>
                      <a:pt x="603689" y="1905426"/>
                    </a:cubicBezTo>
                    <a:cubicBezTo>
                      <a:pt x="618461" y="1915274"/>
                      <a:pt x="610775" y="1911598"/>
                      <a:pt x="626549" y="1916856"/>
                    </a:cubicBezTo>
                    <a:cubicBezTo>
                      <a:pt x="644329" y="1915586"/>
                      <a:pt x="662186" y="1915129"/>
                      <a:pt x="679889" y="1913046"/>
                    </a:cubicBezTo>
                    <a:cubicBezTo>
                      <a:pt x="683878" y="1912577"/>
                      <a:pt x="688183" y="1911745"/>
                      <a:pt x="691319" y="1909236"/>
                    </a:cubicBezTo>
                    <a:cubicBezTo>
                      <a:pt x="694895" y="1906375"/>
                      <a:pt x="696399" y="1901616"/>
                      <a:pt x="698939" y="1897806"/>
                    </a:cubicBezTo>
                    <a:cubicBezTo>
                      <a:pt x="697669" y="1869866"/>
                      <a:pt x="698335" y="1841771"/>
                      <a:pt x="695129" y="1813986"/>
                    </a:cubicBezTo>
                    <a:cubicBezTo>
                      <a:pt x="694478" y="1808344"/>
                      <a:pt x="687793" y="1804419"/>
                      <a:pt x="687509" y="1798746"/>
                    </a:cubicBezTo>
                    <a:cubicBezTo>
                      <a:pt x="686492" y="1778412"/>
                      <a:pt x="686656" y="1757604"/>
                      <a:pt x="691319" y="1737786"/>
                    </a:cubicBezTo>
                    <a:cubicBezTo>
                      <a:pt x="692239" y="1733877"/>
                      <a:pt x="699157" y="1735772"/>
                      <a:pt x="702749" y="1733976"/>
                    </a:cubicBezTo>
                    <a:cubicBezTo>
                      <a:pt x="713184" y="1728758"/>
                      <a:pt x="713638" y="1723743"/>
                      <a:pt x="725609" y="1722546"/>
                    </a:cubicBezTo>
                    <a:cubicBezTo>
                      <a:pt x="747129" y="1720394"/>
                      <a:pt x="768789" y="1720006"/>
                      <a:pt x="790379" y="1718736"/>
                    </a:cubicBezTo>
                    <a:cubicBezTo>
                      <a:pt x="819109" y="1709159"/>
                      <a:pt x="783696" y="1722078"/>
                      <a:pt x="813239" y="1707306"/>
                    </a:cubicBezTo>
                    <a:cubicBezTo>
                      <a:pt x="816831" y="1705510"/>
                      <a:pt x="821077" y="1705292"/>
                      <a:pt x="824669" y="1703496"/>
                    </a:cubicBezTo>
                    <a:cubicBezTo>
                      <a:pt x="835278" y="1698192"/>
                      <a:pt x="839103" y="1692872"/>
                      <a:pt x="847529" y="1684446"/>
                    </a:cubicBezTo>
                    <a:cubicBezTo>
                      <a:pt x="848799" y="1680636"/>
                      <a:pt x="851999" y="1676977"/>
                      <a:pt x="851339" y="1673016"/>
                    </a:cubicBezTo>
                    <a:cubicBezTo>
                      <a:pt x="850586" y="1668499"/>
                      <a:pt x="846650" y="1665104"/>
                      <a:pt x="843719" y="1661586"/>
                    </a:cubicBezTo>
                    <a:cubicBezTo>
                      <a:pt x="840270" y="1657447"/>
                      <a:pt x="836999" y="1652773"/>
                      <a:pt x="832289" y="1650156"/>
                    </a:cubicBezTo>
                    <a:cubicBezTo>
                      <a:pt x="809940" y="1637740"/>
                      <a:pt x="773175" y="1640119"/>
                      <a:pt x="752279" y="1638726"/>
                    </a:cubicBezTo>
                    <a:cubicBezTo>
                      <a:pt x="748469" y="1636186"/>
                      <a:pt x="743710" y="1634682"/>
                      <a:pt x="740849" y="1631106"/>
                    </a:cubicBezTo>
                    <a:cubicBezTo>
                      <a:pt x="732789" y="1621031"/>
                      <a:pt x="739625" y="1601573"/>
                      <a:pt x="740849" y="1593006"/>
                    </a:cubicBezTo>
                    <a:cubicBezTo>
                      <a:pt x="739579" y="1572686"/>
                      <a:pt x="740849" y="1552046"/>
                      <a:pt x="737039" y="1532046"/>
                    </a:cubicBezTo>
                    <a:cubicBezTo>
                      <a:pt x="735653" y="1524771"/>
                      <a:pt x="728921" y="1519620"/>
                      <a:pt x="725609" y="1512996"/>
                    </a:cubicBezTo>
                    <a:cubicBezTo>
                      <a:pt x="709835" y="1481448"/>
                      <a:pt x="736017" y="1522893"/>
                      <a:pt x="714179" y="1490136"/>
                    </a:cubicBezTo>
                    <a:cubicBezTo>
                      <a:pt x="712909" y="1483786"/>
                      <a:pt x="711940" y="1477368"/>
                      <a:pt x="710369" y="1471086"/>
                    </a:cubicBezTo>
                    <a:cubicBezTo>
                      <a:pt x="701819" y="1436885"/>
                      <a:pt x="693116" y="1458948"/>
                      <a:pt x="634169" y="1455846"/>
                    </a:cubicBezTo>
                    <a:cubicBezTo>
                      <a:pt x="629089" y="1454576"/>
                      <a:pt x="624041" y="1453172"/>
                      <a:pt x="618929" y="1452036"/>
                    </a:cubicBezTo>
                    <a:cubicBezTo>
                      <a:pt x="612607" y="1450631"/>
                      <a:pt x="606127" y="1449930"/>
                      <a:pt x="599879" y="1448226"/>
                    </a:cubicBezTo>
                    <a:cubicBezTo>
                      <a:pt x="592130" y="1446113"/>
                      <a:pt x="583702" y="1445061"/>
                      <a:pt x="577019" y="1440606"/>
                    </a:cubicBezTo>
                    <a:lnTo>
                      <a:pt x="565589" y="1432986"/>
                    </a:lnTo>
                    <a:cubicBezTo>
                      <a:pt x="564319" y="1416476"/>
                      <a:pt x="564362" y="1399812"/>
                      <a:pt x="561779" y="1383456"/>
                    </a:cubicBezTo>
                    <a:cubicBezTo>
                      <a:pt x="560526" y="1375522"/>
                      <a:pt x="554159" y="1360596"/>
                      <a:pt x="554159" y="1360596"/>
                    </a:cubicBezTo>
                    <a:cubicBezTo>
                      <a:pt x="557969" y="1358056"/>
                      <a:pt x="561613" y="1355248"/>
                      <a:pt x="565589" y="1352976"/>
                    </a:cubicBezTo>
                    <a:cubicBezTo>
                      <a:pt x="601184" y="1332636"/>
                      <a:pt x="598109" y="1346141"/>
                      <a:pt x="664649" y="1349166"/>
                    </a:cubicBezTo>
                    <a:cubicBezTo>
                      <a:pt x="675514" y="1350373"/>
                      <a:pt x="697603" y="1350403"/>
                      <a:pt x="710369" y="1356786"/>
                    </a:cubicBezTo>
                    <a:cubicBezTo>
                      <a:pt x="714465" y="1358834"/>
                      <a:pt x="717823" y="1362134"/>
                      <a:pt x="721799" y="1364406"/>
                    </a:cubicBezTo>
                    <a:cubicBezTo>
                      <a:pt x="746619" y="1378589"/>
                      <a:pt x="730074" y="1364897"/>
                      <a:pt x="759899" y="1387266"/>
                    </a:cubicBezTo>
                    <a:cubicBezTo>
                      <a:pt x="764979" y="1391076"/>
                      <a:pt x="769626" y="1395546"/>
                      <a:pt x="775139" y="1398696"/>
                    </a:cubicBezTo>
                    <a:cubicBezTo>
                      <a:pt x="779390" y="1401125"/>
                      <a:pt x="798510" y="1405491"/>
                      <a:pt x="801809" y="1406316"/>
                    </a:cubicBezTo>
                    <a:cubicBezTo>
                      <a:pt x="805619" y="1408856"/>
                      <a:pt x="809030" y="1412132"/>
                      <a:pt x="813239" y="1413936"/>
                    </a:cubicBezTo>
                    <a:cubicBezTo>
                      <a:pt x="818052" y="1415999"/>
                      <a:pt x="823444" y="1416307"/>
                      <a:pt x="828479" y="1417746"/>
                    </a:cubicBezTo>
                    <a:cubicBezTo>
                      <a:pt x="859264" y="1426542"/>
                      <a:pt x="814788" y="1419272"/>
                      <a:pt x="881819" y="1425366"/>
                    </a:cubicBezTo>
                    <a:cubicBezTo>
                      <a:pt x="909224" y="1434501"/>
                      <a:pt x="875001" y="1423418"/>
                      <a:pt x="908489" y="1432986"/>
                    </a:cubicBezTo>
                    <a:cubicBezTo>
                      <a:pt x="912351" y="1434089"/>
                      <a:pt x="916109" y="1435526"/>
                      <a:pt x="919919" y="1436796"/>
                    </a:cubicBezTo>
                    <a:cubicBezTo>
                      <a:pt x="918649" y="1430446"/>
                      <a:pt x="919179" y="1423448"/>
                      <a:pt x="916109" y="1417746"/>
                    </a:cubicBezTo>
                    <a:cubicBezTo>
                      <a:pt x="911197" y="1408624"/>
                      <a:pt x="893243" y="1385356"/>
                      <a:pt x="881819" y="1375836"/>
                    </a:cubicBezTo>
                    <a:cubicBezTo>
                      <a:pt x="878301" y="1372905"/>
                      <a:pt x="874199" y="1370756"/>
                      <a:pt x="870389" y="1368216"/>
                    </a:cubicBezTo>
                    <a:cubicBezTo>
                      <a:pt x="869106" y="1366291"/>
                      <a:pt x="856706" y="1349863"/>
                      <a:pt x="858959" y="1345356"/>
                    </a:cubicBezTo>
                    <a:cubicBezTo>
                      <a:pt x="860755" y="1341764"/>
                      <a:pt x="866428" y="1342206"/>
                      <a:pt x="870389" y="1341546"/>
                    </a:cubicBezTo>
                    <a:cubicBezTo>
                      <a:pt x="881733" y="1339655"/>
                      <a:pt x="893200" y="1338432"/>
                      <a:pt x="904679" y="1337736"/>
                    </a:cubicBezTo>
                    <a:cubicBezTo>
                      <a:pt x="935130" y="1335891"/>
                      <a:pt x="965639" y="1335196"/>
                      <a:pt x="996119" y="1333926"/>
                    </a:cubicBezTo>
                    <a:cubicBezTo>
                      <a:pt x="1001199" y="1326306"/>
                      <a:pt x="1013875" y="1319872"/>
                      <a:pt x="1011359" y="1311066"/>
                    </a:cubicBezTo>
                    <a:cubicBezTo>
                      <a:pt x="1008819" y="1302176"/>
                      <a:pt x="1008229" y="1292478"/>
                      <a:pt x="1003739" y="1284396"/>
                    </a:cubicBezTo>
                    <a:cubicBezTo>
                      <a:pt x="999539" y="1276837"/>
                      <a:pt x="987381" y="1276217"/>
                      <a:pt x="980879" y="1272966"/>
                    </a:cubicBezTo>
                    <a:cubicBezTo>
                      <a:pt x="976783" y="1270918"/>
                      <a:pt x="973545" y="1267394"/>
                      <a:pt x="969449" y="1265346"/>
                    </a:cubicBezTo>
                    <a:cubicBezTo>
                      <a:pt x="965857" y="1263550"/>
                      <a:pt x="961611" y="1263332"/>
                      <a:pt x="958019" y="1261536"/>
                    </a:cubicBezTo>
                    <a:cubicBezTo>
                      <a:pt x="953923" y="1259488"/>
                      <a:pt x="950798" y="1255720"/>
                      <a:pt x="946589" y="1253916"/>
                    </a:cubicBezTo>
                    <a:cubicBezTo>
                      <a:pt x="929499" y="1246592"/>
                      <a:pt x="934747" y="1253710"/>
                      <a:pt x="919919" y="1246296"/>
                    </a:cubicBezTo>
                    <a:cubicBezTo>
                      <a:pt x="915823" y="1244248"/>
                      <a:pt x="912299" y="1241216"/>
                      <a:pt x="908489" y="1238676"/>
                    </a:cubicBezTo>
                    <a:cubicBezTo>
                      <a:pt x="905914" y="1223228"/>
                      <a:pt x="905132" y="1214785"/>
                      <a:pt x="900869" y="1200576"/>
                    </a:cubicBezTo>
                    <a:cubicBezTo>
                      <a:pt x="898561" y="1192883"/>
                      <a:pt x="893249" y="1177716"/>
                      <a:pt x="893249" y="1177716"/>
                    </a:cubicBezTo>
                    <a:cubicBezTo>
                      <a:pt x="894519" y="1152316"/>
                      <a:pt x="892701" y="1126572"/>
                      <a:pt x="897059" y="1101516"/>
                    </a:cubicBezTo>
                    <a:cubicBezTo>
                      <a:pt x="897982" y="1096208"/>
                      <a:pt x="905040" y="1094225"/>
                      <a:pt x="908489" y="1090086"/>
                    </a:cubicBezTo>
                    <a:cubicBezTo>
                      <a:pt x="911420" y="1086568"/>
                      <a:pt x="914061" y="1082752"/>
                      <a:pt x="916109" y="1078656"/>
                    </a:cubicBezTo>
                    <a:cubicBezTo>
                      <a:pt x="917905" y="1075064"/>
                      <a:pt x="917410" y="1070362"/>
                      <a:pt x="919919" y="1067226"/>
                    </a:cubicBezTo>
                    <a:cubicBezTo>
                      <a:pt x="922780" y="1063650"/>
                      <a:pt x="927165" y="1061466"/>
                      <a:pt x="931349" y="1059606"/>
                    </a:cubicBezTo>
                    <a:cubicBezTo>
                      <a:pt x="957219" y="1048108"/>
                      <a:pt x="968096" y="1050829"/>
                      <a:pt x="999929" y="1048176"/>
                    </a:cubicBezTo>
                    <a:cubicBezTo>
                      <a:pt x="1020742" y="1027363"/>
                      <a:pt x="1006619" y="1046164"/>
                      <a:pt x="1015169" y="1006266"/>
                    </a:cubicBezTo>
                    <a:cubicBezTo>
                      <a:pt x="1016852" y="998412"/>
                      <a:pt x="1016106" y="987861"/>
                      <a:pt x="1022789" y="983406"/>
                    </a:cubicBezTo>
                    <a:lnTo>
                      <a:pt x="1045649" y="968166"/>
                    </a:lnTo>
                    <a:cubicBezTo>
                      <a:pt x="1046919" y="964356"/>
                      <a:pt x="1046323" y="959245"/>
                      <a:pt x="1049459" y="956736"/>
                    </a:cubicBezTo>
                    <a:cubicBezTo>
                      <a:pt x="1053548" y="953465"/>
                      <a:pt x="1059547" y="953863"/>
                      <a:pt x="1064699" y="952926"/>
                    </a:cubicBezTo>
                    <a:cubicBezTo>
                      <a:pt x="1073534" y="951320"/>
                      <a:pt x="1082479" y="950386"/>
                      <a:pt x="1091369" y="949116"/>
                    </a:cubicBezTo>
                    <a:cubicBezTo>
                      <a:pt x="1098989" y="946576"/>
                      <a:pt x="1110637" y="948680"/>
                      <a:pt x="1114229" y="941496"/>
                    </a:cubicBezTo>
                    <a:cubicBezTo>
                      <a:pt x="1124259" y="921437"/>
                      <a:pt x="1117833" y="930272"/>
                      <a:pt x="1133279" y="914826"/>
                    </a:cubicBezTo>
                    <a:cubicBezTo>
                      <a:pt x="1132009" y="908476"/>
                      <a:pt x="1133233" y="901046"/>
                      <a:pt x="1129469" y="895776"/>
                    </a:cubicBezTo>
                    <a:cubicBezTo>
                      <a:pt x="1126067" y="891013"/>
                      <a:pt x="1104507" y="884740"/>
                      <a:pt x="1098989" y="884346"/>
                    </a:cubicBezTo>
                    <a:cubicBezTo>
                      <a:pt x="1068560" y="882173"/>
                      <a:pt x="1038029" y="881806"/>
                      <a:pt x="1007549" y="880536"/>
                    </a:cubicBezTo>
                    <a:cubicBezTo>
                      <a:pt x="1008819" y="866566"/>
                      <a:pt x="1009720" y="852558"/>
                      <a:pt x="1011359" y="838626"/>
                    </a:cubicBezTo>
                    <a:cubicBezTo>
                      <a:pt x="1012262" y="830954"/>
                      <a:pt x="1011075" y="822317"/>
                      <a:pt x="1015169" y="815766"/>
                    </a:cubicBezTo>
                    <a:cubicBezTo>
                      <a:pt x="1018179" y="810950"/>
                      <a:pt x="1025136" y="810255"/>
                      <a:pt x="1030409" y="808146"/>
                    </a:cubicBezTo>
                    <a:cubicBezTo>
                      <a:pt x="1037867" y="805163"/>
                      <a:pt x="1045393" y="802101"/>
                      <a:pt x="1053269" y="800526"/>
                    </a:cubicBezTo>
                    <a:cubicBezTo>
                      <a:pt x="1060515" y="799077"/>
                      <a:pt x="1075939" y="796811"/>
                      <a:pt x="1083749" y="792906"/>
                    </a:cubicBezTo>
                    <a:cubicBezTo>
                      <a:pt x="1097938" y="785811"/>
                      <a:pt x="1093970" y="784389"/>
                      <a:pt x="1106609" y="773856"/>
                    </a:cubicBezTo>
                    <a:cubicBezTo>
                      <a:pt x="1110127" y="770925"/>
                      <a:pt x="1114229" y="768776"/>
                      <a:pt x="1118039" y="766236"/>
                    </a:cubicBezTo>
                    <a:cubicBezTo>
                      <a:pt x="1116769" y="762426"/>
                      <a:pt x="1118235" y="755092"/>
                      <a:pt x="1114229" y="754806"/>
                    </a:cubicBezTo>
                    <a:cubicBezTo>
                      <a:pt x="980527" y="745256"/>
                      <a:pt x="1043413" y="741388"/>
                      <a:pt x="999929" y="766236"/>
                    </a:cubicBezTo>
                    <a:cubicBezTo>
                      <a:pt x="994998" y="769054"/>
                      <a:pt x="989769" y="771316"/>
                      <a:pt x="984689" y="773856"/>
                    </a:cubicBezTo>
                    <a:lnTo>
                      <a:pt x="969449" y="750996"/>
                    </a:lnTo>
                    <a:lnTo>
                      <a:pt x="961829" y="739566"/>
                    </a:lnTo>
                    <a:cubicBezTo>
                      <a:pt x="963099" y="734486"/>
                      <a:pt x="963576" y="729139"/>
                      <a:pt x="965639" y="724326"/>
                    </a:cubicBezTo>
                    <a:cubicBezTo>
                      <a:pt x="969449" y="715436"/>
                      <a:pt x="975799" y="709086"/>
                      <a:pt x="984689" y="705276"/>
                    </a:cubicBezTo>
                    <a:cubicBezTo>
                      <a:pt x="989502" y="703213"/>
                      <a:pt x="994894" y="702905"/>
                      <a:pt x="999929" y="701466"/>
                    </a:cubicBezTo>
                    <a:cubicBezTo>
                      <a:pt x="1003791" y="700363"/>
                      <a:pt x="1007549" y="698926"/>
                      <a:pt x="1011359" y="697656"/>
                    </a:cubicBezTo>
                    <a:lnTo>
                      <a:pt x="1026599" y="651936"/>
                    </a:lnTo>
                    <a:cubicBezTo>
                      <a:pt x="1027869" y="648126"/>
                      <a:pt x="1027569" y="643346"/>
                      <a:pt x="1030409" y="640506"/>
                    </a:cubicBezTo>
                    <a:lnTo>
                      <a:pt x="1041839" y="629076"/>
                    </a:lnTo>
                    <a:cubicBezTo>
                      <a:pt x="1043109" y="623996"/>
                      <a:pt x="1044210" y="618871"/>
                      <a:pt x="1045649" y="613836"/>
                    </a:cubicBezTo>
                    <a:cubicBezTo>
                      <a:pt x="1048734" y="603040"/>
                      <a:pt x="1053538" y="598999"/>
                      <a:pt x="1045649" y="587166"/>
                    </a:cubicBezTo>
                    <a:cubicBezTo>
                      <a:pt x="1043109" y="583356"/>
                      <a:pt x="1038029" y="582086"/>
                      <a:pt x="1034219" y="579546"/>
                    </a:cubicBezTo>
                    <a:cubicBezTo>
                      <a:pt x="1012629" y="580816"/>
                      <a:pt x="990859" y="580297"/>
                      <a:pt x="969449" y="583356"/>
                    </a:cubicBezTo>
                    <a:cubicBezTo>
                      <a:pt x="947758" y="586455"/>
                      <a:pt x="959258" y="591546"/>
                      <a:pt x="946589" y="602406"/>
                    </a:cubicBezTo>
                    <a:cubicBezTo>
                      <a:pt x="940966" y="607225"/>
                      <a:pt x="933819" y="609911"/>
                      <a:pt x="927539" y="613836"/>
                    </a:cubicBezTo>
                    <a:cubicBezTo>
                      <a:pt x="910657" y="624387"/>
                      <a:pt x="922304" y="619391"/>
                      <a:pt x="904679" y="625266"/>
                    </a:cubicBezTo>
                    <a:lnTo>
                      <a:pt x="847529" y="613836"/>
                    </a:lnTo>
                    <a:cubicBezTo>
                      <a:pt x="838694" y="612230"/>
                      <a:pt x="829034" y="613742"/>
                      <a:pt x="820859" y="610026"/>
                    </a:cubicBezTo>
                    <a:cubicBezTo>
                      <a:pt x="814319" y="607053"/>
                      <a:pt x="811465" y="598962"/>
                      <a:pt x="805619" y="594786"/>
                    </a:cubicBezTo>
                    <a:cubicBezTo>
                      <a:pt x="757506" y="560419"/>
                      <a:pt x="834403" y="626393"/>
                      <a:pt x="782759" y="583356"/>
                    </a:cubicBezTo>
                    <a:cubicBezTo>
                      <a:pt x="753423" y="558910"/>
                      <a:pt x="788278" y="583225"/>
                      <a:pt x="759899" y="564306"/>
                    </a:cubicBezTo>
                    <a:cubicBezTo>
                      <a:pt x="765707" y="517841"/>
                      <a:pt x="758412" y="548725"/>
                      <a:pt x="771329" y="518586"/>
                    </a:cubicBezTo>
                    <a:cubicBezTo>
                      <a:pt x="772911" y="514895"/>
                      <a:pt x="772630" y="510292"/>
                      <a:pt x="775139" y="507156"/>
                    </a:cubicBezTo>
                    <a:cubicBezTo>
                      <a:pt x="778000" y="503580"/>
                      <a:pt x="782759" y="502076"/>
                      <a:pt x="786569" y="499536"/>
                    </a:cubicBezTo>
                    <a:cubicBezTo>
                      <a:pt x="787839" y="472866"/>
                      <a:pt x="787430" y="446063"/>
                      <a:pt x="790379" y="419526"/>
                    </a:cubicBezTo>
                    <a:cubicBezTo>
                      <a:pt x="791266" y="411543"/>
                      <a:pt x="792319" y="402346"/>
                      <a:pt x="797999" y="396666"/>
                    </a:cubicBezTo>
                    <a:cubicBezTo>
                      <a:pt x="801809" y="392856"/>
                      <a:pt x="805176" y="388544"/>
                      <a:pt x="809429" y="385236"/>
                    </a:cubicBezTo>
                    <a:cubicBezTo>
                      <a:pt x="816658" y="379613"/>
                      <a:pt x="832289" y="369996"/>
                      <a:pt x="832289" y="369996"/>
                    </a:cubicBezTo>
                    <a:cubicBezTo>
                      <a:pt x="852495" y="339687"/>
                      <a:pt x="824395" y="376284"/>
                      <a:pt x="855149" y="354756"/>
                    </a:cubicBezTo>
                    <a:cubicBezTo>
                      <a:pt x="884788" y="334008"/>
                      <a:pt x="870526" y="338589"/>
                      <a:pt x="885629" y="320466"/>
                    </a:cubicBezTo>
                    <a:cubicBezTo>
                      <a:pt x="889078" y="316327"/>
                      <a:pt x="893610" y="313175"/>
                      <a:pt x="897059" y="309036"/>
                    </a:cubicBezTo>
                    <a:cubicBezTo>
                      <a:pt x="899990" y="305518"/>
                      <a:pt x="902819" y="301790"/>
                      <a:pt x="904679" y="297606"/>
                    </a:cubicBezTo>
                    <a:cubicBezTo>
                      <a:pt x="907941" y="290266"/>
                      <a:pt x="912299" y="274746"/>
                      <a:pt x="912299" y="274746"/>
                    </a:cubicBezTo>
                    <a:cubicBezTo>
                      <a:pt x="908489" y="272206"/>
                      <a:pt x="904965" y="269174"/>
                      <a:pt x="900869" y="267126"/>
                    </a:cubicBezTo>
                    <a:cubicBezTo>
                      <a:pt x="891272" y="262328"/>
                      <a:pt x="875777" y="261178"/>
                      <a:pt x="866579" y="259506"/>
                    </a:cubicBezTo>
                    <a:cubicBezTo>
                      <a:pt x="808004" y="248856"/>
                      <a:pt x="892031" y="263113"/>
                      <a:pt x="824669" y="251886"/>
                    </a:cubicBezTo>
                    <a:cubicBezTo>
                      <a:pt x="794189" y="272206"/>
                      <a:pt x="831019" y="245536"/>
                      <a:pt x="805619" y="270936"/>
                    </a:cubicBezTo>
                    <a:cubicBezTo>
                      <a:pt x="802381" y="274174"/>
                      <a:pt x="797427" y="275318"/>
                      <a:pt x="794189" y="278556"/>
                    </a:cubicBezTo>
                    <a:cubicBezTo>
                      <a:pt x="789699" y="283046"/>
                      <a:pt x="788310" y="290712"/>
                      <a:pt x="782759" y="293796"/>
                    </a:cubicBezTo>
                    <a:cubicBezTo>
                      <a:pt x="776006" y="297548"/>
                      <a:pt x="767500" y="296224"/>
                      <a:pt x="759899" y="297606"/>
                    </a:cubicBezTo>
                    <a:cubicBezTo>
                      <a:pt x="753528" y="298764"/>
                      <a:pt x="747199" y="300146"/>
                      <a:pt x="740849" y="301416"/>
                    </a:cubicBezTo>
                    <a:cubicBezTo>
                      <a:pt x="725609" y="300146"/>
                      <a:pt x="709140" y="303736"/>
                      <a:pt x="695129" y="297606"/>
                    </a:cubicBezTo>
                    <a:cubicBezTo>
                      <a:pt x="686739" y="293935"/>
                      <a:pt x="688080" y="278842"/>
                      <a:pt x="679889" y="274746"/>
                    </a:cubicBezTo>
                    <a:cubicBezTo>
                      <a:pt x="674809" y="272206"/>
                      <a:pt x="669580" y="269944"/>
                      <a:pt x="664649" y="267126"/>
                    </a:cubicBezTo>
                    <a:cubicBezTo>
                      <a:pt x="660673" y="264854"/>
                      <a:pt x="657315" y="261554"/>
                      <a:pt x="653219" y="259506"/>
                    </a:cubicBezTo>
                    <a:cubicBezTo>
                      <a:pt x="642579" y="254186"/>
                      <a:pt x="624948" y="253290"/>
                      <a:pt x="615119" y="251886"/>
                    </a:cubicBezTo>
                    <a:cubicBezTo>
                      <a:pt x="592259" y="253156"/>
                      <a:pt x="569204" y="252458"/>
                      <a:pt x="546539" y="255696"/>
                    </a:cubicBezTo>
                    <a:cubicBezTo>
                      <a:pt x="542006" y="256344"/>
                      <a:pt x="539205" y="261268"/>
                      <a:pt x="535109" y="263316"/>
                    </a:cubicBezTo>
                    <a:cubicBezTo>
                      <a:pt x="531517" y="265112"/>
                      <a:pt x="527599" y="266255"/>
                      <a:pt x="523679" y="267126"/>
                    </a:cubicBezTo>
                    <a:cubicBezTo>
                      <a:pt x="516138" y="268802"/>
                      <a:pt x="508394" y="269421"/>
                      <a:pt x="500819" y="270936"/>
                    </a:cubicBezTo>
                    <a:cubicBezTo>
                      <a:pt x="495684" y="271963"/>
                      <a:pt x="490659" y="273476"/>
                      <a:pt x="485579" y="274746"/>
                    </a:cubicBezTo>
                    <a:cubicBezTo>
                      <a:pt x="469069" y="273476"/>
                      <a:pt x="452480" y="272990"/>
                      <a:pt x="436049" y="270936"/>
                    </a:cubicBezTo>
                    <a:cubicBezTo>
                      <a:pt x="432064" y="270438"/>
                      <a:pt x="427755" y="269635"/>
                      <a:pt x="424619" y="267126"/>
                    </a:cubicBezTo>
                    <a:cubicBezTo>
                      <a:pt x="421043" y="264265"/>
                      <a:pt x="419539" y="259506"/>
                      <a:pt x="416999" y="255696"/>
                    </a:cubicBezTo>
                    <a:cubicBezTo>
                      <a:pt x="418448" y="248450"/>
                      <a:pt x="420714" y="233026"/>
                      <a:pt x="424619" y="225216"/>
                    </a:cubicBezTo>
                    <a:cubicBezTo>
                      <a:pt x="426667" y="221120"/>
                      <a:pt x="430191" y="217882"/>
                      <a:pt x="432239" y="213786"/>
                    </a:cubicBezTo>
                    <a:cubicBezTo>
                      <a:pt x="438437" y="201391"/>
                      <a:pt x="432750" y="201845"/>
                      <a:pt x="443669" y="190926"/>
                    </a:cubicBezTo>
                    <a:cubicBezTo>
                      <a:pt x="446907" y="187688"/>
                      <a:pt x="451581" y="186237"/>
                      <a:pt x="455099" y="183306"/>
                    </a:cubicBezTo>
                    <a:cubicBezTo>
                      <a:pt x="484435" y="158860"/>
                      <a:pt x="449580" y="183175"/>
                      <a:pt x="477959" y="164256"/>
                    </a:cubicBezTo>
                    <a:cubicBezTo>
                      <a:pt x="491929" y="143301"/>
                      <a:pt x="477959" y="161081"/>
                      <a:pt x="497009" y="145206"/>
                    </a:cubicBezTo>
                    <a:cubicBezTo>
                      <a:pt x="516035" y="129351"/>
                      <a:pt x="499782" y="136662"/>
                      <a:pt x="519869" y="129966"/>
                    </a:cubicBezTo>
                    <a:cubicBezTo>
                      <a:pt x="523679" y="126156"/>
                      <a:pt x="526816" y="121525"/>
                      <a:pt x="531299" y="118536"/>
                    </a:cubicBezTo>
                    <a:cubicBezTo>
                      <a:pt x="534641" y="116308"/>
                      <a:pt x="539137" y="116522"/>
                      <a:pt x="542729" y="114726"/>
                    </a:cubicBezTo>
                    <a:cubicBezTo>
                      <a:pt x="546825" y="112678"/>
                      <a:pt x="550349" y="109646"/>
                      <a:pt x="554159" y="107106"/>
                    </a:cubicBezTo>
                    <a:cubicBezTo>
                      <a:pt x="562088" y="75388"/>
                      <a:pt x="552433" y="106748"/>
                      <a:pt x="565589" y="80436"/>
                    </a:cubicBezTo>
                    <a:cubicBezTo>
                      <a:pt x="581363" y="48888"/>
                      <a:pt x="555181" y="90333"/>
                      <a:pt x="577019" y="57576"/>
                    </a:cubicBezTo>
                    <a:cubicBezTo>
                      <a:pt x="575749" y="51226"/>
                      <a:pt x="578597" y="42118"/>
                      <a:pt x="573209" y="38526"/>
                    </a:cubicBezTo>
                    <a:cubicBezTo>
                      <a:pt x="515420" y="0"/>
                      <a:pt x="558590" y="58507"/>
                      <a:pt x="535109" y="23286"/>
                    </a:cubicBezTo>
                    <a:cubicBezTo>
                      <a:pt x="532569" y="27096"/>
                      <a:pt x="531892" y="33458"/>
                      <a:pt x="527489" y="34716"/>
                    </a:cubicBezTo>
                    <a:cubicBezTo>
                      <a:pt x="507194" y="40515"/>
                      <a:pt x="514154" y="26461"/>
                      <a:pt x="508439" y="27096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1" name="Figura a mano libera 50"/>
              <p:cNvSpPr/>
              <p:nvPr/>
            </p:nvSpPr>
            <p:spPr>
              <a:xfrm>
                <a:off x="2827654" y="6428288"/>
                <a:ext cx="252388" cy="168289"/>
              </a:xfrm>
              <a:custGeom>
                <a:avLst/>
                <a:gdLst>
                  <a:gd name="connsiteX0" fmla="*/ 228530 w 474602"/>
                  <a:gd name="connsiteY0" fmla="*/ 6066 h 310866"/>
                  <a:gd name="connsiteX1" fmla="*/ 182810 w 474602"/>
                  <a:gd name="connsiteY1" fmla="*/ 13686 h 310866"/>
                  <a:gd name="connsiteX2" fmla="*/ 114230 w 474602"/>
                  <a:gd name="connsiteY2" fmla="*/ 21306 h 310866"/>
                  <a:gd name="connsiteX3" fmla="*/ 60890 w 474602"/>
                  <a:gd name="connsiteY3" fmla="*/ 28926 h 310866"/>
                  <a:gd name="connsiteX4" fmla="*/ 45650 w 474602"/>
                  <a:gd name="connsiteY4" fmla="*/ 51786 h 310866"/>
                  <a:gd name="connsiteX5" fmla="*/ 30410 w 474602"/>
                  <a:gd name="connsiteY5" fmla="*/ 120366 h 310866"/>
                  <a:gd name="connsiteX6" fmla="*/ 15170 w 474602"/>
                  <a:gd name="connsiteY6" fmla="*/ 143226 h 310866"/>
                  <a:gd name="connsiteX7" fmla="*/ 7550 w 474602"/>
                  <a:gd name="connsiteY7" fmla="*/ 166086 h 310866"/>
                  <a:gd name="connsiteX8" fmla="*/ 30410 w 474602"/>
                  <a:gd name="connsiteY8" fmla="*/ 173706 h 310866"/>
                  <a:gd name="connsiteX9" fmla="*/ 60890 w 474602"/>
                  <a:gd name="connsiteY9" fmla="*/ 211806 h 310866"/>
                  <a:gd name="connsiteX10" fmla="*/ 190430 w 474602"/>
                  <a:gd name="connsiteY10" fmla="*/ 234666 h 310866"/>
                  <a:gd name="connsiteX11" fmla="*/ 259010 w 474602"/>
                  <a:gd name="connsiteY11" fmla="*/ 242286 h 310866"/>
                  <a:gd name="connsiteX12" fmla="*/ 297110 w 474602"/>
                  <a:gd name="connsiteY12" fmla="*/ 272766 h 310866"/>
                  <a:gd name="connsiteX13" fmla="*/ 319970 w 474602"/>
                  <a:gd name="connsiteY13" fmla="*/ 280386 h 310866"/>
                  <a:gd name="connsiteX14" fmla="*/ 342830 w 474602"/>
                  <a:gd name="connsiteY14" fmla="*/ 295626 h 310866"/>
                  <a:gd name="connsiteX15" fmla="*/ 388550 w 474602"/>
                  <a:gd name="connsiteY15" fmla="*/ 310866 h 310866"/>
                  <a:gd name="connsiteX16" fmla="*/ 441890 w 474602"/>
                  <a:gd name="connsiteY16" fmla="*/ 303246 h 310866"/>
                  <a:gd name="connsiteX17" fmla="*/ 464750 w 474602"/>
                  <a:gd name="connsiteY17" fmla="*/ 288006 h 310866"/>
                  <a:gd name="connsiteX18" fmla="*/ 434270 w 474602"/>
                  <a:gd name="connsiteY18" fmla="*/ 227046 h 310866"/>
                  <a:gd name="connsiteX19" fmla="*/ 403790 w 474602"/>
                  <a:gd name="connsiteY19" fmla="*/ 181326 h 310866"/>
                  <a:gd name="connsiteX20" fmla="*/ 380930 w 474602"/>
                  <a:gd name="connsiteY20" fmla="*/ 112746 h 310866"/>
                  <a:gd name="connsiteX21" fmla="*/ 373310 w 474602"/>
                  <a:gd name="connsiteY21" fmla="*/ 89886 h 310866"/>
                  <a:gd name="connsiteX22" fmla="*/ 358070 w 474602"/>
                  <a:gd name="connsiteY22" fmla="*/ 67026 h 310866"/>
                  <a:gd name="connsiteX23" fmla="*/ 335210 w 474602"/>
                  <a:gd name="connsiteY23" fmla="*/ 21306 h 310866"/>
                  <a:gd name="connsiteX24" fmla="*/ 312350 w 474602"/>
                  <a:gd name="connsiteY24" fmla="*/ 13686 h 310866"/>
                  <a:gd name="connsiteX25" fmla="*/ 228530 w 474602"/>
                  <a:gd name="connsiteY25" fmla="*/ 6066 h 31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4602" h="310866">
                    <a:moveTo>
                      <a:pt x="228530" y="6066"/>
                    </a:moveTo>
                    <a:cubicBezTo>
                      <a:pt x="206940" y="6066"/>
                      <a:pt x="198125" y="11644"/>
                      <a:pt x="182810" y="13686"/>
                    </a:cubicBezTo>
                    <a:cubicBezTo>
                      <a:pt x="160011" y="16726"/>
                      <a:pt x="137053" y="18453"/>
                      <a:pt x="114230" y="21306"/>
                    </a:cubicBezTo>
                    <a:cubicBezTo>
                      <a:pt x="96408" y="23534"/>
                      <a:pt x="78670" y="26386"/>
                      <a:pt x="60890" y="28926"/>
                    </a:cubicBezTo>
                    <a:cubicBezTo>
                      <a:pt x="55810" y="36546"/>
                      <a:pt x="48866" y="43211"/>
                      <a:pt x="45650" y="51786"/>
                    </a:cubicBezTo>
                    <a:cubicBezTo>
                      <a:pt x="34801" y="80718"/>
                      <a:pt x="42122" y="93039"/>
                      <a:pt x="30410" y="120366"/>
                    </a:cubicBezTo>
                    <a:cubicBezTo>
                      <a:pt x="26802" y="128784"/>
                      <a:pt x="19266" y="135035"/>
                      <a:pt x="15170" y="143226"/>
                    </a:cubicBezTo>
                    <a:cubicBezTo>
                      <a:pt x="11578" y="150410"/>
                      <a:pt x="10090" y="158466"/>
                      <a:pt x="7550" y="166086"/>
                    </a:cubicBezTo>
                    <a:cubicBezTo>
                      <a:pt x="15170" y="168626"/>
                      <a:pt x="24730" y="168026"/>
                      <a:pt x="30410" y="173706"/>
                    </a:cubicBezTo>
                    <a:cubicBezTo>
                      <a:pt x="68419" y="211715"/>
                      <a:pt x="0" y="184744"/>
                      <a:pt x="60890" y="211806"/>
                    </a:cubicBezTo>
                    <a:cubicBezTo>
                      <a:pt x="111400" y="234255"/>
                      <a:pt x="128728" y="228496"/>
                      <a:pt x="190430" y="234666"/>
                    </a:cubicBezTo>
                    <a:cubicBezTo>
                      <a:pt x="213317" y="236955"/>
                      <a:pt x="236150" y="239746"/>
                      <a:pt x="259010" y="242286"/>
                    </a:cubicBezTo>
                    <a:cubicBezTo>
                      <a:pt x="316469" y="261439"/>
                      <a:pt x="247871" y="233375"/>
                      <a:pt x="297110" y="272766"/>
                    </a:cubicBezTo>
                    <a:cubicBezTo>
                      <a:pt x="303382" y="277784"/>
                      <a:pt x="312786" y="276794"/>
                      <a:pt x="319970" y="280386"/>
                    </a:cubicBezTo>
                    <a:cubicBezTo>
                      <a:pt x="328161" y="284482"/>
                      <a:pt x="334461" y="291907"/>
                      <a:pt x="342830" y="295626"/>
                    </a:cubicBezTo>
                    <a:cubicBezTo>
                      <a:pt x="357510" y="302150"/>
                      <a:pt x="388550" y="310866"/>
                      <a:pt x="388550" y="310866"/>
                    </a:cubicBezTo>
                    <a:cubicBezTo>
                      <a:pt x="406330" y="308326"/>
                      <a:pt x="424687" y="308407"/>
                      <a:pt x="441890" y="303246"/>
                    </a:cubicBezTo>
                    <a:cubicBezTo>
                      <a:pt x="450662" y="300614"/>
                      <a:pt x="462234" y="296812"/>
                      <a:pt x="464750" y="288006"/>
                    </a:cubicBezTo>
                    <a:cubicBezTo>
                      <a:pt x="474602" y="253525"/>
                      <a:pt x="449992" y="247260"/>
                      <a:pt x="434270" y="227046"/>
                    </a:cubicBezTo>
                    <a:cubicBezTo>
                      <a:pt x="423025" y="212588"/>
                      <a:pt x="409582" y="198702"/>
                      <a:pt x="403790" y="181326"/>
                    </a:cubicBezTo>
                    <a:lnTo>
                      <a:pt x="380930" y="112746"/>
                    </a:lnTo>
                    <a:cubicBezTo>
                      <a:pt x="378390" y="105126"/>
                      <a:pt x="377765" y="96569"/>
                      <a:pt x="373310" y="89886"/>
                    </a:cubicBezTo>
                    <a:cubicBezTo>
                      <a:pt x="368230" y="82266"/>
                      <a:pt x="362166" y="75217"/>
                      <a:pt x="358070" y="67026"/>
                    </a:cubicBezTo>
                    <a:cubicBezTo>
                      <a:pt x="348867" y="48620"/>
                      <a:pt x="353408" y="35865"/>
                      <a:pt x="335210" y="21306"/>
                    </a:cubicBezTo>
                    <a:cubicBezTo>
                      <a:pt x="328938" y="16288"/>
                      <a:pt x="320191" y="15428"/>
                      <a:pt x="312350" y="13686"/>
                    </a:cubicBezTo>
                    <a:cubicBezTo>
                      <a:pt x="250763" y="0"/>
                      <a:pt x="250120" y="6066"/>
                      <a:pt x="228530" y="6066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2" name="Figura a mano libera 51"/>
              <p:cNvSpPr/>
              <p:nvPr/>
            </p:nvSpPr>
            <p:spPr>
              <a:xfrm>
                <a:off x="3221316" y="6453690"/>
                <a:ext cx="234927" cy="173051"/>
              </a:xfrm>
              <a:custGeom>
                <a:avLst/>
                <a:gdLst>
                  <a:gd name="connsiteX0" fmla="*/ 141667 w 440830"/>
                  <a:gd name="connsiteY0" fmla="*/ 315814 h 317927"/>
                  <a:gd name="connsiteX1" fmla="*/ 248347 w 440830"/>
                  <a:gd name="connsiteY1" fmla="*/ 285334 h 317927"/>
                  <a:gd name="connsiteX2" fmla="*/ 294067 w 440830"/>
                  <a:gd name="connsiteY2" fmla="*/ 254854 h 317927"/>
                  <a:gd name="connsiteX3" fmla="*/ 309307 w 440830"/>
                  <a:gd name="connsiteY3" fmla="*/ 231994 h 317927"/>
                  <a:gd name="connsiteX4" fmla="*/ 431227 w 440830"/>
                  <a:gd name="connsiteY4" fmla="*/ 201514 h 317927"/>
                  <a:gd name="connsiteX5" fmla="*/ 400747 w 440830"/>
                  <a:gd name="connsiteY5" fmla="*/ 163414 h 317927"/>
                  <a:gd name="connsiteX6" fmla="*/ 393127 w 440830"/>
                  <a:gd name="connsiteY6" fmla="*/ 140554 h 317927"/>
                  <a:gd name="connsiteX7" fmla="*/ 347407 w 440830"/>
                  <a:gd name="connsiteY7" fmla="*/ 125314 h 317927"/>
                  <a:gd name="connsiteX8" fmla="*/ 301687 w 440830"/>
                  <a:gd name="connsiteY8" fmla="*/ 102454 h 317927"/>
                  <a:gd name="connsiteX9" fmla="*/ 278827 w 440830"/>
                  <a:gd name="connsiteY9" fmla="*/ 87214 h 317927"/>
                  <a:gd name="connsiteX10" fmla="*/ 263587 w 440830"/>
                  <a:gd name="connsiteY10" fmla="*/ 26254 h 317927"/>
                  <a:gd name="connsiteX11" fmla="*/ 248347 w 440830"/>
                  <a:gd name="connsiteY11" fmla="*/ 3394 h 317927"/>
                  <a:gd name="connsiteX12" fmla="*/ 179767 w 440830"/>
                  <a:gd name="connsiteY12" fmla="*/ 11014 h 317927"/>
                  <a:gd name="connsiteX13" fmla="*/ 164527 w 440830"/>
                  <a:gd name="connsiteY13" fmla="*/ 49114 h 317927"/>
                  <a:gd name="connsiteX14" fmla="*/ 118807 w 440830"/>
                  <a:gd name="connsiteY14" fmla="*/ 79594 h 317927"/>
                  <a:gd name="connsiteX15" fmla="*/ 95947 w 440830"/>
                  <a:gd name="connsiteY15" fmla="*/ 94834 h 317927"/>
                  <a:gd name="connsiteX16" fmla="*/ 73087 w 440830"/>
                  <a:gd name="connsiteY16" fmla="*/ 110074 h 317927"/>
                  <a:gd name="connsiteX17" fmla="*/ 50227 w 440830"/>
                  <a:gd name="connsiteY17" fmla="*/ 155794 h 317927"/>
                  <a:gd name="connsiteX18" fmla="*/ 27367 w 440830"/>
                  <a:gd name="connsiteY18" fmla="*/ 163414 h 317927"/>
                  <a:gd name="connsiteX19" fmla="*/ 12127 w 440830"/>
                  <a:gd name="connsiteY19" fmla="*/ 186274 h 317927"/>
                  <a:gd name="connsiteX20" fmla="*/ 12127 w 440830"/>
                  <a:gd name="connsiteY20" fmla="*/ 247234 h 317927"/>
                  <a:gd name="connsiteX21" fmla="*/ 80707 w 440830"/>
                  <a:gd name="connsiteY21" fmla="*/ 277714 h 317927"/>
                  <a:gd name="connsiteX22" fmla="*/ 103567 w 440830"/>
                  <a:gd name="connsiteY22" fmla="*/ 285334 h 317927"/>
                  <a:gd name="connsiteX23" fmla="*/ 126427 w 440830"/>
                  <a:gd name="connsiteY23" fmla="*/ 292954 h 317927"/>
                  <a:gd name="connsiteX24" fmla="*/ 141667 w 440830"/>
                  <a:gd name="connsiteY24" fmla="*/ 315814 h 317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40830" h="317927">
                    <a:moveTo>
                      <a:pt x="141667" y="315814"/>
                    </a:moveTo>
                    <a:cubicBezTo>
                      <a:pt x="149796" y="313782"/>
                      <a:pt x="235229" y="294079"/>
                      <a:pt x="248347" y="285334"/>
                    </a:cubicBezTo>
                    <a:lnTo>
                      <a:pt x="294067" y="254854"/>
                    </a:lnTo>
                    <a:cubicBezTo>
                      <a:pt x="299147" y="247234"/>
                      <a:pt x="300392" y="234092"/>
                      <a:pt x="309307" y="231994"/>
                    </a:cubicBezTo>
                    <a:cubicBezTo>
                      <a:pt x="439082" y="201459"/>
                      <a:pt x="409963" y="265307"/>
                      <a:pt x="431227" y="201514"/>
                    </a:cubicBezTo>
                    <a:cubicBezTo>
                      <a:pt x="412157" y="125233"/>
                      <a:pt x="440830" y="203497"/>
                      <a:pt x="400747" y="163414"/>
                    </a:cubicBezTo>
                    <a:cubicBezTo>
                      <a:pt x="395067" y="157734"/>
                      <a:pt x="399663" y="145223"/>
                      <a:pt x="393127" y="140554"/>
                    </a:cubicBezTo>
                    <a:cubicBezTo>
                      <a:pt x="380055" y="131217"/>
                      <a:pt x="360773" y="134225"/>
                      <a:pt x="347407" y="125314"/>
                    </a:cubicBezTo>
                    <a:cubicBezTo>
                      <a:pt x="281893" y="81638"/>
                      <a:pt x="364783" y="134002"/>
                      <a:pt x="301687" y="102454"/>
                    </a:cubicBezTo>
                    <a:cubicBezTo>
                      <a:pt x="293496" y="98358"/>
                      <a:pt x="286447" y="92294"/>
                      <a:pt x="278827" y="87214"/>
                    </a:cubicBezTo>
                    <a:cubicBezTo>
                      <a:pt x="275929" y="72723"/>
                      <a:pt x="271397" y="41875"/>
                      <a:pt x="263587" y="26254"/>
                    </a:cubicBezTo>
                    <a:cubicBezTo>
                      <a:pt x="259491" y="18063"/>
                      <a:pt x="253427" y="11014"/>
                      <a:pt x="248347" y="3394"/>
                    </a:cubicBezTo>
                    <a:cubicBezTo>
                      <a:pt x="225487" y="5934"/>
                      <a:pt x="199959" y="0"/>
                      <a:pt x="179767" y="11014"/>
                    </a:cubicBezTo>
                    <a:cubicBezTo>
                      <a:pt x="167759" y="17564"/>
                      <a:pt x="173614" y="38891"/>
                      <a:pt x="164527" y="49114"/>
                    </a:cubicBezTo>
                    <a:cubicBezTo>
                      <a:pt x="152358" y="62804"/>
                      <a:pt x="134047" y="69434"/>
                      <a:pt x="118807" y="79594"/>
                    </a:cubicBezTo>
                    <a:lnTo>
                      <a:pt x="95947" y="94834"/>
                    </a:lnTo>
                    <a:lnTo>
                      <a:pt x="73087" y="110074"/>
                    </a:lnTo>
                    <a:cubicBezTo>
                      <a:pt x="68067" y="125133"/>
                      <a:pt x="63656" y="145051"/>
                      <a:pt x="50227" y="155794"/>
                    </a:cubicBezTo>
                    <a:cubicBezTo>
                      <a:pt x="43955" y="160812"/>
                      <a:pt x="34987" y="160874"/>
                      <a:pt x="27367" y="163414"/>
                    </a:cubicBezTo>
                    <a:cubicBezTo>
                      <a:pt x="22287" y="171034"/>
                      <a:pt x="16223" y="178083"/>
                      <a:pt x="12127" y="186274"/>
                    </a:cubicBezTo>
                    <a:cubicBezTo>
                      <a:pt x="2229" y="206069"/>
                      <a:pt x="0" y="226012"/>
                      <a:pt x="12127" y="247234"/>
                    </a:cubicBezTo>
                    <a:cubicBezTo>
                      <a:pt x="20651" y="262151"/>
                      <a:pt x="74892" y="275776"/>
                      <a:pt x="80707" y="277714"/>
                    </a:cubicBezTo>
                    <a:lnTo>
                      <a:pt x="103567" y="285334"/>
                    </a:lnTo>
                    <a:lnTo>
                      <a:pt x="126427" y="292954"/>
                    </a:lnTo>
                    <a:cubicBezTo>
                      <a:pt x="143076" y="317927"/>
                      <a:pt x="132509" y="315814"/>
                      <a:pt x="141667" y="315814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3" name="Figura a mano libera 52"/>
              <p:cNvSpPr/>
              <p:nvPr/>
            </p:nvSpPr>
            <p:spPr>
              <a:xfrm>
                <a:off x="3507038" y="6371134"/>
                <a:ext cx="101590" cy="122247"/>
              </a:xfrm>
              <a:custGeom>
                <a:avLst/>
                <a:gdLst>
                  <a:gd name="connsiteX0" fmla="*/ 106922 w 190742"/>
                  <a:gd name="connsiteY0" fmla="*/ 224432 h 224432"/>
                  <a:gd name="connsiteX1" fmla="*/ 167882 w 190742"/>
                  <a:gd name="connsiteY1" fmla="*/ 163472 h 224432"/>
                  <a:gd name="connsiteX2" fmla="*/ 175502 w 190742"/>
                  <a:gd name="connsiteY2" fmla="*/ 140612 h 224432"/>
                  <a:gd name="connsiteX3" fmla="*/ 183122 w 190742"/>
                  <a:gd name="connsiteY3" fmla="*/ 117752 h 224432"/>
                  <a:gd name="connsiteX4" fmla="*/ 190742 w 190742"/>
                  <a:gd name="connsiteY4" fmla="*/ 94892 h 224432"/>
                  <a:gd name="connsiteX5" fmla="*/ 183122 w 190742"/>
                  <a:gd name="connsiteY5" fmla="*/ 56792 h 224432"/>
                  <a:gd name="connsiteX6" fmla="*/ 160262 w 190742"/>
                  <a:gd name="connsiteY6" fmla="*/ 49172 h 224432"/>
                  <a:gd name="connsiteX7" fmla="*/ 137402 w 190742"/>
                  <a:gd name="connsiteY7" fmla="*/ 33932 h 224432"/>
                  <a:gd name="connsiteX8" fmla="*/ 114542 w 190742"/>
                  <a:gd name="connsiteY8" fmla="*/ 26312 h 224432"/>
                  <a:gd name="connsiteX9" fmla="*/ 61202 w 190742"/>
                  <a:gd name="connsiteY9" fmla="*/ 3452 h 224432"/>
                  <a:gd name="connsiteX10" fmla="*/ 23102 w 190742"/>
                  <a:gd name="connsiteY10" fmla="*/ 11072 h 224432"/>
                  <a:gd name="connsiteX11" fmla="*/ 242 w 190742"/>
                  <a:gd name="connsiteY11" fmla="*/ 87272 h 224432"/>
                  <a:gd name="connsiteX12" fmla="*/ 23102 w 190742"/>
                  <a:gd name="connsiteY12" fmla="*/ 163472 h 224432"/>
                  <a:gd name="connsiteX13" fmla="*/ 45962 w 190742"/>
                  <a:gd name="connsiteY13" fmla="*/ 178712 h 224432"/>
                  <a:gd name="connsiteX14" fmla="*/ 61202 w 190742"/>
                  <a:gd name="connsiteY14" fmla="*/ 201572 h 224432"/>
                  <a:gd name="connsiteX15" fmla="*/ 106922 w 190742"/>
                  <a:gd name="connsiteY15" fmla="*/ 224432 h 22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742" h="224432">
                    <a:moveTo>
                      <a:pt x="106922" y="224432"/>
                    </a:moveTo>
                    <a:cubicBezTo>
                      <a:pt x="167882" y="204112"/>
                      <a:pt x="147562" y="224432"/>
                      <a:pt x="167882" y="163472"/>
                    </a:cubicBezTo>
                    <a:lnTo>
                      <a:pt x="175502" y="140612"/>
                    </a:lnTo>
                    <a:lnTo>
                      <a:pt x="183122" y="117752"/>
                    </a:lnTo>
                    <a:lnTo>
                      <a:pt x="190742" y="94892"/>
                    </a:lnTo>
                    <a:cubicBezTo>
                      <a:pt x="188202" y="82192"/>
                      <a:pt x="190306" y="67568"/>
                      <a:pt x="183122" y="56792"/>
                    </a:cubicBezTo>
                    <a:cubicBezTo>
                      <a:pt x="178667" y="50109"/>
                      <a:pt x="167446" y="52764"/>
                      <a:pt x="160262" y="49172"/>
                    </a:cubicBezTo>
                    <a:cubicBezTo>
                      <a:pt x="152071" y="45076"/>
                      <a:pt x="145593" y="38028"/>
                      <a:pt x="137402" y="33932"/>
                    </a:cubicBezTo>
                    <a:cubicBezTo>
                      <a:pt x="130218" y="30340"/>
                      <a:pt x="121726" y="29904"/>
                      <a:pt x="114542" y="26312"/>
                    </a:cubicBezTo>
                    <a:cubicBezTo>
                      <a:pt x="61919" y="0"/>
                      <a:pt x="124637" y="19311"/>
                      <a:pt x="61202" y="3452"/>
                    </a:cubicBezTo>
                    <a:cubicBezTo>
                      <a:pt x="48502" y="5992"/>
                      <a:pt x="32260" y="1914"/>
                      <a:pt x="23102" y="11072"/>
                    </a:cubicBezTo>
                    <a:cubicBezTo>
                      <a:pt x="16918" y="17256"/>
                      <a:pt x="3695" y="73459"/>
                      <a:pt x="242" y="87272"/>
                    </a:cubicBezTo>
                    <a:cubicBezTo>
                      <a:pt x="5038" y="120846"/>
                      <a:pt x="0" y="140370"/>
                      <a:pt x="23102" y="163472"/>
                    </a:cubicBezTo>
                    <a:cubicBezTo>
                      <a:pt x="29578" y="169948"/>
                      <a:pt x="38342" y="173632"/>
                      <a:pt x="45962" y="178712"/>
                    </a:cubicBezTo>
                    <a:cubicBezTo>
                      <a:pt x="51042" y="186332"/>
                      <a:pt x="54051" y="195851"/>
                      <a:pt x="61202" y="201572"/>
                    </a:cubicBezTo>
                    <a:cubicBezTo>
                      <a:pt x="74743" y="212405"/>
                      <a:pt x="100009" y="209192"/>
                      <a:pt x="106922" y="224432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4" name="Figura a mano libera 53"/>
              <p:cNvSpPr/>
              <p:nvPr/>
            </p:nvSpPr>
            <p:spPr>
              <a:xfrm>
                <a:off x="2814955" y="6706123"/>
                <a:ext cx="160321" cy="127010"/>
              </a:xfrm>
              <a:custGeom>
                <a:avLst/>
                <a:gdLst>
                  <a:gd name="connsiteX0" fmla="*/ 635 w 160097"/>
                  <a:gd name="connsiteY0" fmla="*/ 116205 h 127533"/>
                  <a:gd name="connsiteX1" fmla="*/ 8255 w 160097"/>
                  <a:gd name="connsiteY1" fmla="*/ 72390 h 127533"/>
                  <a:gd name="connsiteX2" fmla="*/ 15875 w 160097"/>
                  <a:gd name="connsiteY2" fmla="*/ 60960 h 127533"/>
                  <a:gd name="connsiteX3" fmla="*/ 17780 w 160097"/>
                  <a:gd name="connsiteY3" fmla="*/ 55245 h 127533"/>
                  <a:gd name="connsiteX4" fmla="*/ 21590 w 160097"/>
                  <a:gd name="connsiteY4" fmla="*/ 49530 h 127533"/>
                  <a:gd name="connsiteX5" fmla="*/ 23495 w 160097"/>
                  <a:gd name="connsiteY5" fmla="*/ 19050 h 127533"/>
                  <a:gd name="connsiteX6" fmla="*/ 25400 w 160097"/>
                  <a:gd name="connsiteY6" fmla="*/ 13335 h 127533"/>
                  <a:gd name="connsiteX7" fmla="*/ 36830 w 160097"/>
                  <a:gd name="connsiteY7" fmla="*/ 3810 h 127533"/>
                  <a:gd name="connsiteX8" fmla="*/ 48260 w 160097"/>
                  <a:gd name="connsiteY8" fmla="*/ 0 h 127533"/>
                  <a:gd name="connsiteX9" fmla="*/ 73025 w 160097"/>
                  <a:gd name="connsiteY9" fmla="*/ 1905 h 127533"/>
                  <a:gd name="connsiteX10" fmla="*/ 78740 w 160097"/>
                  <a:gd name="connsiteY10" fmla="*/ 5715 h 127533"/>
                  <a:gd name="connsiteX11" fmla="*/ 88265 w 160097"/>
                  <a:gd name="connsiteY11" fmla="*/ 17145 h 127533"/>
                  <a:gd name="connsiteX12" fmla="*/ 97790 w 160097"/>
                  <a:gd name="connsiteY12" fmla="*/ 34290 h 127533"/>
                  <a:gd name="connsiteX13" fmla="*/ 109220 w 160097"/>
                  <a:gd name="connsiteY13" fmla="*/ 41910 h 127533"/>
                  <a:gd name="connsiteX14" fmla="*/ 114935 w 160097"/>
                  <a:gd name="connsiteY14" fmla="*/ 45720 h 127533"/>
                  <a:gd name="connsiteX15" fmla="*/ 120650 w 160097"/>
                  <a:gd name="connsiteY15" fmla="*/ 57150 h 127533"/>
                  <a:gd name="connsiteX16" fmla="*/ 132080 w 160097"/>
                  <a:gd name="connsiteY16" fmla="*/ 64770 h 127533"/>
                  <a:gd name="connsiteX17" fmla="*/ 137795 w 160097"/>
                  <a:gd name="connsiteY17" fmla="*/ 78105 h 127533"/>
                  <a:gd name="connsiteX18" fmla="*/ 141605 w 160097"/>
                  <a:gd name="connsiteY18" fmla="*/ 93345 h 127533"/>
                  <a:gd name="connsiteX19" fmla="*/ 147320 w 160097"/>
                  <a:gd name="connsiteY19" fmla="*/ 97155 h 127533"/>
                  <a:gd name="connsiteX20" fmla="*/ 149225 w 160097"/>
                  <a:gd name="connsiteY20" fmla="*/ 102870 h 127533"/>
                  <a:gd name="connsiteX21" fmla="*/ 156845 w 160097"/>
                  <a:gd name="connsiteY21" fmla="*/ 114300 h 127533"/>
                  <a:gd name="connsiteX22" fmla="*/ 158750 w 160097"/>
                  <a:gd name="connsiteY22" fmla="*/ 121920 h 127533"/>
                  <a:gd name="connsiteX23" fmla="*/ 151130 w 160097"/>
                  <a:gd name="connsiteY23" fmla="*/ 123825 h 127533"/>
                  <a:gd name="connsiteX24" fmla="*/ 145415 w 160097"/>
                  <a:gd name="connsiteY24" fmla="*/ 125730 h 127533"/>
                  <a:gd name="connsiteX25" fmla="*/ 132080 w 160097"/>
                  <a:gd name="connsiteY25" fmla="*/ 120015 h 127533"/>
                  <a:gd name="connsiteX26" fmla="*/ 113030 w 160097"/>
                  <a:gd name="connsiteY26" fmla="*/ 114300 h 127533"/>
                  <a:gd name="connsiteX27" fmla="*/ 12065 w 160097"/>
                  <a:gd name="connsiteY27" fmla="*/ 116205 h 127533"/>
                  <a:gd name="connsiteX28" fmla="*/ 635 w 160097"/>
                  <a:gd name="connsiteY28" fmla="*/ 116205 h 127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0097" h="127533">
                    <a:moveTo>
                      <a:pt x="635" y="116205"/>
                    </a:moveTo>
                    <a:cubicBezTo>
                      <a:pt x="0" y="108903"/>
                      <a:pt x="43" y="118378"/>
                      <a:pt x="8255" y="72390"/>
                    </a:cubicBezTo>
                    <a:cubicBezTo>
                      <a:pt x="9060" y="67882"/>
                      <a:pt x="14427" y="65304"/>
                      <a:pt x="15875" y="60960"/>
                    </a:cubicBezTo>
                    <a:cubicBezTo>
                      <a:pt x="16510" y="59055"/>
                      <a:pt x="16882" y="57041"/>
                      <a:pt x="17780" y="55245"/>
                    </a:cubicBezTo>
                    <a:cubicBezTo>
                      <a:pt x="18804" y="53197"/>
                      <a:pt x="20320" y="51435"/>
                      <a:pt x="21590" y="49530"/>
                    </a:cubicBezTo>
                    <a:cubicBezTo>
                      <a:pt x="22225" y="39370"/>
                      <a:pt x="22429" y="29174"/>
                      <a:pt x="23495" y="19050"/>
                    </a:cubicBezTo>
                    <a:cubicBezTo>
                      <a:pt x="23705" y="17053"/>
                      <a:pt x="24286" y="15006"/>
                      <a:pt x="25400" y="13335"/>
                    </a:cubicBezTo>
                    <a:cubicBezTo>
                      <a:pt x="27289" y="10502"/>
                      <a:pt x="33501" y="5290"/>
                      <a:pt x="36830" y="3810"/>
                    </a:cubicBezTo>
                    <a:cubicBezTo>
                      <a:pt x="40500" y="2179"/>
                      <a:pt x="48260" y="0"/>
                      <a:pt x="48260" y="0"/>
                    </a:cubicBezTo>
                    <a:cubicBezTo>
                      <a:pt x="56515" y="635"/>
                      <a:pt x="64887" y="379"/>
                      <a:pt x="73025" y="1905"/>
                    </a:cubicBezTo>
                    <a:cubicBezTo>
                      <a:pt x="75275" y="2327"/>
                      <a:pt x="76981" y="4249"/>
                      <a:pt x="78740" y="5715"/>
                    </a:cubicBezTo>
                    <a:cubicBezTo>
                      <a:pt x="82351" y="8724"/>
                      <a:pt x="86124" y="12864"/>
                      <a:pt x="88265" y="17145"/>
                    </a:cubicBezTo>
                    <a:cubicBezTo>
                      <a:pt x="91739" y="24093"/>
                      <a:pt x="88780" y="28283"/>
                      <a:pt x="97790" y="34290"/>
                    </a:cubicBezTo>
                    <a:lnTo>
                      <a:pt x="109220" y="41910"/>
                    </a:lnTo>
                    <a:lnTo>
                      <a:pt x="114935" y="45720"/>
                    </a:lnTo>
                    <a:cubicBezTo>
                      <a:pt x="116294" y="49797"/>
                      <a:pt x="117174" y="54109"/>
                      <a:pt x="120650" y="57150"/>
                    </a:cubicBezTo>
                    <a:cubicBezTo>
                      <a:pt x="124096" y="60165"/>
                      <a:pt x="132080" y="64770"/>
                      <a:pt x="132080" y="64770"/>
                    </a:cubicBezTo>
                    <a:cubicBezTo>
                      <a:pt x="136984" y="72126"/>
                      <a:pt x="135745" y="68879"/>
                      <a:pt x="137795" y="78105"/>
                    </a:cubicBezTo>
                    <a:cubicBezTo>
                      <a:pt x="137904" y="78598"/>
                      <a:pt x="140034" y="91381"/>
                      <a:pt x="141605" y="93345"/>
                    </a:cubicBezTo>
                    <a:cubicBezTo>
                      <a:pt x="143035" y="95133"/>
                      <a:pt x="145415" y="95885"/>
                      <a:pt x="147320" y="97155"/>
                    </a:cubicBezTo>
                    <a:cubicBezTo>
                      <a:pt x="147955" y="99060"/>
                      <a:pt x="148250" y="101115"/>
                      <a:pt x="149225" y="102870"/>
                    </a:cubicBezTo>
                    <a:cubicBezTo>
                      <a:pt x="151449" y="106873"/>
                      <a:pt x="156845" y="114300"/>
                      <a:pt x="156845" y="114300"/>
                    </a:cubicBezTo>
                    <a:cubicBezTo>
                      <a:pt x="157480" y="116840"/>
                      <a:pt x="160097" y="119675"/>
                      <a:pt x="158750" y="121920"/>
                    </a:cubicBezTo>
                    <a:cubicBezTo>
                      <a:pt x="157403" y="124165"/>
                      <a:pt x="153647" y="123106"/>
                      <a:pt x="151130" y="123825"/>
                    </a:cubicBezTo>
                    <a:cubicBezTo>
                      <a:pt x="149199" y="124377"/>
                      <a:pt x="147320" y="125095"/>
                      <a:pt x="145415" y="125730"/>
                    </a:cubicBezTo>
                    <a:cubicBezTo>
                      <a:pt x="125258" y="120691"/>
                      <a:pt x="148995" y="127533"/>
                      <a:pt x="132080" y="120015"/>
                    </a:cubicBezTo>
                    <a:cubicBezTo>
                      <a:pt x="126117" y="117365"/>
                      <a:pt x="119363" y="115883"/>
                      <a:pt x="113030" y="114300"/>
                    </a:cubicBezTo>
                    <a:lnTo>
                      <a:pt x="12065" y="116205"/>
                    </a:lnTo>
                    <a:cubicBezTo>
                      <a:pt x="10058" y="116277"/>
                      <a:pt x="1270" y="123508"/>
                      <a:pt x="635" y="116205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8" name="Gruppo 467"/>
            <p:cNvGrpSpPr>
              <a:grpSpLocks/>
            </p:cNvGrpSpPr>
            <p:nvPr userDrawn="1"/>
          </p:nvGrpSpPr>
          <p:grpSpPr bwMode="auto">
            <a:xfrm>
              <a:off x="6780539" y="834641"/>
              <a:ext cx="492761" cy="218421"/>
              <a:chOff x="3323140" y="1971162"/>
              <a:chExt cx="1230665" cy="546613"/>
            </a:xfrm>
            <a:solidFill>
              <a:schemeClr val="tx1"/>
            </a:solidFill>
          </p:grpSpPr>
          <p:sp>
            <p:nvSpPr>
              <p:cNvPr id="35" name="Freeform 195"/>
              <p:cNvSpPr>
                <a:spLocks/>
              </p:cNvSpPr>
              <p:nvPr/>
            </p:nvSpPr>
            <p:spPr bwMode="auto">
              <a:xfrm>
                <a:off x="3900411" y="2041078"/>
                <a:ext cx="98326" cy="103285"/>
              </a:xfrm>
              <a:custGeom>
                <a:avLst/>
                <a:gdLst/>
                <a:ahLst/>
                <a:cxnLst>
                  <a:cxn ang="0">
                    <a:pos x="65" y="45"/>
                  </a:cxn>
                  <a:cxn ang="0">
                    <a:pos x="41" y="77"/>
                  </a:cxn>
                  <a:cxn ang="0">
                    <a:pos x="9" y="105"/>
                  </a:cxn>
                  <a:cxn ang="0">
                    <a:pos x="57" y="129"/>
                  </a:cxn>
                  <a:cxn ang="0">
                    <a:pos x="85" y="117"/>
                  </a:cxn>
                  <a:cxn ang="0">
                    <a:pos x="109" y="101"/>
                  </a:cxn>
                  <a:cxn ang="0">
                    <a:pos x="121" y="65"/>
                  </a:cxn>
                  <a:cxn ang="0">
                    <a:pos x="125" y="53"/>
                  </a:cxn>
                  <a:cxn ang="0">
                    <a:pos x="93" y="21"/>
                  </a:cxn>
                  <a:cxn ang="0">
                    <a:pos x="73" y="45"/>
                  </a:cxn>
                  <a:cxn ang="0">
                    <a:pos x="65" y="45"/>
                  </a:cxn>
                </a:cxnLst>
                <a:rect l="0" t="0" r="r" b="b"/>
                <a:pathLst>
                  <a:path w="125" h="139">
                    <a:moveTo>
                      <a:pt x="65" y="45"/>
                    </a:moveTo>
                    <a:cubicBezTo>
                      <a:pt x="60" y="61"/>
                      <a:pt x="55" y="68"/>
                      <a:pt x="41" y="77"/>
                    </a:cubicBezTo>
                    <a:cubicBezTo>
                      <a:pt x="33" y="89"/>
                      <a:pt x="9" y="105"/>
                      <a:pt x="9" y="105"/>
                    </a:cubicBezTo>
                    <a:cubicBezTo>
                      <a:pt x="0" y="133"/>
                      <a:pt x="36" y="127"/>
                      <a:pt x="57" y="129"/>
                    </a:cubicBezTo>
                    <a:cubicBezTo>
                      <a:pt x="87" y="139"/>
                      <a:pt x="73" y="129"/>
                      <a:pt x="85" y="117"/>
                    </a:cubicBezTo>
                    <a:lnTo>
                      <a:pt x="109" y="101"/>
                    </a:lnTo>
                    <a:cubicBezTo>
                      <a:pt x="109" y="101"/>
                      <a:pt x="121" y="65"/>
                      <a:pt x="121" y="65"/>
                    </a:cubicBezTo>
                    <a:cubicBezTo>
                      <a:pt x="122" y="61"/>
                      <a:pt x="125" y="53"/>
                      <a:pt x="125" y="53"/>
                    </a:cubicBezTo>
                    <a:cubicBezTo>
                      <a:pt x="116" y="6"/>
                      <a:pt x="124" y="0"/>
                      <a:pt x="93" y="21"/>
                    </a:cubicBezTo>
                    <a:cubicBezTo>
                      <a:pt x="73" y="51"/>
                      <a:pt x="99" y="14"/>
                      <a:pt x="73" y="45"/>
                    </a:cubicBezTo>
                    <a:cubicBezTo>
                      <a:pt x="63" y="57"/>
                      <a:pt x="65" y="64"/>
                      <a:pt x="65" y="45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Freeform 196"/>
              <p:cNvSpPr>
                <a:spLocks/>
              </p:cNvSpPr>
              <p:nvPr/>
            </p:nvSpPr>
            <p:spPr bwMode="auto">
              <a:xfrm>
                <a:off x="3654594" y="2074447"/>
                <a:ext cx="79295" cy="52436"/>
              </a:xfrm>
              <a:custGeom>
                <a:avLst/>
                <a:gdLst/>
                <a:ahLst/>
                <a:cxnLst>
                  <a:cxn ang="0">
                    <a:pos x="70" y="65"/>
                  </a:cxn>
                  <a:cxn ang="0">
                    <a:pos x="74" y="53"/>
                  </a:cxn>
                  <a:cxn ang="0">
                    <a:pos x="98" y="45"/>
                  </a:cxn>
                  <a:cxn ang="0">
                    <a:pos x="94" y="9"/>
                  </a:cxn>
                  <a:cxn ang="0">
                    <a:pos x="42" y="13"/>
                  </a:cxn>
                  <a:cxn ang="0">
                    <a:pos x="6" y="37"/>
                  </a:cxn>
                  <a:cxn ang="0">
                    <a:pos x="2" y="49"/>
                  </a:cxn>
                  <a:cxn ang="0">
                    <a:pos x="70" y="65"/>
                  </a:cxn>
                </a:cxnLst>
                <a:rect l="0" t="0" r="r" b="b"/>
                <a:pathLst>
                  <a:path w="104" h="70">
                    <a:moveTo>
                      <a:pt x="70" y="65"/>
                    </a:moveTo>
                    <a:cubicBezTo>
                      <a:pt x="71" y="61"/>
                      <a:pt x="71" y="55"/>
                      <a:pt x="74" y="53"/>
                    </a:cubicBezTo>
                    <a:cubicBezTo>
                      <a:pt x="81" y="48"/>
                      <a:pt x="98" y="45"/>
                      <a:pt x="98" y="45"/>
                    </a:cubicBezTo>
                    <a:cubicBezTo>
                      <a:pt x="97" y="33"/>
                      <a:pt x="104" y="15"/>
                      <a:pt x="94" y="9"/>
                    </a:cubicBezTo>
                    <a:cubicBezTo>
                      <a:pt x="79" y="0"/>
                      <a:pt x="59" y="9"/>
                      <a:pt x="42" y="13"/>
                    </a:cubicBezTo>
                    <a:cubicBezTo>
                      <a:pt x="28" y="17"/>
                      <a:pt x="6" y="37"/>
                      <a:pt x="6" y="37"/>
                    </a:cubicBezTo>
                    <a:cubicBezTo>
                      <a:pt x="5" y="41"/>
                      <a:pt x="0" y="45"/>
                      <a:pt x="2" y="49"/>
                    </a:cubicBezTo>
                    <a:cubicBezTo>
                      <a:pt x="7" y="61"/>
                      <a:pt x="60" y="70"/>
                      <a:pt x="70" y="65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7" name="Freeform 197"/>
              <p:cNvSpPr>
                <a:spLocks/>
              </p:cNvSpPr>
              <p:nvPr/>
            </p:nvSpPr>
            <p:spPr bwMode="auto">
              <a:xfrm>
                <a:off x="3465872" y="2101459"/>
                <a:ext cx="91983" cy="85806"/>
              </a:xfrm>
              <a:custGeom>
                <a:avLst/>
                <a:gdLst/>
                <a:ahLst/>
                <a:cxnLst>
                  <a:cxn ang="0">
                    <a:pos x="95" y="0"/>
                  </a:cxn>
                  <a:cxn ang="0">
                    <a:pos x="11" y="80"/>
                  </a:cxn>
                  <a:cxn ang="0">
                    <a:pos x="83" y="92"/>
                  </a:cxn>
                  <a:cxn ang="0">
                    <a:pos x="111" y="44"/>
                  </a:cxn>
                  <a:cxn ang="0">
                    <a:pos x="95" y="0"/>
                  </a:cxn>
                </a:cxnLst>
                <a:rect l="0" t="0" r="r" b="b"/>
                <a:pathLst>
                  <a:path w="120" h="114">
                    <a:moveTo>
                      <a:pt x="95" y="0"/>
                    </a:moveTo>
                    <a:cubicBezTo>
                      <a:pt x="71" y="35"/>
                      <a:pt x="46" y="57"/>
                      <a:pt x="11" y="80"/>
                    </a:cubicBezTo>
                    <a:cubicBezTo>
                      <a:pt x="0" y="114"/>
                      <a:pt x="70" y="93"/>
                      <a:pt x="83" y="92"/>
                    </a:cubicBezTo>
                    <a:cubicBezTo>
                      <a:pt x="94" y="75"/>
                      <a:pt x="105" y="62"/>
                      <a:pt x="111" y="44"/>
                    </a:cubicBezTo>
                    <a:cubicBezTo>
                      <a:pt x="107" y="0"/>
                      <a:pt x="120" y="8"/>
                      <a:pt x="95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8" name="Freeform 198"/>
              <p:cNvSpPr>
                <a:spLocks/>
              </p:cNvSpPr>
              <p:nvPr/>
            </p:nvSpPr>
            <p:spPr bwMode="auto">
              <a:xfrm>
                <a:off x="3549924" y="2309618"/>
                <a:ext cx="52335" cy="49258"/>
              </a:xfrm>
              <a:custGeom>
                <a:avLst/>
                <a:gdLst/>
                <a:ahLst/>
                <a:cxnLst>
                  <a:cxn ang="0">
                    <a:pos x="40" y="44"/>
                  </a:cxn>
                  <a:cxn ang="0">
                    <a:pos x="48" y="8"/>
                  </a:cxn>
                  <a:cxn ang="0">
                    <a:pos x="24" y="0"/>
                  </a:cxn>
                  <a:cxn ang="0">
                    <a:pos x="24" y="36"/>
                  </a:cxn>
                  <a:cxn ang="0">
                    <a:pos x="40" y="44"/>
                  </a:cxn>
                </a:cxnLst>
                <a:rect l="0" t="0" r="r" b="b"/>
                <a:pathLst>
                  <a:path w="69" h="65">
                    <a:moveTo>
                      <a:pt x="40" y="44"/>
                    </a:moveTo>
                    <a:cubicBezTo>
                      <a:pt x="56" y="39"/>
                      <a:pt x="69" y="39"/>
                      <a:pt x="48" y="8"/>
                    </a:cubicBezTo>
                    <a:cubicBezTo>
                      <a:pt x="43" y="1"/>
                      <a:pt x="24" y="0"/>
                      <a:pt x="24" y="0"/>
                    </a:cubicBezTo>
                    <a:cubicBezTo>
                      <a:pt x="0" y="8"/>
                      <a:pt x="7" y="24"/>
                      <a:pt x="24" y="36"/>
                    </a:cubicBezTo>
                    <a:cubicBezTo>
                      <a:pt x="26" y="43"/>
                      <a:pt x="40" y="65"/>
                      <a:pt x="40" y="4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Freeform 199"/>
              <p:cNvSpPr>
                <a:spLocks/>
              </p:cNvSpPr>
              <p:nvPr/>
            </p:nvSpPr>
            <p:spPr bwMode="auto">
              <a:xfrm>
                <a:off x="3778295" y="2482817"/>
                <a:ext cx="28546" cy="3495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7" y="40"/>
                  </a:cxn>
                  <a:cxn ang="0">
                    <a:pos x="1" y="0"/>
                  </a:cxn>
                </a:cxnLst>
                <a:rect l="0" t="0" r="r" b="b"/>
                <a:pathLst>
                  <a:path w="37" h="49">
                    <a:moveTo>
                      <a:pt x="1" y="0"/>
                    </a:moveTo>
                    <a:cubicBezTo>
                      <a:pt x="5" y="40"/>
                      <a:pt x="0" y="49"/>
                      <a:pt x="37" y="40"/>
                    </a:cubicBezTo>
                    <a:cubicBezTo>
                      <a:pt x="33" y="8"/>
                      <a:pt x="33" y="0"/>
                      <a:pt x="1" y="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0" name="Freeform 198"/>
              <p:cNvSpPr>
                <a:spLocks/>
              </p:cNvSpPr>
              <p:nvPr/>
            </p:nvSpPr>
            <p:spPr bwMode="auto">
              <a:xfrm rot="4880060">
                <a:off x="3325447" y="2234217"/>
                <a:ext cx="74682" cy="79295"/>
              </a:xfrm>
              <a:custGeom>
                <a:avLst/>
                <a:gdLst/>
                <a:ahLst/>
                <a:cxnLst>
                  <a:cxn ang="0">
                    <a:pos x="40" y="44"/>
                  </a:cxn>
                  <a:cxn ang="0">
                    <a:pos x="48" y="8"/>
                  </a:cxn>
                  <a:cxn ang="0">
                    <a:pos x="24" y="0"/>
                  </a:cxn>
                  <a:cxn ang="0">
                    <a:pos x="24" y="36"/>
                  </a:cxn>
                  <a:cxn ang="0">
                    <a:pos x="40" y="44"/>
                  </a:cxn>
                </a:cxnLst>
                <a:rect l="0" t="0" r="r" b="b"/>
                <a:pathLst>
                  <a:path w="69" h="65">
                    <a:moveTo>
                      <a:pt x="40" y="44"/>
                    </a:moveTo>
                    <a:cubicBezTo>
                      <a:pt x="56" y="39"/>
                      <a:pt x="69" y="39"/>
                      <a:pt x="48" y="8"/>
                    </a:cubicBezTo>
                    <a:cubicBezTo>
                      <a:pt x="43" y="1"/>
                      <a:pt x="24" y="0"/>
                      <a:pt x="24" y="0"/>
                    </a:cubicBezTo>
                    <a:cubicBezTo>
                      <a:pt x="0" y="8"/>
                      <a:pt x="7" y="24"/>
                      <a:pt x="24" y="36"/>
                    </a:cubicBezTo>
                    <a:cubicBezTo>
                      <a:pt x="26" y="43"/>
                      <a:pt x="40" y="65"/>
                      <a:pt x="40" y="44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1" name="Freeform 165"/>
              <p:cNvSpPr>
                <a:spLocks/>
              </p:cNvSpPr>
              <p:nvPr/>
            </p:nvSpPr>
            <p:spPr bwMode="auto">
              <a:xfrm>
                <a:off x="4005081" y="1990230"/>
                <a:ext cx="45991" cy="46081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0" y="28"/>
                  </a:cxn>
                  <a:cxn ang="0">
                    <a:pos x="33" y="58"/>
                  </a:cxn>
                  <a:cxn ang="0">
                    <a:pos x="54" y="55"/>
                  </a:cxn>
                  <a:cxn ang="0">
                    <a:pos x="51" y="22"/>
                  </a:cxn>
                  <a:cxn ang="0">
                    <a:pos x="24" y="10"/>
                  </a:cxn>
                </a:cxnLst>
                <a:rect l="0" t="0" r="r" b="b"/>
                <a:pathLst>
                  <a:path w="59" h="61">
                    <a:moveTo>
                      <a:pt x="24" y="10"/>
                    </a:moveTo>
                    <a:cubicBezTo>
                      <a:pt x="12" y="14"/>
                      <a:pt x="7" y="18"/>
                      <a:pt x="0" y="28"/>
                    </a:cubicBezTo>
                    <a:cubicBezTo>
                      <a:pt x="4" y="52"/>
                      <a:pt x="11" y="52"/>
                      <a:pt x="33" y="58"/>
                    </a:cubicBezTo>
                    <a:cubicBezTo>
                      <a:pt x="40" y="57"/>
                      <a:pt x="51" y="61"/>
                      <a:pt x="54" y="55"/>
                    </a:cubicBezTo>
                    <a:cubicBezTo>
                      <a:pt x="59" y="45"/>
                      <a:pt x="56" y="32"/>
                      <a:pt x="51" y="22"/>
                    </a:cubicBezTo>
                    <a:cubicBezTo>
                      <a:pt x="47" y="13"/>
                      <a:pt x="24" y="0"/>
                      <a:pt x="24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2" name="Freeform 165"/>
              <p:cNvSpPr>
                <a:spLocks/>
              </p:cNvSpPr>
              <p:nvPr/>
            </p:nvSpPr>
            <p:spPr bwMode="auto">
              <a:xfrm>
                <a:off x="3776710" y="2136417"/>
                <a:ext cx="45991" cy="46081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0" y="28"/>
                  </a:cxn>
                  <a:cxn ang="0">
                    <a:pos x="33" y="58"/>
                  </a:cxn>
                  <a:cxn ang="0">
                    <a:pos x="54" y="55"/>
                  </a:cxn>
                  <a:cxn ang="0">
                    <a:pos x="51" y="22"/>
                  </a:cxn>
                  <a:cxn ang="0">
                    <a:pos x="24" y="10"/>
                  </a:cxn>
                </a:cxnLst>
                <a:rect l="0" t="0" r="r" b="b"/>
                <a:pathLst>
                  <a:path w="59" h="61">
                    <a:moveTo>
                      <a:pt x="24" y="10"/>
                    </a:moveTo>
                    <a:cubicBezTo>
                      <a:pt x="12" y="14"/>
                      <a:pt x="7" y="18"/>
                      <a:pt x="0" y="28"/>
                    </a:cubicBezTo>
                    <a:cubicBezTo>
                      <a:pt x="4" y="52"/>
                      <a:pt x="11" y="52"/>
                      <a:pt x="33" y="58"/>
                    </a:cubicBezTo>
                    <a:cubicBezTo>
                      <a:pt x="40" y="57"/>
                      <a:pt x="51" y="61"/>
                      <a:pt x="54" y="55"/>
                    </a:cubicBezTo>
                    <a:cubicBezTo>
                      <a:pt x="59" y="45"/>
                      <a:pt x="56" y="32"/>
                      <a:pt x="51" y="22"/>
                    </a:cubicBezTo>
                    <a:cubicBezTo>
                      <a:pt x="47" y="13"/>
                      <a:pt x="24" y="0"/>
                      <a:pt x="24" y="10"/>
                    </a:cubicBezTo>
                    <a:close/>
                  </a:path>
                </a:pathLst>
              </a:custGeom>
              <a:grpFill/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3" name="Figura a mano libera 42"/>
              <p:cNvSpPr/>
              <p:nvPr/>
            </p:nvSpPr>
            <p:spPr>
              <a:xfrm>
                <a:off x="4074861" y="1971162"/>
                <a:ext cx="118943" cy="42903"/>
              </a:xfrm>
              <a:custGeom>
                <a:avLst/>
                <a:gdLst>
                  <a:gd name="connsiteX0" fmla="*/ 9525 w 119277"/>
                  <a:gd name="connsiteY0" fmla="*/ 10038 h 42423"/>
                  <a:gd name="connsiteX1" fmla="*/ 80010 w 119277"/>
                  <a:gd name="connsiteY1" fmla="*/ 8133 h 42423"/>
                  <a:gd name="connsiteX2" fmla="*/ 97155 w 119277"/>
                  <a:gd name="connsiteY2" fmla="*/ 19563 h 42423"/>
                  <a:gd name="connsiteX3" fmla="*/ 102870 w 119277"/>
                  <a:gd name="connsiteY3" fmla="*/ 23373 h 42423"/>
                  <a:gd name="connsiteX4" fmla="*/ 116205 w 119277"/>
                  <a:gd name="connsiteY4" fmla="*/ 27183 h 42423"/>
                  <a:gd name="connsiteX5" fmla="*/ 118110 w 119277"/>
                  <a:gd name="connsiteY5" fmla="*/ 32898 h 42423"/>
                  <a:gd name="connsiteX6" fmla="*/ 99060 w 119277"/>
                  <a:gd name="connsiteY6" fmla="*/ 42423 h 42423"/>
                  <a:gd name="connsiteX7" fmla="*/ 66675 w 119277"/>
                  <a:gd name="connsiteY7" fmla="*/ 36708 h 42423"/>
                  <a:gd name="connsiteX8" fmla="*/ 49530 w 119277"/>
                  <a:gd name="connsiteY8" fmla="*/ 27183 h 42423"/>
                  <a:gd name="connsiteX9" fmla="*/ 0 w 119277"/>
                  <a:gd name="connsiteY9" fmla="*/ 21468 h 42423"/>
                  <a:gd name="connsiteX10" fmla="*/ 9525 w 119277"/>
                  <a:gd name="connsiteY10" fmla="*/ 10038 h 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277" h="42423">
                    <a:moveTo>
                      <a:pt x="9525" y="10038"/>
                    </a:moveTo>
                    <a:cubicBezTo>
                      <a:pt x="39640" y="0"/>
                      <a:pt x="16941" y="6099"/>
                      <a:pt x="80010" y="8133"/>
                    </a:cubicBezTo>
                    <a:lnTo>
                      <a:pt x="97155" y="19563"/>
                    </a:lnTo>
                    <a:cubicBezTo>
                      <a:pt x="99060" y="20833"/>
                      <a:pt x="100698" y="22649"/>
                      <a:pt x="102870" y="23373"/>
                    </a:cubicBezTo>
                    <a:cubicBezTo>
                      <a:pt x="111069" y="26106"/>
                      <a:pt x="106637" y="24791"/>
                      <a:pt x="116205" y="27183"/>
                    </a:cubicBezTo>
                    <a:cubicBezTo>
                      <a:pt x="116840" y="29088"/>
                      <a:pt x="119277" y="31264"/>
                      <a:pt x="118110" y="32898"/>
                    </a:cubicBezTo>
                    <a:cubicBezTo>
                      <a:pt x="113179" y="39801"/>
                      <a:pt x="106161" y="40648"/>
                      <a:pt x="99060" y="42423"/>
                    </a:cubicBezTo>
                    <a:cubicBezTo>
                      <a:pt x="92390" y="41817"/>
                      <a:pt x="74289" y="41784"/>
                      <a:pt x="66675" y="36708"/>
                    </a:cubicBezTo>
                    <a:cubicBezTo>
                      <a:pt x="57103" y="30327"/>
                      <a:pt x="58042" y="29504"/>
                      <a:pt x="49530" y="27183"/>
                    </a:cubicBezTo>
                    <a:cubicBezTo>
                      <a:pt x="25941" y="20750"/>
                      <a:pt x="33491" y="23329"/>
                      <a:pt x="0" y="21468"/>
                    </a:cubicBezTo>
                    <a:cubicBezTo>
                      <a:pt x="4806" y="14259"/>
                      <a:pt x="2191" y="17372"/>
                      <a:pt x="9525" y="10038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4" name="Figura a mano libera 43"/>
              <p:cNvSpPr/>
              <p:nvPr/>
            </p:nvSpPr>
            <p:spPr>
              <a:xfrm rot="21414084">
                <a:off x="4434861" y="2029955"/>
                <a:ext cx="118944" cy="41314"/>
              </a:xfrm>
              <a:custGeom>
                <a:avLst/>
                <a:gdLst>
                  <a:gd name="connsiteX0" fmla="*/ 9525 w 119277"/>
                  <a:gd name="connsiteY0" fmla="*/ 10038 h 42423"/>
                  <a:gd name="connsiteX1" fmla="*/ 80010 w 119277"/>
                  <a:gd name="connsiteY1" fmla="*/ 8133 h 42423"/>
                  <a:gd name="connsiteX2" fmla="*/ 97155 w 119277"/>
                  <a:gd name="connsiteY2" fmla="*/ 19563 h 42423"/>
                  <a:gd name="connsiteX3" fmla="*/ 102870 w 119277"/>
                  <a:gd name="connsiteY3" fmla="*/ 23373 h 42423"/>
                  <a:gd name="connsiteX4" fmla="*/ 116205 w 119277"/>
                  <a:gd name="connsiteY4" fmla="*/ 27183 h 42423"/>
                  <a:gd name="connsiteX5" fmla="*/ 118110 w 119277"/>
                  <a:gd name="connsiteY5" fmla="*/ 32898 h 42423"/>
                  <a:gd name="connsiteX6" fmla="*/ 99060 w 119277"/>
                  <a:gd name="connsiteY6" fmla="*/ 42423 h 42423"/>
                  <a:gd name="connsiteX7" fmla="*/ 66675 w 119277"/>
                  <a:gd name="connsiteY7" fmla="*/ 36708 h 42423"/>
                  <a:gd name="connsiteX8" fmla="*/ 49530 w 119277"/>
                  <a:gd name="connsiteY8" fmla="*/ 27183 h 42423"/>
                  <a:gd name="connsiteX9" fmla="*/ 0 w 119277"/>
                  <a:gd name="connsiteY9" fmla="*/ 21468 h 42423"/>
                  <a:gd name="connsiteX10" fmla="*/ 9525 w 119277"/>
                  <a:gd name="connsiteY10" fmla="*/ 10038 h 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277" h="42423">
                    <a:moveTo>
                      <a:pt x="9525" y="10038"/>
                    </a:moveTo>
                    <a:cubicBezTo>
                      <a:pt x="39640" y="0"/>
                      <a:pt x="16941" y="6099"/>
                      <a:pt x="80010" y="8133"/>
                    </a:cubicBezTo>
                    <a:lnTo>
                      <a:pt x="97155" y="19563"/>
                    </a:lnTo>
                    <a:cubicBezTo>
                      <a:pt x="99060" y="20833"/>
                      <a:pt x="100698" y="22649"/>
                      <a:pt x="102870" y="23373"/>
                    </a:cubicBezTo>
                    <a:cubicBezTo>
                      <a:pt x="111069" y="26106"/>
                      <a:pt x="106637" y="24791"/>
                      <a:pt x="116205" y="27183"/>
                    </a:cubicBezTo>
                    <a:cubicBezTo>
                      <a:pt x="116840" y="29088"/>
                      <a:pt x="119277" y="31264"/>
                      <a:pt x="118110" y="32898"/>
                    </a:cubicBezTo>
                    <a:cubicBezTo>
                      <a:pt x="113179" y="39801"/>
                      <a:pt x="106161" y="40648"/>
                      <a:pt x="99060" y="42423"/>
                    </a:cubicBezTo>
                    <a:cubicBezTo>
                      <a:pt x="92390" y="41817"/>
                      <a:pt x="74289" y="41784"/>
                      <a:pt x="66675" y="36708"/>
                    </a:cubicBezTo>
                    <a:cubicBezTo>
                      <a:pt x="57103" y="30327"/>
                      <a:pt x="58042" y="29504"/>
                      <a:pt x="49530" y="27183"/>
                    </a:cubicBezTo>
                    <a:cubicBezTo>
                      <a:pt x="25941" y="20750"/>
                      <a:pt x="33491" y="23329"/>
                      <a:pt x="0" y="21468"/>
                    </a:cubicBezTo>
                    <a:cubicBezTo>
                      <a:pt x="4806" y="14259"/>
                      <a:pt x="2191" y="17372"/>
                      <a:pt x="9525" y="10038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5" name="Figura a mano libera 44"/>
              <p:cNvSpPr/>
              <p:nvPr/>
            </p:nvSpPr>
            <p:spPr>
              <a:xfrm rot="10581369">
                <a:off x="4263583" y="1999764"/>
                <a:ext cx="106256" cy="46081"/>
              </a:xfrm>
              <a:custGeom>
                <a:avLst/>
                <a:gdLst>
                  <a:gd name="connsiteX0" fmla="*/ 9525 w 119277"/>
                  <a:gd name="connsiteY0" fmla="*/ 10038 h 42423"/>
                  <a:gd name="connsiteX1" fmla="*/ 80010 w 119277"/>
                  <a:gd name="connsiteY1" fmla="*/ 8133 h 42423"/>
                  <a:gd name="connsiteX2" fmla="*/ 97155 w 119277"/>
                  <a:gd name="connsiteY2" fmla="*/ 19563 h 42423"/>
                  <a:gd name="connsiteX3" fmla="*/ 102870 w 119277"/>
                  <a:gd name="connsiteY3" fmla="*/ 23373 h 42423"/>
                  <a:gd name="connsiteX4" fmla="*/ 116205 w 119277"/>
                  <a:gd name="connsiteY4" fmla="*/ 27183 h 42423"/>
                  <a:gd name="connsiteX5" fmla="*/ 118110 w 119277"/>
                  <a:gd name="connsiteY5" fmla="*/ 32898 h 42423"/>
                  <a:gd name="connsiteX6" fmla="*/ 99060 w 119277"/>
                  <a:gd name="connsiteY6" fmla="*/ 42423 h 42423"/>
                  <a:gd name="connsiteX7" fmla="*/ 66675 w 119277"/>
                  <a:gd name="connsiteY7" fmla="*/ 36708 h 42423"/>
                  <a:gd name="connsiteX8" fmla="*/ 49530 w 119277"/>
                  <a:gd name="connsiteY8" fmla="*/ 27183 h 42423"/>
                  <a:gd name="connsiteX9" fmla="*/ 0 w 119277"/>
                  <a:gd name="connsiteY9" fmla="*/ 21468 h 42423"/>
                  <a:gd name="connsiteX10" fmla="*/ 9525 w 119277"/>
                  <a:gd name="connsiteY10" fmla="*/ 10038 h 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277" h="42423">
                    <a:moveTo>
                      <a:pt x="9525" y="10038"/>
                    </a:moveTo>
                    <a:cubicBezTo>
                      <a:pt x="39640" y="0"/>
                      <a:pt x="16941" y="6099"/>
                      <a:pt x="80010" y="8133"/>
                    </a:cubicBezTo>
                    <a:lnTo>
                      <a:pt x="97155" y="19563"/>
                    </a:lnTo>
                    <a:cubicBezTo>
                      <a:pt x="99060" y="20833"/>
                      <a:pt x="100698" y="22649"/>
                      <a:pt x="102870" y="23373"/>
                    </a:cubicBezTo>
                    <a:cubicBezTo>
                      <a:pt x="111069" y="26106"/>
                      <a:pt x="106637" y="24791"/>
                      <a:pt x="116205" y="27183"/>
                    </a:cubicBezTo>
                    <a:cubicBezTo>
                      <a:pt x="116840" y="29088"/>
                      <a:pt x="119277" y="31264"/>
                      <a:pt x="118110" y="32898"/>
                    </a:cubicBezTo>
                    <a:cubicBezTo>
                      <a:pt x="113179" y="39801"/>
                      <a:pt x="106161" y="40648"/>
                      <a:pt x="99060" y="42423"/>
                    </a:cubicBezTo>
                    <a:cubicBezTo>
                      <a:pt x="92390" y="41817"/>
                      <a:pt x="74289" y="41784"/>
                      <a:pt x="66675" y="36708"/>
                    </a:cubicBezTo>
                    <a:cubicBezTo>
                      <a:pt x="57103" y="30327"/>
                      <a:pt x="58042" y="29504"/>
                      <a:pt x="49530" y="27183"/>
                    </a:cubicBezTo>
                    <a:cubicBezTo>
                      <a:pt x="25941" y="20750"/>
                      <a:pt x="33491" y="23329"/>
                      <a:pt x="0" y="21468"/>
                    </a:cubicBezTo>
                    <a:cubicBezTo>
                      <a:pt x="4806" y="14259"/>
                      <a:pt x="2191" y="17372"/>
                      <a:pt x="9525" y="10038"/>
                    </a:cubicBezTo>
                    <a:close/>
                  </a:path>
                </a:pathLst>
              </a:custGeom>
              <a:grpFill/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sp>
          <p:nvSpPr>
            <p:cNvPr id="9" name="Figura a mano libera 8"/>
            <p:cNvSpPr/>
            <p:nvPr userDrawn="1"/>
          </p:nvSpPr>
          <p:spPr bwMode="auto">
            <a:xfrm>
              <a:off x="5944179" y="1674948"/>
              <a:ext cx="26983" cy="17460"/>
            </a:xfrm>
            <a:custGeom>
              <a:avLst/>
              <a:gdLst>
                <a:gd name="connsiteX0" fmla="*/ 54729 w 68423"/>
                <a:gd name="connsiteY0" fmla="*/ 753 h 44568"/>
                <a:gd name="connsiteX1" fmla="*/ 28059 w 68423"/>
                <a:gd name="connsiteY1" fmla="*/ 2658 h 44568"/>
                <a:gd name="connsiteX2" fmla="*/ 24249 w 68423"/>
                <a:gd name="connsiteY2" fmla="*/ 10278 h 44568"/>
                <a:gd name="connsiteX3" fmla="*/ 12819 w 68423"/>
                <a:gd name="connsiteY3" fmla="*/ 15993 h 44568"/>
                <a:gd name="connsiteX4" fmla="*/ 7104 w 68423"/>
                <a:gd name="connsiteY4" fmla="*/ 19803 h 44568"/>
                <a:gd name="connsiteX5" fmla="*/ 5199 w 68423"/>
                <a:gd name="connsiteY5" fmla="*/ 40758 h 44568"/>
                <a:gd name="connsiteX6" fmla="*/ 10914 w 68423"/>
                <a:gd name="connsiteY6" fmla="*/ 44568 h 44568"/>
                <a:gd name="connsiteX7" fmla="*/ 16629 w 68423"/>
                <a:gd name="connsiteY7" fmla="*/ 42663 h 44568"/>
                <a:gd name="connsiteX8" fmla="*/ 22344 w 68423"/>
                <a:gd name="connsiteY8" fmla="*/ 38853 h 44568"/>
                <a:gd name="connsiteX9" fmla="*/ 39489 w 68423"/>
                <a:gd name="connsiteY9" fmla="*/ 40758 h 44568"/>
                <a:gd name="connsiteX10" fmla="*/ 45204 w 68423"/>
                <a:gd name="connsiteY10" fmla="*/ 42663 h 44568"/>
                <a:gd name="connsiteX11" fmla="*/ 56634 w 68423"/>
                <a:gd name="connsiteY11" fmla="*/ 35043 h 44568"/>
                <a:gd name="connsiteX12" fmla="*/ 58539 w 68423"/>
                <a:gd name="connsiteY12" fmla="*/ 29328 h 44568"/>
                <a:gd name="connsiteX13" fmla="*/ 64254 w 68423"/>
                <a:gd name="connsiteY13" fmla="*/ 27423 h 44568"/>
                <a:gd name="connsiteX14" fmla="*/ 64254 w 68423"/>
                <a:gd name="connsiteY14" fmla="*/ 8373 h 44568"/>
                <a:gd name="connsiteX15" fmla="*/ 58539 w 68423"/>
                <a:gd name="connsiteY15" fmla="*/ 4563 h 44568"/>
                <a:gd name="connsiteX16" fmla="*/ 54729 w 68423"/>
                <a:gd name="connsiteY16" fmla="*/ 753 h 4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423" h="44568">
                  <a:moveTo>
                    <a:pt x="54729" y="753"/>
                  </a:moveTo>
                  <a:cubicBezTo>
                    <a:pt x="49649" y="436"/>
                    <a:pt x="36566" y="0"/>
                    <a:pt x="28059" y="2658"/>
                  </a:cubicBezTo>
                  <a:cubicBezTo>
                    <a:pt x="25348" y="3505"/>
                    <a:pt x="26067" y="8096"/>
                    <a:pt x="24249" y="10278"/>
                  </a:cubicBezTo>
                  <a:cubicBezTo>
                    <a:pt x="20349" y="14958"/>
                    <a:pt x="17648" y="13578"/>
                    <a:pt x="12819" y="15993"/>
                  </a:cubicBezTo>
                  <a:cubicBezTo>
                    <a:pt x="10771" y="17017"/>
                    <a:pt x="9009" y="18533"/>
                    <a:pt x="7104" y="19803"/>
                  </a:cubicBezTo>
                  <a:cubicBezTo>
                    <a:pt x="1800" y="27759"/>
                    <a:pt x="0" y="27761"/>
                    <a:pt x="5199" y="40758"/>
                  </a:cubicBezTo>
                  <a:cubicBezTo>
                    <a:pt x="6049" y="42884"/>
                    <a:pt x="9009" y="43298"/>
                    <a:pt x="10914" y="44568"/>
                  </a:cubicBezTo>
                  <a:cubicBezTo>
                    <a:pt x="12819" y="43933"/>
                    <a:pt x="14833" y="43561"/>
                    <a:pt x="16629" y="42663"/>
                  </a:cubicBezTo>
                  <a:cubicBezTo>
                    <a:pt x="18677" y="41639"/>
                    <a:pt x="20062" y="39043"/>
                    <a:pt x="22344" y="38853"/>
                  </a:cubicBezTo>
                  <a:cubicBezTo>
                    <a:pt x="28074" y="38375"/>
                    <a:pt x="33774" y="40123"/>
                    <a:pt x="39489" y="40758"/>
                  </a:cubicBezTo>
                  <a:cubicBezTo>
                    <a:pt x="41394" y="41393"/>
                    <a:pt x="43196" y="42663"/>
                    <a:pt x="45204" y="42663"/>
                  </a:cubicBezTo>
                  <a:cubicBezTo>
                    <a:pt x="52311" y="42663"/>
                    <a:pt x="53763" y="40785"/>
                    <a:pt x="56634" y="35043"/>
                  </a:cubicBezTo>
                  <a:cubicBezTo>
                    <a:pt x="57532" y="33247"/>
                    <a:pt x="57119" y="30748"/>
                    <a:pt x="58539" y="29328"/>
                  </a:cubicBezTo>
                  <a:cubicBezTo>
                    <a:pt x="59959" y="27908"/>
                    <a:pt x="62349" y="28058"/>
                    <a:pt x="64254" y="27423"/>
                  </a:cubicBezTo>
                  <a:cubicBezTo>
                    <a:pt x="66693" y="20105"/>
                    <a:pt x="68423" y="17754"/>
                    <a:pt x="64254" y="8373"/>
                  </a:cubicBezTo>
                  <a:cubicBezTo>
                    <a:pt x="63324" y="6281"/>
                    <a:pt x="60631" y="5493"/>
                    <a:pt x="58539" y="4563"/>
                  </a:cubicBezTo>
                  <a:cubicBezTo>
                    <a:pt x="54869" y="2932"/>
                    <a:pt x="59809" y="1070"/>
                    <a:pt x="54729" y="753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0" name="Figura a mano libera 9"/>
            <p:cNvSpPr/>
            <p:nvPr userDrawn="1"/>
          </p:nvSpPr>
          <p:spPr bwMode="auto">
            <a:xfrm>
              <a:off x="6877457" y="1065424"/>
              <a:ext cx="22221" cy="28571"/>
            </a:xfrm>
            <a:custGeom>
              <a:avLst/>
              <a:gdLst>
                <a:gd name="connsiteX0" fmla="*/ 14440 w 53392"/>
                <a:gd name="connsiteY0" fmla="*/ 7620 h 72390"/>
                <a:gd name="connsiteX1" fmla="*/ 6820 w 53392"/>
                <a:gd name="connsiteY1" fmla="*/ 9525 h 72390"/>
                <a:gd name="connsiteX2" fmla="*/ 4915 w 53392"/>
                <a:gd name="connsiteY2" fmla="*/ 15240 h 72390"/>
                <a:gd name="connsiteX3" fmla="*/ 3010 w 53392"/>
                <a:gd name="connsiteY3" fmla="*/ 36195 h 72390"/>
                <a:gd name="connsiteX4" fmla="*/ 4915 w 53392"/>
                <a:gd name="connsiteY4" fmla="*/ 62865 h 72390"/>
                <a:gd name="connsiteX5" fmla="*/ 16345 w 53392"/>
                <a:gd name="connsiteY5" fmla="*/ 66675 h 72390"/>
                <a:gd name="connsiteX6" fmla="*/ 27775 w 53392"/>
                <a:gd name="connsiteY6" fmla="*/ 72390 h 72390"/>
                <a:gd name="connsiteX7" fmla="*/ 35395 w 53392"/>
                <a:gd name="connsiteY7" fmla="*/ 70485 h 72390"/>
                <a:gd name="connsiteX8" fmla="*/ 39205 w 53392"/>
                <a:gd name="connsiteY8" fmla="*/ 64770 h 72390"/>
                <a:gd name="connsiteX9" fmla="*/ 44920 w 53392"/>
                <a:gd name="connsiteY9" fmla="*/ 60960 h 72390"/>
                <a:gd name="connsiteX10" fmla="*/ 48730 w 53392"/>
                <a:gd name="connsiteY10" fmla="*/ 47625 h 72390"/>
                <a:gd name="connsiteX11" fmla="*/ 52540 w 53392"/>
                <a:gd name="connsiteY11" fmla="*/ 19050 h 72390"/>
                <a:gd name="connsiteX12" fmla="*/ 50635 w 53392"/>
                <a:gd name="connsiteY12" fmla="*/ 5715 h 72390"/>
                <a:gd name="connsiteX13" fmla="*/ 39205 w 53392"/>
                <a:gd name="connsiteY13" fmla="*/ 1905 h 72390"/>
                <a:gd name="connsiteX14" fmla="*/ 33490 w 53392"/>
                <a:gd name="connsiteY14" fmla="*/ 0 h 72390"/>
                <a:gd name="connsiteX15" fmla="*/ 18250 w 53392"/>
                <a:gd name="connsiteY15" fmla="*/ 1905 h 72390"/>
                <a:gd name="connsiteX16" fmla="*/ 14440 w 53392"/>
                <a:gd name="connsiteY16" fmla="*/ 7620 h 72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3392" h="72390">
                  <a:moveTo>
                    <a:pt x="14440" y="7620"/>
                  </a:moveTo>
                  <a:cubicBezTo>
                    <a:pt x="12535" y="8890"/>
                    <a:pt x="8864" y="7889"/>
                    <a:pt x="6820" y="9525"/>
                  </a:cubicBezTo>
                  <a:cubicBezTo>
                    <a:pt x="5252" y="10779"/>
                    <a:pt x="5199" y="13252"/>
                    <a:pt x="4915" y="15240"/>
                  </a:cubicBezTo>
                  <a:cubicBezTo>
                    <a:pt x="3923" y="22183"/>
                    <a:pt x="3645" y="29210"/>
                    <a:pt x="3010" y="36195"/>
                  </a:cubicBezTo>
                  <a:cubicBezTo>
                    <a:pt x="3645" y="45085"/>
                    <a:pt x="1343" y="54700"/>
                    <a:pt x="4915" y="62865"/>
                  </a:cubicBezTo>
                  <a:cubicBezTo>
                    <a:pt x="6525" y="66544"/>
                    <a:pt x="12535" y="65405"/>
                    <a:pt x="16345" y="66675"/>
                  </a:cubicBezTo>
                  <a:cubicBezTo>
                    <a:pt x="24232" y="69304"/>
                    <a:pt x="20389" y="67466"/>
                    <a:pt x="27775" y="72390"/>
                  </a:cubicBezTo>
                  <a:cubicBezTo>
                    <a:pt x="30315" y="71755"/>
                    <a:pt x="33217" y="71937"/>
                    <a:pt x="35395" y="70485"/>
                  </a:cubicBezTo>
                  <a:cubicBezTo>
                    <a:pt x="37300" y="69215"/>
                    <a:pt x="37586" y="66389"/>
                    <a:pt x="39205" y="64770"/>
                  </a:cubicBezTo>
                  <a:cubicBezTo>
                    <a:pt x="40824" y="63151"/>
                    <a:pt x="43015" y="62230"/>
                    <a:pt x="44920" y="60960"/>
                  </a:cubicBezTo>
                  <a:cubicBezTo>
                    <a:pt x="46185" y="57164"/>
                    <a:pt x="48252" y="51452"/>
                    <a:pt x="48730" y="47625"/>
                  </a:cubicBezTo>
                  <a:cubicBezTo>
                    <a:pt x="52459" y="17792"/>
                    <a:pt x="47782" y="33325"/>
                    <a:pt x="52540" y="19050"/>
                  </a:cubicBezTo>
                  <a:cubicBezTo>
                    <a:pt x="51905" y="14605"/>
                    <a:pt x="53392" y="9259"/>
                    <a:pt x="50635" y="5715"/>
                  </a:cubicBezTo>
                  <a:cubicBezTo>
                    <a:pt x="48169" y="2545"/>
                    <a:pt x="43015" y="3175"/>
                    <a:pt x="39205" y="1905"/>
                  </a:cubicBezTo>
                  <a:lnTo>
                    <a:pt x="33490" y="0"/>
                  </a:lnTo>
                  <a:cubicBezTo>
                    <a:pt x="28410" y="635"/>
                    <a:pt x="23003" y="4"/>
                    <a:pt x="18250" y="1905"/>
                  </a:cubicBezTo>
                  <a:cubicBezTo>
                    <a:pt x="0" y="9205"/>
                    <a:pt x="16345" y="6350"/>
                    <a:pt x="14440" y="762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1" name="Figura a mano libera 10"/>
            <p:cNvSpPr/>
            <p:nvPr userDrawn="1"/>
          </p:nvSpPr>
          <p:spPr bwMode="auto">
            <a:xfrm>
              <a:off x="6869522" y="1092408"/>
              <a:ext cx="23808" cy="23810"/>
            </a:xfrm>
            <a:custGeom>
              <a:avLst/>
              <a:gdLst>
                <a:gd name="connsiteX0" fmla="*/ 9525 w 59055"/>
                <a:gd name="connsiteY0" fmla="*/ 2114 h 57359"/>
                <a:gd name="connsiteX1" fmla="*/ 1905 w 59055"/>
                <a:gd name="connsiteY1" fmla="*/ 19259 h 57359"/>
                <a:gd name="connsiteX2" fmla="*/ 0 w 59055"/>
                <a:gd name="connsiteY2" fmla="*/ 24974 h 57359"/>
                <a:gd name="connsiteX3" fmla="*/ 17145 w 59055"/>
                <a:gd name="connsiteY3" fmla="*/ 36404 h 57359"/>
                <a:gd name="connsiteX4" fmla="*/ 22860 w 59055"/>
                <a:gd name="connsiteY4" fmla="*/ 40214 h 57359"/>
                <a:gd name="connsiteX5" fmla="*/ 26670 w 59055"/>
                <a:gd name="connsiteY5" fmla="*/ 45929 h 57359"/>
                <a:gd name="connsiteX6" fmla="*/ 28575 w 59055"/>
                <a:gd name="connsiteY6" fmla="*/ 55454 h 57359"/>
                <a:gd name="connsiteX7" fmla="*/ 34290 w 59055"/>
                <a:gd name="connsiteY7" fmla="*/ 57359 h 57359"/>
                <a:gd name="connsiteX8" fmla="*/ 40005 w 59055"/>
                <a:gd name="connsiteY8" fmla="*/ 55454 h 57359"/>
                <a:gd name="connsiteX9" fmla="*/ 43815 w 59055"/>
                <a:gd name="connsiteY9" fmla="*/ 49739 h 57359"/>
                <a:gd name="connsiteX10" fmla="*/ 49530 w 59055"/>
                <a:gd name="connsiteY10" fmla="*/ 45929 h 57359"/>
                <a:gd name="connsiteX11" fmla="*/ 59055 w 59055"/>
                <a:gd name="connsiteY11" fmla="*/ 26879 h 57359"/>
                <a:gd name="connsiteX12" fmla="*/ 51435 w 59055"/>
                <a:gd name="connsiteY12" fmla="*/ 17354 h 57359"/>
                <a:gd name="connsiteX13" fmla="*/ 34290 w 59055"/>
                <a:gd name="connsiteY13" fmla="*/ 11639 h 57359"/>
                <a:gd name="connsiteX14" fmla="*/ 28575 w 59055"/>
                <a:gd name="connsiteY14" fmla="*/ 9734 h 57359"/>
                <a:gd name="connsiteX15" fmla="*/ 9525 w 59055"/>
                <a:gd name="connsiteY15" fmla="*/ 209 h 57359"/>
                <a:gd name="connsiteX16" fmla="*/ 9525 w 59055"/>
                <a:gd name="connsiteY16" fmla="*/ 2114 h 5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" h="57359">
                  <a:moveTo>
                    <a:pt x="9525" y="2114"/>
                  </a:moveTo>
                  <a:cubicBezTo>
                    <a:pt x="3487" y="11171"/>
                    <a:pt x="6439" y="5657"/>
                    <a:pt x="1905" y="19259"/>
                  </a:cubicBezTo>
                  <a:lnTo>
                    <a:pt x="0" y="24974"/>
                  </a:lnTo>
                  <a:lnTo>
                    <a:pt x="17145" y="36404"/>
                  </a:lnTo>
                  <a:lnTo>
                    <a:pt x="22860" y="40214"/>
                  </a:lnTo>
                  <a:cubicBezTo>
                    <a:pt x="24130" y="42119"/>
                    <a:pt x="25866" y="43785"/>
                    <a:pt x="26670" y="45929"/>
                  </a:cubicBezTo>
                  <a:cubicBezTo>
                    <a:pt x="27807" y="48961"/>
                    <a:pt x="26779" y="52760"/>
                    <a:pt x="28575" y="55454"/>
                  </a:cubicBezTo>
                  <a:cubicBezTo>
                    <a:pt x="29689" y="57125"/>
                    <a:pt x="32385" y="56724"/>
                    <a:pt x="34290" y="57359"/>
                  </a:cubicBezTo>
                  <a:cubicBezTo>
                    <a:pt x="36195" y="56724"/>
                    <a:pt x="38437" y="56708"/>
                    <a:pt x="40005" y="55454"/>
                  </a:cubicBezTo>
                  <a:cubicBezTo>
                    <a:pt x="41793" y="54024"/>
                    <a:pt x="42196" y="51358"/>
                    <a:pt x="43815" y="49739"/>
                  </a:cubicBezTo>
                  <a:cubicBezTo>
                    <a:pt x="45434" y="48120"/>
                    <a:pt x="47625" y="47199"/>
                    <a:pt x="49530" y="45929"/>
                  </a:cubicBezTo>
                  <a:cubicBezTo>
                    <a:pt x="58602" y="32321"/>
                    <a:pt x="56039" y="38941"/>
                    <a:pt x="59055" y="26879"/>
                  </a:cubicBezTo>
                  <a:cubicBezTo>
                    <a:pt x="56989" y="20682"/>
                    <a:pt x="58179" y="20351"/>
                    <a:pt x="51435" y="17354"/>
                  </a:cubicBezTo>
                  <a:lnTo>
                    <a:pt x="34290" y="11639"/>
                  </a:lnTo>
                  <a:cubicBezTo>
                    <a:pt x="32385" y="11004"/>
                    <a:pt x="30246" y="10848"/>
                    <a:pt x="28575" y="9734"/>
                  </a:cubicBezTo>
                  <a:cubicBezTo>
                    <a:pt x="18483" y="3006"/>
                    <a:pt x="19577" y="1884"/>
                    <a:pt x="9525" y="209"/>
                  </a:cubicBezTo>
                  <a:cubicBezTo>
                    <a:pt x="8272" y="0"/>
                    <a:pt x="6985" y="209"/>
                    <a:pt x="9525" y="2114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2" name="Figura a mano libera 11"/>
            <p:cNvSpPr/>
            <p:nvPr userDrawn="1"/>
          </p:nvSpPr>
          <p:spPr bwMode="auto">
            <a:xfrm>
              <a:off x="6864760" y="1130503"/>
              <a:ext cx="19046" cy="20635"/>
            </a:xfrm>
            <a:custGeom>
              <a:avLst/>
              <a:gdLst>
                <a:gd name="connsiteX0" fmla="*/ 11760 w 44145"/>
                <a:gd name="connsiteY0" fmla="*/ 7620 h 53209"/>
                <a:gd name="connsiteX1" fmla="*/ 2235 w 44145"/>
                <a:gd name="connsiteY1" fmla="*/ 9525 h 53209"/>
                <a:gd name="connsiteX2" fmla="*/ 330 w 44145"/>
                <a:gd name="connsiteY2" fmla="*/ 15240 h 53209"/>
                <a:gd name="connsiteX3" fmla="*/ 11760 w 44145"/>
                <a:gd name="connsiteY3" fmla="*/ 34290 h 53209"/>
                <a:gd name="connsiteX4" fmla="*/ 19380 w 44145"/>
                <a:gd name="connsiteY4" fmla="*/ 43815 h 53209"/>
                <a:gd name="connsiteX5" fmla="*/ 28905 w 44145"/>
                <a:gd name="connsiteY5" fmla="*/ 51435 h 53209"/>
                <a:gd name="connsiteX6" fmla="*/ 42240 w 44145"/>
                <a:gd name="connsiteY6" fmla="*/ 49530 h 53209"/>
                <a:gd name="connsiteX7" fmla="*/ 44145 w 44145"/>
                <a:gd name="connsiteY7" fmla="*/ 43815 h 53209"/>
                <a:gd name="connsiteX8" fmla="*/ 38430 w 44145"/>
                <a:gd name="connsiteY8" fmla="*/ 30480 h 53209"/>
                <a:gd name="connsiteX9" fmla="*/ 32715 w 44145"/>
                <a:gd name="connsiteY9" fmla="*/ 26670 h 53209"/>
                <a:gd name="connsiteX10" fmla="*/ 30810 w 44145"/>
                <a:gd name="connsiteY10" fmla="*/ 20955 h 53209"/>
                <a:gd name="connsiteX11" fmla="*/ 30810 w 44145"/>
                <a:gd name="connsiteY11" fmla="*/ 5715 h 53209"/>
                <a:gd name="connsiteX12" fmla="*/ 19380 w 44145"/>
                <a:gd name="connsiteY12" fmla="*/ 1905 h 53209"/>
                <a:gd name="connsiteX13" fmla="*/ 13665 w 44145"/>
                <a:gd name="connsiteY13" fmla="*/ 0 h 53209"/>
                <a:gd name="connsiteX14" fmla="*/ 4140 w 44145"/>
                <a:gd name="connsiteY14" fmla="*/ 7620 h 53209"/>
                <a:gd name="connsiteX15" fmla="*/ 11760 w 44145"/>
                <a:gd name="connsiteY15" fmla="*/ 7620 h 53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145" h="53209">
                  <a:moveTo>
                    <a:pt x="11760" y="7620"/>
                  </a:moveTo>
                  <a:cubicBezTo>
                    <a:pt x="11443" y="7937"/>
                    <a:pt x="4929" y="7729"/>
                    <a:pt x="2235" y="9525"/>
                  </a:cubicBezTo>
                  <a:cubicBezTo>
                    <a:pt x="564" y="10639"/>
                    <a:pt x="0" y="13259"/>
                    <a:pt x="330" y="15240"/>
                  </a:cubicBezTo>
                  <a:cubicBezTo>
                    <a:pt x="3318" y="33169"/>
                    <a:pt x="1451" y="30854"/>
                    <a:pt x="11760" y="34290"/>
                  </a:cubicBezTo>
                  <a:cubicBezTo>
                    <a:pt x="16548" y="48655"/>
                    <a:pt x="9532" y="31505"/>
                    <a:pt x="19380" y="43815"/>
                  </a:cubicBezTo>
                  <a:cubicBezTo>
                    <a:pt x="26896" y="53209"/>
                    <a:pt x="13101" y="47484"/>
                    <a:pt x="28905" y="51435"/>
                  </a:cubicBezTo>
                  <a:cubicBezTo>
                    <a:pt x="33350" y="50800"/>
                    <a:pt x="38224" y="51538"/>
                    <a:pt x="42240" y="49530"/>
                  </a:cubicBezTo>
                  <a:cubicBezTo>
                    <a:pt x="44036" y="48632"/>
                    <a:pt x="44145" y="45823"/>
                    <a:pt x="44145" y="43815"/>
                  </a:cubicBezTo>
                  <a:cubicBezTo>
                    <a:pt x="44145" y="39443"/>
                    <a:pt x="41541" y="33591"/>
                    <a:pt x="38430" y="30480"/>
                  </a:cubicBezTo>
                  <a:cubicBezTo>
                    <a:pt x="36811" y="28861"/>
                    <a:pt x="34620" y="27940"/>
                    <a:pt x="32715" y="26670"/>
                  </a:cubicBezTo>
                  <a:cubicBezTo>
                    <a:pt x="32080" y="24765"/>
                    <a:pt x="30810" y="22963"/>
                    <a:pt x="30810" y="20955"/>
                  </a:cubicBezTo>
                  <a:cubicBezTo>
                    <a:pt x="30810" y="16601"/>
                    <a:pt x="35890" y="10069"/>
                    <a:pt x="30810" y="5715"/>
                  </a:cubicBezTo>
                  <a:cubicBezTo>
                    <a:pt x="27761" y="3101"/>
                    <a:pt x="23190" y="3175"/>
                    <a:pt x="19380" y="1905"/>
                  </a:cubicBezTo>
                  <a:lnTo>
                    <a:pt x="13665" y="0"/>
                  </a:lnTo>
                  <a:cubicBezTo>
                    <a:pt x="7074" y="2197"/>
                    <a:pt x="7587" y="727"/>
                    <a:pt x="4140" y="7620"/>
                  </a:cubicBezTo>
                  <a:cubicBezTo>
                    <a:pt x="3856" y="8188"/>
                    <a:pt x="12077" y="7303"/>
                    <a:pt x="11760" y="762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3" name="Figura a mano libera 12"/>
            <p:cNvSpPr/>
            <p:nvPr userDrawn="1"/>
          </p:nvSpPr>
          <p:spPr bwMode="auto">
            <a:xfrm>
              <a:off x="6853650" y="1155900"/>
              <a:ext cx="17459" cy="11112"/>
            </a:xfrm>
            <a:custGeom>
              <a:avLst/>
              <a:gdLst>
                <a:gd name="connsiteX0" fmla="*/ 9079 w 43207"/>
                <a:gd name="connsiteY0" fmla="*/ 5715 h 25400"/>
                <a:gd name="connsiteX1" fmla="*/ 3364 w 43207"/>
                <a:gd name="connsiteY1" fmla="*/ 7620 h 25400"/>
                <a:gd name="connsiteX2" fmla="*/ 10984 w 43207"/>
                <a:gd name="connsiteY2" fmla="*/ 20955 h 25400"/>
                <a:gd name="connsiteX3" fmla="*/ 26224 w 43207"/>
                <a:gd name="connsiteY3" fmla="*/ 24765 h 25400"/>
                <a:gd name="connsiteX4" fmla="*/ 41464 w 43207"/>
                <a:gd name="connsiteY4" fmla="*/ 22860 h 25400"/>
                <a:gd name="connsiteX5" fmla="*/ 39559 w 43207"/>
                <a:gd name="connsiteY5" fmla="*/ 17145 h 25400"/>
                <a:gd name="connsiteX6" fmla="*/ 31939 w 43207"/>
                <a:gd name="connsiteY6" fmla="*/ 15240 h 25400"/>
                <a:gd name="connsiteX7" fmla="*/ 26224 w 43207"/>
                <a:gd name="connsiteY7" fmla="*/ 11430 h 25400"/>
                <a:gd name="connsiteX8" fmla="*/ 20509 w 43207"/>
                <a:gd name="connsiteY8" fmla="*/ 9525 h 25400"/>
                <a:gd name="connsiteX9" fmla="*/ 18604 w 43207"/>
                <a:gd name="connsiteY9" fmla="*/ 3810 h 25400"/>
                <a:gd name="connsiteX10" fmla="*/ 7174 w 43207"/>
                <a:gd name="connsiteY10" fmla="*/ 0 h 25400"/>
                <a:gd name="connsiteX11" fmla="*/ 1459 w 43207"/>
                <a:gd name="connsiteY11" fmla="*/ 1905 h 25400"/>
                <a:gd name="connsiteX12" fmla="*/ 9079 w 43207"/>
                <a:gd name="connsiteY12" fmla="*/ 5715 h 2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207" h="25400">
                  <a:moveTo>
                    <a:pt x="9079" y="5715"/>
                  </a:moveTo>
                  <a:cubicBezTo>
                    <a:pt x="9397" y="6668"/>
                    <a:pt x="4110" y="5756"/>
                    <a:pt x="3364" y="7620"/>
                  </a:cubicBezTo>
                  <a:cubicBezTo>
                    <a:pt x="1445" y="12418"/>
                    <a:pt x="8025" y="18982"/>
                    <a:pt x="10984" y="20955"/>
                  </a:cubicBezTo>
                  <a:cubicBezTo>
                    <a:pt x="13494" y="22629"/>
                    <a:pt x="24850" y="24490"/>
                    <a:pt x="26224" y="24765"/>
                  </a:cubicBezTo>
                  <a:cubicBezTo>
                    <a:pt x="31304" y="24130"/>
                    <a:pt x="37019" y="25400"/>
                    <a:pt x="41464" y="22860"/>
                  </a:cubicBezTo>
                  <a:cubicBezTo>
                    <a:pt x="43207" y="21864"/>
                    <a:pt x="41127" y="18399"/>
                    <a:pt x="39559" y="17145"/>
                  </a:cubicBezTo>
                  <a:cubicBezTo>
                    <a:pt x="37515" y="15509"/>
                    <a:pt x="34479" y="15875"/>
                    <a:pt x="31939" y="15240"/>
                  </a:cubicBezTo>
                  <a:cubicBezTo>
                    <a:pt x="30034" y="13970"/>
                    <a:pt x="28272" y="12454"/>
                    <a:pt x="26224" y="11430"/>
                  </a:cubicBezTo>
                  <a:cubicBezTo>
                    <a:pt x="24428" y="10532"/>
                    <a:pt x="21929" y="10945"/>
                    <a:pt x="20509" y="9525"/>
                  </a:cubicBezTo>
                  <a:cubicBezTo>
                    <a:pt x="19089" y="8105"/>
                    <a:pt x="20238" y="4977"/>
                    <a:pt x="18604" y="3810"/>
                  </a:cubicBezTo>
                  <a:cubicBezTo>
                    <a:pt x="15336" y="1476"/>
                    <a:pt x="7174" y="0"/>
                    <a:pt x="7174" y="0"/>
                  </a:cubicBezTo>
                  <a:cubicBezTo>
                    <a:pt x="5269" y="635"/>
                    <a:pt x="2357" y="109"/>
                    <a:pt x="1459" y="1905"/>
                  </a:cubicBezTo>
                  <a:cubicBezTo>
                    <a:pt x="0" y="4824"/>
                    <a:pt x="8761" y="4762"/>
                    <a:pt x="9079" y="5715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4" name="Figura a mano libera 13"/>
            <p:cNvSpPr/>
            <p:nvPr userDrawn="1"/>
          </p:nvSpPr>
          <p:spPr bwMode="auto">
            <a:xfrm>
              <a:off x="6699690" y="1125741"/>
              <a:ext cx="28570" cy="23809"/>
            </a:xfrm>
            <a:custGeom>
              <a:avLst/>
              <a:gdLst>
                <a:gd name="connsiteX0" fmla="*/ 45402 w 70913"/>
                <a:gd name="connsiteY0" fmla="*/ 6099 h 57904"/>
                <a:gd name="connsiteX1" fmla="*/ 32067 w 70913"/>
                <a:gd name="connsiteY1" fmla="*/ 4194 h 57904"/>
                <a:gd name="connsiteX2" fmla="*/ 24447 w 70913"/>
                <a:gd name="connsiteY2" fmla="*/ 2289 h 57904"/>
                <a:gd name="connsiteX3" fmla="*/ 16827 w 70913"/>
                <a:gd name="connsiteY3" fmla="*/ 27054 h 57904"/>
                <a:gd name="connsiteX4" fmla="*/ 9207 w 70913"/>
                <a:gd name="connsiteY4" fmla="*/ 46104 h 57904"/>
                <a:gd name="connsiteX5" fmla="*/ 16827 w 70913"/>
                <a:gd name="connsiteY5" fmla="*/ 57534 h 57904"/>
                <a:gd name="connsiteX6" fmla="*/ 24447 w 70913"/>
                <a:gd name="connsiteY6" fmla="*/ 55629 h 57904"/>
                <a:gd name="connsiteX7" fmla="*/ 30162 w 70913"/>
                <a:gd name="connsiteY7" fmla="*/ 51819 h 57904"/>
                <a:gd name="connsiteX8" fmla="*/ 32067 w 70913"/>
                <a:gd name="connsiteY8" fmla="*/ 44199 h 57904"/>
                <a:gd name="connsiteX9" fmla="*/ 33972 w 70913"/>
                <a:gd name="connsiteY9" fmla="*/ 38484 h 57904"/>
                <a:gd name="connsiteX10" fmla="*/ 41592 w 70913"/>
                <a:gd name="connsiteY10" fmla="*/ 36579 h 57904"/>
                <a:gd name="connsiteX11" fmla="*/ 47307 w 70913"/>
                <a:gd name="connsiteY11" fmla="*/ 34674 h 57904"/>
                <a:gd name="connsiteX12" fmla="*/ 51117 w 70913"/>
                <a:gd name="connsiteY12" fmla="*/ 28959 h 57904"/>
                <a:gd name="connsiteX13" fmla="*/ 53022 w 70913"/>
                <a:gd name="connsiteY13" fmla="*/ 23244 h 57904"/>
                <a:gd name="connsiteX14" fmla="*/ 68262 w 70913"/>
                <a:gd name="connsiteY14" fmla="*/ 21339 h 57904"/>
                <a:gd name="connsiteX15" fmla="*/ 70167 w 70913"/>
                <a:gd name="connsiteY15" fmla="*/ 15624 h 57904"/>
                <a:gd name="connsiteX16" fmla="*/ 53022 w 70913"/>
                <a:gd name="connsiteY16" fmla="*/ 8004 h 57904"/>
                <a:gd name="connsiteX17" fmla="*/ 45402 w 70913"/>
                <a:gd name="connsiteY17" fmla="*/ 6099 h 5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0913" h="57904">
                  <a:moveTo>
                    <a:pt x="45402" y="6099"/>
                  </a:moveTo>
                  <a:cubicBezTo>
                    <a:pt x="40957" y="5464"/>
                    <a:pt x="36485" y="4997"/>
                    <a:pt x="32067" y="4194"/>
                  </a:cubicBezTo>
                  <a:cubicBezTo>
                    <a:pt x="29491" y="3726"/>
                    <a:pt x="25718" y="0"/>
                    <a:pt x="24447" y="2289"/>
                  </a:cubicBezTo>
                  <a:cubicBezTo>
                    <a:pt x="0" y="46294"/>
                    <a:pt x="36458" y="7423"/>
                    <a:pt x="16827" y="27054"/>
                  </a:cubicBezTo>
                  <a:cubicBezTo>
                    <a:pt x="12119" y="41178"/>
                    <a:pt x="14813" y="34892"/>
                    <a:pt x="9207" y="46104"/>
                  </a:cubicBezTo>
                  <a:cubicBezTo>
                    <a:pt x="10441" y="51042"/>
                    <a:pt x="10005" y="56559"/>
                    <a:pt x="16827" y="57534"/>
                  </a:cubicBezTo>
                  <a:cubicBezTo>
                    <a:pt x="19419" y="57904"/>
                    <a:pt x="21907" y="56264"/>
                    <a:pt x="24447" y="55629"/>
                  </a:cubicBezTo>
                  <a:cubicBezTo>
                    <a:pt x="26352" y="54359"/>
                    <a:pt x="28892" y="53724"/>
                    <a:pt x="30162" y="51819"/>
                  </a:cubicBezTo>
                  <a:cubicBezTo>
                    <a:pt x="31614" y="49641"/>
                    <a:pt x="31348" y="46716"/>
                    <a:pt x="32067" y="44199"/>
                  </a:cubicBezTo>
                  <a:cubicBezTo>
                    <a:pt x="32619" y="42268"/>
                    <a:pt x="32404" y="39738"/>
                    <a:pt x="33972" y="38484"/>
                  </a:cubicBezTo>
                  <a:cubicBezTo>
                    <a:pt x="36016" y="36848"/>
                    <a:pt x="39075" y="37298"/>
                    <a:pt x="41592" y="36579"/>
                  </a:cubicBezTo>
                  <a:cubicBezTo>
                    <a:pt x="43523" y="36027"/>
                    <a:pt x="45402" y="35309"/>
                    <a:pt x="47307" y="34674"/>
                  </a:cubicBezTo>
                  <a:cubicBezTo>
                    <a:pt x="48577" y="32769"/>
                    <a:pt x="50093" y="31007"/>
                    <a:pt x="51117" y="28959"/>
                  </a:cubicBezTo>
                  <a:cubicBezTo>
                    <a:pt x="52015" y="27163"/>
                    <a:pt x="51187" y="24060"/>
                    <a:pt x="53022" y="23244"/>
                  </a:cubicBezTo>
                  <a:cubicBezTo>
                    <a:pt x="57700" y="21165"/>
                    <a:pt x="63182" y="21974"/>
                    <a:pt x="68262" y="21339"/>
                  </a:cubicBezTo>
                  <a:cubicBezTo>
                    <a:pt x="68897" y="19434"/>
                    <a:pt x="70913" y="17488"/>
                    <a:pt x="70167" y="15624"/>
                  </a:cubicBezTo>
                  <a:cubicBezTo>
                    <a:pt x="68784" y="12165"/>
                    <a:pt x="53165" y="8014"/>
                    <a:pt x="53022" y="8004"/>
                  </a:cubicBezTo>
                  <a:lnTo>
                    <a:pt x="45402" y="6099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" name="Figura a mano libera 14"/>
            <p:cNvSpPr/>
            <p:nvPr userDrawn="1"/>
          </p:nvSpPr>
          <p:spPr bwMode="auto">
            <a:xfrm>
              <a:off x="6729848" y="1101931"/>
              <a:ext cx="15872" cy="22222"/>
            </a:xfrm>
            <a:custGeom>
              <a:avLst/>
              <a:gdLst>
                <a:gd name="connsiteX0" fmla="*/ 1905 w 37991"/>
                <a:gd name="connsiteY0" fmla="*/ 3175 h 57182"/>
                <a:gd name="connsiteX1" fmla="*/ 3810 w 37991"/>
                <a:gd name="connsiteY1" fmla="*/ 20320 h 57182"/>
                <a:gd name="connsiteX2" fmla="*/ 5715 w 37991"/>
                <a:gd name="connsiteY2" fmla="*/ 26035 h 57182"/>
                <a:gd name="connsiteX3" fmla="*/ 7620 w 37991"/>
                <a:gd name="connsiteY3" fmla="*/ 48895 h 57182"/>
                <a:gd name="connsiteX4" fmla="*/ 19050 w 37991"/>
                <a:gd name="connsiteY4" fmla="*/ 56515 h 57182"/>
                <a:gd name="connsiteX5" fmla="*/ 36195 w 37991"/>
                <a:gd name="connsiteY5" fmla="*/ 54610 h 57182"/>
                <a:gd name="connsiteX6" fmla="*/ 34290 w 37991"/>
                <a:gd name="connsiteY6" fmla="*/ 48895 h 57182"/>
                <a:gd name="connsiteX7" fmla="*/ 28575 w 37991"/>
                <a:gd name="connsiteY7" fmla="*/ 45085 h 57182"/>
                <a:gd name="connsiteX8" fmla="*/ 26670 w 37991"/>
                <a:gd name="connsiteY8" fmla="*/ 39370 h 57182"/>
                <a:gd name="connsiteX9" fmla="*/ 22860 w 37991"/>
                <a:gd name="connsiteY9" fmla="*/ 33655 h 57182"/>
                <a:gd name="connsiteX10" fmla="*/ 30480 w 37991"/>
                <a:gd name="connsiteY10" fmla="*/ 22225 h 57182"/>
                <a:gd name="connsiteX11" fmla="*/ 24765 w 37991"/>
                <a:gd name="connsiteY11" fmla="*/ 8890 h 57182"/>
                <a:gd name="connsiteX12" fmla="*/ 22860 w 37991"/>
                <a:gd name="connsiteY12" fmla="*/ 3175 h 57182"/>
                <a:gd name="connsiteX13" fmla="*/ 15240 w 37991"/>
                <a:gd name="connsiteY13" fmla="*/ 1270 h 57182"/>
                <a:gd name="connsiteX14" fmla="*/ 1905 w 37991"/>
                <a:gd name="connsiteY14" fmla="*/ 3175 h 5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991" h="57182">
                  <a:moveTo>
                    <a:pt x="1905" y="3175"/>
                  </a:moveTo>
                  <a:cubicBezTo>
                    <a:pt x="0" y="6350"/>
                    <a:pt x="2865" y="14648"/>
                    <a:pt x="3810" y="20320"/>
                  </a:cubicBezTo>
                  <a:cubicBezTo>
                    <a:pt x="4140" y="22301"/>
                    <a:pt x="5450" y="24045"/>
                    <a:pt x="5715" y="26035"/>
                  </a:cubicBezTo>
                  <a:cubicBezTo>
                    <a:pt x="6726" y="33614"/>
                    <a:pt x="4555" y="41890"/>
                    <a:pt x="7620" y="48895"/>
                  </a:cubicBezTo>
                  <a:cubicBezTo>
                    <a:pt x="9455" y="53090"/>
                    <a:pt x="19050" y="56515"/>
                    <a:pt x="19050" y="56515"/>
                  </a:cubicBezTo>
                  <a:cubicBezTo>
                    <a:pt x="24765" y="55880"/>
                    <a:pt x="31052" y="57182"/>
                    <a:pt x="36195" y="54610"/>
                  </a:cubicBezTo>
                  <a:cubicBezTo>
                    <a:pt x="37991" y="53712"/>
                    <a:pt x="35544" y="50463"/>
                    <a:pt x="34290" y="48895"/>
                  </a:cubicBezTo>
                  <a:cubicBezTo>
                    <a:pt x="32860" y="47107"/>
                    <a:pt x="30480" y="46355"/>
                    <a:pt x="28575" y="45085"/>
                  </a:cubicBezTo>
                  <a:cubicBezTo>
                    <a:pt x="27940" y="43180"/>
                    <a:pt x="27568" y="41166"/>
                    <a:pt x="26670" y="39370"/>
                  </a:cubicBezTo>
                  <a:cubicBezTo>
                    <a:pt x="25646" y="37322"/>
                    <a:pt x="22363" y="35890"/>
                    <a:pt x="22860" y="33655"/>
                  </a:cubicBezTo>
                  <a:cubicBezTo>
                    <a:pt x="23853" y="29185"/>
                    <a:pt x="30480" y="22225"/>
                    <a:pt x="30480" y="22225"/>
                  </a:cubicBezTo>
                  <a:cubicBezTo>
                    <a:pt x="26515" y="6366"/>
                    <a:pt x="31343" y="22046"/>
                    <a:pt x="24765" y="8890"/>
                  </a:cubicBezTo>
                  <a:cubicBezTo>
                    <a:pt x="23867" y="7094"/>
                    <a:pt x="24428" y="4429"/>
                    <a:pt x="22860" y="3175"/>
                  </a:cubicBezTo>
                  <a:cubicBezTo>
                    <a:pt x="20816" y="1539"/>
                    <a:pt x="17780" y="1905"/>
                    <a:pt x="15240" y="1270"/>
                  </a:cubicBezTo>
                  <a:cubicBezTo>
                    <a:pt x="2924" y="3323"/>
                    <a:pt x="3810" y="0"/>
                    <a:pt x="1905" y="3175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6" name="Figura a mano libera 15"/>
            <p:cNvSpPr/>
            <p:nvPr userDrawn="1"/>
          </p:nvSpPr>
          <p:spPr bwMode="auto">
            <a:xfrm>
              <a:off x="6885394" y="1616218"/>
              <a:ext cx="25395" cy="17461"/>
            </a:xfrm>
            <a:custGeom>
              <a:avLst/>
              <a:gdLst>
                <a:gd name="connsiteX0" fmla="*/ 3032 w 62087"/>
                <a:gd name="connsiteY0" fmla="*/ 24868 h 42599"/>
                <a:gd name="connsiteX1" fmla="*/ 8747 w 62087"/>
                <a:gd name="connsiteY1" fmla="*/ 19153 h 42599"/>
                <a:gd name="connsiteX2" fmla="*/ 18272 w 62087"/>
                <a:gd name="connsiteY2" fmla="*/ 9628 h 42599"/>
                <a:gd name="connsiteX3" fmla="*/ 29702 w 62087"/>
                <a:gd name="connsiteY3" fmla="*/ 5818 h 42599"/>
                <a:gd name="connsiteX4" fmla="*/ 41132 w 62087"/>
                <a:gd name="connsiteY4" fmla="*/ 2008 h 42599"/>
                <a:gd name="connsiteX5" fmla="*/ 46847 w 62087"/>
                <a:gd name="connsiteY5" fmla="*/ 103 h 42599"/>
                <a:gd name="connsiteX6" fmla="*/ 60182 w 62087"/>
                <a:gd name="connsiteY6" fmla="*/ 2008 h 42599"/>
                <a:gd name="connsiteX7" fmla="*/ 62087 w 62087"/>
                <a:gd name="connsiteY7" fmla="*/ 7723 h 42599"/>
                <a:gd name="connsiteX8" fmla="*/ 60182 w 62087"/>
                <a:gd name="connsiteY8" fmla="*/ 19153 h 42599"/>
                <a:gd name="connsiteX9" fmla="*/ 56372 w 62087"/>
                <a:gd name="connsiteY9" fmla="*/ 24868 h 42599"/>
                <a:gd name="connsiteX10" fmla="*/ 44942 w 62087"/>
                <a:gd name="connsiteY10" fmla="*/ 28678 h 42599"/>
                <a:gd name="connsiteX11" fmla="*/ 41132 w 62087"/>
                <a:gd name="connsiteY11" fmla="*/ 34393 h 42599"/>
                <a:gd name="connsiteX12" fmla="*/ 6842 w 62087"/>
                <a:gd name="connsiteY12" fmla="*/ 36298 h 42599"/>
                <a:gd name="connsiteX13" fmla="*/ 1127 w 62087"/>
                <a:gd name="connsiteY13" fmla="*/ 24868 h 42599"/>
                <a:gd name="connsiteX14" fmla="*/ 6842 w 62087"/>
                <a:gd name="connsiteY14" fmla="*/ 22963 h 42599"/>
                <a:gd name="connsiteX15" fmla="*/ 3032 w 62087"/>
                <a:gd name="connsiteY15" fmla="*/ 24868 h 42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087" h="42599">
                  <a:moveTo>
                    <a:pt x="3032" y="24868"/>
                  </a:moveTo>
                  <a:cubicBezTo>
                    <a:pt x="3349" y="24233"/>
                    <a:pt x="7022" y="21223"/>
                    <a:pt x="8747" y="19153"/>
                  </a:cubicBezTo>
                  <a:cubicBezTo>
                    <a:pt x="13603" y="13326"/>
                    <a:pt x="10876" y="12915"/>
                    <a:pt x="18272" y="9628"/>
                  </a:cubicBezTo>
                  <a:cubicBezTo>
                    <a:pt x="21942" y="7997"/>
                    <a:pt x="25892" y="7088"/>
                    <a:pt x="29702" y="5818"/>
                  </a:cubicBezTo>
                  <a:lnTo>
                    <a:pt x="41132" y="2008"/>
                  </a:lnTo>
                  <a:lnTo>
                    <a:pt x="46847" y="103"/>
                  </a:lnTo>
                  <a:cubicBezTo>
                    <a:pt x="51292" y="738"/>
                    <a:pt x="56166" y="0"/>
                    <a:pt x="60182" y="2008"/>
                  </a:cubicBezTo>
                  <a:cubicBezTo>
                    <a:pt x="61978" y="2906"/>
                    <a:pt x="62087" y="5715"/>
                    <a:pt x="62087" y="7723"/>
                  </a:cubicBezTo>
                  <a:cubicBezTo>
                    <a:pt x="62087" y="11586"/>
                    <a:pt x="61403" y="15489"/>
                    <a:pt x="60182" y="19153"/>
                  </a:cubicBezTo>
                  <a:cubicBezTo>
                    <a:pt x="59458" y="21325"/>
                    <a:pt x="58314" y="23655"/>
                    <a:pt x="56372" y="24868"/>
                  </a:cubicBezTo>
                  <a:cubicBezTo>
                    <a:pt x="52966" y="26997"/>
                    <a:pt x="44942" y="28678"/>
                    <a:pt x="44942" y="28678"/>
                  </a:cubicBezTo>
                  <a:cubicBezTo>
                    <a:pt x="43672" y="30583"/>
                    <a:pt x="42891" y="32927"/>
                    <a:pt x="41132" y="34393"/>
                  </a:cubicBezTo>
                  <a:cubicBezTo>
                    <a:pt x="31285" y="42599"/>
                    <a:pt x="18316" y="37118"/>
                    <a:pt x="6842" y="36298"/>
                  </a:cubicBezTo>
                  <a:cubicBezTo>
                    <a:pt x="6200" y="35335"/>
                    <a:pt x="0" y="27121"/>
                    <a:pt x="1127" y="24868"/>
                  </a:cubicBezTo>
                  <a:cubicBezTo>
                    <a:pt x="2025" y="23072"/>
                    <a:pt x="5171" y="24077"/>
                    <a:pt x="6842" y="22963"/>
                  </a:cubicBezTo>
                  <a:cubicBezTo>
                    <a:pt x="7370" y="22611"/>
                    <a:pt x="2715" y="25503"/>
                    <a:pt x="3032" y="24868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7" name="Figura a mano libera 16"/>
            <p:cNvSpPr/>
            <p:nvPr userDrawn="1"/>
          </p:nvSpPr>
          <p:spPr bwMode="auto">
            <a:xfrm>
              <a:off x="7258387" y="1460662"/>
              <a:ext cx="19046" cy="33334"/>
            </a:xfrm>
            <a:custGeom>
              <a:avLst/>
              <a:gdLst>
                <a:gd name="connsiteX0" fmla="*/ 25156 w 54602"/>
                <a:gd name="connsiteY0" fmla="*/ 2222 h 84172"/>
                <a:gd name="connsiteX1" fmla="*/ 11821 w 54602"/>
                <a:gd name="connsiteY1" fmla="*/ 19367 h 84172"/>
                <a:gd name="connsiteX2" fmla="*/ 9916 w 54602"/>
                <a:gd name="connsiteY2" fmla="*/ 26987 h 84172"/>
                <a:gd name="connsiteX3" fmla="*/ 6106 w 54602"/>
                <a:gd name="connsiteY3" fmla="*/ 38417 h 84172"/>
                <a:gd name="connsiteX4" fmla="*/ 391 w 54602"/>
                <a:gd name="connsiteY4" fmla="*/ 55562 h 84172"/>
                <a:gd name="connsiteX5" fmla="*/ 2296 w 54602"/>
                <a:gd name="connsiteY5" fmla="*/ 82232 h 84172"/>
                <a:gd name="connsiteX6" fmla="*/ 8011 w 54602"/>
                <a:gd name="connsiteY6" fmla="*/ 84137 h 84172"/>
                <a:gd name="connsiteX7" fmla="*/ 38491 w 54602"/>
                <a:gd name="connsiteY7" fmla="*/ 82232 h 84172"/>
                <a:gd name="connsiteX8" fmla="*/ 44206 w 54602"/>
                <a:gd name="connsiteY8" fmla="*/ 65087 h 84172"/>
                <a:gd name="connsiteX9" fmla="*/ 46111 w 54602"/>
                <a:gd name="connsiteY9" fmla="*/ 59372 h 84172"/>
                <a:gd name="connsiteX10" fmla="*/ 49921 w 54602"/>
                <a:gd name="connsiteY10" fmla="*/ 53657 h 84172"/>
                <a:gd name="connsiteX11" fmla="*/ 53731 w 54602"/>
                <a:gd name="connsiteY11" fmla="*/ 42227 h 84172"/>
                <a:gd name="connsiteX12" fmla="*/ 51826 w 54602"/>
                <a:gd name="connsiteY12" fmla="*/ 7937 h 84172"/>
                <a:gd name="connsiteX13" fmla="*/ 44206 w 54602"/>
                <a:gd name="connsiteY13" fmla="*/ 4127 h 84172"/>
                <a:gd name="connsiteX14" fmla="*/ 28966 w 54602"/>
                <a:gd name="connsiteY14" fmla="*/ 6032 h 84172"/>
                <a:gd name="connsiteX15" fmla="*/ 25156 w 54602"/>
                <a:gd name="connsiteY15" fmla="*/ 2222 h 8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4602" h="84172">
                  <a:moveTo>
                    <a:pt x="25156" y="2222"/>
                  </a:moveTo>
                  <a:cubicBezTo>
                    <a:pt x="22299" y="4445"/>
                    <a:pt x="20774" y="10414"/>
                    <a:pt x="11821" y="19367"/>
                  </a:cubicBezTo>
                  <a:cubicBezTo>
                    <a:pt x="11186" y="21907"/>
                    <a:pt x="10668" y="24479"/>
                    <a:pt x="9916" y="26987"/>
                  </a:cubicBezTo>
                  <a:cubicBezTo>
                    <a:pt x="8762" y="30834"/>
                    <a:pt x="6766" y="34456"/>
                    <a:pt x="6106" y="38417"/>
                  </a:cubicBezTo>
                  <a:cubicBezTo>
                    <a:pt x="3825" y="52105"/>
                    <a:pt x="6344" y="46633"/>
                    <a:pt x="391" y="55562"/>
                  </a:cubicBezTo>
                  <a:cubicBezTo>
                    <a:pt x="1026" y="64452"/>
                    <a:pt x="0" y="73620"/>
                    <a:pt x="2296" y="82232"/>
                  </a:cubicBezTo>
                  <a:cubicBezTo>
                    <a:pt x="2813" y="84172"/>
                    <a:pt x="6003" y="84137"/>
                    <a:pt x="8011" y="84137"/>
                  </a:cubicBezTo>
                  <a:cubicBezTo>
                    <a:pt x="18191" y="84137"/>
                    <a:pt x="28331" y="82867"/>
                    <a:pt x="38491" y="82232"/>
                  </a:cubicBezTo>
                  <a:lnTo>
                    <a:pt x="44206" y="65087"/>
                  </a:lnTo>
                  <a:cubicBezTo>
                    <a:pt x="44841" y="63182"/>
                    <a:pt x="44997" y="61043"/>
                    <a:pt x="46111" y="59372"/>
                  </a:cubicBezTo>
                  <a:cubicBezTo>
                    <a:pt x="47381" y="57467"/>
                    <a:pt x="48991" y="55749"/>
                    <a:pt x="49921" y="53657"/>
                  </a:cubicBezTo>
                  <a:cubicBezTo>
                    <a:pt x="51552" y="49987"/>
                    <a:pt x="53731" y="42227"/>
                    <a:pt x="53731" y="42227"/>
                  </a:cubicBezTo>
                  <a:cubicBezTo>
                    <a:pt x="53096" y="30797"/>
                    <a:pt x="54602" y="19043"/>
                    <a:pt x="51826" y="7937"/>
                  </a:cubicBezTo>
                  <a:cubicBezTo>
                    <a:pt x="51137" y="5182"/>
                    <a:pt x="47036" y="4363"/>
                    <a:pt x="44206" y="4127"/>
                  </a:cubicBezTo>
                  <a:cubicBezTo>
                    <a:pt x="39104" y="3702"/>
                    <a:pt x="34065" y="5568"/>
                    <a:pt x="28966" y="6032"/>
                  </a:cubicBezTo>
                  <a:cubicBezTo>
                    <a:pt x="27069" y="6204"/>
                    <a:pt x="28014" y="0"/>
                    <a:pt x="25156" y="222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8" name="Figura a mano libera 17"/>
            <p:cNvSpPr/>
            <p:nvPr userDrawn="1"/>
          </p:nvSpPr>
          <p:spPr bwMode="auto">
            <a:xfrm>
              <a:off x="7147283" y="1522567"/>
              <a:ext cx="28570" cy="11111"/>
            </a:xfrm>
            <a:custGeom>
              <a:avLst/>
              <a:gdLst>
                <a:gd name="connsiteX0" fmla="*/ 59055 w 73671"/>
                <a:gd name="connsiteY0" fmla="*/ 3810 h 27732"/>
                <a:gd name="connsiteX1" fmla="*/ 40005 w 73671"/>
                <a:gd name="connsiteY1" fmla="*/ 0 h 27732"/>
                <a:gd name="connsiteX2" fmla="*/ 24765 w 73671"/>
                <a:gd name="connsiteY2" fmla="*/ 1905 h 27732"/>
                <a:gd name="connsiteX3" fmla="*/ 3810 w 73671"/>
                <a:gd name="connsiteY3" fmla="*/ 3810 h 27732"/>
                <a:gd name="connsiteX4" fmla="*/ 3810 w 73671"/>
                <a:gd name="connsiteY4" fmla="*/ 15240 h 27732"/>
                <a:gd name="connsiteX5" fmla="*/ 17145 w 73671"/>
                <a:gd name="connsiteY5" fmla="*/ 19050 h 27732"/>
                <a:gd name="connsiteX6" fmla="*/ 22860 w 73671"/>
                <a:gd name="connsiteY6" fmla="*/ 20955 h 27732"/>
                <a:gd name="connsiteX7" fmla="*/ 55245 w 73671"/>
                <a:gd name="connsiteY7" fmla="*/ 26670 h 27732"/>
                <a:gd name="connsiteX8" fmla="*/ 66675 w 73671"/>
                <a:gd name="connsiteY8" fmla="*/ 24765 h 27732"/>
                <a:gd name="connsiteX9" fmla="*/ 59055 w 73671"/>
                <a:gd name="connsiteY9" fmla="*/ 13335 h 27732"/>
                <a:gd name="connsiteX10" fmla="*/ 59055 w 73671"/>
                <a:gd name="connsiteY10" fmla="*/ 3810 h 2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3671" h="27732">
                  <a:moveTo>
                    <a:pt x="59055" y="3810"/>
                  </a:moveTo>
                  <a:cubicBezTo>
                    <a:pt x="55880" y="1588"/>
                    <a:pt x="44676" y="0"/>
                    <a:pt x="40005" y="0"/>
                  </a:cubicBezTo>
                  <a:cubicBezTo>
                    <a:pt x="34885" y="0"/>
                    <a:pt x="29856" y="1369"/>
                    <a:pt x="24765" y="1905"/>
                  </a:cubicBezTo>
                  <a:cubicBezTo>
                    <a:pt x="17790" y="2639"/>
                    <a:pt x="10795" y="3175"/>
                    <a:pt x="3810" y="3810"/>
                  </a:cubicBezTo>
                  <a:cubicBezTo>
                    <a:pt x="2540" y="7620"/>
                    <a:pt x="0" y="11430"/>
                    <a:pt x="3810" y="15240"/>
                  </a:cubicBezTo>
                  <a:cubicBezTo>
                    <a:pt x="4724" y="16154"/>
                    <a:pt x="17076" y="19030"/>
                    <a:pt x="17145" y="19050"/>
                  </a:cubicBezTo>
                  <a:cubicBezTo>
                    <a:pt x="19076" y="19602"/>
                    <a:pt x="20903" y="20503"/>
                    <a:pt x="22860" y="20955"/>
                  </a:cubicBezTo>
                  <a:cubicBezTo>
                    <a:pt x="38104" y="24473"/>
                    <a:pt x="41191" y="24662"/>
                    <a:pt x="55245" y="26670"/>
                  </a:cubicBezTo>
                  <a:cubicBezTo>
                    <a:pt x="59055" y="26035"/>
                    <a:pt x="64202" y="27732"/>
                    <a:pt x="66675" y="24765"/>
                  </a:cubicBezTo>
                  <a:cubicBezTo>
                    <a:pt x="73671" y="16369"/>
                    <a:pt x="62077" y="14342"/>
                    <a:pt x="59055" y="13335"/>
                  </a:cubicBezTo>
                  <a:cubicBezTo>
                    <a:pt x="61362" y="6415"/>
                    <a:pt x="62230" y="6032"/>
                    <a:pt x="59055" y="381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9" name="Figura a mano libera 18"/>
            <p:cNvSpPr/>
            <p:nvPr userDrawn="1"/>
          </p:nvSpPr>
          <p:spPr bwMode="auto">
            <a:xfrm>
              <a:off x="6974278" y="1471774"/>
              <a:ext cx="12698" cy="12698"/>
            </a:xfrm>
            <a:custGeom>
              <a:avLst/>
              <a:gdLst>
                <a:gd name="connsiteX0" fmla="*/ 4257 w 32832"/>
                <a:gd name="connsiteY0" fmla="*/ 7620 h 33359"/>
                <a:gd name="connsiteX1" fmla="*/ 447 w 32832"/>
                <a:gd name="connsiteY1" fmla="*/ 13335 h 33359"/>
                <a:gd name="connsiteX2" fmla="*/ 2352 w 32832"/>
                <a:gd name="connsiteY2" fmla="*/ 26670 h 33359"/>
                <a:gd name="connsiteX3" fmla="*/ 8067 w 32832"/>
                <a:gd name="connsiteY3" fmla="*/ 28575 h 33359"/>
                <a:gd name="connsiteX4" fmla="*/ 21402 w 32832"/>
                <a:gd name="connsiteY4" fmla="*/ 32385 h 33359"/>
                <a:gd name="connsiteX5" fmla="*/ 30927 w 32832"/>
                <a:gd name="connsiteY5" fmla="*/ 19050 h 33359"/>
                <a:gd name="connsiteX6" fmla="*/ 32832 w 32832"/>
                <a:gd name="connsiteY6" fmla="*/ 13335 h 33359"/>
                <a:gd name="connsiteX7" fmla="*/ 27117 w 32832"/>
                <a:gd name="connsiteY7" fmla="*/ 7620 h 33359"/>
                <a:gd name="connsiteX8" fmla="*/ 15687 w 32832"/>
                <a:gd name="connsiteY8" fmla="*/ 0 h 33359"/>
                <a:gd name="connsiteX9" fmla="*/ 4257 w 32832"/>
                <a:gd name="connsiteY9" fmla="*/ 7620 h 33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32" h="33359">
                  <a:moveTo>
                    <a:pt x="4257" y="7620"/>
                  </a:moveTo>
                  <a:cubicBezTo>
                    <a:pt x="1717" y="9842"/>
                    <a:pt x="675" y="11057"/>
                    <a:pt x="447" y="13335"/>
                  </a:cubicBezTo>
                  <a:cubicBezTo>
                    <a:pt x="0" y="17803"/>
                    <a:pt x="344" y="22654"/>
                    <a:pt x="2352" y="26670"/>
                  </a:cubicBezTo>
                  <a:cubicBezTo>
                    <a:pt x="3250" y="28466"/>
                    <a:pt x="6136" y="28023"/>
                    <a:pt x="8067" y="28575"/>
                  </a:cubicBezTo>
                  <a:cubicBezTo>
                    <a:pt x="24811" y="33359"/>
                    <a:pt x="7699" y="27817"/>
                    <a:pt x="21402" y="32385"/>
                  </a:cubicBezTo>
                  <a:cubicBezTo>
                    <a:pt x="30927" y="29210"/>
                    <a:pt x="26482" y="32385"/>
                    <a:pt x="30927" y="19050"/>
                  </a:cubicBezTo>
                  <a:lnTo>
                    <a:pt x="32832" y="13335"/>
                  </a:lnTo>
                  <a:cubicBezTo>
                    <a:pt x="30927" y="11430"/>
                    <a:pt x="29244" y="9274"/>
                    <a:pt x="27117" y="7620"/>
                  </a:cubicBezTo>
                  <a:cubicBezTo>
                    <a:pt x="23503" y="4809"/>
                    <a:pt x="15687" y="0"/>
                    <a:pt x="15687" y="0"/>
                  </a:cubicBezTo>
                  <a:cubicBezTo>
                    <a:pt x="1752" y="2323"/>
                    <a:pt x="6797" y="5398"/>
                    <a:pt x="4257" y="762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0" name="Figura a mano libera 19"/>
            <p:cNvSpPr/>
            <p:nvPr userDrawn="1"/>
          </p:nvSpPr>
          <p:spPr bwMode="auto">
            <a:xfrm>
              <a:off x="7063161" y="1555900"/>
              <a:ext cx="20633" cy="9524"/>
            </a:xfrm>
            <a:custGeom>
              <a:avLst/>
              <a:gdLst>
                <a:gd name="connsiteX0" fmla="*/ 34290 w 52053"/>
                <a:gd name="connsiteY0" fmla="*/ 2227 h 25087"/>
                <a:gd name="connsiteX1" fmla="*/ 3810 w 52053"/>
                <a:gd name="connsiteY1" fmla="*/ 7942 h 25087"/>
                <a:gd name="connsiteX2" fmla="*/ 0 w 52053"/>
                <a:gd name="connsiteY2" fmla="*/ 15562 h 25087"/>
                <a:gd name="connsiteX3" fmla="*/ 1905 w 52053"/>
                <a:gd name="connsiteY3" fmla="*/ 21277 h 25087"/>
                <a:gd name="connsiteX4" fmla="*/ 13335 w 52053"/>
                <a:gd name="connsiteY4" fmla="*/ 25087 h 25087"/>
                <a:gd name="connsiteX5" fmla="*/ 49530 w 52053"/>
                <a:gd name="connsiteY5" fmla="*/ 23182 h 25087"/>
                <a:gd name="connsiteX6" fmla="*/ 47625 w 52053"/>
                <a:gd name="connsiteY6" fmla="*/ 15562 h 25087"/>
                <a:gd name="connsiteX7" fmla="*/ 38100 w 52053"/>
                <a:gd name="connsiteY7" fmla="*/ 2227 h 25087"/>
                <a:gd name="connsiteX8" fmla="*/ 34290 w 52053"/>
                <a:gd name="connsiteY8" fmla="*/ 2227 h 2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053" h="25087">
                  <a:moveTo>
                    <a:pt x="34290" y="2227"/>
                  </a:moveTo>
                  <a:cubicBezTo>
                    <a:pt x="28575" y="3179"/>
                    <a:pt x="10428" y="0"/>
                    <a:pt x="3810" y="7942"/>
                  </a:cubicBezTo>
                  <a:cubicBezTo>
                    <a:pt x="1992" y="10124"/>
                    <a:pt x="1270" y="13022"/>
                    <a:pt x="0" y="15562"/>
                  </a:cubicBezTo>
                  <a:cubicBezTo>
                    <a:pt x="635" y="17467"/>
                    <a:pt x="271" y="20110"/>
                    <a:pt x="1905" y="21277"/>
                  </a:cubicBezTo>
                  <a:cubicBezTo>
                    <a:pt x="5173" y="23611"/>
                    <a:pt x="13335" y="25087"/>
                    <a:pt x="13335" y="25087"/>
                  </a:cubicBezTo>
                  <a:lnTo>
                    <a:pt x="49530" y="23182"/>
                  </a:lnTo>
                  <a:cubicBezTo>
                    <a:pt x="52053" y="22481"/>
                    <a:pt x="48377" y="18070"/>
                    <a:pt x="47625" y="15562"/>
                  </a:cubicBezTo>
                  <a:cubicBezTo>
                    <a:pt x="44464" y="5024"/>
                    <a:pt x="46983" y="4004"/>
                    <a:pt x="38100" y="2227"/>
                  </a:cubicBezTo>
                  <a:cubicBezTo>
                    <a:pt x="36855" y="1978"/>
                    <a:pt x="40005" y="1275"/>
                    <a:pt x="34290" y="22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" name="Figura a mano libera 20"/>
            <p:cNvSpPr/>
            <p:nvPr userDrawn="1"/>
          </p:nvSpPr>
          <p:spPr bwMode="auto">
            <a:xfrm>
              <a:off x="7136173" y="1409868"/>
              <a:ext cx="15872" cy="23810"/>
            </a:xfrm>
            <a:custGeom>
              <a:avLst/>
              <a:gdLst>
                <a:gd name="connsiteX0" fmla="*/ 9525 w 40005"/>
                <a:gd name="connsiteY0" fmla="*/ 1251 h 58401"/>
                <a:gd name="connsiteX1" fmla="*/ 3810 w 40005"/>
                <a:gd name="connsiteY1" fmla="*/ 5061 h 58401"/>
                <a:gd name="connsiteX2" fmla="*/ 1905 w 40005"/>
                <a:gd name="connsiteY2" fmla="*/ 27921 h 58401"/>
                <a:gd name="connsiteX3" fmla="*/ 0 w 40005"/>
                <a:gd name="connsiteY3" fmla="*/ 33636 h 58401"/>
                <a:gd name="connsiteX4" fmla="*/ 1905 w 40005"/>
                <a:gd name="connsiteY4" fmla="*/ 46971 h 58401"/>
                <a:gd name="connsiteX5" fmla="*/ 3810 w 40005"/>
                <a:gd name="connsiteY5" fmla="*/ 52686 h 58401"/>
                <a:gd name="connsiteX6" fmla="*/ 15240 w 40005"/>
                <a:gd name="connsiteY6" fmla="*/ 56496 h 58401"/>
                <a:gd name="connsiteX7" fmla="*/ 20955 w 40005"/>
                <a:gd name="connsiteY7" fmla="*/ 58401 h 58401"/>
                <a:gd name="connsiteX8" fmla="*/ 28575 w 40005"/>
                <a:gd name="connsiteY8" fmla="*/ 54591 h 58401"/>
                <a:gd name="connsiteX9" fmla="*/ 32385 w 40005"/>
                <a:gd name="connsiteY9" fmla="*/ 48876 h 58401"/>
                <a:gd name="connsiteX10" fmla="*/ 40005 w 40005"/>
                <a:gd name="connsiteY10" fmla="*/ 16491 h 58401"/>
                <a:gd name="connsiteX11" fmla="*/ 32385 w 40005"/>
                <a:gd name="connsiteY11" fmla="*/ 5061 h 58401"/>
                <a:gd name="connsiteX12" fmla="*/ 28575 w 40005"/>
                <a:gd name="connsiteY12" fmla="*/ 10776 h 58401"/>
                <a:gd name="connsiteX13" fmla="*/ 22860 w 40005"/>
                <a:gd name="connsiteY13" fmla="*/ 6966 h 58401"/>
                <a:gd name="connsiteX14" fmla="*/ 19050 w 40005"/>
                <a:gd name="connsiteY14" fmla="*/ 1251 h 58401"/>
                <a:gd name="connsiteX15" fmla="*/ 9525 w 40005"/>
                <a:gd name="connsiteY15" fmla="*/ 1251 h 5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005" h="58401">
                  <a:moveTo>
                    <a:pt x="9525" y="1251"/>
                  </a:moveTo>
                  <a:cubicBezTo>
                    <a:pt x="6985" y="1886"/>
                    <a:pt x="4439" y="2860"/>
                    <a:pt x="3810" y="5061"/>
                  </a:cubicBezTo>
                  <a:cubicBezTo>
                    <a:pt x="1709" y="12413"/>
                    <a:pt x="2916" y="20342"/>
                    <a:pt x="1905" y="27921"/>
                  </a:cubicBezTo>
                  <a:cubicBezTo>
                    <a:pt x="1640" y="29911"/>
                    <a:pt x="635" y="31731"/>
                    <a:pt x="0" y="33636"/>
                  </a:cubicBezTo>
                  <a:cubicBezTo>
                    <a:pt x="635" y="38081"/>
                    <a:pt x="1024" y="42568"/>
                    <a:pt x="1905" y="46971"/>
                  </a:cubicBezTo>
                  <a:cubicBezTo>
                    <a:pt x="2299" y="48940"/>
                    <a:pt x="2176" y="51519"/>
                    <a:pt x="3810" y="52686"/>
                  </a:cubicBezTo>
                  <a:cubicBezTo>
                    <a:pt x="7078" y="55020"/>
                    <a:pt x="11430" y="55226"/>
                    <a:pt x="15240" y="56496"/>
                  </a:cubicBezTo>
                  <a:lnTo>
                    <a:pt x="20955" y="58401"/>
                  </a:lnTo>
                  <a:cubicBezTo>
                    <a:pt x="23495" y="57131"/>
                    <a:pt x="26393" y="56409"/>
                    <a:pt x="28575" y="54591"/>
                  </a:cubicBezTo>
                  <a:cubicBezTo>
                    <a:pt x="30334" y="53125"/>
                    <a:pt x="31455" y="50968"/>
                    <a:pt x="32385" y="48876"/>
                  </a:cubicBezTo>
                  <a:cubicBezTo>
                    <a:pt x="36923" y="38665"/>
                    <a:pt x="38191" y="27372"/>
                    <a:pt x="40005" y="16491"/>
                  </a:cubicBezTo>
                  <a:cubicBezTo>
                    <a:pt x="39407" y="14100"/>
                    <a:pt x="38650" y="3808"/>
                    <a:pt x="32385" y="5061"/>
                  </a:cubicBezTo>
                  <a:cubicBezTo>
                    <a:pt x="30140" y="5510"/>
                    <a:pt x="29845" y="8871"/>
                    <a:pt x="28575" y="10776"/>
                  </a:cubicBezTo>
                  <a:cubicBezTo>
                    <a:pt x="26670" y="9506"/>
                    <a:pt x="24479" y="8585"/>
                    <a:pt x="22860" y="6966"/>
                  </a:cubicBezTo>
                  <a:cubicBezTo>
                    <a:pt x="21241" y="5347"/>
                    <a:pt x="21154" y="2153"/>
                    <a:pt x="19050" y="1251"/>
                  </a:cubicBezTo>
                  <a:cubicBezTo>
                    <a:pt x="16132" y="0"/>
                    <a:pt x="12065" y="616"/>
                    <a:pt x="9525" y="1251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2" name="Figura a mano libera 21"/>
            <p:cNvSpPr/>
            <p:nvPr userDrawn="1"/>
          </p:nvSpPr>
          <p:spPr bwMode="auto">
            <a:xfrm>
              <a:off x="7077446" y="1417805"/>
              <a:ext cx="19046" cy="15873"/>
            </a:xfrm>
            <a:custGeom>
              <a:avLst/>
              <a:gdLst>
                <a:gd name="connsiteX0" fmla="*/ 20955 w 46713"/>
                <a:gd name="connsiteY0" fmla="*/ 4062 h 44067"/>
                <a:gd name="connsiteX1" fmla="*/ 1905 w 46713"/>
                <a:gd name="connsiteY1" fmla="*/ 4062 h 44067"/>
                <a:gd name="connsiteX2" fmla="*/ 0 w 46713"/>
                <a:gd name="connsiteY2" fmla="*/ 9777 h 44067"/>
                <a:gd name="connsiteX3" fmla="*/ 7620 w 46713"/>
                <a:gd name="connsiteY3" fmla="*/ 36447 h 44067"/>
                <a:gd name="connsiteX4" fmla="*/ 13335 w 46713"/>
                <a:gd name="connsiteY4" fmla="*/ 40257 h 44067"/>
                <a:gd name="connsiteX5" fmla="*/ 24765 w 46713"/>
                <a:gd name="connsiteY5" fmla="*/ 44067 h 44067"/>
                <a:gd name="connsiteX6" fmla="*/ 32385 w 46713"/>
                <a:gd name="connsiteY6" fmla="*/ 42162 h 44067"/>
                <a:gd name="connsiteX7" fmla="*/ 36195 w 46713"/>
                <a:gd name="connsiteY7" fmla="*/ 5967 h 44067"/>
                <a:gd name="connsiteX8" fmla="*/ 30480 w 46713"/>
                <a:gd name="connsiteY8" fmla="*/ 4062 h 44067"/>
                <a:gd name="connsiteX9" fmla="*/ 20955 w 46713"/>
                <a:gd name="connsiteY9" fmla="*/ 4062 h 4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713" h="44067">
                  <a:moveTo>
                    <a:pt x="20955" y="4062"/>
                  </a:moveTo>
                  <a:cubicBezTo>
                    <a:pt x="16193" y="4062"/>
                    <a:pt x="9013" y="0"/>
                    <a:pt x="1905" y="4062"/>
                  </a:cubicBezTo>
                  <a:cubicBezTo>
                    <a:pt x="162" y="5058"/>
                    <a:pt x="635" y="7872"/>
                    <a:pt x="0" y="9777"/>
                  </a:cubicBezTo>
                  <a:cubicBezTo>
                    <a:pt x="1071" y="18345"/>
                    <a:pt x="789" y="29616"/>
                    <a:pt x="7620" y="36447"/>
                  </a:cubicBezTo>
                  <a:cubicBezTo>
                    <a:pt x="9239" y="38066"/>
                    <a:pt x="11243" y="39327"/>
                    <a:pt x="13335" y="40257"/>
                  </a:cubicBezTo>
                  <a:cubicBezTo>
                    <a:pt x="17005" y="41888"/>
                    <a:pt x="24765" y="44067"/>
                    <a:pt x="24765" y="44067"/>
                  </a:cubicBezTo>
                  <a:cubicBezTo>
                    <a:pt x="27305" y="43432"/>
                    <a:pt x="29979" y="43193"/>
                    <a:pt x="32385" y="42162"/>
                  </a:cubicBezTo>
                  <a:cubicBezTo>
                    <a:pt x="46713" y="36021"/>
                    <a:pt x="40050" y="23315"/>
                    <a:pt x="36195" y="5967"/>
                  </a:cubicBezTo>
                  <a:cubicBezTo>
                    <a:pt x="35759" y="4007"/>
                    <a:pt x="32476" y="4284"/>
                    <a:pt x="30480" y="4062"/>
                  </a:cubicBezTo>
                  <a:cubicBezTo>
                    <a:pt x="26693" y="3641"/>
                    <a:pt x="25717" y="4062"/>
                    <a:pt x="20955" y="4062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" name="Figura a mano libera 22"/>
            <p:cNvSpPr/>
            <p:nvPr userDrawn="1"/>
          </p:nvSpPr>
          <p:spPr bwMode="auto">
            <a:xfrm>
              <a:off x="7329812" y="1462250"/>
              <a:ext cx="12698" cy="14285"/>
            </a:xfrm>
            <a:custGeom>
              <a:avLst/>
              <a:gdLst>
                <a:gd name="connsiteX0" fmla="*/ 847 w 33232"/>
                <a:gd name="connsiteY0" fmla="*/ 7620 h 34290"/>
                <a:gd name="connsiteX1" fmla="*/ 6562 w 33232"/>
                <a:gd name="connsiteY1" fmla="*/ 30480 h 34290"/>
                <a:gd name="connsiteX2" fmla="*/ 12277 w 33232"/>
                <a:gd name="connsiteY2" fmla="*/ 34290 h 34290"/>
                <a:gd name="connsiteX3" fmla="*/ 29422 w 33232"/>
                <a:gd name="connsiteY3" fmla="*/ 28575 h 34290"/>
                <a:gd name="connsiteX4" fmla="*/ 33232 w 33232"/>
                <a:gd name="connsiteY4" fmla="*/ 17145 h 34290"/>
                <a:gd name="connsiteX5" fmla="*/ 31327 w 33232"/>
                <a:gd name="connsiteY5" fmla="*/ 9525 h 34290"/>
                <a:gd name="connsiteX6" fmla="*/ 19897 w 33232"/>
                <a:gd name="connsiteY6" fmla="*/ 0 h 34290"/>
                <a:gd name="connsiteX7" fmla="*/ 847 w 33232"/>
                <a:gd name="connsiteY7" fmla="*/ 7620 h 34290"/>
                <a:gd name="connsiteX8" fmla="*/ 847 w 33232"/>
                <a:gd name="connsiteY8" fmla="*/ 7620 h 3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32" h="34290">
                  <a:moveTo>
                    <a:pt x="847" y="7620"/>
                  </a:moveTo>
                  <a:cubicBezTo>
                    <a:pt x="1800" y="11430"/>
                    <a:pt x="0" y="23918"/>
                    <a:pt x="6562" y="30480"/>
                  </a:cubicBezTo>
                  <a:cubicBezTo>
                    <a:pt x="8181" y="32099"/>
                    <a:pt x="10372" y="33020"/>
                    <a:pt x="12277" y="34290"/>
                  </a:cubicBezTo>
                  <a:cubicBezTo>
                    <a:pt x="16157" y="33643"/>
                    <a:pt x="26307" y="33559"/>
                    <a:pt x="29422" y="28575"/>
                  </a:cubicBezTo>
                  <a:cubicBezTo>
                    <a:pt x="31551" y="25169"/>
                    <a:pt x="33232" y="17145"/>
                    <a:pt x="33232" y="17145"/>
                  </a:cubicBezTo>
                  <a:cubicBezTo>
                    <a:pt x="32597" y="14605"/>
                    <a:pt x="32626" y="11798"/>
                    <a:pt x="31327" y="9525"/>
                  </a:cubicBezTo>
                  <a:cubicBezTo>
                    <a:pt x="29070" y="5576"/>
                    <a:pt x="23539" y="2428"/>
                    <a:pt x="19897" y="0"/>
                  </a:cubicBezTo>
                  <a:cubicBezTo>
                    <a:pt x="16039" y="1102"/>
                    <a:pt x="4624" y="2898"/>
                    <a:pt x="847" y="7620"/>
                  </a:cubicBezTo>
                  <a:lnTo>
                    <a:pt x="847" y="762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" name="Figura a mano libera 23"/>
            <p:cNvSpPr/>
            <p:nvPr userDrawn="1"/>
          </p:nvSpPr>
          <p:spPr bwMode="auto">
            <a:xfrm>
              <a:off x="7337748" y="1482884"/>
              <a:ext cx="12698" cy="14286"/>
            </a:xfrm>
            <a:custGeom>
              <a:avLst/>
              <a:gdLst>
                <a:gd name="connsiteX0" fmla="*/ 4226 w 29314"/>
                <a:gd name="connsiteY0" fmla="*/ 7430 h 37910"/>
                <a:gd name="connsiteX1" fmla="*/ 4226 w 29314"/>
                <a:gd name="connsiteY1" fmla="*/ 32195 h 37910"/>
                <a:gd name="connsiteX2" fmla="*/ 15656 w 29314"/>
                <a:gd name="connsiteY2" fmla="*/ 37910 h 37910"/>
                <a:gd name="connsiteX3" fmla="*/ 23276 w 29314"/>
                <a:gd name="connsiteY3" fmla="*/ 36005 h 37910"/>
                <a:gd name="connsiteX4" fmla="*/ 25181 w 29314"/>
                <a:gd name="connsiteY4" fmla="*/ 28385 h 37910"/>
                <a:gd name="connsiteX5" fmla="*/ 27086 w 29314"/>
                <a:gd name="connsiteY5" fmla="*/ 22670 h 37910"/>
                <a:gd name="connsiteX6" fmla="*/ 19466 w 29314"/>
                <a:gd name="connsiteY6" fmla="*/ 13145 h 37910"/>
                <a:gd name="connsiteX7" fmla="*/ 11846 w 29314"/>
                <a:gd name="connsiteY7" fmla="*/ 3620 h 37910"/>
                <a:gd name="connsiteX8" fmla="*/ 4226 w 29314"/>
                <a:gd name="connsiteY8" fmla="*/ 7430 h 37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314" h="37910">
                  <a:moveTo>
                    <a:pt x="4226" y="7430"/>
                  </a:moveTo>
                  <a:cubicBezTo>
                    <a:pt x="2956" y="12192"/>
                    <a:pt x="0" y="20574"/>
                    <a:pt x="4226" y="32195"/>
                  </a:cubicBezTo>
                  <a:cubicBezTo>
                    <a:pt x="5245" y="34997"/>
                    <a:pt x="13353" y="37142"/>
                    <a:pt x="15656" y="37910"/>
                  </a:cubicBezTo>
                  <a:cubicBezTo>
                    <a:pt x="18196" y="37275"/>
                    <a:pt x="21425" y="37856"/>
                    <a:pt x="23276" y="36005"/>
                  </a:cubicBezTo>
                  <a:cubicBezTo>
                    <a:pt x="25127" y="34154"/>
                    <a:pt x="24462" y="30902"/>
                    <a:pt x="25181" y="28385"/>
                  </a:cubicBezTo>
                  <a:cubicBezTo>
                    <a:pt x="25733" y="26454"/>
                    <a:pt x="26451" y="24575"/>
                    <a:pt x="27086" y="22670"/>
                  </a:cubicBezTo>
                  <a:cubicBezTo>
                    <a:pt x="22298" y="8305"/>
                    <a:pt x="29314" y="25455"/>
                    <a:pt x="19466" y="13145"/>
                  </a:cubicBezTo>
                  <a:cubicBezTo>
                    <a:pt x="8950" y="0"/>
                    <a:pt x="28224" y="14539"/>
                    <a:pt x="11846" y="3620"/>
                  </a:cubicBezTo>
                  <a:cubicBezTo>
                    <a:pt x="2994" y="5833"/>
                    <a:pt x="5496" y="2668"/>
                    <a:pt x="4226" y="743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" name="Figura a mano libera 24"/>
            <p:cNvSpPr/>
            <p:nvPr userDrawn="1"/>
          </p:nvSpPr>
          <p:spPr bwMode="auto">
            <a:xfrm>
              <a:off x="7217120" y="1476535"/>
              <a:ext cx="17460" cy="15873"/>
            </a:xfrm>
            <a:custGeom>
              <a:avLst/>
              <a:gdLst>
                <a:gd name="connsiteX0" fmla="*/ 14908 w 44490"/>
                <a:gd name="connsiteY0" fmla="*/ 5219 h 40133"/>
                <a:gd name="connsiteX1" fmla="*/ 3478 w 44490"/>
                <a:gd name="connsiteY1" fmla="*/ 7124 h 40133"/>
                <a:gd name="connsiteX2" fmla="*/ 3478 w 44490"/>
                <a:gd name="connsiteY2" fmla="*/ 24269 h 40133"/>
                <a:gd name="connsiteX3" fmla="*/ 14908 w 44490"/>
                <a:gd name="connsiteY3" fmla="*/ 31889 h 40133"/>
                <a:gd name="connsiteX4" fmla="*/ 20623 w 44490"/>
                <a:gd name="connsiteY4" fmla="*/ 35699 h 40133"/>
                <a:gd name="connsiteX5" fmla="*/ 41578 w 44490"/>
                <a:gd name="connsiteY5" fmla="*/ 24269 h 40133"/>
                <a:gd name="connsiteX6" fmla="*/ 43483 w 44490"/>
                <a:gd name="connsiteY6" fmla="*/ 18554 h 40133"/>
                <a:gd name="connsiteX7" fmla="*/ 41578 w 44490"/>
                <a:gd name="connsiteY7" fmla="*/ 9029 h 40133"/>
                <a:gd name="connsiteX8" fmla="*/ 35863 w 44490"/>
                <a:gd name="connsiteY8" fmla="*/ 7124 h 40133"/>
                <a:gd name="connsiteX9" fmla="*/ 28243 w 44490"/>
                <a:gd name="connsiteY9" fmla="*/ 5219 h 40133"/>
                <a:gd name="connsiteX10" fmla="*/ 14908 w 44490"/>
                <a:gd name="connsiteY10" fmla="*/ 5219 h 4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490" h="40133">
                  <a:moveTo>
                    <a:pt x="14908" y="5219"/>
                  </a:moveTo>
                  <a:cubicBezTo>
                    <a:pt x="10781" y="5536"/>
                    <a:pt x="6621" y="4879"/>
                    <a:pt x="3478" y="7124"/>
                  </a:cubicBezTo>
                  <a:cubicBezTo>
                    <a:pt x="0" y="9608"/>
                    <a:pt x="2034" y="22412"/>
                    <a:pt x="3478" y="24269"/>
                  </a:cubicBezTo>
                  <a:cubicBezTo>
                    <a:pt x="6289" y="27883"/>
                    <a:pt x="11098" y="29349"/>
                    <a:pt x="14908" y="31889"/>
                  </a:cubicBezTo>
                  <a:lnTo>
                    <a:pt x="20623" y="35699"/>
                  </a:lnTo>
                  <a:cubicBezTo>
                    <a:pt x="44490" y="33312"/>
                    <a:pt x="37612" y="40133"/>
                    <a:pt x="41578" y="24269"/>
                  </a:cubicBezTo>
                  <a:cubicBezTo>
                    <a:pt x="42065" y="22321"/>
                    <a:pt x="42848" y="20459"/>
                    <a:pt x="43483" y="18554"/>
                  </a:cubicBezTo>
                  <a:cubicBezTo>
                    <a:pt x="42848" y="15379"/>
                    <a:pt x="43374" y="11723"/>
                    <a:pt x="41578" y="9029"/>
                  </a:cubicBezTo>
                  <a:cubicBezTo>
                    <a:pt x="40464" y="7358"/>
                    <a:pt x="37794" y="7676"/>
                    <a:pt x="35863" y="7124"/>
                  </a:cubicBezTo>
                  <a:cubicBezTo>
                    <a:pt x="33346" y="6405"/>
                    <a:pt x="30783" y="5854"/>
                    <a:pt x="28243" y="5219"/>
                  </a:cubicBezTo>
                  <a:cubicBezTo>
                    <a:pt x="20415" y="0"/>
                    <a:pt x="19035" y="4902"/>
                    <a:pt x="14908" y="5219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6" name="Figura a mano libera 25"/>
            <p:cNvSpPr/>
            <p:nvPr userDrawn="1"/>
          </p:nvSpPr>
          <p:spPr bwMode="auto">
            <a:xfrm>
              <a:off x="7017132" y="1309869"/>
              <a:ext cx="17460" cy="12698"/>
            </a:xfrm>
            <a:custGeom>
              <a:avLst/>
              <a:gdLst>
                <a:gd name="connsiteX0" fmla="*/ 12573 w 40379"/>
                <a:gd name="connsiteY0" fmla="*/ 12867 h 32891"/>
                <a:gd name="connsiteX1" fmla="*/ 3048 w 40379"/>
                <a:gd name="connsiteY1" fmla="*/ 14772 h 32891"/>
                <a:gd name="connsiteX2" fmla="*/ 3048 w 40379"/>
                <a:gd name="connsiteY2" fmla="*/ 26202 h 32891"/>
                <a:gd name="connsiteX3" fmla="*/ 8763 w 40379"/>
                <a:gd name="connsiteY3" fmla="*/ 28107 h 32891"/>
                <a:gd name="connsiteX4" fmla="*/ 22098 w 40379"/>
                <a:gd name="connsiteY4" fmla="*/ 31917 h 32891"/>
                <a:gd name="connsiteX5" fmla="*/ 24003 w 40379"/>
                <a:gd name="connsiteY5" fmla="*/ 3342 h 32891"/>
                <a:gd name="connsiteX6" fmla="*/ 12573 w 40379"/>
                <a:gd name="connsiteY6" fmla="*/ 7152 h 32891"/>
                <a:gd name="connsiteX7" fmla="*/ 12573 w 40379"/>
                <a:gd name="connsiteY7" fmla="*/ 12867 h 3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79" h="32891">
                  <a:moveTo>
                    <a:pt x="12573" y="12867"/>
                  </a:moveTo>
                  <a:cubicBezTo>
                    <a:pt x="10986" y="14137"/>
                    <a:pt x="5742" y="12976"/>
                    <a:pt x="3048" y="14772"/>
                  </a:cubicBezTo>
                  <a:cubicBezTo>
                    <a:pt x="0" y="16804"/>
                    <a:pt x="1016" y="24170"/>
                    <a:pt x="3048" y="26202"/>
                  </a:cubicBezTo>
                  <a:cubicBezTo>
                    <a:pt x="4468" y="27622"/>
                    <a:pt x="6832" y="27555"/>
                    <a:pt x="8763" y="28107"/>
                  </a:cubicBezTo>
                  <a:cubicBezTo>
                    <a:pt x="25507" y="32891"/>
                    <a:pt x="8395" y="27349"/>
                    <a:pt x="22098" y="31917"/>
                  </a:cubicBezTo>
                  <a:cubicBezTo>
                    <a:pt x="33586" y="28088"/>
                    <a:pt x="40379" y="27906"/>
                    <a:pt x="24003" y="3342"/>
                  </a:cubicBezTo>
                  <a:cubicBezTo>
                    <a:pt x="21775" y="0"/>
                    <a:pt x="12573" y="7152"/>
                    <a:pt x="12573" y="7152"/>
                  </a:cubicBezTo>
                  <a:cubicBezTo>
                    <a:pt x="10066" y="14674"/>
                    <a:pt x="14160" y="11597"/>
                    <a:pt x="12573" y="12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7" name="Ovale 26"/>
            <p:cNvSpPr/>
            <p:nvPr userDrawn="1"/>
          </p:nvSpPr>
          <p:spPr bwMode="auto">
            <a:xfrm>
              <a:off x="7001260" y="1359075"/>
              <a:ext cx="17460" cy="19048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8" name="Ovale 27"/>
            <p:cNvSpPr/>
            <p:nvPr userDrawn="1"/>
          </p:nvSpPr>
          <p:spPr bwMode="auto">
            <a:xfrm>
              <a:off x="7109190" y="1382885"/>
              <a:ext cx="19046" cy="19048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9" name="Ovale 28"/>
            <p:cNvSpPr/>
            <p:nvPr userDrawn="1"/>
          </p:nvSpPr>
          <p:spPr bwMode="auto">
            <a:xfrm>
              <a:off x="7129824" y="1376535"/>
              <a:ext cx="19046" cy="19048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0" name="Ovale 29"/>
            <p:cNvSpPr/>
            <p:nvPr userDrawn="1"/>
          </p:nvSpPr>
          <p:spPr bwMode="auto">
            <a:xfrm>
              <a:off x="7163155" y="1419392"/>
              <a:ext cx="19046" cy="17461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1" name="Ovale 30"/>
            <p:cNvSpPr/>
            <p:nvPr userDrawn="1"/>
          </p:nvSpPr>
          <p:spPr bwMode="auto">
            <a:xfrm>
              <a:off x="7213945" y="1440028"/>
              <a:ext cx="19046" cy="1746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2" name="Figura a mano libera 31"/>
            <p:cNvSpPr/>
            <p:nvPr userDrawn="1"/>
          </p:nvSpPr>
          <p:spPr bwMode="auto">
            <a:xfrm>
              <a:off x="7031417" y="1332091"/>
              <a:ext cx="15872" cy="12698"/>
            </a:xfrm>
            <a:custGeom>
              <a:avLst/>
              <a:gdLst>
                <a:gd name="connsiteX0" fmla="*/ 12573 w 40379"/>
                <a:gd name="connsiteY0" fmla="*/ 12867 h 32891"/>
                <a:gd name="connsiteX1" fmla="*/ 3048 w 40379"/>
                <a:gd name="connsiteY1" fmla="*/ 14772 h 32891"/>
                <a:gd name="connsiteX2" fmla="*/ 3048 w 40379"/>
                <a:gd name="connsiteY2" fmla="*/ 26202 h 32891"/>
                <a:gd name="connsiteX3" fmla="*/ 8763 w 40379"/>
                <a:gd name="connsiteY3" fmla="*/ 28107 h 32891"/>
                <a:gd name="connsiteX4" fmla="*/ 22098 w 40379"/>
                <a:gd name="connsiteY4" fmla="*/ 31917 h 32891"/>
                <a:gd name="connsiteX5" fmla="*/ 24003 w 40379"/>
                <a:gd name="connsiteY5" fmla="*/ 3342 h 32891"/>
                <a:gd name="connsiteX6" fmla="*/ 12573 w 40379"/>
                <a:gd name="connsiteY6" fmla="*/ 7152 h 32891"/>
                <a:gd name="connsiteX7" fmla="*/ 12573 w 40379"/>
                <a:gd name="connsiteY7" fmla="*/ 12867 h 32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79" h="32891">
                  <a:moveTo>
                    <a:pt x="12573" y="12867"/>
                  </a:moveTo>
                  <a:cubicBezTo>
                    <a:pt x="10986" y="14137"/>
                    <a:pt x="5742" y="12976"/>
                    <a:pt x="3048" y="14772"/>
                  </a:cubicBezTo>
                  <a:cubicBezTo>
                    <a:pt x="0" y="16804"/>
                    <a:pt x="1016" y="24170"/>
                    <a:pt x="3048" y="26202"/>
                  </a:cubicBezTo>
                  <a:cubicBezTo>
                    <a:pt x="4468" y="27622"/>
                    <a:pt x="6832" y="27555"/>
                    <a:pt x="8763" y="28107"/>
                  </a:cubicBezTo>
                  <a:cubicBezTo>
                    <a:pt x="25507" y="32891"/>
                    <a:pt x="8395" y="27349"/>
                    <a:pt x="22098" y="31917"/>
                  </a:cubicBezTo>
                  <a:cubicBezTo>
                    <a:pt x="33586" y="28088"/>
                    <a:pt x="40379" y="27906"/>
                    <a:pt x="24003" y="3342"/>
                  </a:cubicBezTo>
                  <a:cubicBezTo>
                    <a:pt x="21775" y="0"/>
                    <a:pt x="12573" y="7152"/>
                    <a:pt x="12573" y="7152"/>
                  </a:cubicBezTo>
                  <a:cubicBezTo>
                    <a:pt x="10066" y="14674"/>
                    <a:pt x="14160" y="11597"/>
                    <a:pt x="12573" y="1286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3" name="Figura a mano libera 32"/>
            <p:cNvSpPr/>
            <p:nvPr userDrawn="1"/>
          </p:nvSpPr>
          <p:spPr bwMode="auto">
            <a:xfrm>
              <a:off x="6214005" y="1125741"/>
              <a:ext cx="614250" cy="584128"/>
            </a:xfrm>
            <a:custGeom>
              <a:avLst/>
              <a:gdLst>
                <a:gd name="connsiteX0" fmla="*/ 3285490 w 3375660"/>
                <a:gd name="connsiteY0" fmla="*/ 20320 h 3427730"/>
                <a:gd name="connsiteX1" fmla="*/ 3361690 w 3375660"/>
                <a:gd name="connsiteY1" fmla="*/ 172720 h 3427730"/>
                <a:gd name="connsiteX2" fmla="*/ 3201670 w 3375660"/>
                <a:gd name="connsiteY2" fmla="*/ 203200 h 3427730"/>
                <a:gd name="connsiteX3" fmla="*/ 3224530 w 3375660"/>
                <a:gd name="connsiteY3" fmla="*/ 287020 h 3427730"/>
                <a:gd name="connsiteX4" fmla="*/ 3155950 w 3375660"/>
                <a:gd name="connsiteY4" fmla="*/ 439420 h 3427730"/>
                <a:gd name="connsiteX5" fmla="*/ 3163570 w 3375660"/>
                <a:gd name="connsiteY5" fmla="*/ 629920 h 3427730"/>
                <a:gd name="connsiteX6" fmla="*/ 3018790 w 3375660"/>
                <a:gd name="connsiteY6" fmla="*/ 789940 h 3427730"/>
                <a:gd name="connsiteX7" fmla="*/ 3308350 w 3375660"/>
                <a:gd name="connsiteY7" fmla="*/ 1003300 h 3427730"/>
                <a:gd name="connsiteX8" fmla="*/ 2698750 w 3375660"/>
                <a:gd name="connsiteY8" fmla="*/ 1018540 h 3427730"/>
                <a:gd name="connsiteX9" fmla="*/ 2744470 w 3375660"/>
                <a:gd name="connsiteY9" fmla="*/ 1094740 h 3427730"/>
                <a:gd name="connsiteX10" fmla="*/ 2790190 w 3375660"/>
                <a:gd name="connsiteY10" fmla="*/ 1422400 h 3427730"/>
                <a:gd name="connsiteX11" fmla="*/ 2630170 w 3375660"/>
                <a:gd name="connsiteY11" fmla="*/ 1612900 h 3427730"/>
                <a:gd name="connsiteX12" fmla="*/ 2561590 w 3375660"/>
                <a:gd name="connsiteY12" fmla="*/ 1704340 h 3427730"/>
                <a:gd name="connsiteX13" fmla="*/ 2797810 w 3375660"/>
                <a:gd name="connsiteY13" fmla="*/ 2222500 h 3427730"/>
                <a:gd name="connsiteX14" fmla="*/ 3224530 w 3375660"/>
                <a:gd name="connsiteY14" fmla="*/ 2321560 h 3427730"/>
                <a:gd name="connsiteX15" fmla="*/ 3247390 w 3375660"/>
                <a:gd name="connsiteY15" fmla="*/ 2359660 h 3427730"/>
                <a:gd name="connsiteX16" fmla="*/ 3056890 w 3375660"/>
                <a:gd name="connsiteY16" fmla="*/ 2702560 h 3427730"/>
                <a:gd name="connsiteX17" fmla="*/ 2073910 w 3375660"/>
                <a:gd name="connsiteY17" fmla="*/ 2908300 h 3427730"/>
                <a:gd name="connsiteX18" fmla="*/ 1967230 w 3375660"/>
                <a:gd name="connsiteY18" fmla="*/ 2832100 h 3427730"/>
                <a:gd name="connsiteX19" fmla="*/ 1715770 w 3375660"/>
                <a:gd name="connsiteY19" fmla="*/ 2839720 h 3427730"/>
                <a:gd name="connsiteX20" fmla="*/ 885190 w 3375660"/>
                <a:gd name="connsiteY20" fmla="*/ 2946400 h 3427730"/>
                <a:gd name="connsiteX21" fmla="*/ 504190 w 3375660"/>
                <a:gd name="connsiteY21" fmla="*/ 3175000 h 3427730"/>
                <a:gd name="connsiteX22" fmla="*/ 229870 w 3375660"/>
                <a:gd name="connsiteY22" fmla="*/ 3380740 h 3427730"/>
                <a:gd name="connsiteX23" fmla="*/ 69850 w 3375660"/>
                <a:gd name="connsiteY23" fmla="*/ 3403600 h 3427730"/>
                <a:gd name="connsiteX24" fmla="*/ 1270 w 3375660"/>
                <a:gd name="connsiteY24" fmla="*/ 3235960 h 3427730"/>
                <a:gd name="connsiteX25" fmla="*/ 62230 w 3375660"/>
                <a:gd name="connsiteY25" fmla="*/ 2900680 h 3427730"/>
                <a:gd name="connsiteX26" fmla="*/ 115570 w 3375660"/>
                <a:gd name="connsiteY26" fmla="*/ 2854960 h 3427730"/>
                <a:gd name="connsiteX27" fmla="*/ 466090 w 3375660"/>
                <a:gd name="connsiteY27" fmla="*/ 2809240 h 3427730"/>
                <a:gd name="connsiteX28" fmla="*/ 687070 w 3375660"/>
                <a:gd name="connsiteY28" fmla="*/ 2687320 h 3427730"/>
                <a:gd name="connsiteX29" fmla="*/ 1479550 w 3375660"/>
                <a:gd name="connsiteY29" fmla="*/ 2580640 h 3427730"/>
                <a:gd name="connsiteX30" fmla="*/ 2119630 w 3375660"/>
                <a:gd name="connsiteY30" fmla="*/ 2451100 h 3427730"/>
                <a:gd name="connsiteX31" fmla="*/ 2401570 w 3375660"/>
                <a:gd name="connsiteY31" fmla="*/ 2184400 h 3427730"/>
                <a:gd name="connsiteX32" fmla="*/ 2332990 w 3375660"/>
                <a:gd name="connsiteY32" fmla="*/ 1666240 h 3427730"/>
                <a:gd name="connsiteX33" fmla="*/ 1944370 w 3375660"/>
                <a:gd name="connsiteY33" fmla="*/ 1330960 h 3427730"/>
                <a:gd name="connsiteX34" fmla="*/ 1883410 w 3375660"/>
                <a:gd name="connsiteY34" fmla="*/ 1224280 h 3427730"/>
                <a:gd name="connsiteX35" fmla="*/ 1875790 w 3375660"/>
                <a:gd name="connsiteY35" fmla="*/ 843280 h 3427730"/>
                <a:gd name="connsiteX36" fmla="*/ 2066290 w 3375660"/>
                <a:gd name="connsiteY36" fmla="*/ 797560 h 3427730"/>
                <a:gd name="connsiteX37" fmla="*/ 2256790 w 3375660"/>
                <a:gd name="connsiteY37" fmla="*/ 728980 h 3427730"/>
                <a:gd name="connsiteX38" fmla="*/ 2371090 w 3375660"/>
                <a:gd name="connsiteY38" fmla="*/ 363220 h 3427730"/>
                <a:gd name="connsiteX39" fmla="*/ 2393950 w 3375660"/>
                <a:gd name="connsiteY39" fmla="*/ 325120 h 3427730"/>
                <a:gd name="connsiteX40" fmla="*/ 2767330 w 3375660"/>
                <a:gd name="connsiteY40" fmla="*/ 637540 h 3427730"/>
                <a:gd name="connsiteX41" fmla="*/ 2866390 w 3375660"/>
                <a:gd name="connsiteY41" fmla="*/ 485140 h 3427730"/>
                <a:gd name="connsiteX42" fmla="*/ 2889250 w 3375660"/>
                <a:gd name="connsiteY42" fmla="*/ 401320 h 3427730"/>
                <a:gd name="connsiteX43" fmla="*/ 3049270 w 3375660"/>
                <a:gd name="connsiteY43" fmla="*/ 256540 h 3427730"/>
                <a:gd name="connsiteX44" fmla="*/ 3056890 w 3375660"/>
                <a:gd name="connsiteY44" fmla="*/ 127000 h 3427730"/>
                <a:gd name="connsiteX45" fmla="*/ 3201670 w 3375660"/>
                <a:gd name="connsiteY45" fmla="*/ 50800 h 3427730"/>
                <a:gd name="connsiteX46" fmla="*/ 3285490 w 3375660"/>
                <a:gd name="connsiteY46" fmla="*/ 20320 h 342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375660" h="3427730">
                  <a:moveTo>
                    <a:pt x="3285490" y="20320"/>
                  </a:moveTo>
                  <a:cubicBezTo>
                    <a:pt x="3312160" y="40640"/>
                    <a:pt x="3375660" y="142240"/>
                    <a:pt x="3361690" y="172720"/>
                  </a:cubicBezTo>
                  <a:cubicBezTo>
                    <a:pt x="3347720" y="203200"/>
                    <a:pt x="3224530" y="184150"/>
                    <a:pt x="3201670" y="203200"/>
                  </a:cubicBezTo>
                  <a:cubicBezTo>
                    <a:pt x="3178810" y="222250"/>
                    <a:pt x="3232150" y="247650"/>
                    <a:pt x="3224530" y="287020"/>
                  </a:cubicBezTo>
                  <a:cubicBezTo>
                    <a:pt x="3216910" y="326390"/>
                    <a:pt x="3166110" y="382270"/>
                    <a:pt x="3155950" y="439420"/>
                  </a:cubicBezTo>
                  <a:cubicBezTo>
                    <a:pt x="3145790" y="496570"/>
                    <a:pt x="3186430" y="571500"/>
                    <a:pt x="3163570" y="629920"/>
                  </a:cubicBezTo>
                  <a:cubicBezTo>
                    <a:pt x="3140710" y="688340"/>
                    <a:pt x="2994660" y="727710"/>
                    <a:pt x="3018790" y="789940"/>
                  </a:cubicBezTo>
                  <a:cubicBezTo>
                    <a:pt x="3042920" y="852170"/>
                    <a:pt x="3361690" y="965200"/>
                    <a:pt x="3308350" y="1003300"/>
                  </a:cubicBezTo>
                  <a:cubicBezTo>
                    <a:pt x="3255010" y="1041400"/>
                    <a:pt x="2792730" y="1003300"/>
                    <a:pt x="2698750" y="1018540"/>
                  </a:cubicBezTo>
                  <a:cubicBezTo>
                    <a:pt x="2604770" y="1033780"/>
                    <a:pt x="2729230" y="1027430"/>
                    <a:pt x="2744470" y="1094740"/>
                  </a:cubicBezTo>
                  <a:cubicBezTo>
                    <a:pt x="2759710" y="1162050"/>
                    <a:pt x="2809240" y="1336040"/>
                    <a:pt x="2790190" y="1422400"/>
                  </a:cubicBezTo>
                  <a:cubicBezTo>
                    <a:pt x="2771140" y="1508760"/>
                    <a:pt x="2668270" y="1565910"/>
                    <a:pt x="2630170" y="1612900"/>
                  </a:cubicBezTo>
                  <a:cubicBezTo>
                    <a:pt x="2592070" y="1659890"/>
                    <a:pt x="2533650" y="1602740"/>
                    <a:pt x="2561590" y="1704340"/>
                  </a:cubicBezTo>
                  <a:cubicBezTo>
                    <a:pt x="2589530" y="1805940"/>
                    <a:pt x="2687320" y="2119630"/>
                    <a:pt x="2797810" y="2222500"/>
                  </a:cubicBezTo>
                  <a:cubicBezTo>
                    <a:pt x="2908300" y="2325370"/>
                    <a:pt x="3149600" y="2298700"/>
                    <a:pt x="3224530" y="2321560"/>
                  </a:cubicBezTo>
                  <a:cubicBezTo>
                    <a:pt x="3299460" y="2344420"/>
                    <a:pt x="3275330" y="2296160"/>
                    <a:pt x="3247390" y="2359660"/>
                  </a:cubicBezTo>
                  <a:cubicBezTo>
                    <a:pt x="3219450" y="2423160"/>
                    <a:pt x="3252470" y="2611120"/>
                    <a:pt x="3056890" y="2702560"/>
                  </a:cubicBezTo>
                  <a:cubicBezTo>
                    <a:pt x="2861310" y="2794000"/>
                    <a:pt x="2255520" y="2886710"/>
                    <a:pt x="2073910" y="2908300"/>
                  </a:cubicBezTo>
                  <a:cubicBezTo>
                    <a:pt x="1892300" y="2929890"/>
                    <a:pt x="2026920" y="2843530"/>
                    <a:pt x="1967230" y="2832100"/>
                  </a:cubicBezTo>
                  <a:cubicBezTo>
                    <a:pt x="1907540" y="2820670"/>
                    <a:pt x="1896110" y="2820670"/>
                    <a:pt x="1715770" y="2839720"/>
                  </a:cubicBezTo>
                  <a:cubicBezTo>
                    <a:pt x="1535430" y="2858770"/>
                    <a:pt x="1087120" y="2890520"/>
                    <a:pt x="885190" y="2946400"/>
                  </a:cubicBezTo>
                  <a:cubicBezTo>
                    <a:pt x="683260" y="3002280"/>
                    <a:pt x="613410" y="3102610"/>
                    <a:pt x="504190" y="3175000"/>
                  </a:cubicBezTo>
                  <a:cubicBezTo>
                    <a:pt x="394970" y="3247390"/>
                    <a:pt x="302260" y="3342640"/>
                    <a:pt x="229870" y="3380740"/>
                  </a:cubicBezTo>
                  <a:cubicBezTo>
                    <a:pt x="157480" y="3418840"/>
                    <a:pt x="107950" y="3427730"/>
                    <a:pt x="69850" y="3403600"/>
                  </a:cubicBezTo>
                  <a:cubicBezTo>
                    <a:pt x="31750" y="3379470"/>
                    <a:pt x="2540" y="3319780"/>
                    <a:pt x="1270" y="3235960"/>
                  </a:cubicBezTo>
                  <a:cubicBezTo>
                    <a:pt x="0" y="3152140"/>
                    <a:pt x="43180" y="2964180"/>
                    <a:pt x="62230" y="2900680"/>
                  </a:cubicBezTo>
                  <a:cubicBezTo>
                    <a:pt x="81280" y="2837180"/>
                    <a:pt x="48260" y="2870200"/>
                    <a:pt x="115570" y="2854960"/>
                  </a:cubicBezTo>
                  <a:cubicBezTo>
                    <a:pt x="182880" y="2839720"/>
                    <a:pt x="370840" y="2837180"/>
                    <a:pt x="466090" y="2809240"/>
                  </a:cubicBezTo>
                  <a:cubicBezTo>
                    <a:pt x="561340" y="2781300"/>
                    <a:pt x="518160" y="2725420"/>
                    <a:pt x="687070" y="2687320"/>
                  </a:cubicBezTo>
                  <a:cubicBezTo>
                    <a:pt x="855980" y="2649220"/>
                    <a:pt x="1240790" y="2620010"/>
                    <a:pt x="1479550" y="2580640"/>
                  </a:cubicBezTo>
                  <a:cubicBezTo>
                    <a:pt x="1718310" y="2541270"/>
                    <a:pt x="1965960" y="2517140"/>
                    <a:pt x="2119630" y="2451100"/>
                  </a:cubicBezTo>
                  <a:cubicBezTo>
                    <a:pt x="2273300" y="2385060"/>
                    <a:pt x="2366010" y="2315210"/>
                    <a:pt x="2401570" y="2184400"/>
                  </a:cubicBezTo>
                  <a:cubicBezTo>
                    <a:pt x="2437130" y="2053590"/>
                    <a:pt x="2409190" y="1808480"/>
                    <a:pt x="2332990" y="1666240"/>
                  </a:cubicBezTo>
                  <a:cubicBezTo>
                    <a:pt x="2256790" y="1524000"/>
                    <a:pt x="2019300" y="1404620"/>
                    <a:pt x="1944370" y="1330960"/>
                  </a:cubicBezTo>
                  <a:cubicBezTo>
                    <a:pt x="1869440" y="1257300"/>
                    <a:pt x="1894840" y="1305560"/>
                    <a:pt x="1883410" y="1224280"/>
                  </a:cubicBezTo>
                  <a:cubicBezTo>
                    <a:pt x="1871980" y="1143000"/>
                    <a:pt x="1845310" y="914400"/>
                    <a:pt x="1875790" y="843280"/>
                  </a:cubicBezTo>
                  <a:cubicBezTo>
                    <a:pt x="1906270" y="772160"/>
                    <a:pt x="2002790" y="816610"/>
                    <a:pt x="2066290" y="797560"/>
                  </a:cubicBezTo>
                  <a:cubicBezTo>
                    <a:pt x="2129790" y="778510"/>
                    <a:pt x="2205990" y="801370"/>
                    <a:pt x="2256790" y="728980"/>
                  </a:cubicBezTo>
                  <a:cubicBezTo>
                    <a:pt x="2307590" y="656590"/>
                    <a:pt x="2348230" y="430530"/>
                    <a:pt x="2371090" y="363220"/>
                  </a:cubicBezTo>
                  <a:cubicBezTo>
                    <a:pt x="2393950" y="295910"/>
                    <a:pt x="2327910" y="279400"/>
                    <a:pt x="2393950" y="325120"/>
                  </a:cubicBezTo>
                  <a:cubicBezTo>
                    <a:pt x="2459990" y="370840"/>
                    <a:pt x="2688590" y="610870"/>
                    <a:pt x="2767330" y="637540"/>
                  </a:cubicBezTo>
                  <a:cubicBezTo>
                    <a:pt x="2846070" y="664210"/>
                    <a:pt x="2846070" y="524510"/>
                    <a:pt x="2866390" y="485140"/>
                  </a:cubicBezTo>
                  <a:cubicBezTo>
                    <a:pt x="2886710" y="445770"/>
                    <a:pt x="2858770" y="439420"/>
                    <a:pt x="2889250" y="401320"/>
                  </a:cubicBezTo>
                  <a:cubicBezTo>
                    <a:pt x="2919730" y="363220"/>
                    <a:pt x="3021330" y="302260"/>
                    <a:pt x="3049270" y="256540"/>
                  </a:cubicBezTo>
                  <a:cubicBezTo>
                    <a:pt x="3077210" y="210820"/>
                    <a:pt x="3031490" y="161290"/>
                    <a:pt x="3056890" y="127000"/>
                  </a:cubicBezTo>
                  <a:cubicBezTo>
                    <a:pt x="3082290" y="92710"/>
                    <a:pt x="3163570" y="63500"/>
                    <a:pt x="3201670" y="50800"/>
                  </a:cubicBezTo>
                  <a:cubicBezTo>
                    <a:pt x="3239770" y="38100"/>
                    <a:pt x="3258820" y="0"/>
                    <a:pt x="3285490" y="2032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4" name="Figura a mano libera 33"/>
            <p:cNvSpPr/>
            <p:nvPr userDrawn="1"/>
          </p:nvSpPr>
          <p:spPr bwMode="auto">
            <a:xfrm>
              <a:off x="6413993" y="1493996"/>
              <a:ext cx="44442" cy="44444"/>
            </a:xfrm>
            <a:custGeom>
              <a:avLst/>
              <a:gdLst>
                <a:gd name="connsiteX0" fmla="*/ 57790 w 108590"/>
                <a:gd name="connsiteY0" fmla="*/ 5927 h 107527"/>
                <a:gd name="connsiteX1" fmla="*/ 17150 w 108590"/>
                <a:gd name="connsiteY1" fmla="*/ 41487 h 107527"/>
                <a:gd name="connsiteX2" fmla="*/ 12070 w 108590"/>
                <a:gd name="connsiteY2" fmla="*/ 61807 h 107527"/>
                <a:gd name="connsiteX3" fmla="*/ 12070 w 108590"/>
                <a:gd name="connsiteY3" fmla="*/ 97367 h 107527"/>
                <a:gd name="connsiteX4" fmla="*/ 42550 w 108590"/>
                <a:gd name="connsiteY4" fmla="*/ 107527 h 107527"/>
                <a:gd name="connsiteX5" fmla="*/ 57790 w 108590"/>
                <a:gd name="connsiteY5" fmla="*/ 102447 h 107527"/>
                <a:gd name="connsiteX6" fmla="*/ 67950 w 108590"/>
                <a:gd name="connsiteY6" fmla="*/ 87207 h 107527"/>
                <a:gd name="connsiteX7" fmla="*/ 98430 w 108590"/>
                <a:gd name="connsiteY7" fmla="*/ 61807 h 107527"/>
                <a:gd name="connsiteX8" fmla="*/ 103510 w 108590"/>
                <a:gd name="connsiteY8" fmla="*/ 36407 h 107527"/>
                <a:gd name="connsiteX9" fmla="*/ 108590 w 108590"/>
                <a:gd name="connsiteY9" fmla="*/ 21167 h 107527"/>
                <a:gd name="connsiteX10" fmla="*/ 103510 w 108590"/>
                <a:gd name="connsiteY10" fmla="*/ 5927 h 107527"/>
                <a:gd name="connsiteX11" fmla="*/ 57790 w 108590"/>
                <a:gd name="connsiteY11" fmla="*/ 5927 h 107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8590" h="107527">
                  <a:moveTo>
                    <a:pt x="57790" y="5927"/>
                  </a:moveTo>
                  <a:cubicBezTo>
                    <a:pt x="43397" y="11854"/>
                    <a:pt x="34083" y="16087"/>
                    <a:pt x="17150" y="41487"/>
                  </a:cubicBezTo>
                  <a:cubicBezTo>
                    <a:pt x="15457" y="48260"/>
                    <a:pt x="13988" y="55094"/>
                    <a:pt x="12070" y="61807"/>
                  </a:cubicBezTo>
                  <a:cubicBezTo>
                    <a:pt x="9147" y="72036"/>
                    <a:pt x="0" y="87021"/>
                    <a:pt x="12070" y="97367"/>
                  </a:cubicBezTo>
                  <a:cubicBezTo>
                    <a:pt x="20201" y="104337"/>
                    <a:pt x="42550" y="107527"/>
                    <a:pt x="42550" y="107527"/>
                  </a:cubicBezTo>
                  <a:cubicBezTo>
                    <a:pt x="47630" y="105834"/>
                    <a:pt x="53609" y="105792"/>
                    <a:pt x="57790" y="102447"/>
                  </a:cubicBezTo>
                  <a:cubicBezTo>
                    <a:pt x="62558" y="98633"/>
                    <a:pt x="64041" y="91897"/>
                    <a:pt x="67950" y="87207"/>
                  </a:cubicBezTo>
                  <a:cubicBezTo>
                    <a:pt x="80173" y="72539"/>
                    <a:pt x="83445" y="71797"/>
                    <a:pt x="98430" y="61807"/>
                  </a:cubicBezTo>
                  <a:cubicBezTo>
                    <a:pt x="100123" y="53340"/>
                    <a:pt x="101416" y="44784"/>
                    <a:pt x="103510" y="36407"/>
                  </a:cubicBezTo>
                  <a:cubicBezTo>
                    <a:pt x="104809" y="31212"/>
                    <a:pt x="108590" y="26522"/>
                    <a:pt x="108590" y="21167"/>
                  </a:cubicBezTo>
                  <a:cubicBezTo>
                    <a:pt x="108590" y="15812"/>
                    <a:pt x="105203" y="11007"/>
                    <a:pt x="103510" y="5927"/>
                  </a:cubicBezTo>
                  <a:cubicBezTo>
                    <a:pt x="64597" y="11486"/>
                    <a:pt x="72183" y="0"/>
                    <a:pt x="57790" y="5927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71" name="Gruppo 619"/>
          <p:cNvGrpSpPr>
            <a:grpSpLocks/>
          </p:cNvGrpSpPr>
          <p:nvPr userDrawn="1"/>
        </p:nvGrpSpPr>
        <p:grpSpPr bwMode="auto">
          <a:xfrm>
            <a:off x="5578475" y="46038"/>
            <a:ext cx="3419475" cy="2676525"/>
            <a:chOff x="5578476" y="46038"/>
            <a:chExt cx="3419483" cy="2676363"/>
          </a:xfrm>
        </p:grpSpPr>
        <p:grpSp>
          <p:nvGrpSpPr>
            <p:cNvPr id="272" name="Gruppo 281"/>
            <p:cNvGrpSpPr>
              <a:grpSpLocks noChangeAspect="1"/>
            </p:cNvGrpSpPr>
            <p:nvPr/>
          </p:nvGrpSpPr>
          <p:grpSpPr bwMode="auto">
            <a:xfrm>
              <a:off x="5578476" y="1371520"/>
              <a:ext cx="163519" cy="298851"/>
              <a:chOff x="1639216" y="1888044"/>
              <a:chExt cx="681328" cy="1245300"/>
            </a:xfrm>
          </p:grpSpPr>
          <p:sp>
            <p:nvSpPr>
              <p:cNvPr id="347" name="Figura a mano libera 363"/>
              <p:cNvSpPr/>
              <p:nvPr/>
            </p:nvSpPr>
            <p:spPr>
              <a:xfrm>
                <a:off x="1639216" y="1888044"/>
                <a:ext cx="681303" cy="1236942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48" name="Figura a mano libera 364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73" name="Gruppo 282"/>
            <p:cNvGrpSpPr>
              <a:grpSpLocks noChangeAspect="1"/>
            </p:cNvGrpSpPr>
            <p:nvPr/>
          </p:nvGrpSpPr>
          <p:grpSpPr bwMode="auto">
            <a:xfrm>
              <a:off x="5907090" y="1214367"/>
              <a:ext cx="163623" cy="298599"/>
              <a:chOff x="1638779" y="1889094"/>
              <a:chExt cx="681765" cy="1244250"/>
            </a:xfrm>
          </p:grpSpPr>
          <p:sp>
            <p:nvSpPr>
              <p:cNvPr id="345" name="Figura a mano libera 366"/>
              <p:cNvSpPr/>
              <p:nvPr/>
            </p:nvSpPr>
            <p:spPr>
              <a:xfrm>
                <a:off x="1638779" y="1889094"/>
                <a:ext cx="681302" cy="1236937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46" name="Figura a mano libera 367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74" name="Gruppo 285"/>
            <p:cNvGrpSpPr>
              <a:grpSpLocks noChangeAspect="1"/>
            </p:cNvGrpSpPr>
            <p:nvPr/>
          </p:nvGrpSpPr>
          <p:grpSpPr bwMode="auto">
            <a:xfrm>
              <a:off x="6379587" y="982606"/>
              <a:ext cx="164091" cy="298883"/>
              <a:chOff x="1639824" y="1887910"/>
              <a:chExt cx="683711" cy="1245434"/>
            </a:xfrm>
          </p:grpSpPr>
          <p:sp>
            <p:nvSpPr>
              <p:cNvPr id="343" name="Figura a mano libera 369"/>
              <p:cNvSpPr/>
              <p:nvPr/>
            </p:nvSpPr>
            <p:spPr>
              <a:xfrm>
                <a:off x="1642236" y="1887910"/>
                <a:ext cx="681299" cy="1236938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44" name="Figura a mano libera 370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75" name="Gruppo 288"/>
            <p:cNvGrpSpPr>
              <a:grpSpLocks noChangeAspect="1"/>
            </p:cNvGrpSpPr>
            <p:nvPr/>
          </p:nvGrpSpPr>
          <p:grpSpPr bwMode="auto">
            <a:xfrm>
              <a:off x="6372228" y="576231"/>
              <a:ext cx="284828" cy="520078"/>
              <a:chOff x="1638404" y="1887712"/>
              <a:chExt cx="682140" cy="1245632"/>
            </a:xfrm>
          </p:grpSpPr>
          <p:sp>
            <p:nvSpPr>
              <p:cNvPr id="341" name="Figura a mano libera 372"/>
              <p:cNvSpPr/>
              <p:nvPr/>
            </p:nvSpPr>
            <p:spPr>
              <a:xfrm>
                <a:off x="1638404" y="1887712"/>
                <a:ext cx="680550" cy="1239443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42" name="Figura a mano libera 373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76" name="Gruppo 291"/>
            <p:cNvGrpSpPr>
              <a:grpSpLocks noChangeAspect="1"/>
            </p:cNvGrpSpPr>
            <p:nvPr/>
          </p:nvGrpSpPr>
          <p:grpSpPr bwMode="auto">
            <a:xfrm>
              <a:off x="6664330" y="46038"/>
              <a:ext cx="284409" cy="519647"/>
              <a:chOff x="1639408" y="1888744"/>
              <a:chExt cx="681136" cy="1244600"/>
            </a:xfrm>
          </p:grpSpPr>
          <p:sp>
            <p:nvSpPr>
              <p:cNvPr id="339" name="Figura a mano libera 375"/>
              <p:cNvSpPr/>
              <p:nvPr/>
            </p:nvSpPr>
            <p:spPr>
              <a:xfrm>
                <a:off x="1639406" y="1888744"/>
                <a:ext cx="680549" cy="1235641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40" name="Figura a mano libera 376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77" name="Gruppo 294"/>
            <p:cNvGrpSpPr>
              <a:grpSpLocks noChangeAspect="1"/>
            </p:cNvGrpSpPr>
            <p:nvPr/>
          </p:nvGrpSpPr>
          <p:grpSpPr bwMode="auto">
            <a:xfrm>
              <a:off x="7212967" y="293673"/>
              <a:ext cx="164151" cy="298014"/>
              <a:chOff x="1639824" y="1891531"/>
              <a:chExt cx="683961" cy="1241813"/>
            </a:xfrm>
          </p:grpSpPr>
          <p:sp>
            <p:nvSpPr>
              <p:cNvPr id="337" name="Figura a mano libera 378"/>
              <p:cNvSpPr/>
              <p:nvPr/>
            </p:nvSpPr>
            <p:spPr>
              <a:xfrm>
                <a:off x="1642482" y="1891531"/>
                <a:ext cx="681303" cy="1236938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38" name="Figura a mano libera 379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78" name="Gruppo 297"/>
            <p:cNvGrpSpPr>
              <a:grpSpLocks noChangeAspect="1"/>
            </p:cNvGrpSpPr>
            <p:nvPr/>
          </p:nvGrpSpPr>
          <p:grpSpPr bwMode="auto">
            <a:xfrm>
              <a:off x="7523168" y="506385"/>
              <a:ext cx="163513" cy="298261"/>
              <a:chOff x="1639824" y="1890502"/>
              <a:chExt cx="681303" cy="1242842"/>
            </a:xfrm>
          </p:grpSpPr>
          <p:sp>
            <p:nvSpPr>
              <p:cNvPr id="335" name="Figura a mano libera 381"/>
              <p:cNvSpPr/>
              <p:nvPr/>
            </p:nvSpPr>
            <p:spPr>
              <a:xfrm>
                <a:off x="1639828" y="1890502"/>
                <a:ext cx="681299" cy="1236938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36" name="Figura a mano libera 382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79" name="Gruppo 300"/>
            <p:cNvGrpSpPr>
              <a:grpSpLocks noChangeAspect="1"/>
            </p:cNvGrpSpPr>
            <p:nvPr/>
          </p:nvGrpSpPr>
          <p:grpSpPr bwMode="auto">
            <a:xfrm>
              <a:off x="7786694" y="612741"/>
              <a:ext cx="163749" cy="298385"/>
              <a:chOff x="1638257" y="1889985"/>
              <a:chExt cx="682287" cy="1243359"/>
            </a:xfrm>
          </p:grpSpPr>
          <p:sp>
            <p:nvSpPr>
              <p:cNvPr id="333" name="Figura a mano libera 384"/>
              <p:cNvSpPr/>
              <p:nvPr/>
            </p:nvSpPr>
            <p:spPr>
              <a:xfrm>
                <a:off x="1638257" y="1889985"/>
                <a:ext cx="681300" cy="1236942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34" name="Figura a mano libera 385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80" name="Gruppo 303"/>
            <p:cNvGrpSpPr>
              <a:grpSpLocks noChangeAspect="1"/>
            </p:cNvGrpSpPr>
            <p:nvPr/>
          </p:nvGrpSpPr>
          <p:grpSpPr bwMode="auto">
            <a:xfrm>
              <a:off x="7008817" y="677825"/>
              <a:ext cx="163808" cy="298114"/>
              <a:chOff x="1638012" y="1891115"/>
              <a:chExt cx="682532" cy="1242229"/>
            </a:xfrm>
          </p:grpSpPr>
          <p:sp>
            <p:nvSpPr>
              <p:cNvPr id="331" name="Figura a mano libera 330"/>
              <p:cNvSpPr/>
              <p:nvPr/>
            </p:nvSpPr>
            <p:spPr>
              <a:xfrm>
                <a:off x="1638012" y="1891115"/>
                <a:ext cx="681299" cy="1236937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32" name="Figura a mano libera 331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81" name="Gruppo 306"/>
            <p:cNvGrpSpPr>
              <a:grpSpLocks noChangeAspect="1"/>
            </p:cNvGrpSpPr>
            <p:nvPr/>
          </p:nvGrpSpPr>
          <p:grpSpPr bwMode="auto">
            <a:xfrm>
              <a:off x="6796092" y="1122298"/>
              <a:ext cx="163558" cy="298078"/>
              <a:chOff x="1639053" y="1891265"/>
              <a:chExt cx="681491" cy="1242079"/>
            </a:xfrm>
          </p:grpSpPr>
          <p:sp>
            <p:nvSpPr>
              <p:cNvPr id="329" name="Figura a mano libera 328"/>
              <p:cNvSpPr/>
              <p:nvPr/>
            </p:nvSpPr>
            <p:spPr>
              <a:xfrm>
                <a:off x="1639053" y="1891265"/>
                <a:ext cx="681299" cy="1236937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30" name="Figura a mano libera 329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82" name="Gruppo 309"/>
            <p:cNvGrpSpPr>
              <a:grpSpLocks noChangeAspect="1"/>
            </p:cNvGrpSpPr>
            <p:nvPr/>
          </p:nvGrpSpPr>
          <p:grpSpPr bwMode="auto">
            <a:xfrm>
              <a:off x="7083331" y="974670"/>
              <a:ext cx="266800" cy="487372"/>
              <a:chOff x="1639824" y="1887862"/>
              <a:chExt cx="681760" cy="1245482"/>
            </a:xfrm>
          </p:grpSpPr>
          <p:sp>
            <p:nvSpPr>
              <p:cNvPr id="327" name="Figura a mano libera 326"/>
              <p:cNvSpPr/>
              <p:nvPr/>
            </p:nvSpPr>
            <p:spPr>
              <a:xfrm>
                <a:off x="1640077" y="1887859"/>
                <a:ext cx="681507" cy="1237269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28" name="Figura a mano libera 327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83" name="Gruppo 315"/>
            <p:cNvGrpSpPr>
              <a:grpSpLocks noChangeAspect="1"/>
            </p:cNvGrpSpPr>
            <p:nvPr/>
          </p:nvGrpSpPr>
          <p:grpSpPr bwMode="auto">
            <a:xfrm>
              <a:off x="7023104" y="973082"/>
              <a:ext cx="163513" cy="299148"/>
              <a:chOff x="1639665" y="1886807"/>
              <a:chExt cx="681303" cy="1246537"/>
            </a:xfrm>
          </p:grpSpPr>
          <p:sp>
            <p:nvSpPr>
              <p:cNvPr id="325" name="Figura a mano libera 324"/>
              <p:cNvSpPr/>
              <p:nvPr/>
            </p:nvSpPr>
            <p:spPr>
              <a:xfrm>
                <a:off x="1639665" y="1886807"/>
                <a:ext cx="681303" cy="1236937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26" name="Figura a mano libera 325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84" name="Gruppo 318"/>
            <p:cNvGrpSpPr>
              <a:grpSpLocks noChangeAspect="1"/>
            </p:cNvGrpSpPr>
            <p:nvPr/>
          </p:nvGrpSpPr>
          <p:grpSpPr bwMode="auto">
            <a:xfrm>
              <a:off x="7185030" y="1119123"/>
              <a:ext cx="266701" cy="486434"/>
              <a:chOff x="1639423" y="1890260"/>
              <a:chExt cx="681507" cy="1243084"/>
            </a:xfrm>
          </p:grpSpPr>
          <p:sp>
            <p:nvSpPr>
              <p:cNvPr id="323" name="Figura a mano libera 322"/>
              <p:cNvSpPr/>
              <p:nvPr/>
            </p:nvSpPr>
            <p:spPr>
              <a:xfrm>
                <a:off x="1639423" y="1890260"/>
                <a:ext cx="681507" cy="1237268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24" name="Figura a mano libera 323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85" name="Gruppo 321"/>
            <p:cNvGrpSpPr>
              <a:grpSpLocks noChangeAspect="1"/>
            </p:cNvGrpSpPr>
            <p:nvPr/>
          </p:nvGrpSpPr>
          <p:grpSpPr bwMode="auto">
            <a:xfrm>
              <a:off x="7221543" y="1371520"/>
              <a:ext cx="164056" cy="298852"/>
              <a:chOff x="1636978" y="1888039"/>
              <a:chExt cx="683566" cy="1245305"/>
            </a:xfrm>
          </p:grpSpPr>
          <p:sp>
            <p:nvSpPr>
              <p:cNvPr id="321" name="Figura a mano libera 320"/>
              <p:cNvSpPr/>
              <p:nvPr/>
            </p:nvSpPr>
            <p:spPr>
              <a:xfrm>
                <a:off x="1636978" y="1888039"/>
                <a:ext cx="681299" cy="1236942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22" name="Figura a mano libera 321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86" name="Gruppo 285"/>
            <p:cNvGrpSpPr>
              <a:grpSpLocks noChangeAspect="1"/>
            </p:cNvGrpSpPr>
            <p:nvPr/>
          </p:nvGrpSpPr>
          <p:grpSpPr bwMode="auto">
            <a:xfrm>
              <a:off x="7046290" y="1417555"/>
              <a:ext cx="164139" cy="299111"/>
              <a:chOff x="1639824" y="1886960"/>
              <a:chExt cx="683911" cy="1246384"/>
            </a:xfrm>
          </p:grpSpPr>
          <p:sp>
            <p:nvSpPr>
              <p:cNvPr id="319" name="Figura a mano libera 318"/>
              <p:cNvSpPr/>
              <p:nvPr/>
            </p:nvSpPr>
            <p:spPr>
              <a:xfrm>
                <a:off x="1642436" y="1886960"/>
                <a:ext cx="681299" cy="1236938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20" name="Figura a mano libera 319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87" name="Gruppo 327"/>
            <p:cNvGrpSpPr>
              <a:grpSpLocks noChangeAspect="1"/>
            </p:cNvGrpSpPr>
            <p:nvPr/>
          </p:nvGrpSpPr>
          <p:grpSpPr bwMode="auto">
            <a:xfrm>
              <a:off x="5622606" y="1506450"/>
              <a:ext cx="476571" cy="749560"/>
              <a:chOff x="337676" y="1890844"/>
              <a:chExt cx="1985709" cy="3123387"/>
            </a:xfrm>
          </p:grpSpPr>
          <p:sp>
            <p:nvSpPr>
              <p:cNvPr id="315" name="Figura a mano libera 314"/>
              <p:cNvSpPr/>
              <p:nvPr/>
            </p:nvSpPr>
            <p:spPr>
              <a:xfrm>
                <a:off x="1642085" y="1890844"/>
                <a:ext cx="681300" cy="1236938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16" name="Figura a mano libera 315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17" name="Figura a mano libera 316"/>
              <p:cNvSpPr/>
              <p:nvPr userDrawn="1"/>
            </p:nvSpPr>
            <p:spPr>
              <a:xfrm>
                <a:off x="337676" y="3775727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18" name="Figura a mano libera 317"/>
              <p:cNvSpPr/>
              <p:nvPr userDrawn="1"/>
            </p:nvSpPr>
            <p:spPr>
              <a:xfrm>
                <a:off x="1302235" y="3148765"/>
                <a:ext cx="680721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88" name="Gruppo 336"/>
            <p:cNvGrpSpPr>
              <a:grpSpLocks noChangeAspect="1"/>
            </p:cNvGrpSpPr>
            <p:nvPr/>
          </p:nvGrpSpPr>
          <p:grpSpPr bwMode="auto">
            <a:xfrm>
              <a:off x="7129468" y="1835042"/>
              <a:ext cx="163533" cy="298284"/>
              <a:chOff x="1639157" y="1890407"/>
              <a:chExt cx="681387" cy="1242937"/>
            </a:xfrm>
          </p:grpSpPr>
          <p:sp>
            <p:nvSpPr>
              <p:cNvPr id="313" name="Figura a mano libera 312"/>
              <p:cNvSpPr/>
              <p:nvPr/>
            </p:nvSpPr>
            <p:spPr>
              <a:xfrm>
                <a:off x="1639157" y="1890407"/>
                <a:ext cx="681300" cy="1236941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14" name="Figura a mano libera 313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89" name="Gruppo 339"/>
            <p:cNvGrpSpPr>
              <a:grpSpLocks noChangeAspect="1"/>
            </p:cNvGrpSpPr>
            <p:nvPr/>
          </p:nvGrpSpPr>
          <p:grpSpPr bwMode="auto">
            <a:xfrm>
              <a:off x="7254635" y="2073152"/>
              <a:ext cx="163758" cy="299488"/>
              <a:chOff x="1639824" y="1885389"/>
              <a:chExt cx="682324" cy="1247955"/>
            </a:xfrm>
          </p:grpSpPr>
          <p:sp>
            <p:nvSpPr>
              <p:cNvPr id="311" name="Figura a mano libera 310"/>
              <p:cNvSpPr/>
              <p:nvPr/>
            </p:nvSpPr>
            <p:spPr>
              <a:xfrm>
                <a:off x="1640845" y="1885389"/>
                <a:ext cx="681303" cy="1243555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12" name="Figura a mano libera 311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90" name="Gruppo 342"/>
            <p:cNvGrpSpPr>
              <a:grpSpLocks noChangeAspect="1"/>
            </p:cNvGrpSpPr>
            <p:nvPr/>
          </p:nvGrpSpPr>
          <p:grpSpPr bwMode="auto">
            <a:xfrm>
              <a:off x="7397117" y="2279515"/>
              <a:ext cx="164151" cy="298354"/>
              <a:chOff x="1639824" y="1890114"/>
              <a:chExt cx="683961" cy="1243230"/>
            </a:xfrm>
          </p:grpSpPr>
          <p:sp>
            <p:nvSpPr>
              <p:cNvPr id="309" name="Figura a mano libera 308"/>
              <p:cNvSpPr/>
              <p:nvPr/>
            </p:nvSpPr>
            <p:spPr>
              <a:xfrm>
                <a:off x="1642482" y="1890114"/>
                <a:ext cx="681303" cy="1236942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10" name="Figura a mano libera 309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91" name="Gruppo 345"/>
            <p:cNvGrpSpPr>
              <a:grpSpLocks noChangeAspect="1"/>
            </p:cNvGrpSpPr>
            <p:nvPr/>
          </p:nvGrpSpPr>
          <p:grpSpPr bwMode="auto">
            <a:xfrm>
              <a:off x="6578603" y="2235066"/>
              <a:ext cx="267015" cy="487334"/>
              <a:chOff x="1638235" y="1887959"/>
              <a:chExt cx="682309" cy="1245385"/>
            </a:xfrm>
          </p:grpSpPr>
          <p:sp>
            <p:nvSpPr>
              <p:cNvPr id="307" name="Figura a mano libera 306"/>
              <p:cNvSpPr/>
              <p:nvPr/>
            </p:nvSpPr>
            <p:spPr>
              <a:xfrm>
                <a:off x="1638235" y="1887962"/>
                <a:ext cx="681507" cy="1237272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08" name="Figura a mano libera 307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92" name="Gruppo 351"/>
            <p:cNvGrpSpPr>
              <a:grpSpLocks noChangeAspect="1"/>
            </p:cNvGrpSpPr>
            <p:nvPr/>
          </p:nvGrpSpPr>
          <p:grpSpPr bwMode="auto">
            <a:xfrm>
              <a:off x="6999292" y="1284213"/>
              <a:ext cx="164071" cy="298197"/>
              <a:chOff x="1636912" y="1890769"/>
              <a:chExt cx="683632" cy="1242575"/>
            </a:xfrm>
          </p:grpSpPr>
          <p:sp>
            <p:nvSpPr>
              <p:cNvPr id="305" name="Figura a mano libera 304"/>
              <p:cNvSpPr/>
              <p:nvPr/>
            </p:nvSpPr>
            <p:spPr>
              <a:xfrm>
                <a:off x="1636912" y="1890769"/>
                <a:ext cx="681303" cy="1236937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06" name="Figura a mano libera 305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93" name="Gruppo 355"/>
            <p:cNvGrpSpPr>
              <a:grpSpLocks noChangeAspect="1"/>
            </p:cNvGrpSpPr>
            <p:nvPr/>
          </p:nvGrpSpPr>
          <p:grpSpPr bwMode="auto">
            <a:xfrm>
              <a:off x="6578603" y="1066738"/>
              <a:ext cx="163996" cy="298986"/>
              <a:chOff x="1637228" y="1887482"/>
              <a:chExt cx="683316" cy="1245862"/>
            </a:xfrm>
          </p:grpSpPr>
          <p:sp>
            <p:nvSpPr>
              <p:cNvPr id="303" name="Figura a mano libera 302"/>
              <p:cNvSpPr/>
              <p:nvPr/>
            </p:nvSpPr>
            <p:spPr>
              <a:xfrm>
                <a:off x="1637228" y="1887482"/>
                <a:ext cx="681304" cy="1236941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04" name="Figura a mano libera 303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94" name="Gruppo 330"/>
            <p:cNvGrpSpPr>
              <a:grpSpLocks noChangeAspect="1"/>
            </p:cNvGrpSpPr>
            <p:nvPr/>
          </p:nvGrpSpPr>
          <p:grpSpPr bwMode="auto">
            <a:xfrm>
              <a:off x="8736021" y="1492162"/>
              <a:ext cx="163545" cy="298577"/>
              <a:chOff x="1639104" y="1889185"/>
              <a:chExt cx="681440" cy="1244159"/>
            </a:xfrm>
          </p:grpSpPr>
          <p:sp>
            <p:nvSpPr>
              <p:cNvPr id="301" name="Figura a mano libera 300"/>
              <p:cNvSpPr/>
              <p:nvPr/>
            </p:nvSpPr>
            <p:spPr>
              <a:xfrm>
                <a:off x="1639104" y="1889185"/>
                <a:ext cx="681302" cy="1236942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02" name="Figura a mano libera 301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95" name="Gruppo 294"/>
            <p:cNvGrpSpPr>
              <a:grpSpLocks noChangeAspect="1"/>
            </p:cNvGrpSpPr>
            <p:nvPr/>
          </p:nvGrpSpPr>
          <p:grpSpPr bwMode="auto">
            <a:xfrm>
              <a:off x="8731258" y="1558832"/>
              <a:ext cx="266701" cy="486530"/>
              <a:chOff x="1639037" y="1890014"/>
              <a:chExt cx="681507" cy="1243330"/>
            </a:xfrm>
          </p:grpSpPr>
          <p:sp>
            <p:nvSpPr>
              <p:cNvPr id="299" name="Figura a mano libera 298"/>
              <p:cNvSpPr/>
              <p:nvPr/>
            </p:nvSpPr>
            <p:spPr>
              <a:xfrm>
                <a:off x="1639037" y="1890017"/>
                <a:ext cx="681507" cy="1237271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00" name="Figura a mano libera 299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296" name="Gruppo 348"/>
            <p:cNvGrpSpPr>
              <a:grpSpLocks noChangeAspect="1"/>
            </p:cNvGrpSpPr>
            <p:nvPr/>
          </p:nvGrpSpPr>
          <p:grpSpPr bwMode="auto">
            <a:xfrm>
              <a:off x="8638559" y="2220782"/>
              <a:ext cx="266393" cy="487015"/>
              <a:chOff x="1639824" y="1888775"/>
              <a:chExt cx="680720" cy="1244569"/>
            </a:xfrm>
          </p:grpSpPr>
          <p:sp>
            <p:nvSpPr>
              <p:cNvPr id="297" name="Figura a mano libera 296"/>
              <p:cNvSpPr/>
              <p:nvPr/>
            </p:nvSpPr>
            <p:spPr>
              <a:xfrm>
                <a:off x="1641419" y="1888772"/>
                <a:ext cx="677452" cy="1237268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</a:path>
                </a:pathLst>
              </a:cu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98" name="Figura a mano libera 297"/>
              <p:cNvSpPr/>
              <p:nvPr/>
            </p:nvSpPr>
            <p:spPr>
              <a:xfrm>
                <a:off x="1639824" y="1894840"/>
                <a:ext cx="680720" cy="1238504"/>
              </a:xfrm>
              <a:custGeom>
                <a:avLst/>
                <a:gdLst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0" fmla="*/ 0 w 680720"/>
                  <a:gd name="connsiteY0" fmla="*/ 1238504 h 1238504"/>
                  <a:gd name="connsiteX1" fmla="*/ 170688 w 680720"/>
                  <a:gd name="connsiteY1" fmla="*/ 1214120 h 1238504"/>
                  <a:gd name="connsiteX2" fmla="*/ 268224 w 680720"/>
                  <a:gd name="connsiteY2" fmla="*/ 1098296 h 1238504"/>
                  <a:gd name="connsiteX3" fmla="*/ 292608 w 680720"/>
                  <a:gd name="connsiteY3" fmla="*/ 836168 h 1238504"/>
                  <a:gd name="connsiteX4" fmla="*/ 286512 w 680720"/>
                  <a:gd name="connsiteY4" fmla="*/ 452120 h 1238504"/>
                  <a:gd name="connsiteX5" fmla="*/ 268224 w 680720"/>
                  <a:gd name="connsiteY5" fmla="*/ 275336 h 1238504"/>
                  <a:gd name="connsiteX6" fmla="*/ 225552 w 680720"/>
                  <a:gd name="connsiteY6" fmla="*/ 257048 h 1238504"/>
                  <a:gd name="connsiteX7" fmla="*/ 207264 w 680720"/>
                  <a:gd name="connsiteY7" fmla="*/ 257048 h 1238504"/>
                  <a:gd name="connsiteX8" fmla="*/ 182880 w 680720"/>
                  <a:gd name="connsiteY8" fmla="*/ 293624 h 1238504"/>
                  <a:gd name="connsiteX9" fmla="*/ 182880 w 680720"/>
                  <a:gd name="connsiteY9" fmla="*/ 336296 h 1238504"/>
                  <a:gd name="connsiteX10" fmla="*/ 201168 w 680720"/>
                  <a:gd name="connsiteY10" fmla="*/ 342392 h 1238504"/>
                  <a:gd name="connsiteX11" fmla="*/ 225552 w 680720"/>
                  <a:gd name="connsiteY11" fmla="*/ 342392 h 1238504"/>
                  <a:gd name="connsiteX12" fmla="*/ 219456 w 680720"/>
                  <a:gd name="connsiteY12" fmla="*/ 299720 h 1238504"/>
                  <a:gd name="connsiteX13" fmla="*/ 243840 w 680720"/>
                  <a:gd name="connsiteY13" fmla="*/ 299720 h 1238504"/>
                  <a:gd name="connsiteX14" fmla="*/ 256032 w 680720"/>
                  <a:gd name="connsiteY14" fmla="*/ 385064 h 1238504"/>
                  <a:gd name="connsiteX15" fmla="*/ 170688 w 680720"/>
                  <a:gd name="connsiteY15" fmla="*/ 427736 h 1238504"/>
                  <a:gd name="connsiteX16" fmla="*/ 109728 w 680720"/>
                  <a:gd name="connsiteY16" fmla="*/ 385064 h 1238504"/>
                  <a:gd name="connsiteX17" fmla="*/ 73152 w 680720"/>
                  <a:gd name="connsiteY17" fmla="*/ 275336 h 1238504"/>
                  <a:gd name="connsiteX18" fmla="*/ 109728 w 680720"/>
                  <a:gd name="connsiteY18" fmla="*/ 86360 h 1238504"/>
                  <a:gd name="connsiteX19" fmla="*/ 274320 w 680720"/>
                  <a:gd name="connsiteY19" fmla="*/ 19304 h 1238504"/>
                  <a:gd name="connsiteX20" fmla="*/ 445008 w 680720"/>
                  <a:gd name="connsiteY20" fmla="*/ 19304 h 1238504"/>
                  <a:gd name="connsiteX21" fmla="*/ 633984 w 680720"/>
                  <a:gd name="connsiteY21" fmla="*/ 135128 h 1238504"/>
                  <a:gd name="connsiteX22" fmla="*/ 676656 w 680720"/>
                  <a:gd name="connsiteY22" fmla="*/ 354584 h 1238504"/>
                  <a:gd name="connsiteX23" fmla="*/ 609600 w 680720"/>
                  <a:gd name="connsiteY23" fmla="*/ 409448 h 1238504"/>
                  <a:gd name="connsiteX24" fmla="*/ 530352 w 680720"/>
                  <a:gd name="connsiteY24" fmla="*/ 421640 h 1238504"/>
                  <a:gd name="connsiteX25" fmla="*/ 451104 w 680720"/>
                  <a:gd name="connsiteY25" fmla="*/ 354584 h 1238504"/>
                  <a:gd name="connsiteX26" fmla="*/ 445008 w 680720"/>
                  <a:gd name="connsiteY26" fmla="*/ 287528 h 1238504"/>
                  <a:gd name="connsiteX27" fmla="*/ 499872 w 680720"/>
                  <a:gd name="connsiteY27" fmla="*/ 263144 h 1238504"/>
                  <a:gd name="connsiteX28" fmla="*/ 524256 w 680720"/>
                  <a:gd name="connsiteY28" fmla="*/ 275336 h 1238504"/>
                  <a:gd name="connsiteX29" fmla="*/ 524256 w 680720"/>
                  <a:gd name="connsiteY29" fmla="*/ 318008 h 1238504"/>
                  <a:gd name="connsiteX30" fmla="*/ 499872 w 680720"/>
                  <a:gd name="connsiteY30" fmla="*/ 324104 h 1238504"/>
                  <a:gd name="connsiteX31" fmla="*/ 493776 w 680720"/>
                  <a:gd name="connsiteY31" fmla="*/ 299720 h 1238504"/>
                  <a:gd name="connsiteX32" fmla="*/ 481584 w 680720"/>
                  <a:gd name="connsiteY32" fmla="*/ 305816 h 1238504"/>
                  <a:gd name="connsiteX33" fmla="*/ 487680 w 680720"/>
                  <a:gd name="connsiteY33" fmla="*/ 348488 h 1238504"/>
                  <a:gd name="connsiteX34" fmla="*/ 554736 w 680720"/>
                  <a:gd name="connsiteY34" fmla="*/ 366776 h 1238504"/>
                  <a:gd name="connsiteX35" fmla="*/ 566928 w 680720"/>
                  <a:gd name="connsiteY35" fmla="*/ 311912 h 1238504"/>
                  <a:gd name="connsiteX36" fmla="*/ 524256 w 680720"/>
                  <a:gd name="connsiteY36" fmla="*/ 244856 h 1238504"/>
                  <a:gd name="connsiteX37" fmla="*/ 414528 w 680720"/>
                  <a:gd name="connsiteY37" fmla="*/ 238760 h 1238504"/>
                  <a:gd name="connsiteX38" fmla="*/ 408432 w 680720"/>
                  <a:gd name="connsiteY38" fmla="*/ 324104 h 1238504"/>
                  <a:gd name="connsiteX39" fmla="*/ 414528 w 680720"/>
                  <a:gd name="connsiteY39" fmla="*/ 848360 h 1238504"/>
                  <a:gd name="connsiteX40" fmla="*/ 420624 w 680720"/>
                  <a:gd name="connsiteY40" fmla="*/ 1134872 h 1238504"/>
                  <a:gd name="connsiteX41" fmla="*/ 591312 w 680720"/>
                  <a:gd name="connsiteY41" fmla="*/ 1214120 h 1238504"/>
                  <a:gd name="connsiteX42" fmla="*/ 676656 w 680720"/>
                  <a:gd name="connsiteY42" fmla="*/ 1214120 h 1238504"/>
                  <a:gd name="connsiteX43" fmla="*/ 0 w 680720"/>
                  <a:gd name="connsiteY43" fmla="*/ 1238504 h 1238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80720" h="1238504">
                    <a:moveTo>
                      <a:pt x="0" y="1238504"/>
                    </a:moveTo>
                    <a:cubicBezTo>
                      <a:pt x="62992" y="1237996"/>
                      <a:pt x="125984" y="1237488"/>
                      <a:pt x="170688" y="1214120"/>
                    </a:cubicBezTo>
                    <a:cubicBezTo>
                      <a:pt x="215392" y="1190752"/>
                      <a:pt x="247904" y="1161288"/>
                      <a:pt x="268224" y="1098296"/>
                    </a:cubicBezTo>
                    <a:cubicBezTo>
                      <a:pt x="288544" y="1035304"/>
                      <a:pt x="289560" y="943864"/>
                      <a:pt x="292608" y="836168"/>
                    </a:cubicBezTo>
                    <a:cubicBezTo>
                      <a:pt x="295656" y="728472"/>
                      <a:pt x="290576" y="545592"/>
                      <a:pt x="286512" y="452120"/>
                    </a:cubicBezTo>
                    <a:cubicBezTo>
                      <a:pt x="282448" y="358648"/>
                      <a:pt x="278384" y="307848"/>
                      <a:pt x="268224" y="275336"/>
                    </a:cubicBezTo>
                    <a:cubicBezTo>
                      <a:pt x="258064" y="242824"/>
                      <a:pt x="235712" y="260096"/>
                      <a:pt x="225552" y="257048"/>
                    </a:cubicBezTo>
                    <a:cubicBezTo>
                      <a:pt x="215392" y="254000"/>
                      <a:pt x="214376" y="250952"/>
                      <a:pt x="207264" y="257048"/>
                    </a:cubicBezTo>
                    <a:cubicBezTo>
                      <a:pt x="200152" y="263144"/>
                      <a:pt x="186944" y="280416"/>
                      <a:pt x="182880" y="293624"/>
                    </a:cubicBezTo>
                    <a:cubicBezTo>
                      <a:pt x="178816" y="306832"/>
                      <a:pt x="179832" y="328168"/>
                      <a:pt x="182880" y="336296"/>
                    </a:cubicBezTo>
                    <a:cubicBezTo>
                      <a:pt x="185928" y="344424"/>
                      <a:pt x="194056" y="341376"/>
                      <a:pt x="201168" y="342392"/>
                    </a:cubicBezTo>
                    <a:cubicBezTo>
                      <a:pt x="208280" y="343408"/>
                      <a:pt x="222504" y="349504"/>
                      <a:pt x="225552" y="342392"/>
                    </a:cubicBezTo>
                    <a:cubicBezTo>
                      <a:pt x="228600" y="335280"/>
                      <a:pt x="216408" y="306832"/>
                      <a:pt x="219456" y="299720"/>
                    </a:cubicBezTo>
                    <a:cubicBezTo>
                      <a:pt x="222504" y="292608"/>
                      <a:pt x="237744" y="285496"/>
                      <a:pt x="243840" y="299720"/>
                    </a:cubicBezTo>
                    <a:cubicBezTo>
                      <a:pt x="249936" y="313944"/>
                      <a:pt x="268224" y="363728"/>
                      <a:pt x="256032" y="385064"/>
                    </a:cubicBezTo>
                    <a:cubicBezTo>
                      <a:pt x="243840" y="406400"/>
                      <a:pt x="195072" y="427736"/>
                      <a:pt x="170688" y="427736"/>
                    </a:cubicBezTo>
                    <a:cubicBezTo>
                      <a:pt x="146304" y="427736"/>
                      <a:pt x="125984" y="410464"/>
                      <a:pt x="109728" y="385064"/>
                    </a:cubicBezTo>
                    <a:cubicBezTo>
                      <a:pt x="93472" y="359664"/>
                      <a:pt x="73152" y="325120"/>
                      <a:pt x="73152" y="275336"/>
                    </a:cubicBezTo>
                    <a:cubicBezTo>
                      <a:pt x="73152" y="225552"/>
                      <a:pt x="76200" y="129032"/>
                      <a:pt x="109728" y="86360"/>
                    </a:cubicBezTo>
                    <a:cubicBezTo>
                      <a:pt x="143256" y="43688"/>
                      <a:pt x="218440" y="30480"/>
                      <a:pt x="274320" y="19304"/>
                    </a:cubicBezTo>
                    <a:cubicBezTo>
                      <a:pt x="330200" y="8128"/>
                      <a:pt x="385064" y="0"/>
                      <a:pt x="445008" y="19304"/>
                    </a:cubicBezTo>
                    <a:cubicBezTo>
                      <a:pt x="504952" y="38608"/>
                      <a:pt x="595376" y="79248"/>
                      <a:pt x="633984" y="135128"/>
                    </a:cubicBezTo>
                    <a:cubicBezTo>
                      <a:pt x="672592" y="191008"/>
                      <a:pt x="680720" y="308864"/>
                      <a:pt x="676656" y="354584"/>
                    </a:cubicBezTo>
                    <a:cubicBezTo>
                      <a:pt x="672592" y="400304"/>
                      <a:pt x="633984" y="398272"/>
                      <a:pt x="609600" y="409448"/>
                    </a:cubicBezTo>
                    <a:cubicBezTo>
                      <a:pt x="585216" y="420624"/>
                      <a:pt x="556768" y="430784"/>
                      <a:pt x="530352" y="421640"/>
                    </a:cubicBezTo>
                    <a:cubicBezTo>
                      <a:pt x="503936" y="412496"/>
                      <a:pt x="465328" y="376936"/>
                      <a:pt x="451104" y="354584"/>
                    </a:cubicBezTo>
                    <a:cubicBezTo>
                      <a:pt x="436880" y="332232"/>
                      <a:pt x="436880" y="302768"/>
                      <a:pt x="445008" y="287528"/>
                    </a:cubicBezTo>
                    <a:cubicBezTo>
                      <a:pt x="453136" y="272288"/>
                      <a:pt x="486664" y="265176"/>
                      <a:pt x="499872" y="263144"/>
                    </a:cubicBezTo>
                    <a:cubicBezTo>
                      <a:pt x="513080" y="261112"/>
                      <a:pt x="520192" y="266192"/>
                      <a:pt x="524256" y="275336"/>
                    </a:cubicBezTo>
                    <a:cubicBezTo>
                      <a:pt x="528320" y="284480"/>
                      <a:pt x="528320" y="309880"/>
                      <a:pt x="524256" y="318008"/>
                    </a:cubicBezTo>
                    <a:cubicBezTo>
                      <a:pt x="520192" y="326136"/>
                      <a:pt x="504952" y="327152"/>
                      <a:pt x="499872" y="324104"/>
                    </a:cubicBezTo>
                    <a:cubicBezTo>
                      <a:pt x="494792" y="321056"/>
                      <a:pt x="496824" y="302768"/>
                      <a:pt x="493776" y="299720"/>
                    </a:cubicBezTo>
                    <a:cubicBezTo>
                      <a:pt x="490728" y="296672"/>
                      <a:pt x="482600" y="297688"/>
                      <a:pt x="481584" y="305816"/>
                    </a:cubicBezTo>
                    <a:cubicBezTo>
                      <a:pt x="480568" y="313944"/>
                      <a:pt x="475488" y="338328"/>
                      <a:pt x="487680" y="348488"/>
                    </a:cubicBezTo>
                    <a:cubicBezTo>
                      <a:pt x="499872" y="358648"/>
                      <a:pt x="541528" y="372872"/>
                      <a:pt x="554736" y="366776"/>
                    </a:cubicBezTo>
                    <a:cubicBezTo>
                      <a:pt x="567944" y="360680"/>
                      <a:pt x="572008" y="332232"/>
                      <a:pt x="566928" y="311912"/>
                    </a:cubicBezTo>
                    <a:cubicBezTo>
                      <a:pt x="561848" y="291592"/>
                      <a:pt x="549656" y="257048"/>
                      <a:pt x="524256" y="244856"/>
                    </a:cubicBezTo>
                    <a:cubicBezTo>
                      <a:pt x="498856" y="232664"/>
                      <a:pt x="433832" y="225552"/>
                      <a:pt x="414528" y="238760"/>
                    </a:cubicBezTo>
                    <a:cubicBezTo>
                      <a:pt x="395224" y="251968"/>
                      <a:pt x="408432" y="222504"/>
                      <a:pt x="408432" y="324104"/>
                    </a:cubicBezTo>
                    <a:cubicBezTo>
                      <a:pt x="408432" y="425704"/>
                      <a:pt x="412496" y="713232"/>
                      <a:pt x="414528" y="848360"/>
                    </a:cubicBezTo>
                    <a:cubicBezTo>
                      <a:pt x="416560" y="983488"/>
                      <a:pt x="391160" y="1073912"/>
                      <a:pt x="420624" y="1134872"/>
                    </a:cubicBezTo>
                    <a:cubicBezTo>
                      <a:pt x="450088" y="1195832"/>
                      <a:pt x="548640" y="1200912"/>
                      <a:pt x="591312" y="1214120"/>
                    </a:cubicBezTo>
                    <a:cubicBezTo>
                      <a:pt x="633984" y="1227328"/>
                      <a:pt x="676656" y="1214120"/>
                      <a:pt x="676656" y="1214120"/>
                    </a:cubicBezTo>
                    <a:lnTo>
                      <a:pt x="0" y="12385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200">
                      <a:alpha val="31000"/>
                    </a:srgbClr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1102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butta subito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1263" r="1337" b="6841"/>
          <a:stretch>
            <a:fillRect/>
          </a:stretch>
        </p:blipFill>
        <p:spPr bwMode="auto">
          <a:xfrm>
            <a:off x="928688" y="2354263"/>
            <a:ext cx="7286625" cy="4432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645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5" descr="butta subito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1263" r="1337" b="6841"/>
          <a:stretch>
            <a:fillRect/>
          </a:stretch>
        </p:blipFill>
        <p:spPr bwMode="auto">
          <a:xfrm>
            <a:off x="0" y="228600"/>
            <a:ext cx="4664075" cy="28368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104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 descr="butta subito7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" t="1263" r="1337" b="6841"/>
          <a:stretch>
            <a:fillRect/>
          </a:stretch>
        </p:blipFill>
        <p:spPr bwMode="auto">
          <a:xfrm>
            <a:off x="928688" y="2354263"/>
            <a:ext cx="7286625" cy="4432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0922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3" name="CasellaDiTesto 243"/>
          <p:cNvSpPr txBox="1">
            <a:spLocks noChangeArrowheads="1"/>
          </p:cNvSpPr>
          <p:nvPr userDrawn="1"/>
        </p:nvSpPr>
        <p:spPr bwMode="auto">
          <a:xfrm>
            <a:off x="5289550" y="760413"/>
            <a:ext cx="3959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400" b="1" dirty="0" err="1">
                <a:ea typeface="+mn-ea"/>
              </a:rPr>
              <a:t>From</a:t>
            </a:r>
            <a:r>
              <a:rPr lang="it-IT" sz="1400" b="1" dirty="0">
                <a:ea typeface="+mn-ea"/>
              </a:rPr>
              <a:t>: Carminati et al. (2012) </a:t>
            </a:r>
            <a:r>
              <a:rPr lang="it-IT" sz="1400" b="1" dirty="0" err="1">
                <a:ea typeface="+mn-ea"/>
              </a:rPr>
              <a:t>Tectonophysics</a:t>
            </a:r>
            <a:r>
              <a:rPr lang="it-IT" sz="1400" b="1" dirty="0">
                <a:ea typeface="+mn-ea"/>
              </a:rPr>
              <a:t> in press (</a:t>
            </a:r>
            <a:r>
              <a:rPr lang="it-IT" sz="1400" b="1" dirty="0" err="1">
                <a:ea typeface="+mn-ea"/>
              </a:rPr>
              <a:t>doi</a:t>
            </a:r>
            <a:r>
              <a:rPr lang="it-IT" sz="1400" b="1" dirty="0">
                <a:ea typeface="+mn-ea"/>
              </a:rPr>
              <a:t>:10.1016/</a:t>
            </a:r>
            <a:r>
              <a:rPr lang="it-IT" sz="1400" b="1" dirty="0" err="1">
                <a:ea typeface="+mn-ea"/>
              </a:rPr>
              <a:t>j.tecto</a:t>
            </a:r>
            <a:r>
              <a:rPr lang="it-IT" sz="1400" b="1" dirty="0">
                <a:ea typeface="+mn-ea"/>
              </a:rPr>
              <a:t>.2012.01.026)</a:t>
            </a:r>
          </a:p>
        </p:txBody>
      </p:sp>
      <p:grpSp>
        <p:nvGrpSpPr>
          <p:cNvPr id="4" name="Gruppo 235"/>
          <p:cNvGrpSpPr>
            <a:grpSpLocks/>
          </p:cNvGrpSpPr>
          <p:nvPr userDrawn="1"/>
        </p:nvGrpSpPr>
        <p:grpSpPr bwMode="auto">
          <a:xfrm>
            <a:off x="60325" y="5262563"/>
            <a:ext cx="9045575" cy="1463675"/>
            <a:chOff x="60960" y="5262880"/>
            <a:chExt cx="9044428" cy="1463040"/>
          </a:xfrm>
        </p:grpSpPr>
        <p:grpSp>
          <p:nvGrpSpPr>
            <p:cNvPr id="5" name="Gruppo 228"/>
            <p:cNvGrpSpPr>
              <a:grpSpLocks/>
            </p:cNvGrpSpPr>
            <p:nvPr/>
          </p:nvGrpSpPr>
          <p:grpSpPr bwMode="auto">
            <a:xfrm>
              <a:off x="60960" y="5262880"/>
              <a:ext cx="9044428" cy="1463040"/>
              <a:chOff x="60960" y="5262880"/>
              <a:chExt cx="9044428" cy="1463040"/>
            </a:xfrm>
          </p:grpSpPr>
          <p:sp>
            <p:nvSpPr>
              <p:cNvPr id="9" name="Figura a mano libera 8"/>
              <p:cNvSpPr/>
              <p:nvPr/>
            </p:nvSpPr>
            <p:spPr>
              <a:xfrm>
                <a:off x="60960" y="5262880"/>
                <a:ext cx="9022206" cy="1463040"/>
              </a:xfrm>
              <a:custGeom>
                <a:avLst/>
                <a:gdLst>
                  <a:gd name="connsiteX0" fmla="*/ 0 w 9022080"/>
                  <a:gd name="connsiteY0" fmla="*/ 0 h 1463040"/>
                  <a:gd name="connsiteX1" fmla="*/ 4836160 w 9022080"/>
                  <a:gd name="connsiteY1" fmla="*/ 10160 h 1463040"/>
                  <a:gd name="connsiteX2" fmla="*/ 4826000 w 9022080"/>
                  <a:gd name="connsiteY2" fmla="*/ 396240 h 1463040"/>
                  <a:gd name="connsiteX3" fmla="*/ 9011920 w 9022080"/>
                  <a:gd name="connsiteY3" fmla="*/ 396240 h 1463040"/>
                  <a:gd name="connsiteX4" fmla="*/ 9022080 w 9022080"/>
                  <a:gd name="connsiteY4" fmla="*/ 1463040 h 1463040"/>
                  <a:gd name="connsiteX5" fmla="*/ 20320 w 9022080"/>
                  <a:gd name="connsiteY5" fmla="*/ 1463040 h 1463040"/>
                  <a:gd name="connsiteX6" fmla="*/ 0 w 9022080"/>
                  <a:gd name="connsiteY6" fmla="*/ 0 h 1463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22080" h="1463040">
                    <a:moveTo>
                      <a:pt x="0" y="0"/>
                    </a:moveTo>
                    <a:lnTo>
                      <a:pt x="4836160" y="10160"/>
                    </a:lnTo>
                    <a:lnTo>
                      <a:pt x="4826000" y="396240"/>
                    </a:lnTo>
                    <a:lnTo>
                      <a:pt x="9011920" y="396240"/>
                    </a:lnTo>
                    <a:cubicBezTo>
                      <a:pt x="9015307" y="751840"/>
                      <a:pt x="9018693" y="1107440"/>
                      <a:pt x="9022080" y="1463040"/>
                    </a:cubicBezTo>
                    <a:lnTo>
                      <a:pt x="20320" y="1463040"/>
                    </a:lnTo>
                    <a:cubicBezTo>
                      <a:pt x="16933" y="978747"/>
                      <a:pt x="13547" y="49445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it-IT"/>
              </a:p>
            </p:txBody>
          </p:sp>
          <p:grpSp>
            <p:nvGrpSpPr>
              <p:cNvPr id="10" name="Gruppo 213"/>
              <p:cNvGrpSpPr>
                <a:grpSpLocks noChangeAspect="1"/>
              </p:cNvGrpSpPr>
              <p:nvPr/>
            </p:nvGrpSpPr>
            <p:grpSpPr bwMode="auto">
              <a:xfrm>
                <a:off x="140503" y="5347550"/>
                <a:ext cx="3817276" cy="361226"/>
                <a:chOff x="1460024" y="5290606"/>
                <a:chExt cx="9543202" cy="903052"/>
              </a:xfrm>
            </p:grpSpPr>
            <p:grpSp>
              <p:nvGrpSpPr>
                <p:cNvPr id="35" name="Group 93"/>
                <p:cNvGrpSpPr>
                  <a:grpSpLocks noChangeAspect="1"/>
                </p:cNvGrpSpPr>
                <p:nvPr/>
              </p:nvGrpSpPr>
              <p:grpSpPr bwMode="auto">
                <a:xfrm>
                  <a:off x="1460024" y="5290606"/>
                  <a:ext cx="721916" cy="697426"/>
                  <a:chOff x="2248" y="3634"/>
                  <a:chExt cx="446" cy="431"/>
                </a:xfrm>
              </p:grpSpPr>
              <p:sp>
                <p:nvSpPr>
                  <p:cNvPr id="37" name="Freeform 94"/>
                  <p:cNvSpPr>
                    <a:spLocks noChangeAspect="1"/>
                  </p:cNvSpPr>
                  <p:nvPr/>
                </p:nvSpPr>
                <p:spPr bwMode="auto">
                  <a:xfrm>
                    <a:off x="2248" y="3724"/>
                    <a:ext cx="446" cy="341"/>
                  </a:xfrm>
                  <a:custGeom>
                    <a:avLst/>
                    <a:gdLst>
                      <a:gd name="T0" fmla="*/ 0 w 607"/>
                      <a:gd name="T1" fmla="*/ 127 h 413"/>
                      <a:gd name="T2" fmla="*/ 32 w 607"/>
                      <a:gd name="T3" fmla="*/ 17 h 413"/>
                      <a:gd name="T4" fmla="*/ 47 w 607"/>
                      <a:gd name="T5" fmla="*/ 23 h 413"/>
                      <a:gd name="T6" fmla="*/ 62 w 607"/>
                      <a:gd name="T7" fmla="*/ 17 h 413"/>
                      <a:gd name="T8" fmla="*/ 96 w 607"/>
                      <a:gd name="T9" fmla="*/ 124 h 413"/>
                      <a:gd name="T10" fmla="*/ 95 w 607"/>
                      <a:gd name="T11" fmla="*/ 123 h 413"/>
                      <a:gd name="T12" fmla="*/ 48 w 607"/>
                      <a:gd name="T13" fmla="*/ 131 h 413"/>
                      <a:gd name="T14" fmla="*/ 1 w 607"/>
                      <a:gd name="T15" fmla="*/ 127 h 413"/>
                      <a:gd name="T16" fmla="*/ 0 w 607"/>
                      <a:gd name="T17" fmla="*/ 127 h 41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07"/>
                      <a:gd name="T28" fmla="*/ 0 h 413"/>
                      <a:gd name="T29" fmla="*/ 607 w 607"/>
                      <a:gd name="T30" fmla="*/ 413 h 41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07" h="413">
                        <a:moveTo>
                          <a:pt x="0" y="398"/>
                        </a:moveTo>
                        <a:lnTo>
                          <a:pt x="202" y="56"/>
                        </a:lnTo>
                        <a:cubicBezTo>
                          <a:pt x="252" y="2"/>
                          <a:pt x="160" y="73"/>
                          <a:pt x="298" y="73"/>
                        </a:cubicBezTo>
                        <a:cubicBezTo>
                          <a:pt x="436" y="73"/>
                          <a:pt x="342" y="0"/>
                          <a:pt x="394" y="56"/>
                        </a:cubicBezTo>
                        <a:lnTo>
                          <a:pt x="607" y="392"/>
                        </a:lnTo>
                        <a:lnTo>
                          <a:pt x="603" y="389"/>
                        </a:lnTo>
                        <a:cubicBezTo>
                          <a:pt x="553" y="392"/>
                          <a:pt x="407" y="412"/>
                          <a:pt x="307" y="413"/>
                        </a:cubicBezTo>
                        <a:cubicBezTo>
                          <a:pt x="28" y="410"/>
                          <a:pt x="55" y="400"/>
                          <a:pt x="4" y="398"/>
                        </a:cubicBezTo>
                        <a:lnTo>
                          <a:pt x="0" y="398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it-IT">
                      <a:ea typeface="+mn-ea"/>
                    </a:endParaRPr>
                  </a:p>
                </p:txBody>
              </p:sp>
              <p:sp>
                <p:nvSpPr>
                  <p:cNvPr id="38" name="Oval 9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49" y="3734"/>
                    <a:ext cx="42" cy="56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 sz="1400">
                      <a:ea typeface="+mn-ea"/>
                    </a:endParaRPr>
                  </a:p>
                </p:txBody>
              </p:sp>
              <p:sp>
                <p:nvSpPr>
                  <p:cNvPr id="39" name="Oval 96"/>
                  <p:cNvSpPr>
                    <a:spLocks noChangeAspect="1" noChangeArrowheads="1"/>
                  </p:cNvSpPr>
                  <p:nvPr/>
                </p:nvSpPr>
                <p:spPr bwMode="auto">
                  <a:xfrm rot="2044632">
                    <a:off x="2451" y="3699"/>
                    <a:ext cx="51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 sz="1400">
                      <a:ea typeface="+mn-ea"/>
                    </a:endParaRPr>
                  </a:p>
                </p:txBody>
              </p:sp>
              <p:sp>
                <p:nvSpPr>
                  <p:cNvPr id="40" name="Oval 97"/>
                  <p:cNvSpPr>
                    <a:spLocks noChangeAspect="1" noChangeArrowheads="1"/>
                  </p:cNvSpPr>
                  <p:nvPr/>
                </p:nvSpPr>
                <p:spPr bwMode="auto">
                  <a:xfrm rot="2044632">
                    <a:off x="2456" y="3655"/>
                    <a:ext cx="64" cy="86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 sz="1400">
                      <a:ea typeface="+mn-ea"/>
                    </a:endParaRPr>
                  </a:p>
                </p:txBody>
              </p:sp>
              <p:sp>
                <p:nvSpPr>
                  <p:cNvPr id="41" name="Oval 98"/>
                  <p:cNvSpPr>
                    <a:spLocks noChangeAspect="1" noChangeArrowheads="1"/>
                  </p:cNvSpPr>
                  <p:nvPr/>
                </p:nvSpPr>
                <p:spPr bwMode="auto">
                  <a:xfrm rot="4884728">
                    <a:off x="2479" y="3620"/>
                    <a:ext cx="74" cy="101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it-IT" sz="1400">
                      <a:ea typeface="+mn-ea"/>
                    </a:endParaRPr>
                  </a:p>
                </p:txBody>
              </p:sp>
            </p:grpSp>
            <p:sp>
              <p:nvSpPr>
                <p:cNvPr id="36" name="Text Box 109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316721" y="5348687"/>
                  <a:ext cx="8686505" cy="84496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sz="1600">
                      <a:ea typeface="+mn-ea"/>
                    </a:rPr>
                    <a:t>Volcanic and Pyroclastic</a:t>
                  </a:r>
                </a:p>
              </p:txBody>
            </p:sp>
          </p:grpSp>
          <p:grpSp>
            <p:nvGrpSpPr>
              <p:cNvPr id="11" name="Gruppo 214"/>
              <p:cNvGrpSpPr>
                <a:grpSpLocks noChangeAspect="1"/>
              </p:cNvGrpSpPr>
              <p:nvPr/>
            </p:nvGrpSpPr>
            <p:grpSpPr bwMode="auto">
              <a:xfrm>
                <a:off x="141918" y="5702566"/>
                <a:ext cx="1877771" cy="382282"/>
                <a:chOff x="1461643" y="6085491"/>
                <a:chExt cx="4694412" cy="955697"/>
              </a:xfrm>
            </p:grpSpPr>
            <p:grpSp>
              <p:nvGrpSpPr>
                <p:cNvPr id="27" name="Group 99"/>
                <p:cNvGrpSpPr>
                  <a:grpSpLocks noChangeAspect="1"/>
                </p:cNvGrpSpPr>
                <p:nvPr/>
              </p:nvGrpSpPr>
              <p:grpSpPr bwMode="auto">
                <a:xfrm>
                  <a:off x="1461643" y="6085491"/>
                  <a:ext cx="721916" cy="697150"/>
                  <a:chOff x="2249" y="3634"/>
                  <a:chExt cx="446" cy="430"/>
                </a:xfrm>
              </p:grpSpPr>
              <p:sp>
                <p:nvSpPr>
                  <p:cNvPr id="30" name="Freeform 100"/>
                  <p:cNvSpPr>
                    <a:spLocks noChangeAspect="1"/>
                  </p:cNvSpPr>
                  <p:nvPr/>
                </p:nvSpPr>
                <p:spPr bwMode="auto">
                  <a:xfrm>
                    <a:off x="2249" y="3724"/>
                    <a:ext cx="446" cy="340"/>
                  </a:xfrm>
                  <a:custGeom>
                    <a:avLst/>
                    <a:gdLst>
                      <a:gd name="T0" fmla="*/ 0 w 607"/>
                      <a:gd name="T1" fmla="*/ 127 h 413"/>
                      <a:gd name="T2" fmla="*/ 32 w 607"/>
                      <a:gd name="T3" fmla="*/ 17 h 413"/>
                      <a:gd name="T4" fmla="*/ 47 w 607"/>
                      <a:gd name="T5" fmla="*/ 23 h 413"/>
                      <a:gd name="T6" fmla="*/ 62 w 607"/>
                      <a:gd name="T7" fmla="*/ 17 h 413"/>
                      <a:gd name="T8" fmla="*/ 96 w 607"/>
                      <a:gd name="T9" fmla="*/ 124 h 413"/>
                      <a:gd name="T10" fmla="*/ 95 w 607"/>
                      <a:gd name="T11" fmla="*/ 123 h 413"/>
                      <a:gd name="T12" fmla="*/ 48 w 607"/>
                      <a:gd name="T13" fmla="*/ 131 h 413"/>
                      <a:gd name="T14" fmla="*/ 1 w 607"/>
                      <a:gd name="T15" fmla="*/ 127 h 413"/>
                      <a:gd name="T16" fmla="*/ 0 w 607"/>
                      <a:gd name="T17" fmla="*/ 127 h 413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07"/>
                      <a:gd name="T28" fmla="*/ 0 h 413"/>
                      <a:gd name="T29" fmla="*/ 607 w 607"/>
                      <a:gd name="T30" fmla="*/ 413 h 413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07" h="413">
                        <a:moveTo>
                          <a:pt x="0" y="398"/>
                        </a:moveTo>
                        <a:lnTo>
                          <a:pt x="202" y="56"/>
                        </a:lnTo>
                        <a:cubicBezTo>
                          <a:pt x="252" y="2"/>
                          <a:pt x="160" y="73"/>
                          <a:pt x="298" y="73"/>
                        </a:cubicBezTo>
                        <a:cubicBezTo>
                          <a:pt x="436" y="73"/>
                          <a:pt x="342" y="0"/>
                          <a:pt x="394" y="56"/>
                        </a:cubicBezTo>
                        <a:lnTo>
                          <a:pt x="607" y="392"/>
                        </a:lnTo>
                        <a:lnTo>
                          <a:pt x="603" y="389"/>
                        </a:lnTo>
                        <a:cubicBezTo>
                          <a:pt x="553" y="392"/>
                          <a:pt x="407" y="412"/>
                          <a:pt x="307" y="413"/>
                        </a:cubicBezTo>
                        <a:cubicBezTo>
                          <a:pt x="28" y="410"/>
                          <a:pt x="55" y="400"/>
                          <a:pt x="4" y="398"/>
                        </a:cubicBezTo>
                        <a:lnTo>
                          <a:pt x="0" y="398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it-IT">
                      <a:ea typeface="+mn-ea"/>
                    </a:endParaRPr>
                  </a:p>
                </p:txBody>
              </p:sp>
              <p:sp>
                <p:nvSpPr>
                  <p:cNvPr id="31" name="Oval 10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50" y="3734"/>
                    <a:ext cx="42" cy="56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 sz="1400">
                      <a:ea typeface="+mn-ea"/>
                    </a:endParaRPr>
                  </a:p>
                </p:txBody>
              </p:sp>
              <p:sp>
                <p:nvSpPr>
                  <p:cNvPr id="32" name="Oval 102"/>
                  <p:cNvSpPr>
                    <a:spLocks noChangeAspect="1" noChangeArrowheads="1"/>
                  </p:cNvSpPr>
                  <p:nvPr/>
                </p:nvSpPr>
                <p:spPr bwMode="auto">
                  <a:xfrm rot="2044632">
                    <a:off x="2452" y="3700"/>
                    <a:ext cx="51" cy="69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 sz="1400">
                      <a:ea typeface="+mn-ea"/>
                    </a:endParaRPr>
                  </a:p>
                </p:txBody>
              </p:sp>
              <p:sp>
                <p:nvSpPr>
                  <p:cNvPr id="33" name="Oval 103"/>
                  <p:cNvSpPr>
                    <a:spLocks noChangeAspect="1" noChangeArrowheads="1"/>
                  </p:cNvSpPr>
                  <p:nvPr/>
                </p:nvSpPr>
                <p:spPr bwMode="auto">
                  <a:xfrm rot="2044632">
                    <a:off x="2457" y="3656"/>
                    <a:ext cx="64" cy="86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it-IT" sz="1400">
                      <a:ea typeface="+mn-ea"/>
                    </a:endParaRPr>
                  </a:p>
                </p:txBody>
              </p:sp>
              <p:sp>
                <p:nvSpPr>
                  <p:cNvPr id="34" name="Oval 104"/>
                  <p:cNvSpPr>
                    <a:spLocks noChangeAspect="1" noChangeArrowheads="1"/>
                  </p:cNvSpPr>
                  <p:nvPr/>
                </p:nvSpPr>
                <p:spPr bwMode="auto">
                  <a:xfrm rot="4884728">
                    <a:off x="2481" y="3620"/>
                    <a:ext cx="73" cy="101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rot="10800000" vert="eaVert" wrap="none" anchor="ctr"/>
                  <a:lstStyle/>
                  <a:p>
                    <a:pPr>
                      <a:defRPr/>
                    </a:pPr>
                    <a:endParaRPr lang="it-IT" sz="1400">
                      <a:ea typeface="+mn-ea"/>
                    </a:endParaRPr>
                  </a:p>
                </p:txBody>
              </p:sp>
            </p:grpSp>
            <p:sp>
              <p:nvSpPr>
                <p:cNvPr id="28" name="Text Box 10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473534" y="6223987"/>
                  <a:ext cx="718252" cy="6942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GB" sz="1200">
                      <a:ea typeface="+mn-ea"/>
                    </a:rPr>
                    <a:t>X</a:t>
                  </a:r>
                </a:p>
              </p:txBody>
            </p:sp>
            <p:sp>
              <p:nvSpPr>
                <p:cNvPr id="29" name="Text Box 11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318769" y="6196217"/>
                  <a:ext cx="3837281" cy="8449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sz="1600">
                      <a:ea typeface="+mn-ea"/>
                    </a:rPr>
                    <a:t>Volcaniclastic</a:t>
                  </a:r>
                </a:p>
              </p:txBody>
            </p:sp>
          </p:grpSp>
          <p:grpSp>
            <p:nvGrpSpPr>
              <p:cNvPr id="12" name="Gruppo 217"/>
              <p:cNvGrpSpPr>
                <a:grpSpLocks noChangeAspect="1"/>
              </p:cNvGrpSpPr>
              <p:nvPr/>
            </p:nvGrpSpPr>
            <p:grpSpPr bwMode="auto">
              <a:xfrm>
                <a:off x="146674" y="6070566"/>
                <a:ext cx="1373014" cy="339578"/>
                <a:chOff x="436215" y="6105210"/>
                <a:chExt cx="1716266" cy="424473"/>
              </a:xfrm>
            </p:grpSpPr>
            <p:sp>
              <p:nvSpPr>
                <p:cNvPr id="25" name="Oval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436215" y="6125045"/>
                  <a:ext cx="313491" cy="309429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 sz="1400">
                    <a:ea typeface="+mn-ea"/>
                  </a:endParaRPr>
                </a:p>
              </p:txBody>
            </p:sp>
            <p:sp>
              <p:nvSpPr>
                <p:cNvPr id="26" name="Text Box 1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833039" y="6105210"/>
                  <a:ext cx="1319442" cy="4244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sz="1600">
                      <a:ea typeface="+mn-ea"/>
                    </a:rPr>
                    <a:t>Plutonic</a:t>
                  </a:r>
                </a:p>
              </p:txBody>
            </p:sp>
          </p:grpSp>
          <p:grpSp>
            <p:nvGrpSpPr>
              <p:cNvPr id="13" name="Gruppo 216"/>
              <p:cNvGrpSpPr>
                <a:grpSpLocks noChangeAspect="1"/>
              </p:cNvGrpSpPr>
              <p:nvPr/>
            </p:nvGrpSpPr>
            <p:grpSpPr bwMode="auto">
              <a:xfrm>
                <a:off x="202230" y="6384755"/>
                <a:ext cx="2795233" cy="339578"/>
                <a:chOff x="5133110" y="5997986"/>
                <a:chExt cx="6988099" cy="848943"/>
              </a:xfrm>
            </p:grpSpPr>
            <p:sp>
              <p:nvSpPr>
                <p:cNvPr id="23" name="AutoShape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5133110" y="6140799"/>
                  <a:ext cx="218253" cy="587119"/>
                </a:xfrm>
                <a:prstGeom prst="parallelogram">
                  <a:avLst>
                    <a:gd name="adj" fmla="val 60296"/>
                  </a:avLst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>
                    <a:defRPr/>
                  </a:pPr>
                  <a:endParaRPr lang="it-IT" sz="1400">
                    <a:ea typeface="+mn-ea"/>
                  </a:endParaRPr>
                </a:p>
              </p:txBody>
            </p:sp>
            <p:sp>
              <p:nvSpPr>
                <p:cNvPr id="24" name="Text Box 11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5744222" y="5997986"/>
                  <a:ext cx="6376987" cy="8489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GB" sz="1600">
                      <a:ea typeface="+mn-ea"/>
                    </a:rPr>
                    <a:t>Dyke (hypoabyssal)</a:t>
                  </a:r>
                </a:p>
              </p:txBody>
            </p:sp>
          </p:grpSp>
          <p:sp>
            <p:nvSpPr>
              <p:cNvPr id="14" name="Text Box 87"/>
              <p:cNvSpPr txBox="1">
                <a:spLocks noChangeAspect="1" noChangeArrowheads="1"/>
              </p:cNvSpPr>
              <p:nvPr/>
            </p:nvSpPr>
            <p:spPr bwMode="auto">
              <a:xfrm>
                <a:off x="5199046" y="5680211"/>
                <a:ext cx="1612695" cy="366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FF0000"/>
                    </a:solidFill>
                    <a:ea typeface="+mn-ea"/>
                  </a:rPr>
                  <a:t>RED = Active</a:t>
                </a:r>
              </a:p>
            </p:txBody>
          </p:sp>
          <p:sp>
            <p:nvSpPr>
              <p:cNvPr id="15" name="Text Box 88"/>
              <p:cNvSpPr txBox="1">
                <a:spLocks noChangeAspect="1" noChangeArrowheads="1"/>
              </p:cNvSpPr>
              <p:nvPr/>
            </p:nvSpPr>
            <p:spPr bwMode="auto">
              <a:xfrm>
                <a:off x="6745075" y="5680211"/>
                <a:ext cx="1752378" cy="366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FF66CC"/>
                    </a:solidFill>
                    <a:ea typeface="+mn-ea"/>
                  </a:rPr>
                  <a:t>PINK = Extinct</a:t>
                </a:r>
              </a:p>
            </p:txBody>
          </p:sp>
          <p:sp>
            <p:nvSpPr>
              <p:cNvPr id="16" name="Text Box 89"/>
              <p:cNvSpPr txBox="1">
                <a:spLocks noChangeAspect="1" noChangeArrowheads="1"/>
              </p:cNvSpPr>
              <p:nvPr/>
            </p:nvSpPr>
            <p:spPr bwMode="auto">
              <a:xfrm>
                <a:off x="5059364" y="6003920"/>
                <a:ext cx="1752378" cy="366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0066FF"/>
                    </a:solidFill>
                    <a:ea typeface="+mn-ea"/>
                  </a:rPr>
                  <a:t>BLUE = Active</a:t>
                </a:r>
              </a:p>
            </p:txBody>
          </p:sp>
          <p:sp>
            <p:nvSpPr>
              <p:cNvPr id="17" name="Text Box 90"/>
              <p:cNvSpPr txBox="1">
                <a:spLocks noChangeAspect="1" noChangeArrowheads="1"/>
              </p:cNvSpPr>
              <p:nvPr/>
            </p:nvSpPr>
            <p:spPr bwMode="auto">
              <a:xfrm>
                <a:off x="6743488" y="6003920"/>
                <a:ext cx="2361900" cy="366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00FFFF"/>
                    </a:solidFill>
                    <a:ea typeface="+mn-ea"/>
                  </a:rPr>
                  <a:t>SKY BLUE = Extinct</a:t>
                </a:r>
              </a:p>
            </p:txBody>
          </p:sp>
          <p:sp>
            <p:nvSpPr>
              <p:cNvPr id="18" name="Text Box 91"/>
              <p:cNvSpPr txBox="1">
                <a:spLocks noChangeAspect="1" noChangeArrowheads="1"/>
              </p:cNvSpPr>
              <p:nvPr/>
            </p:nvSpPr>
            <p:spPr bwMode="auto">
              <a:xfrm>
                <a:off x="4881587" y="6305415"/>
                <a:ext cx="1930155" cy="368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ea typeface="+mn-ea"/>
                  </a:rPr>
                  <a:t>BLACK = Active</a:t>
                </a:r>
              </a:p>
            </p:txBody>
          </p:sp>
          <p:sp>
            <p:nvSpPr>
              <p:cNvPr id="19" name="Text Box 92"/>
              <p:cNvSpPr txBox="1">
                <a:spLocks noChangeAspect="1" noChangeArrowheads="1"/>
              </p:cNvSpPr>
              <p:nvPr/>
            </p:nvSpPr>
            <p:spPr bwMode="auto">
              <a:xfrm>
                <a:off x="6727615" y="6326044"/>
                <a:ext cx="1853965" cy="366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GB" b="1">
                    <a:solidFill>
                      <a:srgbClr val="5F5F5F"/>
                    </a:solidFill>
                    <a:ea typeface="+mn-ea"/>
                  </a:rPr>
                  <a:t>GREY = Extinct</a:t>
                </a:r>
              </a:p>
            </p:txBody>
          </p:sp>
          <p:sp>
            <p:nvSpPr>
              <p:cNvPr id="20" name="Text Box 2"/>
              <p:cNvSpPr txBox="1">
                <a:spLocks noChangeAspect="1" noChangeArrowheads="1"/>
              </p:cNvSpPr>
              <p:nvPr/>
            </p:nvSpPr>
            <p:spPr bwMode="auto">
              <a:xfrm>
                <a:off x="2273654" y="5691319"/>
                <a:ext cx="3276185" cy="3681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GB">
                    <a:latin typeface="Comic Sans MS" charset="0"/>
                  </a:rPr>
                  <a:t>“Anorogenic” igneous rocks</a:t>
                </a:r>
                <a:endParaRPr lang="en-GB" sz="1400" i="1">
                  <a:latin typeface="Comic Sans MS" charset="0"/>
                </a:endParaRPr>
              </a:p>
            </p:txBody>
          </p:sp>
          <p:sp>
            <p:nvSpPr>
              <p:cNvPr id="21" name="Text Box 2"/>
              <p:cNvSpPr txBox="1">
                <a:spLocks noChangeAspect="1" noChangeArrowheads="1"/>
              </p:cNvSpPr>
              <p:nvPr/>
            </p:nvSpPr>
            <p:spPr bwMode="auto">
              <a:xfrm>
                <a:off x="2273654" y="6015029"/>
                <a:ext cx="2941265" cy="3697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GB">
                    <a:latin typeface="Comic Sans MS" charset="0"/>
                  </a:rPr>
                  <a:t>“Orogenic” igneous rocks</a:t>
                </a:r>
                <a:endParaRPr lang="en-GB" sz="1400" i="1">
                  <a:latin typeface="Comic Sans MS" charset="0"/>
                </a:endParaRPr>
              </a:p>
            </p:txBody>
          </p:sp>
          <p:sp>
            <p:nvSpPr>
              <p:cNvPr id="22" name="Text Box 2"/>
              <p:cNvSpPr txBox="1">
                <a:spLocks noChangeAspect="1" noChangeArrowheads="1"/>
              </p:cNvSpPr>
              <p:nvPr/>
            </p:nvSpPr>
            <p:spPr bwMode="auto">
              <a:xfrm>
                <a:off x="3594287" y="6319696"/>
                <a:ext cx="1434918" cy="3697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omic Sans MS" pitchFamily="66" charset="0"/>
                    <a:ea typeface="+mn-ea"/>
                  </a:rPr>
                  <a:t>MORB-like</a:t>
                </a:r>
                <a:endParaRPr lang="en-GB" sz="1400" i="1">
                  <a:latin typeface="Comic Sans MS" pitchFamily="66" charset="0"/>
                  <a:ea typeface="+mn-ea"/>
                </a:endParaRPr>
              </a:p>
            </p:txBody>
          </p:sp>
        </p:grpSp>
        <p:cxnSp>
          <p:nvCxnSpPr>
            <p:cNvPr id="6" name="Connettore 1 5"/>
            <p:cNvCxnSpPr/>
            <p:nvPr/>
          </p:nvCxnSpPr>
          <p:spPr>
            <a:xfrm flipV="1">
              <a:off x="2346670" y="6003920"/>
              <a:ext cx="6141259" cy="23803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ttore 1 6"/>
            <p:cNvCxnSpPr/>
            <p:nvPr/>
          </p:nvCxnSpPr>
          <p:spPr>
            <a:xfrm flipV="1">
              <a:off x="2346670" y="6332391"/>
              <a:ext cx="6644432" cy="14281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1 7"/>
            <p:cNvCxnSpPr/>
            <p:nvPr/>
          </p:nvCxnSpPr>
          <p:spPr>
            <a:xfrm flipV="1">
              <a:off x="3680001" y="6625950"/>
              <a:ext cx="4860309" cy="22215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625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091" r:id="rId10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9.wm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emf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ags" Target="../tags/tag14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19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2.emf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5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2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26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tags" Target="../tags/tag28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29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30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4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31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pn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tags" Target="../tags/tag33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tags" Target="../tags/tag34.x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35.x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4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tags" Target="../tags/tag37.x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39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4.png"/><Relationship Id="rId1" Type="http://schemas.openxmlformats.org/officeDocument/2006/relationships/tags" Target="../tags/tag40.xml"/><Relationship Id="rId2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41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tags" Target="../tags/tag42.xml"/><Relationship Id="rId2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wmf"/><Relationship Id="rId1" Type="http://schemas.openxmlformats.org/officeDocument/2006/relationships/tags" Target="../tags/tag43.xml"/><Relationship Id="rId2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wmf"/><Relationship Id="rId3" Type="http://schemas.openxmlformats.org/officeDocument/2006/relationships/image" Target="../media/image62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3" Type="http://schemas.openxmlformats.org/officeDocument/2006/relationships/image" Target="../media/image64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44.x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69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tags" Target="../tags/tag45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73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tags" Target="../tags/tag46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7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tags" Target="../tags/tag47.xml"/><Relationship Id="rId2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9.png"/><Relationship Id="rId5" Type="http://schemas.openxmlformats.org/officeDocument/2006/relationships/image" Target="../media/image78.png"/><Relationship Id="rId1" Type="http://schemas.openxmlformats.org/officeDocument/2006/relationships/tags" Target="../tags/tag48.xml"/><Relationship Id="rId2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1" Type="http://schemas.openxmlformats.org/officeDocument/2006/relationships/tags" Target="../tags/tag49.xml"/><Relationship Id="rId2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tags" Target="../tags/tag50.xml"/><Relationship Id="rId2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jpeg"/><Relationship Id="rId1" Type="http://schemas.openxmlformats.org/officeDocument/2006/relationships/tags" Target="../tags/tag51.xml"/><Relationship Id="rId2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1" Type="http://schemas.openxmlformats.org/officeDocument/2006/relationships/tags" Target="../tags/tag52.xml"/><Relationship Id="rId2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4" Type="http://schemas.openxmlformats.org/officeDocument/2006/relationships/image" Target="../media/image90.png"/><Relationship Id="rId5" Type="http://schemas.openxmlformats.org/officeDocument/2006/relationships/image" Target="../media/image91.wmf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tags" Target="../tags/tag53.xml"/><Relationship Id="rId2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4" Type="http://schemas.openxmlformats.org/officeDocument/2006/relationships/image" Target="../media/image95.jpeg"/><Relationship Id="rId5" Type="http://schemas.openxmlformats.org/officeDocument/2006/relationships/image" Target="../media/image96.png"/><Relationship Id="rId6" Type="http://schemas.openxmlformats.org/officeDocument/2006/relationships/image" Target="../media/image97.jpeg"/><Relationship Id="rId7" Type="http://schemas.openxmlformats.org/officeDocument/2006/relationships/image" Target="../media/image98.jpeg"/><Relationship Id="rId1" Type="http://schemas.openxmlformats.org/officeDocument/2006/relationships/tags" Target="../tags/tag54.xml"/><Relationship Id="rId2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4" Type="http://schemas.openxmlformats.org/officeDocument/2006/relationships/image" Target="../media/image3.png"/><Relationship Id="rId1" Type="http://schemas.openxmlformats.org/officeDocument/2006/relationships/tags" Target="../tags/tag55.xml"/><Relationship Id="rId2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9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4" Type="http://schemas.openxmlformats.org/officeDocument/2006/relationships/image" Target="../media/image95.jpeg"/><Relationship Id="rId5" Type="http://schemas.openxmlformats.org/officeDocument/2006/relationships/image" Target="../media/image96.png"/><Relationship Id="rId6" Type="http://schemas.openxmlformats.org/officeDocument/2006/relationships/image" Target="../media/image97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tags" Target="../tags/tag56.x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tags" Target="../tags/tag57.x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10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tags" Target="../tags/tag58.x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10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tags" Target="../tags/tag59.x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10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png"/><Relationship Id="rId1" Type="http://schemas.openxmlformats.org/officeDocument/2006/relationships/tags" Target="../tags/tag60.xml"/><Relationship Id="rId2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6.emf"/><Relationship Id="rId1" Type="http://schemas.openxmlformats.org/officeDocument/2006/relationships/vmlDrawing" Target="../drawings/vmlDrawing1.vml"/><Relationship Id="rId2" Type="http://schemas.openxmlformats.org/officeDocument/2006/relationships/tags" Target="../tags/tag6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tags" Target="../tags/tag62.x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107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0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9.emf"/><Relationship Id="rId3" Type="http://schemas.openxmlformats.org/officeDocument/2006/relationships/image" Target="../media/image1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112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3.bp.blogspot.com/_SqhhJb_P3Kk/TGsX8MDRobI/AAAAAAAAMqE/yIrVdf_hQPQ/s1600/mushroo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5"/>
          <a:stretch>
            <a:fillRect/>
          </a:stretch>
        </p:blipFill>
        <p:spPr bwMode="auto">
          <a:xfrm>
            <a:off x="0" y="0"/>
            <a:ext cx="9115425" cy="5443538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0" y="2840038"/>
            <a:ext cx="9144000" cy="23780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en-GB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Michele Lustrino</a:t>
            </a:r>
            <a:r>
              <a:rPr lang="en-GB"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 </a:t>
            </a:r>
            <a:endParaRPr lang="it-IT" sz="2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en-GB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Dipartimento di Scienze della Terra,</a:t>
            </a:r>
            <a:r>
              <a:rPr lang="en-GB" sz="2800" baseline="30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</a:p>
          <a:p>
            <a:pPr algn="ctr" eaLnBrk="1" hangingPunct="1">
              <a:lnSpc>
                <a:spcPct val="120000"/>
              </a:lnSpc>
            </a:pPr>
            <a:r>
              <a:rPr lang="en-GB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Università degli Studi di Roma La Sapienza</a:t>
            </a:r>
          </a:p>
          <a:p>
            <a:pPr eaLnBrk="1" hangingPunct="1">
              <a:lnSpc>
                <a:spcPct val="120000"/>
              </a:lnSpc>
            </a:pPr>
            <a:endParaRPr lang="en-GB" sz="9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GB" sz="2400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michele.lustrino@uniroma1.it</a:t>
            </a:r>
            <a:endParaRPr lang="it-IT" sz="24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393700"/>
            <a:ext cx="9144000" cy="2419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56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Unsuccessful </a:t>
            </a:r>
            <a:r>
              <a:rPr lang="en-GB" sz="5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mantle plume hunting within and around the Mediterranean</a:t>
            </a:r>
            <a:endParaRPr lang="it-IT" sz="5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4341" name="AutoShape 8" descr="data:image/jpeg;base64,/9j/4AAQSkZJRgABAQAAAQABAAD/2wCEAAkGBhISERMTExIVFRUWGSAaFxgWGCAcIBgeIiIaICAcIBseICghIh0jHiEbIjIiIykqLSwsIB4xNTIqNSYtLSsBCQoKDgwOGg8PGi0kHyQsKTUpNS8qLCw0KSwyLSosKSksLi4wMioyMiwsKywvLCwqLDUqLzIvKiwsMSksNSwpMP/AABEIAKAAoAMBIgACEQEDEQH/xAAbAAACAwEBAQAAAAAAAAAAAAAFBgAEBwMCAf/EAD0QAAIBAgQEBAQEBAQGAwAAAAECAwQRAAUSIQYTMUEUIlFhMkJxgQcjkaEzUmLBFSSx0UNygqKy4TSS8f/EABkBAAIDAQAAAAAAAAAAAAAAAAMEAAIFAf/EAC4RAAECAwYFBQEBAQEBAAAAAAEAAgMRIRIxQVFh8HGBobHhBCLB0fGRE0IyI//aAAwDAQACEQMRAD8A3HExMTEUUxMTExFFMTHKqqkjRnkYIii5ZjYD74SazjyepLJl8IKA6TVTHTGpO2wPX2+2xwWHCdEuuQ3xGsvTtU1KRqXdlRR1ZiAB9ScLU34kUmopAJalx1FPGX/7th++FjLMtp6uSfmzy180KFiJCYoQeygdet97dsV6LiljHFG80eXRSxNJG0MWxOoqFJN+lrkixN+o2w230rcZk/zyf4Es71Bwp18Jon4qzB1LQ5eI1G5epmVQPsp7fXHGDMc1lDaJstGkAnSzNpuLrf0uNxfADMsnoQ1NVcxZoZqphNYsU86kgaQdtLb9L74u1mXzxq5gpdcEsDRaZAEYJGLrK7EfESzWUi5AXoehLDABIDmOlShl751J5H6CMRTZyBqBoJh/SXH79Me/8dzWMAyZckg78qcX/RgcD+C6moNMizQRrSCkuCtiHO19XoSt9vrvfFPgOhQ+CLU9WkgVpOazXie4Ntix7MLbA4qWAWrQFPORGSsHEykTXxojKfiVHG2mrpqil9DIl1P/AFLhmy7NoahdUMqSL6qQbfX0++M1qeNJddUVnjmjFQI4qWRA7SgmxsRuFve1wcFc+4ay+Ooijjd6Kpl3jeK4DG9tJANr79NsVf6dlAQQTlXpf3VmRnVx6eOy0DEwgUPF9XSX8WoqqcEr4qnF9JBsQ6juD16ffDrluaRVEYkhkWRD3U/sfQ+xwrEguZU3ZphkVr7r1axMTEwFFUxMTExFFMTExMRRTAbiPiiKjVdQLyvtFEm7SH0A7D3x84n4lWkRQqmSeQ6YYl6u39lHc4SM8p6mghasdObWS7PUEgpSg7BUB9L2va392oEG2QXY3a+NhLxYtkEDnopmjNLLF/iRLSSuvh6CNiFW5sDI9rGw69f7D1JlJzCqrIOcIfCnRDFoUqq2sGCnYXPUgXsVsR3q5xxeJ6fw86mOupmR4jfWJXW3wsvzOO3e+GHiTL6QcvMWnkpJWUeaOxaS4Fk0EEM1ttvv0w7NzJTEjWWIwuGRGN6UkHTxFJ4Z38P4huV0tRVxNVxqsdfAzwSjolQAACre9iLH1Hp09PUmjp6OOV6TSsADw1JuQ97gqqqzX3IO1thi3kmT1syAKz0VMxLm+9RMWNy7tayFvbphnynhalpjqjiGs9ZG8zt7l2u374DEitaSDXQdp9r5IrIbnCY3ySfl2S09TEzvLJEJJudohiMQuoUKyBlL6R/NYamJ9MHc8qFliWm0s+6hhICWYWYg2BBOor37ajbbF3iSIKrPewdGjb22Yo9+xU3+xJ7YAUsjyy0tQFZljja2hNpNWysNZWwANyd9zttvjgNv35XaLjhY9iIJBSpTy06wNErD80ISoDEfCWUkgHpcDp9cB6bO54qXkCjq447WSandajSPbUAbDpYi4GJSRrAlOk7PKPznOtLidylxchmHlUN1Pph6y6l5car3tdvdj1P64q9wZfWZ1/v6rQwX6UWYZBLTrVUASpUimSRGRl5EhLaiLrId73sQD1+uL1RXyA5jmUsLo8SCCCKQEFFNvNcbeYte6n13w9ZpkFPUi08KSf8AMu/2PUfY4Vcz4EniidKSdpImFmpag6kYeiv8SH0369xi7Y7HmtDrlOZqM+C4YTmilfyQS7UcPnK6SKqErrVu6DQpsjX6xlB1AXYn1wzZ9kywVKzUTpDVyBjyW2SpAtqBHQN3BFt/1wJyaeF5tdV4uWsplvHSzFSRbq0VgokPe53NsVKKllzKoE0iRyidSq6JCGy8KTYkW/iE7joSQe18GNombjdOes7hw2KoYkBJoylprx2U+cNcVR1asukxTR7Swv8AEh/uvvg3jM81mp/FCCnnENZTBVhnZiwm23hlY/Nf1v127jDjwzxIKpGV15dREdM0R6o3qPVT1BwlGgyFtop28fhTcOLP2m9G8TExMKo6mK9fXJDG8sh0ogLMfQDFjCNxxN4uqp8sW+lyJagjsi7gfcj/AMfXBYTLbpG7HghxH2Gzxw4oRRV8rSpXMsfiatjHRpM1liiUE6jbe7dNupb3w25XWGvp54KqNUkBaKVFbUOg8y97bj6EYDyVuV15kheEGaK8aRt+XIQpOnl3ItfqBcdr4Xsnjmy4+Ikhuug8rmg81bu4WDaymR2OpjvsD7YfcwPF0nC74lXd6TDrBvmDf8zVvhWhfwjU8lMmiOZ9E4G7FCRzBa3w/wAxO4BGGjJcnDzJLLCGMaWhcg2VLgppBNtViRcbjSN98c8qyOSOCaepOqon08wfKi38sSjppUE/XfDDk62gjHotsBjRZzIz/VeFCkRPJXMTHwm25x9winUJ4kWMxLzQCmtdQO9xfcW73G1vS+AcGUwrTxuykusb06s1hyx5gDpYix6A2339MEM3oLTNIbKvkYObsQwuNKx33Y7dvXrfHiGLniZg9iHZZYyutdgLKVBB1AW+Ei5JG+G2Gy0SKTeLTjRCc5yeGOnprMyKhaUhXLAEoRe5uAoZrA/CL+mHalSyKNtlA26dO3thRrpdBkVpS7SQrzXZLCIFrRgR9VDXfbciwY3wd4cptKOezOdI16wAAFFm9Dbptb0GJFmWAkrsKQeQAi2JiYmFE2g/EfDMVYgD3SRDeKVNmjb1B/thEqXrIuZTBxBVMSztGg/ziGwaVCRcTKB8II723xqeBHE3D61cWm+iVDrhkHWNx0I9vUYagxrPtdd23uqBFhWqtv7rNeHuFZKyOaCCbTQCYHmPH+ZNbckNYXse59fqMGeI82i8U9RRMGqaMDnKCP8AMQ2GoXF7lO/cfpjlSmpqhyhL4WNGdcwSPSpRhqYyK3ULLve3THXIs/isUoMpaWnjBBluqlgfitqF2J9Cbnbph1xcXEmssKY5nGcvkJRsgAN8hon3KczSohjmjN0kUMPb2PuOhxbxnvBVelNVeFRiaWqTn0l/lv8AFH9t9vb3xoWM6NDsOkLsE9CfbbNc551RWdiAqgliewG5P6YznIK2ZknroljkrKprxRO4UiBSQLAkE/CenoMHfxQrSmXui31zMsSgdSWPT9AcCKvIaqFwaenhqI4qbwyjmAOjW87D0JJ3Fwbel8MQGgMmcc8h9mX8S8ZxL5DD58INRy001TO+aqlPJIAOUYnU3XYSJLcnVbaw67emD/DnD4er062khoSQGc3MlQ27OTf5F0r7HAeHNikEMckU6+DjaaoFSt9bjSIwjNc2MnQrbYEYfOD8rMFJErbyMOZKT1Lv5mv9zb7YNHeWt6Dxy7hDgtDndf3n2V7Nv4TfVf8AyGPmTteCM/04p5vnMQVk1XYECw9QRt/+YsZJMvKRL2dRYqwsfrY7298IFpDOaaDgYlMl9zk+VFsCGkUEHuOtv2wDzDOXplsWIANo0ADMQCAo6gbnb4vT3wZ4ii1Qd7h0Ite4IZelt8L9RUjmU0RBGqqkZmNgCsZkfST1O+k26bYNBAIrqhRiQ6mitmoaGQGeMl3taQXkB28yaB5kA3AKggixNztgBT+GjqpWeqj0tbSJAQGI1Acy6hdSqSo38wtcXXdimqQ2aQqCG008jMP5dTR2Ybb6rW+xx94qojIIyWNlkiYi+xtIt+3X/b0GCMdIgHEIbmzBIwKBZfRoE52hVjExlRCGCsN9NQ5szOB8vwqosbdMFswzNFheZJkMqjU5jBCyKN2sCSGOm5DAk7YC0teUFKGdozyxyT21fC0ZJ2IcC9iRYqu4uMXs2ynYBokRXV0YRqqOxIsG1IenbQL7XvfYYI4e4WkNrvbRdpuLgELCdCSLgEaD5gNJ84At83Xv3wbyYoHdYyCmlTdSGBY6gxBuethe/ffvjM84qZ6nKoCINTR7SSgAMFS6kWBuQbG97djbfGqZfGqmUgBQWBNhb5VN8CjwwxtNekkWC8vdXT5XLiB5RF+WD185U2Kjrcb/ALdxfHrInlMQ5gHbSb3LLYWJ3O53wNqqaeoQtqdCRdVsjKP5bgt5vU3+gtbcdSZjVUjqtSqctmC8yO+mzGy6kN9DE9Cp09j2OBiHNlkSmiGJJ9ozkq/HeVrDJ4kEpHUKaaqI7BxZJbeqmwPqMEI3ljpXSoEdJTxJoMkT3LAWGpPL5ARcWN2udt9ycz/KlqaaaBvnQgex7H7GxxmyTGoo6SWesijEJMXKniLxtIlxdyrbm1ratuvvg0L/AOjADgfz6qqRPY4kY7K5R1ImoZZaeFofAzCamBBF4ja+/fVZidzjVsvrVmijlX4XUMPoQDhLgrKxqmKGonpHhljZDHC2lirr5XKOdRHYW9Tgj+Gs58FyWPmp5HhP/Sdv2Ixz1AtNnkeND5HVdgGTpbp4PRcOM/NXZVH1/OZyP+UDf7YUZq6UzCmh5kVfPUOKmQA3EerykdtGixuOy9d8Nmbyr/jdHqNgtPI30+L+wOA3Eea1qTvXwys1LHy2RUF45IjYP5r/ABBuxHTe+2Cwbmt0xzmZDxohxaknXpIVXevEzaKCSYz2rIkMjCzMgTnFWt1K2Av7jGjYzyCKAVtByOXpaed2CagL8tdOzE+bQVJtsdyOuNDwr6j/AJG75fCPAx3r8oZn0X5eoLfQwY9jYXuQfUA4F1ETCmYojjy3iawPLNzZgAdfuev0PTBzNWtDJtfa30vtf7dftiZW14k+lvrYkX37HrgbX2Wz1VnMDn8kMeOeRGEUqMvlKmTfzhrkXWxsLAbi+/tgNzZ1leVoo/8ALs78tpbH83o+srptYMoHXc3t0wyZvAqKZl8jgi7DuLgG4+YW9cKaLVytWrIySkKIlCoF1DW481yR0BPtqOGIVQTSWwgRfaZVnsrvl+ZCfMoZdOhuRIjpe5FmUqSbDYklbEAhlYYL59XBqJ5ozewBHt5lvf3tcYWZs35MxlSJDE+qJZZWCiWdWD39RHdXAb+Yk9Meq3P4BBVxxTRlWWxYSKRHIdz6akbYalHUEYIYU3NIF0u6GHyaQdeykU0b0caSSGLlSPFzSqskciMbB1bbS4sd9rgbg2xX8eSHBl58wu0swN1jjtYIAh0XLEEohP8AUWtgjRO8a1NjGdE7tplYIrI5DWDdj5huQQQ4B7WE5VnEkoaSVVjhi1SCJLEMsd7sSABpL2RdIAJLne2CjE4ffX4QzgF98AyLIiT8sTMY5lMa8sNy3dyLsAsgUWZhZQSB8t8NOV5489OamALodrASC2w8monVYDa9vthJ4i3y0JKt2imBNja7vE0r3PW6sxv9LYdOB8nhWljAtJpVLMbHqqsbdhuxxSPKxaN89/CvBnasjLfyu8OaukSoDCzL5T+aoNugIBup+hPbFYrLVugK2RSNVmv3F7keXt8IJO+9rbtPJW1tIt6W2/THoC2wwl/qBUCqc/yJoTRfcZZJQzLVVscMfMNPVR1axE2DhlYMAf5rkEfTGp4zXiLNJKXMMwnjALrSRlQRcfGq3I9uuC+lJmQMvkKvqJSBOfwUMOSVMy19U9E4lndfDhioeIrc6gWIsBZRtufpht4QYrXZgmkrr5U4B63dTqv9x/rhN4oo5ZKRpmzaCqUDVy2VBv8A0bkhvQWBwf4MRkr4lK6NWXRErboQQP8AfDcUWoZqOtJSz4ZJaHR48Yzy4q3xJCf8Zy8g6dUUq6vse3Q2vexwAGa1K0sMjVVMFtPHJFMNKShXA0LGg627jffDLx4uioyyovYJUctj6CQAdfthTfMjTtPLS5Ypp6R5AJJHYlZNlZ7MSL3C7AXt3BOKwRaY2mGmbqV4hdi+1x3l9FXsrVYzlkgpZKe9SylZHLHzx2BBPmC2UABgLAffGoYx2vIWKoY1viapTDVtoAsmg6SoYMQbBhtYWGNfgmDqrDcMAR9Dvhf1YuPHPjjXFG9MbxvLDgveJiY5VNSsaF3NlXqThK9N3IPxCxJ0NIyIyeUqAQSDdtV+wGm24797YW6uZhNUKJNEcrKWKalkW1yVW6aVJJ3a59r9mQ1aaw0ksas1wwMiXjFrqNz1vufe3YDAWDM52VaaKXXOXJZ9WoCMg3ckHorEAKLXIsNrnD0Kglvj0SMSpnvdUOzAJUeHNLDaKmDprDAqrMjKiqb/ABBiCdtiVucXsi4cpmZZGjjDQSysQVtZW3jNulgtjc+h7g4rUlfEsCxQahCIwg5iMTcl+Yzr3Jt8JFnuQCDinBnEkSF/47BgkC6irb2tGz7Ei/yNqNhbf4sMEOIstpvygWmgzK409bSyqYZmkppAxWOTSxLILaCpAI1CMorKwsRpvuBi1JV00ETIrNUIw1yS3Lc1YyLRa7AXZyq8tBZVLdb4YMmyyNVd31a1fTIYyw1Na5UAeYoCTtfc3Y3wP4jMMJpqiJdYd+WzljvfoJGIOy2O5BZbW74rbDnWRPyrWSGzMkGooRNRvKYCauaOTzaowrNKTZtRf08oBFwAwwd/DXL5aOnWnmWzyMzgA7rsNmXqOnXcdPXHPK82jgMkaSIkKjmIjKb3bWWUAD4CdLrfzAMO1sWMozNI5vIQwK6iEBPlG7Le3yMSy+qsy/KMcilzmubKl67DstcDOqc8THxWBFxuD0x9xmLSUxnPEeaeHr62blCULTwxGMj4+Y/w973W+3rjRsZbTcQTNWVHh+WslVOYo5JvhVIFANh3Ys2ww36Vsy46fI+AUt6gyAGqC1NTl+s8jLpYagqzKZx5EKKXvy2JDdLWttf7YauDquWbMEllIaQ0CGQgAAF31KLD+m2PNdNUiSOjzNopIqklI5YfI4O2xFtla4U29fTF/gqiVa2uK3KQiKnQk3NkXe5/TDcV4MM8M54yv+EvDabY45S1uRP8QMuM2XzqvxKutbeqEN/oDhE4ipYHSOrJleOqVGSlicqJag3DkgA2AsLkC5JxrjLcWPTGYUeXSRTSUqSpFLRu89M0oujQyDzKfQL6jpvgPpXyEsu37JE9Sys899prhT0UtLCZqqgpIacjlssZImVJPKdyTqPezG+21sN34e1jeHamkP5tK5hb3A+A/Qr0+mM+z6ubnA1lUtZID+VTU/8ADDH4S5sBa9tgCT0JAwapq6oo6iKrqABrVIa5QVOg7iOYhegI/cN64Yiwy9kjebr+k651zkgwnhr5i4bw7cVqGKea0fMjIHxL5k6fEL26gi31GLasCLjcHEbpjIBkZrSImJJGqZ0d49EUbK8HNbyopkJ6AE3PUOSAP5d7dOmTkQ1NbGsdnkCspAA1sq7gKdgRcMB0O/uce0y5GmgTcHwqKpBIsCWJtYi/QddtsC8yieIa4/NLFVxDqxudBUjzEka1IGm9gTjSEne3T5os2oNrd1V0VyWeV1ql891anHMS9hqAULzEuwJKlRe+4xXhmefMKBWaVljd2/NPmuFJPlAHQ23YAjYWXv3rovMZoZ2jiljBjkBJ2PUEuVBPQBC5t2AwqR08fi6dNbNIxsHeRlDDeyl0sqhz8sdwoFrszbGY0OBOh5U3ihucQRx/u+C1HKagRRVMjHZZpmP2bp/bATjOrmiotKkrMuiVnU3sxYlgv2D/AGGO3D1M3Jjp3kZ258rSOerrG9t73O7aBv2vjjxMOZ4gW6ylN/6aZ2H/AHE4WY0CLz7bKO8kw97yVCiy6GMmRlkZme+p2cGQ6huwvcFbH4h0FvOATi5FAhWdn5s0moHaWRA4JuoAvpQ76bC+oC/fHOgpbw08qySWkRWQEICt2QbnR5juWstjt73wVoYFWSdWkZmEsXxkXJ7AAAADTvYe+LvdfXc0Njbt4Jgyqi5MMcX8ihfXp7nfFvExMZpMzMrTAkJIPxZnPhaSWUbvbTGB1Ltso/Xf7YzbMaSOGFKSsp5lghCnxUam6zv5n3OzJuF2vuv0sw51mDVVRJKil4KC+kXAEtRaw3by6Y73uemKOT8O01fCJ6SqmWpQqzCWQyBZVNyzoetzfcbenpjSggQmzdz0y6d0hFJiOkOWue9FSyvKY2mgn8cKmnivIOa7CTTGNRCqwtpDBbkegw5fhxC3ghM/x1DvM3/Udv2Awj5hkc8brRtbnTXjjZbWIkcyTyhR8KgBUANri/vjXKanWNFRdlUBR9ALD9sV9W/2gTnPt5n0VvTs9xMru664T/xAomQQ18alnpm86j54m2dT9Bv9zhwx5kjDAggEEWIPcemEob7Dg5NvZbbJZHmWSO8tJBl0SJExNUkxIN9x8W3/AAybBd+oxenywQVcdKgetnnU+OZ26xm1upsmk+YdxYD5sWVklyidqcvajnJ5ErLqFO5+Vh/Lftttv64HZJwNXyTzyTTmnBZlllQnXOCQfL2CWAse2NW1SZcJSprxxpkMVnWayArOun7nkjvCXEJppVoJ5A6m4pJwbiRQSNBP86kW+1vS73jJ6XK4alpKWkhZ6GP45i3mSbf82InqbWuo69e4uW4f48MCCOscSKQfD1S/BMB8rH5XGwOrf19StHgWjaZfiPn7HNHhRrIk67DfyrzVrLLEwGljTLYnoti/b3A9sVxmJD62eMQs6ytIQ2zx8sEAgkeZN77jZhgjyJCyFYlmU04jbewG5/nUAhlb9umOlfJUlHiWlXVKrLYultxYs1rG3QG3tiTE/IQ7J2EF4aUxwMhf8tmkankIsY01b+RhYndSBboxt0xyqKRFqac1B5UBEzF5288raVTcnoAG8o67E2UWGKwnqeRDY1HMJSIMtSmkPqCkcsC4+F+xsAT2xczeiRJ5aeKSWQuqs8SzA6NwAp5ur49jYWIAa+1rG/6Nb576/iH/AM8JK7StTLGzyEKZJpWV0bSxXXcFXBHlsb26b4GnMZUJEzCWIvKkbErESUW2tza0hZW0jpuvvjvl1FLrk1xrBJNE0cDOA3mYlmRijEDYKVXbbVYdsU6WqqRIsCU8bvRsx0E3I19CoLgBFvZTe4A3AtjgAmcefbnRQkyH1viu2QVE3goAzIpgsApYoykCwUqYyNgCTc7d8EMrgZZ5ZHk1maWEgDcA2O9yqkGwItYAfXHWmqamVnYQQvrVWF2BHTSSCG3U2O3Y98dKNpVdg0Sr5oxpVx5dG1wouSCDexxRxvu6cVdouv6puwocU8QvJJ4Gkb81heaUbinj7sSPnt0H/rHjOuLmmEkdHIqolxPVt/DhHcKfnk9LbdMJ1dWRQU9PLT1HLUsZlWVCTVujWLSSg7E9QhG1998UgenM5uvw8/X9ojRo1JN5+ESgoqSrpzHA1VGIWMIjisWZXIBmkjYAkN1JPQDtivPwtPBLHMlZHyYNUc08CqkiIi3KOBdWbYKL3NyL4NNUw5lElXRvya6MWUXAYkC5jcH4kI6H/wBjHmGJ6+UUw5ZgibXWyRLpWeXryx6gWGo339tsHD3NngKzBrLeGZQS0GWOUsd4q/wNlzTPJmU4/Mn2iU/8OIdB9W6k/wC5w5Y+IgAAAsB0A7Y+4zYj7bp7AT7GWBJTExMTA1dU83ymKpheGZdSON/b0IPYjGb5lFUJG2VVE7oWH+UnvZZl6cmT9h9x7X1TA7PcghrIjFMupeoI2Kn1U9jhiBGsGRu7HNAiwrYmL++iyh8pqKauSgopZGYw6WZydMRfd3UCwFltvv163wSymjEjzUVBTwPBHZaiap1MJXFxsFOxvfdd7b7bYJpmc+WzAVyGaEAxx1ii7qpIIWTv26/64o5Xl1eKLwdIiFZXYmsWVSrIx6gDzBrbHuLevTRLyRMywrOhzPLJJBoBlxplpzzVXIs4kg5Io51AlXUtJUny31MrLFN7EGwNu3XGj0NQJC2vyyMLFCdwvoDtcE3Opfb0xjVRVyQgywRJyaRWpNUu5kZy92C9muS1h0Fgb74Z6mhmy+ny1WqDGjtpqOZaRVLWIsjdAu63FgOuOR4IcRmf7n2lrVdhRCBoPzeCOU1KYJyZDILiaRDsSDzANViLM7JoUbE2+pOLUtM0Sxs0VjIWM0gNjGznZiRe5UeToRv1AvddouMGEMtRME5SStFByGcPK4O2kMWAXT3/ANcFE4jkPiIJY5hPEgkMOuNgybG6uVAJHcH7XwFzHzqOO9J8FZpbLtvkrkGXOySflyJKrrJGzHUHa5s+khQNrqV2IG22xxzmpp55TOsbRTLHHGDb4CS/NU3+NQNJBHqtrG+KEnG0vgvGiKcxarfxIlNumrZDtq2/fHuXN5Zqo0sDRMWg5qyNK8gvt5WVSqjf67WNu2OWXiZIH1dMeF2baAT+75IvS060wCgoDGBojTVf+saSzaVbbraxFycCWqvHzmCorYY47kLTU8oLSi+2uQHuPkX1wtx8Q2qaKOpeRGDlKmm0iNAx2R7IAGU331E3+mL+ecOy+HnpQIIIKT82OU7u48zLbcabG6l+5AAGCf5WT7jU49KbxnNVtzHtFMt7ovdXWpSZhDT1TwGlKlEgj2SG5GlpEN9RI+Zu5J2tipxPwq9LW0nIj59O8pdKbbytYawL38hFjc7C2/a/g8P1PJmnlWnaGsiR5JJ20tA9h5ulzbqFHXbBLJsvlqolhpObFSdHqpiTJKNgRECfIpAAuLD9NyTDPcDocv3qVWVqkuGf50CrrlcbVMtPl0fLkksKmcbrSrYaoo2HzE3vY/6baNk2TxUsKwwrpRf1J7knuT64+ZNksNLEsMKBUH6k9yT3J9cXsZ0aNboLu/FOwoVipv7KYmJiYXR1MTExMRRTExMTEUXiWJWBVgGB2IIuD9QcKVVwG0LGTLqhqVjuYz5onPup6fUXw4YmCMiOZcqOY116yTM8u0SF8woJEJOs1FExK6h87R7gH3I+2LecxQZhVR1VNNT1FozGYKhtG51WYAjrve1uv7ahgDmvAtDUEmSnTUfmXyn63W1/vhtvqhMF0xwr0PwUs705lIV3vBIVbwpUQUVAzwn/ACs7NMq2YsrMp1jT1Fhb1x0q85DV8teYpjTsnhomCG7sVJuFIuVuCPuMMkX4b8r/AOPX1kQv8OsMP0Ix1HCFaBtm0/3jQ4N/uw3kY5i8zOBQv8HYDLLCmiCcC1Zlp1y2WmlROQ/MeRCtyW2C3Hob3PfFb8N8lqYapWmpWjjWFo1k0hb+bUGcXvcja9vTB5+Ca1vizeo99KKv+hx7b8NIpABPV1k47h5jpP2AxV0aH7hMe6+hPOslYQn+0yu4eUs8T0SRNVxy1lKIamQSsTdp4yCNlVevoLmwxYqIpazkmnopJmjBVamvsoIJvfl7a7drjb0OHXKuDaKm/hU8YP8AMRqb/wCzXODWBH1QErInLOmlw+0QenJnPf8AfpKFD+H4dllr53q5BvpY2iU/0oP7/phtRAAAAABsAOwx6xMKviOf/wCimGsa25TExMTA1dTExMTEUX//2Q=="/>
          <p:cNvSpPr>
            <a:spLocks noChangeAspect="1" noChangeArrowheads="1"/>
          </p:cNvSpPr>
          <p:nvPr/>
        </p:nvSpPr>
        <p:spPr bwMode="auto">
          <a:xfrm>
            <a:off x="155575" y="-7318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42" name="Picture 6" descr="https://encrypted-tbn3.gstatic.com/images?q=tbn:ANd9GcROZuxakfvp-Vx-8P1uNv63n7bs-7xh6VzqURe7YrMnZONF-ero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5578475"/>
            <a:ext cx="2654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AutoShape 8" descr="data:image/jpeg;base64,/9j/4AAQSkZJRgABAQAAAQABAAD/2wCEAAkGBhISERUUExQVFRUUGRYZFhcYGBgXHhoeGRsXGBsYHBgaHiceHBskHBobIC8gIycpLCwsFR8xNTAqNSYrLCkBCQoKDgwOGg8PGiwkHCQsKSosKiwqKSwqLywvLCotLCwpLCwsKSksKSwpLCwsKSwsLCwsLCwsKSwpLCkpLCksLP/AABEIAHsBmQMBIgACEQEDEQH/xAAcAAACAwEBAQEAAAAAAAAAAAAABgQFBwMIAgH/xABPEAACAQMBBQQFBQoKCQUAAAABAgMABBEhBQYSMUEHE1FhIjJxgZEUI3KhsRUzNDVCUmJzwdEXJFN0gpKissPSCCVDRFRjs+HwVZOUtPH/xAAZAQEAAwEBAAAAAAAAAAAAAAAAAQIDBAX/xAAvEQACAgEDAgQGAQQDAAAAAAAAAQIRAxIhMQRBE1FhgSIycaGx8NEzUpHhFCNC/9oADAMBAAIRAxEAPwDcaKKKAK5XV2kal5GVFXmzEKB7SdKrN5t54rKLjkOWOkcY9Z26AftPSs12/dGVln2jkkj5izQ6J5uepOmfYKrKSXJtjxOe74Ga87SZJXKWFu04GnfvlYtOeumeuuap7zbV2dZ9pJFzPdQKhK+/BY/GqW4u7i5HCfm4+QjTQYHj41+w7u6a1k5NnZHFGP7Z9ttWEY/1jtA59YjIx54K1JsdstnEO15V1/26qR/bWokuwFxVTebFxyqLfmaaYv8AUP8Ab76X8A4poY7uIf7W3I4jrzKZxy8AKbthbz214vFBIGI9ZDoy/SQ6isChnmt344nZSPgfaPCr6229b3jqZmNpdrju7mPl5cQ061op+Zlk6Zcr99jdKKUt297ZTILa9QRzHPdODlJwObL4Hrg021ocEouLphRRRQqFFFFAFFFFAFFFFAFFFFAFFFFAFFFFAFFFFAFFFFAFFFFAFFFFAFFFFAFFFFAFFFFAFFFFAFFFFAFFFFAFFFFAFFFFAFFFFAFQts7YitYWmlYKq/WeigdSfCptZpvntVLm6aOT8FsAHl19eU6KhHgoz8ahukaY4a3RRbS2swIvLgcV1Nk28TYIgjJPC2Bpnh6nqfGo+xLBppO9lPEcjiLeefqqmF29zO0r6ljoPAdB7hitA3X2fmM/8wNj+jw/bn6q5pHoz+CPqfFxYiJ2XGNdPZ0r5q2voeOISDmujj2aH66gWN3GpIkXKtzPUeYonsYp2rPq02SZRkHGpAHjoT+yqK7j5g9Min23aKIRgMCGYkajqCRmqXbkkEHEFAeR8knmFz4ChEZu6M9voKk7c3Y4bKAgASkTzPnQhFC4+wke2rnYexjcTquPRX0n9g/76e+rzadqtwLmRfVKfJIfeDk466tj+jUo1lk0tUIW628vfhbO6bGo+Tzk4aJh6vp88HlWr7mbwSPx2tyf4zAfSOMCRD6si6Yx0OOq1542vamKV0ycoxGeXI1om7m8LXFulwnpXmzxqueHvoeqnnrjI92a3XmX6jCnG1x+/k2yio+zr5JoklQ5WRQynyNSKseTwFFFFAFFFfLuACToBqaAibV2zBbJ3k8ixr4sQM+QHMnyFJ/8LCyE/JrK7uU/PjjOD7iM0u7vWH3b2jNcXGTb25Cxx50OCcA+I0JP0hWuQwqoCqAoGgAGAKk6JRjj2e7/AAIMva33WDPs+8gTqzpgU07s71QX8RkgLEKcMGUqQffz91WssSsCGAIOhBGaUNwN3Wspr6IKRCZVaHPLhKk4Hs0FQVehxdKmOVFFfMsoVSxOAAST4AamhifVFU2yN8bK6cxwXCSOBnhGc48dRVzQlprkKK53FwsaM7kKqAsxPIADJPwqusd6bSb73PE2mdGA08daCmWtFVlxvNaRnheeIHwLipNltSGYZikR/osDyoNLJVFFVsW8lqzcCzxFtRjjGdOdBVllRVfbbwW0kndpNGz6+iGBOnOvjaG8trBIIppkjdl4grHBIyRn4g/Cgp8FnRUKPbVuy8YmjK4znjXl8aiDe+y/4mH+uKDS/IuKKiWG1YZwTFIknDz4SDjPjUW83ptIpTFJPGkgAJUnBweRoKfBa0VDsNrwT57qRJOHnwkHFTKEVQUV+OwAJPIamqO336sHGVuoiPpY+2hKTfBe0VXbN3htrjj7mZH7rAfhPq5zzPuPwr6tdu20gJSaNgNDhxQUyfRUf7oxfyif1l/fR90Yv5RP6y/voKZIornFOreqwb2EH7K6UICioH3etu87rvo+8zw8HEM58MeNT6E0FFFFCCu3i2sLa1mnOPmkZhnqQDge84HvrDd57lo4Ibdj87KTPcdCS3qg/XWqb/3QY21rzNxMhbx4I2Eje44x76xreO/E99M4OV4uFPojlVJbnodJDuTtkRaCtD2RMVtUkXXu5CGHkcZ/ZSHs5dKd9yrtSzwsRiQaA8sj/wDfqrB7mmbiy7llEMwyMwz/AAyfPz/bS/vDZdxLwj1SAw9+f3fXU5u9Z0sypJRweP8AQByPqr62/aNdXAjhwe6UB2J0BOf2VCOeOz3Fppq4PJ0q/vdgW8TIjz+kT6WFyBoeevjXDa26ToO8iYSx88jQj3eHvqTZTiXEtt8kt1ijBM9xgE+APM+wcq7C27uS2tF14D30h+icg+PPPtrnt7aH4PfRjjWMMCM8uIY19h0rk921vazXkhxNMAEHh0Qf+eNSc9Nr95Mb3nIa4mYcmdj8TXLc7bXyS8jlPqg4fzVtG+qv29FU04wa3juqPYik46Wei9wZjE9xZk5WFleE/wDLkyQPYMf2qcqyjc3eAGTZ8unzqSWsh/SAVwc+RTA+lWr1Kdo8PNHTIKKKKkxCuN7GWjcDmVYD3giu1FAYd2R73xWk81vOwRZWyrscAMCQQxPLPidNK3BWBGRqDyrHO0HsglaV7iywwc8TRciCefD0IPPpjzpN2Hv1tDZrGLiOEJzFKCQDyPXI9xqT0Z4Y9R8eN790elqKzPdrtwtpvRukMDaDiB4kPmdAV9mvtrSILhXUMjBlYZBByDUHFPHLG6kjpULbN+sFvLK+OFEYkHkdOXvOnvqbWc9rm0ncQWER9O6f0/EIv/fX+gaDHHXJIyPY+3ZbS8jvFThDMzhRyKMzBkGenNfdXp62uFdFdTlWAIPkdayztP3NVNmQ92PwTGcdQfWPxyffVp2L7y/KLMwMcvbYUeaHPD8MY+FSzrztZcayR7bfwaBLErKVYBlYEEEZBB0IIPMViPblsO3ga1MMSR94JuLgUKDw91jQadT8a3Gsd/0g/wDc/ZP/AINQZ9H/AFl7/gudyuz6wnsIJJIFZ3TLHLDJ9xqk327OfuehvLB5Iu79dAx0HiG5kZ5gk0/dnX4ttvoD7TXTf2ULs65JIA7s/aKkhZZrLV7WV/Zjvm+0LY97jvYiFcjA4tMhsdM9emaTO3Dd+2hjhkiiSN3d+IqAufVOoGnU/GpPYFbMEuXx6JKKD4kDJrv2+/g9v9N/sWhtFKHVVHiy57KN2reOxgnEamZgzd4VHEOIkYB6DGmnSmjbe7drdKe/hSQ8OOIqOIDU4Dj0hqTyPWqvsz/Fdt9D9ppmk5H2Ghy5JPxG77nn/sa2JBc3sqzxrIqwlgGGQDxoM/AmtjfcLZxBBtIddNFA+sVlPYN+Hz/qD/1I63WjN+sk1laT8hK3S3TFltC67qMpBIkZQ64zk8Sg+X7ak9om79tLY3MrwoZEhkdXwAwKqSPSGpHkdKbKpN9/xdefzeb+41Qc6m5TT77Hnjd3bFxsy5imAKh1VivR42+3l8RXo/d/eOC8i7yBwwGAw6qSAeE+etIE+4y7Q2JaMg/jEUCGM/naDKHyONPMVn+4W9UmzLv5xSI2PBMh5jBxxAfnKfjjFSd+WK6hOS+Zdj0iRmsv7TN1bRZrArAid9dRxyBAEDKeYPDj41pdneJLGskbBkcAqw5EHrSV2nffdmfz2KoOHC2pjFPunb/J5IIkWBZV4WaJVVsDlk41PPnnmarLfss2YihfkytjqxYk+ZOabKKFFOS4Yr/wZbM/4VP7X76yntQtrCOZLSygQSq3zjLk6nQRDJOuTk41BGK1ff8A3xXZ9qX0Mr5ESnqfE/ojrWfdkG57TzG/uASFZjHn8tzkFznmBk488HpUnZglJJ5Zt0uPVjz2Z7ofILQBxiWU8Umug6BfDQfbTcTX7Sn2mbzfI7JiozJN81GPNgcn3Ln34qDk+LLP1Zie+u0TLfzXUKFEEvCHX85Aq8XENATjPvr0Juztpbu1inUj01BYDo2PSX2g0iw7hn7hm34czMO+9snNdemnCKrOwnb5zNaMf+ZGD0wcMB5nIPuqTtzVkx3H/wA7exsNFFFQecZxvnecO1FfiIFtZzSYx1Ik1HngUj7pbPtLiL5yOWNlODPHlgc5I4l14euuAKd99NLm/OMkbPAHllnBPwrKt2NqSwOGjcrrr1GPAis5dz1MUW8e3OxpVvuNkZhuIpB0GdffjSrXY+wJ7c62ySEHIfvAD7gTpRCLeaPvZIsq3OWHTXOvEv5Oumma7W1ij/g186eRw3LprjxrE53OT2ZF2hteeOaV5IjGzx93HgZ1yPyvGpNm1umFmjmjl4RkoZPT65zHz59fGuttcvI0llcFXYqe7kHXIyPeOfur73fkldoS7q6hJVOmGDAgYJzrpjpUlXwSIbAyANHCsaqSwEgHFISCNeo59dc+VRJ7m1UYlimiY6d2vehWPkE9E5pjhh4ARxyPxHmxBx7NBgVSbciKpGEcs/fIytJhsePLHoiq2Ui7Yv3l4U72MRsizophixn0gy646ZGSR5VNvZLieFEezVuEY9J1XoBpqCOVcE2h3ZuLh2DsuEU+zQgeAyBUZ1nkTjlu+7DDJRcaA+efDyqrkbpdxVm7PJzrI0cSnxOQPLNQ33Us4jlpGumHOOL1f6Tj1APaKv3trRm0725fr6Xo+/lgfGlPfLbbg9xGVRAAGSPl7OLm2nkKvCUpOkdWNzm6snbr7UBQsqlUhu4ZFUEkLx8a419uNa9CV5m3OlIinGdC1v8AVKlema3js2vU5etVSCiiirnCFFFFAFVG2907S7+/wo55cWMN/WGtW9FCU2t0YxvN2FsoZ7OQvjJET4z7Fbl8ajdju9UsFz8hlzwOWCq2QY3UFiMHlnBGPGtwrG762WTelO6AIXhZ8cgQjcRPnnT2mpO7HmeWEoT32uzY2bAyaw3Y29CS7VmvpoppVGVgCIz8OuBqoxouR/Sp47Yd4Tb2JjU4e5JjH0fy8e4499Xu5G7ws7KKHGHChpOvptq311BjBqEHJ99v5F+97QreWNo3tboo4KsO6fUHQjlWZ9nG2Wstpqh4ljlJjcMCujaqSDyOQPia9E4rHO3XYXA8F4gwT8258x6Uenuf6qk16ecG3jqk/U2Ssd/0g/8Ac/ZP/g0/9n+3/llhDITlwOB/pLpn3gA++kD/AEg/9z9k/wDg0K9LFxzpP1/DLfdjbN/BZW4is+/iMalWRhnPUMCfHNc9p7H2rtXEcyLZ22csOLLNjpgEn46U29nn4stf1Y+00xUszlk0ybSV3yVu72wIrOBYIRhVzqeZJ1JJ8azzt9/B7f6b/YtarWVdvv4Pb/Tf7Foiemd5otjb2Z/iu2+h+00zScj7DSz2Z/iu2+h+00zScj7DRmWT539Tz12SWlzJdyi2nEDiIksUD5HGmmGBHPBz5Vq/3C2v/wCop/8AHj/y1nXYL+Hz/qD/ANSOt1ozr6vI1la2/wAI4WEbrEiyPxyBQHcALxHGpwNBk9Kq99/xdefzeb+41XeapN9/xbefzeb+41QccPmRx7PfxZZ/qY/spd7V9whdQGeFcTQgnCrq68yMDm3MimLs9/Fln+pj+ymGhfW4ZHJeZjPY1vzwN8infQ/eCeh6pnz6ew+NNfad992Z/PYqSO1/cg283y2AYjkPpgacD8w2nQ/UV86/Rvz8vXZaSff4byEP+kBgB/fnXzzUnY4KbWWHD59Dcaj398kMbyyHhRFLMfIa/HyqRWL9rW973My7PtiWHEFkA/LfOAnsB+sVBxYsbySr/JSBpdvbU6rEPfwRr9WSft8q32ztFijWNBhUUKo8ABgUu9n25q7PtQpA758GVhrk9FB8B++mihfPlU3UflXAViu/G3lutrIjRyPBZk8QRWcswOpwueTAD2ZrUd79vCzs5p9Mop4AerH1V95pa7IN32htWuJPvl0ePXU8P5J9+c1JOFqEXN/RHT+EyHGPkt1j9U/+Wsgk2ibPaYuIkeNO8LqrqVPCThhgjlg4r0xis67a93O+s1nQelbnJ+g2h+vhPxoadPlgpaa2e3JoNpciRFdeTqGHsYAiutZ92L7wCex7knL25K46lT6Sn2ZJH9GtBqDlyQ0ScWZvvkr/AC+4jUj5/Z8gA01K97jn51jmzjg1vG+NsEvrGfGhZ4G00xICBk56k499YzLsQx3s0GcGNm+rWqSPT6aS0+38jLu/vDNbaxtp1U8j7v20yx7yWM34RbBWPNkGAfhrml612QggGQ/emMyZyOELrzHPl9tVgesE0yHCM9zRbbZtoUa5tGbMGTg8R9UZKni1AI+2o9t3Ny4mt5DDNniKHOC3jjry6VC3RugLS6XqVY/2CKiyxqlnC4GJOLRhzxnXNQ32MXHdqxgvN7Ah4Z0dXXUcLHDfA8vbUHaJa4AkmfuYxqqgji9pqNvI4aS3J5kjPsyK/Npyh7mNG1QLkDzyR+wVlfchRSqj4j7mde7XKxRa+bHx+2q+6urFNQhkPnnXH0tK7wkIbgDlg49+dKUrg1MVqdG0I6jttbeqQpwRARJ14dCf3e6k27NOOxdlrMsoIUtgcPEeEDJGX88eHnVVvHsSGOPjhkL8LcDZGAWwM8Jzrzrpx6YukdeJxi9KOu6EZMbgD75LbqD7H4j/AHRXpmvP+4OzS0timM8UpmbT8lUbGdeWSB769AVaG9v1PM6x3MKKKK0OMK43vH3b93jvOFuDPLiweHPlnFdqKAzq37Sbq2Jj2hZSqV0MsSlkPn4H3Gry37T9mOM/KUXnowZSMeRGaaGUHmAa4HZ8X8mn9Vf3UNXKD7fcS9p9pnefN7NgkupGOA/CwjUnqWONPPlUvcLcc2feTzsJLqfJkbwyeIqPfzPlTdFCqjCgAeQA+yvugeTbTFUZZPaNtPboLKxtrMYBweFiupGuhyxIPktanX4qgchiv2hE56q9Aqi322GLuymixk8JZPJl1GPPmPfV7RQpF6XaMZ7DdoTRyy27o4RxxjKkBWGhzppkfXUjt8tnc2YRWY/P6KCf5HwrXFjA5AD3UMgPMA4qTp/5H/b4qRRbhRMuzrZWBUiMZBGCOfSr+iioOaTtthWXdu9uzwW4VWb035AnovhWo1+MgPMA0L4p+HNS8hb7OYWTZturAqQmoIIPM9DTHJyPsNfVFCsnbs88dl+3VsLt5J45eB4+DKoTg8StkjnjA6Vrf8KWzv5ST/2J/wDJTOYE/NX4Cv35On5q/AVJvlzRyS1Nff8A0ZntDfkXu0bKK2EvdJKzOxVkDEKQNDg4wW507b6rnZ14BqTbzf3Gq3WFRqFA9wr6IzUGcpq1S4KHcKIrs20DAgiGPIIwRp4Vf0AUUM5O3ZHv7BJo2ikUMjjDAjOawSXcaax2xbRhWeMzxPG4BOV41Jz4FeufDNeg6/CBQ2xZpY7rhlJvnf3EVo5tY2kmbCoFGcE59I+Qx9YrGt2d3NqWdyLj5CZnGccZOhPNtDqdTz8a9A0VNjHn0Rca5M9TfTa+NdmHPXDHFcpO0faMbASbLmI/QDN9YBFaPRQeJH+xfcxfejbV5teW3tBaz20ZkBk41bywTpoBqffWx2tssaKiDCoAqjwAGBXXFFQVnk1JJKkgrjeWqyxtGwyrqVPXmMV2ooZGBbhifZ+2TAVfhaQwuANCCfm2OPAEN763zNfPcrnOBnxwM/Gvuhtmy+I7oX9/LFpbGXgzxxASpjOeKIiQYxrn0elY3vvOxlt76PKi5jByOjLo4PgdRoa9CVke8u7WtxYkBVcm4sz0zydPdkaedVlsrZv0s0nTKTZlxwcNxPMM4HDGuCSv5pHIAjSou0VVXymqP6SHyOdD5j91KdhG7SiI5DcXCQemDg/CnXaNtqkfEscUa4UsdWY8+Xjp8K55JRkdso6Zbknda/4JuEnCyDhP7PrqwvtLYKfyJMfHWlFnKHByGH21cWW1DKrox1KjHmRn68Y+FUmu5nOO+pFhvJc/OJ+iP25rvM+Zoz14M/CqbbcmWjP5yjH1V2u7zgYtn1UVR7TmsXwjPTsgu7nhjkPWRjj2Z50vNl2CqMk6AV+3l8X58hoB4eVXmwdiAAPJxhyQFCkAoDjDtkf+YrdLQtzdfArZ3fZAWARPFHMi8XEUbhdSOfMjPuzypD2lh5Fhhd2TPohhw4Lc9PLx8qadrbZljT+MJllz3cg0yTp6WPLNL2wbVmJlA4nY8MS/nO2n2mpg2k5P2LY7inJmndktjx3M0uDwQIIUONMsQz46fkD41qlU+6WwxaWkcP5QGXPix9Y/GriumK0qjyMstUmwoooqxmFRNrJmGTVl9FjlWKkYGRgqc8xUuvl0BBB1B0NAhG7Ir+W4tZZZpZJH750HG7MAqhSMAnGfSOtW/aFI6WE0kTukkagoUZl1yBqFOuh5GqTsbKi1uEGMrdTaeAPAB9h+FX2/rkWMmBks0KgeJaWNR9tSdE/63uR9o7yfc+yilkjnmXhXjYMGKkgHLF2B5k/Crux2uk0Ani+cVl4lCkZOmeHybpg9aXe01P8AVUoPggPxFUdhI2xb4QN+AXTExMf9k55LnPLp9dCFBSja53Grd3e43TSr8luIe50YyBPWwG4AAxOcEH3iouyO0KO577uredmgUtIvCoIbIHd6nHHzOP0TU7dw/P3/APOV/wDr21K/ZV+E7U/nA/xKgaY1J+VDXunvXHfwtJGrpwuUZXxkEYODgkda57a3tFvOsHcTyPIpaPgUENj1hknAxpnOPWFLOywLHbs0PqxXqCRBnTiGc+8sDp7Kud3GNzfXN0fvcf8AF4dc54TmVh7SE+FBKCTvtVn5s7tCWbjVLW57yI4kj4VJU+BIOPrqxg3o47P5UkEpxnMXohxjnoTjT20m7A2rNDf7S7q2efMoPokLjAGmvjTxaXLSWXeMoVniZmAGMEqc6UGSCi+PIXYu1eBo1mEFyYD60oQFVxpqAc/AU2SbWhWDvy47oLx8Y1GPHSsS2BvAF2OtmEYPdMUR3HDF6TEevrqM+HStUbdUjZXyJHwwi4A511559maktlxRg/f7eZwTf8ccfFaXSRSuiLMyAL6ZCoSM8QBJA1HWu+8G/EdpOkLwzM0uBEVAw56qCTzGRnPjStsrtAurWZLTasIBYqEmA0OvokjkfSxqMY8Kl9pZ/juyf10n+FUErD8aTW25fSb7ATTRC2uGEHryKoK55kDXOn7K47N7QY7hGeC3uJVUlTwoPWGCV1PPUfGmK+UCKQgc1bPwNInYh+AzfzqX+7FQzSi4OVcUXu9LLNs4zOJ4iirMoVuCRGAyAdQpIzgg6VM3L2ybqyhmLcTMDxHQHIJGoHI6Uu9pW2gXgsgrsJWEk/AOI92hB4cebcPuFVPZhtPuL65ssMsTkywK4wf0vdjH9WpLrHeK+/PsakTSh/CMpkeFbS5M0frRcKA4PJslsYI1504UhbO/H91+pi+yoMsaTu+yL3Ze+1vLIIXDwTHlHMpQtjnwk+i3uNSd5t5Esou9kR2TOGKAHh8zk8ulKvbFCBZLMBiSKRGRhzB10z4eXlXbfu5aTYTSN6zxQs3TVuAn6zUl4wUtL7N0New9ri6hWZUdFfVeMAEjo2OgPnrSd2r30sHyV4ZZYzJMI34ZHAK4J9UHAOeuM037tfgkH6tPsFJHbXnu7LHP5SMe3hNQMSXi0dd9muLGKO6t7ib0SgaKR2kV+Ia+uTg09Q3ymFZXwgKB24jgKCMnJ8qzHalxNNtG3tNo4S3YBowmQruB6IZj4eHnV52tSnuLWHi4Y7i5iilx1TU48hkA+6pZdwvTF8vv6E1u0RWy0FpdTxDlKiAKcc8ByGI88a9Ku9g7yW94haF84OHUgqyEcwyHUVKsrZY41RAAqgAY9lZ/Kog3jhERAFzE/eqP0ULDI8cqDmhlFRnaXlYxnfuNdoCxkiljdhlHbg4XHTGGzrgjlzBpnrId79jyXe2pRDnvIbXiQg44ZFyUGemSfrpqvt9BJsxJYtZrnEKqOkreiw8uH0j/AEaF5Yto6e5N2Fv3Hd3UkEMMpWIsrzHhCZGmMcXFqcgadKtt4dtLaW0lw6lljAJVSATkgacRA6+NIHZzs9bPa19bDix3cBBJzqFDOfezGpnaZdrNPb2ZDNHxd7cBAWYKowqkeZP1UDxrxNK45HbYm2I7qCOeL1JBkZ5joQfMEEVOrM+ynbAjluLEhl4XaSAMOE8Dfk48ufvrTKgzyw0SaCl7fPdo3cSmNu7nhPHE/geqnrwt19gphooUi3F2jzjvNsx3zdRqUlQ8NxGPRZGGhbHPB5+/NVm77qWaSXLd2M8PMsftxW276bmtIxurXS4AHGn5MyjThI/OxyPkBWO7V2Nxuz24aOVT87AdGU+Q8Kwlt8L48z18OZTjRaRM11FxyAK7SKE0wSCcEeYXX4VAu7N4teIMuSodTpkY08QdetVFvtx1LmQsXClU6cJ5HTxrvsm8VoXWQ4Csrk+Oc5A+AqjUo/Q10Sj9CxkuZcJxK2E5Eqenn4V8u8kgeTmB6x0AHlr19lfmyd4y7TFxlO79XwXIHxxXQXkYiaBWHC6mRT9QH1VXdOqK04uqPnZ8cUmhkKSg+jnHCcefMGvrbW15oJlfPpMg4hnIbBI6achn30qNdmpdrs+SbDOxEY/Kbw8q1lBLeT2NZY0nbex0QNdSsT6KAknXRR4a1q3Zluh3jpduOGKLIt4yOZ6ynPny9lVu4+4TXTK0iNHaKAwBGDMen9HqT7K2SGFVUKoAVQAAOgGgFWim3b9kef1Oe/hifdFFFannhRRRQBRRRQCQu711YXc09ognhuCC8HGEZDrlkLkLj3518q7vsy8vpomuYxb28LiTuuNXd3X1SWTICg64zThRQ0eRvfv5lBvzsiS6spIYgC78OMkDkQeZqXvHsCO8t3gkGjD0T1VhyYeBH2Zq0ooVUmhU7OtgXNpBKly3G7zFg3FxEqEjRST7E5Vz3E3ZmtZr15cAXE3GmCDoOLU45c6b6KFnkbv1E/tG3Ynuo4ZLU4uIJFZDkLgEgE5PhzxTBsDZYtreKEfkKATzyepz1yasKKEObcVESdj7KvLa7vZRAsiTvxJ84oOg8z9tW+x3vZYpzdRiMsWEUYZGIXhwMspIJJ86v6KEym5cozzYXZy52OLO4CrLlnUghuBzqpyPgcdKu92ZNoraNHPCvfxAKjtIpWbHX0CSpwOoHMedNFFBLI5Xf1EvalnebQCwTWiwRh0cytJHIRwMrfNhSSCwBGT0Y113y3YmubnZ7xAcNtI7SEkDAPd4x1J0PKm+igWRp7HC9iLRuo5srAe0giljsy3amsrV45wA7zSSAAg4DBAMkaZ9H66bqKFVJpNC5u/sSVbq5upwoeU8EQBzwxLyGmmuAT7Kgb8bszyz2t1aBe/gcBskDKE5wcnUA50/SpyooSptOz8FJFzsm7h2nNdxwd9HIsacKyRq2gGT6bAeOnlTxRQiMtIk7R3eutovELpBb28TBzEGDO7DlkqSoUZPXrVrvxsSS5sZIIQOJ+EKCQAACPsFMNFC3iNNNdiHse0MUEUbc0RVOPEDFLPaPuzPeC1EIB7ucO5JAwoU6689fCnKihCm1LUhd303UF7bcAIWWPDRP+aw8+eD19gqvbYVxtDZ/cX0fczpw8MgZHyygYlHATjPIjzNOVFAptJLyE+2utqQIsTWq3BUAd6ksahvDKyMrA+Oldt3d0pEuZLy6ZXnccKKuSsS/mrnrjQn2+NNVFBrfbuKmzN3Jk2rc3TACKVEVdRk4AycdP8AtXHZnZ6sO0XuQ+Ysl44tcJI2QzAcsYLYHnTjRQnxJfahMi3WuF2214D8w0XCfS5tgADh8sZz51M3Q3fmikubm4x31y+eEHi7tBnhQN/5yFM9FA8jf4E3eXdOZtoWt7bcPHGeCYE8OUzqfM4JHuFOOK/aKFXJtJPsFFFFCoUub07jwXnp6xTAejKmh9jfnD20x0UJjJxdowzefcO5h1mg+Up/LQD0hrpxJ63nkAikt9iQt6kyqfzZPQIr1PUC82HbzDEkMb+1R9vOs9FfK6OyHWSiqZ5k+4Mik8MiYOhw4GR8a/DsBV1eeMDrggmvQX8F+y/+ET+s/wDmqds7cqxg+9W0a9dRxeX5WaaZ+f2NX1v7SMF2Juy0zqtvBJOT+WylYx7WOBWp7vdlCqQ944mI5QqMRr+1vfpT/HEFGFAA8AMV91Kglu+TmydTKfB+KoAwBgDkK/aKKucwUUUUAUUUUAUUUUAUUUUAUUUUAUUUUAUUUUAUUUUAUUUUAUUUUAUUUUAUUUUAUUUUAUUUUAUUUUAUUUUAUUUUAUUUUAUUUUAUUU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4" name="AutoShape 10" descr="data:image/jpeg;base64,/9j/4AAQSkZJRgABAQAAAQABAAD/2wCEAAkGBhISERUUExQVFRUUGRYZFhcYGBgXHhoeGRsXGBsYHBgaHiceHBskHBobIC8gIycpLCwsFR8xNTAqNSYrLCkBCQoKDgwOGg8PGiwkHCQsKSosKiwqKSwqLywvLCotLCwpLCwsKSksKSwpLCwsKSwsLCwsLCwsKSwpLCkpLCksLP/AABEIAHsBmQMBIgACEQEDEQH/xAAcAAACAwEBAQEAAAAAAAAAAAAABgQFBwMIAgH/xABPEAACAQMBBQQFBQoKCQUAAAABAgMABBEhBQYSMUEHE1FhIjJxgZEUI3KhsRUzNDVCUmJzwdEXJFN0gpKissPSCCVDRFRjs+HwVZOUtPH/xAAZAQEAAwEBAAAAAAAAAAAAAAAAAQIDBAX/xAAvEQACAgEDAgQGAQQDAAAAAAAAAQIRAxIhMQRBE1FhgSIycaGx8NEzUpHhFCNC/9oADAMBAAIRAxEAPwDcaKKKAK5XV2kal5GVFXmzEKB7SdKrN5t54rKLjkOWOkcY9Z26AftPSs12/dGVln2jkkj5izQ6J5uepOmfYKrKSXJtjxOe74Ga87SZJXKWFu04GnfvlYtOeumeuuap7zbV2dZ9pJFzPdQKhK+/BY/GqW4u7i5HCfm4+QjTQYHj41+w7u6a1k5NnZHFGP7Z9ttWEY/1jtA59YjIx54K1JsdstnEO15V1/26qR/bWokuwFxVTebFxyqLfmaaYv8AUP8Ab76X8A4poY7uIf7W3I4jrzKZxy8AKbthbz214vFBIGI9ZDoy/SQ6isChnmt344nZSPgfaPCr6229b3jqZmNpdrju7mPl5cQ061op+Zlk6Zcr99jdKKUt297ZTILa9QRzHPdODlJwObL4Hrg021ocEouLphRRRQqFFFFAFFFFAFFFFAFFFFAFFFFAFFFFAFFFFAFFFFAFFFFAFFFFAFFFFAFFFFAFFFFAFFFFAFFFFAFFFFAFFFFAFFFFAFFFFAFQts7YitYWmlYKq/WeigdSfCptZpvntVLm6aOT8FsAHl19eU6KhHgoz8ahukaY4a3RRbS2swIvLgcV1Nk28TYIgjJPC2Bpnh6nqfGo+xLBppO9lPEcjiLeefqqmF29zO0r6ljoPAdB7hitA3X2fmM/8wNj+jw/bn6q5pHoz+CPqfFxYiJ2XGNdPZ0r5q2voeOISDmujj2aH66gWN3GpIkXKtzPUeYonsYp2rPq02SZRkHGpAHjoT+yqK7j5g9Min23aKIRgMCGYkajqCRmqXbkkEHEFAeR8knmFz4ChEZu6M9voKk7c3Y4bKAgASkTzPnQhFC4+wke2rnYexjcTquPRX0n9g/76e+rzadqtwLmRfVKfJIfeDk466tj+jUo1lk0tUIW628vfhbO6bGo+Tzk4aJh6vp88HlWr7mbwSPx2tyf4zAfSOMCRD6si6Yx0OOq1542vamKV0ycoxGeXI1om7m8LXFulwnpXmzxqueHvoeqnnrjI92a3XmX6jCnG1x+/k2yio+zr5JoklQ5WRQynyNSKseTwFFFFAFFFfLuACToBqaAibV2zBbJ3k8ixr4sQM+QHMnyFJ/8LCyE/JrK7uU/PjjOD7iM0u7vWH3b2jNcXGTb25Cxx50OCcA+I0JP0hWuQwqoCqAoGgAGAKk6JRjj2e7/AAIMva33WDPs+8gTqzpgU07s71QX8RkgLEKcMGUqQffz91WssSsCGAIOhBGaUNwN3Wspr6IKRCZVaHPLhKk4Hs0FQVehxdKmOVFFfMsoVSxOAAST4AamhifVFU2yN8bK6cxwXCSOBnhGc48dRVzQlprkKK53FwsaM7kKqAsxPIADJPwqusd6bSb73PE2mdGA08daCmWtFVlxvNaRnheeIHwLipNltSGYZikR/osDyoNLJVFFVsW8lqzcCzxFtRjjGdOdBVllRVfbbwW0kndpNGz6+iGBOnOvjaG8trBIIppkjdl4grHBIyRn4g/Cgp8FnRUKPbVuy8YmjK4znjXl8aiDe+y/4mH+uKDS/IuKKiWG1YZwTFIknDz4SDjPjUW83ptIpTFJPGkgAJUnBweRoKfBa0VDsNrwT57qRJOHnwkHFTKEVQUV+OwAJPIamqO336sHGVuoiPpY+2hKTfBe0VXbN3htrjj7mZH7rAfhPq5zzPuPwr6tdu20gJSaNgNDhxQUyfRUf7oxfyif1l/fR90Yv5RP6y/voKZIornFOreqwb2EH7K6UICioH3etu87rvo+8zw8HEM58MeNT6E0FFFFCCu3i2sLa1mnOPmkZhnqQDge84HvrDd57lo4Ibdj87KTPcdCS3qg/XWqb/3QY21rzNxMhbx4I2Eje44x76xreO/E99M4OV4uFPojlVJbnodJDuTtkRaCtD2RMVtUkXXu5CGHkcZ/ZSHs5dKd9yrtSzwsRiQaA8sj/wDfqrB7mmbiy7llEMwyMwz/AAyfPz/bS/vDZdxLwj1SAw9+f3fXU5u9Z0sypJRweP8AQByPqr62/aNdXAjhwe6UB2J0BOf2VCOeOz3Fppq4PJ0q/vdgW8TIjz+kT6WFyBoeevjXDa26ToO8iYSx88jQj3eHvqTZTiXEtt8kt1ijBM9xgE+APM+wcq7C27uS2tF14D30h+icg+PPPtrnt7aH4PfRjjWMMCM8uIY19h0rk921vazXkhxNMAEHh0Qf+eNSc9Nr95Mb3nIa4mYcmdj8TXLc7bXyS8jlPqg4fzVtG+qv29FU04wa3juqPYik46Wei9wZjE9xZk5WFleE/wDLkyQPYMf2qcqyjc3eAGTZ8unzqSWsh/SAVwc+RTA+lWr1Kdo8PNHTIKKKKkxCuN7GWjcDmVYD3giu1FAYd2R73xWk81vOwRZWyrscAMCQQxPLPidNK3BWBGRqDyrHO0HsglaV7iywwc8TRciCefD0IPPpjzpN2Hv1tDZrGLiOEJzFKCQDyPXI9xqT0Z4Y9R8eN790elqKzPdrtwtpvRukMDaDiB4kPmdAV9mvtrSILhXUMjBlYZBByDUHFPHLG6kjpULbN+sFvLK+OFEYkHkdOXvOnvqbWc9rm0ncQWER9O6f0/EIv/fX+gaDHHXJIyPY+3ZbS8jvFThDMzhRyKMzBkGenNfdXp62uFdFdTlWAIPkdayztP3NVNmQ92PwTGcdQfWPxyffVp2L7y/KLMwMcvbYUeaHPD8MY+FSzrztZcayR7bfwaBLErKVYBlYEEEZBB0IIPMViPblsO3ga1MMSR94JuLgUKDw91jQadT8a3Gsd/0g/wDc/ZP/AINQZ9H/AFl7/gudyuz6wnsIJJIFZ3TLHLDJ9xqk327OfuehvLB5Iu79dAx0HiG5kZ5gk0/dnX4ttvoD7TXTf2ULs65JIA7s/aKkhZZrLV7WV/Zjvm+0LY97jvYiFcjA4tMhsdM9emaTO3Dd+2hjhkiiSN3d+IqAufVOoGnU/GpPYFbMEuXx6JKKD4kDJrv2+/g9v9N/sWhtFKHVVHiy57KN2reOxgnEamZgzd4VHEOIkYB6DGmnSmjbe7drdKe/hSQ8OOIqOIDU4Dj0hqTyPWqvsz/Fdt9D9ppmk5H2Ghy5JPxG77nn/sa2JBc3sqzxrIqwlgGGQDxoM/AmtjfcLZxBBtIddNFA+sVlPYN+Hz/qD/1I63WjN+sk1laT8hK3S3TFltC67qMpBIkZQ64zk8Sg+X7ak9om79tLY3MrwoZEhkdXwAwKqSPSGpHkdKbKpN9/xdefzeb+41Qc6m5TT77Hnjd3bFxsy5imAKh1VivR42+3l8RXo/d/eOC8i7yBwwGAw6qSAeE+etIE+4y7Q2JaMg/jEUCGM/naDKHyONPMVn+4W9UmzLv5xSI2PBMh5jBxxAfnKfjjFSd+WK6hOS+Zdj0iRmsv7TN1bRZrArAid9dRxyBAEDKeYPDj41pdneJLGskbBkcAqw5EHrSV2nffdmfz2KoOHC2pjFPunb/J5IIkWBZV4WaJVVsDlk41PPnnmarLfss2YihfkytjqxYk+ZOabKKFFOS4Yr/wZbM/4VP7X76yntQtrCOZLSygQSq3zjLk6nQRDJOuTk41BGK1ff8A3xXZ9qX0Mr5ESnqfE/ojrWfdkG57TzG/uASFZjHn8tzkFznmBk488HpUnZglJJ5Zt0uPVjz2Z7ofILQBxiWU8Umug6BfDQfbTcTX7Sn2mbzfI7JiozJN81GPNgcn3Ln34qDk+LLP1Zie+u0TLfzXUKFEEvCHX85Aq8XENATjPvr0Juztpbu1inUj01BYDo2PSX2g0iw7hn7hm34czMO+9snNdemnCKrOwnb5zNaMf+ZGD0wcMB5nIPuqTtzVkx3H/wA7exsNFFFQecZxvnecO1FfiIFtZzSYx1Ik1HngUj7pbPtLiL5yOWNlODPHlgc5I4l14euuAKd99NLm/OMkbPAHllnBPwrKt2NqSwOGjcrrr1GPAis5dz1MUW8e3OxpVvuNkZhuIpB0GdffjSrXY+wJ7c62ySEHIfvAD7gTpRCLeaPvZIsq3OWHTXOvEv5Oumma7W1ij/g186eRw3LprjxrE53OT2ZF2hteeOaV5IjGzx93HgZ1yPyvGpNm1umFmjmjl4RkoZPT65zHz59fGuttcvI0llcFXYqe7kHXIyPeOfur73fkldoS7q6hJVOmGDAgYJzrpjpUlXwSIbAyANHCsaqSwEgHFISCNeo59dc+VRJ7m1UYlimiY6d2vehWPkE9E5pjhh4ARxyPxHmxBx7NBgVSbciKpGEcs/fIytJhsePLHoiq2Ui7Yv3l4U72MRsizophixn0gy646ZGSR5VNvZLieFEezVuEY9J1XoBpqCOVcE2h3ZuLh2DsuEU+zQgeAyBUZ1nkTjlu+7DDJRcaA+efDyqrkbpdxVm7PJzrI0cSnxOQPLNQ33Us4jlpGumHOOL1f6Tj1APaKv3trRm0725fr6Xo+/lgfGlPfLbbg9xGVRAAGSPl7OLm2nkKvCUpOkdWNzm6snbr7UBQsqlUhu4ZFUEkLx8a419uNa9CV5m3OlIinGdC1v8AVKlema3js2vU5etVSCiiirnCFFFFAFVG2907S7+/wo55cWMN/WGtW9FCU2t0YxvN2FsoZ7OQvjJET4z7Fbl8ajdju9UsFz8hlzwOWCq2QY3UFiMHlnBGPGtwrG762WTelO6AIXhZ8cgQjcRPnnT2mpO7HmeWEoT32uzY2bAyaw3Y29CS7VmvpoppVGVgCIz8OuBqoxouR/Sp47Yd4Tb2JjU4e5JjH0fy8e4499Xu5G7ws7KKHGHChpOvptq311BjBqEHJ99v5F+97QreWNo3tboo4KsO6fUHQjlWZ9nG2Wstpqh4ljlJjcMCujaqSDyOQPia9E4rHO3XYXA8F4gwT8258x6Uenuf6qk16ecG3jqk/U2Ssd/0g/8Ac/ZP/g0/9n+3/llhDITlwOB/pLpn3gA++kD/AEg/9z9k/wDg0K9LFxzpP1/DLfdjbN/BZW4is+/iMalWRhnPUMCfHNc9p7H2rtXEcyLZ22csOLLNjpgEn46U29nn4stf1Y+00xUszlk0ybSV3yVu72wIrOBYIRhVzqeZJ1JJ8azzt9/B7f6b/YtarWVdvv4Pb/Tf7Foiemd5otjb2Z/iu2+h+00zScj7DSz2Z/iu2+h+00zScj7DRmWT539Tz12SWlzJdyi2nEDiIksUD5HGmmGBHPBz5Vq/3C2v/wCop/8AHj/y1nXYL+Hz/qD/ANSOt1ozr6vI1la2/wAI4WEbrEiyPxyBQHcALxHGpwNBk9Kq99/xdefzeb+41XeapN9/xbefzeb+41QccPmRx7PfxZZ/qY/spd7V9whdQGeFcTQgnCrq68yMDm3MimLs9/Fln+pj+ymGhfW4ZHJeZjPY1vzwN8infQ/eCeh6pnz6ew+NNfad992Z/PYqSO1/cg283y2AYjkPpgacD8w2nQ/UV86/Rvz8vXZaSff4byEP+kBgB/fnXzzUnY4KbWWHD59Dcaj398kMbyyHhRFLMfIa/HyqRWL9rW973My7PtiWHEFkA/LfOAnsB+sVBxYsbySr/JSBpdvbU6rEPfwRr9WSft8q32ztFijWNBhUUKo8ABgUu9n25q7PtQpA758GVhrk9FB8B++mihfPlU3UflXAViu/G3lutrIjRyPBZk8QRWcswOpwueTAD2ZrUd79vCzs5p9Mop4AerH1V95pa7IN32htWuJPvl0ePXU8P5J9+c1JOFqEXN/RHT+EyHGPkt1j9U/+Wsgk2ibPaYuIkeNO8LqrqVPCThhgjlg4r0xis67a93O+s1nQelbnJ+g2h+vhPxoadPlgpaa2e3JoNpciRFdeTqGHsYAiutZ92L7wCex7knL25K46lT6Sn2ZJH9GtBqDlyQ0ScWZvvkr/AC+4jUj5/Z8gA01K97jn51jmzjg1vG+NsEvrGfGhZ4G00xICBk56k499YzLsQx3s0GcGNm+rWqSPT6aS0+38jLu/vDNbaxtp1U8j7v20yx7yWM34RbBWPNkGAfhrml612QggGQ/emMyZyOELrzHPl9tVgesE0yHCM9zRbbZtoUa5tGbMGTg8R9UZKni1AI+2o9t3Ny4mt5DDNniKHOC3jjry6VC3RugLS6XqVY/2CKiyxqlnC4GJOLRhzxnXNQ32MXHdqxgvN7Ah4Z0dXXUcLHDfA8vbUHaJa4AkmfuYxqqgji9pqNvI4aS3J5kjPsyK/Npyh7mNG1QLkDzyR+wVlfchRSqj4j7mde7XKxRa+bHx+2q+6urFNQhkPnnXH0tK7wkIbgDlg49+dKUrg1MVqdG0I6jttbeqQpwRARJ14dCf3e6k27NOOxdlrMsoIUtgcPEeEDJGX88eHnVVvHsSGOPjhkL8LcDZGAWwM8Jzrzrpx6YukdeJxi9KOu6EZMbgD75LbqD7H4j/AHRXpmvP+4OzS0timM8UpmbT8lUbGdeWSB769AVaG9v1PM6x3MKKKK0OMK43vH3b93jvOFuDPLiweHPlnFdqKAzq37Sbq2Jj2hZSqV0MsSlkPn4H3Gry37T9mOM/KUXnowZSMeRGaaGUHmAa4HZ8X8mn9Vf3UNXKD7fcS9p9pnefN7NgkupGOA/CwjUnqWONPPlUvcLcc2feTzsJLqfJkbwyeIqPfzPlTdFCqjCgAeQA+yvugeTbTFUZZPaNtPboLKxtrMYBweFiupGuhyxIPktanX4qgchiv2hE56q9Aqi322GLuymixk8JZPJl1GPPmPfV7RQpF6XaMZ7DdoTRyy27o4RxxjKkBWGhzppkfXUjt8tnc2YRWY/P6KCf5HwrXFjA5AD3UMgPMA4qTp/5H/b4qRRbhRMuzrZWBUiMZBGCOfSr+iioOaTtthWXdu9uzwW4VWb035AnovhWo1+MgPMA0L4p+HNS8hb7OYWTZturAqQmoIIPM9DTHJyPsNfVFCsnbs88dl+3VsLt5J45eB4+DKoTg8StkjnjA6Vrf8KWzv5ST/2J/wDJTOYE/NX4Cv35On5q/AVJvlzRyS1Nff8A0ZntDfkXu0bKK2EvdJKzOxVkDEKQNDg4wW507b6rnZ14BqTbzf3Gq3WFRqFA9wr6IzUGcpq1S4KHcKIrs20DAgiGPIIwRp4Vf0AUUM5O3ZHv7BJo2ikUMjjDAjOawSXcaax2xbRhWeMzxPG4BOV41Jz4FeufDNeg6/CBQ2xZpY7rhlJvnf3EVo5tY2kmbCoFGcE59I+Qx9YrGt2d3NqWdyLj5CZnGccZOhPNtDqdTz8a9A0VNjHn0Rca5M9TfTa+NdmHPXDHFcpO0faMbASbLmI/QDN9YBFaPRQeJH+xfcxfejbV5teW3tBaz20ZkBk41bywTpoBqffWx2tssaKiDCoAqjwAGBXXFFQVnk1JJKkgrjeWqyxtGwyrqVPXmMV2ooZGBbhifZ+2TAVfhaQwuANCCfm2OPAEN763zNfPcrnOBnxwM/Gvuhtmy+I7oX9/LFpbGXgzxxASpjOeKIiQYxrn0elY3vvOxlt76PKi5jByOjLo4PgdRoa9CVke8u7WtxYkBVcm4sz0zydPdkaedVlsrZv0s0nTKTZlxwcNxPMM4HDGuCSv5pHIAjSou0VVXymqP6SHyOdD5j91KdhG7SiI5DcXCQemDg/CnXaNtqkfEscUa4UsdWY8+Xjp8K55JRkdso6Zbknda/4JuEnCyDhP7PrqwvtLYKfyJMfHWlFnKHByGH21cWW1DKrox1KjHmRn68Y+FUmu5nOO+pFhvJc/OJ+iP25rvM+Zoz14M/CqbbcmWjP5yjH1V2u7zgYtn1UVR7TmsXwjPTsgu7nhjkPWRjj2Z50vNl2CqMk6AV+3l8X58hoB4eVXmwdiAAPJxhyQFCkAoDjDtkf+YrdLQtzdfArZ3fZAWARPFHMi8XEUbhdSOfMjPuzypD2lh5Fhhd2TPohhw4Lc9PLx8qadrbZljT+MJllz3cg0yTp6WPLNL2wbVmJlA4nY8MS/nO2n2mpg2k5P2LY7inJmndktjx3M0uDwQIIUONMsQz46fkD41qlU+6WwxaWkcP5QGXPix9Y/GriumK0qjyMstUmwoooqxmFRNrJmGTVl9FjlWKkYGRgqc8xUuvl0BBB1B0NAhG7Ir+W4tZZZpZJH750HG7MAqhSMAnGfSOtW/aFI6WE0kTukkagoUZl1yBqFOuh5GqTsbKi1uEGMrdTaeAPAB9h+FX2/rkWMmBks0KgeJaWNR9tSdE/63uR9o7yfc+yilkjnmXhXjYMGKkgHLF2B5k/Crux2uk0Ani+cVl4lCkZOmeHybpg9aXe01P8AVUoPggPxFUdhI2xb4QN+AXTExMf9k55LnPLp9dCFBSja53Grd3e43TSr8luIe50YyBPWwG4AAxOcEH3iouyO0KO577uredmgUtIvCoIbIHd6nHHzOP0TU7dw/P3/APOV/wDr21K/ZV+E7U/nA/xKgaY1J+VDXunvXHfwtJGrpwuUZXxkEYODgkda57a3tFvOsHcTyPIpaPgUENj1hknAxpnOPWFLOywLHbs0PqxXqCRBnTiGc+8sDp7Kud3GNzfXN0fvcf8AF4dc54TmVh7SE+FBKCTvtVn5s7tCWbjVLW57yI4kj4VJU+BIOPrqxg3o47P5UkEpxnMXohxjnoTjT20m7A2rNDf7S7q2efMoPokLjAGmvjTxaXLSWXeMoVniZmAGMEqc6UGSCi+PIXYu1eBo1mEFyYD60oQFVxpqAc/AU2SbWhWDvy47oLx8Y1GPHSsS2BvAF2OtmEYPdMUR3HDF6TEevrqM+HStUbdUjZXyJHwwi4A511559maktlxRg/f7eZwTf8ccfFaXSRSuiLMyAL6ZCoSM8QBJA1HWu+8G/EdpOkLwzM0uBEVAw56qCTzGRnPjStsrtAurWZLTasIBYqEmA0OvokjkfSxqMY8Kl9pZ/juyf10n+FUErD8aTW25fSb7ATTRC2uGEHryKoK55kDXOn7K47N7QY7hGeC3uJVUlTwoPWGCV1PPUfGmK+UCKQgc1bPwNInYh+AzfzqX+7FQzSi4OVcUXu9LLNs4zOJ4iirMoVuCRGAyAdQpIzgg6VM3L2ybqyhmLcTMDxHQHIJGoHI6Uu9pW2gXgsgrsJWEk/AOI92hB4cebcPuFVPZhtPuL65ssMsTkywK4wf0vdjH9WpLrHeK+/PsakTSh/CMpkeFbS5M0frRcKA4PJslsYI1504UhbO/H91+pi+yoMsaTu+yL3Ze+1vLIIXDwTHlHMpQtjnwk+i3uNSd5t5Esou9kR2TOGKAHh8zk8ulKvbFCBZLMBiSKRGRhzB10z4eXlXbfu5aTYTSN6zxQs3TVuAn6zUl4wUtL7N0New9ri6hWZUdFfVeMAEjo2OgPnrSd2r30sHyV4ZZYzJMI34ZHAK4J9UHAOeuM037tfgkH6tPsFJHbXnu7LHP5SMe3hNQMSXi0dd9muLGKO6t7ib0SgaKR2kV+Ia+uTg09Q3ymFZXwgKB24jgKCMnJ8qzHalxNNtG3tNo4S3YBowmQruB6IZj4eHnV52tSnuLWHi4Y7i5iilx1TU48hkA+6pZdwvTF8vv6E1u0RWy0FpdTxDlKiAKcc8ByGI88a9Ku9g7yW94haF84OHUgqyEcwyHUVKsrZY41RAAqgAY9lZ/Kog3jhERAFzE/eqP0ULDI8cqDmhlFRnaXlYxnfuNdoCxkiljdhlHbg4XHTGGzrgjlzBpnrId79jyXe2pRDnvIbXiQg44ZFyUGemSfrpqvt9BJsxJYtZrnEKqOkreiw8uH0j/AEaF5Yto6e5N2Fv3Hd3UkEMMpWIsrzHhCZGmMcXFqcgadKtt4dtLaW0lw6lljAJVSATkgacRA6+NIHZzs9bPa19bDix3cBBJzqFDOfezGpnaZdrNPb2ZDNHxd7cBAWYKowqkeZP1UDxrxNK45HbYm2I7qCOeL1JBkZ5joQfMEEVOrM+ynbAjluLEhl4XaSAMOE8Dfk48ufvrTKgzyw0SaCl7fPdo3cSmNu7nhPHE/geqnrwt19gphooUi3F2jzjvNsx3zdRqUlQ8NxGPRZGGhbHPB5+/NVm77qWaSXLd2M8PMsftxW276bmtIxurXS4AHGn5MyjThI/OxyPkBWO7V2Nxuz24aOVT87AdGU+Q8Kwlt8L48z18OZTjRaRM11FxyAK7SKE0wSCcEeYXX4VAu7N4teIMuSodTpkY08QdetVFvtx1LmQsXClU6cJ5HTxrvsm8VoXWQ4Csrk+Oc5A+AqjUo/Q10Sj9CxkuZcJxK2E5Eqenn4V8u8kgeTmB6x0AHlr19lfmyd4y7TFxlO79XwXIHxxXQXkYiaBWHC6mRT9QH1VXdOqK04uqPnZ8cUmhkKSg+jnHCcefMGvrbW15oJlfPpMg4hnIbBI6achn30qNdmpdrs+SbDOxEY/Kbw8q1lBLeT2NZY0nbex0QNdSsT6KAknXRR4a1q3Zluh3jpduOGKLIt4yOZ6ynPny9lVu4+4TXTK0iNHaKAwBGDMen9HqT7K2SGFVUKoAVQAAOgGgFWim3b9kef1Oe/hifdFFFannhRRRQBRRRQCQu711YXc09ognhuCC8HGEZDrlkLkLj3518q7vsy8vpomuYxb28LiTuuNXd3X1SWTICg64zThRQ0eRvfv5lBvzsiS6spIYgC78OMkDkQeZqXvHsCO8t3gkGjD0T1VhyYeBH2Zq0ooVUmhU7OtgXNpBKly3G7zFg3FxEqEjRST7E5Vz3E3ZmtZr15cAXE3GmCDoOLU45c6b6KFnkbv1E/tG3Ynuo4ZLU4uIJFZDkLgEgE5PhzxTBsDZYtreKEfkKATzyepz1yasKKEObcVESdj7KvLa7vZRAsiTvxJ84oOg8z9tW+x3vZYpzdRiMsWEUYZGIXhwMspIJJ86v6KEym5cozzYXZy52OLO4CrLlnUghuBzqpyPgcdKu92ZNoraNHPCvfxAKjtIpWbHX0CSpwOoHMedNFFBLI5Xf1EvalnebQCwTWiwRh0cytJHIRwMrfNhSSCwBGT0Y113y3YmubnZ7xAcNtI7SEkDAPd4x1J0PKm+igWRp7HC9iLRuo5srAe0giljsy3amsrV45wA7zSSAAg4DBAMkaZ9H66bqKFVJpNC5u/sSVbq5upwoeU8EQBzwxLyGmmuAT7Kgb8bszyz2t1aBe/gcBskDKE5wcnUA50/SpyooSptOz8FJFzsm7h2nNdxwd9HIsacKyRq2gGT6bAeOnlTxRQiMtIk7R3eutovELpBb28TBzEGDO7DlkqSoUZPXrVrvxsSS5sZIIQOJ+EKCQAACPsFMNFC3iNNNdiHse0MUEUbc0RVOPEDFLPaPuzPeC1EIB7ucO5JAwoU6689fCnKihCm1LUhd303UF7bcAIWWPDRP+aw8+eD19gqvbYVxtDZ/cX0fczpw8MgZHyygYlHATjPIjzNOVFAptJLyE+2utqQIsTWq3BUAd6ksahvDKyMrA+Oldt3d0pEuZLy6ZXnccKKuSsS/mrnrjQn2+NNVFBrfbuKmzN3Jk2rc3TACKVEVdRk4AycdP8AtXHZnZ6sO0XuQ+Ysl44tcJI2QzAcsYLYHnTjRQnxJfahMi3WuF2214D8w0XCfS5tgADh8sZz51M3Q3fmikubm4x31y+eEHi7tBnhQN/5yFM9FA8jf4E3eXdOZtoWt7bcPHGeCYE8OUzqfM4JHuFOOK/aKFXJtJPsFFFFCoUub07jwXnp6xTAejKmh9jfnD20x0UJjJxdowzefcO5h1mg+Up/LQD0hrpxJ63nkAikt9iQt6kyqfzZPQIr1PUC82HbzDEkMb+1R9vOs9FfK6OyHWSiqZ5k+4Mik8MiYOhw4GR8a/DsBV1eeMDrggmvQX8F+y/+ET+s/wDmqds7cqxg+9W0a9dRxeX5WaaZ+f2NX1v7SMF2Juy0zqtvBJOT+WylYx7WOBWp7vdlCqQ944mI5QqMRr+1vfpT/HEFGFAA8AMV91Kglu+TmydTKfB+KoAwBgDkK/aKKucwUUUUAUUUUAUUUUAUUUUAUUUUAUUUUAUUUUAUUUUAUUUUAUUUUAUUUUAUUUUAUUUUAUUUUAUUUUAUUUUAUUUUAUUUUAUUUUAUUUUB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345" name="Gruppo 9"/>
          <p:cNvGrpSpPr>
            <a:grpSpLocks/>
          </p:cNvGrpSpPr>
          <p:nvPr/>
        </p:nvGrpSpPr>
        <p:grpSpPr bwMode="auto">
          <a:xfrm>
            <a:off x="92075" y="5607050"/>
            <a:ext cx="3321050" cy="1004888"/>
            <a:chOff x="91440" y="5595938"/>
            <a:chExt cx="3825240" cy="1170622"/>
          </a:xfrm>
        </p:grpSpPr>
        <p:sp>
          <p:nvSpPr>
            <p:cNvPr id="9" name="Rettangolo 8"/>
            <p:cNvSpPr/>
            <p:nvPr/>
          </p:nvSpPr>
          <p:spPr>
            <a:xfrm>
              <a:off x="91440" y="5595938"/>
              <a:ext cx="3825240" cy="1170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4348" name="Picture 12" descr="http://myop.it/pictures/ops/124709075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1" y="5630479"/>
              <a:ext cx="3718559" cy="112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CasellaDiTesto 11"/>
          <p:cNvSpPr txBox="1"/>
          <p:nvPr/>
        </p:nvSpPr>
        <p:spPr>
          <a:xfrm>
            <a:off x="3519488" y="5535613"/>
            <a:ext cx="2857500" cy="979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Durham,</a:t>
            </a:r>
          </a:p>
          <a:p>
            <a:pPr algn="ctr">
              <a:lnSpc>
                <a:spcPct val="120000"/>
              </a:lnSpc>
              <a:defRPr/>
            </a:pP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February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 28</a:t>
            </a:r>
            <a:r>
              <a:rPr lang="it-IT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th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 2013</a:t>
            </a:r>
            <a:endParaRPr lang="it-IT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" b="10262"/>
          <a:stretch>
            <a:fillRect/>
          </a:stretch>
        </p:blipFill>
        <p:spPr bwMode="auto">
          <a:xfrm>
            <a:off x="104775" y="3082925"/>
            <a:ext cx="542607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104775" y="3594100"/>
            <a:ext cx="393700" cy="1768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1227138" y="5865813"/>
            <a:ext cx="4294187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Distance from the continent</a:t>
            </a:r>
          </a:p>
        </p:txBody>
      </p:sp>
      <p:pic>
        <p:nvPicPr>
          <p:cNvPr id="23557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2852738"/>
            <a:ext cx="345440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Oval 26"/>
          <p:cNvSpPr>
            <a:spLocks noChangeArrowheads="1"/>
          </p:cNvSpPr>
          <p:nvPr/>
        </p:nvSpPr>
        <p:spPr bwMode="auto">
          <a:xfrm>
            <a:off x="6145213" y="5614988"/>
            <a:ext cx="644525" cy="5937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Freeform 27"/>
          <p:cNvSpPr>
            <a:spLocks/>
          </p:cNvSpPr>
          <p:nvPr/>
        </p:nvSpPr>
        <p:spPr bwMode="auto">
          <a:xfrm>
            <a:off x="6396038" y="4567238"/>
            <a:ext cx="1917700" cy="1384300"/>
          </a:xfrm>
          <a:custGeom>
            <a:avLst/>
            <a:gdLst>
              <a:gd name="T0" fmla="*/ 2147483647 w 1208"/>
              <a:gd name="T1" fmla="*/ 70564380 h 872"/>
              <a:gd name="T2" fmla="*/ 2147483647 w 1208"/>
              <a:gd name="T3" fmla="*/ 282257520 h 872"/>
              <a:gd name="T4" fmla="*/ 2147483647 w 1208"/>
              <a:gd name="T5" fmla="*/ 352821875 h 872"/>
              <a:gd name="T6" fmla="*/ 2147483647 w 1208"/>
              <a:gd name="T7" fmla="*/ 383063742 h 872"/>
              <a:gd name="T8" fmla="*/ 2147483647 w 1208"/>
              <a:gd name="T9" fmla="*/ 383063742 h 872"/>
              <a:gd name="T10" fmla="*/ 2147483647 w 1208"/>
              <a:gd name="T11" fmla="*/ 443547574 h 872"/>
              <a:gd name="T12" fmla="*/ 2056447463 w 1208"/>
              <a:gd name="T13" fmla="*/ 574595663 h 872"/>
              <a:gd name="T14" fmla="*/ 1874996286 w 1208"/>
              <a:gd name="T15" fmla="*/ 937498259 h 872"/>
              <a:gd name="T16" fmla="*/ 1723786972 w 1208"/>
              <a:gd name="T17" fmla="*/ 1219755680 h 872"/>
              <a:gd name="T18" fmla="*/ 1532254778 w 1208"/>
              <a:gd name="T19" fmla="*/ 1441529368 h 872"/>
              <a:gd name="T20" fmla="*/ 1300400496 w 1208"/>
              <a:gd name="T21" fmla="*/ 1683464697 h 872"/>
              <a:gd name="T22" fmla="*/ 806449872 w 1208"/>
              <a:gd name="T23" fmla="*/ 1955641496 h 872"/>
              <a:gd name="T24" fmla="*/ 302418727 w 1208"/>
              <a:gd name="T25" fmla="*/ 2147483647 h 872"/>
              <a:gd name="T26" fmla="*/ 151209363 w 1208"/>
              <a:gd name="T27" fmla="*/ 2147483647 h 872"/>
              <a:gd name="T28" fmla="*/ 20161248 w 1208"/>
              <a:gd name="T29" fmla="*/ 2137092695 h 872"/>
              <a:gd name="T30" fmla="*/ 0 w 1208"/>
              <a:gd name="T31" fmla="*/ 1915319008 h 872"/>
              <a:gd name="T32" fmla="*/ 534273107 w 1208"/>
              <a:gd name="T33" fmla="*/ 1653222434 h 872"/>
              <a:gd name="T34" fmla="*/ 846772555 w 1208"/>
              <a:gd name="T35" fmla="*/ 1451609990 h 872"/>
              <a:gd name="T36" fmla="*/ 1199594287 w 1208"/>
              <a:gd name="T37" fmla="*/ 1179433192 h 872"/>
              <a:gd name="T38" fmla="*/ 1401206705 w 1208"/>
              <a:gd name="T39" fmla="*/ 856853282 h 872"/>
              <a:gd name="T40" fmla="*/ 1582657882 w 1208"/>
              <a:gd name="T41" fmla="*/ 645160018 h 872"/>
              <a:gd name="T42" fmla="*/ 1713706351 w 1208"/>
              <a:gd name="T43" fmla="*/ 403224986 h 872"/>
              <a:gd name="T44" fmla="*/ 1854835044 w 1208"/>
              <a:gd name="T45" fmla="*/ 221773787 h 872"/>
              <a:gd name="T46" fmla="*/ 2016124979 w 1208"/>
              <a:gd name="T47" fmla="*/ 141128760 h 872"/>
              <a:gd name="T48" fmla="*/ 2147483647 w 1208"/>
              <a:gd name="T49" fmla="*/ 100806247 h 872"/>
              <a:gd name="T50" fmla="*/ 2147483647 w 1208"/>
              <a:gd name="T51" fmla="*/ 110886894 h 872"/>
              <a:gd name="T52" fmla="*/ 2147483647 w 1208"/>
              <a:gd name="T53" fmla="*/ 90725624 h 872"/>
              <a:gd name="T54" fmla="*/ 2147483647 w 1208"/>
              <a:gd name="T55" fmla="*/ 0 h 872"/>
              <a:gd name="T56" fmla="*/ 2147483647 w 1208"/>
              <a:gd name="T57" fmla="*/ 70564380 h 87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208"/>
              <a:gd name="T88" fmla="*/ 0 h 872"/>
              <a:gd name="T89" fmla="*/ 1208 w 1208"/>
              <a:gd name="T90" fmla="*/ 872 h 87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208" h="872">
                <a:moveTo>
                  <a:pt x="1208" y="28"/>
                </a:moveTo>
                <a:lnTo>
                  <a:pt x="1186" y="112"/>
                </a:lnTo>
                <a:lnTo>
                  <a:pt x="1124" y="140"/>
                </a:lnTo>
                <a:lnTo>
                  <a:pt x="1041" y="152"/>
                </a:lnTo>
                <a:lnTo>
                  <a:pt x="960" y="152"/>
                </a:lnTo>
                <a:lnTo>
                  <a:pt x="911" y="176"/>
                </a:lnTo>
                <a:lnTo>
                  <a:pt x="816" y="228"/>
                </a:lnTo>
                <a:lnTo>
                  <a:pt x="744" y="372"/>
                </a:lnTo>
                <a:lnTo>
                  <a:pt x="684" y="484"/>
                </a:lnTo>
                <a:lnTo>
                  <a:pt x="608" y="572"/>
                </a:lnTo>
                <a:lnTo>
                  <a:pt x="516" y="668"/>
                </a:lnTo>
                <a:lnTo>
                  <a:pt x="320" y="776"/>
                </a:lnTo>
                <a:lnTo>
                  <a:pt x="120" y="856"/>
                </a:lnTo>
                <a:lnTo>
                  <a:pt x="60" y="872"/>
                </a:lnTo>
                <a:lnTo>
                  <a:pt x="8" y="848"/>
                </a:lnTo>
                <a:lnTo>
                  <a:pt x="0" y="760"/>
                </a:lnTo>
                <a:lnTo>
                  <a:pt x="212" y="656"/>
                </a:lnTo>
                <a:lnTo>
                  <a:pt x="336" y="576"/>
                </a:lnTo>
                <a:lnTo>
                  <a:pt x="476" y="468"/>
                </a:lnTo>
                <a:lnTo>
                  <a:pt x="556" y="340"/>
                </a:lnTo>
                <a:lnTo>
                  <a:pt x="628" y="256"/>
                </a:lnTo>
                <a:lnTo>
                  <a:pt x="680" y="160"/>
                </a:lnTo>
                <a:lnTo>
                  <a:pt x="736" y="88"/>
                </a:lnTo>
                <a:lnTo>
                  <a:pt x="800" y="56"/>
                </a:lnTo>
                <a:lnTo>
                  <a:pt x="876" y="40"/>
                </a:lnTo>
                <a:lnTo>
                  <a:pt x="948" y="44"/>
                </a:lnTo>
                <a:lnTo>
                  <a:pt x="1048" y="36"/>
                </a:lnTo>
                <a:lnTo>
                  <a:pt x="1155" y="0"/>
                </a:lnTo>
                <a:lnTo>
                  <a:pt x="1208" y="28"/>
                </a:lnTo>
                <a:close/>
              </a:path>
            </a:pathLst>
          </a:cu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560" name="Oval 28"/>
          <p:cNvSpPr>
            <a:spLocks noChangeArrowheads="1"/>
          </p:cNvSpPr>
          <p:nvPr/>
        </p:nvSpPr>
        <p:spPr bwMode="auto">
          <a:xfrm>
            <a:off x="7948613" y="4344988"/>
            <a:ext cx="644525" cy="5937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5532438" y="6326188"/>
            <a:ext cx="3725862" cy="554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Geldmacher and Hoernle (2000) Earth Planet. Sci. Lett., 183, 73-92.</a:t>
            </a:r>
          </a:p>
        </p:txBody>
      </p:sp>
      <p:sp>
        <p:nvSpPr>
          <p:cNvPr id="21" name="Line 29"/>
          <p:cNvSpPr>
            <a:spLocks noChangeShapeType="1"/>
          </p:cNvSpPr>
          <p:nvPr/>
        </p:nvSpPr>
        <p:spPr bwMode="auto">
          <a:xfrm>
            <a:off x="1951038" y="3883025"/>
            <a:ext cx="4337050" cy="1947863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2" name="Line 30"/>
          <p:cNvSpPr>
            <a:spLocks noChangeShapeType="1"/>
          </p:cNvSpPr>
          <p:nvPr/>
        </p:nvSpPr>
        <p:spPr bwMode="auto">
          <a:xfrm>
            <a:off x="3292475" y="4376738"/>
            <a:ext cx="3903663" cy="9429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3" name="Line 31"/>
          <p:cNvSpPr>
            <a:spLocks noChangeShapeType="1"/>
          </p:cNvSpPr>
          <p:nvPr/>
        </p:nvSpPr>
        <p:spPr bwMode="auto">
          <a:xfrm flipV="1">
            <a:off x="4406900" y="4848225"/>
            <a:ext cx="3141663" cy="460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4" name="Line 32"/>
          <p:cNvSpPr>
            <a:spLocks noChangeShapeType="1"/>
          </p:cNvSpPr>
          <p:nvPr/>
        </p:nvSpPr>
        <p:spPr bwMode="auto">
          <a:xfrm flipV="1">
            <a:off x="5405438" y="4648200"/>
            <a:ext cx="2789237" cy="9429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5" name="Freccia in giù 24"/>
          <p:cNvSpPr>
            <a:spLocks noChangeArrowheads="1"/>
          </p:cNvSpPr>
          <p:nvPr/>
        </p:nvSpPr>
        <p:spPr bwMode="auto">
          <a:xfrm>
            <a:off x="104775" y="3506788"/>
            <a:ext cx="636588" cy="2411412"/>
          </a:xfrm>
          <a:prstGeom prst="downArrow">
            <a:avLst>
              <a:gd name="adj1" fmla="val 50000"/>
              <a:gd name="adj2" fmla="val 49946"/>
            </a:avLst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 rot="16200000">
            <a:off x="-489744" y="4317207"/>
            <a:ext cx="1825625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400" baseline="30000">
                <a:effectLst>
                  <a:outerShdw blurRad="38100" dist="38100" dir="2700000" algn="tl">
                    <a:srgbClr val="FFFFFF"/>
                  </a:outerShdw>
                </a:effectLst>
              </a:rPr>
              <a:t>143</a:t>
            </a:r>
            <a:r>
              <a:rPr lang="en-GB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Nd/</a:t>
            </a:r>
            <a:r>
              <a:rPr lang="en-GB" sz="2400" baseline="30000">
                <a:effectLst>
                  <a:outerShdw blurRad="38100" dist="38100" dir="2700000" algn="tl">
                    <a:srgbClr val="FFFFFF"/>
                  </a:outerShdw>
                </a:effectLst>
              </a:rPr>
              <a:t>144</a:t>
            </a:r>
            <a:r>
              <a:rPr lang="en-GB" sz="2400">
                <a:effectLst>
                  <a:outerShdw blurRad="38100" dist="38100" dir="2700000" algn="tl">
                    <a:srgbClr val="FFFFFF"/>
                  </a:outerShdw>
                </a:effectLst>
              </a:rPr>
              <a:t>Nd</a:t>
            </a: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0" y="-22225"/>
            <a:ext cx="5429250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Connection between Madeira Mantle Plume and Portugal Magmatic Province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5486400" y="1262063"/>
            <a:ext cx="369888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30" name="Freccia in giù 29"/>
          <p:cNvSpPr>
            <a:spLocks noChangeArrowheads="1"/>
          </p:cNvSpPr>
          <p:nvPr/>
        </p:nvSpPr>
        <p:spPr bwMode="auto">
          <a:xfrm rot="5160078">
            <a:off x="2556669" y="3021807"/>
            <a:ext cx="390525" cy="1258887"/>
          </a:xfrm>
          <a:prstGeom prst="downArrow">
            <a:avLst>
              <a:gd name="adj1" fmla="val 50000"/>
              <a:gd name="adj2" fmla="val 88962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31" name="Parentesi graffa aperta 30"/>
          <p:cNvSpPr/>
          <p:nvPr/>
        </p:nvSpPr>
        <p:spPr>
          <a:xfrm>
            <a:off x="1295400" y="3224213"/>
            <a:ext cx="258763" cy="1112837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2" name="Parentesi graffa aperta 31"/>
          <p:cNvSpPr/>
          <p:nvPr/>
        </p:nvSpPr>
        <p:spPr>
          <a:xfrm flipH="1">
            <a:off x="1812925" y="3224213"/>
            <a:ext cx="320675" cy="1112837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3232150" y="3132138"/>
            <a:ext cx="2330450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4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Hypothetycal Mantle Plume “signal”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1435100" y="2141538"/>
            <a:ext cx="520700" cy="3021012"/>
          </a:xfrm>
          <a:prstGeom prst="rect">
            <a:avLst/>
          </a:prstGeom>
          <a:solidFill>
            <a:srgbClr val="FFFF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0" y="1347788"/>
            <a:ext cx="5440363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Increasing interaction of plume with continental lithosphere.</a:t>
            </a:r>
          </a:p>
        </p:txBody>
      </p:sp>
      <p:sp>
        <p:nvSpPr>
          <p:cNvPr id="35" name="Text Box 23"/>
          <p:cNvSpPr txBox="1">
            <a:spLocks noChangeArrowheads="1"/>
          </p:cNvSpPr>
          <p:nvPr/>
        </p:nvSpPr>
        <p:spPr bwMode="auto">
          <a:xfrm>
            <a:off x="2546350" y="2141538"/>
            <a:ext cx="2928938" cy="954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</a:t>
            </a: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epleted </a:t>
            </a:r>
            <a:r>
              <a:rPr lang="en-GB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</a:t>
            </a: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ORB </a:t>
            </a:r>
            <a:r>
              <a:rPr lang="en-GB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</a:t>
            </a:r>
            <a:r>
              <a:rPr lang="en-GB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antle Field</a:t>
            </a:r>
          </a:p>
        </p:txBody>
      </p:sp>
      <p:sp>
        <p:nvSpPr>
          <p:cNvPr id="36" name="Freccia a destra 35"/>
          <p:cNvSpPr/>
          <p:nvPr/>
        </p:nvSpPr>
        <p:spPr>
          <a:xfrm rot="9827288">
            <a:off x="1773238" y="2527300"/>
            <a:ext cx="784225" cy="309563"/>
          </a:xfrm>
          <a:prstGeom prst="rightArrow">
            <a:avLst>
              <a:gd name="adj1" fmla="val 50000"/>
              <a:gd name="adj2" fmla="val 987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4" grpId="0" animBg="1"/>
      <p:bldP spid="29" grpId="0" build="p"/>
      <p:bldP spid="35" grpId="0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475288" y="1747838"/>
            <a:ext cx="612775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2343150"/>
            <a:ext cx="8101012" cy="4514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74950" y="6102350"/>
            <a:ext cx="1692275" cy="738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Duggen et al. (2009) Geology, 37, 283-286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350"/>
            <a:ext cx="557847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Chanelled Plume model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470025" y="5891213"/>
            <a:ext cx="1281113" cy="81756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0" y="647700"/>
            <a:ext cx="489585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5475288" y="1747838"/>
            <a:ext cx="612775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1275" y="752475"/>
            <a:ext cx="4751388" cy="3471863"/>
            <a:chOff x="2566" y="872"/>
            <a:chExt cx="2880" cy="2330"/>
          </a:xfrm>
        </p:grpSpPr>
        <p:pic>
          <p:nvPicPr>
            <p:cNvPr id="256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8" t="3838" r="6461"/>
            <a:stretch>
              <a:fillRect/>
            </a:stretch>
          </p:blipFill>
          <p:spPr bwMode="auto">
            <a:xfrm>
              <a:off x="2566" y="872"/>
              <a:ext cx="2880" cy="2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11" name="Rectangle 6"/>
            <p:cNvSpPr>
              <a:spLocks noChangeArrowheads="1"/>
            </p:cNvSpPr>
            <p:nvPr/>
          </p:nvSpPr>
          <p:spPr bwMode="auto">
            <a:xfrm>
              <a:off x="4744" y="3066"/>
              <a:ext cx="535" cy="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24541" r="2554" b="19250"/>
          <a:stretch>
            <a:fillRect/>
          </a:stretch>
        </p:blipFill>
        <p:spPr bwMode="auto">
          <a:xfrm>
            <a:off x="41275" y="4403725"/>
            <a:ext cx="4878388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138738" y="2765425"/>
            <a:ext cx="4005262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 single mantle source proposed on the basis of isotopic similarities among different volcanic rocks.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065713" y="4595813"/>
            <a:ext cx="4008437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 this case about 1500 km separates Canaries from N Morocco lavas.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097463" y="6237288"/>
            <a:ext cx="3995737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Duggen et al. (2009) Geology, 37, 283-286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6350"/>
            <a:ext cx="557847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Chanelled Plume model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0" y="647700"/>
            <a:ext cx="489585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5475288" y="1747838"/>
            <a:ext cx="612775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24541" r="2554" b="19250"/>
          <a:stretch>
            <a:fillRect/>
          </a:stretch>
        </p:blipFill>
        <p:spPr bwMode="auto">
          <a:xfrm>
            <a:off x="41275" y="4403725"/>
            <a:ext cx="4878388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065713" y="4595813"/>
            <a:ext cx="4008437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 this case about 1500 km separates Canaries from N Morocco lavas.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097463" y="6237288"/>
            <a:ext cx="3995737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Duggen et al. (2009) Geology, 37, 283-286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6350"/>
            <a:ext cx="557847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Chanelled Plume model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7150" y="669925"/>
            <a:ext cx="4695825" cy="3554413"/>
            <a:chOff x="2559" y="604"/>
            <a:chExt cx="3160" cy="2443"/>
          </a:xfrm>
        </p:grpSpPr>
        <p:pic>
          <p:nvPicPr>
            <p:cNvPr id="2663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9" t="1891" r="3673"/>
            <a:stretch>
              <a:fillRect/>
            </a:stretch>
          </p:blipFill>
          <p:spPr bwMode="auto">
            <a:xfrm>
              <a:off x="2559" y="604"/>
              <a:ext cx="3160" cy="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5" name="Rectangle 6"/>
            <p:cNvSpPr>
              <a:spLocks noChangeArrowheads="1"/>
            </p:cNvSpPr>
            <p:nvPr/>
          </p:nvSpPr>
          <p:spPr bwMode="auto">
            <a:xfrm>
              <a:off x="2941" y="2958"/>
              <a:ext cx="292" cy="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6" name="Rectangle 7"/>
            <p:cNvSpPr>
              <a:spLocks noChangeArrowheads="1"/>
            </p:cNvSpPr>
            <p:nvPr/>
          </p:nvSpPr>
          <p:spPr bwMode="auto">
            <a:xfrm>
              <a:off x="3955" y="604"/>
              <a:ext cx="981" cy="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5138738" y="2765425"/>
            <a:ext cx="4005262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 single mantle source proposed on the basis of isotopic similarities among different volcanic rocks.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0" y="647700"/>
            <a:ext cx="489585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5475288" y="1747838"/>
            <a:ext cx="612775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24541" r="2554" b="19250"/>
          <a:stretch>
            <a:fillRect/>
          </a:stretch>
        </p:blipFill>
        <p:spPr bwMode="auto">
          <a:xfrm>
            <a:off x="41275" y="4403725"/>
            <a:ext cx="4878388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065713" y="4595813"/>
            <a:ext cx="4008437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 this case about 1500 km separates Canaries from N Morocco lavas.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5097463" y="6237288"/>
            <a:ext cx="3995737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Duggen et al. (2009) Geology, 37, 283-286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0" y="6350"/>
            <a:ext cx="5578475" cy="708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Chanelled Plume model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" r="1331"/>
          <a:stretch>
            <a:fillRect/>
          </a:stretch>
        </p:blipFill>
        <p:spPr bwMode="auto">
          <a:xfrm>
            <a:off x="104775" y="781050"/>
            <a:ext cx="47688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138738" y="2765425"/>
            <a:ext cx="4005262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 single mantle source proposed on the basis of isotopic similarities among different volcanic rocks.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24541" r="2554" b="19250"/>
          <a:stretch>
            <a:fillRect/>
          </a:stretch>
        </p:blipFill>
        <p:spPr bwMode="auto">
          <a:xfrm>
            <a:off x="200025" y="2813050"/>
            <a:ext cx="8758238" cy="401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Figura a mano libera 38"/>
          <p:cNvSpPr/>
          <p:nvPr/>
        </p:nvSpPr>
        <p:spPr>
          <a:xfrm>
            <a:off x="2536825" y="3094038"/>
            <a:ext cx="5662613" cy="3328987"/>
          </a:xfrm>
          <a:custGeom>
            <a:avLst/>
            <a:gdLst>
              <a:gd name="connsiteX0" fmla="*/ 183662 w 5832232"/>
              <a:gd name="connsiteY0" fmla="*/ 3001107 h 3065584"/>
              <a:gd name="connsiteX1" fmla="*/ 2258647 w 5832232"/>
              <a:gd name="connsiteY1" fmla="*/ 2790092 h 3065584"/>
              <a:gd name="connsiteX2" fmla="*/ 3700585 w 5832232"/>
              <a:gd name="connsiteY2" fmla="*/ 2426677 h 3065584"/>
              <a:gd name="connsiteX3" fmla="*/ 4919785 w 5832232"/>
              <a:gd name="connsiteY3" fmla="*/ 1488831 h 3065584"/>
              <a:gd name="connsiteX4" fmla="*/ 5376985 w 5832232"/>
              <a:gd name="connsiteY4" fmla="*/ 1008184 h 3065584"/>
              <a:gd name="connsiteX5" fmla="*/ 5376985 w 5832232"/>
              <a:gd name="connsiteY5" fmla="*/ 1008184 h 3065584"/>
              <a:gd name="connsiteX6" fmla="*/ 5763847 w 5832232"/>
              <a:gd name="connsiteY6" fmla="*/ 1289538 h 3065584"/>
              <a:gd name="connsiteX7" fmla="*/ 5787293 w 5832232"/>
              <a:gd name="connsiteY7" fmla="*/ 1277815 h 3065584"/>
              <a:gd name="connsiteX8" fmla="*/ 5775570 w 5832232"/>
              <a:gd name="connsiteY8" fmla="*/ 0 h 3065584"/>
              <a:gd name="connsiteX9" fmla="*/ 5775570 w 5832232"/>
              <a:gd name="connsiteY9" fmla="*/ 0 h 3065584"/>
              <a:gd name="connsiteX10" fmla="*/ 4521201 w 5832232"/>
              <a:gd name="connsiteY10" fmla="*/ 234461 h 3065584"/>
              <a:gd name="connsiteX11" fmla="*/ 4521201 w 5832232"/>
              <a:gd name="connsiteY11" fmla="*/ 234461 h 3065584"/>
              <a:gd name="connsiteX12" fmla="*/ 4802554 w 5832232"/>
              <a:gd name="connsiteY12" fmla="*/ 445477 h 3065584"/>
              <a:gd name="connsiteX13" fmla="*/ 4814277 w 5832232"/>
              <a:gd name="connsiteY13" fmla="*/ 457200 h 3065584"/>
              <a:gd name="connsiteX14" fmla="*/ 4368801 w 5832232"/>
              <a:gd name="connsiteY14" fmla="*/ 855784 h 3065584"/>
              <a:gd name="connsiteX15" fmla="*/ 3313724 w 5832232"/>
              <a:gd name="connsiteY15" fmla="*/ 1418492 h 3065584"/>
              <a:gd name="connsiteX16" fmla="*/ 2141416 w 5832232"/>
              <a:gd name="connsiteY16" fmla="*/ 1781907 h 3065584"/>
              <a:gd name="connsiteX17" fmla="*/ 1742831 w 5832232"/>
              <a:gd name="connsiteY17" fmla="*/ 1852246 h 3065584"/>
              <a:gd name="connsiteX18" fmla="*/ 1742831 w 5832232"/>
              <a:gd name="connsiteY18" fmla="*/ 1852246 h 3065584"/>
              <a:gd name="connsiteX19" fmla="*/ 1156677 w 5832232"/>
              <a:gd name="connsiteY19" fmla="*/ 2403231 h 3065584"/>
              <a:gd name="connsiteX20" fmla="*/ 183662 w 5832232"/>
              <a:gd name="connsiteY20" fmla="*/ 3001107 h 3065584"/>
              <a:gd name="connsiteX0" fmla="*/ 343551 w 5992121"/>
              <a:gd name="connsiteY0" fmla="*/ 3001107 h 3065584"/>
              <a:gd name="connsiteX1" fmla="*/ 2418536 w 5992121"/>
              <a:gd name="connsiteY1" fmla="*/ 2790092 h 3065584"/>
              <a:gd name="connsiteX2" fmla="*/ 3860474 w 5992121"/>
              <a:gd name="connsiteY2" fmla="*/ 2426677 h 3065584"/>
              <a:gd name="connsiteX3" fmla="*/ 5079674 w 5992121"/>
              <a:gd name="connsiteY3" fmla="*/ 1488831 h 3065584"/>
              <a:gd name="connsiteX4" fmla="*/ 5536874 w 5992121"/>
              <a:gd name="connsiteY4" fmla="*/ 1008184 h 3065584"/>
              <a:gd name="connsiteX5" fmla="*/ 5536874 w 5992121"/>
              <a:gd name="connsiteY5" fmla="*/ 1008184 h 3065584"/>
              <a:gd name="connsiteX6" fmla="*/ 5923736 w 5992121"/>
              <a:gd name="connsiteY6" fmla="*/ 1289538 h 3065584"/>
              <a:gd name="connsiteX7" fmla="*/ 5947182 w 5992121"/>
              <a:gd name="connsiteY7" fmla="*/ 1277815 h 3065584"/>
              <a:gd name="connsiteX8" fmla="*/ 5935459 w 5992121"/>
              <a:gd name="connsiteY8" fmla="*/ 0 h 3065584"/>
              <a:gd name="connsiteX9" fmla="*/ 5935459 w 5992121"/>
              <a:gd name="connsiteY9" fmla="*/ 0 h 3065584"/>
              <a:gd name="connsiteX10" fmla="*/ 4681090 w 5992121"/>
              <a:gd name="connsiteY10" fmla="*/ 234461 h 3065584"/>
              <a:gd name="connsiteX11" fmla="*/ 4681090 w 5992121"/>
              <a:gd name="connsiteY11" fmla="*/ 234461 h 3065584"/>
              <a:gd name="connsiteX12" fmla="*/ 4962443 w 5992121"/>
              <a:gd name="connsiteY12" fmla="*/ 445477 h 3065584"/>
              <a:gd name="connsiteX13" fmla="*/ 4974166 w 5992121"/>
              <a:gd name="connsiteY13" fmla="*/ 457200 h 3065584"/>
              <a:gd name="connsiteX14" fmla="*/ 4528690 w 5992121"/>
              <a:gd name="connsiteY14" fmla="*/ 855784 h 3065584"/>
              <a:gd name="connsiteX15" fmla="*/ 3473613 w 5992121"/>
              <a:gd name="connsiteY15" fmla="*/ 1418492 h 3065584"/>
              <a:gd name="connsiteX16" fmla="*/ 2301305 w 5992121"/>
              <a:gd name="connsiteY16" fmla="*/ 1781907 h 3065584"/>
              <a:gd name="connsiteX17" fmla="*/ 1902720 w 5992121"/>
              <a:gd name="connsiteY17" fmla="*/ 1852246 h 3065584"/>
              <a:gd name="connsiteX18" fmla="*/ 1902720 w 5992121"/>
              <a:gd name="connsiteY18" fmla="*/ 1852246 h 3065584"/>
              <a:gd name="connsiteX19" fmla="*/ 1316566 w 5992121"/>
              <a:gd name="connsiteY19" fmla="*/ 2403231 h 3065584"/>
              <a:gd name="connsiteX20" fmla="*/ 357228 w 5992121"/>
              <a:gd name="connsiteY20" fmla="*/ 2925689 h 3065584"/>
              <a:gd name="connsiteX21" fmla="*/ 343551 w 5992121"/>
              <a:gd name="connsiteY21" fmla="*/ 3001107 h 3065584"/>
              <a:gd name="connsiteX0" fmla="*/ 343551 w 5992121"/>
              <a:gd name="connsiteY0" fmla="*/ 3001107 h 3065584"/>
              <a:gd name="connsiteX1" fmla="*/ 2418536 w 5992121"/>
              <a:gd name="connsiteY1" fmla="*/ 2790092 h 3065584"/>
              <a:gd name="connsiteX2" fmla="*/ 3860474 w 5992121"/>
              <a:gd name="connsiteY2" fmla="*/ 2426677 h 3065584"/>
              <a:gd name="connsiteX3" fmla="*/ 5079674 w 5992121"/>
              <a:gd name="connsiteY3" fmla="*/ 1488831 h 3065584"/>
              <a:gd name="connsiteX4" fmla="*/ 5536874 w 5992121"/>
              <a:gd name="connsiteY4" fmla="*/ 1008184 h 3065584"/>
              <a:gd name="connsiteX5" fmla="*/ 5536874 w 5992121"/>
              <a:gd name="connsiteY5" fmla="*/ 1008184 h 3065584"/>
              <a:gd name="connsiteX6" fmla="*/ 5923736 w 5992121"/>
              <a:gd name="connsiteY6" fmla="*/ 1289538 h 3065584"/>
              <a:gd name="connsiteX7" fmla="*/ 5947182 w 5992121"/>
              <a:gd name="connsiteY7" fmla="*/ 1277815 h 3065584"/>
              <a:gd name="connsiteX8" fmla="*/ 5935459 w 5992121"/>
              <a:gd name="connsiteY8" fmla="*/ 0 h 3065584"/>
              <a:gd name="connsiteX9" fmla="*/ 5935459 w 5992121"/>
              <a:gd name="connsiteY9" fmla="*/ 0 h 3065584"/>
              <a:gd name="connsiteX10" fmla="*/ 4681090 w 5992121"/>
              <a:gd name="connsiteY10" fmla="*/ 234461 h 3065584"/>
              <a:gd name="connsiteX11" fmla="*/ 4681090 w 5992121"/>
              <a:gd name="connsiteY11" fmla="*/ 234461 h 3065584"/>
              <a:gd name="connsiteX12" fmla="*/ 4962443 w 5992121"/>
              <a:gd name="connsiteY12" fmla="*/ 445477 h 3065584"/>
              <a:gd name="connsiteX13" fmla="*/ 4974166 w 5992121"/>
              <a:gd name="connsiteY13" fmla="*/ 457200 h 3065584"/>
              <a:gd name="connsiteX14" fmla="*/ 4528690 w 5992121"/>
              <a:gd name="connsiteY14" fmla="*/ 855784 h 3065584"/>
              <a:gd name="connsiteX15" fmla="*/ 3473613 w 5992121"/>
              <a:gd name="connsiteY15" fmla="*/ 1418492 h 3065584"/>
              <a:gd name="connsiteX16" fmla="*/ 2301305 w 5992121"/>
              <a:gd name="connsiteY16" fmla="*/ 1781907 h 3065584"/>
              <a:gd name="connsiteX17" fmla="*/ 1902720 w 5992121"/>
              <a:gd name="connsiteY17" fmla="*/ 1852246 h 3065584"/>
              <a:gd name="connsiteX18" fmla="*/ 1902720 w 5992121"/>
              <a:gd name="connsiteY18" fmla="*/ 1852246 h 3065584"/>
              <a:gd name="connsiteX19" fmla="*/ 1316566 w 5992121"/>
              <a:gd name="connsiteY19" fmla="*/ 2403231 h 3065584"/>
              <a:gd name="connsiteX20" fmla="*/ 500103 w 5992121"/>
              <a:gd name="connsiteY20" fmla="*/ 2925689 h 3065584"/>
              <a:gd name="connsiteX21" fmla="*/ 343551 w 5992121"/>
              <a:gd name="connsiteY21" fmla="*/ 3001107 h 3065584"/>
              <a:gd name="connsiteX0" fmla="*/ 5617 w 5654187"/>
              <a:gd name="connsiteY0" fmla="*/ 3001107 h 3065584"/>
              <a:gd name="connsiteX1" fmla="*/ 2080602 w 5654187"/>
              <a:gd name="connsiteY1" fmla="*/ 2790092 h 3065584"/>
              <a:gd name="connsiteX2" fmla="*/ 3522540 w 5654187"/>
              <a:gd name="connsiteY2" fmla="*/ 2426677 h 3065584"/>
              <a:gd name="connsiteX3" fmla="*/ 4741740 w 5654187"/>
              <a:gd name="connsiteY3" fmla="*/ 1488831 h 3065584"/>
              <a:gd name="connsiteX4" fmla="*/ 5198940 w 5654187"/>
              <a:gd name="connsiteY4" fmla="*/ 1008184 h 3065584"/>
              <a:gd name="connsiteX5" fmla="*/ 5198940 w 5654187"/>
              <a:gd name="connsiteY5" fmla="*/ 1008184 h 3065584"/>
              <a:gd name="connsiteX6" fmla="*/ 5585802 w 5654187"/>
              <a:gd name="connsiteY6" fmla="*/ 1289538 h 3065584"/>
              <a:gd name="connsiteX7" fmla="*/ 5609248 w 5654187"/>
              <a:gd name="connsiteY7" fmla="*/ 1277815 h 3065584"/>
              <a:gd name="connsiteX8" fmla="*/ 5597525 w 5654187"/>
              <a:gd name="connsiteY8" fmla="*/ 0 h 3065584"/>
              <a:gd name="connsiteX9" fmla="*/ 5597525 w 5654187"/>
              <a:gd name="connsiteY9" fmla="*/ 0 h 3065584"/>
              <a:gd name="connsiteX10" fmla="*/ 4343156 w 5654187"/>
              <a:gd name="connsiteY10" fmla="*/ 234461 h 3065584"/>
              <a:gd name="connsiteX11" fmla="*/ 4343156 w 5654187"/>
              <a:gd name="connsiteY11" fmla="*/ 234461 h 3065584"/>
              <a:gd name="connsiteX12" fmla="*/ 4624509 w 5654187"/>
              <a:gd name="connsiteY12" fmla="*/ 445477 h 3065584"/>
              <a:gd name="connsiteX13" fmla="*/ 4636232 w 5654187"/>
              <a:gd name="connsiteY13" fmla="*/ 457200 h 3065584"/>
              <a:gd name="connsiteX14" fmla="*/ 4190756 w 5654187"/>
              <a:gd name="connsiteY14" fmla="*/ 855784 h 3065584"/>
              <a:gd name="connsiteX15" fmla="*/ 3135679 w 5654187"/>
              <a:gd name="connsiteY15" fmla="*/ 1418492 h 3065584"/>
              <a:gd name="connsiteX16" fmla="*/ 1963371 w 5654187"/>
              <a:gd name="connsiteY16" fmla="*/ 1781907 h 3065584"/>
              <a:gd name="connsiteX17" fmla="*/ 1564786 w 5654187"/>
              <a:gd name="connsiteY17" fmla="*/ 1852246 h 3065584"/>
              <a:gd name="connsiteX18" fmla="*/ 1564786 w 5654187"/>
              <a:gd name="connsiteY18" fmla="*/ 1852246 h 3065584"/>
              <a:gd name="connsiteX19" fmla="*/ 978632 w 5654187"/>
              <a:gd name="connsiteY19" fmla="*/ 2403231 h 3065584"/>
              <a:gd name="connsiteX20" fmla="*/ 162169 w 5654187"/>
              <a:gd name="connsiteY20" fmla="*/ 2925689 h 3065584"/>
              <a:gd name="connsiteX21" fmla="*/ 5617 w 5654187"/>
              <a:gd name="connsiteY21" fmla="*/ 3001107 h 3065584"/>
              <a:gd name="connsiteX0" fmla="*/ 5617 w 5654187"/>
              <a:gd name="connsiteY0" fmla="*/ 3001107 h 3065584"/>
              <a:gd name="connsiteX1" fmla="*/ 2080602 w 5654187"/>
              <a:gd name="connsiteY1" fmla="*/ 2790092 h 3065584"/>
              <a:gd name="connsiteX2" fmla="*/ 3522540 w 5654187"/>
              <a:gd name="connsiteY2" fmla="*/ 2426677 h 3065584"/>
              <a:gd name="connsiteX3" fmla="*/ 4741740 w 5654187"/>
              <a:gd name="connsiteY3" fmla="*/ 1488831 h 3065584"/>
              <a:gd name="connsiteX4" fmla="*/ 5198940 w 5654187"/>
              <a:gd name="connsiteY4" fmla="*/ 1008184 h 3065584"/>
              <a:gd name="connsiteX5" fmla="*/ 5198940 w 5654187"/>
              <a:gd name="connsiteY5" fmla="*/ 1008184 h 3065584"/>
              <a:gd name="connsiteX6" fmla="*/ 5585802 w 5654187"/>
              <a:gd name="connsiteY6" fmla="*/ 1289538 h 3065584"/>
              <a:gd name="connsiteX7" fmla="*/ 5609248 w 5654187"/>
              <a:gd name="connsiteY7" fmla="*/ 1277815 h 3065584"/>
              <a:gd name="connsiteX8" fmla="*/ 5597525 w 5654187"/>
              <a:gd name="connsiteY8" fmla="*/ 0 h 3065584"/>
              <a:gd name="connsiteX9" fmla="*/ 5597525 w 5654187"/>
              <a:gd name="connsiteY9" fmla="*/ 0 h 3065584"/>
              <a:gd name="connsiteX10" fmla="*/ 4343156 w 5654187"/>
              <a:gd name="connsiteY10" fmla="*/ 234461 h 3065584"/>
              <a:gd name="connsiteX11" fmla="*/ 4343156 w 5654187"/>
              <a:gd name="connsiteY11" fmla="*/ 234461 h 3065584"/>
              <a:gd name="connsiteX12" fmla="*/ 4624509 w 5654187"/>
              <a:gd name="connsiteY12" fmla="*/ 445477 h 3065584"/>
              <a:gd name="connsiteX13" fmla="*/ 4636232 w 5654187"/>
              <a:gd name="connsiteY13" fmla="*/ 457200 h 3065584"/>
              <a:gd name="connsiteX14" fmla="*/ 4190756 w 5654187"/>
              <a:gd name="connsiteY14" fmla="*/ 855784 h 3065584"/>
              <a:gd name="connsiteX15" fmla="*/ 3135679 w 5654187"/>
              <a:gd name="connsiteY15" fmla="*/ 1342244 h 3065584"/>
              <a:gd name="connsiteX16" fmla="*/ 1963371 w 5654187"/>
              <a:gd name="connsiteY16" fmla="*/ 1781907 h 3065584"/>
              <a:gd name="connsiteX17" fmla="*/ 1564786 w 5654187"/>
              <a:gd name="connsiteY17" fmla="*/ 1852246 h 3065584"/>
              <a:gd name="connsiteX18" fmla="*/ 1564786 w 5654187"/>
              <a:gd name="connsiteY18" fmla="*/ 1852246 h 3065584"/>
              <a:gd name="connsiteX19" fmla="*/ 978632 w 5654187"/>
              <a:gd name="connsiteY19" fmla="*/ 2403231 h 3065584"/>
              <a:gd name="connsiteX20" fmla="*/ 162169 w 5654187"/>
              <a:gd name="connsiteY20" fmla="*/ 2925689 h 3065584"/>
              <a:gd name="connsiteX21" fmla="*/ 5617 w 5654187"/>
              <a:gd name="connsiteY21" fmla="*/ 3001107 h 3065584"/>
              <a:gd name="connsiteX0" fmla="*/ 5617 w 5654187"/>
              <a:gd name="connsiteY0" fmla="*/ 3001107 h 3065584"/>
              <a:gd name="connsiteX1" fmla="*/ 2080602 w 5654187"/>
              <a:gd name="connsiteY1" fmla="*/ 2790092 h 3065584"/>
              <a:gd name="connsiteX2" fmla="*/ 3522540 w 5654187"/>
              <a:gd name="connsiteY2" fmla="*/ 2426677 h 3065584"/>
              <a:gd name="connsiteX3" fmla="*/ 4741740 w 5654187"/>
              <a:gd name="connsiteY3" fmla="*/ 1488831 h 3065584"/>
              <a:gd name="connsiteX4" fmla="*/ 5198940 w 5654187"/>
              <a:gd name="connsiteY4" fmla="*/ 1008184 h 3065584"/>
              <a:gd name="connsiteX5" fmla="*/ 5198940 w 5654187"/>
              <a:gd name="connsiteY5" fmla="*/ 1008184 h 3065584"/>
              <a:gd name="connsiteX6" fmla="*/ 5585802 w 5654187"/>
              <a:gd name="connsiteY6" fmla="*/ 1289538 h 3065584"/>
              <a:gd name="connsiteX7" fmla="*/ 5609248 w 5654187"/>
              <a:gd name="connsiteY7" fmla="*/ 1277815 h 3065584"/>
              <a:gd name="connsiteX8" fmla="*/ 5597525 w 5654187"/>
              <a:gd name="connsiteY8" fmla="*/ 0 h 3065584"/>
              <a:gd name="connsiteX9" fmla="*/ 5597525 w 5654187"/>
              <a:gd name="connsiteY9" fmla="*/ 0 h 3065584"/>
              <a:gd name="connsiteX10" fmla="*/ 4343156 w 5654187"/>
              <a:gd name="connsiteY10" fmla="*/ 234461 h 3065584"/>
              <a:gd name="connsiteX11" fmla="*/ 4343156 w 5654187"/>
              <a:gd name="connsiteY11" fmla="*/ 234461 h 3065584"/>
              <a:gd name="connsiteX12" fmla="*/ 4624509 w 5654187"/>
              <a:gd name="connsiteY12" fmla="*/ 445477 h 3065584"/>
              <a:gd name="connsiteX13" fmla="*/ 4636232 w 5654187"/>
              <a:gd name="connsiteY13" fmla="*/ 457200 h 3065584"/>
              <a:gd name="connsiteX14" fmla="*/ 4125605 w 5654187"/>
              <a:gd name="connsiteY14" fmla="*/ 779536 h 3065584"/>
              <a:gd name="connsiteX15" fmla="*/ 3135679 w 5654187"/>
              <a:gd name="connsiteY15" fmla="*/ 1342244 h 3065584"/>
              <a:gd name="connsiteX16" fmla="*/ 1963371 w 5654187"/>
              <a:gd name="connsiteY16" fmla="*/ 1781907 h 3065584"/>
              <a:gd name="connsiteX17" fmla="*/ 1564786 w 5654187"/>
              <a:gd name="connsiteY17" fmla="*/ 1852246 h 3065584"/>
              <a:gd name="connsiteX18" fmla="*/ 1564786 w 5654187"/>
              <a:gd name="connsiteY18" fmla="*/ 1852246 h 3065584"/>
              <a:gd name="connsiteX19" fmla="*/ 978632 w 5654187"/>
              <a:gd name="connsiteY19" fmla="*/ 2403231 h 3065584"/>
              <a:gd name="connsiteX20" fmla="*/ 162169 w 5654187"/>
              <a:gd name="connsiteY20" fmla="*/ 2925689 h 3065584"/>
              <a:gd name="connsiteX21" fmla="*/ 5617 w 5654187"/>
              <a:gd name="connsiteY21" fmla="*/ 3001107 h 3065584"/>
              <a:gd name="connsiteX0" fmla="*/ 5617 w 5654187"/>
              <a:gd name="connsiteY0" fmla="*/ 3001107 h 3065584"/>
              <a:gd name="connsiteX1" fmla="*/ 1905912 w 5654187"/>
              <a:gd name="connsiteY1" fmla="*/ 2896409 h 3065584"/>
              <a:gd name="connsiteX2" fmla="*/ 3522540 w 5654187"/>
              <a:gd name="connsiteY2" fmla="*/ 2426677 h 3065584"/>
              <a:gd name="connsiteX3" fmla="*/ 4741740 w 5654187"/>
              <a:gd name="connsiteY3" fmla="*/ 1488831 h 3065584"/>
              <a:gd name="connsiteX4" fmla="*/ 5198940 w 5654187"/>
              <a:gd name="connsiteY4" fmla="*/ 1008184 h 3065584"/>
              <a:gd name="connsiteX5" fmla="*/ 5198940 w 5654187"/>
              <a:gd name="connsiteY5" fmla="*/ 1008184 h 3065584"/>
              <a:gd name="connsiteX6" fmla="*/ 5585802 w 5654187"/>
              <a:gd name="connsiteY6" fmla="*/ 1289538 h 3065584"/>
              <a:gd name="connsiteX7" fmla="*/ 5609248 w 5654187"/>
              <a:gd name="connsiteY7" fmla="*/ 1277815 h 3065584"/>
              <a:gd name="connsiteX8" fmla="*/ 5597525 w 5654187"/>
              <a:gd name="connsiteY8" fmla="*/ 0 h 3065584"/>
              <a:gd name="connsiteX9" fmla="*/ 5597525 w 5654187"/>
              <a:gd name="connsiteY9" fmla="*/ 0 h 3065584"/>
              <a:gd name="connsiteX10" fmla="*/ 4343156 w 5654187"/>
              <a:gd name="connsiteY10" fmla="*/ 234461 h 3065584"/>
              <a:gd name="connsiteX11" fmla="*/ 4343156 w 5654187"/>
              <a:gd name="connsiteY11" fmla="*/ 234461 h 3065584"/>
              <a:gd name="connsiteX12" fmla="*/ 4624509 w 5654187"/>
              <a:gd name="connsiteY12" fmla="*/ 445477 h 3065584"/>
              <a:gd name="connsiteX13" fmla="*/ 4636232 w 5654187"/>
              <a:gd name="connsiteY13" fmla="*/ 457200 h 3065584"/>
              <a:gd name="connsiteX14" fmla="*/ 4125605 w 5654187"/>
              <a:gd name="connsiteY14" fmla="*/ 779536 h 3065584"/>
              <a:gd name="connsiteX15" fmla="*/ 3135679 w 5654187"/>
              <a:gd name="connsiteY15" fmla="*/ 1342244 h 3065584"/>
              <a:gd name="connsiteX16" fmla="*/ 1963371 w 5654187"/>
              <a:gd name="connsiteY16" fmla="*/ 1781907 h 3065584"/>
              <a:gd name="connsiteX17" fmla="*/ 1564786 w 5654187"/>
              <a:gd name="connsiteY17" fmla="*/ 1852246 h 3065584"/>
              <a:gd name="connsiteX18" fmla="*/ 1564786 w 5654187"/>
              <a:gd name="connsiteY18" fmla="*/ 1852246 h 3065584"/>
              <a:gd name="connsiteX19" fmla="*/ 978632 w 5654187"/>
              <a:gd name="connsiteY19" fmla="*/ 2403231 h 3065584"/>
              <a:gd name="connsiteX20" fmla="*/ 162169 w 5654187"/>
              <a:gd name="connsiteY20" fmla="*/ 2925689 h 3065584"/>
              <a:gd name="connsiteX21" fmla="*/ 5617 w 5654187"/>
              <a:gd name="connsiteY21" fmla="*/ 3001107 h 3065584"/>
              <a:gd name="connsiteX0" fmla="*/ 0 w 5713948"/>
              <a:gd name="connsiteY0" fmla="*/ 3062980 h 3127457"/>
              <a:gd name="connsiteX1" fmla="*/ 1965673 w 5713948"/>
              <a:gd name="connsiteY1" fmla="*/ 2896409 h 3127457"/>
              <a:gd name="connsiteX2" fmla="*/ 3582301 w 5713948"/>
              <a:gd name="connsiteY2" fmla="*/ 2426677 h 3127457"/>
              <a:gd name="connsiteX3" fmla="*/ 4801501 w 5713948"/>
              <a:gd name="connsiteY3" fmla="*/ 1488831 h 3127457"/>
              <a:gd name="connsiteX4" fmla="*/ 5258701 w 5713948"/>
              <a:gd name="connsiteY4" fmla="*/ 1008184 h 3127457"/>
              <a:gd name="connsiteX5" fmla="*/ 5258701 w 5713948"/>
              <a:gd name="connsiteY5" fmla="*/ 1008184 h 3127457"/>
              <a:gd name="connsiteX6" fmla="*/ 5645563 w 5713948"/>
              <a:gd name="connsiteY6" fmla="*/ 1289538 h 3127457"/>
              <a:gd name="connsiteX7" fmla="*/ 5669009 w 5713948"/>
              <a:gd name="connsiteY7" fmla="*/ 1277815 h 3127457"/>
              <a:gd name="connsiteX8" fmla="*/ 5657286 w 5713948"/>
              <a:gd name="connsiteY8" fmla="*/ 0 h 3127457"/>
              <a:gd name="connsiteX9" fmla="*/ 5657286 w 5713948"/>
              <a:gd name="connsiteY9" fmla="*/ 0 h 3127457"/>
              <a:gd name="connsiteX10" fmla="*/ 4402917 w 5713948"/>
              <a:gd name="connsiteY10" fmla="*/ 234461 h 3127457"/>
              <a:gd name="connsiteX11" fmla="*/ 4402917 w 5713948"/>
              <a:gd name="connsiteY11" fmla="*/ 234461 h 3127457"/>
              <a:gd name="connsiteX12" fmla="*/ 4684270 w 5713948"/>
              <a:gd name="connsiteY12" fmla="*/ 445477 h 3127457"/>
              <a:gd name="connsiteX13" fmla="*/ 4695993 w 5713948"/>
              <a:gd name="connsiteY13" fmla="*/ 457200 h 3127457"/>
              <a:gd name="connsiteX14" fmla="*/ 4185366 w 5713948"/>
              <a:gd name="connsiteY14" fmla="*/ 779536 h 3127457"/>
              <a:gd name="connsiteX15" fmla="*/ 3195440 w 5713948"/>
              <a:gd name="connsiteY15" fmla="*/ 1342244 h 3127457"/>
              <a:gd name="connsiteX16" fmla="*/ 2023132 w 5713948"/>
              <a:gd name="connsiteY16" fmla="*/ 1781907 h 3127457"/>
              <a:gd name="connsiteX17" fmla="*/ 1624547 w 5713948"/>
              <a:gd name="connsiteY17" fmla="*/ 1852246 h 3127457"/>
              <a:gd name="connsiteX18" fmla="*/ 1624547 w 5713948"/>
              <a:gd name="connsiteY18" fmla="*/ 1852246 h 3127457"/>
              <a:gd name="connsiteX19" fmla="*/ 1038393 w 5713948"/>
              <a:gd name="connsiteY19" fmla="*/ 2403231 h 3127457"/>
              <a:gd name="connsiteX20" fmla="*/ 221930 w 5713948"/>
              <a:gd name="connsiteY20" fmla="*/ 2925689 h 3127457"/>
              <a:gd name="connsiteX21" fmla="*/ 0 w 5713948"/>
              <a:gd name="connsiteY21" fmla="*/ 3062980 h 3127457"/>
              <a:gd name="connsiteX0" fmla="*/ 0 w 5713948"/>
              <a:gd name="connsiteY0" fmla="*/ 3062980 h 3127457"/>
              <a:gd name="connsiteX1" fmla="*/ 1965673 w 5713948"/>
              <a:gd name="connsiteY1" fmla="*/ 2896409 h 3127457"/>
              <a:gd name="connsiteX2" fmla="*/ 3582301 w 5713948"/>
              <a:gd name="connsiteY2" fmla="*/ 2426677 h 3127457"/>
              <a:gd name="connsiteX3" fmla="*/ 4801501 w 5713948"/>
              <a:gd name="connsiteY3" fmla="*/ 1488831 h 3127457"/>
              <a:gd name="connsiteX4" fmla="*/ 5258701 w 5713948"/>
              <a:gd name="connsiteY4" fmla="*/ 1008184 h 3127457"/>
              <a:gd name="connsiteX5" fmla="*/ 5258701 w 5713948"/>
              <a:gd name="connsiteY5" fmla="*/ 1008184 h 3127457"/>
              <a:gd name="connsiteX6" fmla="*/ 5645563 w 5713948"/>
              <a:gd name="connsiteY6" fmla="*/ 1289538 h 3127457"/>
              <a:gd name="connsiteX7" fmla="*/ 5669009 w 5713948"/>
              <a:gd name="connsiteY7" fmla="*/ 1277815 h 3127457"/>
              <a:gd name="connsiteX8" fmla="*/ 5657286 w 5713948"/>
              <a:gd name="connsiteY8" fmla="*/ 0 h 3127457"/>
              <a:gd name="connsiteX9" fmla="*/ 5657286 w 5713948"/>
              <a:gd name="connsiteY9" fmla="*/ 0 h 3127457"/>
              <a:gd name="connsiteX10" fmla="*/ 4402917 w 5713948"/>
              <a:gd name="connsiteY10" fmla="*/ 234461 h 3127457"/>
              <a:gd name="connsiteX11" fmla="*/ 4402917 w 5713948"/>
              <a:gd name="connsiteY11" fmla="*/ 234461 h 3127457"/>
              <a:gd name="connsiteX12" fmla="*/ 4684270 w 5713948"/>
              <a:gd name="connsiteY12" fmla="*/ 445477 h 3127457"/>
              <a:gd name="connsiteX13" fmla="*/ 4695993 w 5713948"/>
              <a:gd name="connsiteY13" fmla="*/ 457200 h 3127457"/>
              <a:gd name="connsiteX14" fmla="*/ 4185366 w 5713948"/>
              <a:gd name="connsiteY14" fmla="*/ 779536 h 3127457"/>
              <a:gd name="connsiteX15" fmla="*/ 3195440 w 5713948"/>
              <a:gd name="connsiteY15" fmla="*/ 1342244 h 3127457"/>
              <a:gd name="connsiteX16" fmla="*/ 2018052 w 5713948"/>
              <a:gd name="connsiteY16" fmla="*/ 1722829 h 3127457"/>
              <a:gd name="connsiteX17" fmla="*/ 1624547 w 5713948"/>
              <a:gd name="connsiteY17" fmla="*/ 1852246 h 3127457"/>
              <a:gd name="connsiteX18" fmla="*/ 1624547 w 5713948"/>
              <a:gd name="connsiteY18" fmla="*/ 1852246 h 3127457"/>
              <a:gd name="connsiteX19" fmla="*/ 1038393 w 5713948"/>
              <a:gd name="connsiteY19" fmla="*/ 2403231 h 3127457"/>
              <a:gd name="connsiteX20" fmla="*/ 221930 w 5713948"/>
              <a:gd name="connsiteY20" fmla="*/ 2925689 h 3127457"/>
              <a:gd name="connsiteX21" fmla="*/ 0 w 5713948"/>
              <a:gd name="connsiteY21" fmla="*/ 3062980 h 3127457"/>
              <a:gd name="connsiteX0" fmla="*/ 0 w 5713948"/>
              <a:gd name="connsiteY0" fmla="*/ 3062980 h 3127457"/>
              <a:gd name="connsiteX1" fmla="*/ 1965673 w 5713948"/>
              <a:gd name="connsiteY1" fmla="*/ 2896409 h 3127457"/>
              <a:gd name="connsiteX2" fmla="*/ 3582301 w 5713948"/>
              <a:gd name="connsiteY2" fmla="*/ 2426677 h 3127457"/>
              <a:gd name="connsiteX3" fmla="*/ 4801501 w 5713948"/>
              <a:gd name="connsiteY3" fmla="*/ 1488831 h 3127457"/>
              <a:gd name="connsiteX4" fmla="*/ 5258701 w 5713948"/>
              <a:gd name="connsiteY4" fmla="*/ 1008184 h 3127457"/>
              <a:gd name="connsiteX5" fmla="*/ 5258701 w 5713948"/>
              <a:gd name="connsiteY5" fmla="*/ 1008184 h 3127457"/>
              <a:gd name="connsiteX6" fmla="*/ 5645563 w 5713948"/>
              <a:gd name="connsiteY6" fmla="*/ 1289538 h 3127457"/>
              <a:gd name="connsiteX7" fmla="*/ 5669009 w 5713948"/>
              <a:gd name="connsiteY7" fmla="*/ 1277815 h 3127457"/>
              <a:gd name="connsiteX8" fmla="*/ 5657286 w 5713948"/>
              <a:gd name="connsiteY8" fmla="*/ 0 h 3127457"/>
              <a:gd name="connsiteX9" fmla="*/ 5657286 w 5713948"/>
              <a:gd name="connsiteY9" fmla="*/ 0 h 3127457"/>
              <a:gd name="connsiteX10" fmla="*/ 4402917 w 5713948"/>
              <a:gd name="connsiteY10" fmla="*/ 234461 h 3127457"/>
              <a:gd name="connsiteX11" fmla="*/ 4402917 w 5713948"/>
              <a:gd name="connsiteY11" fmla="*/ 234461 h 3127457"/>
              <a:gd name="connsiteX12" fmla="*/ 4684270 w 5713948"/>
              <a:gd name="connsiteY12" fmla="*/ 445477 h 3127457"/>
              <a:gd name="connsiteX13" fmla="*/ 4695993 w 5713948"/>
              <a:gd name="connsiteY13" fmla="*/ 457200 h 3127457"/>
              <a:gd name="connsiteX14" fmla="*/ 4185366 w 5713948"/>
              <a:gd name="connsiteY14" fmla="*/ 779536 h 3127457"/>
              <a:gd name="connsiteX15" fmla="*/ 3195440 w 5713948"/>
              <a:gd name="connsiteY15" fmla="*/ 1342244 h 3127457"/>
              <a:gd name="connsiteX16" fmla="*/ 2018052 w 5713948"/>
              <a:gd name="connsiteY16" fmla="*/ 1722829 h 3127457"/>
              <a:gd name="connsiteX17" fmla="*/ 1624547 w 5713948"/>
              <a:gd name="connsiteY17" fmla="*/ 1852246 h 3127457"/>
              <a:gd name="connsiteX18" fmla="*/ 1676623 w 5713948"/>
              <a:gd name="connsiteY18" fmla="*/ 1806502 h 3127457"/>
              <a:gd name="connsiteX19" fmla="*/ 1038393 w 5713948"/>
              <a:gd name="connsiteY19" fmla="*/ 2403231 h 3127457"/>
              <a:gd name="connsiteX20" fmla="*/ 221930 w 5713948"/>
              <a:gd name="connsiteY20" fmla="*/ 2925689 h 3127457"/>
              <a:gd name="connsiteX21" fmla="*/ 0 w 5713948"/>
              <a:gd name="connsiteY21" fmla="*/ 3062980 h 3127457"/>
              <a:gd name="connsiteX0" fmla="*/ 0 w 5713948"/>
              <a:gd name="connsiteY0" fmla="*/ 3062980 h 3127457"/>
              <a:gd name="connsiteX1" fmla="*/ 1965673 w 5713948"/>
              <a:gd name="connsiteY1" fmla="*/ 2896409 h 3127457"/>
              <a:gd name="connsiteX2" fmla="*/ 3582301 w 5713948"/>
              <a:gd name="connsiteY2" fmla="*/ 2426677 h 3127457"/>
              <a:gd name="connsiteX3" fmla="*/ 4801501 w 5713948"/>
              <a:gd name="connsiteY3" fmla="*/ 1488831 h 3127457"/>
              <a:gd name="connsiteX4" fmla="*/ 5258701 w 5713948"/>
              <a:gd name="connsiteY4" fmla="*/ 1008184 h 3127457"/>
              <a:gd name="connsiteX5" fmla="*/ 5258701 w 5713948"/>
              <a:gd name="connsiteY5" fmla="*/ 1008184 h 3127457"/>
              <a:gd name="connsiteX6" fmla="*/ 5645563 w 5713948"/>
              <a:gd name="connsiteY6" fmla="*/ 1289538 h 3127457"/>
              <a:gd name="connsiteX7" fmla="*/ 5669009 w 5713948"/>
              <a:gd name="connsiteY7" fmla="*/ 1277815 h 3127457"/>
              <a:gd name="connsiteX8" fmla="*/ 5657286 w 5713948"/>
              <a:gd name="connsiteY8" fmla="*/ 0 h 3127457"/>
              <a:gd name="connsiteX9" fmla="*/ 5657286 w 5713948"/>
              <a:gd name="connsiteY9" fmla="*/ 0 h 3127457"/>
              <a:gd name="connsiteX10" fmla="*/ 4402917 w 5713948"/>
              <a:gd name="connsiteY10" fmla="*/ 234461 h 3127457"/>
              <a:gd name="connsiteX11" fmla="*/ 4402917 w 5713948"/>
              <a:gd name="connsiteY11" fmla="*/ 234461 h 3127457"/>
              <a:gd name="connsiteX12" fmla="*/ 4684270 w 5713948"/>
              <a:gd name="connsiteY12" fmla="*/ 445477 h 3127457"/>
              <a:gd name="connsiteX13" fmla="*/ 4695993 w 5713948"/>
              <a:gd name="connsiteY13" fmla="*/ 457200 h 3127457"/>
              <a:gd name="connsiteX14" fmla="*/ 4185366 w 5713948"/>
              <a:gd name="connsiteY14" fmla="*/ 779536 h 3127457"/>
              <a:gd name="connsiteX15" fmla="*/ 3195440 w 5713948"/>
              <a:gd name="connsiteY15" fmla="*/ 1342244 h 3127457"/>
              <a:gd name="connsiteX16" fmla="*/ 2034245 w 5713948"/>
              <a:gd name="connsiteY16" fmla="*/ 1757097 h 3127457"/>
              <a:gd name="connsiteX17" fmla="*/ 1624547 w 5713948"/>
              <a:gd name="connsiteY17" fmla="*/ 1852246 h 3127457"/>
              <a:gd name="connsiteX18" fmla="*/ 1676623 w 5713948"/>
              <a:gd name="connsiteY18" fmla="*/ 1806502 h 3127457"/>
              <a:gd name="connsiteX19" fmla="*/ 1038393 w 5713948"/>
              <a:gd name="connsiteY19" fmla="*/ 2403231 h 3127457"/>
              <a:gd name="connsiteX20" fmla="*/ 221930 w 5713948"/>
              <a:gd name="connsiteY20" fmla="*/ 2925689 h 3127457"/>
              <a:gd name="connsiteX21" fmla="*/ 0 w 5713948"/>
              <a:gd name="connsiteY21" fmla="*/ 3062980 h 3127457"/>
              <a:gd name="connsiteX0" fmla="*/ 0 w 5713948"/>
              <a:gd name="connsiteY0" fmla="*/ 3062980 h 3127457"/>
              <a:gd name="connsiteX1" fmla="*/ 1965673 w 5713948"/>
              <a:gd name="connsiteY1" fmla="*/ 2896409 h 3127457"/>
              <a:gd name="connsiteX2" fmla="*/ 3582301 w 5713948"/>
              <a:gd name="connsiteY2" fmla="*/ 2426677 h 3127457"/>
              <a:gd name="connsiteX3" fmla="*/ 4801501 w 5713948"/>
              <a:gd name="connsiteY3" fmla="*/ 1488831 h 3127457"/>
              <a:gd name="connsiteX4" fmla="*/ 5258701 w 5713948"/>
              <a:gd name="connsiteY4" fmla="*/ 1008184 h 3127457"/>
              <a:gd name="connsiteX5" fmla="*/ 5258701 w 5713948"/>
              <a:gd name="connsiteY5" fmla="*/ 1008184 h 3127457"/>
              <a:gd name="connsiteX6" fmla="*/ 5645563 w 5713948"/>
              <a:gd name="connsiteY6" fmla="*/ 1289538 h 3127457"/>
              <a:gd name="connsiteX7" fmla="*/ 5669009 w 5713948"/>
              <a:gd name="connsiteY7" fmla="*/ 1277815 h 3127457"/>
              <a:gd name="connsiteX8" fmla="*/ 5657286 w 5713948"/>
              <a:gd name="connsiteY8" fmla="*/ 0 h 3127457"/>
              <a:gd name="connsiteX9" fmla="*/ 5657286 w 5713948"/>
              <a:gd name="connsiteY9" fmla="*/ 0 h 3127457"/>
              <a:gd name="connsiteX10" fmla="*/ 4402917 w 5713948"/>
              <a:gd name="connsiteY10" fmla="*/ 234461 h 3127457"/>
              <a:gd name="connsiteX11" fmla="*/ 4402917 w 5713948"/>
              <a:gd name="connsiteY11" fmla="*/ 234461 h 3127457"/>
              <a:gd name="connsiteX12" fmla="*/ 4684270 w 5713948"/>
              <a:gd name="connsiteY12" fmla="*/ 445477 h 3127457"/>
              <a:gd name="connsiteX13" fmla="*/ 4695993 w 5713948"/>
              <a:gd name="connsiteY13" fmla="*/ 457200 h 3127457"/>
              <a:gd name="connsiteX14" fmla="*/ 4185366 w 5713948"/>
              <a:gd name="connsiteY14" fmla="*/ 779536 h 3127457"/>
              <a:gd name="connsiteX15" fmla="*/ 3159864 w 5713948"/>
              <a:gd name="connsiteY15" fmla="*/ 1326035 h 3127457"/>
              <a:gd name="connsiteX16" fmla="*/ 2034245 w 5713948"/>
              <a:gd name="connsiteY16" fmla="*/ 1757097 h 3127457"/>
              <a:gd name="connsiteX17" fmla="*/ 1624547 w 5713948"/>
              <a:gd name="connsiteY17" fmla="*/ 1852246 h 3127457"/>
              <a:gd name="connsiteX18" fmla="*/ 1676623 w 5713948"/>
              <a:gd name="connsiteY18" fmla="*/ 1806502 h 3127457"/>
              <a:gd name="connsiteX19" fmla="*/ 1038393 w 5713948"/>
              <a:gd name="connsiteY19" fmla="*/ 2403231 h 3127457"/>
              <a:gd name="connsiteX20" fmla="*/ 221930 w 5713948"/>
              <a:gd name="connsiteY20" fmla="*/ 2925689 h 3127457"/>
              <a:gd name="connsiteX21" fmla="*/ 0 w 5713948"/>
              <a:gd name="connsiteY21" fmla="*/ 3062980 h 3127457"/>
              <a:gd name="connsiteX0" fmla="*/ 0 w 5730892"/>
              <a:gd name="connsiteY0" fmla="*/ 3062980 h 3127457"/>
              <a:gd name="connsiteX1" fmla="*/ 1965673 w 5730892"/>
              <a:gd name="connsiteY1" fmla="*/ 2896409 h 3127457"/>
              <a:gd name="connsiteX2" fmla="*/ 3582301 w 5730892"/>
              <a:gd name="connsiteY2" fmla="*/ 2426677 h 3127457"/>
              <a:gd name="connsiteX3" fmla="*/ 4801501 w 5730892"/>
              <a:gd name="connsiteY3" fmla="*/ 1488831 h 3127457"/>
              <a:gd name="connsiteX4" fmla="*/ 5258701 w 5730892"/>
              <a:gd name="connsiteY4" fmla="*/ 1008184 h 3127457"/>
              <a:gd name="connsiteX5" fmla="*/ 5157037 w 5730892"/>
              <a:gd name="connsiteY5" fmla="*/ 822397 h 3127457"/>
              <a:gd name="connsiteX6" fmla="*/ 5645563 w 5730892"/>
              <a:gd name="connsiteY6" fmla="*/ 1289538 h 3127457"/>
              <a:gd name="connsiteX7" fmla="*/ 5669009 w 5730892"/>
              <a:gd name="connsiteY7" fmla="*/ 1277815 h 3127457"/>
              <a:gd name="connsiteX8" fmla="*/ 5657286 w 5730892"/>
              <a:gd name="connsiteY8" fmla="*/ 0 h 3127457"/>
              <a:gd name="connsiteX9" fmla="*/ 5657286 w 5730892"/>
              <a:gd name="connsiteY9" fmla="*/ 0 h 3127457"/>
              <a:gd name="connsiteX10" fmla="*/ 4402917 w 5730892"/>
              <a:gd name="connsiteY10" fmla="*/ 234461 h 3127457"/>
              <a:gd name="connsiteX11" fmla="*/ 4402917 w 5730892"/>
              <a:gd name="connsiteY11" fmla="*/ 234461 h 3127457"/>
              <a:gd name="connsiteX12" fmla="*/ 4684270 w 5730892"/>
              <a:gd name="connsiteY12" fmla="*/ 445477 h 3127457"/>
              <a:gd name="connsiteX13" fmla="*/ 4695993 w 5730892"/>
              <a:gd name="connsiteY13" fmla="*/ 457200 h 3127457"/>
              <a:gd name="connsiteX14" fmla="*/ 4185366 w 5730892"/>
              <a:gd name="connsiteY14" fmla="*/ 779536 h 3127457"/>
              <a:gd name="connsiteX15" fmla="*/ 3159864 w 5730892"/>
              <a:gd name="connsiteY15" fmla="*/ 1326035 h 3127457"/>
              <a:gd name="connsiteX16" fmla="*/ 2034245 w 5730892"/>
              <a:gd name="connsiteY16" fmla="*/ 1757097 h 3127457"/>
              <a:gd name="connsiteX17" fmla="*/ 1624547 w 5730892"/>
              <a:gd name="connsiteY17" fmla="*/ 1852246 h 3127457"/>
              <a:gd name="connsiteX18" fmla="*/ 1676623 w 5730892"/>
              <a:gd name="connsiteY18" fmla="*/ 1806502 h 3127457"/>
              <a:gd name="connsiteX19" fmla="*/ 1038393 w 5730892"/>
              <a:gd name="connsiteY19" fmla="*/ 2403231 h 3127457"/>
              <a:gd name="connsiteX20" fmla="*/ 221930 w 5730892"/>
              <a:gd name="connsiteY20" fmla="*/ 2925689 h 3127457"/>
              <a:gd name="connsiteX21" fmla="*/ 0 w 5730892"/>
              <a:gd name="connsiteY21" fmla="*/ 3062980 h 3127457"/>
              <a:gd name="connsiteX0" fmla="*/ 0 w 5730892"/>
              <a:gd name="connsiteY0" fmla="*/ 3062980 h 3127457"/>
              <a:gd name="connsiteX1" fmla="*/ 1965673 w 5730892"/>
              <a:gd name="connsiteY1" fmla="*/ 2896409 h 3127457"/>
              <a:gd name="connsiteX2" fmla="*/ 3582301 w 5730892"/>
              <a:gd name="connsiteY2" fmla="*/ 2426677 h 3127457"/>
              <a:gd name="connsiteX3" fmla="*/ 4801501 w 5730892"/>
              <a:gd name="connsiteY3" fmla="*/ 1488831 h 3127457"/>
              <a:gd name="connsiteX4" fmla="*/ 5159597 w 5730892"/>
              <a:gd name="connsiteY4" fmla="*/ 816719 h 3127457"/>
              <a:gd name="connsiteX5" fmla="*/ 5157037 w 5730892"/>
              <a:gd name="connsiteY5" fmla="*/ 822397 h 3127457"/>
              <a:gd name="connsiteX6" fmla="*/ 5645563 w 5730892"/>
              <a:gd name="connsiteY6" fmla="*/ 1289538 h 3127457"/>
              <a:gd name="connsiteX7" fmla="*/ 5669009 w 5730892"/>
              <a:gd name="connsiteY7" fmla="*/ 1277815 h 3127457"/>
              <a:gd name="connsiteX8" fmla="*/ 5657286 w 5730892"/>
              <a:gd name="connsiteY8" fmla="*/ 0 h 3127457"/>
              <a:gd name="connsiteX9" fmla="*/ 5657286 w 5730892"/>
              <a:gd name="connsiteY9" fmla="*/ 0 h 3127457"/>
              <a:gd name="connsiteX10" fmla="*/ 4402917 w 5730892"/>
              <a:gd name="connsiteY10" fmla="*/ 234461 h 3127457"/>
              <a:gd name="connsiteX11" fmla="*/ 4402917 w 5730892"/>
              <a:gd name="connsiteY11" fmla="*/ 234461 h 3127457"/>
              <a:gd name="connsiteX12" fmla="*/ 4684270 w 5730892"/>
              <a:gd name="connsiteY12" fmla="*/ 445477 h 3127457"/>
              <a:gd name="connsiteX13" fmla="*/ 4695993 w 5730892"/>
              <a:gd name="connsiteY13" fmla="*/ 457200 h 3127457"/>
              <a:gd name="connsiteX14" fmla="*/ 4185366 w 5730892"/>
              <a:gd name="connsiteY14" fmla="*/ 779536 h 3127457"/>
              <a:gd name="connsiteX15" fmla="*/ 3159864 w 5730892"/>
              <a:gd name="connsiteY15" fmla="*/ 1326035 h 3127457"/>
              <a:gd name="connsiteX16" fmla="*/ 2034245 w 5730892"/>
              <a:gd name="connsiteY16" fmla="*/ 1757097 h 3127457"/>
              <a:gd name="connsiteX17" fmla="*/ 1624547 w 5730892"/>
              <a:gd name="connsiteY17" fmla="*/ 1852246 h 3127457"/>
              <a:gd name="connsiteX18" fmla="*/ 1676623 w 5730892"/>
              <a:gd name="connsiteY18" fmla="*/ 1806502 h 3127457"/>
              <a:gd name="connsiteX19" fmla="*/ 1038393 w 5730892"/>
              <a:gd name="connsiteY19" fmla="*/ 2403231 h 3127457"/>
              <a:gd name="connsiteX20" fmla="*/ 221930 w 5730892"/>
              <a:gd name="connsiteY20" fmla="*/ 2925689 h 3127457"/>
              <a:gd name="connsiteX21" fmla="*/ 0 w 5730892"/>
              <a:gd name="connsiteY21" fmla="*/ 3062980 h 3127457"/>
              <a:gd name="connsiteX0" fmla="*/ 0 w 5730892"/>
              <a:gd name="connsiteY0" fmla="*/ 3062980 h 3127457"/>
              <a:gd name="connsiteX1" fmla="*/ 1965673 w 5730892"/>
              <a:gd name="connsiteY1" fmla="*/ 2896409 h 3127457"/>
              <a:gd name="connsiteX2" fmla="*/ 3582301 w 5730892"/>
              <a:gd name="connsiteY2" fmla="*/ 2426677 h 3127457"/>
              <a:gd name="connsiteX3" fmla="*/ 4801501 w 5730892"/>
              <a:gd name="connsiteY3" fmla="*/ 1488831 h 3127457"/>
              <a:gd name="connsiteX4" fmla="*/ 5159597 w 5730892"/>
              <a:gd name="connsiteY4" fmla="*/ 816719 h 3127457"/>
              <a:gd name="connsiteX5" fmla="*/ 5157037 w 5730892"/>
              <a:gd name="connsiteY5" fmla="*/ 822397 h 3127457"/>
              <a:gd name="connsiteX6" fmla="*/ 5645563 w 5730892"/>
              <a:gd name="connsiteY6" fmla="*/ 1289538 h 3127457"/>
              <a:gd name="connsiteX7" fmla="*/ 5669009 w 5730892"/>
              <a:gd name="connsiteY7" fmla="*/ 1277815 h 3127457"/>
              <a:gd name="connsiteX8" fmla="*/ 5657286 w 5730892"/>
              <a:gd name="connsiteY8" fmla="*/ 0 h 3127457"/>
              <a:gd name="connsiteX9" fmla="*/ 5657286 w 5730892"/>
              <a:gd name="connsiteY9" fmla="*/ 0 h 3127457"/>
              <a:gd name="connsiteX10" fmla="*/ 4402917 w 5730892"/>
              <a:gd name="connsiteY10" fmla="*/ 234461 h 3127457"/>
              <a:gd name="connsiteX11" fmla="*/ 4402917 w 5730892"/>
              <a:gd name="connsiteY11" fmla="*/ 234461 h 3127457"/>
              <a:gd name="connsiteX12" fmla="*/ 4684270 w 5730892"/>
              <a:gd name="connsiteY12" fmla="*/ 445477 h 3127457"/>
              <a:gd name="connsiteX13" fmla="*/ 4695993 w 5730892"/>
              <a:gd name="connsiteY13" fmla="*/ 457200 h 3127457"/>
              <a:gd name="connsiteX14" fmla="*/ 4185366 w 5730892"/>
              <a:gd name="connsiteY14" fmla="*/ 779536 h 3127457"/>
              <a:gd name="connsiteX15" fmla="*/ 3159864 w 5730892"/>
              <a:gd name="connsiteY15" fmla="*/ 1326035 h 3127457"/>
              <a:gd name="connsiteX16" fmla="*/ 2034245 w 5730892"/>
              <a:gd name="connsiteY16" fmla="*/ 1757097 h 3127457"/>
              <a:gd name="connsiteX17" fmla="*/ 1624547 w 5730892"/>
              <a:gd name="connsiteY17" fmla="*/ 1852246 h 3127457"/>
              <a:gd name="connsiteX18" fmla="*/ 1676623 w 5730892"/>
              <a:gd name="connsiteY18" fmla="*/ 1806502 h 3127457"/>
              <a:gd name="connsiteX19" fmla="*/ 1038393 w 5730892"/>
              <a:gd name="connsiteY19" fmla="*/ 2403231 h 3127457"/>
              <a:gd name="connsiteX20" fmla="*/ 221930 w 5730892"/>
              <a:gd name="connsiteY20" fmla="*/ 2925689 h 3127457"/>
              <a:gd name="connsiteX21" fmla="*/ 0 w 5730892"/>
              <a:gd name="connsiteY21" fmla="*/ 3062980 h 3127457"/>
              <a:gd name="connsiteX0" fmla="*/ 0 w 5730892"/>
              <a:gd name="connsiteY0" fmla="*/ 3062980 h 3127457"/>
              <a:gd name="connsiteX1" fmla="*/ 1965673 w 5730892"/>
              <a:gd name="connsiteY1" fmla="*/ 2896409 h 3127457"/>
              <a:gd name="connsiteX2" fmla="*/ 3582301 w 5730892"/>
              <a:gd name="connsiteY2" fmla="*/ 2426677 h 3127457"/>
              <a:gd name="connsiteX3" fmla="*/ 4801501 w 5730892"/>
              <a:gd name="connsiteY3" fmla="*/ 1488831 h 3127457"/>
              <a:gd name="connsiteX4" fmla="*/ 5159597 w 5730892"/>
              <a:gd name="connsiteY4" fmla="*/ 816719 h 3127457"/>
              <a:gd name="connsiteX5" fmla="*/ 5157037 w 5730892"/>
              <a:gd name="connsiteY5" fmla="*/ 822397 h 3127457"/>
              <a:gd name="connsiteX6" fmla="*/ 5645563 w 5730892"/>
              <a:gd name="connsiteY6" fmla="*/ 1289538 h 3127457"/>
              <a:gd name="connsiteX7" fmla="*/ 5669009 w 5730892"/>
              <a:gd name="connsiteY7" fmla="*/ 1277815 h 3127457"/>
              <a:gd name="connsiteX8" fmla="*/ 5657286 w 5730892"/>
              <a:gd name="connsiteY8" fmla="*/ 0 h 3127457"/>
              <a:gd name="connsiteX9" fmla="*/ 5657286 w 5730892"/>
              <a:gd name="connsiteY9" fmla="*/ 0 h 3127457"/>
              <a:gd name="connsiteX10" fmla="*/ 4402917 w 5730892"/>
              <a:gd name="connsiteY10" fmla="*/ 234461 h 3127457"/>
              <a:gd name="connsiteX11" fmla="*/ 4402917 w 5730892"/>
              <a:gd name="connsiteY11" fmla="*/ 234461 h 3127457"/>
              <a:gd name="connsiteX12" fmla="*/ 4684270 w 5730892"/>
              <a:gd name="connsiteY12" fmla="*/ 445477 h 3127457"/>
              <a:gd name="connsiteX13" fmla="*/ 4695993 w 5730892"/>
              <a:gd name="connsiteY13" fmla="*/ 457200 h 3127457"/>
              <a:gd name="connsiteX14" fmla="*/ 4185366 w 5730892"/>
              <a:gd name="connsiteY14" fmla="*/ 779536 h 3127457"/>
              <a:gd name="connsiteX15" fmla="*/ 3159864 w 5730892"/>
              <a:gd name="connsiteY15" fmla="*/ 1326035 h 3127457"/>
              <a:gd name="connsiteX16" fmla="*/ 2034245 w 5730892"/>
              <a:gd name="connsiteY16" fmla="*/ 1757097 h 3127457"/>
              <a:gd name="connsiteX17" fmla="*/ 1624547 w 5730892"/>
              <a:gd name="connsiteY17" fmla="*/ 1852246 h 3127457"/>
              <a:gd name="connsiteX18" fmla="*/ 1676623 w 5730892"/>
              <a:gd name="connsiteY18" fmla="*/ 1806502 h 3127457"/>
              <a:gd name="connsiteX19" fmla="*/ 1038393 w 5730892"/>
              <a:gd name="connsiteY19" fmla="*/ 2403231 h 3127457"/>
              <a:gd name="connsiteX20" fmla="*/ 221930 w 5730892"/>
              <a:gd name="connsiteY20" fmla="*/ 2925689 h 3127457"/>
              <a:gd name="connsiteX21" fmla="*/ 0 w 5730892"/>
              <a:gd name="connsiteY21" fmla="*/ 3062980 h 3127457"/>
              <a:gd name="connsiteX0" fmla="*/ 0 w 5730892"/>
              <a:gd name="connsiteY0" fmla="*/ 3062980 h 3127457"/>
              <a:gd name="connsiteX1" fmla="*/ 1965673 w 5730892"/>
              <a:gd name="connsiteY1" fmla="*/ 2896409 h 3127457"/>
              <a:gd name="connsiteX2" fmla="*/ 3582301 w 5730892"/>
              <a:gd name="connsiteY2" fmla="*/ 2426677 h 3127457"/>
              <a:gd name="connsiteX3" fmla="*/ 4801501 w 5730892"/>
              <a:gd name="connsiteY3" fmla="*/ 1488831 h 3127457"/>
              <a:gd name="connsiteX4" fmla="*/ 5159597 w 5730892"/>
              <a:gd name="connsiteY4" fmla="*/ 816719 h 3127457"/>
              <a:gd name="connsiteX5" fmla="*/ 5157037 w 5730892"/>
              <a:gd name="connsiteY5" fmla="*/ 822397 h 3127457"/>
              <a:gd name="connsiteX6" fmla="*/ 5645563 w 5730892"/>
              <a:gd name="connsiteY6" fmla="*/ 1289538 h 3127457"/>
              <a:gd name="connsiteX7" fmla="*/ 5669009 w 5730892"/>
              <a:gd name="connsiteY7" fmla="*/ 1277815 h 3127457"/>
              <a:gd name="connsiteX8" fmla="*/ 5657286 w 5730892"/>
              <a:gd name="connsiteY8" fmla="*/ 0 h 3127457"/>
              <a:gd name="connsiteX9" fmla="*/ 5657286 w 5730892"/>
              <a:gd name="connsiteY9" fmla="*/ 0 h 3127457"/>
              <a:gd name="connsiteX10" fmla="*/ 4402917 w 5730892"/>
              <a:gd name="connsiteY10" fmla="*/ 234461 h 3127457"/>
              <a:gd name="connsiteX11" fmla="*/ 4402917 w 5730892"/>
              <a:gd name="connsiteY11" fmla="*/ 234461 h 3127457"/>
              <a:gd name="connsiteX12" fmla="*/ 4684270 w 5730892"/>
              <a:gd name="connsiteY12" fmla="*/ 445477 h 3127457"/>
              <a:gd name="connsiteX13" fmla="*/ 4695993 w 5730892"/>
              <a:gd name="connsiteY13" fmla="*/ 457200 h 3127457"/>
              <a:gd name="connsiteX14" fmla="*/ 4185366 w 5730892"/>
              <a:gd name="connsiteY14" fmla="*/ 779536 h 3127457"/>
              <a:gd name="connsiteX15" fmla="*/ 3159864 w 5730892"/>
              <a:gd name="connsiteY15" fmla="*/ 1326035 h 3127457"/>
              <a:gd name="connsiteX16" fmla="*/ 2034245 w 5730892"/>
              <a:gd name="connsiteY16" fmla="*/ 1757097 h 3127457"/>
              <a:gd name="connsiteX17" fmla="*/ 1624547 w 5730892"/>
              <a:gd name="connsiteY17" fmla="*/ 1852246 h 3127457"/>
              <a:gd name="connsiteX18" fmla="*/ 1676623 w 5730892"/>
              <a:gd name="connsiteY18" fmla="*/ 1806502 h 3127457"/>
              <a:gd name="connsiteX19" fmla="*/ 1038393 w 5730892"/>
              <a:gd name="connsiteY19" fmla="*/ 2403231 h 3127457"/>
              <a:gd name="connsiteX20" fmla="*/ 221930 w 5730892"/>
              <a:gd name="connsiteY20" fmla="*/ 2925689 h 3127457"/>
              <a:gd name="connsiteX21" fmla="*/ 0 w 5730892"/>
              <a:gd name="connsiteY21" fmla="*/ 3062980 h 3127457"/>
              <a:gd name="connsiteX0" fmla="*/ 0 w 5681928"/>
              <a:gd name="connsiteY0" fmla="*/ 3062980 h 3127457"/>
              <a:gd name="connsiteX1" fmla="*/ 1965673 w 5681928"/>
              <a:gd name="connsiteY1" fmla="*/ 2896409 h 3127457"/>
              <a:gd name="connsiteX2" fmla="*/ 3582301 w 5681928"/>
              <a:gd name="connsiteY2" fmla="*/ 2426677 h 3127457"/>
              <a:gd name="connsiteX3" fmla="*/ 4801501 w 5681928"/>
              <a:gd name="connsiteY3" fmla="*/ 1488831 h 3127457"/>
              <a:gd name="connsiteX4" fmla="*/ 5159597 w 5681928"/>
              <a:gd name="connsiteY4" fmla="*/ 816719 h 3127457"/>
              <a:gd name="connsiteX5" fmla="*/ 5157037 w 5681928"/>
              <a:gd name="connsiteY5" fmla="*/ 822397 h 3127457"/>
              <a:gd name="connsiteX6" fmla="*/ 5645563 w 5681928"/>
              <a:gd name="connsiteY6" fmla="*/ 1289538 h 3127457"/>
              <a:gd name="connsiteX7" fmla="*/ 5669009 w 5681928"/>
              <a:gd name="connsiteY7" fmla="*/ 1277815 h 3127457"/>
              <a:gd name="connsiteX8" fmla="*/ 5657286 w 5681928"/>
              <a:gd name="connsiteY8" fmla="*/ 0 h 3127457"/>
              <a:gd name="connsiteX9" fmla="*/ 5657286 w 5681928"/>
              <a:gd name="connsiteY9" fmla="*/ 0 h 3127457"/>
              <a:gd name="connsiteX10" fmla="*/ 4402917 w 5681928"/>
              <a:gd name="connsiteY10" fmla="*/ 234461 h 3127457"/>
              <a:gd name="connsiteX11" fmla="*/ 4402917 w 5681928"/>
              <a:gd name="connsiteY11" fmla="*/ 234461 h 3127457"/>
              <a:gd name="connsiteX12" fmla="*/ 4684270 w 5681928"/>
              <a:gd name="connsiteY12" fmla="*/ 445477 h 3127457"/>
              <a:gd name="connsiteX13" fmla="*/ 4695993 w 5681928"/>
              <a:gd name="connsiteY13" fmla="*/ 457200 h 3127457"/>
              <a:gd name="connsiteX14" fmla="*/ 4185366 w 5681928"/>
              <a:gd name="connsiteY14" fmla="*/ 779536 h 3127457"/>
              <a:gd name="connsiteX15" fmla="*/ 3159864 w 5681928"/>
              <a:gd name="connsiteY15" fmla="*/ 1326035 h 3127457"/>
              <a:gd name="connsiteX16" fmla="*/ 2034245 w 5681928"/>
              <a:gd name="connsiteY16" fmla="*/ 1757097 h 3127457"/>
              <a:gd name="connsiteX17" fmla="*/ 1624547 w 5681928"/>
              <a:gd name="connsiteY17" fmla="*/ 1852246 h 3127457"/>
              <a:gd name="connsiteX18" fmla="*/ 1676623 w 5681928"/>
              <a:gd name="connsiteY18" fmla="*/ 1806502 h 3127457"/>
              <a:gd name="connsiteX19" fmla="*/ 1038393 w 5681928"/>
              <a:gd name="connsiteY19" fmla="*/ 2403231 h 3127457"/>
              <a:gd name="connsiteX20" fmla="*/ 221930 w 5681928"/>
              <a:gd name="connsiteY20" fmla="*/ 2925689 h 3127457"/>
              <a:gd name="connsiteX21" fmla="*/ 0 w 5681928"/>
              <a:gd name="connsiteY21" fmla="*/ 3062980 h 3127457"/>
              <a:gd name="connsiteX0" fmla="*/ 0 w 5681928"/>
              <a:gd name="connsiteY0" fmla="*/ 3062980 h 3127457"/>
              <a:gd name="connsiteX1" fmla="*/ 1965673 w 5681928"/>
              <a:gd name="connsiteY1" fmla="*/ 2896409 h 3127457"/>
              <a:gd name="connsiteX2" fmla="*/ 3582301 w 5681928"/>
              <a:gd name="connsiteY2" fmla="*/ 2426677 h 3127457"/>
              <a:gd name="connsiteX3" fmla="*/ 4801501 w 5681928"/>
              <a:gd name="connsiteY3" fmla="*/ 1488831 h 3127457"/>
              <a:gd name="connsiteX4" fmla="*/ 5159597 w 5681928"/>
              <a:gd name="connsiteY4" fmla="*/ 816719 h 3127457"/>
              <a:gd name="connsiteX5" fmla="*/ 5157037 w 5681928"/>
              <a:gd name="connsiteY5" fmla="*/ 822397 h 3127457"/>
              <a:gd name="connsiteX6" fmla="*/ 5645563 w 5681928"/>
              <a:gd name="connsiteY6" fmla="*/ 1289538 h 3127457"/>
              <a:gd name="connsiteX7" fmla="*/ 5669009 w 5681928"/>
              <a:gd name="connsiteY7" fmla="*/ 1277815 h 3127457"/>
              <a:gd name="connsiteX8" fmla="*/ 5657286 w 5681928"/>
              <a:gd name="connsiteY8" fmla="*/ 0 h 3127457"/>
              <a:gd name="connsiteX9" fmla="*/ 5657286 w 5681928"/>
              <a:gd name="connsiteY9" fmla="*/ 0 h 3127457"/>
              <a:gd name="connsiteX10" fmla="*/ 4402917 w 5681928"/>
              <a:gd name="connsiteY10" fmla="*/ 234461 h 3127457"/>
              <a:gd name="connsiteX11" fmla="*/ 4402917 w 5681928"/>
              <a:gd name="connsiteY11" fmla="*/ 234461 h 3127457"/>
              <a:gd name="connsiteX12" fmla="*/ 4684270 w 5681928"/>
              <a:gd name="connsiteY12" fmla="*/ 445477 h 3127457"/>
              <a:gd name="connsiteX13" fmla="*/ 4695993 w 5681928"/>
              <a:gd name="connsiteY13" fmla="*/ 457200 h 3127457"/>
              <a:gd name="connsiteX14" fmla="*/ 4185366 w 5681928"/>
              <a:gd name="connsiteY14" fmla="*/ 779536 h 3127457"/>
              <a:gd name="connsiteX15" fmla="*/ 3159864 w 5681928"/>
              <a:gd name="connsiteY15" fmla="*/ 1326035 h 3127457"/>
              <a:gd name="connsiteX16" fmla="*/ 2034245 w 5681928"/>
              <a:gd name="connsiteY16" fmla="*/ 1757097 h 3127457"/>
              <a:gd name="connsiteX17" fmla="*/ 1624547 w 5681928"/>
              <a:gd name="connsiteY17" fmla="*/ 1852246 h 3127457"/>
              <a:gd name="connsiteX18" fmla="*/ 1676623 w 5681928"/>
              <a:gd name="connsiteY18" fmla="*/ 1806502 h 3127457"/>
              <a:gd name="connsiteX19" fmla="*/ 1038393 w 5681928"/>
              <a:gd name="connsiteY19" fmla="*/ 2403231 h 3127457"/>
              <a:gd name="connsiteX20" fmla="*/ 221930 w 5681928"/>
              <a:gd name="connsiteY20" fmla="*/ 2925689 h 3127457"/>
              <a:gd name="connsiteX21" fmla="*/ 0 w 5681928"/>
              <a:gd name="connsiteY21" fmla="*/ 3062980 h 3127457"/>
              <a:gd name="connsiteX0" fmla="*/ 0 w 5681928"/>
              <a:gd name="connsiteY0" fmla="*/ 3062980 h 3127457"/>
              <a:gd name="connsiteX1" fmla="*/ 1965673 w 5681928"/>
              <a:gd name="connsiteY1" fmla="*/ 2896409 h 3127457"/>
              <a:gd name="connsiteX2" fmla="*/ 3582301 w 5681928"/>
              <a:gd name="connsiteY2" fmla="*/ 2426677 h 3127457"/>
              <a:gd name="connsiteX3" fmla="*/ 4801501 w 5681928"/>
              <a:gd name="connsiteY3" fmla="*/ 1488831 h 3127457"/>
              <a:gd name="connsiteX4" fmla="*/ 5159597 w 5681928"/>
              <a:gd name="connsiteY4" fmla="*/ 816719 h 3127457"/>
              <a:gd name="connsiteX5" fmla="*/ 5157037 w 5681928"/>
              <a:gd name="connsiteY5" fmla="*/ 822397 h 3127457"/>
              <a:gd name="connsiteX6" fmla="*/ 5645563 w 5681928"/>
              <a:gd name="connsiteY6" fmla="*/ 1289538 h 3127457"/>
              <a:gd name="connsiteX7" fmla="*/ 5669009 w 5681928"/>
              <a:gd name="connsiteY7" fmla="*/ 1277815 h 3127457"/>
              <a:gd name="connsiteX8" fmla="*/ 5657286 w 5681928"/>
              <a:gd name="connsiteY8" fmla="*/ 0 h 3127457"/>
              <a:gd name="connsiteX9" fmla="*/ 5657286 w 5681928"/>
              <a:gd name="connsiteY9" fmla="*/ 0 h 3127457"/>
              <a:gd name="connsiteX10" fmla="*/ 4402917 w 5681928"/>
              <a:gd name="connsiteY10" fmla="*/ 234461 h 3127457"/>
              <a:gd name="connsiteX11" fmla="*/ 4402917 w 5681928"/>
              <a:gd name="connsiteY11" fmla="*/ 234461 h 3127457"/>
              <a:gd name="connsiteX12" fmla="*/ 4684270 w 5681928"/>
              <a:gd name="connsiteY12" fmla="*/ 445477 h 3127457"/>
              <a:gd name="connsiteX13" fmla="*/ 4695993 w 5681928"/>
              <a:gd name="connsiteY13" fmla="*/ 457200 h 3127457"/>
              <a:gd name="connsiteX14" fmla="*/ 4185366 w 5681928"/>
              <a:gd name="connsiteY14" fmla="*/ 779536 h 3127457"/>
              <a:gd name="connsiteX15" fmla="*/ 3159864 w 5681928"/>
              <a:gd name="connsiteY15" fmla="*/ 1326035 h 3127457"/>
              <a:gd name="connsiteX16" fmla="*/ 2034245 w 5681928"/>
              <a:gd name="connsiteY16" fmla="*/ 1757097 h 3127457"/>
              <a:gd name="connsiteX17" fmla="*/ 1624547 w 5681928"/>
              <a:gd name="connsiteY17" fmla="*/ 1852246 h 3127457"/>
              <a:gd name="connsiteX18" fmla="*/ 1676623 w 5681928"/>
              <a:gd name="connsiteY18" fmla="*/ 1806502 h 3127457"/>
              <a:gd name="connsiteX19" fmla="*/ 1038393 w 5681928"/>
              <a:gd name="connsiteY19" fmla="*/ 2403231 h 3127457"/>
              <a:gd name="connsiteX20" fmla="*/ 221930 w 5681928"/>
              <a:gd name="connsiteY20" fmla="*/ 2925689 h 3127457"/>
              <a:gd name="connsiteX21" fmla="*/ 0 w 5681928"/>
              <a:gd name="connsiteY21" fmla="*/ 3062980 h 3127457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801501 w 5682269"/>
              <a:gd name="connsiteY3" fmla="*/ 1720594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645563 w 5682269"/>
              <a:gd name="connsiteY6" fmla="*/ 1521301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801501 w 5682269"/>
              <a:gd name="connsiteY3" fmla="*/ 1720594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645563 w 5682269"/>
              <a:gd name="connsiteY6" fmla="*/ 1521301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801501 w 5682269"/>
              <a:gd name="connsiteY3" fmla="*/ 1720594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645563 w 5682269"/>
              <a:gd name="connsiteY6" fmla="*/ 1521301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746853 w 5682269"/>
              <a:gd name="connsiteY3" fmla="*/ 1754230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645563 w 5682269"/>
              <a:gd name="connsiteY6" fmla="*/ 1521301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746853 w 5682269"/>
              <a:gd name="connsiteY3" fmla="*/ 1754230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645563 w 5682269"/>
              <a:gd name="connsiteY6" fmla="*/ 1521301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746853 w 5682269"/>
              <a:gd name="connsiteY3" fmla="*/ 1754230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645563 w 5682269"/>
              <a:gd name="connsiteY6" fmla="*/ 1521301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82269"/>
              <a:gd name="connsiteY0" fmla="*/ 3294743 h 3359220"/>
              <a:gd name="connsiteX1" fmla="*/ 1965673 w 5682269"/>
              <a:gd name="connsiteY1" fmla="*/ 3128172 h 3359220"/>
              <a:gd name="connsiteX2" fmla="*/ 3582301 w 5682269"/>
              <a:gd name="connsiteY2" fmla="*/ 2658440 h 3359220"/>
              <a:gd name="connsiteX3" fmla="*/ 4746853 w 5682269"/>
              <a:gd name="connsiteY3" fmla="*/ 1754230 h 3359220"/>
              <a:gd name="connsiteX4" fmla="*/ 5159597 w 5682269"/>
              <a:gd name="connsiteY4" fmla="*/ 1048482 h 3359220"/>
              <a:gd name="connsiteX5" fmla="*/ 5157037 w 5682269"/>
              <a:gd name="connsiteY5" fmla="*/ 1054160 h 3359220"/>
              <a:gd name="connsiteX6" fmla="*/ 5470873 w 5682269"/>
              <a:gd name="connsiteY6" fmla="*/ 1335514 h 3359220"/>
              <a:gd name="connsiteX7" fmla="*/ 5669009 w 5682269"/>
              <a:gd name="connsiteY7" fmla="*/ 1509578 h 3359220"/>
              <a:gd name="connsiteX8" fmla="*/ 5657286 w 5682269"/>
              <a:gd name="connsiteY8" fmla="*/ 231763 h 3359220"/>
              <a:gd name="connsiteX9" fmla="*/ 5519109 w 5682269"/>
              <a:gd name="connsiteY9" fmla="*/ 119002 h 3359220"/>
              <a:gd name="connsiteX10" fmla="*/ 4402917 w 5682269"/>
              <a:gd name="connsiteY10" fmla="*/ 466224 h 3359220"/>
              <a:gd name="connsiteX11" fmla="*/ 4402917 w 5682269"/>
              <a:gd name="connsiteY11" fmla="*/ 466224 h 3359220"/>
              <a:gd name="connsiteX12" fmla="*/ 4684270 w 5682269"/>
              <a:gd name="connsiteY12" fmla="*/ 677240 h 3359220"/>
              <a:gd name="connsiteX13" fmla="*/ 4695993 w 5682269"/>
              <a:gd name="connsiteY13" fmla="*/ 688963 h 3359220"/>
              <a:gd name="connsiteX14" fmla="*/ 4185366 w 5682269"/>
              <a:gd name="connsiteY14" fmla="*/ 1011299 h 3359220"/>
              <a:gd name="connsiteX15" fmla="*/ 3159864 w 5682269"/>
              <a:gd name="connsiteY15" fmla="*/ 1557798 h 3359220"/>
              <a:gd name="connsiteX16" fmla="*/ 2034245 w 5682269"/>
              <a:gd name="connsiteY16" fmla="*/ 1988860 h 3359220"/>
              <a:gd name="connsiteX17" fmla="*/ 1624547 w 5682269"/>
              <a:gd name="connsiteY17" fmla="*/ 2084009 h 3359220"/>
              <a:gd name="connsiteX18" fmla="*/ 1676623 w 5682269"/>
              <a:gd name="connsiteY18" fmla="*/ 2038265 h 3359220"/>
              <a:gd name="connsiteX19" fmla="*/ 1038393 w 5682269"/>
              <a:gd name="connsiteY19" fmla="*/ 2634994 h 3359220"/>
              <a:gd name="connsiteX20" fmla="*/ 221930 w 5682269"/>
              <a:gd name="connsiteY20" fmla="*/ 3157452 h 3359220"/>
              <a:gd name="connsiteX21" fmla="*/ 0 w 5682269"/>
              <a:gd name="connsiteY21" fmla="*/ 3294743 h 3359220"/>
              <a:gd name="connsiteX0" fmla="*/ 0 w 5661418"/>
              <a:gd name="connsiteY0" fmla="*/ 3263778 h 3328255"/>
              <a:gd name="connsiteX1" fmla="*/ 1965673 w 5661418"/>
              <a:gd name="connsiteY1" fmla="*/ 3097207 h 3328255"/>
              <a:gd name="connsiteX2" fmla="*/ 3582301 w 5661418"/>
              <a:gd name="connsiteY2" fmla="*/ 2627475 h 3328255"/>
              <a:gd name="connsiteX3" fmla="*/ 4746853 w 5661418"/>
              <a:gd name="connsiteY3" fmla="*/ 1723265 h 3328255"/>
              <a:gd name="connsiteX4" fmla="*/ 5159597 w 5661418"/>
              <a:gd name="connsiteY4" fmla="*/ 1017517 h 3328255"/>
              <a:gd name="connsiteX5" fmla="*/ 5157037 w 5661418"/>
              <a:gd name="connsiteY5" fmla="*/ 1023195 h 3328255"/>
              <a:gd name="connsiteX6" fmla="*/ 5470873 w 5661418"/>
              <a:gd name="connsiteY6" fmla="*/ 1304549 h 3328255"/>
              <a:gd name="connsiteX7" fmla="*/ 5494319 w 5661418"/>
              <a:gd name="connsiteY7" fmla="*/ 1292826 h 3328255"/>
              <a:gd name="connsiteX8" fmla="*/ 5657286 w 5661418"/>
              <a:gd name="connsiteY8" fmla="*/ 200798 h 3328255"/>
              <a:gd name="connsiteX9" fmla="*/ 5519109 w 5661418"/>
              <a:gd name="connsiteY9" fmla="*/ 88037 h 3328255"/>
              <a:gd name="connsiteX10" fmla="*/ 4402917 w 5661418"/>
              <a:gd name="connsiteY10" fmla="*/ 435259 h 3328255"/>
              <a:gd name="connsiteX11" fmla="*/ 4402917 w 5661418"/>
              <a:gd name="connsiteY11" fmla="*/ 435259 h 3328255"/>
              <a:gd name="connsiteX12" fmla="*/ 4684270 w 5661418"/>
              <a:gd name="connsiteY12" fmla="*/ 646275 h 3328255"/>
              <a:gd name="connsiteX13" fmla="*/ 4695993 w 5661418"/>
              <a:gd name="connsiteY13" fmla="*/ 657998 h 3328255"/>
              <a:gd name="connsiteX14" fmla="*/ 4185366 w 5661418"/>
              <a:gd name="connsiteY14" fmla="*/ 980334 h 3328255"/>
              <a:gd name="connsiteX15" fmla="*/ 3159864 w 5661418"/>
              <a:gd name="connsiteY15" fmla="*/ 1526833 h 3328255"/>
              <a:gd name="connsiteX16" fmla="*/ 2034245 w 5661418"/>
              <a:gd name="connsiteY16" fmla="*/ 1957895 h 3328255"/>
              <a:gd name="connsiteX17" fmla="*/ 1624547 w 5661418"/>
              <a:gd name="connsiteY17" fmla="*/ 2053044 h 3328255"/>
              <a:gd name="connsiteX18" fmla="*/ 1676623 w 5661418"/>
              <a:gd name="connsiteY18" fmla="*/ 2007300 h 3328255"/>
              <a:gd name="connsiteX19" fmla="*/ 1038393 w 5661418"/>
              <a:gd name="connsiteY19" fmla="*/ 2604029 h 3328255"/>
              <a:gd name="connsiteX20" fmla="*/ 221930 w 5661418"/>
              <a:gd name="connsiteY20" fmla="*/ 3126487 h 3328255"/>
              <a:gd name="connsiteX21" fmla="*/ 0 w 5661418"/>
              <a:gd name="connsiteY21" fmla="*/ 3263778 h 3328255"/>
              <a:gd name="connsiteX0" fmla="*/ 0 w 5661418"/>
              <a:gd name="connsiteY0" fmla="*/ 3263778 h 3328255"/>
              <a:gd name="connsiteX1" fmla="*/ 1965673 w 5661418"/>
              <a:gd name="connsiteY1" fmla="*/ 3097207 h 3328255"/>
              <a:gd name="connsiteX2" fmla="*/ 3582301 w 5661418"/>
              <a:gd name="connsiteY2" fmla="*/ 2627475 h 3328255"/>
              <a:gd name="connsiteX3" fmla="*/ 4746853 w 5661418"/>
              <a:gd name="connsiteY3" fmla="*/ 1723265 h 3328255"/>
              <a:gd name="connsiteX4" fmla="*/ 5159597 w 5661418"/>
              <a:gd name="connsiteY4" fmla="*/ 1017517 h 3328255"/>
              <a:gd name="connsiteX5" fmla="*/ 5157037 w 5661418"/>
              <a:gd name="connsiteY5" fmla="*/ 1023195 h 3328255"/>
              <a:gd name="connsiteX6" fmla="*/ 5470873 w 5661418"/>
              <a:gd name="connsiteY6" fmla="*/ 1304549 h 3328255"/>
              <a:gd name="connsiteX7" fmla="*/ 5494319 w 5661418"/>
              <a:gd name="connsiteY7" fmla="*/ 1292826 h 3328255"/>
              <a:gd name="connsiteX8" fmla="*/ 5657286 w 5661418"/>
              <a:gd name="connsiteY8" fmla="*/ 200798 h 3328255"/>
              <a:gd name="connsiteX9" fmla="*/ 5519109 w 5661418"/>
              <a:gd name="connsiteY9" fmla="*/ 88037 h 3328255"/>
              <a:gd name="connsiteX10" fmla="*/ 4402917 w 5661418"/>
              <a:gd name="connsiteY10" fmla="*/ 435259 h 3328255"/>
              <a:gd name="connsiteX11" fmla="*/ 4402917 w 5661418"/>
              <a:gd name="connsiteY11" fmla="*/ 435259 h 3328255"/>
              <a:gd name="connsiteX12" fmla="*/ 4684270 w 5661418"/>
              <a:gd name="connsiteY12" fmla="*/ 646275 h 3328255"/>
              <a:gd name="connsiteX13" fmla="*/ 4695993 w 5661418"/>
              <a:gd name="connsiteY13" fmla="*/ 657998 h 3328255"/>
              <a:gd name="connsiteX14" fmla="*/ 4185366 w 5661418"/>
              <a:gd name="connsiteY14" fmla="*/ 980334 h 3328255"/>
              <a:gd name="connsiteX15" fmla="*/ 3159864 w 5661418"/>
              <a:gd name="connsiteY15" fmla="*/ 1526833 h 3328255"/>
              <a:gd name="connsiteX16" fmla="*/ 2034245 w 5661418"/>
              <a:gd name="connsiteY16" fmla="*/ 1957895 h 3328255"/>
              <a:gd name="connsiteX17" fmla="*/ 1624547 w 5661418"/>
              <a:gd name="connsiteY17" fmla="*/ 2053044 h 3328255"/>
              <a:gd name="connsiteX18" fmla="*/ 1676623 w 5661418"/>
              <a:gd name="connsiteY18" fmla="*/ 2007300 h 3328255"/>
              <a:gd name="connsiteX19" fmla="*/ 1038393 w 5661418"/>
              <a:gd name="connsiteY19" fmla="*/ 2604029 h 3328255"/>
              <a:gd name="connsiteX20" fmla="*/ 221930 w 5661418"/>
              <a:gd name="connsiteY20" fmla="*/ 3126487 h 3328255"/>
              <a:gd name="connsiteX21" fmla="*/ 0 w 5661418"/>
              <a:gd name="connsiteY21" fmla="*/ 3263778 h 3328255"/>
              <a:gd name="connsiteX0" fmla="*/ 0 w 5661957"/>
              <a:gd name="connsiteY0" fmla="*/ 3263778 h 3328255"/>
              <a:gd name="connsiteX1" fmla="*/ 1965673 w 5661957"/>
              <a:gd name="connsiteY1" fmla="*/ 3097207 h 3328255"/>
              <a:gd name="connsiteX2" fmla="*/ 3582301 w 5661957"/>
              <a:gd name="connsiteY2" fmla="*/ 2627475 h 3328255"/>
              <a:gd name="connsiteX3" fmla="*/ 4746853 w 5661957"/>
              <a:gd name="connsiteY3" fmla="*/ 1723265 h 3328255"/>
              <a:gd name="connsiteX4" fmla="*/ 5159597 w 5661957"/>
              <a:gd name="connsiteY4" fmla="*/ 1017517 h 3328255"/>
              <a:gd name="connsiteX5" fmla="*/ 5157037 w 5661957"/>
              <a:gd name="connsiteY5" fmla="*/ 1023195 h 3328255"/>
              <a:gd name="connsiteX6" fmla="*/ 5470873 w 5661957"/>
              <a:gd name="connsiteY6" fmla="*/ 1304549 h 3328255"/>
              <a:gd name="connsiteX7" fmla="*/ 5494319 w 5661957"/>
              <a:gd name="connsiteY7" fmla="*/ 1292826 h 3328255"/>
              <a:gd name="connsiteX8" fmla="*/ 5657286 w 5661957"/>
              <a:gd name="connsiteY8" fmla="*/ 200798 h 3328255"/>
              <a:gd name="connsiteX9" fmla="*/ 5519109 w 5661957"/>
              <a:gd name="connsiteY9" fmla="*/ 88037 h 3328255"/>
              <a:gd name="connsiteX10" fmla="*/ 4402917 w 5661957"/>
              <a:gd name="connsiteY10" fmla="*/ 435259 h 3328255"/>
              <a:gd name="connsiteX11" fmla="*/ 4402917 w 5661957"/>
              <a:gd name="connsiteY11" fmla="*/ 435259 h 3328255"/>
              <a:gd name="connsiteX12" fmla="*/ 4684270 w 5661957"/>
              <a:gd name="connsiteY12" fmla="*/ 646275 h 3328255"/>
              <a:gd name="connsiteX13" fmla="*/ 4695993 w 5661957"/>
              <a:gd name="connsiteY13" fmla="*/ 657998 h 3328255"/>
              <a:gd name="connsiteX14" fmla="*/ 4185366 w 5661957"/>
              <a:gd name="connsiteY14" fmla="*/ 980334 h 3328255"/>
              <a:gd name="connsiteX15" fmla="*/ 3159864 w 5661957"/>
              <a:gd name="connsiteY15" fmla="*/ 1526833 h 3328255"/>
              <a:gd name="connsiteX16" fmla="*/ 2034245 w 5661957"/>
              <a:gd name="connsiteY16" fmla="*/ 1957895 h 3328255"/>
              <a:gd name="connsiteX17" fmla="*/ 1624547 w 5661957"/>
              <a:gd name="connsiteY17" fmla="*/ 2053044 h 3328255"/>
              <a:gd name="connsiteX18" fmla="*/ 1676623 w 5661957"/>
              <a:gd name="connsiteY18" fmla="*/ 2007300 h 3328255"/>
              <a:gd name="connsiteX19" fmla="*/ 1038393 w 5661957"/>
              <a:gd name="connsiteY19" fmla="*/ 2604029 h 3328255"/>
              <a:gd name="connsiteX20" fmla="*/ 221930 w 5661957"/>
              <a:gd name="connsiteY20" fmla="*/ 3126487 h 3328255"/>
              <a:gd name="connsiteX21" fmla="*/ 0 w 5661957"/>
              <a:gd name="connsiteY21" fmla="*/ 3263778 h 332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61957" h="3328255">
                <a:moveTo>
                  <a:pt x="0" y="3263778"/>
                </a:moveTo>
                <a:cubicBezTo>
                  <a:pt x="183662" y="3328255"/>
                  <a:pt x="1368623" y="3203258"/>
                  <a:pt x="1965673" y="3097207"/>
                </a:cubicBezTo>
                <a:cubicBezTo>
                  <a:pt x="2562723" y="2991157"/>
                  <a:pt x="3118771" y="2856465"/>
                  <a:pt x="3582301" y="2627475"/>
                </a:cubicBezTo>
                <a:cubicBezTo>
                  <a:pt x="4045831" y="2398485"/>
                  <a:pt x="4716029" y="1801703"/>
                  <a:pt x="4746853" y="1723265"/>
                </a:cubicBezTo>
                <a:cubicBezTo>
                  <a:pt x="4837887" y="1594292"/>
                  <a:pt x="5100341" y="1128589"/>
                  <a:pt x="5159597" y="1017517"/>
                </a:cubicBezTo>
                <a:cubicBezTo>
                  <a:pt x="5166422" y="1030897"/>
                  <a:pt x="5175007" y="1024471"/>
                  <a:pt x="5157037" y="1023195"/>
                </a:cubicBezTo>
                <a:cubicBezTo>
                  <a:pt x="5221514" y="1070087"/>
                  <a:pt x="5385544" y="1228646"/>
                  <a:pt x="5470873" y="1304549"/>
                </a:cubicBezTo>
                <a:cubicBezTo>
                  <a:pt x="5492969" y="1322650"/>
                  <a:pt x="5507238" y="1316595"/>
                  <a:pt x="5494319" y="1292826"/>
                </a:cubicBezTo>
                <a:cubicBezTo>
                  <a:pt x="5517498" y="1065510"/>
                  <a:pt x="5653154" y="401596"/>
                  <a:pt x="5657286" y="200798"/>
                </a:cubicBezTo>
                <a:cubicBezTo>
                  <a:pt x="5661418" y="0"/>
                  <a:pt x="5661957" y="60539"/>
                  <a:pt x="5519109" y="88037"/>
                </a:cubicBezTo>
                <a:lnTo>
                  <a:pt x="4402917" y="435259"/>
                </a:lnTo>
                <a:lnTo>
                  <a:pt x="4402917" y="435259"/>
                </a:lnTo>
                <a:lnTo>
                  <a:pt x="4684270" y="646275"/>
                </a:lnTo>
                <a:cubicBezTo>
                  <a:pt x="4687994" y="653548"/>
                  <a:pt x="4702589" y="642958"/>
                  <a:pt x="4695993" y="657998"/>
                </a:cubicBezTo>
                <a:cubicBezTo>
                  <a:pt x="4612842" y="713675"/>
                  <a:pt x="4441387" y="835528"/>
                  <a:pt x="4185366" y="980334"/>
                </a:cubicBezTo>
                <a:cubicBezTo>
                  <a:pt x="3929345" y="1125140"/>
                  <a:pt x="3518384" y="1363906"/>
                  <a:pt x="3159864" y="1526833"/>
                </a:cubicBezTo>
                <a:cubicBezTo>
                  <a:pt x="2801344" y="1689760"/>
                  <a:pt x="2296061" y="1872895"/>
                  <a:pt x="2034245" y="1957895"/>
                </a:cubicBezTo>
                <a:lnTo>
                  <a:pt x="1624547" y="2053044"/>
                </a:lnTo>
                <a:lnTo>
                  <a:pt x="1676623" y="2007300"/>
                </a:lnTo>
                <a:cubicBezTo>
                  <a:pt x="1578931" y="2099131"/>
                  <a:pt x="1296301" y="2408644"/>
                  <a:pt x="1038393" y="2604029"/>
                </a:cubicBezTo>
                <a:cubicBezTo>
                  <a:pt x="780811" y="2782936"/>
                  <a:pt x="394995" y="3016529"/>
                  <a:pt x="221930" y="3126487"/>
                </a:cubicBezTo>
                <a:cubicBezTo>
                  <a:pt x="48865" y="3236445"/>
                  <a:pt x="17161" y="3272051"/>
                  <a:pt x="0" y="3263778"/>
                </a:cubicBezTo>
                <a:close/>
              </a:path>
            </a:pathLst>
          </a:custGeom>
          <a:solidFill>
            <a:srgbClr val="FF0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011863" y="5886450"/>
            <a:ext cx="2344737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Duggen et al. (2009) Geology, 37, 283-286</a:t>
            </a: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7499350" y="3773488"/>
            <a:ext cx="336550" cy="138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 flipV="1">
            <a:off x="7985125" y="4092575"/>
            <a:ext cx="188913" cy="352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>
            <a:off x="5724525" y="3808413"/>
            <a:ext cx="336550" cy="158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 flipH="1">
            <a:off x="6577013" y="3810000"/>
            <a:ext cx="174625" cy="458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8" name="Line 25"/>
          <p:cNvSpPr>
            <a:spLocks noChangeShapeType="1"/>
          </p:cNvSpPr>
          <p:nvPr/>
        </p:nvSpPr>
        <p:spPr bwMode="auto">
          <a:xfrm>
            <a:off x="4752975" y="5370513"/>
            <a:ext cx="422275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9" name="Line 28"/>
          <p:cNvSpPr>
            <a:spLocks noChangeShapeType="1"/>
          </p:cNvSpPr>
          <p:nvPr/>
        </p:nvSpPr>
        <p:spPr bwMode="auto">
          <a:xfrm>
            <a:off x="5810250" y="5278438"/>
            <a:ext cx="371475" cy="3127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0" name="Line 33"/>
          <p:cNvSpPr>
            <a:spLocks noChangeShapeType="1"/>
          </p:cNvSpPr>
          <p:nvPr/>
        </p:nvSpPr>
        <p:spPr bwMode="auto">
          <a:xfrm flipH="1" flipV="1">
            <a:off x="7151688" y="4192588"/>
            <a:ext cx="117475" cy="5635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1" name="Line 34"/>
          <p:cNvSpPr>
            <a:spLocks noChangeShapeType="1"/>
          </p:cNvSpPr>
          <p:nvPr/>
        </p:nvSpPr>
        <p:spPr bwMode="auto">
          <a:xfrm>
            <a:off x="5999163" y="3433763"/>
            <a:ext cx="450850" cy="10207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7356475" y="3748088"/>
            <a:ext cx="295275" cy="309562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6991350" y="4002088"/>
            <a:ext cx="295275" cy="309562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24" name="AutoShape 17"/>
          <p:cNvSpPr>
            <a:spLocks noChangeArrowheads="1"/>
          </p:cNvSpPr>
          <p:nvPr/>
        </p:nvSpPr>
        <p:spPr bwMode="auto">
          <a:xfrm>
            <a:off x="6299200" y="4281488"/>
            <a:ext cx="295275" cy="309562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25" name="AutoShape 19"/>
          <p:cNvSpPr>
            <a:spLocks noChangeArrowheads="1"/>
          </p:cNvSpPr>
          <p:nvPr/>
        </p:nvSpPr>
        <p:spPr bwMode="auto">
          <a:xfrm>
            <a:off x="6443663" y="4114800"/>
            <a:ext cx="295275" cy="309563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26" name="AutoShape 24"/>
          <p:cNvSpPr>
            <a:spLocks noChangeArrowheads="1"/>
          </p:cNvSpPr>
          <p:nvPr/>
        </p:nvSpPr>
        <p:spPr bwMode="auto">
          <a:xfrm>
            <a:off x="5032375" y="5424488"/>
            <a:ext cx="295275" cy="309562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auto">
          <a:xfrm>
            <a:off x="6040438" y="5410200"/>
            <a:ext cx="295275" cy="309563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28" name="AutoShape 30"/>
          <p:cNvSpPr>
            <a:spLocks noChangeArrowheads="1"/>
          </p:cNvSpPr>
          <p:nvPr/>
        </p:nvSpPr>
        <p:spPr bwMode="auto">
          <a:xfrm>
            <a:off x="5913438" y="3792538"/>
            <a:ext cx="295275" cy="309562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29" name="AutoShape 31"/>
          <p:cNvSpPr>
            <a:spLocks noChangeArrowheads="1"/>
          </p:cNvSpPr>
          <p:nvPr/>
        </p:nvSpPr>
        <p:spPr bwMode="auto">
          <a:xfrm>
            <a:off x="7820025" y="3903663"/>
            <a:ext cx="295275" cy="309562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a typeface="+mn-ea"/>
            </a:endParaRPr>
          </a:p>
        </p:txBody>
      </p:sp>
      <p:sp>
        <p:nvSpPr>
          <p:cNvPr id="30" name="Rettangolo arrotondato 29"/>
          <p:cNvSpPr/>
          <p:nvPr/>
        </p:nvSpPr>
        <p:spPr>
          <a:xfrm>
            <a:off x="7523163" y="3463925"/>
            <a:ext cx="1019175" cy="323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&gt;50 Ma</a:t>
            </a:r>
          </a:p>
        </p:txBody>
      </p:sp>
      <p:sp>
        <p:nvSpPr>
          <p:cNvPr id="31" name="Rettangolo arrotondato 30"/>
          <p:cNvSpPr/>
          <p:nvPr/>
        </p:nvSpPr>
        <p:spPr>
          <a:xfrm>
            <a:off x="6586538" y="4756150"/>
            <a:ext cx="1354137" cy="32543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50-32 Ma</a:t>
            </a:r>
          </a:p>
        </p:txBody>
      </p:sp>
      <p:sp>
        <p:nvSpPr>
          <p:cNvPr id="32" name="Rettangolo arrotondato 31"/>
          <p:cNvSpPr/>
          <p:nvPr/>
        </p:nvSpPr>
        <p:spPr>
          <a:xfrm>
            <a:off x="5289550" y="3136900"/>
            <a:ext cx="1354138" cy="323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45-35 Ma</a:t>
            </a:r>
          </a:p>
        </p:txBody>
      </p:sp>
      <p:sp>
        <p:nvSpPr>
          <p:cNvPr id="33" name="Rettangolo arrotondato 32"/>
          <p:cNvSpPr/>
          <p:nvPr/>
        </p:nvSpPr>
        <p:spPr>
          <a:xfrm>
            <a:off x="6199188" y="3541713"/>
            <a:ext cx="1092200" cy="323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14-5 Ma</a:t>
            </a:r>
          </a:p>
        </p:txBody>
      </p:sp>
      <p:sp>
        <p:nvSpPr>
          <p:cNvPr id="34" name="Rettangolo arrotondato 33"/>
          <p:cNvSpPr/>
          <p:nvPr/>
        </p:nvSpPr>
        <p:spPr>
          <a:xfrm>
            <a:off x="4062413" y="5057775"/>
            <a:ext cx="1100137" cy="323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12-2 Ma</a:t>
            </a:r>
          </a:p>
        </p:txBody>
      </p:sp>
      <p:sp>
        <p:nvSpPr>
          <p:cNvPr id="35" name="Rettangolo arrotondato 34"/>
          <p:cNvSpPr/>
          <p:nvPr/>
        </p:nvSpPr>
        <p:spPr>
          <a:xfrm>
            <a:off x="5299075" y="4970463"/>
            <a:ext cx="946150" cy="3254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9-1 Ma</a:t>
            </a:r>
          </a:p>
        </p:txBody>
      </p:sp>
      <p:sp>
        <p:nvSpPr>
          <p:cNvPr id="36" name="Rettangolo arrotondato 35"/>
          <p:cNvSpPr/>
          <p:nvPr/>
        </p:nvSpPr>
        <p:spPr>
          <a:xfrm>
            <a:off x="7718425" y="4403725"/>
            <a:ext cx="1009650" cy="323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6-1 Ma</a:t>
            </a:r>
          </a:p>
        </p:txBody>
      </p:sp>
      <p:sp>
        <p:nvSpPr>
          <p:cNvPr id="37" name="Rettangolo arrotondato 36"/>
          <p:cNvSpPr/>
          <p:nvPr/>
        </p:nvSpPr>
        <p:spPr>
          <a:xfrm>
            <a:off x="4752975" y="3614738"/>
            <a:ext cx="1009650" cy="3238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dirty="0">
                <a:solidFill>
                  <a:schemeClr val="tx1"/>
                </a:solidFill>
                <a:latin typeface="Comic Sans MS" pitchFamily="66" charset="0"/>
              </a:rPr>
              <a:t>2-0 Ma</a:t>
            </a:r>
          </a:p>
        </p:txBody>
      </p:sp>
      <p:sp>
        <p:nvSpPr>
          <p:cNvPr id="38" name="Rettangolo 37"/>
          <p:cNvSpPr/>
          <p:nvPr/>
        </p:nvSpPr>
        <p:spPr>
          <a:xfrm>
            <a:off x="5475288" y="1747838"/>
            <a:ext cx="612775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2" name="Gruppo 62"/>
          <p:cNvGrpSpPr>
            <a:grpSpLocks/>
          </p:cNvGrpSpPr>
          <p:nvPr/>
        </p:nvGrpSpPr>
        <p:grpSpPr bwMode="auto">
          <a:xfrm>
            <a:off x="0" y="0"/>
            <a:ext cx="5448300" cy="2808288"/>
            <a:chOff x="0" y="0"/>
            <a:chExt cx="5448312" cy="2808279"/>
          </a:xfrm>
        </p:grpSpPr>
        <p:sp>
          <p:nvSpPr>
            <p:cNvPr id="40" name="Rettangolo 39"/>
            <p:cNvSpPr/>
            <p:nvPr/>
          </p:nvSpPr>
          <p:spPr>
            <a:xfrm>
              <a:off x="0" y="0"/>
              <a:ext cx="5448312" cy="28082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717552" y="104775"/>
              <a:ext cx="4167197" cy="227964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8706" name="CasellaDiTesto 41"/>
            <p:cNvSpPr txBox="1">
              <a:spLocks noChangeArrowheads="1"/>
            </p:cNvSpPr>
            <p:nvPr/>
          </p:nvSpPr>
          <p:spPr bwMode="auto">
            <a:xfrm rot="-5400000">
              <a:off x="-499074" y="952730"/>
              <a:ext cx="148630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400">
                  <a:latin typeface="Comic Sans MS" charset="0"/>
                </a:rPr>
                <a:t>Age (Ma)</a:t>
              </a:r>
            </a:p>
          </p:txBody>
        </p:sp>
        <p:sp>
          <p:nvSpPr>
            <p:cNvPr id="44" name="Rettangolo arrotondato 43"/>
            <p:cNvSpPr/>
            <p:nvPr/>
          </p:nvSpPr>
          <p:spPr>
            <a:xfrm>
              <a:off x="1944692" y="1960557"/>
              <a:ext cx="115887" cy="331786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5" name="Rettangolo arrotondato 44"/>
            <p:cNvSpPr/>
            <p:nvPr/>
          </p:nvSpPr>
          <p:spPr>
            <a:xfrm>
              <a:off x="2395543" y="2047868"/>
              <a:ext cx="115887" cy="27463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6" name="Rettangolo arrotondato 45"/>
            <p:cNvSpPr/>
            <p:nvPr/>
          </p:nvSpPr>
          <p:spPr>
            <a:xfrm>
              <a:off x="3168657" y="730248"/>
              <a:ext cx="115888" cy="33019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7" name="Rettangolo arrotondato 46"/>
            <p:cNvSpPr/>
            <p:nvPr/>
          </p:nvSpPr>
          <p:spPr>
            <a:xfrm>
              <a:off x="3284545" y="2268531"/>
              <a:ext cx="115887" cy="11906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8" name="Rettangolo arrotondato 47"/>
            <p:cNvSpPr/>
            <p:nvPr/>
          </p:nvSpPr>
          <p:spPr>
            <a:xfrm>
              <a:off x="3449646" y="1852607"/>
              <a:ext cx="115887" cy="330199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9" name="Rettangolo arrotondato 48"/>
            <p:cNvSpPr/>
            <p:nvPr/>
          </p:nvSpPr>
          <p:spPr>
            <a:xfrm>
              <a:off x="3946534" y="490536"/>
              <a:ext cx="115888" cy="71754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0" name="Rettangolo arrotondato 49"/>
            <p:cNvSpPr/>
            <p:nvPr/>
          </p:nvSpPr>
          <p:spPr>
            <a:xfrm>
              <a:off x="4413260" y="131763"/>
              <a:ext cx="115888" cy="358774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1" name="Rettangolo arrotondato 50"/>
            <p:cNvSpPr/>
            <p:nvPr/>
          </p:nvSpPr>
          <p:spPr>
            <a:xfrm>
              <a:off x="4545023" y="2155818"/>
              <a:ext cx="115887" cy="192087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53" name="Connettore 2 52"/>
            <p:cNvCxnSpPr/>
            <p:nvPr/>
          </p:nvCxnSpPr>
          <p:spPr>
            <a:xfrm>
              <a:off x="698502" y="2570155"/>
              <a:ext cx="4238634" cy="111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ttangolo 54"/>
            <p:cNvSpPr/>
            <p:nvPr/>
          </p:nvSpPr>
          <p:spPr>
            <a:xfrm>
              <a:off x="930277" y="2509830"/>
              <a:ext cx="3721108" cy="192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8717" name="CasellaDiTesto 42"/>
            <p:cNvSpPr txBox="1">
              <a:spLocks noChangeArrowheads="1"/>
            </p:cNvSpPr>
            <p:nvPr/>
          </p:nvSpPr>
          <p:spPr bwMode="auto">
            <a:xfrm>
              <a:off x="694481" y="2381154"/>
              <a:ext cx="41900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>
                  <a:latin typeface="Comic Sans MS" charset="0"/>
                </a:rPr>
                <a:t>Increasing distance from Canaries</a:t>
              </a:r>
            </a:p>
          </p:txBody>
        </p:sp>
        <p:sp>
          <p:nvSpPr>
            <p:cNvPr id="28718" name="CasellaDiTesto 55"/>
            <p:cNvSpPr txBox="1">
              <a:spLocks noChangeArrowheads="1"/>
            </p:cNvSpPr>
            <p:nvPr/>
          </p:nvSpPr>
          <p:spPr bwMode="auto">
            <a:xfrm>
              <a:off x="344796" y="1858596"/>
              <a:ext cx="5043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600">
                  <a:latin typeface="Comic Sans MS" charset="0"/>
                </a:rPr>
                <a:t>10</a:t>
              </a:r>
            </a:p>
          </p:txBody>
        </p:sp>
        <p:sp>
          <p:nvSpPr>
            <p:cNvPr id="28719" name="CasellaDiTesto 56"/>
            <p:cNvSpPr txBox="1">
              <a:spLocks noChangeArrowheads="1"/>
            </p:cNvSpPr>
            <p:nvPr/>
          </p:nvSpPr>
          <p:spPr bwMode="auto">
            <a:xfrm>
              <a:off x="344796" y="1489661"/>
              <a:ext cx="5043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600">
                  <a:latin typeface="Comic Sans MS" charset="0"/>
                </a:rPr>
                <a:t>20</a:t>
              </a:r>
            </a:p>
          </p:txBody>
        </p:sp>
        <p:sp>
          <p:nvSpPr>
            <p:cNvPr id="28720" name="CasellaDiTesto 57"/>
            <p:cNvSpPr txBox="1">
              <a:spLocks noChangeArrowheads="1"/>
            </p:cNvSpPr>
            <p:nvPr/>
          </p:nvSpPr>
          <p:spPr bwMode="auto">
            <a:xfrm>
              <a:off x="344796" y="1095961"/>
              <a:ext cx="5043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600">
                  <a:latin typeface="Comic Sans MS" charset="0"/>
                </a:rPr>
                <a:t>30</a:t>
              </a:r>
            </a:p>
          </p:txBody>
        </p:sp>
        <p:sp>
          <p:nvSpPr>
            <p:cNvPr id="28721" name="CasellaDiTesto 58"/>
            <p:cNvSpPr txBox="1">
              <a:spLocks noChangeArrowheads="1"/>
            </p:cNvSpPr>
            <p:nvPr/>
          </p:nvSpPr>
          <p:spPr bwMode="auto">
            <a:xfrm>
              <a:off x="344796" y="726073"/>
              <a:ext cx="5043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600">
                  <a:latin typeface="Comic Sans MS" charset="0"/>
                </a:rPr>
                <a:t>40</a:t>
              </a:r>
            </a:p>
          </p:txBody>
        </p:sp>
        <p:sp>
          <p:nvSpPr>
            <p:cNvPr id="28722" name="CasellaDiTesto 59"/>
            <p:cNvSpPr txBox="1">
              <a:spLocks noChangeArrowheads="1"/>
            </p:cNvSpPr>
            <p:nvPr/>
          </p:nvSpPr>
          <p:spPr bwMode="auto">
            <a:xfrm>
              <a:off x="344796" y="321261"/>
              <a:ext cx="50439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600">
                  <a:latin typeface="Comic Sans MS" charset="0"/>
                </a:rPr>
                <a:t>50</a:t>
              </a:r>
            </a:p>
          </p:txBody>
        </p:sp>
      </p:grpSp>
      <p:sp>
        <p:nvSpPr>
          <p:cNvPr id="62" name="Freccia a destra 61"/>
          <p:cNvSpPr/>
          <p:nvPr/>
        </p:nvSpPr>
        <p:spPr>
          <a:xfrm rot="1816162">
            <a:off x="677863" y="827088"/>
            <a:ext cx="4121150" cy="741362"/>
          </a:xfrm>
          <a:prstGeom prst="rightArrow">
            <a:avLst>
              <a:gd name="adj1" fmla="val 50000"/>
              <a:gd name="adj2" fmla="val 85938"/>
            </a:avLst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400" b="1" dirty="0" err="1">
                <a:solidFill>
                  <a:schemeClr val="bg1"/>
                </a:solidFill>
              </a:rPr>
              <a:t>Expected</a:t>
            </a:r>
            <a:r>
              <a:rPr lang="it-IT" sz="2400" b="1" dirty="0">
                <a:solidFill>
                  <a:schemeClr val="bg1"/>
                </a:solidFill>
              </a:rPr>
              <a:t> </a:t>
            </a:r>
            <a:r>
              <a:rPr lang="it-IT" sz="2400" b="1" dirty="0" err="1">
                <a:solidFill>
                  <a:schemeClr val="bg1"/>
                </a:solidFill>
              </a:rPr>
              <a:t>age</a:t>
            </a:r>
            <a:r>
              <a:rPr lang="it-IT" sz="2400" b="1" dirty="0">
                <a:solidFill>
                  <a:schemeClr val="bg1"/>
                </a:solidFill>
              </a:rPr>
              <a:t> trend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6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8"/>
          <a:stretch>
            <a:fillRect/>
          </a:stretch>
        </p:blipFill>
        <p:spPr bwMode="auto">
          <a:xfrm>
            <a:off x="0" y="2197100"/>
            <a:ext cx="5741988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 rot="18072418">
            <a:off x="1493838" y="3976688"/>
            <a:ext cx="24193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charset="0"/>
              </a:rPr>
              <a:t>E   C   R   i   S</a:t>
            </a: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319213" y="4991100"/>
            <a:ext cx="795337" cy="7985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 rot="5400000">
            <a:off x="210344" y="3344069"/>
            <a:ext cx="3052763" cy="231775"/>
          </a:xfrm>
          <a:prstGeom prst="rightArrow">
            <a:avLst>
              <a:gd name="adj1" fmla="val 50000"/>
              <a:gd name="adj2" fmla="val 14226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788025" y="3336925"/>
            <a:ext cx="3194050" cy="2800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</a:t>
            </a: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uropean</a:t>
            </a:r>
            <a:r>
              <a:rPr lang="it-IT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C</a:t>
            </a: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enozoic</a:t>
            </a:r>
            <a:r>
              <a:rPr lang="it-IT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Ri</a:t>
            </a: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ft </a:t>
            </a:r>
            <a:r>
              <a:rPr lang="it-IT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S</a:t>
            </a:r>
            <a:r>
              <a:rPr lang="it-IT" sz="4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ystem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0" y="254000"/>
            <a:ext cx="5497513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Cenozoic igneous activity in the French Massif Central (~65-0.004 Ma)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7" grpId="0" animBg="1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5497513" cy="1255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Much of the Cenozoic igneous activity of France is located on an uplifted area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49544" r="60863" b="20158"/>
          <a:stretch>
            <a:fillRect/>
          </a:stretch>
        </p:blipFill>
        <p:spPr bwMode="auto">
          <a:xfrm>
            <a:off x="165100" y="2008188"/>
            <a:ext cx="3540125" cy="4748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5"/>
          <p:cNvGrpSpPr>
            <a:grpSpLocks noChangeAspect="1"/>
          </p:cNvGrpSpPr>
          <p:nvPr/>
        </p:nvGrpSpPr>
        <p:grpSpPr bwMode="auto">
          <a:xfrm>
            <a:off x="3765550" y="4827588"/>
            <a:ext cx="1973263" cy="1946275"/>
            <a:chOff x="1497" y="2250"/>
            <a:chExt cx="1778" cy="1753"/>
          </a:xfrm>
        </p:grpSpPr>
        <p:pic>
          <p:nvPicPr>
            <p:cNvPr id="3072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t="12996" r="58299" b="32965"/>
            <a:stretch>
              <a:fillRect/>
            </a:stretch>
          </p:blipFill>
          <p:spPr bwMode="auto">
            <a:xfrm>
              <a:off x="1497" y="2250"/>
              <a:ext cx="1778" cy="17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29" name="Freeform 7"/>
            <p:cNvSpPr>
              <a:spLocks noChangeAspect="1"/>
            </p:cNvSpPr>
            <p:nvPr/>
          </p:nvSpPr>
          <p:spPr bwMode="auto">
            <a:xfrm>
              <a:off x="2802" y="2766"/>
              <a:ext cx="354" cy="478"/>
            </a:xfrm>
            <a:custGeom>
              <a:avLst/>
              <a:gdLst>
                <a:gd name="T0" fmla="*/ 0 w 354"/>
                <a:gd name="T1" fmla="*/ 430 h 478"/>
                <a:gd name="T2" fmla="*/ 33 w 354"/>
                <a:gd name="T3" fmla="*/ 478 h 478"/>
                <a:gd name="T4" fmla="*/ 330 w 354"/>
                <a:gd name="T5" fmla="*/ 67 h 478"/>
                <a:gd name="T6" fmla="*/ 348 w 354"/>
                <a:gd name="T7" fmla="*/ 31 h 478"/>
                <a:gd name="T8" fmla="*/ 354 w 354"/>
                <a:gd name="T9" fmla="*/ 18 h 478"/>
                <a:gd name="T10" fmla="*/ 351 w 354"/>
                <a:gd name="T11" fmla="*/ 0 h 478"/>
                <a:gd name="T12" fmla="*/ 0 w 354"/>
                <a:gd name="T13" fmla="*/ 430 h 4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4"/>
                <a:gd name="T22" fmla="*/ 0 h 478"/>
                <a:gd name="T23" fmla="*/ 354 w 354"/>
                <a:gd name="T24" fmla="*/ 478 h 4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4" h="478">
                  <a:moveTo>
                    <a:pt x="0" y="430"/>
                  </a:moveTo>
                  <a:lnTo>
                    <a:pt x="33" y="478"/>
                  </a:lnTo>
                  <a:lnTo>
                    <a:pt x="330" y="67"/>
                  </a:lnTo>
                  <a:lnTo>
                    <a:pt x="348" y="31"/>
                  </a:lnTo>
                  <a:lnTo>
                    <a:pt x="354" y="18"/>
                  </a:lnTo>
                  <a:lnTo>
                    <a:pt x="351" y="0"/>
                  </a:lnTo>
                  <a:lnTo>
                    <a:pt x="0" y="43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0730" name="Freeform 8"/>
            <p:cNvSpPr>
              <a:spLocks noChangeAspect="1"/>
            </p:cNvSpPr>
            <p:nvPr/>
          </p:nvSpPr>
          <p:spPr bwMode="auto">
            <a:xfrm>
              <a:off x="3164" y="2608"/>
              <a:ext cx="111" cy="177"/>
            </a:xfrm>
            <a:custGeom>
              <a:avLst/>
              <a:gdLst>
                <a:gd name="T0" fmla="*/ 9 w 111"/>
                <a:gd name="T1" fmla="*/ 177 h 177"/>
                <a:gd name="T2" fmla="*/ 111 w 111"/>
                <a:gd name="T3" fmla="*/ 33 h 177"/>
                <a:gd name="T4" fmla="*/ 106 w 111"/>
                <a:gd name="T5" fmla="*/ 0 h 177"/>
                <a:gd name="T6" fmla="*/ 3 w 111"/>
                <a:gd name="T7" fmla="*/ 141 h 177"/>
                <a:gd name="T8" fmla="*/ 0 w 111"/>
                <a:gd name="T9" fmla="*/ 156 h 177"/>
                <a:gd name="T10" fmla="*/ 9 w 111"/>
                <a:gd name="T11" fmla="*/ 177 h 1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1"/>
                <a:gd name="T19" fmla="*/ 0 h 177"/>
                <a:gd name="T20" fmla="*/ 111 w 111"/>
                <a:gd name="T21" fmla="*/ 177 h 1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1" h="177">
                  <a:moveTo>
                    <a:pt x="9" y="177"/>
                  </a:moveTo>
                  <a:lnTo>
                    <a:pt x="111" y="33"/>
                  </a:lnTo>
                  <a:lnTo>
                    <a:pt x="106" y="0"/>
                  </a:lnTo>
                  <a:lnTo>
                    <a:pt x="3" y="141"/>
                  </a:lnTo>
                  <a:lnTo>
                    <a:pt x="0" y="156"/>
                  </a:lnTo>
                  <a:lnTo>
                    <a:pt x="9" y="1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0731" name="Freeform 9"/>
            <p:cNvSpPr>
              <a:spLocks noChangeAspect="1"/>
            </p:cNvSpPr>
            <p:nvPr/>
          </p:nvSpPr>
          <p:spPr bwMode="auto">
            <a:xfrm>
              <a:off x="2805" y="3765"/>
              <a:ext cx="231" cy="238"/>
            </a:xfrm>
            <a:custGeom>
              <a:avLst/>
              <a:gdLst>
                <a:gd name="T0" fmla="*/ 8 w 231"/>
                <a:gd name="T1" fmla="*/ 28 h 238"/>
                <a:gd name="T2" fmla="*/ 191 w 231"/>
                <a:gd name="T3" fmla="*/ 238 h 238"/>
                <a:gd name="T4" fmla="*/ 231 w 231"/>
                <a:gd name="T5" fmla="*/ 234 h 238"/>
                <a:gd name="T6" fmla="*/ 24 w 231"/>
                <a:gd name="T7" fmla="*/ 0 h 238"/>
                <a:gd name="T8" fmla="*/ 20 w 231"/>
                <a:gd name="T9" fmla="*/ 19 h 238"/>
                <a:gd name="T10" fmla="*/ 0 w 231"/>
                <a:gd name="T11" fmla="*/ 21 h 238"/>
                <a:gd name="T12" fmla="*/ 8 w 231"/>
                <a:gd name="T13" fmla="*/ 28 h 2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1"/>
                <a:gd name="T22" fmla="*/ 0 h 238"/>
                <a:gd name="T23" fmla="*/ 231 w 231"/>
                <a:gd name="T24" fmla="*/ 238 h 2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1" h="238">
                  <a:moveTo>
                    <a:pt x="8" y="28"/>
                  </a:moveTo>
                  <a:lnTo>
                    <a:pt x="191" y="238"/>
                  </a:lnTo>
                  <a:lnTo>
                    <a:pt x="231" y="234"/>
                  </a:lnTo>
                  <a:lnTo>
                    <a:pt x="24" y="0"/>
                  </a:lnTo>
                  <a:lnTo>
                    <a:pt x="20" y="19"/>
                  </a:lnTo>
                  <a:lnTo>
                    <a:pt x="0" y="21"/>
                  </a:lnTo>
                  <a:lnTo>
                    <a:pt x="8" y="2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0732" name="Freeform 10"/>
            <p:cNvSpPr>
              <a:spLocks noChangeAspect="1"/>
            </p:cNvSpPr>
            <p:nvPr/>
          </p:nvSpPr>
          <p:spPr bwMode="auto">
            <a:xfrm>
              <a:off x="2352" y="3153"/>
              <a:ext cx="497" cy="461"/>
            </a:xfrm>
            <a:custGeom>
              <a:avLst/>
              <a:gdLst>
                <a:gd name="T0" fmla="*/ 32 w 497"/>
                <a:gd name="T1" fmla="*/ 452 h 461"/>
                <a:gd name="T2" fmla="*/ 89 w 497"/>
                <a:gd name="T3" fmla="*/ 440 h 461"/>
                <a:gd name="T4" fmla="*/ 84 w 497"/>
                <a:gd name="T5" fmla="*/ 80 h 461"/>
                <a:gd name="T6" fmla="*/ 455 w 497"/>
                <a:gd name="T7" fmla="*/ 80 h 461"/>
                <a:gd name="T8" fmla="*/ 455 w 497"/>
                <a:gd name="T9" fmla="*/ 461 h 461"/>
                <a:gd name="T10" fmla="*/ 497 w 497"/>
                <a:gd name="T11" fmla="*/ 453 h 461"/>
                <a:gd name="T12" fmla="*/ 491 w 497"/>
                <a:gd name="T13" fmla="*/ 0 h 461"/>
                <a:gd name="T14" fmla="*/ 0 w 497"/>
                <a:gd name="T15" fmla="*/ 9 h 461"/>
                <a:gd name="T16" fmla="*/ 32 w 497"/>
                <a:gd name="T17" fmla="*/ 452 h 4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97"/>
                <a:gd name="T28" fmla="*/ 0 h 461"/>
                <a:gd name="T29" fmla="*/ 497 w 497"/>
                <a:gd name="T30" fmla="*/ 461 h 4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97" h="461">
                  <a:moveTo>
                    <a:pt x="32" y="452"/>
                  </a:moveTo>
                  <a:lnTo>
                    <a:pt x="89" y="440"/>
                  </a:lnTo>
                  <a:lnTo>
                    <a:pt x="84" y="80"/>
                  </a:lnTo>
                  <a:lnTo>
                    <a:pt x="455" y="80"/>
                  </a:lnTo>
                  <a:lnTo>
                    <a:pt x="455" y="461"/>
                  </a:lnTo>
                  <a:lnTo>
                    <a:pt x="497" y="453"/>
                  </a:lnTo>
                  <a:lnTo>
                    <a:pt x="491" y="0"/>
                  </a:lnTo>
                  <a:lnTo>
                    <a:pt x="0" y="9"/>
                  </a:lnTo>
                  <a:lnTo>
                    <a:pt x="32" y="4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0733" name="Freeform 11"/>
            <p:cNvSpPr>
              <a:spLocks noChangeAspect="1"/>
            </p:cNvSpPr>
            <p:nvPr/>
          </p:nvSpPr>
          <p:spPr bwMode="auto">
            <a:xfrm>
              <a:off x="2399" y="3502"/>
              <a:ext cx="439" cy="306"/>
            </a:xfrm>
            <a:custGeom>
              <a:avLst/>
              <a:gdLst>
                <a:gd name="T0" fmla="*/ 0 w 439"/>
                <a:gd name="T1" fmla="*/ 6 h 306"/>
                <a:gd name="T2" fmla="*/ 1 w 439"/>
                <a:gd name="T3" fmla="*/ 293 h 306"/>
                <a:gd name="T4" fmla="*/ 151 w 439"/>
                <a:gd name="T5" fmla="*/ 288 h 306"/>
                <a:gd name="T6" fmla="*/ 201 w 439"/>
                <a:gd name="T7" fmla="*/ 281 h 306"/>
                <a:gd name="T8" fmla="*/ 429 w 439"/>
                <a:gd name="T9" fmla="*/ 306 h 306"/>
                <a:gd name="T10" fmla="*/ 439 w 439"/>
                <a:gd name="T11" fmla="*/ 24 h 306"/>
                <a:gd name="T12" fmla="*/ 406 w 439"/>
                <a:gd name="T13" fmla="*/ 30 h 306"/>
                <a:gd name="T14" fmla="*/ 411 w 439"/>
                <a:gd name="T15" fmla="*/ 260 h 306"/>
                <a:gd name="T16" fmla="*/ 36 w 439"/>
                <a:gd name="T17" fmla="*/ 263 h 306"/>
                <a:gd name="T18" fmla="*/ 33 w 439"/>
                <a:gd name="T19" fmla="*/ 0 h 306"/>
                <a:gd name="T20" fmla="*/ 0 w 439"/>
                <a:gd name="T21" fmla="*/ 6 h 30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9"/>
                <a:gd name="T34" fmla="*/ 0 h 306"/>
                <a:gd name="T35" fmla="*/ 439 w 439"/>
                <a:gd name="T36" fmla="*/ 306 h 30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9" h="306">
                  <a:moveTo>
                    <a:pt x="0" y="6"/>
                  </a:moveTo>
                  <a:lnTo>
                    <a:pt x="1" y="293"/>
                  </a:lnTo>
                  <a:lnTo>
                    <a:pt x="151" y="288"/>
                  </a:lnTo>
                  <a:lnTo>
                    <a:pt x="201" y="281"/>
                  </a:lnTo>
                  <a:lnTo>
                    <a:pt x="429" y="306"/>
                  </a:lnTo>
                  <a:lnTo>
                    <a:pt x="439" y="24"/>
                  </a:lnTo>
                  <a:lnTo>
                    <a:pt x="406" y="30"/>
                  </a:lnTo>
                  <a:lnTo>
                    <a:pt x="411" y="260"/>
                  </a:lnTo>
                  <a:lnTo>
                    <a:pt x="36" y="263"/>
                  </a:lnTo>
                  <a:lnTo>
                    <a:pt x="3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0734" name="Rectangle 12"/>
            <p:cNvSpPr>
              <a:spLocks noChangeAspect="1" noChangeArrowheads="1"/>
            </p:cNvSpPr>
            <p:nvPr/>
          </p:nvSpPr>
          <p:spPr bwMode="auto">
            <a:xfrm>
              <a:off x="2410" y="3172"/>
              <a:ext cx="435" cy="56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69850" y="1193800"/>
            <a:ext cx="5345113" cy="86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Here Hercynian metamorphic and igneous rocks crop out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798888" y="2994025"/>
            <a:ext cx="5345112" cy="1255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The lithospheric structure of the Hercynian basement is very complex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0"/>
            <a:ext cx="5521325" cy="1643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The Massif Central is divided by a major NNE-SSW trending Late Hercynian strike-slip fault system (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Sillon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Houlier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).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1281113" y="2932113"/>
            <a:ext cx="7793037" cy="3876675"/>
            <a:chOff x="770" y="1891"/>
            <a:chExt cx="4909" cy="2442"/>
          </a:xfrm>
        </p:grpSpPr>
        <p:pic>
          <p:nvPicPr>
            <p:cNvPr id="3175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" y="1891"/>
              <a:ext cx="4909" cy="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7" name="Freeform 6"/>
            <p:cNvSpPr>
              <a:spLocks/>
            </p:cNvSpPr>
            <p:nvPr/>
          </p:nvSpPr>
          <p:spPr bwMode="auto">
            <a:xfrm>
              <a:off x="2836" y="3747"/>
              <a:ext cx="1347" cy="569"/>
            </a:xfrm>
            <a:custGeom>
              <a:avLst/>
              <a:gdLst>
                <a:gd name="T0" fmla="*/ 0 w 1347"/>
                <a:gd name="T1" fmla="*/ 569 h 569"/>
                <a:gd name="T2" fmla="*/ 62 w 1347"/>
                <a:gd name="T3" fmla="*/ 258 h 569"/>
                <a:gd name="T4" fmla="*/ 239 w 1347"/>
                <a:gd name="T5" fmla="*/ 63 h 569"/>
                <a:gd name="T6" fmla="*/ 434 w 1347"/>
                <a:gd name="T7" fmla="*/ 1 h 569"/>
                <a:gd name="T8" fmla="*/ 691 w 1347"/>
                <a:gd name="T9" fmla="*/ 37 h 569"/>
                <a:gd name="T10" fmla="*/ 912 w 1347"/>
                <a:gd name="T11" fmla="*/ 37 h 569"/>
                <a:gd name="T12" fmla="*/ 1134 w 1347"/>
                <a:gd name="T13" fmla="*/ 117 h 569"/>
                <a:gd name="T14" fmla="*/ 1347 w 1347"/>
                <a:gd name="T15" fmla="*/ 409 h 569"/>
                <a:gd name="T16" fmla="*/ 1347 w 1347"/>
                <a:gd name="T17" fmla="*/ 551 h 569"/>
                <a:gd name="T18" fmla="*/ 0 w 1347"/>
                <a:gd name="T19" fmla="*/ 569 h 5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47"/>
                <a:gd name="T31" fmla="*/ 0 h 569"/>
                <a:gd name="T32" fmla="*/ 1347 w 1347"/>
                <a:gd name="T33" fmla="*/ 569 h 5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47" h="569">
                  <a:moveTo>
                    <a:pt x="0" y="569"/>
                  </a:moveTo>
                  <a:lnTo>
                    <a:pt x="62" y="258"/>
                  </a:lnTo>
                  <a:lnTo>
                    <a:pt x="239" y="63"/>
                  </a:lnTo>
                  <a:cubicBezTo>
                    <a:pt x="446" y="0"/>
                    <a:pt x="514" y="1"/>
                    <a:pt x="434" y="1"/>
                  </a:cubicBezTo>
                  <a:lnTo>
                    <a:pt x="691" y="37"/>
                  </a:lnTo>
                  <a:lnTo>
                    <a:pt x="912" y="37"/>
                  </a:lnTo>
                  <a:lnTo>
                    <a:pt x="1134" y="117"/>
                  </a:lnTo>
                  <a:lnTo>
                    <a:pt x="1347" y="409"/>
                  </a:lnTo>
                  <a:lnTo>
                    <a:pt x="1347" y="551"/>
                  </a:lnTo>
                  <a:lnTo>
                    <a:pt x="0" y="5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8" name="Text Box 7"/>
            <p:cNvSpPr txBox="1">
              <a:spLocks noChangeArrowheads="1"/>
            </p:cNvSpPr>
            <p:nvPr/>
          </p:nvSpPr>
          <p:spPr bwMode="auto">
            <a:xfrm>
              <a:off x="2924" y="3929"/>
              <a:ext cx="270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>
                  <a:latin typeface="Comic Sans MS" charset="0"/>
                </a:rPr>
                <a:t>Babuska et al. (2002) Tectonics, 21, 10.1029/2001TC901035</a:t>
              </a:r>
            </a:p>
          </p:txBody>
        </p:sp>
      </p:grpSp>
      <p:sp>
        <p:nvSpPr>
          <p:cNvPr id="9" name="Ovale 8"/>
          <p:cNvSpPr/>
          <p:nvPr/>
        </p:nvSpPr>
        <p:spPr>
          <a:xfrm>
            <a:off x="3248025" y="3649663"/>
            <a:ext cx="492125" cy="92233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6962775" y="3379788"/>
            <a:ext cx="493713" cy="79375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6940550" y="5029200"/>
            <a:ext cx="620713" cy="793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5" name="Gruppo 20"/>
          <p:cNvGrpSpPr>
            <a:grpSpLocks/>
          </p:cNvGrpSpPr>
          <p:nvPr/>
        </p:nvGrpSpPr>
        <p:grpSpPr bwMode="auto">
          <a:xfrm>
            <a:off x="2506663" y="1703388"/>
            <a:ext cx="1568450" cy="1855787"/>
            <a:chOff x="2506207" y="1703379"/>
            <a:chExt cx="1568589" cy="1855161"/>
          </a:xfrm>
        </p:grpSpPr>
        <p:sp>
          <p:nvSpPr>
            <p:cNvPr id="12" name="Figura a mano libera 11"/>
            <p:cNvSpPr/>
            <p:nvPr/>
          </p:nvSpPr>
          <p:spPr>
            <a:xfrm>
              <a:off x="2506207" y="1703379"/>
              <a:ext cx="1540011" cy="1839291"/>
            </a:xfrm>
            <a:custGeom>
              <a:avLst/>
              <a:gdLst>
                <a:gd name="connsiteX0" fmla="*/ 231140 w 1441450"/>
                <a:gd name="connsiteY0" fmla="*/ 0 h 2148840"/>
                <a:gd name="connsiteX1" fmla="*/ 1191260 w 1441450"/>
                <a:gd name="connsiteY1" fmla="*/ 121920 h 2148840"/>
                <a:gd name="connsiteX2" fmla="*/ 1427480 w 1441450"/>
                <a:gd name="connsiteY2" fmla="*/ 662940 h 2148840"/>
                <a:gd name="connsiteX3" fmla="*/ 1107440 w 1441450"/>
                <a:gd name="connsiteY3" fmla="*/ 1341120 h 2148840"/>
                <a:gd name="connsiteX4" fmla="*/ 177800 w 1441450"/>
                <a:gd name="connsiteY4" fmla="*/ 1546860 h 2148840"/>
                <a:gd name="connsiteX5" fmla="*/ 40640 w 1441450"/>
                <a:gd name="connsiteY5" fmla="*/ 1866900 h 2148840"/>
                <a:gd name="connsiteX6" fmla="*/ 185420 w 1441450"/>
                <a:gd name="connsiteY6" fmla="*/ 2148840 h 2148840"/>
                <a:gd name="connsiteX0" fmla="*/ 231140 w 1461738"/>
                <a:gd name="connsiteY0" fmla="*/ 0 h 2148840"/>
                <a:gd name="connsiteX1" fmla="*/ 901893 w 1461738"/>
                <a:gd name="connsiteY1" fmla="*/ 419104 h 2148840"/>
                <a:gd name="connsiteX2" fmla="*/ 1427480 w 1461738"/>
                <a:gd name="connsiteY2" fmla="*/ 662940 h 2148840"/>
                <a:gd name="connsiteX3" fmla="*/ 1107440 w 1461738"/>
                <a:gd name="connsiteY3" fmla="*/ 1341120 h 2148840"/>
                <a:gd name="connsiteX4" fmla="*/ 177800 w 1461738"/>
                <a:gd name="connsiteY4" fmla="*/ 1546860 h 2148840"/>
                <a:gd name="connsiteX5" fmla="*/ 40640 w 1461738"/>
                <a:gd name="connsiteY5" fmla="*/ 1866900 h 2148840"/>
                <a:gd name="connsiteX6" fmla="*/ 185420 w 1461738"/>
                <a:gd name="connsiteY6" fmla="*/ 2148840 h 2148840"/>
                <a:gd name="connsiteX0" fmla="*/ 231140 w 1118136"/>
                <a:gd name="connsiteY0" fmla="*/ 0 h 2148840"/>
                <a:gd name="connsiteX1" fmla="*/ 901893 w 1118136"/>
                <a:gd name="connsiteY1" fmla="*/ 419104 h 2148840"/>
                <a:gd name="connsiteX2" fmla="*/ 241979 w 1118136"/>
                <a:gd name="connsiteY2" fmla="*/ 902290 h 2148840"/>
                <a:gd name="connsiteX3" fmla="*/ 1107440 w 1118136"/>
                <a:gd name="connsiteY3" fmla="*/ 1341120 h 2148840"/>
                <a:gd name="connsiteX4" fmla="*/ 177800 w 1118136"/>
                <a:gd name="connsiteY4" fmla="*/ 1546860 h 2148840"/>
                <a:gd name="connsiteX5" fmla="*/ 40640 w 1118136"/>
                <a:gd name="connsiteY5" fmla="*/ 1866900 h 2148840"/>
                <a:gd name="connsiteX6" fmla="*/ 185420 w 1118136"/>
                <a:gd name="connsiteY6" fmla="*/ 2148840 h 2148840"/>
                <a:gd name="connsiteX0" fmla="*/ 191770 w 864329"/>
                <a:gd name="connsiteY0" fmla="*/ 0 h 2148840"/>
                <a:gd name="connsiteX1" fmla="*/ 862523 w 864329"/>
                <a:gd name="connsiteY1" fmla="*/ 419104 h 2148840"/>
                <a:gd name="connsiteX2" fmla="*/ 202609 w 864329"/>
                <a:gd name="connsiteY2" fmla="*/ 902290 h 2148840"/>
                <a:gd name="connsiteX3" fmla="*/ 138430 w 864329"/>
                <a:gd name="connsiteY3" fmla="*/ 1546860 h 2148840"/>
                <a:gd name="connsiteX4" fmla="*/ 1270 w 864329"/>
                <a:gd name="connsiteY4" fmla="*/ 1866900 h 2148840"/>
                <a:gd name="connsiteX5" fmla="*/ 146050 w 864329"/>
                <a:gd name="connsiteY5" fmla="*/ 2148840 h 2148840"/>
                <a:gd name="connsiteX0" fmla="*/ 0 w 2522579"/>
                <a:gd name="connsiteY0" fmla="*/ 0 h 1839921"/>
                <a:gd name="connsiteX1" fmla="*/ 2256484 w 2522579"/>
                <a:gd name="connsiteY1" fmla="*/ 110185 h 1839921"/>
                <a:gd name="connsiteX2" fmla="*/ 1596570 w 2522579"/>
                <a:gd name="connsiteY2" fmla="*/ 593371 h 1839921"/>
                <a:gd name="connsiteX3" fmla="*/ 1532391 w 2522579"/>
                <a:gd name="connsiteY3" fmla="*/ 1237941 h 1839921"/>
                <a:gd name="connsiteX4" fmla="*/ 1395231 w 2522579"/>
                <a:gd name="connsiteY4" fmla="*/ 1557981 h 1839921"/>
                <a:gd name="connsiteX5" fmla="*/ 1540011 w 2522579"/>
                <a:gd name="connsiteY5" fmla="*/ 1839921 h 1839921"/>
                <a:gd name="connsiteX0" fmla="*/ 0 w 1851968"/>
                <a:gd name="connsiteY0" fmla="*/ 0 h 1839921"/>
                <a:gd name="connsiteX1" fmla="*/ 1596570 w 1851968"/>
                <a:gd name="connsiteY1" fmla="*/ 593371 h 1839921"/>
                <a:gd name="connsiteX2" fmla="*/ 1532391 w 1851968"/>
                <a:gd name="connsiteY2" fmla="*/ 1237941 h 1839921"/>
                <a:gd name="connsiteX3" fmla="*/ 1395231 w 1851968"/>
                <a:gd name="connsiteY3" fmla="*/ 1557981 h 1839921"/>
                <a:gd name="connsiteX4" fmla="*/ 1540011 w 1851968"/>
                <a:gd name="connsiteY4" fmla="*/ 1839921 h 1839921"/>
                <a:gd name="connsiteX0" fmla="*/ 0 w 1595290"/>
                <a:gd name="connsiteY0" fmla="*/ 0 h 1839921"/>
                <a:gd name="connsiteX1" fmla="*/ 1017835 w 1595290"/>
                <a:gd name="connsiteY1" fmla="*/ 593371 h 1839921"/>
                <a:gd name="connsiteX2" fmla="*/ 1532391 w 1595290"/>
                <a:gd name="connsiteY2" fmla="*/ 1237941 h 1839921"/>
                <a:gd name="connsiteX3" fmla="*/ 1395231 w 1595290"/>
                <a:gd name="connsiteY3" fmla="*/ 1557981 h 1839921"/>
                <a:gd name="connsiteX4" fmla="*/ 1540011 w 1595290"/>
                <a:gd name="connsiteY4" fmla="*/ 1839921 h 1839921"/>
                <a:gd name="connsiteX0" fmla="*/ 0 w 1540011"/>
                <a:gd name="connsiteY0" fmla="*/ 0 h 1839921"/>
                <a:gd name="connsiteX1" fmla="*/ 1017835 w 1540011"/>
                <a:gd name="connsiteY1" fmla="*/ 593371 h 1839921"/>
                <a:gd name="connsiteX2" fmla="*/ 1395231 w 1540011"/>
                <a:gd name="connsiteY2" fmla="*/ 1557981 h 1839921"/>
                <a:gd name="connsiteX3" fmla="*/ 1540011 w 1540011"/>
                <a:gd name="connsiteY3" fmla="*/ 1839921 h 183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0011" h="1839921">
                  <a:moveTo>
                    <a:pt x="0" y="0"/>
                  </a:moveTo>
                  <a:cubicBezTo>
                    <a:pt x="332619" y="123619"/>
                    <a:pt x="785297" y="333708"/>
                    <a:pt x="1017835" y="593371"/>
                  </a:cubicBezTo>
                  <a:cubicBezTo>
                    <a:pt x="1250373" y="853034"/>
                    <a:pt x="1308202" y="1350223"/>
                    <a:pt x="1395231" y="1557981"/>
                  </a:cubicBezTo>
                  <a:cubicBezTo>
                    <a:pt x="1396501" y="1658311"/>
                    <a:pt x="1468256" y="1749116"/>
                    <a:pt x="1540011" y="1839921"/>
                  </a:cubicBezTo>
                </a:path>
              </a:pathLst>
            </a:cu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cxnSp>
          <p:nvCxnSpPr>
            <p:cNvPr id="14" name="Connettore 1 13"/>
            <p:cNvCxnSpPr/>
            <p:nvPr/>
          </p:nvCxnSpPr>
          <p:spPr>
            <a:xfrm>
              <a:off x="3741391" y="3453800"/>
              <a:ext cx="327054" cy="92044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5400000">
              <a:off x="3903397" y="3387141"/>
              <a:ext cx="311045" cy="31753"/>
            </a:xfrm>
            <a:prstGeom prst="line">
              <a:avLst/>
            </a:prstGeom>
            <a:ln w="571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2"/>
          <a:stretch>
            <a:fillRect/>
          </a:stretch>
        </p:blipFill>
        <p:spPr bwMode="auto">
          <a:xfrm>
            <a:off x="2095500" y="3121025"/>
            <a:ext cx="7040563" cy="373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4275138"/>
            <a:ext cx="2095500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>
                <a:latin typeface="Comic Sans MS" charset="0"/>
              </a:rPr>
              <a:t>M Wilson - Abstract of Penrose Plume IV Conference, Iceland, 2003 - mantleplumes.org </a:t>
            </a:r>
          </a:p>
        </p:txBody>
      </p:sp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0"/>
            <a:ext cx="4192588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igura a mano libera 9"/>
          <p:cNvSpPr/>
          <p:nvPr/>
        </p:nvSpPr>
        <p:spPr>
          <a:xfrm>
            <a:off x="2241550" y="1981200"/>
            <a:ext cx="1885950" cy="1019175"/>
          </a:xfrm>
          <a:custGeom>
            <a:avLst/>
            <a:gdLst>
              <a:gd name="connsiteX0" fmla="*/ 181610 w 1885950"/>
              <a:gd name="connsiteY0" fmla="*/ 56515 h 1019175"/>
              <a:gd name="connsiteX1" fmla="*/ 21590 w 1885950"/>
              <a:gd name="connsiteY1" fmla="*/ 403225 h 1019175"/>
              <a:gd name="connsiteX2" fmla="*/ 52070 w 1885950"/>
              <a:gd name="connsiteY2" fmla="*/ 586105 h 1019175"/>
              <a:gd name="connsiteX3" fmla="*/ 82550 w 1885950"/>
              <a:gd name="connsiteY3" fmla="*/ 791845 h 1019175"/>
              <a:gd name="connsiteX4" fmla="*/ 212090 w 1885950"/>
              <a:gd name="connsiteY4" fmla="*/ 902335 h 1019175"/>
              <a:gd name="connsiteX5" fmla="*/ 585470 w 1885950"/>
              <a:gd name="connsiteY5" fmla="*/ 1005205 h 1019175"/>
              <a:gd name="connsiteX6" fmla="*/ 1134110 w 1885950"/>
              <a:gd name="connsiteY6" fmla="*/ 986155 h 1019175"/>
              <a:gd name="connsiteX7" fmla="*/ 1560830 w 1885950"/>
              <a:gd name="connsiteY7" fmla="*/ 868045 h 1019175"/>
              <a:gd name="connsiteX8" fmla="*/ 1774190 w 1885950"/>
              <a:gd name="connsiteY8" fmla="*/ 650875 h 1019175"/>
              <a:gd name="connsiteX9" fmla="*/ 1869440 w 1885950"/>
              <a:gd name="connsiteY9" fmla="*/ 426085 h 1019175"/>
              <a:gd name="connsiteX10" fmla="*/ 1873250 w 1885950"/>
              <a:gd name="connsiteY10" fmla="*/ 323215 h 1019175"/>
              <a:gd name="connsiteX11" fmla="*/ 1808480 w 1885950"/>
              <a:gd name="connsiteY11" fmla="*/ 304165 h 1019175"/>
              <a:gd name="connsiteX12" fmla="*/ 494030 w 1885950"/>
              <a:gd name="connsiteY12" fmla="*/ 64135 h 1019175"/>
              <a:gd name="connsiteX13" fmla="*/ 181610 w 1885950"/>
              <a:gd name="connsiteY13" fmla="*/ 56515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85950" h="1019175">
                <a:moveTo>
                  <a:pt x="181610" y="56515"/>
                </a:moveTo>
                <a:cubicBezTo>
                  <a:pt x="102870" y="113030"/>
                  <a:pt x="43180" y="314960"/>
                  <a:pt x="21590" y="403225"/>
                </a:cubicBezTo>
                <a:cubicBezTo>
                  <a:pt x="0" y="491490"/>
                  <a:pt x="41910" y="521335"/>
                  <a:pt x="52070" y="586105"/>
                </a:cubicBezTo>
                <a:cubicBezTo>
                  <a:pt x="62230" y="650875"/>
                  <a:pt x="55880" y="739140"/>
                  <a:pt x="82550" y="791845"/>
                </a:cubicBezTo>
                <a:cubicBezTo>
                  <a:pt x="109220" y="844550"/>
                  <a:pt x="128270" y="866775"/>
                  <a:pt x="212090" y="902335"/>
                </a:cubicBezTo>
                <a:cubicBezTo>
                  <a:pt x="295910" y="937895"/>
                  <a:pt x="431800" y="991235"/>
                  <a:pt x="585470" y="1005205"/>
                </a:cubicBezTo>
                <a:cubicBezTo>
                  <a:pt x="739140" y="1019175"/>
                  <a:pt x="971550" y="1009015"/>
                  <a:pt x="1134110" y="986155"/>
                </a:cubicBezTo>
                <a:cubicBezTo>
                  <a:pt x="1296670" y="963295"/>
                  <a:pt x="1454150" y="923925"/>
                  <a:pt x="1560830" y="868045"/>
                </a:cubicBezTo>
                <a:cubicBezTo>
                  <a:pt x="1667510" y="812165"/>
                  <a:pt x="1722755" y="724535"/>
                  <a:pt x="1774190" y="650875"/>
                </a:cubicBezTo>
                <a:cubicBezTo>
                  <a:pt x="1825625" y="577215"/>
                  <a:pt x="1852930" y="480695"/>
                  <a:pt x="1869440" y="426085"/>
                </a:cubicBezTo>
                <a:cubicBezTo>
                  <a:pt x="1885950" y="371475"/>
                  <a:pt x="1883410" y="343535"/>
                  <a:pt x="1873250" y="323215"/>
                </a:cubicBezTo>
                <a:cubicBezTo>
                  <a:pt x="1863090" y="302895"/>
                  <a:pt x="1808480" y="304165"/>
                  <a:pt x="1808480" y="304165"/>
                </a:cubicBezTo>
                <a:lnTo>
                  <a:pt x="494030" y="64135"/>
                </a:lnTo>
                <a:cubicBezTo>
                  <a:pt x="222250" y="22860"/>
                  <a:pt x="260350" y="0"/>
                  <a:pt x="181610" y="5651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CasellaDiTesto 12"/>
          <p:cNvSpPr txBox="1">
            <a:spLocks noChangeArrowheads="1"/>
          </p:cNvSpPr>
          <p:nvPr/>
        </p:nvSpPr>
        <p:spPr bwMode="auto">
          <a:xfrm>
            <a:off x="2803525" y="2581275"/>
            <a:ext cx="722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latin typeface="Comic Sans MS" charset="0"/>
              </a:rPr>
              <a:t>III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14375" y="3435350"/>
            <a:ext cx="4173538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>
                <a:latin typeface="Comic Sans MS" charset="0"/>
              </a:rPr>
              <a:t>Babuska et al. (2002) Tectonics, 21, 10.1029/2001TC901035</a:t>
            </a:r>
          </a:p>
        </p:txBody>
      </p:sp>
      <p:sp>
        <p:nvSpPr>
          <p:cNvPr id="9" name="Figura a mano libera 8"/>
          <p:cNvSpPr/>
          <p:nvPr/>
        </p:nvSpPr>
        <p:spPr>
          <a:xfrm>
            <a:off x="2413000" y="1062038"/>
            <a:ext cx="1762125" cy="1274762"/>
          </a:xfrm>
          <a:custGeom>
            <a:avLst/>
            <a:gdLst>
              <a:gd name="connsiteX0" fmla="*/ 883285 w 1793240"/>
              <a:gd name="connsiteY0" fmla="*/ 62230 h 1275080"/>
              <a:gd name="connsiteX1" fmla="*/ 1317625 w 1793240"/>
              <a:gd name="connsiteY1" fmla="*/ 66040 h 1275080"/>
              <a:gd name="connsiteX2" fmla="*/ 1538605 w 1793240"/>
              <a:gd name="connsiteY2" fmla="*/ 88900 h 1275080"/>
              <a:gd name="connsiteX3" fmla="*/ 1664335 w 1793240"/>
              <a:gd name="connsiteY3" fmla="*/ 210820 h 1275080"/>
              <a:gd name="connsiteX4" fmla="*/ 1774825 w 1793240"/>
              <a:gd name="connsiteY4" fmla="*/ 500380 h 1275080"/>
              <a:gd name="connsiteX5" fmla="*/ 1774825 w 1793240"/>
              <a:gd name="connsiteY5" fmla="*/ 919480 h 1275080"/>
              <a:gd name="connsiteX6" fmla="*/ 1763395 w 1793240"/>
              <a:gd name="connsiteY6" fmla="*/ 1167130 h 1275080"/>
              <a:gd name="connsiteX7" fmla="*/ 1721485 w 1793240"/>
              <a:gd name="connsiteY7" fmla="*/ 1262380 h 1275080"/>
              <a:gd name="connsiteX8" fmla="*/ 1591945 w 1793240"/>
              <a:gd name="connsiteY8" fmla="*/ 1243330 h 1275080"/>
              <a:gd name="connsiteX9" fmla="*/ 688975 w 1793240"/>
              <a:gd name="connsiteY9" fmla="*/ 1087120 h 1275080"/>
              <a:gd name="connsiteX10" fmla="*/ 98425 w 1793240"/>
              <a:gd name="connsiteY10" fmla="*/ 984250 h 1275080"/>
              <a:gd name="connsiteX11" fmla="*/ 98425 w 1793240"/>
              <a:gd name="connsiteY11" fmla="*/ 969010 h 1275080"/>
              <a:gd name="connsiteX12" fmla="*/ 452755 w 1793240"/>
              <a:gd name="connsiteY12" fmla="*/ 439420 h 1275080"/>
              <a:gd name="connsiteX13" fmla="*/ 883285 w 1793240"/>
              <a:gd name="connsiteY13" fmla="*/ 62230 h 1275080"/>
              <a:gd name="connsiteX0" fmla="*/ 883285 w 1793240"/>
              <a:gd name="connsiteY0" fmla="*/ 62230 h 1275080"/>
              <a:gd name="connsiteX1" fmla="*/ 1317625 w 1793240"/>
              <a:gd name="connsiteY1" fmla="*/ 66040 h 1275080"/>
              <a:gd name="connsiteX2" fmla="*/ 1538605 w 1793240"/>
              <a:gd name="connsiteY2" fmla="*/ 88900 h 1275080"/>
              <a:gd name="connsiteX3" fmla="*/ 1664335 w 1793240"/>
              <a:gd name="connsiteY3" fmla="*/ 210820 h 1275080"/>
              <a:gd name="connsiteX4" fmla="*/ 1774825 w 1793240"/>
              <a:gd name="connsiteY4" fmla="*/ 500380 h 1275080"/>
              <a:gd name="connsiteX5" fmla="*/ 1774825 w 1793240"/>
              <a:gd name="connsiteY5" fmla="*/ 919480 h 1275080"/>
              <a:gd name="connsiteX6" fmla="*/ 1763395 w 1793240"/>
              <a:gd name="connsiteY6" fmla="*/ 1167130 h 1275080"/>
              <a:gd name="connsiteX7" fmla="*/ 1721485 w 1793240"/>
              <a:gd name="connsiteY7" fmla="*/ 1262380 h 1275080"/>
              <a:gd name="connsiteX8" fmla="*/ 1591945 w 1793240"/>
              <a:gd name="connsiteY8" fmla="*/ 1243330 h 1275080"/>
              <a:gd name="connsiteX9" fmla="*/ 688975 w 1793240"/>
              <a:gd name="connsiteY9" fmla="*/ 1087120 h 1275080"/>
              <a:gd name="connsiteX10" fmla="*/ 98425 w 1793240"/>
              <a:gd name="connsiteY10" fmla="*/ 984250 h 1275080"/>
              <a:gd name="connsiteX11" fmla="*/ 98425 w 1793240"/>
              <a:gd name="connsiteY11" fmla="*/ 969010 h 1275080"/>
              <a:gd name="connsiteX12" fmla="*/ 452755 w 1793240"/>
              <a:gd name="connsiteY12" fmla="*/ 439420 h 1275080"/>
              <a:gd name="connsiteX13" fmla="*/ 883285 w 1793240"/>
              <a:gd name="connsiteY13" fmla="*/ 62230 h 1275080"/>
              <a:gd name="connsiteX0" fmla="*/ 883285 w 1793240"/>
              <a:gd name="connsiteY0" fmla="*/ 62230 h 1275080"/>
              <a:gd name="connsiteX1" fmla="*/ 1317625 w 1793240"/>
              <a:gd name="connsiteY1" fmla="*/ 66040 h 1275080"/>
              <a:gd name="connsiteX2" fmla="*/ 1538605 w 1793240"/>
              <a:gd name="connsiteY2" fmla="*/ 88900 h 1275080"/>
              <a:gd name="connsiteX3" fmla="*/ 1664335 w 1793240"/>
              <a:gd name="connsiteY3" fmla="*/ 210820 h 1275080"/>
              <a:gd name="connsiteX4" fmla="*/ 1774825 w 1793240"/>
              <a:gd name="connsiteY4" fmla="*/ 500380 h 1275080"/>
              <a:gd name="connsiteX5" fmla="*/ 1774825 w 1793240"/>
              <a:gd name="connsiteY5" fmla="*/ 919480 h 1275080"/>
              <a:gd name="connsiteX6" fmla="*/ 1763395 w 1793240"/>
              <a:gd name="connsiteY6" fmla="*/ 1167130 h 1275080"/>
              <a:gd name="connsiteX7" fmla="*/ 1721485 w 1793240"/>
              <a:gd name="connsiteY7" fmla="*/ 1262380 h 1275080"/>
              <a:gd name="connsiteX8" fmla="*/ 1591945 w 1793240"/>
              <a:gd name="connsiteY8" fmla="*/ 1243330 h 1275080"/>
              <a:gd name="connsiteX9" fmla="*/ 688975 w 1793240"/>
              <a:gd name="connsiteY9" fmla="*/ 1087120 h 1275080"/>
              <a:gd name="connsiteX10" fmla="*/ 98425 w 1793240"/>
              <a:gd name="connsiteY10" fmla="*/ 984250 h 1275080"/>
              <a:gd name="connsiteX11" fmla="*/ 98425 w 1793240"/>
              <a:gd name="connsiteY11" fmla="*/ 969010 h 1275080"/>
              <a:gd name="connsiteX12" fmla="*/ 452755 w 1793240"/>
              <a:gd name="connsiteY12" fmla="*/ 439420 h 1275080"/>
              <a:gd name="connsiteX13" fmla="*/ 883285 w 1793240"/>
              <a:gd name="connsiteY13" fmla="*/ 62230 h 1275080"/>
              <a:gd name="connsiteX0" fmla="*/ 883285 w 1793240"/>
              <a:gd name="connsiteY0" fmla="*/ 62230 h 1275080"/>
              <a:gd name="connsiteX1" fmla="*/ 1317625 w 1793240"/>
              <a:gd name="connsiteY1" fmla="*/ 66040 h 1275080"/>
              <a:gd name="connsiteX2" fmla="*/ 1538605 w 1793240"/>
              <a:gd name="connsiteY2" fmla="*/ 88900 h 1275080"/>
              <a:gd name="connsiteX3" fmla="*/ 1664335 w 1793240"/>
              <a:gd name="connsiteY3" fmla="*/ 210820 h 1275080"/>
              <a:gd name="connsiteX4" fmla="*/ 1774825 w 1793240"/>
              <a:gd name="connsiteY4" fmla="*/ 500380 h 1275080"/>
              <a:gd name="connsiteX5" fmla="*/ 1774825 w 1793240"/>
              <a:gd name="connsiteY5" fmla="*/ 919480 h 1275080"/>
              <a:gd name="connsiteX6" fmla="*/ 1763395 w 1793240"/>
              <a:gd name="connsiteY6" fmla="*/ 1167130 h 1275080"/>
              <a:gd name="connsiteX7" fmla="*/ 1721485 w 1793240"/>
              <a:gd name="connsiteY7" fmla="*/ 1262380 h 1275080"/>
              <a:gd name="connsiteX8" fmla="*/ 1591945 w 1793240"/>
              <a:gd name="connsiteY8" fmla="*/ 1243330 h 1275080"/>
              <a:gd name="connsiteX9" fmla="*/ 688975 w 1793240"/>
              <a:gd name="connsiteY9" fmla="*/ 1087120 h 1275080"/>
              <a:gd name="connsiteX10" fmla="*/ 98425 w 1793240"/>
              <a:gd name="connsiteY10" fmla="*/ 984250 h 1275080"/>
              <a:gd name="connsiteX11" fmla="*/ 98425 w 1793240"/>
              <a:gd name="connsiteY11" fmla="*/ 969010 h 1275080"/>
              <a:gd name="connsiteX12" fmla="*/ 452755 w 1793240"/>
              <a:gd name="connsiteY12" fmla="*/ 439420 h 1275080"/>
              <a:gd name="connsiteX13" fmla="*/ 883285 w 1793240"/>
              <a:gd name="connsiteY13" fmla="*/ 62230 h 1275080"/>
              <a:gd name="connsiteX0" fmla="*/ 824230 w 1734185"/>
              <a:gd name="connsiteY0" fmla="*/ 62230 h 1275080"/>
              <a:gd name="connsiteX1" fmla="*/ 1258570 w 1734185"/>
              <a:gd name="connsiteY1" fmla="*/ 66040 h 1275080"/>
              <a:gd name="connsiteX2" fmla="*/ 1479550 w 1734185"/>
              <a:gd name="connsiteY2" fmla="*/ 88900 h 1275080"/>
              <a:gd name="connsiteX3" fmla="*/ 1605280 w 1734185"/>
              <a:gd name="connsiteY3" fmla="*/ 210820 h 1275080"/>
              <a:gd name="connsiteX4" fmla="*/ 1715770 w 1734185"/>
              <a:gd name="connsiteY4" fmla="*/ 500380 h 1275080"/>
              <a:gd name="connsiteX5" fmla="*/ 1715770 w 1734185"/>
              <a:gd name="connsiteY5" fmla="*/ 919480 h 1275080"/>
              <a:gd name="connsiteX6" fmla="*/ 1704340 w 1734185"/>
              <a:gd name="connsiteY6" fmla="*/ 1167130 h 1275080"/>
              <a:gd name="connsiteX7" fmla="*/ 1662430 w 1734185"/>
              <a:gd name="connsiteY7" fmla="*/ 1262380 h 1275080"/>
              <a:gd name="connsiteX8" fmla="*/ 1532890 w 1734185"/>
              <a:gd name="connsiteY8" fmla="*/ 1243330 h 1275080"/>
              <a:gd name="connsiteX9" fmla="*/ 629920 w 1734185"/>
              <a:gd name="connsiteY9" fmla="*/ 1087120 h 1275080"/>
              <a:gd name="connsiteX10" fmla="*/ 39370 w 1734185"/>
              <a:gd name="connsiteY10" fmla="*/ 984250 h 1275080"/>
              <a:gd name="connsiteX11" fmla="*/ 393700 w 1734185"/>
              <a:gd name="connsiteY11" fmla="*/ 439420 h 1275080"/>
              <a:gd name="connsiteX12" fmla="*/ 824230 w 1734185"/>
              <a:gd name="connsiteY12" fmla="*/ 62230 h 1275080"/>
              <a:gd name="connsiteX0" fmla="*/ 852868 w 1762823"/>
              <a:gd name="connsiteY0" fmla="*/ 62230 h 1275080"/>
              <a:gd name="connsiteX1" fmla="*/ 1287208 w 1762823"/>
              <a:gd name="connsiteY1" fmla="*/ 66040 h 1275080"/>
              <a:gd name="connsiteX2" fmla="*/ 1508188 w 1762823"/>
              <a:gd name="connsiteY2" fmla="*/ 88900 h 1275080"/>
              <a:gd name="connsiteX3" fmla="*/ 1633918 w 1762823"/>
              <a:gd name="connsiteY3" fmla="*/ 210820 h 1275080"/>
              <a:gd name="connsiteX4" fmla="*/ 1744408 w 1762823"/>
              <a:gd name="connsiteY4" fmla="*/ 500380 h 1275080"/>
              <a:gd name="connsiteX5" fmla="*/ 1744408 w 1762823"/>
              <a:gd name="connsiteY5" fmla="*/ 919480 h 1275080"/>
              <a:gd name="connsiteX6" fmla="*/ 1732978 w 1762823"/>
              <a:gd name="connsiteY6" fmla="*/ 1167130 h 1275080"/>
              <a:gd name="connsiteX7" fmla="*/ 1691068 w 1762823"/>
              <a:gd name="connsiteY7" fmla="*/ 1262380 h 1275080"/>
              <a:gd name="connsiteX8" fmla="*/ 1561528 w 1762823"/>
              <a:gd name="connsiteY8" fmla="*/ 1243330 h 1275080"/>
              <a:gd name="connsiteX9" fmla="*/ 658558 w 1762823"/>
              <a:gd name="connsiteY9" fmla="*/ 1087120 h 1275080"/>
              <a:gd name="connsiteX10" fmla="*/ 39370 w 1762823"/>
              <a:gd name="connsiteY10" fmla="*/ 981028 h 1275080"/>
              <a:gd name="connsiteX11" fmla="*/ 422338 w 1762823"/>
              <a:gd name="connsiteY11" fmla="*/ 439420 h 1275080"/>
              <a:gd name="connsiteX12" fmla="*/ 852868 w 1762823"/>
              <a:gd name="connsiteY12" fmla="*/ 62230 h 1275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62823" h="1275080">
                <a:moveTo>
                  <a:pt x="852868" y="62230"/>
                </a:moveTo>
                <a:cubicBezTo>
                  <a:pt x="997013" y="0"/>
                  <a:pt x="1177988" y="61595"/>
                  <a:pt x="1287208" y="66040"/>
                </a:cubicBezTo>
                <a:cubicBezTo>
                  <a:pt x="1396428" y="70485"/>
                  <a:pt x="1450403" y="64770"/>
                  <a:pt x="1508188" y="88900"/>
                </a:cubicBezTo>
                <a:cubicBezTo>
                  <a:pt x="1565973" y="113030"/>
                  <a:pt x="1594548" y="142240"/>
                  <a:pt x="1633918" y="210820"/>
                </a:cubicBezTo>
                <a:cubicBezTo>
                  <a:pt x="1673288" y="279400"/>
                  <a:pt x="1725993" y="382270"/>
                  <a:pt x="1744408" y="500380"/>
                </a:cubicBezTo>
                <a:cubicBezTo>
                  <a:pt x="1762823" y="618490"/>
                  <a:pt x="1746313" y="808355"/>
                  <a:pt x="1744408" y="919480"/>
                </a:cubicBezTo>
                <a:cubicBezTo>
                  <a:pt x="1742503" y="1030605"/>
                  <a:pt x="1741868" y="1109980"/>
                  <a:pt x="1732978" y="1167130"/>
                </a:cubicBezTo>
                <a:cubicBezTo>
                  <a:pt x="1724088" y="1224280"/>
                  <a:pt x="1719643" y="1249680"/>
                  <a:pt x="1691068" y="1262380"/>
                </a:cubicBezTo>
                <a:cubicBezTo>
                  <a:pt x="1662493" y="1275080"/>
                  <a:pt x="1561528" y="1243330"/>
                  <a:pt x="1561528" y="1243330"/>
                </a:cubicBezTo>
                <a:lnTo>
                  <a:pt x="658558" y="1087120"/>
                </a:lnTo>
                <a:lnTo>
                  <a:pt x="39370" y="981028"/>
                </a:lnTo>
                <a:cubicBezTo>
                  <a:pt x="0" y="873078"/>
                  <a:pt x="286755" y="592553"/>
                  <a:pt x="422338" y="439420"/>
                </a:cubicBezTo>
                <a:cubicBezTo>
                  <a:pt x="557921" y="286287"/>
                  <a:pt x="708723" y="124460"/>
                  <a:pt x="852868" y="6223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1385888" y="1074738"/>
            <a:ext cx="1901825" cy="1625600"/>
          </a:xfrm>
          <a:custGeom>
            <a:avLst/>
            <a:gdLst>
              <a:gd name="connsiteX0" fmla="*/ 721360 w 1901825"/>
              <a:gd name="connsiteY0" fmla="*/ 0 h 1626235"/>
              <a:gd name="connsiteX1" fmla="*/ 283210 w 1901825"/>
              <a:gd name="connsiteY1" fmla="*/ 643890 h 1626235"/>
              <a:gd name="connsiteX2" fmla="*/ 8890 w 1901825"/>
              <a:gd name="connsiteY2" fmla="*/ 1131570 h 1626235"/>
              <a:gd name="connsiteX3" fmla="*/ 229870 w 1901825"/>
              <a:gd name="connsiteY3" fmla="*/ 1383030 h 1626235"/>
              <a:gd name="connsiteX4" fmla="*/ 534670 w 1901825"/>
              <a:gd name="connsiteY4" fmla="*/ 1558290 h 1626235"/>
              <a:gd name="connsiteX5" fmla="*/ 767080 w 1901825"/>
              <a:gd name="connsiteY5" fmla="*/ 1611630 h 1626235"/>
              <a:gd name="connsiteX6" fmla="*/ 854710 w 1901825"/>
              <a:gd name="connsiteY6" fmla="*/ 1569720 h 1626235"/>
              <a:gd name="connsiteX7" fmla="*/ 904240 w 1901825"/>
              <a:gd name="connsiteY7" fmla="*/ 1272540 h 1626235"/>
              <a:gd name="connsiteX8" fmla="*/ 1049020 w 1901825"/>
              <a:gd name="connsiteY8" fmla="*/ 1002030 h 1626235"/>
              <a:gd name="connsiteX9" fmla="*/ 1292860 w 1901825"/>
              <a:gd name="connsiteY9" fmla="*/ 666750 h 1626235"/>
              <a:gd name="connsiteX10" fmla="*/ 1700530 w 1901825"/>
              <a:gd name="connsiteY10" fmla="*/ 190500 h 1626235"/>
              <a:gd name="connsiteX11" fmla="*/ 1875790 w 1901825"/>
              <a:gd name="connsiteY11" fmla="*/ 45720 h 1626235"/>
              <a:gd name="connsiteX12" fmla="*/ 1856740 w 1901825"/>
              <a:gd name="connsiteY12" fmla="*/ 45720 h 1626235"/>
              <a:gd name="connsiteX13" fmla="*/ 721360 w 1901825"/>
              <a:gd name="connsiteY13" fmla="*/ 0 h 1626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01825" h="1626235">
                <a:moveTo>
                  <a:pt x="721360" y="0"/>
                </a:moveTo>
                <a:cubicBezTo>
                  <a:pt x="561657" y="227647"/>
                  <a:pt x="401955" y="455295"/>
                  <a:pt x="283210" y="643890"/>
                </a:cubicBezTo>
                <a:cubicBezTo>
                  <a:pt x="164465" y="832485"/>
                  <a:pt x="17780" y="1008380"/>
                  <a:pt x="8890" y="1131570"/>
                </a:cubicBezTo>
                <a:cubicBezTo>
                  <a:pt x="0" y="1254760"/>
                  <a:pt x="142240" y="1311910"/>
                  <a:pt x="229870" y="1383030"/>
                </a:cubicBezTo>
                <a:cubicBezTo>
                  <a:pt x="317500" y="1454150"/>
                  <a:pt x="445135" y="1520190"/>
                  <a:pt x="534670" y="1558290"/>
                </a:cubicBezTo>
                <a:cubicBezTo>
                  <a:pt x="624205" y="1596390"/>
                  <a:pt x="713740" y="1609725"/>
                  <a:pt x="767080" y="1611630"/>
                </a:cubicBezTo>
                <a:cubicBezTo>
                  <a:pt x="820420" y="1613535"/>
                  <a:pt x="831850" y="1626235"/>
                  <a:pt x="854710" y="1569720"/>
                </a:cubicBezTo>
                <a:cubicBezTo>
                  <a:pt x="877570" y="1513205"/>
                  <a:pt x="871855" y="1367155"/>
                  <a:pt x="904240" y="1272540"/>
                </a:cubicBezTo>
                <a:cubicBezTo>
                  <a:pt x="936625" y="1177925"/>
                  <a:pt x="984250" y="1102995"/>
                  <a:pt x="1049020" y="1002030"/>
                </a:cubicBezTo>
                <a:cubicBezTo>
                  <a:pt x="1113790" y="901065"/>
                  <a:pt x="1184275" y="802005"/>
                  <a:pt x="1292860" y="666750"/>
                </a:cubicBezTo>
                <a:cubicBezTo>
                  <a:pt x="1401445" y="531495"/>
                  <a:pt x="1603375" y="294005"/>
                  <a:pt x="1700530" y="190500"/>
                </a:cubicBezTo>
                <a:cubicBezTo>
                  <a:pt x="1797685" y="86995"/>
                  <a:pt x="1849755" y="69850"/>
                  <a:pt x="1875790" y="45720"/>
                </a:cubicBezTo>
                <a:cubicBezTo>
                  <a:pt x="1901825" y="21590"/>
                  <a:pt x="1856740" y="45720"/>
                  <a:pt x="1856740" y="45720"/>
                </a:cubicBezTo>
                <a:lnTo>
                  <a:pt x="721360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5" name="Gruppo 14"/>
          <p:cNvGrpSpPr>
            <a:grpSpLocks/>
          </p:cNvGrpSpPr>
          <p:nvPr/>
        </p:nvGrpSpPr>
        <p:grpSpPr bwMode="auto">
          <a:xfrm>
            <a:off x="2155825" y="1570038"/>
            <a:ext cx="1787525" cy="1355725"/>
            <a:chOff x="2155406" y="1569720"/>
            <a:chExt cx="1787801" cy="1356360"/>
          </a:xfrm>
        </p:grpSpPr>
        <p:sp>
          <p:nvSpPr>
            <p:cNvPr id="6" name="Figura a mano libera 5"/>
            <p:cNvSpPr/>
            <p:nvPr/>
          </p:nvSpPr>
          <p:spPr>
            <a:xfrm>
              <a:off x="3176327" y="2398783"/>
              <a:ext cx="766880" cy="527297"/>
            </a:xfrm>
            <a:custGeom>
              <a:avLst/>
              <a:gdLst>
                <a:gd name="connsiteX0" fmla="*/ 62167 w 766874"/>
                <a:gd name="connsiteY0" fmla="*/ 847 h 526627"/>
                <a:gd name="connsiteX1" fmla="*/ 39307 w 766874"/>
                <a:gd name="connsiteY1" fmla="*/ 16087 h 526627"/>
                <a:gd name="connsiteX2" fmla="*/ 31687 w 766874"/>
                <a:gd name="connsiteY2" fmla="*/ 21167 h 526627"/>
                <a:gd name="connsiteX3" fmla="*/ 6287 w 766874"/>
                <a:gd name="connsiteY3" fmla="*/ 28787 h 526627"/>
                <a:gd name="connsiteX4" fmla="*/ 1207 w 766874"/>
                <a:gd name="connsiteY4" fmla="*/ 36407 h 526627"/>
                <a:gd name="connsiteX5" fmla="*/ 11367 w 766874"/>
                <a:gd name="connsiteY5" fmla="*/ 51647 h 526627"/>
                <a:gd name="connsiteX6" fmla="*/ 26607 w 766874"/>
                <a:gd name="connsiteY6" fmla="*/ 56727 h 526627"/>
                <a:gd name="connsiteX7" fmla="*/ 34227 w 766874"/>
                <a:gd name="connsiteY7" fmla="*/ 59267 h 526627"/>
                <a:gd name="connsiteX8" fmla="*/ 41847 w 766874"/>
                <a:gd name="connsiteY8" fmla="*/ 61807 h 526627"/>
                <a:gd name="connsiteX9" fmla="*/ 57087 w 766874"/>
                <a:gd name="connsiteY9" fmla="*/ 64347 h 526627"/>
                <a:gd name="connsiteX10" fmla="*/ 77407 w 766874"/>
                <a:gd name="connsiteY10" fmla="*/ 66887 h 526627"/>
                <a:gd name="connsiteX11" fmla="*/ 100267 w 766874"/>
                <a:gd name="connsiteY11" fmla="*/ 71967 h 526627"/>
                <a:gd name="connsiteX12" fmla="*/ 105347 w 766874"/>
                <a:gd name="connsiteY12" fmla="*/ 87207 h 526627"/>
                <a:gd name="connsiteX13" fmla="*/ 77407 w 766874"/>
                <a:gd name="connsiteY13" fmla="*/ 94827 h 526627"/>
                <a:gd name="connsiteX14" fmla="*/ 79947 w 766874"/>
                <a:gd name="connsiteY14" fmla="*/ 102447 h 526627"/>
                <a:gd name="connsiteX15" fmla="*/ 90107 w 766874"/>
                <a:gd name="connsiteY15" fmla="*/ 104987 h 526627"/>
                <a:gd name="connsiteX16" fmla="*/ 97727 w 766874"/>
                <a:gd name="connsiteY16" fmla="*/ 107527 h 526627"/>
                <a:gd name="connsiteX17" fmla="*/ 112967 w 766874"/>
                <a:gd name="connsiteY17" fmla="*/ 117687 h 526627"/>
                <a:gd name="connsiteX18" fmla="*/ 120587 w 766874"/>
                <a:gd name="connsiteY18" fmla="*/ 132927 h 526627"/>
                <a:gd name="connsiteX19" fmla="*/ 125667 w 766874"/>
                <a:gd name="connsiteY19" fmla="*/ 150707 h 526627"/>
                <a:gd name="connsiteX20" fmla="*/ 128207 w 766874"/>
                <a:gd name="connsiteY20" fmla="*/ 158327 h 526627"/>
                <a:gd name="connsiteX21" fmla="*/ 133287 w 766874"/>
                <a:gd name="connsiteY21" fmla="*/ 165947 h 526627"/>
                <a:gd name="connsiteX22" fmla="*/ 143447 w 766874"/>
                <a:gd name="connsiteY22" fmla="*/ 188807 h 526627"/>
                <a:gd name="connsiteX23" fmla="*/ 151067 w 766874"/>
                <a:gd name="connsiteY23" fmla="*/ 193887 h 526627"/>
                <a:gd name="connsiteX24" fmla="*/ 166307 w 766874"/>
                <a:gd name="connsiteY24" fmla="*/ 209127 h 526627"/>
                <a:gd name="connsiteX25" fmla="*/ 176467 w 766874"/>
                <a:gd name="connsiteY25" fmla="*/ 219287 h 526627"/>
                <a:gd name="connsiteX26" fmla="*/ 191707 w 766874"/>
                <a:gd name="connsiteY26" fmla="*/ 231987 h 526627"/>
                <a:gd name="connsiteX27" fmla="*/ 201867 w 766874"/>
                <a:gd name="connsiteY27" fmla="*/ 239607 h 526627"/>
                <a:gd name="connsiteX28" fmla="*/ 219647 w 766874"/>
                <a:gd name="connsiteY28" fmla="*/ 259927 h 526627"/>
                <a:gd name="connsiteX29" fmla="*/ 237427 w 766874"/>
                <a:gd name="connsiteY29" fmla="*/ 280247 h 526627"/>
                <a:gd name="connsiteX30" fmla="*/ 252667 w 766874"/>
                <a:gd name="connsiteY30" fmla="*/ 305647 h 526627"/>
                <a:gd name="connsiteX31" fmla="*/ 260287 w 766874"/>
                <a:gd name="connsiteY31" fmla="*/ 310727 h 526627"/>
                <a:gd name="connsiteX32" fmla="*/ 265367 w 766874"/>
                <a:gd name="connsiteY32" fmla="*/ 328507 h 526627"/>
                <a:gd name="connsiteX33" fmla="*/ 267907 w 766874"/>
                <a:gd name="connsiteY33" fmla="*/ 338667 h 526627"/>
                <a:gd name="connsiteX34" fmla="*/ 272987 w 766874"/>
                <a:gd name="connsiteY34" fmla="*/ 346287 h 526627"/>
                <a:gd name="connsiteX35" fmla="*/ 275527 w 766874"/>
                <a:gd name="connsiteY35" fmla="*/ 356447 h 526627"/>
                <a:gd name="connsiteX36" fmla="*/ 283147 w 766874"/>
                <a:gd name="connsiteY36" fmla="*/ 371687 h 526627"/>
                <a:gd name="connsiteX37" fmla="*/ 285687 w 766874"/>
                <a:gd name="connsiteY37" fmla="*/ 386927 h 526627"/>
                <a:gd name="connsiteX38" fmla="*/ 288227 w 766874"/>
                <a:gd name="connsiteY38" fmla="*/ 399627 h 526627"/>
                <a:gd name="connsiteX39" fmla="*/ 290767 w 766874"/>
                <a:gd name="connsiteY39" fmla="*/ 409787 h 526627"/>
                <a:gd name="connsiteX40" fmla="*/ 303467 w 766874"/>
                <a:gd name="connsiteY40" fmla="*/ 425027 h 526627"/>
                <a:gd name="connsiteX41" fmla="*/ 303467 w 766874"/>
                <a:gd name="connsiteY41" fmla="*/ 445347 h 526627"/>
                <a:gd name="connsiteX42" fmla="*/ 306007 w 766874"/>
                <a:gd name="connsiteY42" fmla="*/ 478367 h 526627"/>
                <a:gd name="connsiteX43" fmla="*/ 311087 w 766874"/>
                <a:gd name="connsiteY43" fmla="*/ 485987 h 526627"/>
                <a:gd name="connsiteX44" fmla="*/ 359347 w 766874"/>
                <a:gd name="connsiteY44" fmla="*/ 488527 h 526627"/>
                <a:gd name="connsiteX45" fmla="*/ 374587 w 766874"/>
                <a:gd name="connsiteY45" fmla="*/ 493607 h 526627"/>
                <a:gd name="connsiteX46" fmla="*/ 382207 w 766874"/>
                <a:gd name="connsiteY46" fmla="*/ 496147 h 526627"/>
                <a:gd name="connsiteX47" fmla="*/ 387287 w 766874"/>
                <a:gd name="connsiteY47" fmla="*/ 513927 h 526627"/>
                <a:gd name="connsiteX48" fmla="*/ 392367 w 766874"/>
                <a:gd name="connsiteY48" fmla="*/ 521547 h 526627"/>
                <a:gd name="connsiteX49" fmla="*/ 405067 w 766874"/>
                <a:gd name="connsiteY49" fmla="*/ 524087 h 526627"/>
                <a:gd name="connsiteX50" fmla="*/ 412687 w 766874"/>
                <a:gd name="connsiteY50" fmla="*/ 526627 h 526627"/>
                <a:gd name="connsiteX51" fmla="*/ 435547 w 766874"/>
                <a:gd name="connsiteY51" fmla="*/ 521547 h 526627"/>
                <a:gd name="connsiteX52" fmla="*/ 443167 w 766874"/>
                <a:gd name="connsiteY52" fmla="*/ 519007 h 526627"/>
                <a:gd name="connsiteX53" fmla="*/ 463487 w 766874"/>
                <a:gd name="connsiteY53" fmla="*/ 516467 h 526627"/>
                <a:gd name="connsiteX54" fmla="*/ 488887 w 766874"/>
                <a:gd name="connsiteY54" fmla="*/ 511387 h 526627"/>
                <a:gd name="connsiteX55" fmla="*/ 496507 w 766874"/>
                <a:gd name="connsiteY55" fmla="*/ 503767 h 526627"/>
                <a:gd name="connsiteX56" fmla="*/ 496507 w 766874"/>
                <a:gd name="connsiteY56" fmla="*/ 468207 h 526627"/>
                <a:gd name="connsiteX57" fmla="*/ 486347 w 766874"/>
                <a:gd name="connsiteY57" fmla="*/ 445347 h 526627"/>
                <a:gd name="connsiteX58" fmla="*/ 476187 w 766874"/>
                <a:gd name="connsiteY58" fmla="*/ 440267 h 526627"/>
                <a:gd name="connsiteX59" fmla="*/ 460947 w 766874"/>
                <a:gd name="connsiteY59" fmla="*/ 450427 h 526627"/>
                <a:gd name="connsiteX60" fmla="*/ 453327 w 766874"/>
                <a:gd name="connsiteY60" fmla="*/ 465667 h 526627"/>
                <a:gd name="connsiteX61" fmla="*/ 440627 w 766874"/>
                <a:gd name="connsiteY61" fmla="*/ 468207 h 526627"/>
                <a:gd name="connsiteX62" fmla="*/ 425387 w 766874"/>
                <a:gd name="connsiteY62" fmla="*/ 458047 h 526627"/>
                <a:gd name="connsiteX63" fmla="*/ 412687 w 766874"/>
                <a:gd name="connsiteY63" fmla="*/ 435187 h 526627"/>
                <a:gd name="connsiteX64" fmla="*/ 422847 w 766874"/>
                <a:gd name="connsiteY64" fmla="*/ 394547 h 526627"/>
                <a:gd name="connsiteX65" fmla="*/ 430467 w 766874"/>
                <a:gd name="connsiteY65" fmla="*/ 392007 h 526627"/>
                <a:gd name="connsiteX66" fmla="*/ 506667 w 766874"/>
                <a:gd name="connsiteY66" fmla="*/ 392007 h 526627"/>
                <a:gd name="connsiteX67" fmla="*/ 526987 w 766874"/>
                <a:gd name="connsiteY67" fmla="*/ 381847 h 526627"/>
                <a:gd name="connsiteX68" fmla="*/ 532067 w 766874"/>
                <a:gd name="connsiteY68" fmla="*/ 374227 h 526627"/>
                <a:gd name="connsiteX69" fmla="*/ 554927 w 766874"/>
                <a:gd name="connsiteY69" fmla="*/ 384387 h 526627"/>
                <a:gd name="connsiteX70" fmla="*/ 557467 w 766874"/>
                <a:gd name="connsiteY70" fmla="*/ 414867 h 526627"/>
                <a:gd name="connsiteX71" fmla="*/ 565087 w 766874"/>
                <a:gd name="connsiteY71" fmla="*/ 412327 h 526627"/>
                <a:gd name="connsiteX72" fmla="*/ 575247 w 766874"/>
                <a:gd name="connsiteY72" fmla="*/ 407247 h 526627"/>
                <a:gd name="connsiteX73" fmla="*/ 590487 w 766874"/>
                <a:gd name="connsiteY73" fmla="*/ 397087 h 526627"/>
                <a:gd name="connsiteX74" fmla="*/ 595567 w 766874"/>
                <a:gd name="connsiteY74" fmla="*/ 389467 h 526627"/>
                <a:gd name="connsiteX75" fmla="*/ 603187 w 766874"/>
                <a:gd name="connsiteY75" fmla="*/ 374227 h 526627"/>
                <a:gd name="connsiteX76" fmla="*/ 618427 w 766874"/>
                <a:gd name="connsiteY76" fmla="*/ 361527 h 526627"/>
                <a:gd name="connsiteX77" fmla="*/ 636207 w 766874"/>
                <a:gd name="connsiteY77" fmla="*/ 356447 h 526627"/>
                <a:gd name="connsiteX78" fmla="*/ 643827 w 766874"/>
                <a:gd name="connsiteY78" fmla="*/ 351367 h 526627"/>
                <a:gd name="connsiteX79" fmla="*/ 659067 w 766874"/>
                <a:gd name="connsiteY79" fmla="*/ 346287 h 526627"/>
                <a:gd name="connsiteX80" fmla="*/ 674307 w 766874"/>
                <a:gd name="connsiteY80" fmla="*/ 338667 h 526627"/>
                <a:gd name="connsiteX81" fmla="*/ 676847 w 766874"/>
                <a:gd name="connsiteY81" fmla="*/ 331047 h 526627"/>
                <a:gd name="connsiteX82" fmla="*/ 687007 w 766874"/>
                <a:gd name="connsiteY82" fmla="*/ 303107 h 526627"/>
                <a:gd name="connsiteX83" fmla="*/ 702247 w 766874"/>
                <a:gd name="connsiteY83" fmla="*/ 295487 h 526627"/>
                <a:gd name="connsiteX84" fmla="*/ 712407 w 766874"/>
                <a:gd name="connsiteY84" fmla="*/ 287867 h 526627"/>
                <a:gd name="connsiteX85" fmla="*/ 722567 w 766874"/>
                <a:gd name="connsiteY85" fmla="*/ 285327 h 526627"/>
                <a:gd name="connsiteX86" fmla="*/ 730187 w 766874"/>
                <a:gd name="connsiteY86" fmla="*/ 282787 h 526627"/>
                <a:gd name="connsiteX87" fmla="*/ 725107 w 766874"/>
                <a:gd name="connsiteY87" fmla="*/ 272627 h 526627"/>
                <a:gd name="connsiteX88" fmla="*/ 727647 w 766874"/>
                <a:gd name="connsiteY88" fmla="*/ 259927 h 526627"/>
                <a:gd name="connsiteX89" fmla="*/ 742887 w 766874"/>
                <a:gd name="connsiteY89" fmla="*/ 254847 h 526627"/>
                <a:gd name="connsiteX90" fmla="*/ 760667 w 766874"/>
                <a:gd name="connsiteY90" fmla="*/ 247227 h 526627"/>
                <a:gd name="connsiteX91" fmla="*/ 765747 w 766874"/>
                <a:gd name="connsiteY91" fmla="*/ 239607 h 526627"/>
                <a:gd name="connsiteX92" fmla="*/ 755587 w 766874"/>
                <a:gd name="connsiteY92" fmla="*/ 226907 h 526627"/>
                <a:gd name="connsiteX93" fmla="*/ 747967 w 766874"/>
                <a:gd name="connsiteY93" fmla="*/ 224367 h 526627"/>
                <a:gd name="connsiteX94" fmla="*/ 732727 w 766874"/>
                <a:gd name="connsiteY94" fmla="*/ 216747 h 526627"/>
                <a:gd name="connsiteX95" fmla="*/ 679387 w 766874"/>
                <a:gd name="connsiteY95" fmla="*/ 219287 h 526627"/>
                <a:gd name="connsiteX96" fmla="*/ 676847 w 766874"/>
                <a:gd name="connsiteY96" fmla="*/ 211667 h 526627"/>
                <a:gd name="connsiteX97" fmla="*/ 684467 w 766874"/>
                <a:gd name="connsiteY97" fmla="*/ 196427 h 526627"/>
                <a:gd name="connsiteX98" fmla="*/ 687007 w 766874"/>
                <a:gd name="connsiteY98" fmla="*/ 188807 h 526627"/>
                <a:gd name="connsiteX99" fmla="*/ 684467 w 766874"/>
                <a:gd name="connsiteY99" fmla="*/ 178647 h 526627"/>
                <a:gd name="connsiteX100" fmla="*/ 676847 w 766874"/>
                <a:gd name="connsiteY100" fmla="*/ 176107 h 526627"/>
                <a:gd name="connsiteX101" fmla="*/ 661607 w 766874"/>
                <a:gd name="connsiteY101" fmla="*/ 173567 h 526627"/>
                <a:gd name="connsiteX102" fmla="*/ 653987 w 766874"/>
                <a:gd name="connsiteY102" fmla="*/ 158327 h 526627"/>
                <a:gd name="connsiteX103" fmla="*/ 669227 w 766874"/>
                <a:gd name="connsiteY103" fmla="*/ 140547 h 526627"/>
                <a:gd name="connsiteX104" fmla="*/ 676847 w 766874"/>
                <a:gd name="connsiteY104" fmla="*/ 135467 h 526627"/>
                <a:gd name="connsiteX105" fmla="*/ 681927 w 766874"/>
                <a:gd name="connsiteY105" fmla="*/ 127847 h 526627"/>
                <a:gd name="connsiteX106" fmla="*/ 674307 w 766874"/>
                <a:gd name="connsiteY106" fmla="*/ 120227 h 526627"/>
                <a:gd name="connsiteX107" fmla="*/ 664147 w 766874"/>
                <a:gd name="connsiteY107" fmla="*/ 117687 h 526627"/>
                <a:gd name="connsiteX108" fmla="*/ 641287 w 766874"/>
                <a:gd name="connsiteY108" fmla="*/ 110067 h 526627"/>
                <a:gd name="connsiteX109" fmla="*/ 633667 w 766874"/>
                <a:gd name="connsiteY109" fmla="*/ 104987 h 526627"/>
                <a:gd name="connsiteX110" fmla="*/ 626047 w 766874"/>
                <a:gd name="connsiteY110" fmla="*/ 102447 h 526627"/>
                <a:gd name="connsiteX111" fmla="*/ 615887 w 766874"/>
                <a:gd name="connsiteY111" fmla="*/ 89747 h 526627"/>
                <a:gd name="connsiteX112" fmla="*/ 585407 w 766874"/>
                <a:gd name="connsiteY112" fmla="*/ 84667 h 526627"/>
                <a:gd name="connsiteX113" fmla="*/ 565087 w 766874"/>
                <a:gd name="connsiteY113" fmla="*/ 87207 h 526627"/>
                <a:gd name="connsiteX114" fmla="*/ 557467 w 766874"/>
                <a:gd name="connsiteY114" fmla="*/ 89747 h 526627"/>
                <a:gd name="connsiteX115" fmla="*/ 529527 w 766874"/>
                <a:gd name="connsiteY115" fmla="*/ 92287 h 526627"/>
                <a:gd name="connsiteX116" fmla="*/ 526987 w 766874"/>
                <a:gd name="connsiteY116" fmla="*/ 130387 h 526627"/>
                <a:gd name="connsiteX117" fmla="*/ 529527 w 766874"/>
                <a:gd name="connsiteY117" fmla="*/ 138007 h 526627"/>
                <a:gd name="connsiteX118" fmla="*/ 547307 w 766874"/>
                <a:gd name="connsiteY118" fmla="*/ 150707 h 526627"/>
                <a:gd name="connsiteX119" fmla="*/ 554927 w 766874"/>
                <a:gd name="connsiteY119" fmla="*/ 165947 h 526627"/>
                <a:gd name="connsiteX120" fmla="*/ 562547 w 766874"/>
                <a:gd name="connsiteY120" fmla="*/ 196427 h 526627"/>
                <a:gd name="connsiteX121" fmla="*/ 560007 w 766874"/>
                <a:gd name="connsiteY121" fmla="*/ 247227 h 526627"/>
                <a:gd name="connsiteX122" fmla="*/ 552387 w 766874"/>
                <a:gd name="connsiteY122" fmla="*/ 252307 h 526627"/>
                <a:gd name="connsiteX123" fmla="*/ 537147 w 766874"/>
                <a:gd name="connsiteY123" fmla="*/ 257387 h 526627"/>
                <a:gd name="connsiteX124" fmla="*/ 529527 w 766874"/>
                <a:gd name="connsiteY124" fmla="*/ 259927 h 526627"/>
                <a:gd name="connsiteX125" fmla="*/ 511747 w 766874"/>
                <a:gd name="connsiteY125" fmla="*/ 265007 h 526627"/>
                <a:gd name="connsiteX126" fmla="*/ 501587 w 766874"/>
                <a:gd name="connsiteY126" fmla="*/ 249767 h 526627"/>
                <a:gd name="connsiteX127" fmla="*/ 499047 w 766874"/>
                <a:gd name="connsiteY127" fmla="*/ 237067 h 526627"/>
                <a:gd name="connsiteX128" fmla="*/ 496507 w 766874"/>
                <a:gd name="connsiteY128" fmla="*/ 229447 h 526627"/>
                <a:gd name="connsiteX129" fmla="*/ 481267 w 766874"/>
                <a:gd name="connsiteY129" fmla="*/ 224367 h 526627"/>
                <a:gd name="connsiteX130" fmla="*/ 463487 w 766874"/>
                <a:gd name="connsiteY130" fmla="*/ 219287 h 526627"/>
                <a:gd name="connsiteX131" fmla="*/ 448247 w 766874"/>
                <a:gd name="connsiteY131" fmla="*/ 216747 h 526627"/>
                <a:gd name="connsiteX132" fmla="*/ 440627 w 766874"/>
                <a:gd name="connsiteY132" fmla="*/ 211667 h 526627"/>
                <a:gd name="connsiteX133" fmla="*/ 438087 w 766874"/>
                <a:gd name="connsiteY133" fmla="*/ 204047 h 526627"/>
                <a:gd name="connsiteX134" fmla="*/ 433007 w 766874"/>
                <a:gd name="connsiteY134" fmla="*/ 196427 h 526627"/>
                <a:gd name="connsiteX135" fmla="*/ 430467 w 766874"/>
                <a:gd name="connsiteY135" fmla="*/ 188807 h 526627"/>
                <a:gd name="connsiteX136" fmla="*/ 422847 w 766874"/>
                <a:gd name="connsiteY136" fmla="*/ 173567 h 526627"/>
                <a:gd name="connsiteX137" fmla="*/ 415227 w 766874"/>
                <a:gd name="connsiteY137" fmla="*/ 148167 h 526627"/>
                <a:gd name="connsiteX138" fmla="*/ 399987 w 766874"/>
                <a:gd name="connsiteY138" fmla="*/ 130387 h 526627"/>
                <a:gd name="connsiteX139" fmla="*/ 389827 w 766874"/>
                <a:gd name="connsiteY139" fmla="*/ 115147 h 526627"/>
                <a:gd name="connsiteX140" fmla="*/ 382207 w 766874"/>
                <a:gd name="connsiteY140" fmla="*/ 99907 h 526627"/>
                <a:gd name="connsiteX141" fmla="*/ 379667 w 766874"/>
                <a:gd name="connsiteY141" fmla="*/ 92287 h 526627"/>
                <a:gd name="connsiteX142" fmla="*/ 366967 w 766874"/>
                <a:gd name="connsiteY142" fmla="*/ 77047 h 526627"/>
                <a:gd name="connsiteX143" fmla="*/ 356807 w 766874"/>
                <a:gd name="connsiteY143" fmla="*/ 69427 h 526627"/>
                <a:gd name="connsiteX144" fmla="*/ 349187 w 766874"/>
                <a:gd name="connsiteY144" fmla="*/ 66887 h 526627"/>
                <a:gd name="connsiteX145" fmla="*/ 285687 w 766874"/>
                <a:gd name="connsiteY145" fmla="*/ 59267 h 526627"/>
                <a:gd name="connsiteX146" fmla="*/ 272987 w 766874"/>
                <a:gd name="connsiteY146" fmla="*/ 16087 h 526627"/>
                <a:gd name="connsiteX147" fmla="*/ 265367 w 766874"/>
                <a:gd name="connsiteY147" fmla="*/ 11007 h 526627"/>
                <a:gd name="connsiteX148" fmla="*/ 250127 w 766874"/>
                <a:gd name="connsiteY148" fmla="*/ 5927 h 526627"/>
                <a:gd name="connsiteX149" fmla="*/ 242507 w 766874"/>
                <a:gd name="connsiteY149" fmla="*/ 21167 h 526627"/>
                <a:gd name="connsiteX150" fmla="*/ 237427 w 766874"/>
                <a:gd name="connsiteY150" fmla="*/ 28787 h 526627"/>
                <a:gd name="connsiteX151" fmla="*/ 232347 w 766874"/>
                <a:gd name="connsiteY151" fmla="*/ 44027 h 526627"/>
                <a:gd name="connsiteX152" fmla="*/ 217107 w 766874"/>
                <a:gd name="connsiteY152" fmla="*/ 54187 h 526627"/>
                <a:gd name="connsiteX153" fmla="*/ 209487 w 766874"/>
                <a:gd name="connsiteY153" fmla="*/ 59267 h 526627"/>
                <a:gd name="connsiteX154" fmla="*/ 199327 w 766874"/>
                <a:gd name="connsiteY154" fmla="*/ 66887 h 526627"/>
                <a:gd name="connsiteX155" fmla="*/ 184087 w 766874"/>
                <a:gd name="connsiteY155" fmla="*/ 89747 h 526627"/>
                <a:gd name="connsiteX156" fmla="*/ 179007 w 766874"/>
                <a:gd name="connsiteY156" fmla="*/ 97367 h 526627"/>
                <a:gd name="connsiteX157" fmla="*/ 171387 w 766874"/>
                <a:gd name="connsiteY157" fmla="*/ 112607 h 526627"/>
                <a:gd name="connsiteX158" fmla="*/ 163767 w 766874"/>
                <a:gd name="connsiteY158" fmla="*/ 115147 h 526627"/>
                <a:gd name="connsiteX159" fmla="*/ 156147 w 766874"/>
                <a:gd name="connsiteY159" fmla="*/ 112607 h 526627"/>
                <a:gd name="connsiteX160" fmla="*/ 148527 w 766874"/>
                <a:gd name="connsiteY160" fmla="*/ 97367 h 526627"/>
                <a:gd name="connsiteX161" fmla="*/ 151067 w 766874"/>
                <a:gd name="connsiteY161" fmla="*/ 71967 h 526627"/>
                <a:gd name="connsiteX162" fmla="*/ 151067 w 766874"/>
                <a:gd name="connsiteY162" fmla="*/ 41487 h 526627"/>
                <a:gd name="connsiteX163" fmla="*/ 105347 w 766874"/>
                <a:gd name="connsiteY163" fmla="*/ 33867 h 526627"/>
                <a:gd name="connsiteX164" fmla="*/ 95187 w 766874"/>
                <a:gd name="connsiteY164" fmla="*/ 23707 h 526627"/>
                <a:gd name="connsiteX165" fmla="*/ 87567 w 766874"/>
                <a:gd name="connsiteY165" fmla="*/ 18627 h 526627"/>
                <a:gd name="connsiteX166" fmla="*/ 82487 w 766874"/>
                <a:gd name="connsiteY166" fmla="*/ 26247 h 526627"/>
                <a:gd name="connsiteX167" fmla="*/ 67247 w 766874"/>
                <a:gd name="connsiteY167" fmla="*/ 11007 h 526627"/>
                <a:gd name="connsiteX168" fmla="*/ 62167 w 766874"/>
                <a:gd name="connsiteY168" fmla="*/ 847 h 526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766874" h="526627">
                  <a:moveTo>
                    <a:pt x="62167" y="847"/>
                  </a:moveTo>
                  <a:cubicBezTo>
                    <a:pt x="57510" y="1694"/>
                    <a:pt x="46927" y="11007"/>
                    <a:pt x="39307" y="16087"/>
                  </a:cubicBezTo>
                  <a:cubicBezTo>
                    <a:pt x="36767" y="17780"/>
                    <a:pt x="34583" y="20202"/>
                    <a:pt x="31687" y="21167"/>
                  </a:cubicBezTo>
                  <a:cubicBezTo>
                    <a:pt x="13135" y="27351"/>
                    <a:pt x="21642" y="24948"/>
                    <a:pt x="6287" y="28787"/>
                  </a:cubicBezTo>
                  <a:cubicBezTo>
                    <a:pt x="4594" y="31327"/>
                    <a:pt x="1639" y="33385"/>
                    <a:pt x="1207" y="36407"/>
                  </a:cubicBezTo>
                  <a:cubicBezTo>
                    <a:pt x="0" y="44859"/>
                    <a:pt x="4767" y="48714"/>
                    <a:pt x="11367" y="51647"/>
                  </a:cubicBezTo>
                  <a:cubicBezTo>
                    <a:pt x="16260" y="53822"/>
                    <a:pt x="21527" y="55034"/>
                    <a:pt x="26607" y="56727"/>
                  </a:cubicBezTo>
                  <a:lnTo>
                    <a:pt x="34227" y="59267"/>
                  </a:lnTo>
                  <a:cubicBezTo>
                    <a:pt x="36767" y="60114"/>
                    <a:pt x="39206" y="61367"/>
                    <a:pt x="41847" y="61807"/>
                  </a:cubicBezTo>
                  <a:cubicBezTo>
                    <a:pt x="46927" y="62654"/>
                    <a:pt x="51989" y="63619"/>
                    <a:pt x="57087" y="64347"/>
                  </a:cubicBezTo>
                  <a:cubicBezTo>
                    <a:pt x="63844" y="65312"/>
                    <a:pt x="70660" y="65849"/>
                    <a:pt x="77407" y="66887"/>
                  </a:cubicBezTo>
                  <a:cubicBezTo>
                    <a:pt x="85791" y="68177"/>
                    <a:pt x="92177" y="69944"/>
                    <a:pt x="100267" y="71967"/>
                  </a:cubicBezTo>
                  <a:cubicBezTo>
                    <a:pt x="101960" y="77047"/>
                    <a:pt x="110542" y="85908"/>
                    <a:pt x="105347" y="87207"/>
                  </a:cubicBezTo>
                  <a:cubicBezTo>
                    <a:pt x="82430" y="92936"/>
                    <a:pt x="91651" y="90079"/>
                    <a:pt x="77407" y="94827"/>
                  </a:cubicBezTo>
                  <a:cubicBezTo>
                    <a:pt x="78254" y="97367"/>
                    <a:pt x="77856" y="100774"/>
                    <a:pt x="79947" y="102447"/>
                  </a:cubicBezTo>
                  <a:cubicBezTo>
                    <a:pt x="82673" y="104628"/>
                    <a:pt x="86750" y="104028"/>
                    <a:pt x="90107" y="104987"/>
                  </a:cubicBezTo>
                  <a:cubicBezTo>
                    <a:pt x="92681" y="105723"/>
                    <a:pt x="95387" y="106227"/>
                    <a:pt x="97727" y="107527"/>
                  </a:cubicBezTo>
                  <a:cubicBezTo>
                    <a:pt x="103064" y="110492"/>
                    <a:pt x="112967" y="117687"/>
                    <a:pt x="112967" y="117687"/>
                  </a:cubicBezTo>
                  <a:cubicBezTo>
                    <a:pt x="119351" y="136840"/>
                    <a:pt x="110739" y="113232"/>
                    <a:pt x="120587" y="132927"/>
                  </a:cubicBezTo>
                  <a:cubicBezTo>
                    <a:pt x="122617" y="136987"/>
                    <a:pt x="124582" y="146909"/>
                    <a:pt x="125667" y="150707"/>
                  </a:cubicBezTo>
                  <a:cubicBezTo>
                    <a:pt x="126403" y="153281"/>
                    <a:pt x="127010" y="155932"/>
                    <a:pt x="128207" y="158327"/>
                  </a:cubicBezTo>
                  <a:cubicBezTo>
                    <a:pt x="129572" y="161057"/>
                    <a:pt x="132047" y="163157"/>
                    <a:pt x="133287" y="165947"/>
                  </a:cubicBezTo>
                  <a:cubicBezTo>
                    <a:pt x="137311" y="175001"/>
                    <a:pt x="136549" y="181909"/>
                    <a:pt x="143447" y="188807"/>
                  </a:cubicBezTo>
                  <a:cubicBezTo>
                    <a:pt x="145606" y="190966"/>
                    <a:pt x="148785" y="191859"/>
                    <a:pt x="151067" y="193887"/>
                  </a:cubicBezTo>
                  <a:cubicBezTo>
                    <a:pt x="156437" y="198660"/>
                    <a:pt x="161227" y="204047"/>
                    <a:pt x="166307" y="209127"/>
                  </a:cubicBezTo>
                  <a:cubicBezTo>
                    <a:pt x="169694" y="212514"/>
                    <a:pt x="172482" y="216630"/>
                    <a:pt x="176467" y="219287"/>
                  </a:cubicBezTo>
                  <a:cubicBezTo>
                    <a:pt x="193308" y="230515"/>
                    <a:pt x="174594" y="217319"/>
                    <a:pt x="191707" y="231987"/>
                  </a:cubicBezTo>
                  <a:cubicBezTo>
                    <a:pt x="194921" y="234742"/>
                    <a:pt x="199055" y="236443"/>
                    <a:pt x="201867" y="239607"/>
                  </a:cubicBezTo>
                  <a:cubicBezTo>
                    <a:pt x="223419" y="263852"/>
                    <a:pt x="202098" y="248228"/>
                    <a:pt x="219647" y="259927"/>
                  </a:cubicBezTo>
                  <a:cubicBezTo>
                    <a:pt x="231500" y="277707"/>
                    <a:pt x="224727" y="271780"/>
                    <a:pt x="237427" y="280247"/>
                  </a:cubicBezTo>
                  <a:cubicBezTo>
                    <a:pt x="240485" y="286363"/>
                    <a:pt x="248069" y="302582"/>
                    <a:pt x="252667" y="305647"/>
                  </a:cubicBezTo>
                  <a:lnTo>
                    <a:pt x="260287" y="310727"/>
                  </a:lnTo>
                  <a:cubicBezTo>
                    <a:pt x="268227" y="342489"/>
                    <a:pt x="258079" y="303000"/>
                    <a:pt x="265367" y="328507"/>
                  </a:cubicBezTo>
                  <a:cubicBezTo>
                    <a:pt x="266326" y="331864"/>
                    <a:pt x="266532" y="335458"/>
                    <a:pt x="267907" y="338667"/>
                  </a:cubicBezTo>
                  <a:cubicBezTo>
                    <a:pt x="269110" y="341473"/>
                    <a:pt x="271294" y="343747"/>
                    <a:pt x="272987" y="346287"/>
                  </a:cubicBezTo>
                  <a:cubicBezTo>
                    <a:pt x="273834" y="349674"/>
                    <a:pt x="274152" y="353238"/>
                    <a:pt x="275527" y="356447"/>
                  </a:cubicBezTo>
                  <a:cubicBezTo>
                    <a:pt x="281850" y="371201"/>
                    <a:pt x="279854" y="356868"/>
                    <a:pt x="283147" y="371687"/>
                  </a:cubicBezTo>
                  <a:cubicBezTo>
                    <a:pt x="284264" y="376714"/>
                    <a:pt x="284766" y="381860"/>
                    <a:pt x="285687" y="386927"/>
                  </a:cubicBezTo>
                  <a:cubicBezTo>
                    <a:pt x="286459" y="391175"/>
                    <a:pt x="287290" y="395413"/>
                    <a:pt x="288227" y="399627"/>
                  </a:cubicBezTo>
                  <a:cubicBezTo>
                    <a:pt x="288984" y="403035"/>
                    <a:pt x="289392" y="406578"/>
                    <a:pt x="290767" y="409787"/>
                  </a:cubicBezTo>
                  <a:cubicBezTo>
                    <a:pt x="293419" y="415975"/>
                    <a:pt x="298890" y="420450"/>
                    <a:pt x="303467" y="425027"/>
                  </a:cubicBezTo>
                  <a:cubicBezTo>
                    <a:pt x="309273" y="442445"/>
                    <a:pt x="303467" y="420826"/>
                    <a:pt x="303467" y="445347"/>
                  </a:cubicBezTo>
                  <a:cubicBezTo>
                    <a:pt x="303467" y="456386"/>
                    <a:pt x="303973" y="467517"/>
                    <a:pt x="306007" y="478367"/>
                  </a:cubicBezTo>
                  <a:cubicBezTo>
                    <a:pt x="306570" y="481367"/>
                    <a:pt x="308088" y="485416"/>
                    <a:pt x="311087" y="485987"/>
                  </a:cubicBezTo>
                  <a:cubicBezTo>
                    <a:pt x="326911" y="489001"/>
                    <a:pt x="343260" y="487680"/>
                    <a:pt x="359347" y="488527"/>
                  </a:cubicBezTo>
                  <a:lnTo>
                    <a:pt x="374587" y="493607"/>
                  </a:lnTo>
                  <a:lnTo>
                    <a:pt x="382207" y="496147"/>
                  </a:lnTo>
                  <a:cubicBezTo>
                    <a:pt x="383021" y="499402"/>
                    <a:pt x="385465" y="510283"/>
                    <a:pt x="387287" y="513927"/>
                  </a:cubicBezTo>
                  <a:cubicBezTo>
                    <a:pt x="388652" y="516657"/>
                    <a:pt x="389717" y="520032"/>
                    <a:pt x="392367" y="521547"/>
                  </a:cubicBezTo>
                  <a:cubicBezTo>
                    <a:pt x="396115" y="523689"/>
                    <a:pt x="400879" y="523040"/>
                    <a:pt x="405067" y="524087"/>
                  </a:cubicBezTo>
                  <a:cubicBezTo>
                    <a:pt x="407664" y="524736"/>
                    <a:pt x="410147" y="525780"/>
                    <a:pt x="412687" y="526627"/>
                  </a:cubicBezTo>
                  <a:cubicBezTo>
                    <a:pt x="420307" y="524934"/>
                    <a:pt x="427974" y="523440"/>
                    <a:pt x="435547" y="521547"/>
                  </a:cubicBezTo>
                  <a:cubicBezTo>
                    <a:pt x="438144" y="520898"/>
                    <a:pt x="440533" y="519486"/>
                    <a:pt x="443167" y="519007"/>
                  </a:cubicBezTo>
                  <a:cubicBezTo>
                    <a:pt x="449883" y="517786"/>
                    <a:pt x="456730" y="517432"/>
                    <a:pt x="463487" y="516467"/>
                  </a:cubicBezTo>
                  <a:cubicBezTo>
                    <a:pt x="478019" y="514391"/>
                    <a:pt x="476545" y="514473"/>
                    <a:pt x="488887" y="511387"/>
                  </a:cubicBezTo>
                  <a:cubicBezTo>
                    <a:pt x="491427" y="508847"/>
                    <a:pt x="494901" y="506980"/>
                    <a:pt x="496507" y="503767"/>
                  </a:cubicBezTo>
                  <a:cubicBezTo>
                    <a:pt x="501313" y="494155"/>
                    <a:pt x="498170" y="476522"/>
                    <a:pt x="496507" y="468207"/>
                  </a:cubicBezTo>
                  <a:cubicBezTo>
                    <a:pt x="495623" y="463786"/>
                    <a:pt x="491455" y="449604"/>
                    <a:pt x="486347" y="445347"/>
                  </a:cubicBezTo>
                  <a:cubicBezTo>
                    <a:pt x="483438" y="442923"/>
                    <a:pt x="479574" y="441960"/>
                    <a:pt x="476187" y="440267"/>
                  </a:cubicBezTo>
                  <a:cubicBezTo>
                    <a:pt x="468198" y="442930"/>
                    <a:pt x="466383" y="442273"/>
                    <a:pt x="460947" y="450427"/>
                  </a:cubicBezTo>
                  <a:cubicBezTo>
                    <a:pt x="457537" y="455542"/>
                    <a:pt x="459783" y="461978"/>
                    <a:pt x="453327" y="465667"/>
                  </a:cubicBezTo>
                  <a:cubicBezTo>
                    <a:pt x="449579" y="467809"/>
                    <a:pt x="444860" y="467360"/>
                    <a:pt x="440627" y="468207"/>
                  </a:cubicBezTo>
                  <a:cubicBezTo>
                    <a:pt x="435547" y="464820"/>
                    <a:pt x="428774" y="463127"/>
                    <a:pt x="425387" y="458047"/>
                  </a:cubicBezTo>
                  <a:cubicBezTo>
                    <a:pt x="413742" y="440579"/>
                    <a:pt x="417158" y="448599"/>
                    <a:pt x="412687" y="435187"/>
                  </a:cubicBezTo>
                  <a:cubicBezTo>
                    <a:pt x="414221" y="415242"/>
                    <a:pt x="407838" y="404553"/>
                    <a:pt x="422847" y="394547"/>
                  </a:cubicBezTo>
                  <a:cubicBezTo>
                    <a:pt x="425075" y="393062"/>
                    <a:pt x="427927" y="392854"/>
                    <a:pt x="430467" y="392007"/>
                  </a:cubicBezTo>
                  <a:cubicBezTo>
                    <a:pt x="444083" y="392688"/>
                    <a:pt x="487323" y="397380"/>
                    <a:pt x="506667" y="392007"/>
                  </a:cubicBezTo>
                  <a:cubicBezTo>
                    <a:pt x="513964" y="389980"/>
                    <a:pt x="526987" y="381847"/>
                    <a:pt x="526987" y="381847"/>
                  </a:cubicBezTo>
                  <a:cubicBezTo>
                    <a:pt x="528680" y="379307"/>
                    <a:pt x="529074" y="374826"/>
                    <a:pt x="532067" y="374227"/>
                  </a:cubicBezTo>
                  <a:cubicBezTo>
                    <a:pt x="552710" y="370098"/>
                    <a:pt x="551144" y="373037"/>
                    <a:pt x="554927" y="384387"/>
                  </a:cubicBezTo>
                  <a:cubicBezTo>
                    <a:pt x="555774" y="394547"/>
                    <a:pt x="553983" y="405286"/>
                    <a:pt x="557467" y="414867"/>
                  </a:cubicBezTo>
                  <a:cubicBezTo>
                    <a:pt x="558382" y="417383"/>
                    <a:pt x="562626" y="413382"/>
                    <a:pt x="565087" y="412327"/>
                  </a:cubicBezTo>
                  <a:cubicBezTo>
                    <a:pt x="568567" y="410835"/>
                    <a:pt x="572000" y="409195"/>
                    <a:pt x="575247" y="407247"/>
                  </a:cubicBezTo>
                  <a:cubicBezTo>
                    <a:pt x="580482" y="404106"/>
                    <a:pt x="590487" y="397087"/>
                    <a:pt x="590487" y="397087"/>
                  </a:cubicBezTo>
                  <a:cubicBezTo>
                    <a:pt x="592180" y="394547"/>
                    <a:pt x="594202" y="392197"/>
                    <a:pt x="595567" y="389467"/>
                  </a:cubicBezTo>
                  <a:cubicBezTo>
                    <a:pt x="601295" y="378011"/>
                    <a:pt x="594088" y="385146"/>
                    <a:pt x="603187" y="374227"/>
                  </a:cubicBezTo>
                  <a:cubicBezTo>
                    <a:pt x="607199" y="369412"/>
                    <a:pt x="612718" y="364381"/>
                    <a:pt x="618427" y="361527"/>
                  </a:cubicBezTo>
                  <a:cubicBezTo>
                    <a:pt x="622071" y="359705"/>
                    <a:pt x="632952" y="357261"/>
                    <a:pt x="636207" y="356447"/>
                  </a:cubicBezTo>
                  <a:cubicBezTo>
                    <a:pt x="638747" y="354754"/>
                    <a:pt x="641037" y="352607"/>
                    <a:pt x="643827" y="351367"/>
                  </a:cubicBezTo>
                  <a:cubicBezTo>
                    <a:pt x="648720" y="349192"/>
                    <a:pt x="654612" y="349257"/>
                    <a:pt x="659067" y="346287"/>
                  </a:cubicBezTo>
                  <a:cubicBezTo>
                    <a:pt x="668915" y="339722"/>
                    <a:pt x="663791" y="342172"/>
                    <a:pt x="674307" y="338667"/>
                  </a:cubicBezTo>
                  <a:cubicBezTo>
                    <a:pt x="675154" y="336127"/>
                    <a:pt x="676198" y="333644"/>
                    <a:pt x="676847" y="331047"/>
                  </a:cubicBezTo>
                  <a:cubicBezTo>
                    <a:pt x="679271" y="321350"/>
                    <a:pt x="679392" y="310722"/>
                    <a:pt x="687007" y="303107"/>
                  </a:cubicBezTo>
                  <a:cubicBezTo>
                    <a:pt x="691931" y="298183"/>
                    <a:pt x="696049" y="297553"/>
                    <a:pt x="702247" y="295487"/>
                  </a:cubicBezTo>
                  <a:cubicBezTo>
                    <a:pt x="705634" y="292947"/>
                    <a:pt x="708621" y="289760"/>
                    <a:pt x="712407" y="287867"/>
                  </a:cubicBezTo>
                  <a:cubicBezTo>
                    <a:pt x="715529" y="286306"/>
                    <a:pt x="719210" y="286286"/>
                    <a:pt x="722567" y="285327"/>
                  </a:cubicBezTo>
                  <a:cubicBezTo>
                    <a:pt x="725141" y="284591"/>
                    <a:pt x="727647" y="283634"/>
                    <a:pt x="730187" y="282787"/>
                  </a:cubicBezTo>
                  <a:cubicBezTo>
                    <a:pt x="728494" y="279400"/>
                    <a:pt x="725525" y="276390"/>
                    <a:pt x="725107" y="272627"/>
                  </a:cubicBezTo>
                  <a:cubicBezTo>
                    <a:pt x="724630" y="268336"/>
                    <a:pt x="724594" y="262980"/>
                    <a:pt x="727647" y="259927"/>
                  </a:cubicBezTo>
                  <a:cubicBezTo>
                    <a:pt x="731433" y="256141"/>
                    <a:pt x="737807" y="256540"/>
                    <a:pt x="742887" y="254847"/>
                  </a:cubicBezTo>
                  <a:cubicBezTo>
                    <a:pt x="754099" y="251110"/>
                    <a:pt x="748112" y="253504"/>
                    <a:pt x="760667" y="247227"/>
                  </a:cubicBezTo>
                  <a:cubicBezTo>
                    <a:pt x="762360" y="244687"/>
                    <a:pt x="765245" y="242618"/>
                    <a:pt x="765747" y="239607"/>
                  </a:cubicBezTo>
                  <a:cubicBezTo>
                    <a:pt x="766874" y="232847"/>
                    <a:pt x="760153" y="229190"/>
                    <a:pt x="755587" y="226907"/>
                  </a:cubicBezTo>
                  <a:cubicBezTo>
                    <a:pt x="753192" y="225710"/>
                    <a:pt x="750362" y="225564"/>
                    <a:pt x="747967" y="224367"/>
                  </a:cubicBezTo>
                  <a:cubicBezTo>
                    <a:pt x="728272" y="214519"/>
                    <a:pt x="751880" y="223131"/>
                    <a:pt x="732727" y="216747"/>
                  </a:cubicBezTo>
                  <a:cubicBezTo>
                    <a:pt x="714947" y="217594"/>
                    <a:pt x="697114" y="220899"/>
                    <a:pt x="679387" y="219287"/>
                  </a:cubicBezTo>
                  <a:cubicBezTo>
                    <a:pt x="676721" y="219045"/>
                    <a:pt x="676847" y="214344"/>
                    <a:pt x="676847" y="211667"/>
                  </a:cubicBezTo>
                  <a:cubicBezTo>
                    <a:pt x="676847" y="205283"/>
                    <a:pt x="681899" y="201564"/>
                    <a:pt x="684467" y="196427"/>
                  </a:cubicBezTo>
                  <a:cubicBezTo>
                    <a:pt x="685664" y="194032"/>
                    <a:pt x="686160" y="191347"/>
                    <a:pt x="687007" y="188807"/>
                  </a:cubicBezTo>
                  <a:cubicBezTo>
                    <a:pt x="686160" y="185420"/>
                    <a:pt x="686648" y="181373"/>
                    <a:pt x="684467" y="178647"/>
                  </a:cubicBezTo>
                  <a:cubicBezTo>
                    <a:pt x="682794" y="176556"/>
                    <a:pt x="679461" y="176688"/>
                    <a:pt x="676847" y="176107"/>
                  </a:cubicBezTo>
                  <a:cubicBezTo>
                    <a:pt x="671820" y="174990"/>
                    <a:pt x="666687" y="174414"/>
                    <a:pt x="661607" y="173567"/>
                  </a:cubicBezTo>
                  <a:cubicBezTo>
                    <a:pt x="659744" y="170772"/>
                    <a:pt x="653368" y="162657"/>
                    <a:pt x="653987" y="158327"/>
                  </a:cubicBezTo>
                  <a:cubicBezTo>
                    <a:pt x="655346" y="148812"/>
                    <a:pt x="662314" y="145485"/>
                    <a:pt x="669227" y="140547"/>
                  </a:cubicBezTo>
                  <a:cubicBezTo>
                    <a:pt x="671711" y="138773"/>
                    <a:pt x="674307" y="137160"/>
                    <a:pt x="676847" y="135467"/>
                  </a:cubicBezTo>
                  <a:cubicBezTo>
                    <a:pt x="678540" y="132927"/>
                    <a:pt x="682429" y="130858"/>
                    <a:pt x="681927" y="127847"/>
                  </a:cubicBezTo>
                  <a:cubicBezTo>
                    <a:pt x="681336" y="124304"/>
                    <a:pt x="677426" y="122009"/>
                    <a:pt x="674307" y="120227"/>
                  </a:cubicBezTo>
                  <a:cubicBezTo>
                    <a:pt x="671276" y="118495"/>
                    <a:pt x="667416" y="118913"/>
                    <a:pt x="664147" y="117687"/>
                  </a:cubicBezTo>
                  <a:cubicBezTo>
                    <a:pt x="640110" y="108673"/>
                    <a:pt x="669119" y="115633"/>
                    <a:pt x="641287" y="110067"/>
                  </a:cubicBezTo>
                  <a:cubicBezTo>
                    <a:pt x="638747" y="108374"/>
                    <a:pt x="636397" y="106352"/>
                    <a:pt x="633667" y="104987"/>
                  </a:cubicBezTo>
                  <a:cubicBezTo>
                    <a:pt x="631272" y="103790"/>
                    <a:pt x="627940" y="104340"/>
                    <a:pt x="626047" y="102447"/>
                  </a:cubicBezTo>
                  <a:cubicBezTo>
                    <a:pt x="613872" y="90272"/>
                    <a:pt x="635620" y="98204"/>
                    <a:pt x="615887" y="89747"/>
                  </a:cubicBezTo>
                  <a:cubicBezTo>
                    <a:pt x="608977" y="86785"/>
                    <a:pt x="589888" y="85227"/>
                    <a:pt x="585407" y="84667"/>
                  </a:cubicBezTo>
                  <a:cubicBezTo>
                    <a:pt x="578634" y="85514"/>
                    <a:pt x="571803" y="85986"/>
                    <a:pt x="565087" y="87207"/>
                  </a:cubicBezTo>
                  <a:cubicBezTo>
                    <a:pt x="562453" y="87686"/>
                    <a:pt x="560117" y="89368"/>
                    <a:pt x="557467" y="89747"/>
                  </a:cubicBezTo>
                  <a:cubicBezTo>
                    <a:pt x="548209" y="91070"/>
                    <a:pt x="538840" y="91440"/>
                    <a:pt x="529527" y="92287"/>
                  </a:cubicBezTo>
                  <a:cubicBezTo>
                    <a:pt x="522752" y="112613"/>
                    <a:pt x="522812" y="105336"/>
                    <a:pt x="526987" y="130387"/>
                  </a:cubicBezTo>
                  <a:cubicBezTo>
                    <a:pt x="527427" y="133028"/>
                    <a:pt x="528042" y="135779"/>
                    <a:pt x="529527" y="138007"/>
                  </a:cubicBezTo>
                  <a:cubicBezTo>
                    <a:pt x="534676" y="145730"/>
                    <a:pt x="539361" y="146734"/>
                    <a:pt x="547307" y="150707"/>
                  </a:cubicBezTo>
                  <a:cubicBezTo>
                    <a:pt x="556570" y="178497"/>
                    <a:pt x="541797" y="136404"/>
                    <a:pt x="554927" y="165947"/>
                  </a:cubicBezTo>
                  <a:cubicBezTo>
                    <a:pt x="560294" y="178022"/>
                    <a:pt x="560417" y="183648"/>
                    <a:pt x="562547" y="196427"/>
                  </a:cubicBezTo>
                  <a:cubicBezTo>
                    <a:pt x="561700" y="213360"/>
                    <a:pt x="563040" y="230546"/>
                    <a:pt x="560007" y="247227"/>
                  </a:cubicBezTo>
                  <a:cubicBezTo>
                    <a:pt x="559461" y="250230"/>
                    <a:pt x="555177" y="251067"/>
                    <a:pt x="552387" y="252307"/>
                  </a:cubicBezTo>
                  <a:cubicBezTo>
                    <a:pt x="547494" y="254482"/>
                    <a:pt x="542227" y="255694"/>
                    <a:pt x="537147" y="257387"/>
                  </a:cubicBezTo>
                  <a:cubicBezTo>
                    <a:pt x="534607" y="258234"/>
                    <a:pt x="532124" y="259278"/>
                    <a:pt x="529527" y="259927"/>
                  </a:cubicBezTo>
                  <a:cubicBezTo>
                    <a:pt x="516770" y="263116"/>
                    <a:pt x="522679" y="261363"/>
                    <a:pt x="511747" y="265007"/>
                  </a:cubicBezTo>
                  <a:cubicBezTo>
                    <a:pt x="503878" y="257138"/>
                    <a:pt x="504038" y="259569"/>
                    <a:pt x="501587" y="249767"/>
                  </a:cubicBezTo>
                  <a:cubicBezTo>
                    <a:pt x="500540" y="245579"/>
                    <a:pt x="500094" y="241255"/>
                    <a:pt x="499047" y="237067"/>
                  </a:cubicBezTo>
                  <a:cubicBezTo>
                    <a:pt x="498398" y="234470"/>
                    <a:pt x="498686" y="231003"/>
                    <a:pt x="496507" y="229447"/>
                  </a:cubicBezTo>
                  <a:cubicBezTo>
                    <a:pt x="492150" y="226335"/>
                    <a:pt x="486347" y="226060"/>
                    <a:pt x="481267" y="224367"/>
                  </a:cubicBezTo>
                  <a:cubicBezTo>
                    <a:pt x="474004" y="221946"/>
                    <a:pt x="471460" y="220882"/>
                    <a:pt x="463487" y="219287"/>
                  </a:cubicBezTo>
                  <a:cubicBezTo>
                    <a:pt x="458437" y="218277"/>
                    <a:pt x="453327" y="217594"/>
                    <a:pt x="448247" y="216747"/>
                  </a:cubicBezTo>
                  <a:cubicBezTo>
                    <a:pt x="445707" y="215054"/>
                    <a:pt x="442534" y="214051"/>
                    <a:pt x="440627" y="211667"/>
                  </a:cubicBezTo>
                  <a:cubicBezTo>
                    <a:pt x="438954" y="209576"/>
                    <a:pt x="439284" y="206442"/>
                    <a:pt x="438087" y="204047"/>
                  </a:cubicBezTo>
                  <a:cubicBezTo>
                    <a:pt x="436722" y="201317"/>
                    <a:pt x="434372" y="199157"/>
                    <a:pt x="433007" y="196427"/>
                  </a:cubicBezTo>
                  <a:cubicBezTo>
                    <a:pt x="431810" y="194032"/>
                    <a:pt x="431664" y="191202"/>
                    <a:pt x="430467" y="188807"/>
                  </a:cubicBezTo>
                  <a:cubicBezTo>
                    <a:pt x="423046" y="173964"/>
                    <a:pt x="427103" y="188464"/>
                    <a:pt x="422847" y="173567"/>
                  </a:cubicBezTo>
                  <a:cubicBezTo>
                    <a:pt x="421466" y="168732"/>
                    <a:pt x="417641" y="150581"/>
                    <a:pt x="415227" y="148167"/>
                  </a:cubicBezTo>
                  <a:cubicBezTo>
                    <a:pt x="406457" y="139397"/>
                    <a:pt x="407590" y="141248"/>
                    <a:pt x="399987" y="130387"/>
                  </a:cubicBezTo>
                  <a:cubicBezTo>
                    <a:pt x="396486" y="125385"/>
                    <a:pt x="391758" y="120939"/>
                    <a:pt x="389827" y="115147"/>
                  </a:cubicBezTo>
                  <a:cubicBezTo>
                    <a:pt x="383443" y="95994"/>
                    <a:pt x="392055" y="119602"/>
                    <a:pt x="382207" y="99907"/>
                  </a:cubicBezTo>
                  <a:cubicBezTo>
                    <a:pt x="381010" y="97512"/>
                    <a:pt x="380864" y="94682"/>
                    <a:pt x="379667" y="92287"/>
                  </a:cubicBezTo>
                  <a:cubicBezTo>
                    <a:pt x="376727" y="86408"/>
                    <a:pt x="371882" y="81260"/>
                    <a:pt x="366967" y="77047"/>
                  </a:cubicBezTo>
                  <a:cubicBezTo>
                    <a:pt x="363753" y="74292"/>
                    <a:pt x="360483" y="71527"/>
                    <a:pt x="356807" y="69427"/>
                  </a:cubicBezTo>
                  <a:cubicBezTo>
                    <a:pt x="354482" y="68099"/>
                    <a:pt x="351770" y="67591"/>
                    <a:pt x="349187" y="66887"/>
                  </a:cubicBezTo>
                  <a:cubicBezTo>
                    <a:pt x="318524" y="58524"/>
                    <a:pt x="328309" y="61774"/>
                    <a:pt x="285687" y="59267"/>
                  </a:cubicBezTo>
                  <a:cubicBezTo>
                    <a:pt x="284490" y="46100"/>
                    <a:pt x="287097" y="25493"/>
                    <a:pt x="272987" y="16087"/>
                  </a:cubicBezTo>
                  <a:cubicBezTo>
                    <a:pt x="270447" y="14394"/>
                    <a:pt x="268157" y="12247"/>
                    <a:pt x="265367" y="11007"/>
                  </a:cubicBezTo>
                  <a:cubicBezTo>
                    <a:pt x="260474" y="8832"/>
                    <a:pt x="250127" y="5927"/>
                    <a:pt x="250127" y="5927"/>
                  </a:cubicBezTo>
                  <a:cubicBezTo>
                    <a:pt x="235568" y="27765"/>
                    <a:pt x="253023" y="135"/>
                    <a:pt x="242507" y="21167"/>
                  </a:cubicBezTo>
                  <a:cubicBezTo>
                    <a:pt x="241142" y="23897"/>
                    <a:pt x="238667" y="25997"/>
                    <a:pt x="237427" y="28787"/>
                  </a:cubicBezTo>
                  <a:cubicBezTo>
                    <a:pt x="235252" y="33680"/>
                    <a:pt x="236802" y="41057"/>
                    <a:pt x="232347" y="44027"/>
                  </a:cubicBezTo>
                  <a:lnTo>
                    <a:pt x="217107" y="54187"/>
                  </a:lnTo>
                  <a:cubicBezTo>
                    <a:pt x="214567" y="55880"/>
                    <a:pt x="211929" y="57435"/>
                    <a:pt x="209487" y="59267"/>
                  </a:cubicBezTo>
                  <a:cubicBezTo>
                    <a:pt x="206100" y="61807"/>
                    <a:pt x="202139" y="63723"/>
                    <a:pt x="199327" y="66887"/>
                  </a:cubicBezTo>
                  <a:lnTo>
                    <a:pt x="184087" y="89747"/>
                  </a:lnTo>
                  <a:cubicBezTo>
                    <a:pt x="182394" y="92287"/>
                    <a:pt x="179972" y="94471"/>
                    <a:pt x="179007" y="97367"/>
                  </a:cubicBezTo>
                  <a:cubicBezTo>
                    <a:pt x="177334" y="102387"/>
                    <a:pt x="175863" y="109026"/>
                    <a:pt x="171387" y="112607"/>
                  </a:cubicBezTo>
                  <a:cubicBezTo>
                    <a:pt x="169296" y="114280"/>
                    <a:pt x="166307" y="114300"/>
                    <a:pt x="163767" y="115147"/>
                  </a:cubicBezTo>
                  <a:cubicBezTo>
                    <a:pt x="161227" y="114300"/>
                    <a:pt x="158238" y="114280"/>
                    <a:pt x="156147" y="112607"/>
                  </a:cubicBezTo>
                  <a:cubicBezTo>
                    <a:pt x="151671" y="109026"/>
                    <a:pt x="150200" y="102387"/>
                    <a:pt x="148527" y="97367"/>
                  </a:cubicBezTo>
                  <a:cubicBezTo>
                    <a:pt x="149374" y="88900"/>
                    <a:pt x="149773" y="80377"/>
                    <a:pt x="151067" y="71967"/>
                  </a:cubicBezTo>
                  <a:cubicBezTo>
                    <a:pt x="152784" y="60806"/>
                    <a:pt x="163202" y="56319"/>
                    <a:pt x="151067" y="41487"/>
                  </a:cubicBezTo>
                  <a:cubicBezTo>
                    <a:pt x="147248" y="36819"/>
                    <a:pt x="107524" y="34085"/>
                    <a:pt x="105347" y="33867"/>
                  </a:cubicBezTo>
                  <a:cubicBezTo>
                    <a:pt x="88722" y="28325"/>
                    <a:pt x="105039" y="36022"/>
                    <a:pt x="95187" y="23707"/>
                  </a:cubicBezTo>
                  <a:cubicBezTo>
                    <a:pt x="93280" y="21323"/>
                    <a:pt x="90107" y="20320"/>
                    <a:pt x="87567" y="18627"/>
                  </a:cubicBezTo>
                  <a:cubicBezTo>
                    <a:pt x="85874" y="21167"/>
                    <a:pt x="85422" y="25408"/>
                    <a:pt x="82487" y="26247"/>
                  </a:cubicBezTo>
                  <a:cubicBezTo>
                    <a:pt x="66384" y="30848"/>
                    <a:pt x="69803" y="19953"/>
                    <a:pt x="67247" y="11007"/>
                  </a:cubicBezTo>
                  <a:cubicBezTo>
                    <a:pt x="66727" y="9187"/>
                    <a:pt x="66824" y="0"/>
                    <a:pt x="62167" y="84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" name="Figura a mano libera 6"/>
            <p:cNvSpPr/>
            <p:nvPr/>
          </p:nvSpPr>
          <p:spPr>
            <a:xfrm>
              <a:off x="2155406" y="1569720"/>
              <a:ext cx="803399" cy="1330948"/>
            </a:xfrm>
            <a:custGeom>
              <a:avLst/>
              <a:gdLst>
                <a:gd name="connsiteX0" fmla="*/ 316014 w 803694"/>
                <a:gd name="connsiteY0" fmla="*/ 734060 h 1330960"/>
                <a:gd name="connsiteX1" fmla="*/ 313474 w 803694"/>
                <a:gd name="connsiteY1" fmla="*/ 726440 h 1330960"/>
                <a:gd name="connsiteX2" fmla="*/ 293154 w 803694"/>
                <a:gd name="connsiteY2" fmla="*/ 703580 h 1330960"/>
                <a:gd name="connsiteX3" fmla="*/ 277914 w 803694"/>
                <a:gd name="connsiteY3" fmla="*/ 698500 h 1330960"/>
                <a:gd name="connsiteX4" fmla="*/ 267754 w 803694"/>
                <a:gd name="connsiteY4" fmla="*/ 693420 h 1330960"/>
                <a:gd name="connsiteX5" fmla="*/ 255054 w 803694"/>
                <a:gd name="connsiteY5" fmla="*/ 690880 h 1330960"/>
                <a:gd name="connsiteX6" fmla="*/ 247434 w 803694"/>
                <a:gd name="connsiteY6" fmla="*/ 693420 h 1330960"/>
                <a:gd name="connsiteX7" fmla="*/ 244894 w 803694"/>
                <a:gd name="connsiteY7" fmla="*/ 703580 h 1330960"/>
                <a:gd name="connsiteX8" fmla="*/ 242354 w 803694"/>
                <a:gd name="connsiteY8" fmla="*/ 711200 h 1330960"/>
                <a:gd name="connsiteX9" fmla="*/ 239814 w 803694"/>
                <a:gd name="connsiteY9" fmla="*/ 723900 h 1330960"/>
                <a:gd name="connsiteX10" fmla="*/ 237274 w 803694"/>
                <a:gd name="connsiteY10" fmla="*/ 731520 h 1330960"/>
                <a:gd name="connsiteX11" fmla="*/ 229654 w 803694"/>
                <a:gd name="connsiteY11" fmla="*/ 736600 h 1330960"/>
                <a:gd name="connsiteX12" fmla="*/ 227114 w 803694"/>
                <a:gd name="connsiteY12" fmla="*/ 744220 h 1330960"/>
                <a:gd name="connsiteX13" fmla="*/ 211874 w 803694"/>
                <a:gd name="connsiteY13" fmla="*/ 756920 h 1330960"/>
                <a:gd name="connsiteX14" fmla="*/ 209334 w 803694"/>
                <a:gd name="connsiteY14" fmla="*/ 764540 h 1330960"/>
                <a:gd name="connsiteX15" fmla="*/ 204254 w 803694"/>
                <a:gd name="connsiteY15" fmla="*/ 772160 h 1330960"/>
                <a:gd name="connsiteX16" fmla="*/ 201714 w 803694"/>
                <a:gd name="connsiteY16" fmla="*/ 787400 h 1330960"/>
                <a:gd name="connsiteX17" fmla="*/ 199174 w 803694"/>
                <a:gd name="connsiteY17" fmla="*/ 795020 h 1330960"/>
                <a:gd name="connsiteX18" fmla="*/ 189014 w 803694"/>
                <a:gd name="connsiteY18" fmla="*/ 800100 h 1330960"/>
                <a:gd name="connsiteX19" fmla="*/ 173774 w 803694"/>
                <a:gd name="connsiteY19" fmla="*/ 795020 h 1330960"/>
                <a:gd name="connsiteX20" fmla="*/ 168694 w 803694"/>
                <a:gd name="connsiteY20" fmla="*/ 777240 h 1330960"/>
                <a:gd name="connsiteX21" fmla="*/ 166154 w 803694"/>
                <a:gd name="connsiteY21" fmla="*/ 769620 h 1330960"/>
                <a:gd name="connsiteX22" fmla="*/ 161074 w 803694"/>
                <a:gd name="connsiteY22" fmla="*/ 749300 h 1330960"/>
                <a:gd name="connsiteX23" fmla="*/ 145834 w 803694"/>
                <a:gd name="connsiteY23" fmla="*/ 741680 h 1330960"/>
                <a:gd name="connsiteX24" fmla="*/ 135674 w 803694"/>
                <a:gd name="connsiteY24" fmla="*/ 744220 h 1330960"/>
                <a:gd name="connsiteX25" fmla="*/ 130594 w 803694"/>
                <a:gd name="connsiteY25" fmla="*/ 759460 h 1330960"/>
                <a:gd name="connsiteX26" fmla="*/ 128054 w 803694"/>
                <a:gd name="connsiteY26" fmla="*/ 769620 h 1330960"/>
                <a:gd name="connsiteX27" fmla="*/ 120434 w 803694"/>
                <a:gd name="connsiteY27" fmla="*/ 772160 h 1330960"/>
                <a:gd name="connsiteX28" fmla="*/ 100114 w 803694"/>
                <a:gd name="connsiteY28" fmla="*/ 774700 h 1330960"/>
                <a:gd name="connsiteX29" fmla="*/ 97574 w 803694"/>
                <a:gd name="connsiteY29" fmla="*/ 797560 h 1330960"/>
                <a:gd name="connsiteX30" fmla="*/ 105194 w 803694"/>
                <a:gd name="connsiteY30" fmla="*/ 805180 h 1330960"/>
                <a:gd name="connsiteX31" fmla="*/ 120434 w 803694"/>
                <a:gd name="connsiteY31" fmla="*/ 810260 h 1330960"/>
                <a:gd name="connsiteX32" fmla="*/ 122974 w 803694"/>
                <a:gd name="connsiteY32" fmla="*/ 850900 h 1330960"/>
                <a:gd name="connsiteX33" fmla="*/ 128054 w 803694"/>
                <a:gd name="connsiteY33" fmla="*/ 868680 h 1330960"/>
                <a:gd name="connsiteX34" fmla="*/ 87414 w 803694"/>
                <a:gd name="connsiteY34" fmla="*/ 866140 h 1330960"/>
                <a:gd name="connsiteX35" fmla="*/ 74714 w 803694"/>
                <a:gd name="connsiteY35" fmla="*/ 868680 h 1330960"/>
                <a:gd name="connsiteX36" fmla="*/ 72174 w 803694"/>
                <a:gd name="connsiteY36" fmla="*/ 876300 h 1330960"/>
                <a:gd name="connsiteX37" fmla="*/ 56934 w 803694"/>
                <a:gd name="connsiteY37" fmla="*/ 889000 h 1330960"/>
                <a:gd name="connsiteX38" fmla="*/ 49314 w 803694"/>
                <a:gd name="connsiteY38" fmla="*/ 891540 h 1330960"/>
                <a:gd name="connsiteX39" fmla="*/ 21374 w 803694"/>
                <a:gd name="connsiteY39" fmla="*/ 896620 h 1330960"/>
                <a:gd name="connsiteX40" fmla="*/ 8674 w 803694"/>
                <a:gd name="connsiteY40" fmla="*/ 899160 h 1330960"/>
                <a:gd name="connsiteX41" fmla="*/ 3594 w 803694"/>
                <a:gd name="connsiteY41" fmla="*/ 906780 h 1330960"/>
                <a:gd name="connsiteX42" fmla="*/ 3594 w 803694"/>
                <a:gd name="connsiteY42" fmla="*/ 927100 h 1330960"/>
                <a:gd name="connsiteX43" fmla="*/ 11214 w 803694"/>
                <a:gd name="connsiteY43" fmla="*/ 937260 h 1330960"/>
                <a:gd name="connsiteX44" fmla="*/ 26454 w 803694"/>
                <a:gd name="connsiteY44" fmla="*/ 947420 h 1330960"/>
                <a:gd name="connsiteX45" fmla="*/ 46774 w 803694"/>
                <a:gd name="connsiteY45" fmla="*/ 937260 h 1330960"/>
                <a:gd name="connsiteX46" fmla="*/ 56934 w 803694"/>
                <a:gd name="connsiteY46" fmla="*/ 932180 h 1330960"/>
                <a:gd name="connsiteX47" fmla="*/ 64554 w 803694"/>
                <a:gd name="connsiteY47" fmla="*/ 927100 h 1330960"/>
                <a:gd name="connsiteX48" fmla="*/ 77254 w 803694"/>
                <a:gd name="connsiteY48" fmla="*/ 911860 h 1330960"/>
                <a:gd name="connsiteX49" fmla="*/ 92494 w 803694"/>
                <a:gd name="connsiteY49" fmla="*/ 914400 h 1330960"/>
                <a:gd name="connsiteX50" fmla="*/ 84874 w 803694"/>
                <a:gd name="connsiteY50" fmla="*/ 937260 h 1330960"/>
                <a:gd name="connsiteX51" fmla="*/ 77254 w 803694"/>
                <a:gd name="connsiteY51" fmla="*/ 942340 h 1330960"/>
                <a:gd name="connsiteX52" fmla="*/ 74714 w 803694"/>
                <a:gd name="connsiteY52" fmla="*/ 949960 h 1330960"/>
                <a:gd name="connsiteX53" fmla="*/ 82334 w 803694"/>
                <a:gd name="connsiteY53" fmla="*/ 952500 h 1330960"/>
                <a:gd name="connsiteX54" fmla="*/ 135674 w 803694"/>
                <a:gd name="connsiteY54" fmla="*/ 955040 h 1330960"/>
                <a:gd name="connsiteX55" fmla="*/ 133134 w 803694"/>
                <a:gd name="connsiteY55" fmla="*/ 962660 h 1330960"/>
                <a:gd name="connsiteX56" fmla="*/ 122974 w 803694"/>
                <a:gd name="connsiteY56" fmla="*/ 977900 h 1330960"/>
                <a:gd name="connsiteX57" fmla="*/ 130594 w 803694"/>
                <a:gd name="connsiteY57" fmla="*/ 982980 h 1330960"/>
                <a:gd name="connsiteX58" fmla="*/ 133134 w 803694"/>
                <a:gd name="connsiteY58" fmla="*/ 990600 h 1330960"/>
                <a:gd name="connsiteX59" fmla="*/ 158534 w 803694"/>
                <a:gd name="connsiteY59" fmla="*/ 993140 h 1330960"/>
                <a:gd name="connsiteX60" fmla="*/ 163614 w 803694"/>
                <a:gd name="connsiteY60" fmla="*/ 1005840 h 1330960"/>
                <a:gd name="connsiteX61" fmla="*/ 158534 w 803694"/>
                <a:gd name="connsiteY61" fmla="*/ 1026160 h 1330960"/>
                <a:gd name="connsiteX62" fmla="*/ 155994 w 803694"/>
                <a:gd name="connsiteY62" fmla="*/ 1036320 h 1330960"/>
                <a:gd name="connsiteX63" fmla="*/ 150914 w 803694"/>
                <a:gd name="connsiteY63" fmla="*/ 1051560 h 1330960"/>
                <a:gd name="connsiteX64" fmla="*/ 155994 w 803694"/>
                <a:gd name="connsiteY64" fmla="*/ 1059180 h 1330960"/>
                <a:gd name="connsiteX65" fmla="*/ 171234 w 803694"/>
                <a:gd name="connsiteY65" fmla="*/ 1064260 h 1330960"/>
                <a:gd name="connsiteX66" fmla="*/ 214414 w 803694"/>
                <a:gd name="connsiteY66" fmla="*/ 1069340 h 1330960"/>
                <a:gd name="connsiteX67" fmla="*/ 234734 w 803694"/>
                <a:gd name="connsiteY67" fmla="*/ 1082040 h 1330960"/>
                <a:gd name="connsiteX68" fmla="*/ 224574 w 803694"/>
                <a:gd name="connsiteY68" fmla="*/ 1104900 h 1330960"/>
                <a:gd name="connsiteX69" fmla="*/ 222034 w 803694"/>
                <a:gd name="connsiteY69" fmla="*/ 1112520 h 1330960"/>
                <a:gd name="connsiteX70" fmla="*/ 214414 w 803694"/>
                <a:gd name="connsiteY70" fmla="*/ 1115060 h 1330960"/>
                <a:gd name="connsiteX71" fmla="*/ 206794 w 803694"/>
                <a:gd name="connsiteY71" fmla="*/ 1120140 h 1330960"/>
                <a:gd name="connsiteX72" fmla="*/ 206794 w 803694"/>
                <a:gd name="connsiteY72" fmla="*/ 1143000 h 1330960"/>
                <a:gd name="connsiteX73" fmla="*/ 247434 w 803694"/>
                <a:gd name="connsiteY73" fmla="*/ 1148080 h 1330960"/>
                <a:gd name="connsiteX74" fmla="*/ 252514 w 803694"/>
                <a:gd name="connsiteY74" fmla="*/ 1155700 h 1330960"/>
                <a:gd name="connsiteX75" fmla="*/ 255054 w 803694"/>
                <a:gd name="connsiteY75" fmla="*/ 1170940 h 1330960"/>
                <a:gd name="connsiteX76" fmla="*/ 270294 w 803694"/>
                <a:gd name="connsiteY76" fmla="*/ 1178560 h 1330960"/>
                <a:gd name="connsiteX77" fmla="*/ 298234 w 803694"/>
                <a:gd name="connsiteY77" fmla="*/ 1176020 h 1330960"/>
                <a:gd name="connsiteX78" fmla="*/ 310934 w 803694"/>
                <a:gd name="connsiteY78" fmla="*/ 1170940 h 1330960"/>
                <a:gd name="connsiteX79" fmla="*/ 331254 w 803694"/>
                <a:gd name="connsiteY79" fmla="*/ 1148080 h 1330960"/>
                <a:gd name="connsiteX80" fmla="*/ 333794 w 803694"/>
                <a:gd name="connsiteY80" fmla="*/ 1140460 h 1330960"/>
                <a:gd name="connsiteX81" fmla="*/ 338874 w 803694"/>
                <a:gd name="connsiteY81" fmla="*/ 1148080 h 1330960"/>
                <a:gd name="connsiteX82" fmla="*/ 326174 w 803694"/>
                <a:gd name="connsiteY82" fmla="*/ 1173480 h 1330960"/>
                <a:gd name="connsiteX83" fmla="*/ 321094 w 803694"/>
                <a:gd name="connsiteY83" fmla="*/ 1181100 h 1330960"/>
                <a:gd name="connsiteX84" fmla="*/ 316014 w 803694"/>
                <a:gd name="connsiteY84" fmla="*/ 1196340 h 1330960"/>
                <a:gd name="connsiteX85" fmla="*/ 323634 w 803694"/>
                <a:gd name="connsiteY85" fmla="*/ 1201420 h 1330960"/>
                <a:gd name="connsiteX86" fmla="*/ 369354 w 803694"/>
                <a:gd name="connsiteY86" fmla="*/ 1201420 h 1330960"/>
                <a:gd name="connsiteX87" fmla="*/ 379514 w 803694"/>
                <a:gd name="connsiteY87" fmla="*/ 1198880 h 1330960"/>
                <a:gd name="connsiteX88" fmla="*/ 387134 w 803694"/>
                <a:gd name="connsiteY88" fmla="*/ 1193800 h 1330960"/>
                <a:gd name="connsiteX89" fmla="*/ 394754 w 803694"/>
                <a:gd name="connsiteY89" fmla="*/ 1234440 h 1330960"/>
                <a:gd name="connsiteX90" fmla="*/ 402374 w 803694"/>
                <a:gd name="connsiteY90" fmla="*/ 1236980 h 1330960"/>
                <a:gd name="connsiteX91" fmla="*/ 399834 w 803694"/>
                <a:gd name="connsiteY91" fmla="*/ 1275080 h 1330960"/>
                <a:gd name="connsiteX92" fmla="*/ 384594 w 803694"/>
                <a:gd name="connsiteY92" fmla="*/ 1280160 h 1330960"/>
                <a:gd name="connsiteX93" fmla="*/ 382054 w 803694"/>
                <a:gd name="connsiteY93" fmla="*/ 1287780 h 1330960"/>
                <a:gd name="connsiteX94" fmla="*/ 384594 w 803694"/>
                <a:gd name="connsiteY94" fmla="*/ 1320800 h 1330960"/>
                <a:gd name="connsiteX95" fmla="*/ 392214 w 803694"/>
                <a:gd name="connsiteY95" fmla="*/ 1325880 h 1330960"/>
                <a:gd name="connsiteX96" fmla="*/ 402374 w 803694"/>
                <a:gd name="connsiteY96" fmla="*/ 1328420 h 1330960"/>
                <a:gd name="connsiteX97" fmla="*/ 409994 w 803694"/>
                <a:gd name="connsiteY97" fmla="*/ 1330960 h 1330960"/>
                <a:gd name="connsiteX98" fmla="*/ 417614 w 803694"/>
                <a:gd name="connsiteY98" fmla="*/ 1328420 h 1330960"/>
                <a:gd name="connsiteX99" fmla="*/ 427774 w 803694"/>
                <a:gd name="connsiteY99" fmla="*/ 1325880 h 1330960"/>
                <a:gd name="connsiteX100" fmla="*/ 430314 w 803694"/>
                <a:gd name="connsiteY100" fmla="*/ 1315720 h 1330960"/>
                <a:gd name="connsiteX101" fmla="*/ 435394 w 803694"/>
                <a:gd name="connsiteY101" fmla="*/ 1305560 h 1330960"/>
                <a:gd name="connsiteX102" fmla="*/ 437934 w 803694"/>
                <a:gd name="connsiteY102" fmla="*/ 1295400 h 1330960"/>
                <a:gd name="connsiteX103" fmla="*/ 443014 w 803694"/>
                <a:gd name="connsiteY103" fmla="*/ 1280160 h 1330960"/>
                <a:gd name="connsiteX104" fmla="*/ 450634 w 803694"/>
                <a:gd name="connsiteY104" fmla="*/ 1275080 h 1330960"/>
                <a:gd name="connsiteX105" fmla="*/ 458254 w 803694"/>
                <a:gd name="connsiteY105" fmla="*/ 1267460 h 1330960"/>
                <a:gd name="connsiteX106" fmla="*/ 465874 w 803694"/>
                <a:gd name="connsiteY106" fmla="*/ 1264920 h 1330960"/>
                <a:gd name="connsiteX107" fmla="*/ 470954 w 803694"/>
                <a:gd name="connsiteY107" fmla="*/ 1257300 h 1330960"/>
                <a:gd name="connsiteX108" fmla="*/ 486194 w 803694"/>
                <a:gd name="connsiteY108" fmla="*/ 1249680 h 1330960"/>
                <a:gd name="connsiteX109" fmla="*/ 493814 w 803694"/>
                <a:gd name="connsiteY109" fmla="*/ 1242060 h 1330960"/>
                <a:gd name="connsiteX110" fmla="*/ 503974 w 803694"/>
                <a:gd name="connsiteY110" fmla="*/ 1216660 h 1330960"/>
                <a:gd name="connsiteX111" fmla="*/ 506514 w 803694"/>
                <a:gd name="connsiteY111" fmla="*/ 1209040 h 1330960"/>
                <a:gd name="connsiteX112" fmla="*/ 509054 w 803694"/>
                <a:gd name="connsiteY112" fmla="*/ 1201420 h 1330960"/>
                <a:gd name="connsiteX113" fmla="*/ 524294 w 803694"/>
                <a:gd name="connsiteY113" fmla="*/ 1198880 h 1330960"/>
                <a:gd name="connsiteX114" fmla="*/ 562394 w 803694"/>
                <a:gd name="connsiteY114" fmla="*/ 1196340 h 1330960"/>
                <a:gd name="connsiteX115" fmla="*/ 570014 w 803694"/>
                <a:gd name="connsiteY115" fmla="*/ 1193800 h 1330960"/>
                <a:gd name="connsiteX116" fmla="*/ 580174 w 803694"/>
                <a:gd name="connsiteY116" fmla="*/ 1181100 h 1330960"/>
                <a:gd name="connsiteX117" fmla="*/ 590334 w 803694"/>
                <a:gd name="connsiteY117" fmla="*/ 1178560 h 1330960"/>
                <a:gd name="connsiteX118" fmla="*/ 597954 w 803694"/>
                <a:gd name="connsiteY118" fmla="*/ 1176020 h 1330960"/>
                <a:gd name="connsiteX119" fmla="*/ 636054 w 803694"/>
                <a:gd name="connsiteY119" fmla="*/ 1170940 h 1330960"/>
                <a:gd name="connsiteX120" fmla="*/ 651294 w 803694"/>
                <a:gd name="connsiteY120" fmla="*/ 1165860 h 1330960"/>
                <a:gd name="connsiteX121" fmla="*/ 663994 w 803694"/>
                <a:gd name="connsiteY121" fmla="*/ 1163320 h 1330960"/>
                <a:gd name="connsiteX122" fmla="*/ 684314 w 803694"/>
                <a:gd name="connsiteY122" fmla="*/ 1158240 h 1330960"/>
                <a:gd name="connsiteX123" fmla="*/ 691934 w 803694"/>
                <a:gd name="connsiteY123" fmla="*/ 1153160 h 1330960"/>
                <a:gd name="connsiteX124" fmla="*/ 702094 w 803694"/>
                <a:gd name="connsiteY124" fmla="*/ 1148080 h 1330960"/>
                <a:gd name="connsiteX125" fmla="*/ 704634 w 803694"/>
                <a:gd name="connsiteY125" fmla="*/ 1140460 h 1330960"/>
                <a:gd name="connsiteX126" fmla="*/ 714794 w 803694"/>
                <a:gd name="connsiteY126" fmla="*/ 1125220 h 1330960"/>
                <a:gd name="connsiteX127" fmla="*/ 722414 w 803694"/>
                <a:gd name="connsiteY127" fmla="*/ 1082040 h 1330960"/>
                <a:gd name="connsiteX128" fmla="*/ 732574 w 803694"/>
                <a:gd name="connsiteY128" fmla="*/ 1069340 h 1330960"/>
                <a:gd name="connsiteX129" fmla="*/ 747814 w 803694"/>
                <a:gd name="connsiteY129" fmla="*/ 1066800 h 1330960"/>
                <a:gd name="connsiteX130" fmla="*/ 757974 w 803694"/>
                <a:gd name="connsiteY130" fmla="*/ 1051560 h 1330960"/>
                <a:gd name="connsiteX131" fmla="*/ 755434 w 803694"/>
                <a:gd name="connsiteY131" fmla="*/ 1033780 h 1330960"/>
                <a:gd name="connsiteX132" fmla="*/ 747814 w 803694"/>
                <a:gd name="connsiteY132" fmla="*/ 1023620 h 1330960"/>
                <a:gd name="connsiteX133" fmla="*/ 742734 w 803694"/>
                <a:gd name="connsiteY133" fmla="*/ 1016000 h 1330960"/>
                <a:gd name="connsiteX134" fmla="*/ 747814 w 803694"/>
                <a:gd name="connsiteY134" fmla="*/ 988060 h 1330960"/>
                <a:gd name="connsiteX135" fmla="*/ 752894 w 803694"/>
                <a:gd name="connsiteY135" fmla="*/ 980440 h 1330960"/>
                <a:gd name="connsiteX136" fmla="*/ 765594 w 803694"/>
                <a:gd name="connsiteY136" fmla="*/ 942340 h 1330960"/>
                <a:gd name="connsiteX137" fmla="*/ 773214 w 803694"/>
                <a:gd name="connsiteY137" fmla="*/ 937260 h 1330960"/>
                <a:gd name="connsiteX138" fmla="*/ 778294 w 803694"/>
                <a:gd name="connsiteY138" fmla="*/ 929640 h 1330960"/>
                <a:gd name="connsiteX139" fmla="*/ 773214 w 803694"/>
                <a:gd name="connsiteY139" fmla="*/ 835660 h 1330960"/>
                <a:gd name="connsiteX140" fmla="*/ 755434 w 803694"/>
                <a:gd name="connsiteY140" fmla="*/ 838200 h 1330960"/>
                <a:gd name="connsiteX141" fmla="*/ 750354 w 803694"/>
                <a:gd name="connsiteY141" fmla="*/ 845820 h 1330960"/>
                <a:gd name="connsiteX142" fmla="*/ 732574 w 803694"/>
                <a:gd name="connsiteY142" fmla="*/ 863600 h 1330960"/>
                <a:gd name="connsiteX143" fmla="*/ 730034 w 803694"/>
                <a:gd name="connsiteY143" fmla="*/ 871220 h 1330960"/>
                <a:gd name="connsiteX144" fmla="*/ 724954 w 803694"/>
                <a:gd name="connsiteY144" fmla="*/ 881380 h 1330960"/>
                <a:gd name="connsiteX145" fmla="*/ 722414 w 803694"/>
                <a:gd name="connsiteY145" fmla="*/ 891540 h 1330960"/>
                <a:gd name="connsiteX146" fmla="*/ 714794 w 803694"/>
                <a:gd name="connsiteY146" fmla="*/ 896620 h 1330960"/>
                <a:gd name="connsiteX147" fmla="*/ 697014 w 803694"/>
                <a:gd name="connsiteY147" fmla="*/ 906780 h 1330960"/>
                <a:gd name="connsiteX148" fmla="*/ 679234 w 803694"/>
                <a:gd name="connsiteY148" fmla="*/ 891540 h 1330960"/>
                <a:gd name="connsiteX149" fmla="*/ 681774 w 803694"/>
                <a:gd name="connsiteY149" fmla="*/ 838200 h 1330960"/>
                <a:gd name="connsiteX150" fmla="*/ 691934 w 803694"/>
                <a:gd name="connsiteY150" fmla="*/ 825500 h 1330960"/>
                <a:gd name="connsiteX151" fmla="*/ 709714 w 803694"/>
                <a:gd name="connsiteY151" fmla="*/ 817880 h 1330960"/>
                <a:gd name="connsiteX152" fmla="*/ 719874 w 803694"/>
                <a:gd name="connsiteY152" fmla="*/ 815340 h 1330960"/>
                <a:gd name="connsiteX153" fmla="*/ 737654 w 803694"/>
                <a:gd name="connsiteY153" fmla="*/ 810260 h 1330960"/>
                <a:gd name="connsiteX154" fmla="*/ 750354 w 803694"/>
                <a:gd name="connsiteY154" fmla="*/ 807720 h 1330960"/>
                <a:gd name="connsiteX155" fmla="*/ 757974 w 803694"/>
                <a:gd name="connsiteY155" fmla="*/ 805180 h 1330960"/>
                <a:gd name="connsiteX156" fmla="*/ 780834 w 803694"/>
                <a:gd name="connsiteY156" fmla="*/ 800100 h 1330960"/>
                <a:gd name="connsiteX157" fmla="*/ 788454 w 803694"/>
                <a:gd name="connsiteY157" fmla="*/ 795020 h 1330960"/>
                <a:gd name="connsiteX158" fmla="*/ 801154 w 803694"/>
                <a:gd name="connsiteY158" fmla="*/ 772160 h 1330960"/>
                <a:gd name="connsiteX159" fmla="*/ 793534 w 803694"/>
                <a:gd name="connsiteY159" fmla="*/ 767080 h 1330960"/>
                <a:gd name="connsiteX160" fmla="*/ 745274 w 803694"/>
                <a:gd name="connsiteY160" fmla="*/ 769620 h 1330960"/>
                <a:gd name="connsiteX161" fmla="*/ 730034 w 803694"/>
                <a:gd name="connsiteY161" fmla="*/ 782320 h 1330960"/>
                <a:gd name="connsiteX162" fmla="*/ 714794 w 803694"/>
                <a:gd name="connsiteY162" fmla="*/ 789940 h 1330960"/>
                <a:gd name="connsiteX163" fmla="*/ 681774 w 803694"/>
                <a:gd name="connsiteY163" fmla="*/ 784860 h 1330960"/>
                <a:gd name="connsiteX164" fmla="*/ 674154 w 803694"/>
                <a:gd name="connsiteY164" fmla="*/ 779780 h 1330960"/>
                <a:gd name="connsiteX165" fmla="*/ 669074 w 803694"/>
                <a:gd name="connsiteY165" fmla="*/ 772160 h 1330960"/>
                <a:gd name="connsiteX166" fmla="*/ 669074 w 803694"/>
                <a:gd name="connsiteY166" fmla="*/ 754380 h 1330960"/>
                <a:gd name="connsiteX167" fmla="*/ 676694 w 803694"/>
                <a:gd name="connsiteY167" fmla="*/ 751840 h 1330960"/>
                <a:gd name="connsiteX168" fmla="*/ 745274 w 803694"/>
                <a:gd name="connsiteY168" fmla="*/ 754380 h 1330960"/>
                <a:gd name="connsiteX169" fmla="*/ 803694 w 803694"/>
                <a:gd name="connsiteY169" fmla="*/ 749300 h 1330960"/>
                <a:gd name="connsiteX170" fmla="*/ 801154 w 803694"/>
                <a:gd name="connsiteY170" fmla="*/ 741680 h 1330960"/>
                <a:gd name="connsiteX171" fmla="*/ 793534 w 803694"/>
                <a:gd name="connsiteY171" fmla="*/ 734060 h 1330960"/>
                <a:gd name="connsiteX172" fmla="*/ 775754 w 803694"/>
                <a:gd name="connsiteY172" fmla="*/ 728980 h 1330960"/>
                <a:gd name="connsiteX173" fmla="*/ 768134 w 803694"/>
                <a:gd name="connsiteY173" fmla="*/ 726440 h 1330960"/>
                <a:gd name="connsiteX174" fmla="*/ 757974 w 803694"/>
                <a:gd name="connsiteY174" fmla="*/ 723900 h 1330960"/>
                <a:gd name="connsiteX175" fmla="*/ 750354 w 803694"/>
                <a:gd name="connsiteY175" fmla="*/ 721360 h 1330960"/>
                <a:gd name="connsiteX176" fmla="*/ 719874 w 803694"/>
                <a:gd name="connsiteY176" fmla="*/ 718820 h 1330960"/>
                <a:gd name="connsiteX177" fmla="*/ 709714 w 803694"/>
                <a:gd name="connsiteY177" fmla="*/ 716280 h 1330960"/>
                <a:gd name="connsiteX178" fmla="*/ 702094 w 803694"/>
                <a:gd name="connsiteY178" fmla="*/ 711200 h 1330960"/>
                <a:gd name="connsiteX179" fmla="*/ 694474 w 803694"/>
                <a:gd name="connsiteY179" fmla="*/ 708660 h 1330960"/>
                <a:gd name="connsiteX180" fmla="*/ 697014 w 803694"/>
                <a:gd name="connsiteY180" fmla="*/ 701040 h 1330960"/>
                <a:gd name="connsiteX181" fmla="*/ 704634 w 803694"/>
                <a:gd name="connsiteY181" fmla="*/ 693420 h 1330960"/>
                <a:gd name="connsiteX182" fmla="*/ 697014 w 803694"/>
                <a:gd name="connsiteY182" fmla="*/ 690880 h 1330960"/>
                <a:gd name="connsiteX183" fmla="*/ 686854 w 803694"/>
                <a:gd name="connsiteY183" fmla="*/ 688340 h 1330960"/>
                <a:gd name="connsiteX184" fmla="*/ 676694 w 803694"/>
                <a:gd name="connsiteY184" fmla="*/ 675640 h 1330960"/>
                <a:gd name="connsiteX185" fmla="*/ 694474 w 803694"/>
                <a:gd name="connsiteY185" fmla="*/ 668020 h 1330960"/>
                <a:gd name="connsiteX186" fmla="*/ 704634 w 803694"/>
                <a:gd name="connsiteY186" fmla="*/ 662940 h 1330960"/>
                <a:gd name="connsiteX187" fmla="*/ 730034 w 803694"/>
                <a:gd name="connsiteY187" fmla="*/ 657860 h 1330960"/>
                <a:gd name="connsiteX188" fmla="*/ 745274 w 803694"/>
                <a:gd name="connsiteY188" fmla="*/ 652780 h 1330960"/>
                <a:gd name="connsiteX189" fmla="*/ 747814 w 803694"/>
                <a:gd name="connsiteY189" fmla="*/ 645160 h 1330960"/>
                <a:gd name="connsiteX190" fmla="*/ 745274 w 803694"/>
                <a:gd name="connsiteY190" fmla="*/ 629920 h 1330960"/>
                <a:gd name="connsiteX191" fmla="*/ 722414 w 803694"/>
                <a:gd name="connsiteY191" fmla="*/ 612140 h 1330960"/>
                <a:gd name="connsiteX192" fmla="*/ 699554 w 803694"/>
                <a:gd name="connsiteY192" fmla="*/ 617220 h 1330960"/>
                <a:gd name="connsiteX193" fmla="*/ 691934 w 803694"/>
                <a:gd name="connsiteY193" fmla="*/ 624840 h 1330960"/>
                <a:gd name="connsiteX194" fmla="*/ 684314 w 803694"/>
                <a:gd name="connsiteY194" fmla="*/ 629920 h 1330960"/>
                <a:gd name="connsiteX195" fmla="*/ 681774 w 803694"/>
                <a:gd name="connsiteY195" fmla="*/ 637540 h 1330960"/>
                <a:gd name="connsiteX196" fmla="*/ 663994 w 803694"/>
                <a:gd name="connsiteY196" fmla="*/ 647700 h 1330960"/>
                <a:gd name="connsiteX197" fmla="*/ 653834 w 803694"/>
                <a:gd name="connsiteY197" fmla="*/ 627380 h 1330960"/>
                <a:gd name="connsiteX198" fmla="*/ 661454 w 803694"/>
                <a:gd name="connsiteY198" fmla="*/ 624840 h 1330960"/>
                <a:gd name="connsiteX199" fmla="*/ 671614 w 803694"/>
                <a:gd name="connsiteY199" fmla="*/ 622300 h 1330960"/>
                <a:gd name="connsiteX200" fmla="*/ 689394 w 803694"/>
                <a:gd name="connsiteY200" fmla="*/ 612140 h 1330960"/>
                <a:gd name="connsiteX201" fmla="*/ 704634 w 803694"/>
                <a:gd name="connsiteY201" fmla="*/ 607060 h 1330960"/>
                <a:gd name="connsiteX202" fmla="*/ 712254 w 803694"/>
                <a:gd name="connsiteY202" fmla="*/ 604520 h 1330960"/>
                <a:gd name="connsiteX203" fmla="*/ 722414 w 803694"/>
                <a:gd name="connsiteY203" fmla="*/ 601980 h 1330960"/>
                <a:gd name="connsiteX204" fmla="*/ 737654 w 803694"/>
                <a:gd name="connsiteY204" fmla="*/ 596900 h 1330960"/>
                <a:gd name="connsiteX205" fmla="*/ 752894 w 803694"/>
                <a:gd name="connsiteY205" fmla="*/ 586740 h 1330960"/>
                <a:gd name="connsiteX206" fmla="*/ 755434 w 803694"/>
                <a:gd name="connsiteY206" fmla="*/ 579120 h 1330960"/>
                <a:gd name="connsiteX207" fmla="*/ 752894 w 803694"/>
                <a:gd name="connsiteY207" fmla="*/ 566420 h 1330960"/>
                <a:gd name="connsiteX208" fmla="*/ 737654 w 803694"/>
                <a:gd name="connsiteY208" fmla="*/ 558800 h 1330960"/>
                <a:gd name="connsiteX209" fmla="*/ 730034 w 803694"/>
                <a:gd name="connsiteY209" fmla="*/ 553720 h 1330960"/>
                <a:gd name="connsiteX210" fmla="*/ 697014 w 803694"/>
                <a:gd name="connsiteY210" fmla="*/ 546100 h 1330960"/>
                <a:gd name="connsiteX211" fmla="*/ 681774 w 803694"/>
                <a:gd name="connsiteY211" fmla="*/ 538480 h 1330960"/>
                <a:gd name="connsiteX212" fmla="*/ 674154 w 803694"/>
                <a:gd name="connsiteY212" fmla="*/ 513080 h 1330960"/>
                <a:gd name="connsiteX213" fmla="*/ 671614 w 803694"/>
                <a:gd name="connsiteY213" fmla="*/ 487680 h 1330960"/>
                <a:gd name="connsiteX214" fmla="*/ 661454 w 803694"/>
                <a:gd name="connsiteY214" fmla="*/ 482600 h 1330960"/>
                <a:gd name="connsiteX215" fmla="*/ 656374 w 803694"/>
                <a:gd name="connsiteY215" fmla="*/ 474980 h 1330960"/>
                <a:gd name="connsiteX216" fmla="*/ 681774 w 803694"/>
                <a:gd name="connsiteY216" fmla="*/ 457200 h 1330960"/>
                <a:gd name="connsiteX217" fmla="*/ 689394 w 803694"/>
                <a:gd name="connsiteY217" fmla="*/ 454660 h 1330960"/>
                <a:gd name="connsiteX218" fmla="*/ 707174 w 803694"/>
                <a:gd name="connsiteY218" fmla="*/ 447040 h 1330960"/>
                <a:gd name="connsiteX219" fmla="*/ 714794 w 803694"/>
                <a:gd name="connsiteY219" fmla="*/ 441960 h 1330960"/>
                <a:gd name="connsiteX220" fmla="*/ 722414 w 803694"/>
                <a:gd name="connsiteY220" fmla="*/ 424180 h 1330960"/>
                <a:gd name="connsiteX221" fmla="*/ 727494 w 803694"/>
                <a:gd name="connsiteY221" fmla="*/ 416560 h 1330960"/>
                <a:gd name="connsiteX222" fmla="*/ 722414 w 803694"/>
                <a:gd name="connsiteY222" fmla="*/ 386080 h 1330960"/>
                <a:gd name="connsiteX223" fmla="*/ 709714 w 803694"/>
                <a:gd name="connsiteY223" fmla="*/ 373380 h 1330960"/>
                <a:gd name="connsiteX224" fmla="*/ 702094 w 803694"/>
                <a:gd name="connsiteY224" fmla="*/ 365760 h 1330960"/>
                <a:gd name="connsiteX225" fmla="*/ 694474 w 803694"/>
                <a:gd name="connsiteY225" fmla="*/ 360680 h 1330960"/>
                <a:gd name="connsiteX226" fmla="*/ 686854 w 803694"/>
                <a:gd name="connsiteY226" fmla="*/ 353060 h 1330960"/>
                <a:gd name="connsiteX227" fmla="*/ 676694 w 803694"/>
                <a:gd name="connsiteY227" fmla="*/ 347980 h 1330960"/>
                <a:gd name="connsiteX228" fmla="*/ 676694 w 803694"/>
                <a:gd name="connsiteY228" fmla="*/ 327660 h 1330960"/>
                <a:gd name="connsiteX229" fmla="*/ 679234 w 803694"/>
                <a:gd name="connsiteY229" fmla="*/ 320040 h 1330960"/>
                <a:gd name="connsiteX230" fmla="*/ 681774 w 803694"/>
                <a:gd name="connsiteY230" fmla="*/ 309880 h 1330960"/>
                <a:gd name="connsiteX231" fmla="*/ 704634 w 803694"/>
                <a:gd name="connsiteY231" fmla="*/ 297180 h 1330960"/>
                <a:gd name="connsiteX232" fmla="*/ 732574 w 803694"/>
                <a:gd name="connsiteY232" fmla="*/ 294640 h 1330960"/>
                <a:gd name="connsiteX233" fmla="*/ 717334 w 803694"/>
                <a:gd name="connsiteY233" fmla="*/ 281940 h 1330960"/>
                <a:gd name="connsiteX234" fmla="*/ 709714 w 803694"/>
                <a:gd name="connsiteY234" fmla="*/ 279400 h 1330960"/>
                <a:gd name="connsiteX235" fmla="*/ 704634 w 803694"/>
                <a:gd name="connsiteY235" fmla="*/ 271780 h 1330960"/>
                <a:gd name="connsiteX236" fmla="*/ 702094 w 803694"/>
                <a:gd name="connsiteY236" fmla="*/ 256540 h 1330960"/>
                <a:gd name="connsiteX237" fmla="*/ 699554 w 803694"/>
                <a:gd name="connsiteY237" fmla="*/ 248920 h 1330960"/>
                <a:gd name="connsiteX238" fmla="*/ 704634 w 803694"/>
                <a:gd name="connsiteY238" fmla="*/ 241300 h 1330960"/>
                <a:gd name="connsiteX239" fmla="*/ 712254 w 803694"/>
                <a:gd name="connsiteY239" fmla="*/ 236220 h 1330960"/>
                <a:gd name="connsiteX240" fmla="*/ 714794 w 803694"/>
                <a:gd name="connsiteY240" fmla="*/ 228600 h 1330960"/>
                <a:gd name="connsiteX241" fmla="*/ 709714 w 803694"/>
                <a:gd name="connsiteY241" fmla="*/ 215900 h 1330960"/>
                <a:gd name="connsiteX242" fmla="*/ 702094 w 803694"/>
                <a:gd name="connsiteY242" fmla="*/ 200660 h 1330960"/>
                <a:gd name="connsiteX243" fmla="*/ 704634 w 803694"/>
                <a:gd name="connsiteY243" fmla="*/ 180340 h 1330960"/>
                <a:gd name="connsiteX244" fmla="*/ 709714 w 803694"/>
                <a:gd name="connsiteY244" fmla="*/ 165100 h 1330960"/>
                <a:gd name="connsiteX245" fmla="*/ 714794 w 803694"/>
                <a:gd name="connsiteY245" fmla="*/ 124460 h 1330960"/>
                <a:gd name="connsiteX246" fmla="*/ 719874 w 803694"/>
                <a:gd name="connsiteY246" fmla="*/ 104140 h 1330960"/>
                <a:gd name="connsiteX247" fmla="*/ 714794 w 803694"/>
                <a:gd name="connsiteY247" fmla="*/ 33020 h 1330960"/>
                <a:gd name="connsiteX248" fmla="*/ 697014 w 803694"/>
                <a:gd name="connsiteY248" fmla="*/ 20320 h 1330960"/>
                <a:gd name="connsiteX249" fmla="*/ 676694 w 803694"/>
                <a:gd name="connsiteY249" fmla="*/ 10160 h 1330960"/>
                <a:gd name="connsiteX250" fmla="*/ 658914 w 803694"/>
                <a:gd name="connsiteY250" fmla="*/ 5080 h 1330960"/>
                <a:gd name="connsiteX251" fmla="*/ 651294 w 803694"/>
                <a:gd name="connsiteY251" fmla="*/ 0 h 1330960"/>
                <a:gd name="connsiteX252" fmla="*/ 630974 w 803694"/>
                <a:gd name="connsiteY252" fmla="*/ 2540 h 1330960"/>
                <a:gd name="connsiteX253" fmla="*/ 623354 w 803694"/>
                <a:gd name="connsiteY253" fmla="*/ 20320 h 1330960"/>
                <a:gd name="connsiteX254" fmla="*/ 613194 w 803694"/>
                <a:gd name="connsiteY254" fmla="*/ 35560 h 1330960"/>
                <a:gd name="connsiteX255" fmla="*/ 603034 w 803694"/>
                <a:gd name="connsiteY255" fmla="*/ 53340 h 1330960"/>
                <a:gd name="connsiteX256" fmla="*/ 600494 w 803694"/>
                <a:gd name="connsiteY256" fmla="*/ 63500 h 1330960"/>
                <a:gd name="connsiteX257" fmla="*/ 590334 w 803694"/>
                <a:gd name="connsiteY257" fmla="*/ 78740 h 1330960"/>
                <a:gd name="connsiteX258" fmla="*/ 585254 w 803694"/>
                <a:gd name="connsiteY258" fmla="*/ 86360 h 1330960"/>
                <a:gd name="connsiteX259" fmla="*/ 577634 w 803694"/>
                <a:gd name="connsiteY259" fmla="*/ 101600 h 1330960"/>
                <a:gd name="connsiteX260" fmla="*/ 572554 w 803694"/>
                <a:gd name="connsiteY260" fmla="*/ 124460 h 1330960"/>
                <a:gd name="connsiteX261" fmla="*/ 575094 w 803694"/>
                <a:gd name="connsiteY261" fmla="*/ 182880 h 1330960"/>
                <a:gd name="connsiteX262" fmla="*/ 570014 w 803694"/>
                <a:gd name="connsiteY262" fmla="*/ 190500 h 1330960"/>
                <a:gd name="connsiteX263" fmla="*/ 554774 w 803694"/>
                <a:gd name="connsiteY263" fmla="*/ 195580 h 1330960"/>
                <a:gd name="connsiteX264" fmla="*/ 536994 w 803694"/>
                <a:gd name="connsiteY264" fmla="*/ 203200 h 1330960"/>
                <a:gd name="connsiteX265" fmla="*/ 529374 w 803694"/>
                <a:gd name="connsiteY265" fmla="*/ 208280 h 1330960"/>
                <a:gd name="connsiteX266" fmla="*/ 501434 w 803694"/>
                <a:gd name="connsiteY266" fmla="*/ 213360 h 1330960"/>
                <a:gd name="connsiteX267" fmla="*/ 493814 w 803694"/>
                <a:gd name="connsiteY267" fmla="*/ 256540 h 1330960"/>
                <a:gd name="connsiteX268" fmla="*/ 486194 w 803694"/>
                <a:gd name="connsiteY268" fmla="*/ 261620 h 1330960"/>
                <a:gd name="connsiteX269" fmla="*/ 473494 w 803694"/>
                <a:gd name="connsiteY269" fmla="*/ 274320 h 1330960"/>
                <a:gd name="connsiteX270" fmla="*/ 465874 w 803694"/>
                <a:gd name="connsiteY270" fmla="*/ 281940 h 1330960"/>
                <a:gd name="connsiteX271" fmla="*/ 455714 w 803694"/>
                <a:gd name="connsiteY271" fmla="*/ 289560 h 1330960"/>
                <a:gd name="connsiteX272" fmla="*/ 450634 w 803694"/>
                <a:gd name="connsiteY272" fmla="*/ 299720 h 1330960"/>
                <a:gd name="connsiteX273" fmla="*/ 445554 w 803694"/>
                <a:gd name="connsiteY273" fmla="*/ 307340 h 1330960"/>
                <a:gd name="connsiteX274" fmla="*/ 443014 w 803694"/>
                <a:gd name="connsiteY274" fmla="*/ 314960 h 1330960"/>
                <a:gd name="connsiteX275" fmla="*/ 448094 w 803694"/>
                <a:gd name="connsiteY275" fmla="*/ 353060 h 1330960"/>
                <a:gd name="connsiteX276" fmla="*/ 453174 w 803694"/>
                <a:gd name="connsiteY276" fmla="*/ 368300 h 1330960"/>
                <a:gd name="connsiteX277" fmla="*/ 450634 w 803694"/>
                <a:gd name="connsiteY277" fmla="*/ 383540 h 1330960"/>
                <a:gd name="connsiteX278" fmla="*/ 435394 w 803694"/>
                <a:gd name="connsiteY278" fmla="*/ 391160 h 1330960"/>
                <a:gd name="connsiteX279" fmla="*/ 387134 w 803694"/>
                <a:gd name="connsiteY279" fmla="*/ 388620 h 1330960"/>
                <a:gd name="connsiteX280" fmla="*/ 376974 w 803694"/>
                <a:gd name="connsiteY280" fmla="*/ 386080 h 1330960"/>
                <a:gd name="connsiteX281" fmla="*/ 364274 w 803694"/>
                <a:gd name="connsiteY281" fmla="*/ 383540 h 1330960"/>
                <a:gd name="connsiteX282" fmla="*/ 341414 w 803694"/>
                <a:gd name="connsiteY282" fmla="*/ 375920 h 1330960"/>
                <a:gd name="connsiteX283" fmla="*/ 333794 w 803694"/>
                <a:gd name="connsiteY283" fmla="*/ 373380 h 1330960"/>
                <a:gd name="connsiteX284" fmla="*/ 328714 w 803694"/>
                <a:gd name="connsiteY284" fmla="*/ 381000 h 1330960"/>
                <a:gd name="connsiteX285" fmla="*/ 336334 w 803694"/>
                <a:gd name="connsiteY285" fmla="*/ 398780 h 1330960"/>
                <a:gd name="connsiteX286" fmla="*/ 343954 w 803694"/>
                <a:gd name="connsiteY286" fmla="*/ 403860 h 1330960"/>
                <a:gd name="connsiteX287" fmla="*/ 349034 w 803694"/>
                <a:gd name="connsiteY287" fmla="*/ 411480 h 1330960"/>
                <a:gd name="connsiteX288" fmla="*/ 364274 w 803694"/>
                <a:gd name="connsiteY288" fmla="*/ 421640 h 1330960"/>
                <a:gd name="connsiteX289" fmla="*/ 382054 w 803694"/>
                <a:gd name="connsiteY289" fmla="*/ 431800 h 1330960"/>
                <a:gd name="connsiteX290" fmla="*/ 399834 w 803694"/>
                <a:gd name="connsiteY290" fmla="*/ 441960 h 1330960"/>
                <a:gd name="connsiteX291" fmla="*/ 407454 w 803694"/>
                <a:gd name="connsiteY291" fmla="*/ 474980 h 1330960"/>
                <a:gd name="connsiteX292" fmla="*/ 402374 w 803694"/>
                <a:gd name="connsiteY292" fmla="*/ 490220 h 1330960"/>
                <a:gd name="connsiteX293" fmla="*/ 455714 w 803694"/>
                <a:gd name="connsiteY293" fmla="*/ 497840 h 1330960"/>
                <a:gd name="connsiteX294" fmla="*/ 453174 w 803694"/>
                <a:gd name="connsiteY294" fmla="*/ 505460 h 1330960"/>
                <a:gd name="connsiteX295" fmla="*/ 465874 w 803694"/>
                <a:gd name="connsiteY295" fmla="*/ 515620 h 1330960"/>
                <a:gd name="connsiteX296" fmla="*/ 498894 w 803694"/>
                <a:gd name="connsiteY296" fmla="*/ 520700 h 1330960"/>
                <a:gd name="connsiteX297" fmla="*/ 529374 w 803694"/>
                <a:gd name="connsiteY297" fmla="*/ 523240 h 1330960"/>
                <a:gd name="connsiteX298" fmla="*/ 531914 w 803694"/>
                <a:gd name="connsiteY298" fmla="*/ 533400 h 1330960"/>
                <a:gd name="connsiteX299" fmla="*/ 524294 w 803694"/>
                <a:gd name="connsiteY299" fmla="*/ 538480 h 1330960"/>
                <a:gd name="connsiteX300" fmla="*/ 519214 w 803694"/>
                <a:gd name="connsiteY300" fmla="*/ 546100 h 1330960"/>
                <a:gd name="connsiteX301" fmla="*/ 511594 w 803694"/>
                <a:gd name="connsiteY301" fmla="*/ 553720 h 1330960"/>
                <a:gd name="connsiteX302" fmla="*/ 509054 w 803694"/>
                <a:gd name="connsiteY302" fmla="*/ 563880 h 1330960"/>
                <a:gd name="connsiteX303" fmla="*/ 503974 w 803694"/>
                <a:gd name="connsiteY303" fmla="*/ 579120 h 1330960"/>
                <a:gd name="connsiteX304" fmla="*/ 501434 w 803694"/>
                <a:gd name="connsiteY304" fmla="*/ 591820 h 1330960"/>
                <a:gd name="connsiteX305" fmla="*/ 486194 w 803694"/>
                <a:gd name="connsiteY305" fmla="*/ 601980 h 1330960"/>
                <a:gd name="connsiteX306" fmla="*/ 483654 w 803694"/>
                <a:gd name="connsiteY306" fmla="*/ 612140 h 1330960"/>
                <a:gd name="connsiteX307" fmla="*/ 481114 w 803694"/>
                <a:gd name="connsiteY307" fmla="*/ 619760 h 1330960"/>
                <a:gd name="connsiteX308" fmla="*/ 488734 w 803694"/>
                <a:gd name="connsiteY308" fmla="*/ 640080 h 1330960"/>
                <a:gd name="connsiteX309" fmla="*/ 496354 w 803694"/>
                <a:gd name="connsiteY309" fmla="*/ 645160 h 1330960"/>
                <a:gd name="connsiteX310" fmla="*/ 509054 w 803694"/>
                <a:gd name="connsiteY310" fmla="*/ 640080 h 1330960"/>
                <a:gd name="connsiteX311" fmla="*/ 514134 w 803694"/>
                <a:gd name="connsiteY311" fmla="*/ 632460 h 1330960"/>
                <a:gd name="connsiteX312" fmla="*/ 521754 w 803694"/>
                <a:gd name="connsiteY312" fmla="*/ 627380 h 1330960"/>
                <a:gd name="connsiteX313" fmla="*/ 539534 w 803694"/>
                <a:gd name="connsiteY313" fmla="*/ 632460 h 1330960"/>
                <a:gd name="connsiteX314" fmla="*/ 542074 w 803694"/>
                <a:gd name="connsiteY314" fmla="*/ 640080 h 1330960"/>
                <a:gd name="connsiteX315" fmla="*/ 539534 w 803694"/>
                <a:gd name="connsiteY315" fmla="*/ 657860 h 1330960"/>
                <a:gd name="connsiteX316" fmla="*/ 529374 w 803694"/>
                <a:gd name="connsiteY316" fmla="*/ 662940 h 1330960"/>
                <a:gd name="connsiteX317" fmla="*/ 539534 w 803694"/>
                <a:gd name="connsiteY317" fmla="*/ 678180 h 1330960"/>
                <a:gd name="connsiteX318" fmla="*/ 547154 w 803694"/>
                <a:gd name="connsiteY318" fmla="*/ 685800 h 1330960"/>
                <a:gd name="connsiteX319" fmla="*/ 549694 w 803694"/>
                <a:gd name="connsiteY319" fmla="*/ 693420 h 1330960"/>
                <a:gd name="connsiteX320" fmla="*/ 547154 w 803694"/>
                <a:gd name="connsiteY320" fmla="*/ 701040 h 1330960"/>
                <a:gd name="connsiteX321" fmla="*/ 529374 w 803694"/>
                <a:gd name="connsiteY321" fmla="*/ 718820 h 1330960"/>
                <a:gd name="connsiteX322" fmla="*/ 521754 w 803694"/>
                <a:gd name="connsiteY322" fmla="*/ 734060 h 1330960"/>
                <a:gd name="connsiteX323" fmla="*/ 516674 w 803694"/>
                <a:gd name="connsiteY323" fmla="*/ 741680 h 1330960"/>
                <a:gd name="connsiteX324" fmla="*/ 514134 w 803694"/>
                <a:gd name="connsiteY324" fmla="*/ 759460 h 1330960"/>
                <a:gd name="connsiteX325" fmla="*/ 491274 w 803694"/>
                <a:gd name="connsiteY325" fmla="*/ 754380 h 1330960"/>
                <a:gd name="connsiteX326" fmla="*/ 483654 w 803694"/>
                <a:gd name="connsiteY326" fmla="*/ 736600 h 1330960"/>
                <a:gd name="connsiteX327" fmla="*/ 478574 w 803694"/>
                <a:gd name="connsiteY327" fmla="*/ 703580 h 1330960"/>
                <a:gd name="connsiteX328" fmla="*/ 473494 w 803694"/>
                <a:gd name="connsiteY328" fmla="*/ 695960 h 1330960"/>
                <a:gd name="connsiteX329" fmla="*/ 470954 w 803694"/>
                <a:gd name="connsiteY329" fmla="*/ 688340 h 1330960"/>
                <a:gd name="connsiteX330" fmla="*/ 463334 w 803694"/>
                <a:gd name="connsiteY330" fmla="*/ 685800 h 1330960"/>
                <a:gd name="connsiteX331" fmla="*/ 443014 w 803694"/>
                <a:gd name="connsiteY331" fmla="*/ 688340 h 1330960"/>
                <a:gd name="connsiteX332" fmla="*/ 445554 w 803694"/>
                <a:gd name="connsiteY332" fmla="*/ 721360 h 1330960"/>
                <a:gd name="connsiteX333" fmla="*/ 450634 w 803694"/>
                <a:gd name="connsiteY333" fmla="*/ 736600 h 1330960"/>
                <a:gd name="connsiteX334" fmla="*/ 455714 w 803694"/>
                <a:gd name="connsiteY334" fmla="*/ 756920 h 1330960"/>
                <a:gd name="connsiteX335" fmla="*/ 445554 w 803694"/>
                <a:gd name="connsiteY335" fmla="*/ 789940 h 1330960"/>
                <a:gd name="connsiteX336" fmla="*/ 427774 w 803694"/>
                <a:gd name="connsiteY336" fmla="*/ 787400 h 1330960"/>
                <a:gd name="connsiteX337" fmla="*/ 409994 w 803694"/>
                <a:gd name="connsiteY337" fmla="*/ 779780 h 1330960"/>
                <a:gd name="connsiteX338" fmla="*/ 394754 w 803694"/>
                <a:gd name="connsiteY338" fmla="*/ 772160 h 1330960"/>
                <a:gd name="connsiteX339" fmla="*/ 351574 w 803694"/>
                <a:gd name="connsiteY339" fmla="*/ 769620 h 1330960"/>
                <a:gd name="connsiteX340" fmla="*/ 336334 w 803694"/>
                <a:gd name="connsiteY340" fmla="*/ 767080 h 1330960"/>
                <a:gd name="connsiteX341" fmla="*/ 328714 w 803694"/>
                <a:gd name="connsiteY341" fmla="*/ 764540 h 1330960"/>
                <a:gd name="connsiteX342" fmla="*/ 326174 w 803694"/>
                <a:gd name="connsiteY342" fmla="*/ 756920 h 1330960"/>
                <a:gd name="connsiteX343" fmla="*/ 323634 w 803694"/>
                <a:gd name="connsiteY343" fmla="*/ 744220 h 1330960"/>
                <a:gd name="connsiteX344" fmla="*/ 316014 w 803694"/>
                <a:gd name="connsiteY344" fmla="*/ 734060 h 133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</a:cxnLst>
              <a:rect l="l" t="t" r="r" b="b"/>
              <a:pathLst>
                <a:path w="803694" h="1330960">
                  <a:moveTo>
                    <a:pt x="316014" y="734060"/>
                  </a:moveTo>
                  <a:cubicBezTo>
                    <a:pt x="314321" y="731097"/>
                    <a:pt x="314671" y="728835"/>
                    <a:pt x="313474" y="726440"/>
                  </a:cubicBezTo>
                  <a:cubicBezTo>
                    <a:pt x="310086" y="719663"/>
                    <a:pt x="297193" y="704926"/>
                    <a:pt x="293154" y="703580"/>
                  </a:cubicBezTo>
                  <a:cubicBezTo>
                    <a:pt x="288074" y="701887"/>
                    <a:pt x="282703" y="700895"/>
                    <a:pt x="277914" y="698500"/>
                  </a:cubicBezTo>
                  <a:cubicBezTo>
                    <a:pt x="274527" y="696807"/>
                    <a:pt x="271346" y="694617"/>
                    <a:pt x="267754" y="693420"/>
                  </a:cubicBezTo>
                  <a:cubicBezTo>
                    <a:pt x="263658" y="692055"/>
                    <a:pt x="259287" y="691727"/>
                    <a:pt x="255054" y="690880"/>
                  </a:cubicBezTo>
                  <a:cubicBezTo>
                    <a:pt x="252514" y="691727"/>
                    <a:pt x="249107" y="691329"/>
                    <a:pt x="247434" y="693420"/>
                  </a:cubicBezTo>
                  <a:cubicBezTo>
                    <a:pt x="245253" y="696146"/>
                    <a:pt x="245853" y="700223"/>
                    <a:pt x="244894" y="703580"/>
                  </a:cubicBezTo>
                  <a:cubicBezTo>
                    <a:pt x="244158" y="706154"/>
                    <a:pt x="243003" y="708603"/>
                    <a:pt x="242354" y="711200"/>
                  </a:cubicBezTo>
                  <a:cubicBezTo>
                    <a:pt x="241307" y="715388"/>
                    <a:pt x="240861" y="719712"/>
                    <a:pt x="239814" y="723900"/>
                  </a:cubicBezTo>
                  <a:cubicBezTo>
                    <a:pt x="239165" y="726497"/>
                    <a:pt x="238947" y="729429"/>
                    <a:pt x="237274" y="731520"/>
                  </a:cubicBezTo>
                  <a:cubicBezTo>
                    <a:pt x="235367" y="733904"/>
                    <a:pt x="232194" y="734907"/>
                    <a:pt x="229654" y="736600"/>
                  </a:cubicBezTo>
                  <a:cubicBezTo>
                    <a:pt x="228807" y="739140"/>
                    <a:pt x="228599" y="741992"/>
                    <a:pt x="227114" y="744220"/>
                  </a:cubicBezTo>
                  <a:cubicBezTo>
                    <a:pt x="223203" y="750087"/>
                    <a:pt x="217497" y="753172"/>
                    <a:pt x="211874" y="756920"/>
                  </a:cubicBezTo>
                  <a:cubicBezTo>
                    <a:pt x="211027" y="759460"/>
                    <a:pt x="210531" y="762145"/>
                    <a:pt x="209334" y="764540"/>
                  </a:cubicBezTo>
                  <a:cubicBezTo>
                    <a:pt x="207969" y="767270"/>
                    <a:pt x="205219" y="769264"/>
                    <a:pt x="204254" y="772160"/>
                  </a:cubicBezTo>
                  <a:cubicBezTo>
                    <a:pt x="202625" y="777046"/>
                    <a:pt x="202831" y="782373"/>
                    <a:pt x="201714" y="787400"/>
                  </a:cubicBezTo>
                  <a:cubicBezTo>
                    <a:pt x="201133" y="790014"/>
                    <a:pt x="201067" y="793127"/>
                    <a:pt x="199174" y="795020"/>
                  </a:cubicBezTo>
                  <a:cubicBezTo>
                    <a:pt x="196497" y="797697"/>
                    <a:pt x="192401" y="798407"/>
                    <a:pt x="189014" y="800100"/>
                  </a:cubicBezTo>
                  <a:cubicBezTo>
                    <a:pt x="183934" y="798407"/>
                    <a:pt x="175467" y="800100"/>
                    <a:pt x="173774" y="795020"/>
                  </a:cubicBezTo>
                  <a:cubicBezTo>
                    <a:pt x="167684" y="776750"/>
                    <a:pt x="175073" y="799566"/>
                    <a:pt x="168694" y="777240"/>
                  </a:cubicBezTo>
                  <a:cubicBezTo>
                    <a:pt x="167958" y="774666"/>
                    <a:pt x="166803" y="772217"/>
                    <a:pt x="166154" y="769620"/>
                  </a:cubicBezTo>
                  <a:cubicBezTo>
                    <a:pt x="165982" y="768930"/>
                    <a:pt x="163185" y="751939"/>
                    <a:pt x="161074" y="749300"/>
                  </a:cubicBezTo>
                  <a:cubicBezTo>
                    <a:pt x="157493" y="744824"/>
                    <a:pt x="150854" y="743353"/>
                    <a:pt x="145834" y="741680"/>
                  </a:cubicBezTo>
                  <a:cubicBezTo>
                    <a:pt x="142447" y="742527"/>
                    <a:pt x="137946" y="741570"/>
                    <a:pt x="135674" y="744220"/>
                  </a:cubicBezTo>
                  <a:cubicBezTo>
                    <a:pt x="132189" y="748286"/>
                    <a:pt x="131893" y="754265"/>
                    <a:pt x="130594" y="759460"/>
                  </a:cubicBezTo>
                  <a:cubicBezTo>
                    <a:pt x="129747" y="762847"/>
                    <a:pt x="130235" y="766894"/>
                    <a:pt x="128054" y="769620"/>
                  </a:cubicBezTo>
                  <a:cubicBezTo>
                    <a:pt x="126381" y="771711"/>
                    <a:pt x="123068" y="771681"/>
                    <a:pt x="120434" y="772160"/>
                  </a:cubicBezTo>
                  <a:cubicBezTo>
                    <a:pt x="113718" y="773381"/>
                    <a:pt x="106887" y="773853"/>
                    <a:pt x="100114" y="774700"/>
                  </a:cubicBezTo>
                  <a:cubicBezTo>
                    <a:pt x="93980" y="783901"/>
                    <a:pt x="91490" y="783872"/>
                    <a:pt x="97574" y="797560"/>
                  </a:cubicBezTo>
                  <a:cubicBezTo>
                    <a:pt x="99033" y="800843"/>
                    <a:pt x="102054" y="803436"/>
                    <a:pt x="105194" y="805180"/>
                  </a:cubicBezTo>
                  <a:cubicBezTo>
                    <a:pt x="109875" y="807781"/>
                    <a:pt x="120434" y="810260"/>
                    <a:pt x="120434" y="810260"/>
                  </a:cubicBezTo>
                  <a:cubicBezTo>
                    <a:pt x="121281" y="823807"/>
                    <a:pt x="121553" y="837401"/>
                    <a:pt x="122974" y="850900"/>
                  </a:cubicBezTo>
                  <a:cubicBezTo>
                    <a:pt x="123117" y="852258"/>
                    <a:pt x="129429" y="868405"/>
                    <a:pt x="128054" y="868680"/>
                  </a:cubicBezTo>
                  <a:cubicBezTo>
                    <a:pt x="114744" y="871342"/>
                    <a:pt x="100961" y="866987"/>
                    <a:pt x="87414" y="866140"/>
                  </a:cubicBezTo>
                  <a:cubicBezTo>
                    <a:pt x="83181" y="866987"/>
                    <a:pt x="78306" y="866285"/>
                    <a:pt x="74714" y="868680"/>
                  </a:cubicBezTo>
                  <a:cubicBezTo>
                    <a:pt x="72486" y="870165"/>
                    <a:pt x="73659" y="874072"/>
                    <a:pt x="72174" y="876300"/>
                  </a:cubicBezTo>
                  <a:cubicBezTo>
                    <a:pt x="69365" y="880513"/>
                    <a:pt x="61620" y="886657"/>
                    <a:pt x="56934" y="889000"/>
                  </a:cubicBezTo>
                  <a:cubicBezTo>
                    <a:pt x="54539" y="890197"/>
                    <a:pt x="51888" y="890804"/>
                    <a:pt x="49314" y="891540"/>
                  </a:cubicBezTo>
                  <a:cubicBezTo>
                    <a:pt x="35660" y="895441"/>
                    <a:pt x="38641" y="893742"/>
                    <a:pt x="21374" y="896620"/>
                  </a:cubicBezTo>
                  <a:cubicBezTo>
                    <a:pt x="17116" y="897330"/>
                    <a:pt x="12907" y="898313"/>
                    <a:pt x="8674" y="899160"/>
                  </a:cubicBezTo>
                  <a:cubicBezTo>
                    <a:pt x="6981" y="901700"/>
                    <a:pt x="4959" y="904050"/>
                    <a:pt x="3594" y="906780"/>
                  </a:cubicBezTo>
                  <a:cubicBezTo>
                    <a:pt x="0" y="913968"/>
                    <a:pt x="27" y="919075"/>
                    <a:pt x="3594" y="927100"/>
                  </a:cubicBezTo>
                  <a:cubicBezTo>
                    <a:pt x="5313" y="930968"/>
                    <a:pt x="8050" y="934448"/>
                    <a:pt x="11214" y="937260"/>
                  </a:cubicBezTo>
                  <a:cubicBezTo>
                    <a:pt x="15777" y="941316"/>
                    <a:pt x="26454" y="947420"/>
                    <a:pt x="26454" y="947420"/>
                  </a:cubicBezTo>
                  <a:cubicBezTo>
                    <a:pt x="44281" y="942963"/>
                    <a:pt x="29504" y="948054"/>
                    <a:pt x="46774" y="937260"/>
                  </a:cubicBezTo>
                  <a:cubicBezTo>
                    <a:pt x="49985" y="935253"/>
                    <a:pt x="53646" y="934059"/>
                    <a:pt x="56934" y="932180"/>
                  </a:cubicBezTo>
                  <a:cubicBezTo>
                    <a:pt x="59584" y="930665"/>
                    <a:pt x="62014" y="928793"/>
                    <a:pt x="64554" y="927100"/>
                  </a:cubicBezTo>
                  <a:cubicBezTo>
                    <a:pt x="66568" y="924079"/>
                    <a:pt x="73428" y="912710"/>
                    <a:pt x="77254" y="911860"/>
                  </a:cubicBezTo>
                  <a:cubicBezTo>
                    <a:pt x="82281" y="910743"/>
                    <a:pt x="87414" y="913553"/>
                    <a:pt x="92494" y="914400"/>
                  </a:cubicBezTo>
                  <a:cubicBezTo>
                    <a:pt x="90791" y="924617"/>
                    <a:pt x="92017" y="930117"/>
                    <a:pt x="84874" y="937260"/>
                  </a:cubicBezTo>
                  <a:cubicBezTo>
                    <a:pt x="82715" y="939419"/>
                    <a:pt x="79794" y="940647"/>
                    <a:pt x="77254" y="942340"/>
                  </a:cubicBezTo>
                  <a:cubicBezTo>
                    <a:pt x="76407" y="944880"/>
                    <a:pt x="73517" y="947565"/>
                    <a:pt x="74714" y="949960"/>
                  </a:cubicBezTo>
                  <a:cubicBezTo>
                    <a:pt x="75911" y="952355"/>
                    <a:pt x="79666" y="952278"/>
                    <a:pt x="82334" y="952500"/>
                  </a:cubicBezTo>
                  <a:cubicBezTo>
                    <a:pt x="100073" y="953978"/>
                    <a:pt x="117894" y="954193"/>
                    <a:pt x="135674" y="955040"/>
                  </a:cubicBezTo>
                  <a:cubicBezTo>
                    <a:pt x="134827" y="957580"/>
                    <a:pt x="134434" y="960320"/>
                    <a:pt x="133134" y="962660"/>
                  </a:cubicBezTo>
                  <a:cubicBezTo>
                    <a:pt x="130169" y="967997"/>
                    <a:pt x="122974" y="977900"/>
                    <a:pt x="122974" y="977900"/>
                  </a:cubicBezTo>
                  <a:cubicBezTo>
                    <a:pt x="125514" y="979593"/>
                    <a:pt x="128687" y="980596"/>
                    <a:pt x="130594" y="982980"/>
                  </a:cubicBezTo>
                  <a:cubicBezTo>
                    <a:pt x="132267" y="985071"/>
                    <a:pt x="130618" y="989685"/>
                    <a:pt x="133134" y="990600"/>
                  </a:cubicBezTo>
                  <a:cubicBezTo>
                    <a:pt x="141131" y="993508"/>
                    <a:pt x="150067" y="992293"/>
                    <a:pt x="158534" y="993140"/>
                  </a:cubicBezTo>
                  <a:cubicBezTo>
                    <a:pt x="160227" y="997373"/>
                    <a:pt x="163160" y="1001303"/>
                    <a:pt x="163614" y="1005840"/>
                  </a:cubicBezTo>
                  <a:cubicBezTo>
                    <a:pt x="164188" y="1011578"/>
                    <a:pt x="160182" y="1020390"/>
                    <a:pt x="158534" y="1026160"/>
                  </a:cubicBezTo>
                  <a:cubicBezTo>
                    <a:pt x="157575" y="1029517"/>
                    <a:pt x="156997" y="1032976"/>
                    <a:pt x="155994" y="1036320"/>
                  </a:cubicBezTo>
                  <a:cubicBezTo>
                    <a:pt x="154455" y="1041449"/>
                    <a:pt x="150914" y="1051560"/>
                    <a:pt x="150914" y="1051560"/>
                  </a:cubicBezTo>
                  <a:cubicBezTo>
                    <a:pt x="152607" y="1054100"/>
                    <a:pt x="153405" y="1057562"/>
                    <a:pt x="155994" y="1059180"/>
                  </a:cubicBezTo>
                  <a:cubicBezTo>
                    <a:pt x="160535" y="1062018"/>
                    <a:pt x="166039" y="1062961"/>
                    <a:pt x="171234" y="1064260"/>
                  </a:cubicBezTo>
                  <a:cubicBezTo>
                    <a:pt x="192104" y="1069477"/>
                    <a:pt x="177913" y="1066532"/>
                    <a:pt x="214414" y="1069340"/>
                  </a:cubicBezTo>
                  <a:cubicBezTo>
                    <a:pt x="232550" y="1075385"/>
                    <a:pt x="226684" y="1069965"/>
                    <a:pt x="234734" y="1082040"/>
                  </a:cubicBezTo>
                  <a:cubicBezTo>
                    <a:pt x="229809" y="1111587"/>
                    <a:pt x="237087" y="1086131"/>
                    <a:pt x="224574" y="1104900"/>
                  </a:cubicBezTo>
                  <a:cubicBezTo>
                    <a:pt x="223089" y="1107128"/>
                    <a:pt x="223927" y="1110627"/>
                    <a:pt x="222034" y="1112520"/>
                  </a:cubicBezTo>
                  <a:cubicBezTo>
                    <a:pt x="220141" y="1114413"/>
                    <a:pt x="216809" y="1113863"/>
                    <a:pt x="214414" y="1115060"/>
                  </a:cubicBezTo>
                  <a:cubicBezTo>
                    <a:pt x="211684" y="1116425"/>
                    <a:pt x="209334" y="1118447"/>
                    <a:pt x="206794" y="1120140"/>
                  </a:cubicBezTo>
                  <a:cubicBezTo>
                    <a:pt x="205094" y="1125241"/>
                    <a:pt x="199066" y="1139363"/>
                    <a:pt x="206794" y="1143000"/>
                  </a:cubicBezTo>
                  <a:cubicBezTo>
                    <a:pt x="219147" y="1148813"/>
                    <a:pt x="247434" y="1148080"/>
                    <a:pt x="247434" y="1148080"/>
                  </a:cubicBezTo>
                  <a:cubicBezTo>
                    <a:pt x="249127" y="1150620"/>
                    <a:pt x="251549" y="1152804"/>
                    <a:pt x="252514" y="1155700"/>
                  </a:cubicBezTo>
                  <a:cubicBezTo>
                    <a:pt x="254143" y="1160586"/>
                    <a:pt x="252751" y="1166334"/>
                    <a:pt x="255054" y="1170940"/>
                  </a:cubicBezTo>
                  <a:cubicBezTo>
                    <a:pt x="257024" y="1174879"/>
                    <a:pt x="266688" y="1177358"/>
                    <a:pt x="270294" y="1178560"/>
                  </a:cubicBezTo>
                  <a:cubicBezTo>
                    <a:pt x="279607" y="1177713"/>
                    <a:pt x="289042" y="1177743"/>
                    <a:pt x="298234" y="1176020"/>
                  </a:cubicBezTo>
                  <a:cubicBezTo>
                    <a:pt x="302715" y="1175180"/>
                    <a:pt x="306948" y="1173154"/>
                    <a:pt x="310934" y="1170940"/>
                  </a:cubicBezTo>
                  <a:cubicBezTo>
                    <a:pt x="319460" y="1166204"/>
                    <a:pt x="328147" y="1157400"/>
                    <a:pt x="331254" y="1148080"/>
                  </a:cubicBezTo>
                  <a:lnTo>
                    <a:pt x="333794" y="1140460"/>
                  </a:lnTo>
                  <a:cubicBezTo>
                    <a:pt x="335487" y="1143000"/>
                    <a:pt x="338874" y="1145027"/>
                    <a:pt x="338874" y="1148080"/>
                  </a:cubicBezTo>
                  <a:cubicBezTo>
                    <a:pt x="338874" y="1159263"/>
                    <a:pt x="331932" y="1165418"/>
                    <a:pt x="326174" y="1173480"/>
                  </a:cubicBezTo>
                  <a:cubicBezTo>
                    <a:pt x="324400" y="1175964"/>
                    <a:pt x="322334" y="1178310"/>
                    <a:pt x="321094" y="1181100"/>
                  </a:cubicBezTo>
                  <a:cubicBezTo>
                    <a:pt x="318919" y="1185993"/>
                    <a:pt x="316014" y="1196340"/>
                    <a:pt x="316014" y="1196340"/>
                  </a:cubicBezTo>
                  <a:cubicBezTo>
                    <a:pt x="318554" y="1198033"/>
                    <a:pt x="320904" y="1200055"/>
                    <a:pt x="323634" y="1201420"/>
                  </a:cubicBezTo>
                  <a:cubicBezTo>
                    <a:pt x="337536" y="1208371"/>
                    <a:pt x="356120" y="1202302"/>
                    <a:pt x="369354" y="1201420"/>
                  </a:cubicBezTo>
                  <a:cubicBezTo>
                    <a:pt x="372741" y="1200573"/>
                    <a:pt x="376305" y="1200255"/>
                    <a:pt x="379514" y="1198880"/>
                  </a:cubicBezTo>
                  <a:cubicBezTo>
                    <a:pt x="382320" y="1197677"/>
                    <a:pt x="386091" y="1190931"/>
                    <a:pt x="387134" y="1193800"/>
                  </a:cubicBezTo>
                  <a:cubicBezTo>
                    <a:pt x="389947" y="1201535"/>
                    <a:pt x="383540" y="1225469"/>
                    <a:pt x="394754" y="1234440"/>
                  </a:cubicBezTo>
                  <a:cubicBezTo>
                    <a:pt x="396845" y="1236113"/>
                    <a:pt x="399834" y="1236133"/>
                    <a:pt x="402374" y="1236980"/>
                  </a:cubicBezTo>
                  <a:cubicBezTo>
                    <a:pt x="406887" y="1250520"/>
                    <a:pt x="410293" y="1256776"/>
                    <a:pt x="399834" y="1275080"/>
                  </a:cubicBezTo>
                  <a:cubicBezTo>
                    <a:pt x="397177" y="1279729"/>
                    <a:pt x="384594" y="1280160"/>
                    <a:pt x="384594" y="1280160"/>
                  </a:cubicBezTo>
                  <a:cubicBezTo>
                    <a:pt x="383747" y="1282700"/>
                    <a:pt x="382054" y="1285103"/>
                    <a:pt x="382054" y="1287780"/>
                  </a:cubicBezTo>
                  <a:cubicBezTo>
                    <a:pt x="382054" y="1298819"/>
                    <a:pt x="381750" y="1310134"/>
                    <a:pt x="384594" y="1320800"/>
                  </a:cubicBezTo>
                  <a:cubicBezTo>
                    <a:pt x="385381" y="1323750"/>
                    <a:pt x="389408" y="1324677"/>
                    <a:pt x="392214" y="1325880"/>
                  </a:cubicBezTo>
                  <a:cubicBezTo>
                    <a:pt x="395423" y="1327255"/>
                    <a:pt x="399017" y="1327461"/>
                    <a:pt x="402374" y="1328420"/>
                  </a:cubicBezTo>
                  <a:cubicBezTo>
                    <a:pt x="404948" y="1329156"/>
                    <a:pt x="407454" y="1330113"/>
                    <a:pt x="409994" y="1330960"/>
                  </a:cubicBezTo>
                  <a:cubicBezTo>
                    <a:pt x="412534" y="1330113"/>
                    <a:pt x="415040" y="1329156"/>
                    <a:pt x="417614" y="1328420"/>
                  </a:cubicBezTo>
                  <a:cubicBezTo>
                    <a:pt x="420971" y="1327461"/>
                    <a:pt x="425306" y="1328348"/>
                    <a:pt x="427774" y="1325880"/>
                  </a:cubicBezTo>
                  <a:cubicBezTo>
                    <a:pt x="430242" y="1323412"/>
                    <a:pt x="429088" y="1318989"/>
                    <a:pt x="430314" y="1315720"/>
                  </a:cubicBezTo>
                  <a:cubicBezTo>
                    <a:pt x="431643" y="1312175"/>
                    <a:pt x="434065" y="1309105"/>
                    <a:pt x="435394" y="1305560"/>
                  </a:cubicBezTo>
                  <a:cubicBezTo>
                    <a:pt x="436620" y="1302291"/>
                    <a:pt x="436931" y="1298744"/>
                    <a:pt x="437934" y="1295400"/>
                  </a:cubicBezTo>
                  <a:cubicBezTo>
                    <a:pt x="439473" y="1290271"/>
                    <a:pt x="438559" y="1283130"/>
                    <a:pt x="443014" y="1280160"/>
                  </a:cubicBezTo>
                  <a:cubicBezTo>
                    <a:pt x="445554" y="1278467"/>
                    <a:pt x="448289" y="1277034"/>
                    <a:pt x="450634" y="1275080"/>
                  </a:cubicBezTo>
                  <a:cubicBezTo>
                    <a:pt x="453394" y="1272780"/>
                    <a:pt x="455265" y="1269453"/>
                    <a:pt x="458254" y="1267460"/>
                  </a:cubicBezTo>
                  <a:cubicBezTo>
                    <a:pt x="460482" y="1265975"/>
                    <a:pt x="463334" y="1265767"/>
                    <a:pt x="465874" y="1264920"/>
                  </a:cubicBezTo>
                  <a:cubicBezTo>
                    <a:pt x="467567" y="1262380"/>
                    <a:pt x="468795" y="1259459"/>
                    <a:pt x="470954" y="1257300"/>
                  </a:cubicBezTo>
                  <a:cubicBezTo>
                    <a:pt x="475878" y="1252376"/>
                    <a:pt x="479996" y="1251746"/>
                    <a:pt x="486194" y="1249680"/>
                  </a:cubicBezTo>
                  <a:cubicBezTo>
                    <a:pt x="488734" y="1247140"/>
                    <a:pt x="491726" y="1244983"/>
                    <a:pt x="493814" y="1242060"/>
                  </a:cubicBezTo>
                  <a:cubicBezTo>
                    <a:pt x="498486" y="1235520"/>
                    <a:pt x="501661" y="1223600"/>
                    <a:pt x="503974" y="1216660"/>
                  </a:cubicBezTo>
                  <a:lnTo>
                    <a:pt x="506514" y="1209040"/>
                  </a:lnTo>
                  <a:cubicBezTo>
                    <a:pt x="507361" y="1206500"/>
                    <a:pt x="506413" y="1201860"/>
                    <a:pt x="509054" y="1201420"/>
                  </a:cubicBezTo>
                  <a:cubicBezTo>
                    <a:pt x="514134" y="1200573"/>
                    <a:pt x="519167" y="1199368"/>
                    <a:pt x="524294" y="1198880"/>
                  </a:cubicBezTo>
                  <a:cubicBezTo>
                    <a:pt x="536965" y="1197673"/>
                    <a:pt x="549694" y="1197187"/>
                    <a:pt x="562394" y="1196340"/>
                  </a:cubicBezTo>
                  <a:cubicBezTo>
                    <a:pt x="564934" y="1195493"/>
                    <a:pt x="568121" y="1195693"/>
                    <a:pt x="570014" y="1193800"/>
                  </a:cubicBezTo>
                  <a:cubicBezTo>
                    <a:pt x="582189" y="1181625"/>
                    <a:pt x="560441" y="1189557"/>
                    <a:pt x="580174" y="1181100"/>
                  </a:cubicBezTo>
                  <a:cubicBezTo>
                    <a:pt x="583383" y="1179725"/>
                    <a:pt x="586977" y="1179519"/>
                    <a:pt x="590334" y="1178560"/>
                  </a:cubicBezTo>
                  <a:cubicBezTo>
                    <a:pt x="592908" y="1177824"/>
                    <a:pt x="595308" y="1176427"/>
                    <a:pt x="597954" y="1176020"/>
                  </a:cubicBezTo>
                  <a:cubicBezTo>
                    <a:pt x="615727" y="1173286"/>
                    <a:pt x="621060" y="1175029"/>
                    <a:pt x="636054" y="1170940"/>
                  </a:cubicBezTo>
                  <a:cubicBezTo>
                    <a:pt x="641220" y="1169531"/>
                    <a:pt x="646043" y="1166910"/>
                    <a:pt x="651294" y="1165860"/>
                  </a:cubicBezTo>
                  <a:cubicBezTo>
                    <a:pt x="655527" y="1165013"/>
                    <a:pt x="659787" y="1164291"/>
                    <a:pt x="663994" y="1163320"/>
                  </a:cubicBezTo>
                  <a:cubicBezTo>
                    <a:pt x="670797" y="1161750"/>
                    <a:pt x="684314" y="1158240"/>
                    <a:pt x="684314" y="1158240"/>
                  </a:cubicBezTo>
                  <a:cubicBezTo>
                    <a:pt x="686854" y="1156547"/>
                    <a:pt x="689284" y="1154675"/>
                    <a:pt x="691934" y="1153160"/>
                  </a:cubicBezTo>
                  <a:cubicBezTo>
                    <a:pt x="695222" y="1151281"/>
                    <a:pt x="699417" y="1150757"/>
                    <a:pt x="702094" y="1148080"/>
                  </a:cubicBezTo>
                  <a:cubicBezTo>
                    <a:pt x="703987" y="1146187"/>
                    <a:pt x="703334" y="1142800"/>
                    <a:pt x="704634" y="1140460"/>
                  </a:cubicBezTo>
                  <a:cubicBezTo>
                    <a:pt x="707599" y="1135123"/>
                    <a:pt x="714794" y="1125220"/>
                    <a:pt x="714794" y="1125220"/>
                  </a:cubicBezTo>
                  <a:cubicBezTo>
                    <a:pt x="717819" y="1091947"/>
                    <a:pt x="714377" y="1106152"/>
                    <a:pt x="722414" y="1082040"/>
                  </a:cubicBezTo>
                  <a:cubicBezTo>
                    <a:pt x="724840" y="1074763"/>
                    <a:pt x="723957" y="1072212"/>
                    <a:pt x="732574" y="1069340"/>
                  </a:cubicBezTo>
                  <a:cubicBezTo>
                    <a:pt x="737460" y="1067711"/>
                    <a:pt x="742734" y="1067647"/>
                    <a:pt x="747814" y="1066800"/>
                  </a:cubicBezTo>
                  <a:cubicBezTo>
                    <a:pt x="751201" y="1061720"/>
                    <a:pt x="758837" y="1057604"/>
                    <a:pt x="757974" y="1051560"/>
                  </a:cubicBezTo>
                  <a:cubicBezTo>
                    <a:pt x="757127" y="1045633"/>
                    <a:pt x="757480" y="1039406"/>
                    <a:pt x="755434" y="1033780"/>
                  </a:cubicBezTo>
                  <a:cubicBezTo>
                    <a:pt x="753987" y="1029802"/>
                    <a:pt x="750275" y="1027065"/>
                    <a:pt x="747814" y="1023620"/>
                  </a:cubicBezTo>
                  <a:cubicBezTo>
                    <a:pt x="746040" y="1021136"/>
                    <a:pt x="744427" y="1018540"/>
                    <a:pt x="742734" y="1016000"/>
                  </a:cubicBezTo>
                  <a:cubicBezTo>
                    <a:pt x="743610" y="1008995"/>
                    <a:pt x="743899" y="995891"/>
                    <a:pt x="747814" y="988060"/>
                  </a:cubicBezTo>
                  <a:cubicBezTo>
                    <a:pt x="749179" y="985330"/>
                    <a:pt x="751201" y="982980"/>
                    <a:pt x="752894" y="980440"/>
                  </a:cubicBezTo>
                  <a:cubicBezTo>
                    <a:pt x="756654" y="927797"/>
                    <a:pt x="743620" y="951757"/>
                    <a:pt x="765594" y="942340"/>
                  </a:cubicBezTo>
                  <a:cubicBezTo>
                    <a:pt x="768400" y="941137"/>
                    <a:pt x="770674" y="938953"/>
                    <a:pt x="773214" y="937260"/>
                  </a:cubicBezTo>
                  <a:cubicBezTo>
                    <a:pt x="774907" y="934720"/>
                    <a:pt x="778212" y="932692"/>
                    <a:pt x="778294" y="929640"/>
                  </a:cubicBezTo>
                  <a:cubicBezTo>
                    <a:pt x="780324" y="854548"/>
                    <a:pt x="784429" y="869305"/>
                    <a:pt x="773214" y="835660"/>
                  </a:cubicBezTo>
                  <a:cubicBezTo>
                    <a:pt x="767287" y="836507"/>
                    <a:pt x="760905" y="835769"/>
                    <a:pt x="755434" y="838200"/>
                  </a:cubicBezTo>
                  <a:cubicBezTo>
                    <a:pt x="752644" y="839440"/>
                    <a:pt x="752513" y="843661"/>
                    <a:pt x="750354" y="845820"/>
                  </a:cubicBezTo>
                  <a:cubicBezTo>
                    <a:pt x="739435" y="856739"/>
                    <a:pt x="738316" y="852115"/>
                    <a:pt x="732574" y="863600"/>
                  </a:cubicBezTo>
                  <a:cubicBezTo>
                    <a:pt x="731377" y="865995"/>
                    <a:pt x="731089" y="868759"/>
                    <a:pt x="730034" y="871220"/>
                  </a:cubicBezTo>
                  <a:cubicBezTo>
                    <a:pt x="728542" y="874700"/>
                    <a:pt x="726283" y="877835"/>
                    <a:pt x="724954" y="881380"/>
                  </a:cubicBezTo>
                  <a:cubicBezTo>
                    <a:pt x="723728" y="884649"/>
                    <a:pt x="724350" y="888635"/>
                    <a:pt x="722414" y="891540"/>
                  </a:cubicBezTo>
                  <a:cubicBezTo>
                    <a:pt x="720721" y="894080"/>
                    <a:pt x="717444" y="895105"/>
                    <a:pt x="714794" y="896620"/>
                  </a:cubicBezTo>
                  <a:cubicBezTo>
                    <a:pt x="692236" y="909510"/>
                    <a:pt x="715579" y="894403"/>
                    <a:pt x="697014" y="906780"/>
                  </a:cubicBezTo>
                  <a:cubicBezTo>
                    <a:pt x="684351" y="902559"/>
                    <a:pt x="679234" y="905615"/>
                    <a:pt x="679234" y="891540"/>
                  </a:cubicBezTo>
                  <a:cubicBezTo>
                    <a:pt x="679234" y="873740"/>
                    <a:pt x="680296" y="855939"/>
                    <a:pt x="681774" y="838200"/>
                  </a:cubicBezTo>
                  <a:cubicBezTo>
                    <a:pt x="682447" y="830125"/>
                    <a:pt x="685316" y="829282"/>
                    <a:pt x="691934" y="825500"/>
                  </a:cubicBezTo>
                  <a:cubicBezTo>
                    <a:pt x="698707" y="821630"/>
                    <a:pt x="702590" y="819915"/>
                    <a:pt x="709714" y="817880"/>
                  </a:cubicBezTo>
                  <a:cubicBezTo>
                    <a:pt x="713071" y="816921"/>
                    <a:pt x="716517" y="816299"/>
                    <a:pt x="719874" y="815340"/>
                  </a:cubicBezTo>
                  <a:cubicBezTo>
                    <a:pt x="734724" y="811097"/>
                    <a:pt x="719788" y="814230"/>
                    <a:pt x="737654" y="810260"/>
                  </a:cubicBezTo>
                  <a:cubicBezTo>
                    <a:pt x="741868" y="809323"/>
                    <a:pt x="746166" y="808767"/>
                    <a:pt x="750354" y="807720"/>
                  </a:cubicBezTo>
                  <a:cubicBezTo>
                    <a:pt x="752951" y="807071"/>
                    <a:pt x="755360" y="805761"/>
                    <a:pt x="757974" y="805180"/>
                  </a:cubicBezTo>
                  <a:cubicBezTo>
                    <a:pt x="764998" y="803619"/>
                    <a:pt x="773973" y="803531"/>
                    <a:pt x="780834" y="800100"/>
                  </a:cubicBezTo>
                  <a:cubicBezTo>
                    <a:pt x="783564" y="798735"/>
                    <a:pt x="785914" y="796713"/>
                    <a:pt x="788454" y="795020"/>
                  </a:cubicBezTo>
                  <a:cubicBezTo>
                    <a:pt x="800099" y="777552"/>
                    <a:pt x="796683" y="785572"/>
                    <a:pt x="801154" y="772160"/>
                  </a:cubicBezTo>
                  <a:cubicBezTo>
                    <a:pt x="798614" y="770467"/>
                    <a:pt x="796584" y="767219"/>
                    <a:pt x="793534" y="767080"/>
                  </a:cubicBezTo>
                  <a:cubicBezTo>
                    <a:pt x="777442" y="766349"/>
                    <a:pt x="761235" y="767443"/>
                    <a:pt x="745274" y="769620"/>
                  </a:cubicBezTo>
                  <a:cubicBezTo>
                    <a:pt x="740750" y="770237"/>
                    <a:pt x="732653" y="780138"/>
                    <a:pt x="730034" y="782320"/>
                  </a:cubicBezTo>
                  <a:cubicBezTo>
                    <a:pt x="723469" y="787791"/>
                    <a:pt x="722431" y="787394"/>
                    <a:pt x="714794" y="789940"/>
                  </a:cubicBezTo>
                  <a:cubicBezTo>
                    <a:pt x="707509" y="789212"/>
                    <a:pt x="690928" y="789437"/>
                    <a:pt x="681774" y="784860"/>
                  </a:cubicBezTo>
                  <a:cubicBezTo>
                    <a:pt x="679044" y="783495"/>
                    <a:pt x="676694" y="781473"/>
                    <a:pt x="674154" y="779780"/>
                  </a:cubicBezTo>
                  <a:cubicBezTo>
                    <a:pt x="672461" y="777240"/>
                    <a:pt x="670439" y="774890"/>
                    <a:pt x="669074" y="772160"/>
                  </a:cubicBezTo>
                  <a:cubicBezTo>
                    <a:pt x="666379" y="766769"/>
                    <a:pt x="664648" y="759913"/>
                    <a:pt x="669074" y="754380"/>
                  </a:cubicBezTo>
                  <a:cubicBezTo>
                    <a:pt x="670747" y="752289"/>
                    <a:pt x="674154" y="752687"/>
                    <a:pt x="676694" y="751840"/>
                  </a:cubicBezTo>
                  <a:cubicBezTo>
                    <a:pt x="699554" y="752687"/>
                    <a:pt x="722398" y="754380"/>
                    <a:pt x="745274" y="754380"/>
                  </a:cubicBezTo>
                  <a:cubicBezTo>
                    <a:pt x="790727" y="754380"/>
                    <a:pt x="781256" y="756779"/>
                    <a:pt x="803694" y="749300"/>
                  </a:cubicBezTo>
                  <a:cubicBezTo>
                    <a:pt x="802847" y="746760"/>
                    <a:pt x="802639" y="743908"/>
                    <a:pt x="801154" y="741680"/>
                  </a:cubicBezTo>
                  <a:cubicBezTo>
                    <a:pt x="799161" y="738691"/>
                    <a:pt x="796523" y="736053"/>
                    <a:pt x="793534" y="734060"/>
                  </a:cubicBezTo>
                  <a:cubicBezTo>
                    <a:pt x="791250" y="732537"/>
                    <a:pt x="777236" y="729403"/>
                    <a:pt x="775754" y="728980"/>
                  </a:cubicBezTo>
                  <a:cubicBezTo>
                    <a:pt x="773180" y="728244"/>
                    <a:pt x="770708" y="727176"/>
                    <a:pt x="768134" y="726440"/>
                  </a:cubicBezTo>
                  <a:cubicBezTo>
                    <a:pt x="764777" y="725481"/>
                    <a:pt x="761331" y="724859"/>
                    <a:pt x="757974" y="723900"/>
                  </a:cubicBezTo>
                  <a:cubicBezTo>
                    <a:pt x="755400" y="723164"/>
                    <a:pt x="753008" y="721714"/>
                    <a:pt x="750354" y="721360"/>
                  </a:cubicBezTo>
                  <a:cubicBezTo>
                    <a:pt x="740248" y="720013"/>
                    <a:pt x="730034" y="719667"/>
                    <a:pt x="719874" y="718820"/>
                  </a:cubicBezTo>
                  <a:cubicBezTo>
                    <a:pt x="716487" y="717973"/>
                    <a:pt x="712923" y="717655"/>
                    <a:pt x="709714" y="716280"/>
                  </a:cubicBezTo>
                  <a:cubicBezTo>
                    <a:pt x="706908" y="715077"/>
                    <a:pt x="704824" y="712565"/>
                    <a:pt x="702094" y="711200"/>
                  </a:cubicBezTo>
                  <a:cubicBezTo>
                    <a:pt x="699699" y="710003"/>
                    <a:pt x="697014" y="709507"/>
                    <a:pt x="694474" y="708660"/>
                  </a:cubicBezTo>
                  <a:cubicBezTo>
                    <a:pt x="695321" y="706120"/>
                    <a:pt x="695529" y="703268"/>
                    <a:pt x="697014" y="701040"/>
                  </a:cubicBezTo>
                  <a:cubicBezTo>
                    <a:pt x="699007" y="698051"/>
                    <a:pt x="704634" y="697012"/>
                    <a:pt x="704634" y="693420"/>
                  </a:cubicBezTo>
                  <a:cubicBezTo>
                    <a:pt x="704634" y="690743"/>
                    <a:pt x="699588" y="691616"/>
                    <a:pt x="697014" y="690880"/>
                  </a:cubicBezTo>
                  <a:cubicBezTo>
                    <a:pt x="693657" y="689921"/>
                    <a:pt x="690241" y="689187"/>
                    <a:pt x="686854" y="688340"/>
                  </a:cubicBezTo>
                  <a:cubicBezTo>
                    <a:pt x="683948" y="686403"/>
                    <a:pt x="674111" y="682097"/>
                    <a:pt x="676694" y="675640"/>
                  </a:cubicBezTo>
                  <a:cubicBezTo>
                    <a:pt x="678814" y="670341"/>
                    <a:pt x="690964" y="669336"/>
                    <a:pt x="694474" y="668020"/>
                  </a:cubicBezTo>
                  <a:cubicBezTo>
                    <a:pt x="698019" y="666691"/>
                    <a:pt x="700993" y="663980"/>
                    <a:pt x="704634" y="662940"/>
                  </a:cubicBezTo>
                  <a:cubicBezTo>
                    <a:pt x="712936" y="660568"/>
                    <a:pt x="721843" y="660590"/>
                    <a:pt x="730034" y="657860"/>
                  </a:cubicBezTo>
                  <a:lnTo>
                    <a:pt x="745274" y="652780"/>
                  </a:lnTo>
                  <a:cubicBezTo>
                    <a:pt x="746121" y="650240"/>
                    <a:pt x="747814" y="647837"/>
                    <a:pt x="747814" y="645160"/>
                  </a:cubicBezTo>
                  <a:cubicBezTo>
                    <a:pt x="747814" y="640010"/>
                    <a:pt x="746903" y="634806"/>
                    <a:pt x="745274" y="629920"/>
                  </a:cubicBezTo>
                  <a:cubicBezTo>
                    <a:pt x="742068" y="620303"/>
                    <a:pt x="730488" y="616177"/>
                    <a:pt x="722414" y="612140"/>
                  </a:cubicBezTo>
                  <a:cubicBezTo>
                    <a:pt x="720570" y="612447"/>
                    <a:pt x="703723" y="614441"/>
                    <a:pt x="699554" y="617220"/>
                  </a:cubicBezTo>
                  <a:cubicBezTo>
                    <a:pt x="696565" y="619213"/>
                    <a:pt x="694694" y="622540"/>
                    <a:pt x="691934" y="624840"/>
                  </a:cubicBezTo>
                  <a:cubicBezTo>
                    <a:pt x="689589" y="626794"/>
                    <a:pt x="686854" y="628227"/>
                    <a:pt x="684314" y="629920"/>
                  </a:cubicBezTo>
                  <a:cubicBezTo>
                    <a:pt x="683467" y="632460"/>
                    <a:pt x="683447" y="635449"/>
                    <a:pt x="681774" y="637540"/>
                  </a:cubicBezTo>
                  <a:cubicBezTo>
                    <a:pt x="679381" y="640532"/>
                    <a:pt x="666494" y="646450"/>
                    <a:pt x="663994" y="647700"/>
                  </a:cubicBezTo>
                  <a:cubicBezTo>
                    <a:pt x="650587" y="645019"/>
                    <a:pt x="643523" y="648002"/>
                    <a:pt x="653834" y="627380"/>
                  </a:cubicBezTo>
                  <a:cubicBezTo>
                    <a:pt x="655031" y="624985"/>
                    <a:pt x="658880" y="625576"/>
                    <a:pt x="661454" y="624840"/>
                  </a:cubicBezTo>
                  <a:cubicBezTo>
                    <a:pt x="664811" y="623881"/>
                    <a:pt x="668345" y="623526"/>
                    <a:pt x="671614" y="622300"/>
                  </a:cubicBezTo>
                  <a:cubicBezTo>
                    <a:pt x="704051" y="610136"/>
                    <a:pt x="662865" y="623931"/>
                    <a:pt x="689394" y="612140"/>
                  </a:cubicBezTo>
                  <a:cubicBezTo>
                    <a:pt x="694287" y="609965"/>
                    <a:pt x="699554" y="608753"/>
                    <a:pt x="704634" y="607060"/>
                  </a:cubicBezTo>
                  <a:cubicBezTo>
                    <a:pt x="707174" y="606213"/>
                    <a:pt x="709657" y="605169"/>
                    <a:pt x="712254" y="604520"/>
                  </a:cubicBezTo>
                  <a:cubicBezTo>
                    <a:pt x="715641" y="603673"/>
                    <a:pt x="719070" y="602983"/>
                    <a:pt x="722414" y="601980"/>
                  </a:cubicBezTo>
                  <a:cubicBezTo>
                    <a:pt x="727543" y="600441"/>
                    <a:pt x="733199" y="599870"/>
                    <a:pt x="737654" y="596900"/>
                  </a:cubicBezTo>
                  <a:lnTo>
                    <a:pt x="752894" y="586740"/>
                  </a:lnTo>
                  <a:cubicBezTo>
                    <a:pt x="753741" y="584200"/>
                    <a:pt x="755434" y="581797"/>
                    <a:pt x="755434" y="579120"/>
                  </a:cubicBezTo>
                  <a:cubicBezTo>
                    <a:pt x="755434" y="574803"/>
                    <a:pt x="755036" y="570168"/>
                    <a:pt x="752894" y="566420"/>
                  </a:cubicBezTo>
                  <a:cubicBezTo>
                    <a:pt x="749982" y="561324"/>
                    <a:pt x="742087" y="561016"/>
                    <a:pt x="737654" y="558800"/>
                  </a:cubicBezTo>
                  <a:cubicBezTo>
                    <a:pt x="734924" y="557435"/>
                    <a:pt x="732824" y="554960"/>
                    <a:pt x="730034" y="553720"/>
                  </a:cubicBezTo>
                  <a:cubicBezTo>
                    <a:pt x="716822" y="547848"/>
                    <a:pt x="711478" y="548166"/>
                    <a:pt x="697014" y="546100"/>
                  </a:cubicBezTo>
                  <a:cubicBezTo>
                    <a:pt x="692862" y="544716"/>
                    <a:pt x="684366" y="542626"/>
                    <a:pt x="681774" y="538480"/>
                  </a:cubicBezTo>
                  <a:cubicBezTo>
                    <a:pt x="679197" y="534357"/>
                    <a:pt x="675641" y="519028"/>
                    <a:pt x="674154" y="513080"/>
                  </a:cubicBezTo>
                  <a:cubicBezTo>
                    <a:pt x="673307" y="504613"/>
                    <a:pt x="674887" y="495534"/>
                    <a:pt x="671614" y="487680"/>
                  </a:cubicBezTo>
                  <a:cubicBezTo>
                    <a:pt x="670158" y="484185"/>
                    <a:pt x="664363" y="485024"/>
                    <a:pt x="661454" y="482600"/>
                  </a:cubicBezTo>
                  <a:cubicBezTo>
                    <a:pt x="659109" y="480646"/>
                    <a:pt x="658067" y="477520"/>
                    <a:pt x="656374" y="474980"/>
                  </a:cubicBezTo>
                  <a:cubicBezTo>
                    <a:pt x="661011" y="471502"/>
                    <a:pt x="678022" y="458451"/>
                    <a:pt x="681774" y="457200"/>
                  </a:cubicBezTo>
                  <a:cubicBezTo>
                    <a:pt x="684314" y="456353"/>
                    <a:pt x="686999" y="455857"/>
                    <a:pt x="689394" y="454660"/>
                  </a:cubicBezTo>
                  <a:cubicBezTo>
                    <a:pt x="706935" y="445889"/>
                    <a:pt x="686029" y="452326"/>
                    <a:pt x="707174" y="447040"/>
                  </a:cubicBezTo>
                  <a:cubicBezTo>
                    <a:pt x="709714" y="445347"/>
                    <a:pt x="712635" y="444119"/>
                    <a:pt x="714794" y="441960"/>
                  </a:cubicBezTo>
                  <a:cubicBezTo>
                    <a:pt x="722765" y="433989"/>
                    <a:pt x="718042" y="434381"/>
                    <a:pt x="722414" y="424180"/>
                  </a:cubicBezTo>
                  <a:cubicBezTo>
                    <a:pt x="723617" y="421374"/>
                    <a:pt x="725801" y="419100"/>
                    <a:pt x="727494" y="416560"/>
                  </a:cubicBezTo>
                  <a:cubicBezTo>
                    <a:pt x="726689" y="409317"/>
                    <a:pt x="726669" y="394591"/>
                    <a:pt x="722414" y="386080"/>
                  </a:cubicBezTo>
                  <a:cubicBezTo>
                    <a:pt x="717092" y="375436"/>
                    <a:pt x="718423" y="380637"/>
                    <a:pt x="709714" y="373380"/>
                  </a:cubicBezTo>
                  <a:cubicBezTo>
                    <a:pt x="706954" y="371080"/>
                    <a:pt x="704854" y="368060"/>
                    <a:pt x="702094" y="365760"/>
                  </a:cubicBezTo>
                  <a:cubicBezTo>
                    <a:pt x="699749" y="363806"/>
                    <a:pt x="696819" y="362634"/>
                    <a:pt x="694474" y="360680"/>
                  </a:cubicBezTo>
                  <a:cubicBezTo>
                    <a:pt x="691714" y="358380"/>
                    <a:pt x="689777" y="355148"/>
                    <a:pt x="686854" y="353060"/>
                  </a:cubicBezTo>
                  <a:cubicBezTo>
                    <a:pt x="683773" y="350859"/>
                    <a:pt x="680081" y="349673"/>
                    <a:pt x="676694" y="347980"/>
                  </a:cubicBezTo>
                  <a:cubicBezTo>
                    <a:pt x="673060" y="337079"/>
                    <a:pt x="673191" y="341672"/>
                    <a:pt x="676694" y="327660"/>
                  </a:cubicBezTo>
                  <a:cubicBezTo>
                    <a:pt x="677343" y="325063"/>
                    <a:pt x="678498" y="322614"/>
                    <a:pt x="679234" y="320040"/>
                  </a:cubicBezTo>
                  <a:cubicBezTo>
                    <a:pt x="680193" y="316683"/>
                    <a:pt x="679475" y="312507"/>
                    <a:pt x="681774" y="309880"/>
                  </a:cubicBezTo>
                  <a:cubicBezTo>
                    <a:pt x="685098" y="306081"/>
                    <a:pt x="697424" y="298210"/>
                    <a:pt x="704634" y="297180"/>
                  </a:cubicBezTo>
                  <a:cubicBezTo>
                    <a:pt x="713892" y="295857"/>
                    <a:pt x="723261" y="295487"/>
                    <a:pt x="732574" y="294640"/>
                  </a:cubicBezTo>
                  <a:cubicBezTo>
                    <a:pt x="726957" y="289023"/>
                    <a:pt x="724407" y="285476"/>
                    <a:pt x="717334" y="281940"/>
                  </a:cubicBezTo>
                  <a:cubicBezTo>
                    <a:pt x="714939" y="280743"/>
                    <a:pt x="712254" y="280247"/>
                    <a:pt x="709714" y="279400"/>
                  </a:cubicBezTo>
                  <a:cubicBezTo>
                    <a:pt x="708021" y="276860"/>
                    <a:pt x="705599" y="274676"/>
                    <a:pt x="704634" y="271780"/>
                  </a:cubicBezTo>
                  <a:cubicBezTo>
                    <a:pt x="703005" y="266894"/>
                    <a:pt x="703211" y="261567"/>
                    <a:pt x="702094" y="256540"/>
                  </a:cubicBezTo>
                  <a:cubicBezTo>
                    <a:pt x="701513" y="253926"/>
                    <a:pt x="700401" y="251460"/>
                    <a:pt x="699554" y="248920"/>
                  </a:cubicBezTo>
                  <a:cubicBezTo>
                    <a:pt x="701247" y="246380"/>
                    <a:pt x="702475" y="243459"/>
                    <a:pt x="704634" y="241300"/>
                  </a:cubicBezTo>
                  <a:cubicBezTo>
                    <a:pt x="706793" y="239141"/>
                    <a:pt x="710347" y="238604"/>
                    <a:pt x="712254" y="236220"/>
                  </a:cubicBezTo>
                  <a:cubicBezTo>
                    <a:pt x="713927" y="234129"/>
                    <a:pt x="713947" y="231140"/>
                    <a:pt x="714794" y="228600"/>
                  </a:cubicBezTo>
                  <a:cubicBezTo>
                    <a:pt x="713101" y="224367"/>
                    <a:pt x="711753" y="219978"/>
                    <a:pt x="709714" y="215900"/>
                  </a:cubicBezTo>
                  <a:cubicBezTo>
                    <a:pt x="699866" y="196205"/>
                    <a:pt x="708478" y="219813"/>
                    <a:pt x="702094" y="200660"/>
                  </a:cubicBezTo>
                  <a:cubicBezTo>
                    <a:pt x="702941" y="193887"/>
                    <a:pt x="703204" y="187015"/>
                    <a:pt x="704634" y="180340"/>
                  </a:cubicBezTo>
                  <a:cubicBezTo>
                    <a:pt x="705756" y="175104"/>
                    <a:pt x="709714" y="165100"/>
                    <a:pt x="709714" y="165100"/>
                  </a:cubicBezTo>
                  <a:cubicBezTo>
                    <a:pt x="711697" y="143283"/>
                    <a:pt x="710857" y="141519"/>
                    <a:pt x="714794" y="124460"/>
                  </a:cubicBezTo>
                  <a:cubicBezTo>
                    <a:pt x="716364" y="117657"/>
                    <a:pt x="719874" y="104140"/>
                    <a:pt x="719874" y="104140"/>
                  </a:cubicBezTo>
                  <a:cubicBezTo>
                    <a:pt x="718181" y="80433"/>
                    <a:pt x="731600" y="49826"/>
                    <a:pt x="714794" y="33020"/>
                  </a:cubicBezTo>
                  <a:cubicBezTo>
                    <a:pt x="702382" y="20608"/>
                    <a:pt x="712616" y="29235"/>
                    <a:pt x="697014" y="20320"/>
                  </a:cubicBezTo>
                  <a:cubicBezTo>
                    <a:pt x="683947" y="12853"/>
                    <a:pt x="694698" y="16161"/>
                    <a:pt x="676694" y="10160"/>
                  </a:cubicBezTo>
                  <a:cubicBezTo>
                    <a:pt x="671811" y="8532"/>
                    <a:pt x="663806" y="7526"/>
                    <a:pt x="658914" y="5080"/>
                  </a:cubicBezTo>
                  <a:cubicBezTo>
                    <a:pt x="656184" y="3715"/>
                    <a:pt x="653834" y="1693"/>
                    <a:pt x="651294" y="0"/>
                  </a:cubicBezTo>
                  <a:cubicBezTo>
                    <a:pt x="644521" y="847"/>
                    <a:pt x="637312" y="5"/>
                    <a:pt x="630974" y="2540"/>
                  </a:cubicBezTo>
                  <a:cubicBezTo>
                    <a:pt x="625196" y="4851"/>
                    <a:pt x="625219" y="16591"/>
                    <a:pt x="623354" y="20320"/>
                  </a:cubicBezTo>
                  <a:cubicBezTo>
                    <a:pt x="620624" y="25781"/>
                    <a:pt x="615924" y="30099"/>
                    <a:pt x="613194" y="35560"/>
                  </a:cubicBezTo>
                  <a:cubicBezTo>
                    <a:pt x="606749" y="48450"/>
                    <a:pt x="610214" y="42570"/>
                    <a:pt x="603034" y="53340"/>
                  </a:cubicBezTo>
                  <a:cubicBezTo>
                    <a:pt x="602187" y="56727"/>
                    <a:pt x="602055" y="60378"/>
                    <a:pt x="600494" y="63500"/>
                  </a:cubicBezTo>
                  <a:cubicBezTo>
                    <a:pt x="597764" y="68961"/>
                    <a:pt x="593721" y="73660"/>
                    <a:pt x="590334" y="78740"/>
                  </a:cubicBezTo>
                  <a:cubicBezTo>
                    <a:pt x="588641" y="81280"/>
                    <a:pt x="586219" y="83464"/>
                    <a:pt x="585254" y="86360"/>
                  </a:cubicBezTo>
                  <a:cubicBezTo>
                    <a:pt x="581749" y="96876"/>
                    <a:pt x="584199" y="91752"/>
                    <a:pt x="577634" y="101600"/>
                  </a:cubicBezTo>
                  <a:cubicBezTo>
                    <a:pt x="576654" y="105518"/>
                    <a:pt x="572554" y="121235"/>
                    <a:pt x="572554" y="124460"/>
                  </a:cubicBezTo>
                  <a:cubicBezTo>
                    <a:pt x="572554" y="143952"/>
                    <a:pt x="574247" y="163407"/>
                    <a:pt x="575094" y="182880"/>
                  </a:cubicBezTo>
                  <a:cubicBezTo>
                    <a:pt x="573401" y="185420"/>
                    <a:pt x="572603" y="188882"/>
                    <a:pt x="570014" y="190500"/>
                  </a:cubicBezTo>
                  <a:cubicBezTo>
                    <a:pt x="565473" y="193338"/>
                    <a:pt x="559229" y="192610"/>
                    <a:pt x="554774" y="195580"/>
                  </a:cubicBezTo>
                  <a:cubicBezTo>
                    <a:pt x="544249" y="202596"/>
                    <a:pt x="550116" y="199920"/>
                    <a:pt x="536994" y="203200"/>
                  </a:cubicBezTo>
                  <a:cubicBezTo>
                    <a:pt x="534454" y="204893"/>
                    <a:pt x="532104" y="206915"/>
                    <a:pt x="529374" y="208280"/>
                  </a:cubicBezTo>
                  <a:cubicBezTo>
                    <a:pt x="521543" y="212195"/>
                    <a:pt x="508439" y="212484"/>
                    <a:pt x="501434" y="213360"/>
                  </a:cubicBezTo>
                  <a:cubicBezTo>
                    <a:pt x="486929" y="235118"/>
                    <a:pt x="507601" y="201390"/>
                    <a:pt x="493814" y="256540"/>
                  </a:cubicBezTo>
                  <a:cubicBezTo>
                    <a:pt x="493074" y="259502"/>
                    <a:pt x="488734" y="259927"/>
                    <a:pt x="486194" y="261620"/>
                  </a:cubicBezTo>
                  <a:cubicBezTo>
                    <a:pt x="476881" y="275590"/>
                    <a:pt x="486194" y="263737"/>
                    <a:pt x="473494" y="274320"/>
                  </a:cubicBezTo>
                  <a:cubicBezTo>
                    <a:pt x="470734" y="276620"/>
                    <a:pt x="468601" y="279602"/>
                    <a:pt x="465874" y="281940"/>
                  </a:cubicBezTo>
                  <a:cubicBezTo>
                    <a:pt x="462660" y="284695"/>
                    <a:pt x="459101" y="287020"/>
                    <a:pt x="455714" y="289560"/>
                  </a:cubicBezTo>
                  <a:cubicBezTo>
                    <a:pt x="454021" y="292947"/>
                    <a:pt x="452513" y="296432"/>
                    <a:pt x="450634" y="299720"/>
                  </a:cubicBezTo>
                  <a:cubicBezTo>
                    <a:pt x="449119" y="302370"/>
                    <a:pt x="446919" y="304610"/>
                    <a:pt x="445554" y="307340"/>
                  </a:cubicBezTo>
                  <a:cubicBezTo>
                    <a:pt x="444357" y="309735"/>
                    <a:pt x="443861" y="312420"/>
                    <a:pt x="443014" y="314960"/>
                  </a:cubicBezTo>
                  <a:cubicBezTo>
                    <a:pt x="444237" y="327192"/>
                    <a:pt x="444771" y="340877"/>
                    <a:pt x="448094" y="353060"/>
                  </a:cubicBezTo>
                  <a:cubicBezTo>
                    <a:pt x="449503" y="358226"/>
                    <a:pt x="453174" y="368300"/>
                    <a:pt x="453174" y="368300"/>
                  </a:cubicBezTo>
                  <a:cubicBezTo>
                    <a:pt x="452327" y="373380"/>
                    <a:pt x="452937" y="378934"/>
                    <a:pt x="450634" y="383540"/>
                  </a:cubicBezTo>
                  <a:cubicBezTo>
                    <a:pt x="448664" y="387479"/>
                    <a:pt x="439000" y="389958"/>
                    <a:pt x="435394" y="391160"/>
                  </a:cubicBezTo>
                  <a:cubicBezTo>
                    <a:pt x="419307" y="390313"/>
                    <a:pt x="403182" y="390016"/>
                    <a:pt x="387134" y="388620"/>
                  </a:cubicBezTo>
                  <a:cubicBezTo>
                    <a:pt x="383656" y="388318"/>
                    <a:pt x="380382" y="386837"/>
                    <a:pt x="376974" y="386080"/>
                  </a:cubicBezTo>
                  <a:cubicBezTo>
                    <a:pt x="372760" y="385143"/>
                    <a:pt x="368439" y="384676"/>
                    <a:pt x="364274" y="383540"/>
                  </a:cubicBezTo>
                  <a:lnTo>
                    <a:pt x="341414" y="375920"/>
                  </a:lnTo>
                  <a:lnTo>
                    <a:pt x="333794" y="373380"/>
                  </a:lnTo>
                  <a:cubicBezTo>
                    <a:pt x="332101" y="375920"/>
                    <a:pt x="329146" y="377978"/>
                    <a:pt x="328714" y="381000"/>
                  </a:cubicBezTo>
                  <a:cubicBezTo>
                    <a:pt x="327985" y="386101"/>
                    <a:pt x="332823" y="395269"/>
                    <a:pt x="336334" y="398780"/>
                  </a:cubicBezTo>
                  <a:cubicBezTo>
                    <a:pt x="338493" y="400939"/>
                    <a:pt x="341414" y="402167"/>
                    <a:pt x="343954" y="403860"/>
                  </a:cubicBezTo>
                  <a:cubicBezTo>
                    <a:pt x="345647" y="406400"/>
                    <a:pt x="346737" y="409470"/>
                    <a:pt x="349034" y="411480"/>
                  </a:cubicBezTo>
                  <a:cubicBezTo>
                    <a:pt x="353629" y="415500"/>
                    <a:pt x="364274" y="421640"/>
                    <a:pt x="364274" y="421640"/>
                  </a:cubicBezTo>
                  <a:cubicBezTo>
                    <a:pt x="373017" y="434754"/>
                    <a:pt x="364567" y="425971"/>
                    <a:pt x="382054" y="431800"/>
                  </a:cubicBezTo>
                  <a:cubicBezTo>
                    <a:pt x="388499" y="433948"/>
                    <a:pt x="394260" y="438244"/>
                    <a:pt x="399834" y="441960"/>
                  </a:cubicBezTo>
                  <a:cubicBezTo>
                    <a:pt x="411728" y="459801"/>
                    <a:pt x="412413" y="453490"/>
                    <a:pt x="407454" y="474980"/>
                  </a:cubicBezTo>
                  <a:cubicBezTo>
                    <a:pt x="406250" y="480198"/>
                    <a:pt x="402374" y="490220"/>
                    <a:pt x="402374" y="490220"/>
                  </a:cubicBezTo>
                  <a:cubicBezTo>
                    <a:pt x="429689" y="499325"/>
                    <a:pt x="412271" y="494944"/>
                    <a:pt x="455714" y="497840"/>
                  </a:cubicBezTo>
                  <a:cubicBezTo>
                    <a:pt x="454867" y="500380"/>
                    <a:pt x="452734" y="502819"/>
                    <a:pt x="453174" y="505460"/>
                  </a:cubicBezTo>
                  <a:cubicBezTo>
                    <a:pt x="454427" y="512981"/>
                    <a:pt x="460017" y="514156"/>
                    <a:pt x="465874" y="515620"/>
                  </a:cubicBezTo>
                  <a:cubicBezTo>
                    <a:pt x="476210" y="518204"/>
                    <a:pt x="488612" y="519672"/>
                    <a:pt x="498894" y="520700"/>
                  </a:cubicBezTo>
                  <a:cubicBezTo>
                    <a:pt x="509039" y="521714"/>
                    <a:pt x="519214" y="522393"/>
                    <a:pt x="529374" y="523240"/>
                  </a:cubicBezTo>
                  <a:cubicBezTo>
                    <a:pt x="530221" y="526627"/>
                    <a:pt x="533018" y="530088"/>
                    <a:pt x="531914" y="533400"/>
                  </a:cubicBezTo>
                  <a:cubicBezTo>
                    <a:pt x="530949" y="536296"/>
                    <a:pt x="526453" y="536321"/>
                    <a:pt x="524294" y="538480"/>
                  </a:cubicBezTo>
                  <a:cubicBezTo>
                    <a:pt x="522135" y="540639"/>
                    <a:pt x="521168" y="543755"/>
                    <a:pt x="519214" y="546100"/>
                  </a:cubicBezTo>
                  <a:cubicBezTo>
                    <a:pt x="516914" y="548860"/>
                    <a:pt x="514134" y="551180"/>
                    <a:pt x="511594" y="553720"/>
                  </a:cubicBezTo>
                  <a:cubicBezTo>
                    <a:pt x="510747" y="557107"/>
                    <a:pt x="510057" y="560536"/>
                    <a:pt x="509054" y="563880"/>
                  </a:cubicBezTo>
                  <a:cubicBezTo>
                    <a:pt x="507515" y="569009"/>
                    <a:pt x="505024" y="573869"/>
                    <a:pt x="503974" y="579120"/>
                  </a:cubicBezTo>
                  <a:cubicBezTo>
                    <a:pt x="503127" y="583353"/>
                    <a:pt x="504084" y="588412"/>
                    <a:pt x="501434" y="591820"/>
                  </a:cubicBezTo>
                  <a:cubicBezTo>
                    <a:pt x="497686" y="596639"/>
                    <a:pt x="486194" y="601980"/>
                    <a:pt x="486194" y="601980"/>
                  </a:cubicBezTo>
                  <a:cubicBezTo>
                    <a:pt x="485347" y="605367"/>
                    <a:pt x="484613" y="608783"/>
                    <a:pt x="483654" y="612140"/>
                  </a:cubicBezTo>
                  <a:cubicBezTo>
                    <a:pt x="482918" y="614714"/>
                    <a:pt x="481114" y="617083"/>
                    <a:pt x="481114" y="619760"/>
                  </a:cubicBezTo>
                  <a:cubicBezTo>
                    <a:pt x="481114" y="627029"/>
                    <a:pt x="483479" y="634825"/>
                    <a:pt x="488734" y="640080"/>
                  </a:cubicBezTo>
                  <a:cubicBezTo>
                    <a:pt x="490893" y="642239"/>
                    <a:pt x="493814" y="643467"/>
                    <a:pt x="496354" y="645160"/>
                  </a:cubicBezTo>
                  <a:cubicBezTo>
                    <a:pt x="500587" y="643467"/>
                    <a:pt x="505344" y="642730"/>
                    <a:pt x="509054" y="640080"/>
                  </a:cubicBezTo>
                  <a:cubicBezTo>
                    <a:pt x="511538" y="638306"/>
                    <a:pt x="511975" y="634619"/>
                    <a:pt x="514134" y="632460"/>
                  </a:cubicBezTo>
                  <a:cubicBezTo>
                    <a:pt x="516293" y="630301"/>
                    <a:pt x="519214" y="629073"/>
                    <a:pt x="521754" y="627380"/>
                  </a:cubicBezTo>
                  <a:cubicBezTo>
                    <a:pt x="521842" y="627402"/>
                    <a:pt x="538319" y="631245"/>
                    <a:pt x="539534" y="632460"/>
                  </a:cubicBezTo>
                  <a:cubicBezTo>
                    <a:pt x="541427" y="634353"/>
                    <a:pt x="541227" y="637540"/>
                    <a:pt x="542074" y="640080"/>
                  </a:cubicBezTo>
                  <a:cubicBezTo>
                    <a:pt x="541227" y="646007"/>
                    <a:pt x="542441" y="652627"/>
                    <a:pt x="539534" y="657860"/>
                  </a:cubicBezTo>
                  <a:cubicBezTo>
                    <a:pt x="537695" y="661170"/>
                    <a:pt x="531067" y="659553"/>
                    <a:pt x="529374" y="662940"/>
                  </a:cubicBezTo>
                  <a:cubicBezTo>
                    <a:pt x="525000" y="671689"/>
                    <a:pt x="535703" y="674988"/>
                    <a:pt x="539534" y="678180"/>
                  </a:cubicBezTo>
                  <a:cubicBezTo>
                    <a:pt x="542294" y="680480"/>
                    <a:pt x="544614" y="683260"/>
                    <a:pt x="547154" y="685800"/>
                  </a:cubicBezTo>
                  <a:cubicBezTo>
                    <a:pt x="548001" y="688340"/>
                    <a:pt x="549694" y="690743"/>
                    <a:pt x="549694" y="693420"/>
                  </a:cubicBezTo>
                  <a:cubicBezTo>
                    <a:pt x="549694" y="696097"/>
                    <a:pt x="548454" y="698700"/>
                    <a:pt x="547154" y="701040"/>
                  </a:cubicBezTo>
                  <a:cubicBezTo>
                    <a:pt x="537891" y="717714"/>
                    <a:pt x="541742" y="714697"/>
                    <a:pt x="529374" y="718820"/>
                  </a:cubicBezTo>
                  <a:cubicBezTo>
                    <a:pt x="514815" y="740658"/>
                    <a:pt x="532270" y="713028"/>
                    <a:pt x="521754" y="734060"/>
                  </a:cubicBezTo>
                  <a:cubicBezTo>
                    <a:pt x="520389" y="736790"/>
                    <a:pt x="518367" y="739140"/>
                    <a:pt x="516674" y="741680"/>
                  </a:cubicBezTo>
                  <a:cubicBezTo>
                    <a:pt x="515827" y="747607"/>
                    <a:pt x="518367" y="755227"/>
                    <a:pt x="514134" y="759460"/>
                  </a:cubicBezTo>
                  <a:cubicBezTo>
                    <a:pt x="513489" y="760105"/>
                    <a:pt x="493106" y="754838"/>
                    <a:pt x="491274" y="754380"/>
                  </a:cubicBezTo>
                  <a:cubicBezTo>
                    <a:pt x="489108" y="750047"/>
                    <a:pt x="484485" y="741998"/>
                    <a:pt x="483654" y="736600"/>
                  </a:cubicBezTo>
                  <a:cubicBezTo>
                    <a:pt x="482359" y="728182"/>
                    <a:pt x="483329" y="713090"/>
                    <a:pt x="478574" y="703580"/>
                  </a:cubicBezTo>
                  <a:cubicBezTo>
                    <a:pt x="477209" y="700850"/>
                    <a:pt x="474859" y="698690"/>
                    <a:pt x="473494" y="695960"/>
                  </a:cubicBezTo>
                  <a:cubicBezTo>
                    <a:pt x="472297" y="693565"/>
                    <a:pt x="472847" y="690233"/>
                    <a:pt x="470954" y="688340"/>
                  </a:cubicBezTo>
                  <a:cubicBezTo>
                    <a:pt x="469061" y="686447"/>
                    <a:pt x="465874" y="686647"/>
                    <a:pt x="463334" y="685800"/>
                  </a:cubicBezTo>
                  <a:cubicBezTo>
                    <a:pt x="456561" y="686647"/>
                    <a:pt x="446067" y="682235"/>
                    <a:pt x="443014" y="688340"/>
                  </a:cubicBezTo>
                  <a:cubicBezTo>
                    <a:pt x="438077" y="698214"/>
                    <a:pt x="443832" y="710456"/>
                    <a:pt x="445554" y="721360"/>
                  </a:cubicBezTo>
                  <a:cubicBezTo>
                    <a:pt x="446389" y="726649"/>
                    <a:pt x="448941" y="731520"/>
                    <a:pt x="450634" y="736600"/>
                  </a:cubicBezTo>
                  <a:cubicBezTo>
                    <a:pt x="454539" y="748316"/>
                    <a:pt x="452649" y="741595"/>
                    <a:pt x="455714" y="756920"/>
                  </a:cubicBezTo>
                  <a:cubicBezTo>
                    <a:pt x="455350" y="760919"/>
                    <a:pt x="460154" y="788480"/>
                    <a:pt x="445554" y="789940"/>
                  </a:cubicBezTo>
                  <a:cubicBezTo>
                    <a:pt x="439597" y="790536"/>
                    <a:pt x="433701" y="788247"/>
                    <a:pt x="427774" y="787400"/>
                  </a:cubicBezTo>
                  <a:cubicBezTo>
                    <a:pt x="419225" y="784550"/>
                    <a:pt x="418782" y="784802"/>
                    <a:pt x="409994" y="779780"/>
                  </a:cubicBezTo>
                  <a:cubicBezTo>
                    <a:pt x="404091" y="776407"/>
                    <a:pt x="401810" y="772866"/>
                    <a:pt x="394754" y="772160"/>
                  </a:cubicBezTo>
                  <a:cubicBezTo>
                    <a:pt x="380407" y="770725"/>
                    <a:pt x="365967" y="770467"/>
                    <a:pt x="351574" y="769620"/>
                  </a:cubicBezTo>
                  <a:cubicBezTo>
                    <a:pt x="346494" y="768773"/>
                    <a:pt x="341361" y="768197"/>
                    <a:pt x="336334" y="767080"/>
                  </a:cubicBezTo>
                  <a:cubicBezTo>
                    <a:pt x="333720" y="766499"/>
                    <a:pt x="330607" y="766433"/>
                    <a:pt x="328714" y="764540"/>
                  </a:cubicBezTo>
                  <a:cubicBezTo>
                    <a:pt x="326821" y="762647"/>
                    <a:pt x="326823" y="759517"/>
                    <a:pt x="326174" y="756920"/>
                  </a:cubicBezTo>
                  <a:cubicBezTo>
                    <a:pt x="325127" y="752732"/>
                    <a:pt x="326398" y="747537"/>
                    <a:pt x="323634" y="744220"/>
                  </a:cubicBezTo>
                  <a:cubicBezTo>
                    <a:pt x="311831" y="730057"/>
                    <a:pt x="317707" y="737023"/>
                    <a:pt x="316014" y="73406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1" name="CasellaDiTesto 10"/>
          <p:cNvSpPr txBox="1">
            <a:spLocks noChangeArrowheads="1"/>
          </p:cNvSpPr>
          <p:nvPr/>
        </p:nvSpPr>
        <p:spPr bwMode="auto">
          <a:xfrm>
            <a:off x="1889125" y="1706563"/>
            <a:ext cx="398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latin typeface="Comic Sans MS" charset="0"/>
              </a:rPr>
              <a:t>I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3373438" y="1431925"/>
            <a:ext cx="720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latin typeface="Comic Sans MS" charset="0"/>
              </a:rPr>
              <a:t>II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/>
      <p:bldP spid="14" grpId="0" animBg="1"/>
      <p:bldP spid="9" grpId="0" animBg="1"/>
      <p:bldP spid="8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8" descr="data:image/jpeg;base64,/9j/4AAQSkZJRgABAQAAAQABAAD/2wCEAAkGBhISERMTExIVFRUWGSAaFxgWGCAcIBgeIiIaICAcIBseICghIh0jHiEbIjIiIykqLSwsIB4xNTIqNSYtLSsBCQoKDgwOGg8PGi0kHyQsKTUpNS8qLCw0KSwyLSosKSksLi4wMioyMiwsKywvLCwqLDUqLzIvKiwsMSksNSwpMP/AABEIAKAAoAMBIgACEQEDEQH/xAAbAAACAwEBAQAAAAAAAAAAAAAFBgAEBwMCAf/EAD0QAAIBAgQEBAQEBAQGAwAAAAECAwQRAAUSIQYTMUEUIlFhMkJxgQcjkaEzUmLBFSSx0UNygqKy4TSS8f/EABkBAAIDAQAAAAAAAAAAAAAAAAMEAAIFAf/EAC4RAAECAwYFBQEBAQEBAAAAAAEAAgMRIRIxQVFh8HGBobHhBCLB0fGRE0IyI//aAAwDAQACEQMRAD8A3HExMTEUUxMTExFFMTHKqqkjRnkYIii5ZjYD74SazjyepLJl8IKA6TVTHTGpO2wPX2+2xwWHCdEuuQ3xGsvTtU1KRqXdlRR1ZiAB9ScLU34kUmopAJalx1FPGX/7th++FjLMtp6uSfmzy180KFiJCYoQeygdet97dsV6LiljHFG80eXRSxNJG0MWxOoqFJN+lrkixN+o2w230rcZk/zyf4Es71Bwp18Jon4qzB1LQ5eI1G5epmVQPsp7fXHGDMc1lDaJstGkAnSzNpuLrf0uNxfADMsnoQ1NVcxZoZqphNYsU86kgaQdtLb9L74u1mXzxq5gpdcEsDRaZAEYJGLrK7EfESzWUi5AXoehLDABIDmOlShl751J5H6CMRTZyBqBoJh/SXH79Me/8dzWMAyZckg78qcX/RgcD+C6moNMizQRrSCkuCtiHO19XoSt9vrvfFPgOhQ+CLU9WkgVpOazXie4Ntix7MLbA4qWAWrQFPORGSsHEykTXxojKfiVHG2mrpqil9DIl1P/AFLhmy7NoahdUMqSL6qQbfX0++M1qeNJddUVnjmjFQI4qWRA7SgmxsRuFve1wcFc+4ay+Ooijjd6Kpl3jeK4DG9tJANr79NsVf6dlAQQTlXpf3VmRnVx6eOy0DEwgUPF9XSX8WoqqcEr4qnF9JBsQ6juD16ffDrluaRVEYkhkWRD3U/sfQ+xwrEguZU3ZphkVr7r1axMTEwFFUxMTExFFMTExMRRTAbiPiiKjVdQLyvtFEm7SH0A7D3x84n4lWkRQqmSeQ6YYl6u39lHc4SM8p6mghasdObWS7PUEgpSg7BUB9L2va392oEG2QXY3a+NhLxYtkEDnopmjNLLF/iRLSSuvh6CNiFW5sDI9rGw69f7D1JlJzCqrIOcIfCnRDFoUqq2sGCnYXPUgXsVsR3q5xxeJ6fw86mOupmR4jfWJXW3wsvzOO3e+GHiTL6QcvMWnkpJWUeaOxaS4Fk0EEM1ttvv0w7NzJTEjWWIwuGRGN6UkHTxFJ4Z38P4huV0tRVxNVxqsdfAzwSjolQAACre9iLH1Hp09PUmjp6OOV6TSsADw1JuQ97gqqqzX3IO1thi3kmT1syAKz0VMxLm+9RMWNy7tayFvbphnynhalpjqjiGs9ZG8zt7l2u374DEitaSDXQdp9r5IrIbnCY3ySfl2S09TEzvLJEJJudohiMQuoUKyBlL6R/NYamJ9MHc8qFliWm0s+6hhICWYWYg2BBOor37ajbbF3iSIKrPewdGjb22Yo9+xU3+xJ7YAUsjyy0tQFZljja2hNpNWysNZWwANyd9zttvjgNv35XaLjhY9iIJBSpTy06wNErD80ISoDEfCWUkgHpcDp9cB6bO54qXkCjq447WSandajSPbUAbDpYi4GJSRrAlOk7PKPznOtLidylxchmHlUN1Pph6y6l5car3tdvdj1P64q9wZfWZ1/v6rQwX6UWYZBLTrVUASpUimSRGRl5EhLaiLrId73sQD1+uL1RXyA5jmUsLo8SCCCKQEFFNvNcbeYte6n13w9ZpkFPUi08KSf8AMu/2PUfY4Vcz4EniidKSdpImFmpag6kYeiv8SH0369xi7Y7HmtDrlOZqM+C4YTmilfyQS7UcPnK6SKqErrVu6DQpsjX6xlB1AXYn1wzZ9kywVKzUTpDVyBjyW2SpAtqBHQN3BFt/1wJyaeF5tdV4uWsplvHSzFSRbq0VgokPe53NsVKKllzKoE0iRyidSq6JCGy8KTYkW/iE7joSQe18GNombjdOes7hw2KoYkBJoylprx2U+cNcVR1asukxTR7Swv8AEh/uvvg3jM81mp/FCCnnENZTBVhnZiwm23hlY/Nf1v127jDjwzxIKpGV15dREdM0R6o3qPVT1BwlGgyFtop28fhTcOLP2m9G8TExMKo6mK9fXJDG8sh0ogLMfQDFjCNxxN4uqp8sW+lyJagjsi7gfcj/AMfXBYTLbpG7HghxH2Gzxw4oRRV8rSpXMsfiatjHRpM1liiUE6jbe7dNupb3w25XWGvp54KqNUkBaKVFbUOg8y97bj6EYDyVuV15kheEGaK8aRt+XIQpOnl3ItfqBcdr4Xsnjmy4+Ikhuug8rmg81bu4WDaymR2OpjvsD7YfcwPF0nC74lXd6TDrBvmDf8zVvhWhfwjU8lMmiOZ9E4G7FCRzBa3w/wAxO4BGGjJcnDzJLLCGMaWhcg2VLgppBNtViRcbjSN98c8qyOSOCaepOqon08wfKi38sSjppUE/XfDDk62gjHotsBjRZzIz/VeFCkRPJXMTHwm25x9winUJ4kWMxLzQCmtdQO9xfcW73G1vS+AcGUwrTxuykusb06s1hyx5gDpYix6A2339MEM3oLTNIbKvkYObsQwuNKx33Y7dvXrfHiGLniZg9iHZZYyutdgLKVBB1AW+Ei5JG+G2Gy0SKTeLTjRCc5yeGOnprMyKhaUhXLAEoRe5uAoZrA/CL+mHalSyKNtlA26dO3thRrpdBkVpS7SQrzXZLCIFrRgR9VDXfbciwY3wd4cptKOezOdI16wAAFFm9Dbptb0GJFmWAkrsKQeQAi2JiYmFE2g/EfDMVYgD3SRDeKVNmjb1B/thEqXrIuZTBxBVMSztGg/ziGwaVCRcTKB8II723xqeBHE3D61cWm+iVDrhkHWNx0I9vUYagxrPtdd23uqBFhWqtv7rNeHuFZKyOaCCbTQCYHmPH+ZNbckNYXse59fqMGeI82i8U9RRMGqaMDnKCP8AMQ2GoXF7lO/cfpjlSmpqhyhL4WNGdcwSPSpRhqYyK3ULLve3THXIs/isUoMpaWnjBBluqlgfitqF2J9Cbnbph1xcXEmssKY5nGcvkJRsgAN8hon3KczSohjmjN0kUMPb2PuOhxbxnvBVelNVeFRiaWqTn0l/lv8AFH9t9vb3xoWM6NDsOkLsE9CfbbNc551RWdiAqgliewG5P6YznIK2ZknroljkrKprxRO4UiBSQLAkE/CenoMHfxQrSmXui31zMsSgdSWPT9AcCKvIaqFwaenhqI4qbwyjmAOjW87D0JJ3Fwbel8MQGgMmcc8h9mX8S8ZxL5DD58INRy001TO+aqlPJIAOUYnU3XYSJLcnVbaw67emD/DnD4er062khoSQGc3MlQ27OTf5F0r7HAeHNikEMckU6+DjaaoFSt9bjSIwjNc2MnQrbYEYfOD8rMFJErbyMOZKT1Lv5mv9zb7YNHeWt6Dxy7hDgtDndf3n2V7Nv4TfVf8AyGPmTteCM/04p5vnMQVk1XYECw9QRt/+YsZJMvKRL2dRYqwsfrY7298IFpDOaaDgYlMl9zk+VFsCGkUEHuOtv2wDzDOXplsWIANo0ADMQCAo6gbnb4vT3wZ4ii1Qd7h0Ite4IZelt8L9RUjmU0RBGqqkZmNgCsZkfST1O+k26bYNBAIrqhRiQ6mitmoaGQGeMl3taQXkB28yaB5kA3AKggixNztgBT+GjqpWeqj0tbSJAQGI1Acy6hdSqSo38wtcXXdimqQ2aQqCG008jMP5dTR2Ybb6rW+xx94qojIIyWNlkiYi+xtIt+3X/b0GCMdIgHEIbmzBIwKBZfRoE52hVjExlRCGCsN9NQ5szOB8vwqosbdMFswzNFheZJkMqjU5jBCyKN2sCSGOm5DAk7YC0teUFKGdozyxyT21fC0ZJ2IcC9iRYqu4uMXs2ynYBokRXV0YRqqOxIsG1IenbQL7XvfYYI4e4WkNrvbRdpuLgELCdCSLgEaD5gNJ84At83Xv3wbyYoHdYyCmlTdSGBY6gxBuethe/ffvjM84qZ6nKoCINTR7SSgAMFS6kWBuQbG97djbfGqZfGqmUgBQWBNhb5VN8CjwwxtNekkWC8vdXT5XLiB5RF+WD185U2Kjrcb/ALdxfHrInlMQ5gHbSb3LLYWJ3O53wNqqaeoQtqdCRdVsjKP5bgt5vU3+gtbcdSZjVUjqtSqctmC8yO+mzGy6kN9DE9Cp09j2OBiHNlkSmiGJJ9ozkq/HeVrDJ4kEpHUKaaqI7BxZJbeqmwPqMEI3ljpXSoEdJTxJoMkT3LAWGpPL5ARcWN2udt9ycz/KlqaaaBvnQgex7H7GxxmyTGoo6SWesijEJMXKniLxtIlxdyrbm1ratuvvg0L/AOjADgfz6qqRPY4kY7K5R1ImoZZaeFofAzCamBBF4ja+/fVZidzjVsvrVmijlX4XUMPoQDhLgrKxqmKGonpHhljZDHC2lirr5XKOdRHYW9Tgj+Gs58FyWPmp5HhP/Sdv2Ixz1AtNnkeND5HVdgGTpbp4PRcOM/NXZVH1/OZyP+UDf7YUZq6UzCmh5kVfPUOKmQA3EerykdtGixuOy9d8Nmbyr/jdHqNgtPI30+L+wOA3Eea1qTvXwys1LHy2RUF45IjYP5r/ABBuxHTe+2Cwbmt0xzmZDxohxaknXpIVXevEzaKCSYz2rIkMjCzMgTnFWt1K2Av7jGjYzyCKAVtByOXpaed2CagL8tdOzE+bQVJtsdyOuNDwr6j/AJG75fCPAx3r8oZn0X5eoLfQwY9jYXuQfUA4F1ETCmYojjy3iawPLNzZgAdfuev0PTBzNWtDJtfa30vtf7dftiZW14k+lvrYkX37HrgbX2Wz1VnMDn8kMeOeRGEUqMvlKmTfzhrkXWxsLAbi+/tgNzZ1leVoo/8ALs78tpbH83o+srptYMoHXc3t0wyZvAqKZl8jgi7DuLgG4+YW9cKaLVytWrIySkKIlCoF1DW481yR0BPtqOGIVQTSWwgRfaZVnsrvl+ZCfMoZdOhuRIjpe5FmUqSbDYklbEAhlYYL59XBqJ5ozewBHt5lvf3tcYWZs35MxlSJDE+qJZZWCiWdWD39RHdXAb+Yk9Meq3P4BBVxxTRlWWxYSKRHIdz6akbYalHUEYIYU3NIF0u6GHyaQdeykU0b0caSSGLlSPFzSqskciMbB1bbS4sd9rgbg2xX8eSHBl58wu0swN1jjtYIAh0XLEEohP8AUWtgjRO8a1NjGdE7tplYIrI5DWDdj5huQQQ4B7WE5VnEkoaSVVjhi1SCJLEMsd7sSABpL2RdIAJLne2CjE4ffX4QzgF98AyLIiT8sTMY5lMa8sNy3dyLsAsgUWZhZQSB8t8NOV5489OamALodrASC2w8monVYDa9vthJ4i3y0JKt2imBNja7vE0r3PW6sxv9LYdOB8nhWljAtJpVLMbHqqsbdhuxxSPKxaN89/CvBnasjLfyu8OaukSoDCzL5T+aoNugIBup+hPbFYrLVugK2RSNVmv3F7keXt8IJO+9rbtPJW1tIt6W2/THoC2wwl/qBUCqc/yJoTRfcZZJQzLVVscMfMNPVR1axE2DhlYMAf5rkEfTGp4zXiLNJKXMMwnjALrSRlQRcfGq3I9uuC+lJmQMvkKvqJSBOfwUMOSVMy19U9E4lndfDhioeIrc6gWIsBZRtufpht4QYrXZgmkrr5U4B63dTqv9x/rhN4oo5ZKRpmzaCqUDVy2VBv8A0bkhvQWBwf4MRkr4lK6NWXRErboQQP8AfDcUWoZqOtJSz4ZJaHR48Yzy4q3xJCf8Zy8g6dUUq6vse3Q2vexwAGa1K0sMjVVMFtPHJFMNKShXA0LGg627jffDLx4uioyyovYJUctj6CQAdfthTfMjTtPLS5Ypp6R5AJJHYlZNlZ7MSL3C7AXt3BOKwRaY2mGmbqV4hdi+1x3l9FXsrVYzlkgpZKe9SylZHLHzx2BBPmC2UABgLAffGoYx2vIWKoY1viapTDVtoAsmg6SoYMQbBhtYWGNfgmDqrDcMAR9Dvhf1YuPHPjjXFG9MbxvLDgveJiY5VNSsaF3NlXqThK9N3IPxCxJ0NIyIyeUqAQSDdtV+wGm24797YW6uZhNUKJNEcrKWKalkW1yVW6aVJJ3a59r9mQ1aaw0ksas1wwMiXjFrqNz1vufe3YDAWDM52VaaKXXOXJZ9WoCMg3ckHorEAKLXIsNrnD0Kglvj0SMSpnvdUOzAJUeHNLDaKmDprDAqrMjKiqb/ABBiCdtiVucXsi4cpmZZGjjDQSysQVtZW3jNulgtjc+h7g4rUlfEsCxQahCIwg5iMTcl+Yzr3Jt8JFnuQCDinBnEkSF/47BgkC6irb2tGz7Ei/yNqNhbf4sMEOIstpvygWmgzK409bSyqYZmkppAxWOTSxLILaCpAI1CMorKwsRpvuBi1JV00ETIrNUIw1yS3Lc1YyLRa7AXZyq8tBZVLdb4YMmyyNVd31a1fTIYyw1Na5UAeYoCTtfc3Y3wP4jMMJpqiJdYd+WzljvfoJGIOy2O5BZbW74rbDnWRPyrWSGzMkGooRNRvKYCauaOTzaowrNKTZtRf08oBFwAwwd/DXL5aOnWnmWzyMzgA7rsNmXqOnXcdPXHPK82jgMkaSIkKjmIjKb3bWWUAD4CdLrfzAMO1sWMozNI5vIQwK6iEBPlG7Le3yMSy+qsy/KMcilzmubKl67DstcDOqc8THxWBFxuD0x9xmLSUxnPEeaeHr62blCULTwxGMj4+Y/w973W+3rjRsZbTcQTNWVHh+WslVOYo5JvhVIFANh3Ys2ww36Vsy46fI+AUt6gyAGqC1NTl+s8jLpYagqzKZx5EKKXvy2JDdLWttf7YauDquWbMEllIaQ0CGQgAAF31KLD+m2PNdNUiSOjzNopIqklI5YfI4O2xFtla4U29fTF/gqiVa2uK3KQiKnQk3NkXe5/TDcV4MM8M54yv+EvDabY45S1uRP8QMuM2XzqvxKutbeqEN/oDhE4ipYHSOrJleOqVGSlicqJag3DkgA2AsLkC5JxrjLcWPTGYUeXSRTSUqSpFLRu89M0oujQyDzKfQL6jpvgPpXyEsu37JE9Sys899prhT0UtLCZqqgpIacjlssZImVJPKdyTqPezG+21sN34e1jeHamkP5tK5hb3A+A/Qr0+mM+z6ubnA1lUtZID+VTU/8ADDH4S5sBa9tgCT0JAwapq6oo6iKrqABrVIa5QVOg7iOYhegI/cN64Yiwy9kjebr+k651zkgwnhr5i4bw7cVqGKea0fMjIHxL5k6fEL26gi31GLasCLjcHEbpjIBkZrSImJJGqZ0d49EUbK8HNbyopkJ6AE3PUOSAP5d7dOmTkQ1NbGsdnkCspAA1sq7gKdgRcMB0O/uce0y5GmgTcHwqKpBIsCWJtYi/QddtsC8yieIa4/NLFVxDqxudBUjzEka1IGm9gTjSEne3T5os2oNrd1V0VyWeV1ql891anHMS9hqAULzEuwJKlRe+4xXhmefMKBWaVljd2/NPmuFJPlAHQ23YAjYWXv3rovMZoZ2jiljBjkBJ2PUEuVBPQBC5t2AwqR08fi6dNbNIxsHeRlDDeyl0sqhz8sdwoFrszbGY0OBOh5U3ihucQRx/u+C1HKagRRVMjHZZpmP2bp/bATjOrmiotKkrMuiVnU3sxYlgv2D/AGGO3D1M3Jjp3kZ258rSOerrG9t73O7aBv2vjjxMOZ4gW6ylN/6aZ2H/AHE4WY0CLz7bKO8kw97yVCiy6GMmRlkZme+p2cGQ6huwvcFbH4h0FvOATi5FAhWdn5s0moHaWRA4JuoAvpQ76bC+oC/fHOgpbw08qySWkRWQEICt2QbnR5juWstjt73wVoYFWSdWkZmEsXxkXJ7AAAADTvYe+LvdfXc0Njbt4Jgyqi5MMcX8ihfXp7nfFvExMZpMzMrTAkJIPxZnPhaSWUbvbTGB1Ltso/Xf7YzbMaSOGFKSsp5lghCnxUam6zv5n3OzJuF2vuv0sw51mDVVRJKil4KC+kXAEtRaw3by6Y73uemKOT8O01fCJ6SqmWpQqzCWQyBZVNyzoetzfcbenpjSggQmzdz0y6d0hFJiOkOWue9FSyvKY2mgn8cKmnivIOa7CTTGNRCqwtpDBbkegw5fhxC3ghM/x1DvM3/Udv2Awj5hkc8brRtbnTXjjZbWIkcyTyhR8KgBUANri/vjXKanWNFRdlUBR9ALD9sV9W/2gTnPt5n0VvTs9xMru664T/xAomQQ18alnpm86j54m2dT9Bv9zhwx5kjDAggEEWIPcemEob7Dg5NvZbbJZHmWSO8tJBl0SJExNUkxIN9x8W3/AAybBd+oxenywQVcdKgetnnU+OZ26xm1upsmk+YdxYD5sWVklyidqcvajnJ5ErLqFO5+Vh/Lftttv64HZJwNXyTzyTTmnBZlllQnXOCQfL2CWAse2NW1SZcJSprxxpkMVnWayArOun7nkjvCXEJppVoJ5A6m4pJwbiRQSNBP86kW+1vS73jJ6XK4alpKWkhZ6GP45i3mSbf82InqbWuo69e4uW4f48MCCOscSKQfD1S/BMB8rH5XGwOrf19StHgWjaZfiPn7HNHhRrIk67DfyrzVrLLEwGljTLYnoti/b3A9sVxmJD62eMQs6ytIQ2zx8sEAgkeZN77jZhgjyJCyFYlmU04jbewG5/nUAhlb9umOlfJUlHiWlXVKrLYultxYs1rG3QG3tiTE/IQ7J2EF4aUxwMhf8tmkankIsY01b+RhYndSBboxt0xyqKRFqac1B5UBEzF5288raVTcnoAG8o67E2UWGKwnqeRDY1HMJSIMtSmkPqCkcsC4+F+xsAT2xczeiRJ5aeKSWQuqs8SzA6NwAp5ur49jYWIAa+1rG/6Nb576/iH/AM8JK7StTLGzyEKZJpWV0bSxXXcFXBHlsb26b4GnMZUJEzCWIvKkbErESUW2tza0hZW0jpuvvjvl1FLrk1xrBJNE0cDOA3mYlmRijEDYKVXbbVYdsU6WqqRIsCU8bvRsx0E3I19CoLgBFvZTe4A3AtjgAmcefbnRQkyH1viu2QVE3goAzIpgsApYoykCwUqYyNgCTc7d8EMrgZZ5ZHk1maWEgDcA2O9yqkGwItYAfXHWmqamVnYQQvrVWF2BHTSSCG3U2O3Y98dKNpVdg0Sr5oxpVx5dG1wouSCDexxRxvu6cVdouv6puwocU8QvJJ4Gkb81heaUbinj7sSPnt0H/rHjOuLmmEkdHIqolxPVt/DhHcKfnk9LbdMJ1dWRQU9PLT1HLUsZlWVCTVujWLSSg7E9QhG1998UgenM5uvw8/X9ojRo1JN5+ESgoqSrpzHA1VGIWMIjisWZXIBmkjYAkN1JPQDtivPwtPBLHMlZHyYNUc08CqkiIi3KOBdWbYKL3NyL4NNUw5lElXRvya6MWUXAYkC5jcH4kI6H/wBjHmGJ6+UUw5ZgibXWyRLpWeXryx6gWGo339tsHD3NngKzBrLeGZQS0GWOUsd4q/wNlzTPJmU4/Mn2iU/8OIdB9W6k/wC5w5Y+IgAAAsB0A7Y+4zYj7bp7AT7GWBJTExMTA1dU83ymKpheGZdSON/b0IPYjGb5lFUJG2VVE7oWH+UnvZZl6cmT9h9x7X1TA7PcghrIjFMupeoI2Kn1U9jhiBGsGRu7HNAiwrYmL++iyh8pqKauSgopZGYw6WZydMRfd3UCwFltvv163wSymjEjzUVBTwPBHZaiap1MJXFxsFOxvfdd7b7bYJpmc+WzAVyGaEAxx1ii7qpIIWTv26/64o5Xl1eKLwdIiFZXYmsWVSrIx6gDzBrbHuLevTRLyRMywrOhzPLJJBoBlxplpzzVXIs4kg5Io51AlXUtJUny31MrLFN7EGwNu3XGj0NQJC2vyyMLFCdwvoDtcE3Opfb0xjVRVyQgywRJyaRWpNUu5kZy92C9muS1h0Fgb74Z6mhmy+ny1WqDGjtpqOZaRVLWIsjdAu63FgOuOR4IcRmf7n2lrVdhRCBoPzeCOU1KYJyZDILiaRDsSDzANViLM7JoUbE2+pOLUtM0Sxs0VjIWM0gNjGznZiRe5UeToRv1AvddouMGEMtRME5SStFByGcPK4O2kMWAXT3/ANcFE4jkPiIJY5hPEgkMOuNgybG6uVAJHcH7XwFzHzqOO9J8FZpbLtvkrkGXOySflyJKrrJGzHUHa5s+khQNrqV2IG22xxzmpp55TOsbRTLHHGDb4CS/NU3+NQNJBHqtrG+KEnG0vgvGiKcxarfxIlNumrZDtq2/fHuXN5Zqo0sDRMWg5qyNK8gvt5WVSqjf67WNu2OWXiZIH1dMeF2baAT+75IvS060wCgoDGBojTVf+saSzaVbbraxFycCWqvHzmCorYY47kLTU8oLSi+2uQHuPkX1wtx8Q2qaKOpeRGDlKmm0iNAx2R7IAGU331E3+mL+ecOy+HnpQIIIKT82OU7u48zLbcabG6l+5AAGCf5WT7jU49KbxnNVtzHtFMt7ovdXWpSZhDT1TwGlKlEgj2SG5GlpEN9RI+Zu5J2tipxPwq9LW0nIj59O8pdKbbytYawL38hFjc7C2/a/g8P1PJmnlWnaGsiR5JJ20tA9h5ulzbqFHXbBLJsvlqolhpObFSdHqpiTJKNgRECfIpAAuLD9NyTDPcDocv3qVWVqkuGf50CrrlcbVMtPl0fLkksKmcbrSrYaoo2HzE3vY/6baNk2TxUsKwwrpRf1J7knuT64+ZNksNLEsMKBUH6k9yT3J9cXsZ0aNboLu/FOwoVipv7KYmJiYXR1MTExMRRTExMTEUXiWJWBVgGB2IIuD9QcKVVwG0LGTLqhqVjuYz5onPup6fUXw4YmCMiOZcqOY116yTM8u0SF8woJEJOs1FExK6h87R7gH3I+2LecxQZhVR1VNNT1FozGYKhtG51WYAjrve1uv7ahgDmvAtDUEmSnTUfmXyn63W1/vhtvqhMF0xwr0PwUs705lIV3vBIVbwpUQUVAzwn/ACs7NMq2YsrMp1jT1Fhb1x0q85DV8teYpjTsnhomCG7sVJuFIuVuCPuMMkX4b8r/AOPX1kQv8OsMP0Ix1HCFaBtm0/3jQ4N/uw3kY5i8zOBQv8HYDLLCmiCcC1Zlp1y2WmlROQ/MeRCtyW2C3Hob3PfFb8N8lqYapWmpWjjWFo1k0hb+bUGcXvcja9vTB5+Ca1vizeo99KKv+hx7b8NIpABPV1k47h5jpP2AxV0aH7hMe6+hPOslYQn+0yu4eUs8T0SRNVxy1lKIamQSsTdp4yCNlVevoLmwxYqIpazkmnopJmjBVamvsoIJvfl7a7drjb0OHXKuDaKm/hU8YP8AMRqb/wCzXODWBH1QErInLOmlw+0QenJnPf8AfpKFD+H4dllr53q5BvpY2iU/0oP7/phtRAAAAABsAOwx6xMKviOf/wCimGsa25TExMTA1dTExMTEUX//2Q=="/>
          <p:cNvSpPr>
            <a:spLocks noChangeAspect="1" noChangeArrowheads="1"/>
          </p:cNvSpPr>
          <p:nvPr/>
        </p:nvSpPr>
        <p:spPr bwMode="auto">
          <a:xfrm>
            <a:off x="155575" y="-731838"/>
            <a:ext cx="1524000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6"/>
          <p:cNvSpPr txBox="1">
            <a:spLocks noChangeArrowheads="1"/>
          </p:cNvSpPr>
          <p:nvPr/>
        </p:nvSpPr>
        <p:spPr bwMode="auto">
          <a:xfrm>
            <a:off x="3868738" y="0"/>
            <a:ext cx="5183187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120000"/>
              </a:lnSpc>
            </a:pPr>
            <a:r>
              <a:rPr lang="it-IT" sz="2600">
                <a:latin typeface="Comic Sans MS" charset="0"/>
              </a:rPr>
              <a:t>~16,000 whole-rock analyses</a:t>
            </a:r>
          </a:p>
        </p:txBody>
      </p:sp>
      <p:sp>
        <p:nvSpPr>
          <p:cNvPr id="11" name="CasellaDiTesto 7"/>
          <p:cNvSpPr txBox="1">
            <a:spLocks noChangeArrowheads="1"/>
          </p:cNvSpPr>
          <p:nvPr/>
        </p:nvSpPr>
        <p:spPr bwMode="auto">
          <a:xfrm>
            <a:off x="4141788" y="5351463"/>
            <a:ext cx="4889500" cy="75723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it-IT">
                <a:latin typeface="Comic Sans MS" pitchFamily="66" charset="0"/>
                <a:ea typeface="+mn-ea"/>
              </a:rPr>
              <a:t>Lustrino and Wilson, 2007 (Earth-Sci. Rev.) </a:t>
            </a:r>
          </a:p>
          <a:p>
            <a:pPr>
              <a:lnSpc>
                <a:spcPct val="120000"/>
              </a:lnSpc>
              <a:defRPr/>
            </a:pPr>
            <a:r>
              <a:rPr lang="it-IT">
                <a:latin typeface="Comic Sans MS" pitchFamily="66" charset="0"/>
                <a:ea typeface="+mn-ea"/>
              </a:rPr>
              <a:t>Lustrino et al., 2011 (Earth-Sci. Rev.)</a:t>
            </a:r>
            <a:endParaRPr lang="it-IT" sz="1400">
              <a:latin typeface="Comic Sans MS" pitchFamily="66" charset="0"/>
              <a:ea typeface="+mn-ea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104775"/>
            <a:ext cx="9144000" cy="728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What?</a:t>
            </a:r>
            <a:endParaRPr lang="it-IT" sz="4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5"/>
          <p:cNvGrpSpPr>
            <a:grpSpLocks/>
          </p:cNvGrpSpPr>
          <p:nvPr/>
        </p:nvGrpSpPr>
        <p:grpSpPr bwMode="auto">
          <a:xfrm>
            <a:off x="47625" y="269875"/>
            <a:ext cx="5907088" cy="6540500"/>
            <a:chOff x="187569" y="316523"/>
            <a:chExt cx="5908431" cy="6541477"/>
          </a:xfrm>
        </p:grpSpPr>
        <p:sp>
          <p:nvSpPr>
            <p:cNvPr id="5" name="Rettangolo 4"/>
            <p:cNvSpPr/>
            <p:nvPr/>
          </p:nvSpPr>
          <p:spPr>
            <a:xfrm>
              <a:off x="187569" y="316523"/>
              <a:ext cx="5908431" cy="6541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3380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7" t="34607" r="51369" b="10822"/>
            <a:stretch>
              <a:fillRect/>
            </a:stretch>
          </p:blipFill>
          <p:spPr bwMode="auto">
            <a:xfrm>
              <a:off x="317868" y="365614"/>
              <a:ext cx="5721350" cy="640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387639" y="4268401"/>
              <a:ext cx="2054692" cy="9526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charset="0"/>
                </a:rPr>
                <a:t>Wilson and Patterson (2001) Geol. Soc. Am. Spec. Paper, 352, 37-58</a:t>
              </a:r>
            </a:p>
          </p:txBody>
        </p:sp>
      </p:grpSp>
      <p:sp>
        <p:nvSpPr>
          <p:cNvPr id="2" name="Rettangolo 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937250" y="2763838"/>
            <a:ext cx="3206750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Why a mantle plume?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937250" y="3649663"/>
            <a:ext cx="3206750" cy="319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1) Petrography of mantle xenoliths (equigranular in the center of the Massif and increasingly sheared on the outer border).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0" y="6230938"/>
            <a:ext cx="365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>
                <a:latin typeface="Comic Sans MS" charset="0"/>
              </a:rPr>
              <a:t>Granet et al. (2005) Earth Planet. Sci. Lett., 136, 281-296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937250" y="2763838"/>
            <a:ext cx="3206750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Why a mantle plume?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937250" y="3649663"/>
            <a:ext cx="3206750" cy="201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2) Seismic Tomography (e.g., see sections A-B and C-D in the next slide).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grpSp>
        <p:nvGrpSpPr>
          <p:cNvPr id="34821" name="Gruppo 9"/>
          <p:cNvGrpSpPr>
            <a:grpSpLocks/>
          </p:cNvGrpSpPr>
          <p:nvPr/>
        </p:nvGrpSpPr>
        <p:grpSpPr bwMode="auto">
          <a:xfrm>
            <a:off x="47625" y="269875"/>
            <a:ext cx="5907088" cy="6540500"/>
            <a:chOff x="187569" y="316523"/>
            <a:chExt cx="5908431" cy="6541477"/>
          </a:xfrm>
        </p:grpSpPr>
        <p:sp>
          <p:nvSpPr>
            <p:cNvPr id="11" name="Rettangolo 10"/>
            <p:cNvSpPr/>
            <p:nvPr/>
          </p:nvSpPr>
          <p:spPr>
            <a:xfrm>
              <a:off x="187569" y="316523"/>
              <a:ext cx="5908431" cy="6541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348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7" t="34607" r="51369" b="10822"/>
            <a:stretch>
              <a:fillRect/>
            </a:stretch>
          </p:blipFill>
          <p:spPr bwMode="auto">
            <a:xfrm>
              <a:off x="317868" y="365614"/>
              <a:ext cx="5721350" cy="6403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387639" y="4268401"/>
              <a:ext cx="2054692" cy="95264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400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charset="0"/>
                </a:rPr>
                <a:t>Wilson and Patterson (2001) Geol. Soc. Am. Spec. Paper, 352, 37-58</a:t>
              </a:r>
            </a:p>
          </p:txBody>
        </p:sp>
      </p:grpSp>
      <p:cxnSp>
        <p:nvCxnSpPr>
          <p:cNvPr id="15" name="Connettore 1 14"/>
          <p:cNvCxnSpPr/>
          <p:nvPr/>
        </p:nvCxnSpPr>
        <p:spPr>
          <a:xfrm>
            <a:off x="1746250" y="3152775"/>
            <a:ext cx="3787775" cy="9969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1954213" y="2563813"/>
            <a:ext cx="3617912" cy="8747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4" name="Text Box 12"/>
          <p:cNvSpPr txBox="1">
            <a:spLocks noChangeArrowheads="1"/>
          </p:cNvSpPr>
          <p:nvPr/>
        </p:nvSpPr>
        <p:spPr bwMode="auto">
          <a:xfrm>
            <a:off x="0" y="6230938"/>
            <a:ext cx="365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>
                <a:latin typeface="Comic Sans MS" charset="0"/>
              </a:rPr>
              <a:t>Granet et al. (2005) Earth Planet. Sci. Lett., 136, 281-296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30942" r="61111" b="17380"/>
          <a:stretch>
            <a:fillRect/>
          </a:stretch>
        </p:blipFill>
        <p:spPr bwMode="auto">
          <a:xfrm>
            <a:off x="141288" y="53975"/>
            <a:ext cx="4652962" cy="678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igura a mano libera 21"/>
          <p:cNvSpPr/>
          <p:nvPr/>
        </p:nvSpPr>
        <p:spPr>
          <a:xfrm>
            <a:off x="2200275" y="4187825"/>
            <a:ext cx="1912938" cy="1401763"/>
          </a:xfrm>
          <a:custGeom>
            <a:avLst/>
            <a:gdLst>
              <a:gd name="connsiteX0" fmla="*/ 82550 w 1913255"/>
              <a:gd name="connsiteY0" fmla="*/ 1381760 h 1401445"/>
              <a:gd name="connsiteX1" fmla="*/ 74930 w 1913255"/>
              <a:gd name="connsiteY1" fmla="*/ 1248410 h 1401445"/>
              <a:gd name="connsiteX2" fmla="*/ 36830 w 1913255"/>
              <a:gd name="connsiteY2" fmla="*/ 1080770 h 1401445"/>
              <a:gd name="connsiteX3" fmla="*/ 21590 w 1913255"/>
              <a:gd name="connsiteY3" fmla="*/ 928370 h 1401445"/>
              <a:gd name="connsiteX4" fmla="*/ 166370 w 1913255"/>
              <a:gd name="connsiteY4" fmla="*/ 680720 h 1401445"/>
              <a:gd name="connsiteX5" fmla="*/ 288290 w 1913255"/>
              <a:gd name="connsiteY5" fmla="*/ 482600 h 1401445"/>
              <a:gd name="connsiteX6" fmla="*/ 322580 w 1913255"/>
              <a:gd name="connsiteY6" fmla="*/ 383540 h 1401445"/>
              <a:gd name="connsiteX7" fmla="*/ 261620 w 1913255"/>
              <a:gd name="connsiteY7" fmla="*/ 334010 h 1401445"/>
              <a:gd name="connsiteX8" fmla="*/ 162560 w 1913255"/>
              <a:gd name="connsiteY8" fmla="*/ 330200 h 1401445"/>
              <a:gd name="connsiteX9" fmla="*/ 93980 w 1913255"/>
              <a:gd name="connsiteY9" fmla="*/ 170180 h 1401445"/>
              <a:gd name="connsiteX10" fmla="*/ 113030 w 1913255"/>
              <a:gd name="connsiteY10" fmla="*/ 36830 h 1401445"/>
              <a:gd name="connsiteX11" fmla="*/ 212090 w 1913255"/>
              <a:gd name="connsiteY11" fmla="*/ 40640 h 1401445"/>
              <a:gd name="connsiteX12" fmla="*/ 421640 w 1913255"/>
              <a:gd name="connsiteY12" fmla="*/ 36830 h 1401445"/>
              <a:gd name="connsiteX13" fmla="*/ 509270 w 1913255"/>
              <a:gd name="connsiteY13" fmla="*/ 261620 h 1401445"/>
              <a:gd name="connsiteX14" fmla="*/ 635000 w 1913255"/>
              <a:gd name="connsiteY14" fmla="*/ 455930 h 1401445"/>
              <a:gd name="connsiteX15" fmla="*/ 867410 w 1913255"/>
              <a:gd name="connsiteY15" fmla="*/ 566420 h 1401445"/>
              <a:gd name="connsiteX16" fmla="*/ 1084580 w 1913255"/>
              <a:gd name="connsiteY16" fmla="*/ 661670 h 1401445"/>
              <a:gd name="connsiteX17" fmla="*/ 1183640 w 1913255"/>
              <a:gd name="connsiteY17" fmla="*/ 749300 h 1401445"/>
              <a:gd name="connsiteX18" fmla="*/ 1355090 w 1913255"/>
              <a:gd name="connsiteY18" fmla="*/ 817880 h 1401445"/>
              <a:gd name="connsiteX19" fmla="*/ 1454150 w 1913255"/>
              <a:gd name="connsiteY19" fmla="*/ 1023620 h 1401445"/>
              <a:gd name="connsiteX20" fmla="*/ 1576070 w 1913255"/>
              <a:gd name="connsiteY20" fmla="*/ 1099820 h 1401445"/>
              <a:gd name="connsiteX21" fmla="*/ 1781810 w 1913255"/>
              <a:gd name="connsiteY21" fmla="*/ 1118870 h 1401445"/>
              <a:gd name="connsiteX22" fmla="*/ 1896110 w 1913255"/>
              <a:gd name="connsiteY22" fmla="*/ 1202690 h 1401445"/>
              <a:gd name="connsiteX23" fmla="*/ 1884680 w 1913255"/>
              <a:gd name="connsiteY23" fmla="*/ 1339850 h 1401445"/>
              <a:gd name="connsiteX24" fmla="*/ 1880870 w 1913255"/>
              <a:gd name="connsiteY24" fmla="*/ 1393190 h 1401445"/>
              <a:gd name="connsiteX25" fmla="*/ 1846580 w 1913255"/>
              <a:gd name="connsiteY25" fmla="*/ 1389380 h 1401445"/>
              <a:gd name="connsiteX26" fmla="*/ 82550 w 1913255"/>
              <a:gd name="connsiteY26" fmla="*/ 1381760 h 14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13255" h="1401445">
                <a:moveTo>
                  <a:pt x="82550" y="1381760"/>
                </a:moveTo>
                <a:cubicBezTo>
                  <a:pt x="82550" y="1340167"/>
                  <a:pt x="82550" y="1298575"/>
                  <a:pt x="74930" y="1248410"/>
                </a:cubicBezTo>
                <a:cubicBezTo>
                  <a:pt x="67310" y="1198245"/>
                  <a:pt x="45720" y="1134110"/>
                  <a:pt x="36830" y="1080770"/>
                </a:cubicBezTo>
                <a:cubicBezTo>
                  <a:pt x="27940" y="1027430"/>
                  <a:pt x="0" y="995045"/>
                  <a:pt x="21590" y="928370"/>
                </a:cubicBezTo>
                <a:cubicBezTo>
                  <a:pt x="43180" y="861695"/>
                  <a:pt x="121920" y="755015"/>
                  <a:pt x="166370" y="680720"/>
                </a:cubicBezTo>
                <a:cubicBezTo>
                  <a:pt x="210820" y="606425"/>
                  <a:pt x="262255" y="532130"/>
                  <a:pt x="288290" y="482600"/>
                </a:cubicBezTo>
                <a:cubicBezTo>
                  <a:pt x="314325" y="433070"/>
                  <a:pt x="327025" y="408305"/>
                  <a:pt x="322580" y="383540"/>
                </a:cubicBezTo>
                <a:cubicBezTo>
                  <a:pt x="318135" y="358775"/>
                  <a:pt x="288290" y="342900"/>
                  <a:pt x="261620" y="334010"/>
                </a:cubicBezTo>
                <a:cubicBezTo>
                  <a:pt x="234950" y="325120"/>
                  <a:pt x="190500" y="357505"/>
                  <a:pt x="162560" y="330200"/>
                </a:cubicBezTo>
                <a:cubicBezTo>
                  <a:pt x="134620" y="302895"/>
                  <a:pt x="102235" y="219075"/>
                  <a:pt x="93980" y="170180"/>
                </a:cubicBezTo>
                <a:cubicBezTo>
                  <a:pt x="85725" y="121285"/>
                  <a:pt x="93345" y="58420"/>
                  <a:pt x="113030" y="36830"/>
                </a:cubicBezTo>
                <a:cubicBezTo>
                  <a:pt x="132715" y="15240"/>
                  <a:pt x="160655" y="40640"/>
                  <a:pt x="212090" y="40640"/>
                </a:cubicBezTo>
                <a:cubicBezTo>
                  <a:pt x="263525" y="40640"/>
                  <a:pt x="372110" y="0"/>
                  <a:pt x="421640" y="36830"/>
                </a:cubicBezTo>
                <a:cubicBezTo>
                  <a:pt x="471170" y="73660"/>
                  <a:pt x="473710" y="191770"/>
                  <a:pt x="509270" y="261620"/>
                </a:cubicBezTo>
                <a:cubicBezTo>
                  <a:pt x="544830" y="331470"/>
                  <a:pt x="575310" y="405130"/>
                  <a:pt x="635000" y="455930"/>
                </a:cubicBezTo>
                <a:cubicBezTo>
                  <a:pt x="694690" y="506730"/>
                  <a:pt x="792480" y="532130"/>
                  <a:pt x="867410" y="566420"/>
                </a:cubicBezTo>
                <a:cubicBezTo>
                  <a:pt x="942340" y="600710"/>
                  <a:pt x="1031875" y="631190"/>
                  <a:pt x="1084580" y="661670"/>
                </a:cubicBezTo>
                <a:cubicBezTo>
                  <a:pt x="1137285" y="692150"/>
                  <a:pt x="1138555" y="723265"/>
                  <a:pt x="1183640" y="749300"/>
                </a:cubicBezTo>
                <a:cubicBezTo>
                  <a:pt x="1228725" y="775335"/>
                  <a:pt x="1310005" y="772160"/>
                  <a:pt x="1355090" y="817880"/>
                </a:cubicBezTo>
                <a:cubicBezTo>
                  <a:pt x="1400175" y="863600"/>
                  <a:pt x="1417320" y="976630"/>
                  <a:pt x="1454150" y="1023620"/>
                </a:cubicBezTo>
                <a:cubicBezTo>
                  <a:pt x="1490980" y="1070610"/>
                  <a:pt x="1521460" y="1083945"/>
                  <a:pt x="1576070" y="1099820"/>
                </a:cubicBezTo>
                <a:cubicBezTo>
                  <a:pt x="1630680" y="1115695"/>
                  <a:pt x="1728470" y="1101725"/>
                  <a:pt x="1781810" y="1118870"/>
                </a:cubicBezTo>
                <a:cubicBezTo>
                  <a:pt x="1835150" y="1136015"/>
                  <a:pt x="1878965" y="1165860"/>
                  <a:pt x="1896110" y="1202690"/>
                </a:cubicBezTo>
                <a:cubicBezTo>
                  <a:pt x="1913255" y="1239520"/>
                  <a:pt x="1887220" y="1308100"/>
                  <a:pt x="1884680" y="1339850"/>
                </a:cubicBezTo>
                <a:cubicBezTo>
                  <a:pt x="1882140" y="1371600"/>
                  <a:pt x="1887220" y="1384935"/>
                  <a:pt x="1880870" y="1393190"/>
                </a:cubicBezTo>
                <a:cubicBezTo>
                  <a:pt x="1874520" y="1401445"/>
                  <a:pt x="1846580" y="1389380"/>
                  <a:pt x="1846580" y="1389380"/>
                </a:cubicBezTo>
                <a:lnTo>
                  <a:pt x="82550" y="1381760"/>
                </a:lnTo>
                <a:close/>
              </a:path>
            </a:pathLst>
          </a:custGeom>
          <a:solidFill>
            <a:srgbClr val="FFFF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" name="Figura a mano libera 20"/>
          <p:cNvSpPr/>
          <p:nvPr/>
        </p:nvSpPr>
        <p:spPr>
          <a:xfrm>
            <a:off x="1771650" y="1027113"/>
            <a:ext cx="2092325" cy="1414462"/>
          </a:xfrm>
          <a:custGeom>
            <a:avLst/>
            <a:gdLst>
              <a:gd name="connsiteX0" fmla="*/ 503555 w 2092325"/>
              <a:gd name="connsiteY0" fmla="*/ 1380490 h 1413510"/>
              <a:gd name="connsiteX1" fmla="*/ 511175 w 2092325"/>
              <a:gd name="connsiteY1" fmla="*/ 1250950 h 1413510"/>
              <a:gd name="connsiteX2" fmla="*/ 347345 w 2092325"/>
              <a:gd name="connsiteY2" fmla="*/ 1018540 h 1413510"/>
              <a:gd name="connsiteX3" fmla="*/ 274955 w 2092325"/>
              <a:gd name="connsiteY3" fmla="*/ 965200 h 1413510"/>
              <a:gd name="connsiteX4" fmla="*/ 156845 w 2092325"/>
              <a:gd name="connsiteY4" fmla="*/ 927100 h 1413510"/>
              <a:gd name="connsiteX5" fmla="*/ 27305 w 2092325"/>
              <a:gd name="connsiteY5" fmla="*/ 713740 h 1413510"/>
              <a:gd name="connsiteX6" fmla="*/ 27305 w 2092325"/>
              <a:gd name="connsiteY6" fmla="*/ 530860 h 1413510"/>
              <a:gd name="connsiteX7" fmla="*/ 8255 w 2092325"/>
              <a:gd name="connsiteY7" fmla="*/ 393700 h 1413510"/>
              <a:gd name="connsiteX8" fmla="*/ 76835 w 2092325"/>
              <a:gd name="connsiteY8" fmla="*/ 313690 h 1413510"/>
              <a:gd name="connsiteX9" fmla="*/ 225425 w 2092325"/>
              <a:gd name="connsiteY9" fmla="*/ 412750 h 1413510"/>
              <a:gd name="connsiteX10" fmla="*/ 351155 w 2092325"/>
              <a:gd name="connsiteY10" fmla="*/ 427990 h 1413510"/>
              <a:gd name="connsiteX11" fmla="*/ 423545 w 2092325"/>
              <a:gd name="connsiteY11" fmla="*/ 256540 h 1413510"/>
              <a:gd name="connsiteX12" fmla="*/ 465455 w 2092325"/>
              <a:gd name="connsiteY12" fmla="*/ 115570 h 1413510"/>
              <a:gd name="connsiteX13" fmla="*/ 492125 w 2092325"/>
              <a:gd name="connsiteY13" fmla="*/ 31750 h 1413510"/>
              <a:gd name="connsiteX14" fmla="*/ 488315 w 2092325"/>
              <a:gd name="connsiteY14" fmla="*/ 1270 h 1413510"/>
              <a:gd name="connsiteX15" fmla="*/ 888365 w 2092325"/>
              <a:gd name="connsiteY15" fmla="*/ 24130 h 1413510"/>
              <a:gd name="connsiteX16" fmla="*/ 941705 w 2092325"/>
              <a:gd name="connsiteY16" fmla="*/ 85090 h 1413510"/>
              <a:gd name="connsiteX17" fmla="*/ 956945 w 2092325"/>
              <a:gd name="connsiteY17" fmla="*/ 195580 h 1413510"/>
              <a:gd name="connsiteX18" fmla="*/ 1078865 w 2092325"/>
              <a:gd name="connsiteY18" fmla="*/ 325120 h 1413510"/>
              <a:gd name="connsiteX19" fmla="*/ 1204595 w 2092325"/>
              <a:gd name="connsiteY19" fmla="*/ 408940 h 1413510"/>
              <a:gd name="connsiteX20" fmla="*/ 1280795 w 2092325"/>
              <a:gd name="connsiteY20" fmla="*/ 405130 h 1413510"/>
              <a:gd name="connsiteX21" fmla="*/ 1334135 w 2092325"/>
              <a:gd name="connsiteY21" fmla="*/ 248920 h 1413510"/>
              <a:gd name="connsiteX22" fmla="*/ 1410335 w 2092325"/>
              <a:gd name="connsiteY22" fmla="*/ 149860 h 1413510"/>
              <a:gd name="connsiteX23" fmla="*/ 1490345 w 2092325"/>
              <a:gd name="connsiteY23" fmla="*/ 100330 h 1413510"/>
              <a:gd name="connsiteX24" fmla="*/ 1517015 w 2092325"/>
              <a:gd name="connsiteY24" fmla="*/ 27940 h 1413510"/>
              <a:gd name="connsiteX25" fmla="*/ 1577975 w 2092325"/>
              <a:gd name="connsiteY25" fmla="*/ 27940 h 1413510"/>
              <a:gd name="connsiteX26" fmla="*/ 1734185 w 2092325"/>
              <a:gd name="connsiteY26" fmla="*/ 27940 h 1413510"/>
              <a:gd name="connsiteX27" fmla="*/ 1772285 w 2092325"/>
              <a:gd name="connsiteY27" fmla="*/ 96520 h 1413510"/>
              <a:gd name="connsiteX28" fmla="*/ 1776095 w 2092325"/>
              <a:gd name="connsiteY28" fmla="*/ 172720 h 1413510"/>
              <a:gd name="connsiteX29" fmla="*/ 1863725 w 2092325"/>
              <a:gd name="connsiteY29" fmla="*/ 298450 h 1413510"/>
              <a:gd name="connsiteX30" fmla="*/ 1890395 w 2092325"/>
              <a:gd name="connsiteY30" fmla="*/ 424180 h 1413510"/>
              <a:gd name="connsiteX31" fmla="*/ 1917065 w 2092325"/>
              <a:gd name="connsiteY31" fmla="*/ 511810 h 1413510"/>
              <a:gd name="connsiteX32" fmla="*/ 1993265 w 2092325"/>
              <a:gd name="connsiteY32" fmla="*/ 679450 h 1413510"/>
              <a:gd name="connsiteX33" fmla="*/ 2008505 w 2092325"/>
              <a:gd name="connsiteY33" fmla="*/ 789940 h 1413510"/>
              <a:gd name="connsiteX34" fmla="*/ 1932305 w 2092325"/>
              <a:gd name="connsiteY34" fmla="*/ 892810 h 1413510"/>
              <a:gd name="connsiteX35" fmla="*/ 1924685 w 2092325"/>
              <a:gd name="connsiteY35" fmla="*/ 988060 h 1413510"/>
              <a:gd name="connsiteX36" fmla="*/ 2042795 w 2092325"/>
              <a:gd name="connsiteY36" fmla="*/ 1136650 h 1413510"/>
              <a:gd name="connsiteX37" fmla="*/ 2084705 w 2092325"/>
              <a:gd name="connsiteY37" fmla="*/ 1262380 h 1413510"/>
              <a:gd name="connsiteX38" fmla="*/ 2088515 w 2092325"/>
              <a:gd name="connsiteY38" fmla="*/ 1391920 h 1413510"/>
              <a:gd name="connsiteX39" fmla="*/ 2077085 w 2092325"/>
              <a:gd name="connsiteY39" fmla="*/ 1391920 h 1413510"/>
              <a:gd name="connsiteX40" fmla="*/ 503555 w 2092325"/>
              <a:gd name="connsiteY40" fmla="*/ 1380490 h 141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092325" h="1413510">
                <a:moveTo>
                  <a:pt x="503555" y="1380490"/>
                </a:moveTo>
                <a:cubicBezTo>
                  <a:pt x="520382" y="1345882"/>
                  <a:pt x="537210" y="1311275"/>
                  <a:pt x="511175" y="1250950"/>
                </a:cubicBezTo>
                <a:cubicBezTo>
                  <a:pt x="485140" y="1190625"/>
                  <a:pt x="386715" y="1066165"/>
                  <a:pt x="347345" y="1018540"/>
                </a:cubicBezTo>
                <a:cubicBezTo>
                  <a:pt x="307975" y="970915"/>
                  <a:pt x="306705" y="980440"/>
                  <a:pt x="274955" y="965200"/>
                </a:cubicBezTo>
                <a:cubicBezTo>
                  <a:pt x="243205" y="949960"/>
                  <a:pt x="198120" y="969010"/>
                  <a:pt x="156845" y="927100"/>
                </a:cubicBezTo>
                <a:cubicBezTo>
                  <a:pt x="115570" y="885190"/>
                  <a:pt x="48895" y="779780"/>
                  <a:pt x="27305" y="713740"/>
                </a:cubicBezTo>
                <a:cubicBezTo>
                  <a:pt x="5715" y="647700"/>
                  <a:pt x="30480" y="584200"/>
                  <a:pt x="27305" y="530860"/>
                </a:cubicBezTo>
                <a:cubicBezTo>
                  <a:pt x="24130" y="477520"/>
                  <a:pt x="0" y="429895"/>
                  <a:pt x="8255" y="393700"/>
                </a:cubicBezTo>
                <a:cubicBezTo>
                  <a:pt x="16510" y="357505"/>
                  <a:pt x="40640" y="310515"/>
                  <a:pt x="76835" y="313690"/>
                </a:cubicBezTo>
                <a:cubicBezTo>
                  <a:pt x="113030" y="316865"/>
                  <a:pt x="179705" y="393700"/>
                  <a:pt x="225425" y="412750"/>
                </a:cubicBezTo>
                <a:cubicBezTo>
                  <a:pt x="271145" y="431800"/>
                  <a:pt x="318135" y="454025"/>
                  <a:pt x="351155" y="427990"/>
                </a:cubicBezTo>
                <a:cubicBezTo>
                  <a:pt x="384175" y="401955"/>
                  <a:pt x="404495" y="308610"/>
                  <a:pt x="423545" y="256540"/>
                </a:cubicBezTo>
                <a:cubicBezTo>
                  <a:pt x="442595" y="204470"/>
                  <a:pt x="454025" y="153035"/>
                  <a:pt x="465455" y="115570"/>
                </a:cubicBezTo>
                <a:cubicBezTo>
                  <a:pt x="476885" y="78105"/>
                  <a:pt x="488315" y="50800"/>
                  <a:pt x="492125" y="31750"/>
                </a:cubicBezTo>
                <a:cubicBezTo>
                  <a:pt x="495935" y="12700"/>
                  <a:pt x="422275" y="2540"/>
                  <a:pt x="488315" y="1270"/>
                </a:cubicBezTo>
                <a:cubicBezTo>
                  <a:pt x="554355" y="0"/>
                  <a:pt x="812800" y="10160"/>
                  <a:pt x="888365" y="24130"/>
                </a:cubicBezTo>
                <a:cubicBezTo>
                  <a:pt x="963930" y="38100"/>
                  <a:pt x="930275" y="56515"/>
                  <a:pt x="941705" y="85090"/>
                </a:cubicBezTo>
                <a:cubicBezTo>
                  <a:pt x="953135" y="113665"/>
                  <a:pt x="934085" y="155575"/>
                  <a:pt x="956945" y="195580"/>
                </a:cubicBezTo>
                <a:cubicBezTo>
                  <a:pt x="979805" y="235585"/>
                  <a:pt x="1037590" y="289560"/>
                  <a:pt x="1078865" y="325120"/>
                </a:cubicBezTo>
                <a:cubicBezTo>
                  <a:pt x="1120140" y="360680"/>
                  <a:pt x="1170940" y="395605"/>
                  <a:pt x="1204595" y="408940"/>
                </a:cubicBezTo>
                <a:cubicBezTo>
                  <a:pt x="1238250" y="422275"/>
                  <a:pt x="1259205" y="431800"/>
                  <a:pt x="1280795" y="405130"/>
                </a:cubicBezTo>
                <a:cubicBezTo>
                  <a:pt x="1302385" y="378460"/>
                  <a:pt x="1312545" y="291465"/>
                  <a:pt x="1334135" y="248920"/>
                </a:cubicBezTo>
                <a:cubicBezTo>
                  <a:pt x="1355725" y="206375"/>
                  <a:pt x="1384300" y="174625"/>
                  <a:pt x="1410335" y="149860"/>
                </a:cubicBezTo>
                <a:cubicBezTo>
                  <a:pt x="1436370" y="125095"/>
                  <a:pt x="1472565" y="120650"/>
                  <a:pt x="1490345" y="100330"/>
                </a:cubicBezTo>
                <a:cubicBezTo>
                  <a:pt x="1508125" y="80010"/>
                  <a:pt x="1502410" y="40005"/>
                  <a:pt x="1517015" y="27940"/>
                </a:cubicBezTo>
                <a:cubicBezTo>
                  <a:pt x="1531620" y="15875"/>
                  <a:pt x="1577975" y="27940"/>
                  <a:pt x="1577975" y="27940"/>
                </a:cubicBezTo>
                <a:cubicBezTo>
                  <a:pt x="1614170" y="27940"/>
                  <a:pt x="1701800" y="16510"/>
                  <a:pt x="1734185" y="27940"/>
                </a:cubicBezTo>
                <a:cubicBezTo>
                  <a:pt x="1766570" y="39370"/>
                  <a:pt x="1765300" y="72390"/>
                  <a:pt x="1772285" y="96520"/>
                </a:cubicBezTo>
                <a:cubicBezTo>
                  <a:pt x="1779270" y="120650"/>
                  <a:pt x="1760855" y="139065"/>
                  <a:pt x="1776095" y="172720"/>
                </a:cubicBezTo>
                <a:cubicBezTo>
                  <a:pt x="1791335" y="206375"/>
                  <a:pt x="1844675" y="256540"/>
                  <a:pt x="1863725" y="298450"/>
                </a:cubicBezTo>
                <a:cubicBezTo>
                  <a:pt x="1882775" y="340360"/>
                  <a:pt x="1881505" y="388620"/>
                  <a:pt x="1890395" y="424180"/>
                </a:cubicBezTo>
                <a:cubicBezTo>
                  <a:pt x="1899285" y="459740"/>
                  <a:pt x="1899920" y="469265"/>
                  <a:pt x="1917065" y="511810"/>
                </a:cubicBezTo>
                <a:cubicBezTo>
                  <a:pt x="1934210" y="554355"/>
                  <a:pt x="1978025" y="633095"/>
                  <a:pt x="1993265" y="679450"/>
                </a:cubicBezTo>
                <a:cubicBezTo>
                  <a:pt x="2008505" y="725805"/>
                  <a:pt x="2018665" y="754380"/>
                  <a:pt x="2008505" y="789940"/>
                </a:cubicBezTo>
                <a:cubicBezTo>
                  <a:pt x="1998345" y="825500"/>
                  <a:pt x="1946275" y="859790"/>
                  <a:pt x="1932305" y="892810"/>
                </a:cubicBezTo>
                <a:cubicBezTo>
                  <a:pt x="1918335" y="925830"/>
                  <a:pt x="1906270" y="947420"/>
                  <a:pt x="1924685" y="988060"/>
                </a:cubicBezTo>
                <a:cubicBezTo>
                  <a:pt x="1943100" y="1028700"/>
                  <a:pt x="2016125" y="1090930"/>
                  <a:pt x="2042795" y="1136650"/>
                </a:cubicBezTo>
                <a:cubicBezTo>
                  <a:pt x="2069465" y="1182370"/>
                  <a:pt x="2077085" y="1219835"/>
                  <a:pt x="2084705" y="1262380"/>
                </a:cubicBezTo>
                <a:cubicBezTo>
                  <a:pt x="2092325" y="1304925"/>
                  <a:pt x="2089785" y="1370330"/>
                  <a:pt x="2088515" y="1391920"/>
                </a:cubicBezTo>
                <a:cubicBezTo>
                  <a:pt x="2087245" y="1413510"/>
                  <a:pt x="2077085" y="1391920"/>
                  <a:pt x="2077085" y="1391920"/>
                </a:cubicBezTo>
                <a:lnTo>
                  <a:pt x="503555" y="1380490"/>
                </a:lnTo>
                <a:close/>
              </a:path>
            </a:pathLst>
          </a:custGeom>
          <a:solidFill>
            <a:srgbClr val="FFFF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937250" y="2763838"/>
            <a:ext cx="3206750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Why a mantle plume?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17" name="Figura a mano libera 16"/>
          <p:cNvSpPr/>
          <p:nvPr/>
        </p:nvSpPr>
        <p:spPr>
          <a:xfrm>
            <a:off x="2422525" y="4864100"/>
            <a:ext cx="1185863" cy="714375"/>
          </a:xfrm>
          <a:custGeom>
            <a:avLst/>
            <a:gdLst>
              <a:gd name="connsiteX0" fmla="*/ 11007 w 1185757"/>
              <a:gd name="connsiteY0" fmla="*/ 711200 h 714163"/>
              <a:gd name="connsiteX1" fmla="*/ 5927 w 1185757"/>
              <a:gd name="connsiteY1" fmla="*/ 599440 h 714163"/>
              <a:gd name="connsiteX2" fmla="*/ 46567 w 1185757"/>
              <a:gd name="connsiteY2" fmla="*/ 368300 h 714163"/>
              <a:gd name="connsiteX3" fmla="*/ 186267 w 1185757"/>
              <a:gd name="connsiteY3" fmla="*/ 152400 h 714163"/>
              <a:gd name="connsiteX4" fmla="*/ 364067 w 1185757"/>
              <a:gd name="connsiteY4" fmla="*/ 53340 h 714163"/>
              <a:gd name="connsiteX5" fmla="*/ 425027 w 1185757"/>
              <a:gd name="connsiteY5" fmla="*/ 7620 h 714163"/>
              <a:gd name="connsiteX6" fmla="*/ 501227 w 1185757"/>
              <a:gd name="connsiteY6" fmla="*/ 10160 h 714163"/>
              <a:gd name="connsiteX7" fmla="*/ 597747 w 1185757"/>
              <a:gd name="connsiteY7" fmla="*/ 68580 h 714163"/>
              <a:gd name="connsiteX8" fmla="*/ 745067 w 1185757"/>
              <a:gd name="connsiteY8" fmla="*/ 119380 h 714163"/>
              <a:gd name="connsiteX9" fmla="*/ 897467 w 1185757"/>
              <a:gd name="connsiteY9" fmla="*/ 210820 h 714163"/>
              <a:gd name="connsiteX10" fmla="*/ 1024467 w 1185757"/>
              <a:gd name="connsiteY10" fmla="*/ 302260 h 714163"/>
              <a:gd name="connsiteX11" fmla="*/ 1103207 w 1185757"/>
              <a:gd name="connsiteY11" fmla="*/ 482600 h 714163"/>
              <a:gd name="connsiteX12" fmla="*/ 1146387 w 1185757"/>
              <a:gd name="connsiteY12" fmla="*/ 520700 h 714163"/>
              <a:gd name="connsiteX13" fmla="*/ 1181947 w 1185757"/>
              <a:gd name="connsiteY13" fmla="*/ 612140 h 714163"/>
              <a:gd name="connsiteX14" fmla="*/ 1169247 w 1185757"/>
              <a:gd name="connsiteY14" fmla="*/ 698500 h 714163"/>
              <a:gd name="connsiteX15" fmla="*/ 1156547 w 1185757"/>
              <a:gd name="connsiteY15" fmla="*/ 706120 h 714163"/>
              <a:gd name="connsiteX16" fmla="*/ 11007 w 1185757"/>
              <a:gd name="connsiteY16" fmla="*/ 711200 h 71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85757" h="714163">
                <a:moveTo>
                  <a:pt x="11007" y="711200"/>
                </a:moveTo>
                <a:cubicBezTo>
                  <a:pt x="5503" y="683895"/>
                  <a:pt x="0" y="656590"/>
                  <a:pt x="5927" y="599440"/>
                </a:cubicBezTo>
                <a:cubicBezTo>
                  <a:pt x="11854" y="542290"/>
                  <a:pt x="16510" y="442807"/>
                  <a:pt x="46567" y="368300"/>
                </a:cubicBezTo>
                <a:cubicBezTo>
                  <a:pt x="76624" y="293793"/>
                  <a:pt x="133350" y="204893"/>
                  <a:pt x="186267" y="152400"/>
                </a:cubicBezTo>
                <a:cubicBezTo>
                  <a:pt x="239184" y="99907"/>
                  <a:pt x="324274" y="77470"/>
                  <a:pt x="364067" y="53340"/>
                </a:cubicBezTo>
                <a:cubicBezTo>
                  <a:pt x="403860" y="29210"/>
                  <a:pt x="402167" y="14817"/>
                  <a:pt x="425027" y="7620"/>
                </a:cubicBezTo>
                <a:cubicBezTo>
                  <a:pt x="447887" y="423"/>
                  <a:pt x="472440" y="0"/>
                  <a:pt x="501227" y="10160"/>
                </a:cubicBezTo>
                <a:cubicBezTo>
                  <a:pt x="530014" y="20320"/>
                  <a:pt x="557107" y="50377"/>
                  <a:pt x="597747" y="68580"/>
                </a:cubicBezTo>
                <a:cubicBezTo>
                  <a:pt x="638387" y="86783"/>
                  <a:pt x="695114" y="95673"/>
                  <a:pt x="745067" y="119380"/>
                </a:cubicBezTo>
                <a:cubicBezTo>
                  <a:pt x="795020" y="143087"/>
                  <a:pt x="850900" y="180340"/>
                  <a:pt x="897467" y="210820"/>
                </a:cubicBezTo>
                <a:cubicBezTo>
                  <a:pt x="944034" y="241300"/>
                  <a:pt x="990177" y="256963"/>
                  <a:pt x="1024467" y="302260"/>
                </a:cubicBezTo>
                <a:cubicBezTo>
                  <a:pt x="1058757" y="347557"/>
                  <a:pt x="1082887" y="446193"/>
                  <a:pt x="1103207" y="482600"/>
                </a:cubicBezTo>
                <a:cubicBezTo>
                  <a:pt x="1123527" y="519007"/>
                  <a:pt x="1133264" y="499110"/>
                  <a:pt x="1146387" y="520700"/>
                </a:cubicBezTo>
                <a:cubicBezTo>
                  <a:pt x="1159510" y="542290"/>
                  <a:pt x="1178137" y="582507"/>
                  <a:pt x="1181947" y="612140"/>
                </a:cubicBezTo>
                <a:cubicBezTo>
                  <a:pt x="1185757" y="641773"/>
                  <a:pt x="1173480" y="682837"/>
                  <a:pt x="1169247" y="698500"/>
                </a:cubicBezTo>
                <a:cubicBezTo>
                  <a:pt x="1165014" y="714163"/>
                  <a:pt x="1156547" y="706120"/>
                  <a:pt x="1156547" y="706120"/>
                </a:cubicBezTo>
                <a:lnTo>
                  <a:pt x="11007" y="711200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Figura a mano libera 17"/>
          <p:cNvSpPr/>
          <p:nvPr/>
        </p:nvSpPr>
        <p:spPr>
          <a:xfrm>
            <a:off x="2359025" y="4202113"/>
            <a:ext cx="255588" cy="220662"/>
          </a:xfrm>
          <a:custGeom>
            <a:avLst/>
            <a:gdLst>
              <a:gd name="connsiteX0" fmla="*/ 33443 w 255270"/>
              <a:gd name="connsiteY0" fmla="*/ 14817 h 220980"/>
              <a:gd name="connsiteX1" fmla="*/ 23283 w 255270"/>
              <a:gd name="connsiteY1" fmla="*/ 111337 h 220980"/>
              <a:gd name="connsiteX2" fmla="*/ 13123 w 255270"/>
              <a:gd name="connsiteY2" fmla="*/ 139277 h 220980"/>
              <a:gd name="connsiteX3" fmla="*/ 69003 w 255270"/>
              <a:gd name="connsiteY3" fmla="*/ 184997 h 220980"/>
              <a:gd name="connsiteX4" fmla="*/ 165523 w 255270"/>
              <a:gd name="connsiteY4" fmla="*/ 220557 h 220980"/>
              <a:gd name="connsiteX5" fmla="*/ 208703 w 255270"/>
              <a:gd name="connsiteY5" fmla="*/ 182457 h 220980"/>
              <a:gd name="connsiteX6" fmla="*/ 223943 w 255270"/>
              <a:gd name="connsiteY6" fmla="*/ 91017 h 220980"/>
              <a:gd name="connsiteX7" fmla="*/ 223943 w 255270"/>
              <a:gd name="connsiteY7" fmla="*/ 22437 h 220980"/>
              <a:gd name="connsiteX8" fmla="*/ 33443 w 255270"/>
              <a:gd name="connsiteY8" fmla="*/ 14817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" h="220980">
                <a:moveTo>
                  <a:pt x="33443" y="14817"/>
                </a:moveTo>
                <a:cubicBezTo>
                  <a:pt x="0" y="29634"/>
                  <a:pt x="26670" y="90594"/>
                  <a:pt x="23283" y="111337"/>
                </a:cubicBezTo>
                <a:cubicBezTo>
                  <a:pt x="19896" y="132080"/>
                  <a:pt x="5503" y="127000"/>
                  <a:pt x="13123" y="139277"/>
                </a:cubicBezTo>
                <a:cubicBezTo>
                  <a:pt x="20743" y="151554"/>
                  <a:pt x="43603" y="171450"/>
                  <a:pt x="69003" y="184997"/>
                </a:cubicBezTo>
                <a:cubicBezTo>
                  <a:pt x="94403" y="198544"/>
                  <a:pt x="142240" y="220980"/>
                  <a:pt x="165523" y="220557"/>
                </a:cubicBezTo>
                <a:cubicBezTo>
                  <a:pt x="188806" y="220134"/>
                  <a:pt x="198966" y="204047"/>
                  <a:pt x="208703" y="182457"/>
                </a:cubicBezTo>
                <a:cubicBezTo>
                  <a:pt x="218440" y="160867"/>
                  <a:pt x="221403" y="117687"/>
                  <a:pt x="223943" y="91017"/>
                </a:cubicBezTo>
                <a:cubicBezTo>
                  <a:pt x="226483" y="64347"/>
                  <a:pt x="255270" y="34290"/>
                  <a:pt x="223943" y="22437"/>
                </a:cubicBezTo>
                <a:cubicBezTo>
                  <a:pt x="192616" y="10584"/>
                  <a:pt x="66886" y="0"/>
                  <a:pt x="33443" y="14817"/>
                </a:cubicBez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Figura a mano libera 18"/>
          <p:cNvSpPr/>
          <p:nvPr/>
        </p:nvSpPr>
        <p:spPr>
          <a:xfrm>
            <a:off x="1846263" y="1039813"/>
            <a:ext cx="1757362" cy="1400175"/>
          </a:xfrm>
          <a:custGeom>
            <a:avLst/>
            <a:gdLst>
              <a:gd name="connsiteX0" fmla="*/ 604943 w 1757256"/>
              <a:gd name="connsiteY0" fmla="*/ 1375833 h 1399540"/>
              <a:gd name="connsiteX1" fmla="*/ 620183 w 1757256"/>
              <a:gd name="connsiteY1" fmla="*/ 1271693 h 1399540"/>
              <a:gd name="connsiteX2" fmla="*/ 632883 w 1757256"/>
              <a:gd name="connsiteY2" fmla="*/ 1149773 h 1399540"/>
              <a:gd name="connsiteX3" fmla="*/ 688763 w 1757256"/>
              <a:gd name="connsiteY3" fmla="*/ 1101513 h 1399540"/>
              <a:gd name="connsiteX4" fmla="*/ 820843 w 1757256"/>
              <a:gd name="connsiteY4" fmla="*/ 1076113 h 1399540"/>
              <a:gd name="connsiteX5" fmla="*/ 960543 w 1757256"/>
              <a:gd name="connsiteY5" fmla="*/ 1060873 h 1399540"/>
              <a:gd name="connsiteX6" fmla="*/ 1011343 w 1757256"/>
              <a:gd name="connsiteY6" fmla="*/ 987213 h 1399540"/>
              <a:gd name="connsiteX7" fmla="*/ 1006263 w 1757256"/>
              <a:gd name="connsiteY7" fmla="*/ 895773 h 1399540"/>
              <a:gd name="connsiteX8" fmla="*/ 899583 w 1757256"/>
              <a:gd name="connsiteY8" fmla="*/ 801793 h 1399540"/>
              <a:gd name="connsiteX9" fmla="*/ 770043 w 1757256"/>
              <a:gd name="connsiteY9" fmla="*/ 801793 h 1399540"/>
              <a:gd name="connsiteX10" fmla="*/ 533823 w 1757256"/>
              <a:gd name="connsiteY10" fmla="*/ 801793 h 1399540"/>
              <a:gd name="connsiteX11" fmla="*/ 475403 w 1757256"/>
              <a:gd name="connsiteY11" fmla="*/ 761153 h 1399540"/>
              <a:gd name="connsiteX12" fmla="*/ 401743 w 1757256"/>
              <a:gd name="connsiteY12" fmla="*/ 687493 h 1399540"/>
              <a:gd name="connsiteX13" fmla="*/ 315383 w 1757256"/>
              <a:gd name="connsiteY13" fmla="*/ 692573 h 1399540"/>
              <a:gd name="connsiteX14" fmla="*/ 185843 w 1757256"/>
              <a:gd name="connsiteY14" fmla="*/ 702733 h 1399540"/>
              <a:gd name="connsiteX15" fmla="*/ 162983 w 1757256"/>
              <a:gd name="connsiteY15" fmla="*/ 684953 h 1399540"/>
              <a:gd name="connsiteX16" fmla="*/ 74083 w 1757256"/>
              <a:gd name="connsiteY16" fmla="*/ 687493 h 1399540"/>
              <a:gd name="connsiteX17" fmla="*/ 8043 w 1757256"/>
              <a:gd name="connsiteY17" fmla="*/ 649393 h 1399540"/>
              <a:gd name="connsiteX18" fmla="*/ 28363 w 1757256"/>
              <a:gd name="connsiteY18" fmla="*/ 563033 h 1399540"/>
              <a:gd name="connsiteX19" fmla="*/ 178223 w 1757256"/>
              <a:gd name="connsiteY19" fmla="*/ 555413 h 1399540"/>
              <a:gd name="connsiteX20" fmla="*/ 353483 w 1757256"/>
              <a:gd name="connsiteY20" fmla="*/ 585893 h 1399540"/>
              <a:gd name="connsiteX21" fmla="*/ 419523 w 1757256"/>
              <a:gd name="connsiteY21" fmla="*/ 512233 h 1399540"/>
              <a:gd name="connsiteX22" fmla="*/ 462703 w 1757256"/>
              <a:gd name="connsiteY22" fmla="*/ 441113 h 1399540"/>
              <a:gd name="connsiteX23" fmla="*/ 442383 w 1757256"/>
              <a:gd name="connsiteY23" fmla="*/ 316653 h 1399540"/>
              <a:gd name="connsiteX24" fmla="*/ 460163 w 1757256"/>
              <a:gd name="connsiteY24" fmla="*/ 268393 h 1399540"/>
              <a:gd name="connsiteX25" fmla="*/ 414443 w 1757256"/>
              <a:gd name="connsiteY25" fmla="*/ 207433 h 1399540"/>
              <a:gd name="connsiteX26" fmla="*/ 422063 w 1757256"/>
              <a:gd name="connsiteY26" fmla="*/ 100753 h 1399540"/>
              <a:gd name="connsiteX27" fmla="*/ 447463 w 1757256"/>
              <a:gd name="connsiteY27" fmla="*/ 32173 h 1399540"/>
              <a:gd name="connsiteX28" fmla="*/ 460163 w 1757256"/>
              <a:gd name="connsiteY28" fmla="*/ 4233 h 1399540"/>
              <a:gd name="connsiteX29" fmla="*/ 632883 w 1757256"/>
              <a:gd name="connsiteY29" fmla="*/ 6773 h 1399540"/>
              <a:gd name="connsiteX30" fmla="*/ 635423 w 1757256"/>
              <a:gd name="connsiteY30" fmla="*/ 39793 h 1399540"/>
              <a:gd name="connsiteX31" fmla="*/ 775123 w 1757256"/>
              <a:gd name="connsiteY31" fmla="*/ 80433 h 1399540"/>
              <a:gd name="connsiteX32" fmla="*/ 841163 w 1757256"/>
              <a:gd name="connsiteY32" fmla="*/ 176953 h 1399540"/>
              <a:gd name="connsiteX33" fmla="*/ 869103 w 1757256"/>
              <a:gd name="connsiteY33" fmla="*/ 291253 h 1399540"/>
              <a:gd name="connsiteX34" fmla="*/ 970703 w 1757256"/>
              <a:gd name="connsiteY34" fmla="*/ 364913 h 1399540"/>
              <a:gd name="connsiteX35" fmla="*/ 1003723 w 1757256"/>
              <a:gd name="connsiteY35" fmla="*/ 448733 h 1399540"/>
              <a:gd name="connsiteX36" fmla="*/ 1100243 w 1757256"/>
              <a:gd name="connsiteY36" fmla="*/ 486833 h 1399540"/>
              <a:gd name="connsiteX37" fmla="*/ 1156123 w 1757256"/>
              <a:gd name="connsiteY37" fmla="*/ 530013 h 1399540"/>
              <a:gd name="connsiteX38" fmla="*/ 1257723 w 1757256"/>
              <a:gd name="connsiteY38" fmla="*/ 504613 h 1399540"/>
              <a:gd name="connsiteX39" fmla="*/ 1328843 w 1757256"/>
              <a:gd name="connsiteY39" fmla="*/ 392853 h 1399540"/>
              <a:gd name="connsiteX40" fmla="*/ 1394883 w 1757256"/>
              <a:gd name="connsiteY40" fmla="*/ 260773 h 1399540"/>
              <a:gd name="connsiteX41" fmla="*/ 1496483 w 1757256"/>
              <a:gd name="connsiteY41" fmla="*/ 232833 h 1399540"/>
              <a:gd name="connsiteX42" fmla="*/ 1631103 w 1757256"/>
              <a:gd name="connsiteY42" fmla="*/ 293793 h 1399540"/>
              <a:gd name="connsiteX43" fmla="*/ 1666663 w 1757256"/>
              <a:gd name="connsiteY43" fmla="*/ 552873 h 1399540"/>
              <a:gd name="connsiteX44" fmla="*/ 1656503 w 1757256"/>
              <a:gd name="connsiteY44" fmla="*/ 623993 h 1399540"/>
              <a:gd name="connsiteX45" fmla="*/ 1702223 w 1757256"/>
              <a:gd name="connsiteY45" fmla="*/ 738293 h 1399540"/>
              <a:gd name="connsiteX46" fmla="*/ 1730163 w 1757256"/>
              <a:gd name="connsiteY46" fmla="*/ 862753 h 1399540"/>
              <a:gd name="connsiteX47" fmla="*/ 1747943 w 1757256"/>
              <a:gd name="connsiteY47" fmla="*/ 926253 h 1399540"/>
              <a:gd name="connsiteX48" fmla="*/ 1725083 w 1757256"/>
              <a:gd name="connsiteY48" fmla="*/ 1119293 h 1399540"/>
              <a:gd name="connsiteX49" fmla="*/ 1740323 w 1757256"/>
              <a:gd name="connsiteY49" fmla="*/ 1248833 h 1399540"/>
              <a:gd name="connsiteX50" fmla="*/ 1737783 w 1757256"/>
              <a:gd name="connsiteY50" fmla="*/ 1378373 h 1399540"/>
              <a:gd name="connsiteX51" fmla="*/ 1623483 w 1757256"/>
              <a:gd name="connsiteY51" fmla="*/ 1375833 h 1399540"/>
              <a:gd name="connsiteX52" fmla="*/ 1636183 w 1757256"/>
              <a:gd name="connsiteY52" fmla="*/ 1284393 h 1399540"/>
              <a:gd name="connsiteX53" fmla="*/ 1593003 w 1757256"/>
              <a:gd name="connsiteY53" fmla="*/ 1190413 h 1399540"/>
              <a:gd name="connsiteX54" fmla="*/ 1458383 w 1757256"/>
              <a:gd name="connsiteY54" fmla="*/ 1157393 h 1399540"/>
              <a:gd name="connsiteX55" fmla="*/ 1308523 w 1757256"/>
              <a:gd name="connsiteY55" fmla="*/ 1198033 h 1399540"/>
              <a:gd name="connsiteX56" fmla="*/ 1278043 w 1757256"/>
              <a:gd name="connsiteY56" fmla="*/ 1253913 h 1399540"/>
              <a:gd name="connsiteX57" fmla="*/ 1283123 w 1757256"/>
              <a:gd name="connsiteY57" fmla="*/ 1378373 h 1399540"/>
              <a:gd name="connsiteX58" fmla="*/ 1247563 w 1757256"/>
              <a:gd name="connsiteY58" fmla="*/ 1380913 h 1399540"/>
              <a:gd name="connsiteX59" fmla="*/ 604943 w 1757256"/>
              <a:gd name="connsiteY59" fmla="*/ 1375833 h 139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57256" h="1399540">
                <a:moveTo>
                  <a:pt x="604943" y="1375833"/>
                </a:moveTo>
                <a:cubicBezTo>
                  <a:pt x="610234" y="1342601"/>
                  <a:pt x="615526" y="1309370"/>
                  <a:pt x="620183" y="1271693"/>
                </a:cubicBezTo>
                <a:cubicBezTo>
                  <a:pt x="624840" y="1234016"/>
                  <a:pt x="621453" y="1178136"/>
                  <a:pt x="632883" y="1149773"/>
                </a:cubicBezTo>
                <a:cubicBezTo>
                  <a:pt x="644313" y="1121410"/>
                  <a:pt x="657436" y="1113790"/>
                  <a:pt x="688763" y="1101513"/>
                </a:cubicBezTo>
                <a:cubicBezTo>
                  <a:pt x="720090" y="1089236"/>
                  <a:pt x="775546" y="1082886"/>
                  <a:pt x="820843" y="1076113"/>
                </a:cubicBezTo>
                <a:cubicBezTo>
                  <a:pt x="866140" y="1069340"/>
                  <a:pt x="928793" y="1075690"/>
                  <a:pt x="960543" y="1060873"/>
                </a:cubicBezTo>
                <a:cubicBezTo>
                  <a:pt x="992293" y="1046056"/>
                  <a:pt x="1003723" y="1014730"/>
                  <a:pt x="1011343" y="987213"/>
                </a:cubicBezTo>
                <a:cubicBezTo>
                  <a:pt x="1018963" y="959696"/>
                  <a:pt x="1024890" y="926676"/>
                  <a:pt x="1006263" y="895773"/>
                </a:cubicBezTo>
                <a:cubicBezTo>
                  <a:pt x="987636" y="864870"/>
                  <a:pt x="938953" y="817456"/>
                  <a:pt x="899583" y="801793"/>
                </a:cubicBezTo>
                <a:cubicBezTo>
                  <a:pt x="860213" y="786130"/>
                  <a:pt x="770043" y="801793"/>
                  <a:pt x="770043" y="801793"/>
                </a:cubicBezTo>
                <a:cubicBezTo>
                  <a:pt x="709083" y="801793"/>
                  <a:pt x="582930" y="808566"/>
                  <a:pt x="533823" y="801793"/>
                </a:cubicBezTo>
                <a:cubicBezTo>
                  <a:pt x="484716" y="795020"/>
                  <a:pt x="497416" y="780203"/>
                  <a:pt x="475403" y="761153"/>
                </a:cubicBezTo>
                <a:cubicBezTo>
                  <a:pt x="453390" y="742103"/>
                  <a:pt x="428413" y="698923"/>
                  <a:pt x="401743" y="687493"/>
                </a:cubicBezTo>
                <a:cubicBezTo>
                  <a:pt x="375073" y="676063"/>
                  <a:pt x="315383" y="692573"/>
                  <a:pt x="315383" y="692573"/>
                </a:cubicBezTo>
                <a:cubicBezTo>
                  <a:pt x="279400" y="695113"/>
                  <a:pt x="211243" y="704003"/>
                  <a:pt x="185843" y="702733"/>
                </a:cubicBezTo>
                <a:cubicBezTo>
                  <a:pt x="160443" y="701463"/>
                  <a:pt x="181610" y="687493"/>
                  <a:pt x="162983" y="684953"/>
                </a:cubicBezTo>
                <a:cubicBezTo>
                  <a:pt x="144356" y="682413"/>
                  <a:pt x="99906" y="693420"/>
                  <a:pt x="74083" y="687493"/>
                </a:cubicBezTo>
                <a:cubicBezTo>
                  <a:pt x="48260" y="681566"/>
                  <a:pt x="15663" y="670136"/>
                  <a:pt x="8043" y="649393"/>
                </a:cubicBezTo>
                <a:cubicBezTo>
                  <a:pt x="423" y="628650"/>
                  <a:pt x="0" y="578696"/>
                  <a:pt x="28363" y="563033"/>
                </a:cubicBezTo>
                <a:cubicBezTo>
                  <a:pt x="56726" y="547370"/>
                  <a:pt x="124036" y="551603"/>
                  <a:pt x="178223" y="555413"/>
                </a:cubicBezTo>
                <a:cubicBezTo>
                  <a:pt x="232410" y="559223"/>
                  <a:pt x="313266" y="593090"/>
                  <a:pt x="353483" y="585893"/>
                </a:cubicBezTo>
                <a:cubicBezTo>
                  <a:pt x="393700" y="578696"/>
                  <a:pt x="401320" y="536363"/>
                  <a:pt x="419523" y="512233"/>
                </a:cubicBezTo>
                <a:cubicBezTo>
                  <a:pt x="437726" y="488103"/>
                  <a:pt x="458893" y="473710"/>
                  <a:pt x="462703" y="441113"/>
                </a:cubicBezTo>
                <a:cubicBezTo>
                  <a:pt x="466513" y="408516"/>
                  <a:pt x="442806" y="345440"/>
                  <a:pt x="442383" y="316653"/>
                </a:cubicBezTo>
                <a:cubicBezTo>
                  <a:pt x="441960" y="287866"/>
                  <a:pt x="464820" y="286596"/>
                  <a:pt x="460163" y="268393"/>
                </a:cubicBezTo>
                <a:cubicBezTo>
                  <a:pt x="455506" y="250190"/>
                  <a:pt x="420793" y="235373"/>
                  <a:pt x="414443" y="207433"/>
                </a:cubicBezTo>
                <a:cubicBezTo>
                  <a:pt x="408093" y="179493"/>
                  <a:pt x="416560" y="129963"/>
                  <a:pt x="422063" y="100753"/>
                </a:cubicBezTo>
                <a:cubicBezTo>
                  <a:pt x="427566" y="71543"/>
                  <a:pt x="441113" y="48260"/>
                  <a:pt x="447463" y="32173"/>
                </a:cubicBezTo>
                <a:cubicBezTo>
                  <a:pt x="453813" y="16086"/>
                  <a:pt x="429260" y="8466"/>
                  <a:pt x="460163" y="4233"/>
                </a:cubicBezTo>
                <a:cubicBezTo>
                  <a:pt x="491066" y="0"/>
                  <a:pt x="603673" y="846"/>
                  <a:pt x="632883" y="6773"/>
                </a:cubicBezTo>
                <a:cubicBezTo>
                  <a:pt x="662093" y="12700"/>
                  <a:pt x="611716" y="27516"/>
                  <a:pt x="635423" y="39793"/>
                </a:cubicBezTo>
                <a:cubicBezTo>
                  <a:pt x="659130" y="52070"/>
                  <a:pt x="740833" y="57573"/>
                  <a:pt x="775123" y="80433"/>
                </a:cubicBezTo>
                <a:cubicBezTo>
                  <a:pt x="809413" y="103293"/>
                  <a:pt x="825500" y="141816"/>
                  <a:pt x="841163" y="176953"/>
                </a:cubicBezTo>
                <a:cubicBezTo>
                  <a:pt x="856826" y="212090"/>
                  <a:pt x="847513" y="259926"/>
                  <a:pt x="869103" y="291253"/>
                </a:cubicBezTo>
                <a:cubicBezTo>
                  <a:pt x="890693" y="322580"/>
                  <a:pt x="948266" y="338666"/>
                  <a:pt x="970703" y="364913"/>
                </a:cubicBezTo>
                <a:cubicBezTo>
                  <a:pt x="993140" y="391160"/>
                  <a:pt x="982133" y="428413"/>
                  <a:pt x="1003723" y="448733"/>
                </a:cubicBezTo>
                <a:cubicBezTo>
                  <a:pt x="1025313" y="469053"/>
                  <a:pt x="1074843" y="473286"/>
                  <a:pt x="1100243" y="486833"/>
                </a:cubicBezTo>
                <a:cubicBezTo>
                  <a:pt x="1125643" y="500380"/>
                  <a:pt x="1129876" y="527050"/>
                  <a:pt x="1156123" y="530013"/>
                </a:cubicBezTo>
                <a:cubicBezTo>
                  <a:pt x="1182370" y="532976"/>
                  <a:pt x="1228936" y="527473"/>
                  <a:pt x="1257723" y="504613"/>
                </a:cubicBezTo>
                <a:cubicBezTo>
                  <a:pt x="1286510" y="481753"/>
                  <a:pt x="1305983" y="433493"/>
                  <a:pt x="1328843" y="392853"/>
                </a:cubicBezTo>
                <a:cubicBezTo>
                  <a:pt x="1351703" y="352213"/>
                  <a:pt x="1366943" y="287443"/>
                  <a:pt x="1394883" y="260773"/>
                </a:cubicBezTo>
                <a:cubicBezTo>
                  <a:pt x="1422823" y="234103"/>
                  <a:pt x="1457113" y="227330"/>
                  <a:pt x="1496483" y="232833"/>
                </a:cubicBezTo>
                <a:cubicBezTo>
                  <a:pt x="1535853" y="238336"/>
                  <a:pt x="1602740" y="240453"/>
                  <a:pt x="1631103" y="293793"/>
                </a:cubicBezTo>
                <a:cubicBezTo>
                  <a:pt x="1659466" y="347133"/>
                  <a:pt x="1662430" y="497840"/>
                  <a:pt x="1666663" y="552873"/>
                </a:cubicBezTo>
                <a:cubicBezTo>
                  <a:pt x="1670896" y="607906"/>
                  <a:pt x="1650576" y="593090"/>
                  <a:pt x="1656503" y="623993"/>
                </a:cubicBezTo>
                <a:cubicBezTo>
                  <a:pt x="1662430" y="654896"/>
                  <a:pt x="1689946" y="698500"/>
                  <a:pt x="1702223" y="738293"/>
                </a:cubicBezTo>
                <a:cubicBezTo>
                  <a:pt x="1714500" y="778086"/>
                  <a:pt x="1722543" y="831426"/>
                  <a:pt x="1730163" y="862753"/>
                </a:cubicBezTo>
                <a:cubicBezTo>
                  <a:pt x="1737783" y="894080"/>
                  <a:pt x="1748790" y="883496"/>
                  <a:pt x="1747943" y="926253"/>
                </a:cubicBezTo>
                <a:cubicBezTo>
                  <a:pt x="1747096" y="969010"/>
                  <a:pt x="1726353" y="1065530"/>
                  <a:pt x="1725083" y="1119293"/>
                </a:cubicBezTo>
                <a:cubicBezTo>
                  <a:pt x="1723813" y="1173056"/>
                  <a:pt x="1738206" y="1205653"/>
                  <a:pt x="1740323" y="1248833"/>
                </a:cubicBezTo>
                <a:cubicBezTo>
                  <a:pt x="1742440" y="1292013"/>
                  <a:pt x="1757256" y="1357206"/>
                  <a:pt x="1737783" y="1378373"/>
                </a:cubicBezTo>
                <a:cubicBezTo>
                  <a:pt x="1718310" y="1399540"/>
                  <a:pt x="1640416" y="1391496"/>
                  <a:pt x="1623483" y="1375833"/>
                </a:cubicBezTo>
                <a:cubicBezTo>
                  <a:pt x="1606550" y="1360170"/>
                  <a:pt x="1641263" y="1315296"/>
                  <a:pt x="1636183" y="1284393"/>
                </a:cubicBezTo>
                <a:cubicBezTo>
                  <a:pt x="1631103" y="1253490"/>
                  <a:pt x="1622636" y="1211580"/>
                  <a:pt x="1593003" y="1190413"/>
                </a:cubicBezTo>
                <a:cubicBezTo>
                  <a:pt x="1563370" y="1169246"/>
                  <a:pt x="1505796" y="1156123"/>
                  <a:pt x="1458383" y="1157393"/>
                </a:cubicBezTo>
                <a:cubicBezTo>
                  <a:pt x="1410970" y="1158663"/>
                  <a:pt x="1338579" y="1181946"/>
                  <a:pt x="1308523" y="1198033"/>
                </a:cubicBezTo>
                <a:cubicBezTo>
                  <a:pt x="1278467" y="1214120"/>
                  <a:pt x="1282276" y="1223856"/>
                  <a:pt x="1278043" y="1253913"/>
                </a:cubicBezTo>
                <a:cubicBezTo>
                  <a:pt x="1273810" y="1283970"/>
                  <a:pt x="1288203" y="1357206"/>
                  <a:pt x="1283123" y="1378373"/>
                </a:cubicBezTo>
                <a:cubicBezTo>
                  <a:pt x="1278043" y="1399540"/>
                  <a:pt x="1247563" y="1380913"/>
                  <a:pt x="1247563" y="1380913"/>
                </a:cubicBezTo>
                <a:lnTo>
                  <a:pt x="604943" y="1375833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2255838" y="6324600"/>
            <a:ext cx="236537" cy="258763"/>
          </a:xfrm>
          <a:prstGeom prst="rect">
            <a:avLst/>
          </a:pr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2000250" y="6324600"/>
            <a:ext cx="236538" cy="258763"/>
          </a:xfrm>
          <a:prstGeom prst="rect">
            <a:avLst/>
          </a:prstGeom>
          <a:solidFill>
            <a:srgbClr val="FFFF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3" name="Gruppo 30"/>
          <p:cNvGrpSpPr>
            <a:grpSpLocks noChangeAspect="1"/>
          </p:cNvGrpSpPr>
          <p:nvPr/>
        </p:nvGrpSpPr>
        <p:grpSpPr bwMode="auto">
          <a:xfrm>
            <a:off x="5718175" y="3563938"/>
            <a:ext cx="2954338" cy="3270250"/>
            <a:chOff x="46893" y="269631"/>
            <a:chExt cx="5908431" cy="6541477"/>
          </a:xfrm>
        </p:grpSpPr>
        <p:grpSp>
          <p:nvGrpSpPr>
            <p:cNvPr id="35853" name="Gruppo 24"/>
            <p:cNvGrpSpPr>
              <a:grpSpLocks/>
            </p:cNvGrpSpPr>
            <p:nvPr/>
          </p:nvGrpSpPr>
          <p:grpSpPr bwMode="auto">
            <a:xfrm>
              <a:off x="46893" y="269631"/>
              <a:ext cx="5908431" cy="6541477"/>
              <a:chOff x="187569" y="316523"/>
              <a:chExt cx="5908431" cy="6541477"/>
            </a:xfrm>
          </p:grpSpPr>
          <p:sp>
            <p:nvSpPr>
              <p:cNvPr id="26" name="Rettangolo 25"/>
              <p:cNvSpPr/>
              <p:nvPr/>
            </p:nvSpPr>
            <p:spPr>
              <a:xfrm>
                <a:off x="187569" y="316523"/>
                <a:ext cx="5908431" cy="65414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3585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67" t="34607" r="51369" b="10822"/>
              <a:stretch>
                <a:fillRect/>
              </a:stretch>
            </p:blipFill>
            <p:spPr bwMode="auto">
              <a:xfrm>
                <a:off x="317868" y="365614"/>
                <a:ext cx="5721350" cy="6403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29" name="Connettore 1 28"/>
            <p:cNvCxnSpPr/>
            <p:nvPr/>
          </p:nvCxnSpPr>
          <p:spPr>
            <a:xfrm>
              <a:off x="1745449" y="3152962"/>
              <a:ext cx="3787617" cy="9970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/>
            <p:nvPr/>
          </p:nvCxnSpPr>
          <p:spPr>
            <a:xfrm>
              <a:off x="1954990" y="2562323"/>
              <a:ext cx="3619350" cy="8764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17" grpId="0" animBg="1"/>
      <p:bldP spid="18" grpId="0" animBg="1"/>
      <p:bldP spid="19" grpId="0" animBg="1"/>
      <p:bldP spid="20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3" t="30942" r="61111" b="17380"/>
          <a:stretch>
            <a:fillRect/>
          </a:stretch>
        </p:blipFill>
        <p:spPr bwMode="auto">
          <a:xfrm>
            <a:off x="141288" y="53975"/>
            <a:ext cx="4652962" cy="678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Figura a mano libera 21"/>
          <p:cNvSpPr/>
          <p:nvPr/>
        </p:nvSpPr>
        <p:spPr>
          <a:xfrm>
            <a:off x="2200275" y="4187825"/>
            <a:ext cx="1912938" cy="1401763"/>
          </a:xfrm>
          <a:custGeom>
            <a:avLst/>
            <a:gdLst>
              <a:gd name="connsiteX0" fmla="*/ 82550 w 1913255"/>
              <a:gd name="connsiteY0" fmla="*/ 1381760 h 1401445"/>
              <a:gd name="connsiteX1" fmla="*/ 74930 w 1913255"/>
              <a:gd name="connsiteY1" fmla="*/ 1248410 h 1401445"/>
              <a:gd name="connsiteX2" fmla="*/ 36830 w 1913255"/>
              <a:gd name="connsiteY2" fmla="*/ 1080770 h 1401445"/>
              <a:gd name="connsiteX3" fmla="*/ 21590 w 1913255"/>
              <a:gd name="connsiteY3" fmla="*/ 928370 h 1401445"/>
              <a:gd name="connsiteX4" fmla="*/ 166370 w 1913255"/>
              <a:gd name="connsiteY4" fmla="*/ 680720 h 1401445"/>
              <a:gd name="connsiteX5" fmla="*/ 288290 w 1913255"/>
              <a:gd name="connsiteY5" fmla="*/ 482600 h 1401445"/>
              <a:gd name="connsiteX6" fmla="*/ 322580 w 1913255"/>
              <a:gd name="connsiteY6" fmla="*/ 383540 h 1401445"/>
              <a:gd name="connsiteX7" fmla="*/ 261620 w 1913255"/>
              <a:gd name="connsiteY7" fmla="*/ 334010 h 1401445"/>
              <a:gd name="connsiteX8" fmla="*/ 162560 w 1913255"/>
              <a:gd name="connsiteY8" fmla="*/ 330200 h 1401445"/>
              <a:gd name="connsiteX9" fmla="*/ 93980 w 1913255"/>
              <a:gd name="connsiteY9" fmla="*/ 170180 h 1401445"/>
              <a:gd name="connsiteX10" fmla="*/ 113030 w 1913255"/>
              <a:gd name="connsiteY10" fmla="*/ 36830 h 1401445"/>
              <a:gd name="connsiteX11" fmla="*/ 212090 w 1913255"/>
              <a:gd name="connsiteY11" fmla="*/ 40640 h 1401445"/>
              <a:gd name="connsiteX12" fmla="*/ 421640 w 1913255"/>
              <a:gd name="connsiteY12" fmla="*/ 36830 h 1401445"/>
              <a:gd name="connsiteX13" fmla="*/ 509270 w 1913255"/>
              <a:gd name="connsiteY13" fmla="*/ 261620 h 1401445"/>
              <a:gd name="connsiteX14" fmla="*/ 635000 w 1913255"/>
              <a:gd name="connsiteY14" fmla="*/ 455930 h 1401445"/>
              <a:gd name="connsiteX15" fmla="*/ 867410 w 1913255"/>
              <a:gd name="connsiteY15" fmla="*/ 566420 h 1401445"/>
              <a:gd name="connsiteX16" fmla="*/ 1084580 w 1913255"/>
              <a:gd name="connsiteY16" fmla="*/ 661670 h 1401445"/>
              <a:gd name="connsiteX17" fmla="*/ 1183640 w 1913255"/>
              <a:gd name="connsiteY17" fmla="*/ 749300 h 1401445"/>
              <a:gd name="connsiteX18" fmla="*/ 1355090 w 1913255"/>
              <a:gd name="connsiteY18" fmla="*/ 817880 h 1401445"/>
              <a:gd name="connsiteX19" fmla="*/ 1454150 w 1913255"/>
              <a:gd name="connsiteY19" fmla="*/ 1023620 h 1401445"/>
              <a:gd name="connsiteX20" fmla="*/ 1576070 w 1913255"/>
              <a:gd name="connsiteY20" fmla="*/ 1099820 h 1401445"/>
              <a:gd name="connsiteX21" fmla="*/ 1781810 w 1913255"/>
              <a:gd name="connsiteY21" fmla="*/ 1118870 h 1401445"/>
              <a:gd name="connsiteX22" fmla="*/ 1896110 w 1913255"/>
              <a:gd name="connsiteY22" fmla="*/ 1202690 h 1401445"/>
              <a:gd name="connsiteX23" fmla="*/ 1884680 w 1913255"/>
              <a:gd name="connsiteY23" fmla="*/ 1339850 h 1401445"/>
              <a:gd name="connsiteX24" fmla="*/ 1880870 w 1913255"/>
              <a:gd name="connsiteY24" fmla="*/ 1393190 h 1401445"/>
              <a:gd name="connsiteX25" fmla="*/ 1846580 w 1913255"/>
              <a:gd name="connsiteY25" fmla="*/ 1389380 h 1401445"/>
              <a:gd name="connsiteX26" fmla="*/ 82550 w 1913255"/>
              <a:gd name="connsiteY26" fmla="*/ 1381760 h 140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13255" h="1401445">
                <a:moveTo>
                  <a:pt x="82550" y="1381760"/>
                </a:moveTo>
                <a:cubicBezTo>
                  <a:pt x="82550" y="1340167"/>
                  <a:pt x="82550" y="1298575"/>
                  <a:pt x="74930" y="1248410"/>
                </a:cubicBezTo>
                <a:cubicBezTo>
                  <a:pt x="67310" y="1198245"/>
                  <a:pt x="45720" y="1134110"/>
                  <a:pt x="36830" y="1080770"/>
                </a:cubicBezTo>
                <a:cubicBezTo>
                  <a:pt x="27940" y="1027430"/>
                  <a:pt x="0" y="995045"/>
                  <a:pt x="21590" y="928370"/>
                </a:cubicBezTo>
                <a:cubicBezTo>
                  <a:pt x="43180" y="861695"/>
                  <a:pt x="121920" y="755015"/>
                  <a:pt x="166370" y="680720"/>
                </a:cubicBezTo>
                <a:cubicBezTo>
                  <a:pt x="210820" y="606425"/>
                  <a:pt x="262255" y="532130"/>
                  <a:pt x="288290" y="482600"/>
                </a:cubicBezTo>
                <a:cubicBezTo>
                  <a:pt x="314325" y="433070"/>
                  <a:pt x="327025" y="408305"/>
                  <a:pt x="322580" y="383540"/>
                </a:cubicBezTo>
                <a:cubicBezTo>
                  <a:pt x="318135" y="358775"/>
                  <a:pt x="288290" y="342900"/>
                  <a:pt x="261620" y="334010"/>
                </a:cubicBezTo>
                <a:cubicBezTo>
                  <a:pt x="234950" y="325120"/>
                  <a:pt x="190500" y="357505"/>
                  <a:pt x="162560" y="330200"/>
                </a:cubicBezTo>
                <a:cubicBezTo>
                  <a:pt x="134620" y="302895"/>
                  <a:pt x="102235" y="219075"/>
                  <a:pt x="93980" y="170180"/>
                </a:cubicBezTo>
                <a:cubicBezTo>
                  <a:pt x="85725" y="121285"/>
                  <a:pt x="93345" y="58420"/>
                  <a:pt x="113030" y="36830"/>
                </a:cubicBezTo>
                <a:cubicBezTo>
                  <a:pt x="132715" y="15240"/>
                  <a:pt x="160655" y="40640"/>
                  <a:pt x="212090" y="40640"/>
                </a:cubicBezTo>
                <a:cubicBezTo>
                  <a:pt x="263525" y="40640"/>
                  <a:pt x="372110" y="0"/>
                  <a:pt x="421640" y="36830"/>
                </a:cubicBezTo>
                <a:cubicBezTo>
                  <a:pt x="471170" y="73660"/>
                  <a:pt x="473710" y="191770"/>
                  <a:pt x="509270" y="261620"/>
                </a:cubicBezTo>
                <a:cubicBezTo>
                  <a:pt x="544830" y="331470"/>
                  <a:pt x="575310" y="405130"/>
                  <a:pt x="635000" y="455930"/>
                </a:cubicBezTo>
                <a:cubicBezTo>
                  <a:pt x="694690" y="506730"/>
                  <a:pt x="792480" y="532130"/>
                  <a:pt x="867410" y="566420"/>
                </a:cubicBezTo>
                <a:cubicBezTo>
                  <a:pt x="942340" y="600710"/>
                  <a:pt x="1031875" y="631190"/>
                  <a:pt x="1084580" y="661670"/>
                </a:cubicBezTo>
                <a:cubicBezTo>
                  <a:pt x="1137285" y="692150"/>
                  <a:pt x="1138555" y="723265"/>
                  <a:pt x="1183640" y="749300"/>
                </a:cubicBezTo>
                <a:cubicBezTo>
                  <a:pt x="1228725" y="775335"/>
                  <a:pt x="1310005" y="772160"/>
                  <a:pt x="1355090" y="817880"/>
                </a:cubicBezTo>
                <a:cubicBezTo>
                  <a:pt x="1400175" y="863600"/>
                  <a:pt x="1417320" y="976630"/>
                  <a:pt x="1454150" y="1023620"/>
                </a:cubicBezTo>
                <a:cubicBezTo>
                  <a:pt x="1490980" y="1070610"/>
                  <a:pt x="1521460" y="1083945"/>
                  <a:pt x="1576070" y="1099820"/>
                </a:cubicBezTo>
                <a:cubicBezTo>
                  <a:pt x="1630680" y="1115695"/>
                  <a:pt x="1728470" y="1101725"/>
                  <a:pt x="1781810" y="1118870"/>
                </a:cubicBezTo>
                <a:cubicBezTo>
                  <a:pt x="1835150" y="1136015"/>
                  <a:pt x="1878965" y="1165860"/>
                  <a:pt x="1896110" y="1202690"/>
                </a:cubicBezTo>
                <a:cubicBezTo>
                  <a:pt x="1913255" y="1239520"/>
                  <a:pt x="1887220" y="1308100"/>
                  <a:pt x="1884680" y="1339850"/>
                </a:cubicBezTo>
                <a:cubicBezTo>
                  <a:pt x="1882140" y="1371600"/>
                  <a:pt x="1887220" y="1384935"/>
                  <a:pt x="1880870" y="1393190"/>
                </a:cubicBezTo>
                <a:cubicBezTo>
                  <a:pt x="1874520" y="1401445"/>
                  <a:pt x="1846580" y="1389380"/>
                  <a:pt x="1846580" y="1389380"/>
                </a:cubicBezTo>
                <a:lnTo>
                  <a:pt x="82550" y="1381760"/>
                </a:lnTo>
                <a:close/>
              </a:path>
            </a:pathLst>
          </a:custGeom>
          <a:solidFill>
            <a:srgbClr val="FFFF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" name="Figura a mano libera 20"/>
          <p:cNvSpPr/>
          <p:nvPr/>
        </p:nvSpPr>
        <p:spPr>
          <a:xfrm>
            <a:off x="1771650" y="1027113"/>
            <a:ext cx="2092325" cy="1414462"/>
          </a:xfrm>
          <a:custGeom>
            <a:avLst/>
            <a:gdLst>
              <a:gd name="connsiteX0" fmla="*/ 503555 w 2092325"/>
              <a:gd name="connsiteY0" fmla="*/ 1380490 h 1413510"/>
              <a:gd name="connsiteX1" fmla="*/ 511175 w 2092325"/>
              <a:gd name="connsiteY1" fmla="*/ 1250950 h 1413510"/>
              <a:gd name="connsiteX2" fmla="*/ 347345 w 2092325"/>
              <a:gd name="connsiteY2" fmla="*/ 1018540 h 1413510"/>
              <a:gd name="connsiteX3" fmla="*/ 274955 w 2092325"/>
              <a:gd name="connsiteY3" fmla="*/ 965200 h 1413510"/>
              <a:gd name="connsiteX4" fmla="*/ 156845 w 2092325"/>
              <a:gd name="connsiteY4" fmla="*/ 927100 h 1413510"/>
              <a:gd name="connsiteX5" fmla="*/ 27305 w 2092325"/>
              <a:gd name="connsiteY5" fmla="*/ 713740 h 1413510"/>
              <a:gd name="connsiteX6" fmla="*/ 27305 w 2092325"/>
              <a:gd name="connsiteY6" fmla="*/ 530860 h 1413510"/>
              <a:gd name="connsiteX7" fmla="*/ 8255 w 2092325"/>
              <a:gd name="connsiteY7" fmla="*/ 393700 h 1413510"/>
              <a:gd name="connsiteX8" fmla="*/ 76835 w 2092325"/>
              <a:gd name="connsiteY8" fmla="*/ 313690 h 1413510"/>
              <a:gd name="connsiteX9" fmla="*/ 225425 w 2092325"/>
              <a:gd name="connsiteY9" fmla="*/ 412750 h 1413510"/>
              <a:gd name="connsiteX10" fmla="*/ 351155 w 2092325"/>
              <a:gd name="connsiteY10" fmla="*/ 427990 h 1413510"/>
              <a:gd name="connsiteX11" fmla="*/ 423545 w 2092325"/>
              <a:gd name="connsiteY11" fmla="*/ 256540 h 1413510"/>
              <a:gd name="connsiteX12" fmla="*/ 465455 w 2092325"/>
              <a:gd name="connsiteY12" fmla="*/ 115570 h 1413510"/>
              <a:gd name="connsiteX13" fmla="*/ 492125 w 2092325"/>
              <a:gd name="connsiteY13" fmla="*/ 31750 h 1413510"/>
              <a:gd name="connsiteX14" fmla="*/ 488315 w 2092325"/>
              <a:gd name="connsiteY14" fmla="*/ 1270 h 1413510"/>
              <a:gd name="connsiteX15" fmla="*/ 888365 w 2092325"/>
              <a:gd name="connsiteY15" fmla="*/ 24130 h 1413510"/>
              <a:gd name="connsiteX16" fmla="*/ 941705 w 2092325"/>
              <a:gd name="connsiteY16" fmla="*/ 85090 h 1413510"/>
              <a:gd name="connsiteX17" fmla="*/ 956945 w 2092325"/>
              <a:gd name="connsiteY17" fmla="*/ 195580 h 1413510"/>
              <a:gd name="connsiteX18" fmla="*/ 1078865 w 2092325"/>
              <a:gd name="connsiteY18" fmla="*/ 325120 h 1413510"/>
              <a:gd name="connsiteX19" fmla="*/ 1204595 w 2092325"/>
              <a:gd name="connsiteY19" fmla="*/ 408940 h 1413510"/>
              <a:gd name="connsiteX20" fmla="*/ 1280795 w 2092325"/>
              <a:gd name="connsiteY20" fmla="*/ 405130 h 1413510"/>
              <a:gd name="connsiteX21" fmla="*/ 1334135 w 2092325"/>
              <a:gd name="connsiteY21" fmla="*/ 248920 h 1413510"/>
              <a:gd name="connsiteX22" fmla="*/ 1410335 w 2092325"/>
              <a:gd name="connsiteY22" fmla="*/ 149860 h 1413510"/>
              <a:gd name="connsiteX23" fmla="*/ 1490345 w 2092325"/>
              <a:gd name="connsiteY23" fmla="*/ 100330 h 1413510"/>
              <a:gd name="connsiteX24" fmla="*/ 1517015 w 2092325"/>
              <a:gd name="connsiteY24" fmla="*/ 27940 h 1413510"/>
              <a:gd name="connsiteX25" fmla="*/ 1577975 w 2092325"/>
              <a:gd name="connsiteY25" fmla="*/ 27940 h 1413510"/>
              <a:gd name="connsiteX26" fmla="*/ 1734185 w 2092325"/>
              <a:gd name="connsiteY26" fmla="*/ 27940 h 1413510"/>
              <a:gd name="connsiteX27" fmla="*/ 1772285 w 2092325"/>
              <a:gd name="connsiteY27" fmla="*/ 96520 h 1413510"/>
              <a:gd name="connsiteX28" fmla="*/ 1776095 w 2092325"/>
              <a:gd name="connsiteY28" fmla="*/ 172720 h 1413510"/>
              <a:gd name="connsiteX29" fmla="*/ 1863725 w 2092325"/>
              <a:gd name="connsiteY29" fmla="*/ 298450 h 1413510"/>
              <a:gd name="connsiteX30" fmla="*/ 1890395 w 2092325"/>
              <a:gd name="connsiteY30" fmla="*/ 424180 h 1413510"/>
              <a:gd name="connsiteX31" fmla="*/ 1917065 w 2092325"/>
              <a:gd name="connsiteY31" fmla="*/ 511810 h 1413510"/>
              <a:gd name="connsiteX32" fmla="*/ 1993265 w 2092325"/>
              <a:gd name="connsiteY32" fmla="*/ 679450 h 1413510"/>
              <a:gd name="connsiteX33" fmla="*/ 2008505 w 2092325"/>
              <a:gd name="connsiteY33" fmla="*/ 789940 h 1413510"/>
              <a:gd name="connsiteX34" fmla="*/ 1932305 w 2092325"/>
              <a:gd name="connsiteY34" fmla="*/ 892810 h 1413510"/>
              <a:gd name="connsiteX35" fmla="*/ 1924685 w 2092325"/>
              <a:gd name="connsiteY35" fmla="*/ 988060 h 1413510"/>
              <a:gd name="connsiteX36" fmla="*/ 2042795 w 2092325"/>
              <a:gd name="connsiteY36" fmla="*/ 1136650 h 1413510"/>
              <a:gd name="connsiteX37" fmla="*/ 2084705 w 2092325"/>
              <a:gd name="connsiteY37" fmla="*/ 1262380 h 1413510"/>
              <a:gd name="connsiteX38" fmla="*/ 2088515 w 2092325"/>
              <a:gd name="connsiteY38" fmla="*/ 1391920 h 1413510"/>
              <a:gd name="connsiteX39" fmla="*/ 2077085 w 2092325"/>
              <a:gd name="connsiteY39" fmla="*/ 1391920 h 1413510"/>
              <a:gd name="connsiteX40" fmla="*/ 503555 w 2092325"/>
              <a:gd name="connsiteY40" fmla="*/ 1380490 h 141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092325" h="1413510">
                <a:moveTo>
                  <a:pt x="503555" y="1380490"/>
                </a:moveTo>
                <a:cubicBezTo>
                  <a:pt x="520382" y="1345882"/>
                  <a:pt x="537210" y="1311275"/>
                  <a:pt x="511175" y="1250950"/>
                </a:cubicBezTo>
                <a:cubicBezTo>
                  <a:pt x="485140" y="1190625"/>
                  <a:pt x="386715" y="1066165"/>
                  <a:pt x="347345" y="1018540"/>
                </a:cubicBezTo>
                <a:cubicBezTo>
                  <a:pt x="307975" y="970915"/>
                  <a:pt x="306705" y="980440"/>
                  <a:pt x="274955" y="965200"/>
                </a:cubicBezTo>
                <a:cubicBezTo>
                  <a:pt x="243205" y="949960"/>
                  <a:pt x="198120" y="969010"/>
                  <a:pt x="156845" y="927100"/>
                </a:cubicBezTo>
                <a:cubicBezTo>
                  <a:pt x="115570" y="885190"/>
                  <a:pt x="48895" y="779780"/>
                  <a:pt x="27305" y="713740"/>
                </a:cubicBezTo>
                <a:cubicBezTo>
                  <a:pt x="5715" y="647700"/>
                  <a:pt x="30480" y="584200"/>
                  <a:pt x="27305" y="530860"/>
                </a:cubicBezTo>
                <a:cubicBezTo>
                  <a:pt x="24130" y="477520"/>
                  <a:pt x="0" y="429895"/>
                  <a:pt x="8255" y="393700"/>
                </a:cubicBezTo>
                <a:cubicBezTo>
                  <a:pt x="16510" y="357505"/>
                  <a:pt x="40640" y="310515"/>
                  <a:pt x="76835" y="313690"/>
                </a:cubicBezTo>
                <a:cubicBezTo>
                  <a:pt x="113030" y="316865"/>
                  <a:pt x="179705" y="393700"/>
                  <a:pt x="225425" y="412750"/>
                </a:cubicBezTo>
                <a:cubicBezTo>
                  <a:pt x="271145" y="431800"/>
                  <a:pt x="318135" y="454025"/>
                  <a:pt x="351155" y="427990"/>
                </a:cubicBezTo>
                <a:cubicBezTo>
                  <a:pt x="384175" y="401955"/>
                  <a:pt x="404495" y="308610"/>
                  <a:pt x="423545" y="256540"/>
                </a:cubicBezTo>
                <a:cubicBezTo>
                  <a:pt x="442595" y="204470"/>
                  <a:pt x="454025" y="153035"/>
                  <a:pt x="465455" y="115570"/>
                </a:cubicBezTo>
                <a:cubicBezTo>
                  <a:pt x="476885" y="78105"/>
                  <a:pt x="488315" y="50800"/>
                  <a:pt x="492125" y="31750"/>
                </a:cubicBezTo>
                <a:cubicBezTo>
                  <a:pt x="495935" y="12700"/>
                  <a:pt x="422275" y="2540"/>
                  <a:pt x="488315" y="1270"/>
                </a:cubicBezTo>
                <a:cubicBezTo>
                  <a:pt x="554355" y="0"/>
                  <a:pt x="812800" y="10160"/>
                  <a:pt x="888365" y="24130"/>
                </a:cubicBezTo>
                <a:cubicBezTo>
                  <a:pt x="963930" y="38100"/>
                  <a:pt x="930275" y="56515"/>
                  <a:pt x="941705" y="85090"/>
                </a:cubicBezTo>
                <a:cubicBezTo>
                  <a:pt x="953135" y="113665"/>
                  <a:pt x="934085" y="155575"/>
                  <a:pt x="956945" y="195580"/>
                </a:cubicBezTo>
                <a:cubicBezTo>
                  <a:pt x="979805" y="235585"/>
                  <a:pt x="1037590" y="289560"/>
                  <a:pt x="1078865" y="325120"/>
                </a:cubicBezTo>
                <a:cubicBezTo>
                  <a:pt x="1120140" y="360680"/>
                  <a:pt x="1170940" y="395605"/>
                  <a:pt x="1204595" y="408940"/>
                </a:cubicBezTo>
                <a:cubicBezTo>
                  <a:pt x="1238250" y="422275"/>
                  <a:pt x="1259205" y="431800"/>
                  <a:pt x="1280795" y="405130"/>
                </a:cubicBezTo>
                <a:cubicBezTo>
                  <a:pt x="1302385" y="378460"/>
                  <a:pt x="1312545" y="291465"/>
                  <a:pt x="1334135" y="248920"/>
                </a:cubicBezTo>
                <a:cubicBezTo>
                  <a:pt x="1355725" y="206375"/>
                  <a:pt x="1384300" y="174625"/>
                  <a:pt x="1410335" y="149860"/>
                </a:cubicBezTo>
                <a:cubicBezTo>
                  <a:pt x="1436370" y="125095"/>
                  <a:pt x="1472565" y="120650"/>
                  <a:pt x="1490345" y="100330"/>
                </a:cubicBezTo>
                <a:cubicBezTo>
                  <a:pt x="1508125" y="80010"/>
                  <a:pt x="1502410" y="40005"/>
                  <a:pt x="1517015" y="27940"/>
                </a:cubicBezTo>
                <a:cubicBezTo>
                  <a:pt x="1531620" y="15875"/>
                  <a:pt x="1577975" y="27940"/>
                  <a:pt x="1577975" y="27940"/>
                </a:cubicBezTo>
                <a:cubicBezTo>
                  <a:pt x="1614170" y="27940"/>
                  <a:pt x="1701800" y="16510"/>
                  <a:pt x="1734185" y="27940"/>
                </a:cubicBezTo>
                <a:cubicBezTo>
                  <a:pt x="1766570" y="39370"/>
                  <a:pt x="1765300" y="72390"/>
                  <a:pt x="1772285" y="96520"/>
                </a:cubicBezTo>
                <a:cubicBezTo>
                  <a:pt x="1779270" y="120650"/>
                  <a:pt x="1760855" y="139065"/>
                  <a:pt x="1776095" y="172720"/>
                </a:cubicBezTo>
                <a:cubicBezTo>
                  <a:pt x="1791335" y="206375"/>
                  <a:pt x="1844675" y="256540"/>
                  <a:pt x="1863725" y="298450"/>
                </a:cubicBezTo>
                <a:cubicBezTo>
                  <a:pt x="1882775" y="340360"/>
                  <a:pt x="1881505" y="388620"/>
                  <a:pt x="1890395" y="424180"/>
                </a:cubicBezTo>
                <a:cubicBezTo>
                  <a:pt x="1899285" y="459740"/>
                  <a:pt x="1899920" y="469265"/>
                  <a:pt x="1917065" y="511810"/>
                </a:cubicBezTo>
                <a:cubicBezTo>
                  <a:pt x="1934210" y="554355"/>
                  <a:pt x="1978025" y="633095"/>
                  <a:pt x="1993265" y="679450"/>
                </a:cubicBezTo>
                <a:cubicBezTo>
                  <a:pt x="2008505" y="725805"/>
                  <a:pt x="2018665" y="754380"/>
                  <a:pt x="2008505" y="789940"/>
                </a:cubicBezTo>
                <a:cubicBezTo>
                  <a:pt x="1998345" y="825500"/>
                  <a:pt x="1946275" y="859790"/>
                  <a:pt x="1932305" y="892810"/>
                </a:cubicBezTo>
                <a:cubicBezTo>
                  <a:pt x="1918335" y="925830"/>
                  <a:pt x="1906270" y="947420"/>
                  <a:pt x="1924685" y="988060"/>
                </a:cubicBezTo>
                <a:cubicBezTo>
                  <a:pt x="1943100" y="1028700"/>
                  <a:pt x="2016125" y="1090930"/>
                  <a:pt x="2042795" y="1136650"/>
                </a:cubicBezTo>
                <a:cubicBezTo>
                  <a:pt x="2069465" y="1182370"/>
                  <a:pt x="2077085" y="1219835"/>
                  <a:pt x="2084705" y="1262380"/>
                </a:cubicBezTo>
                <a:cubicBezTo>
                  <a:pt x="2092325" y="1304925"/>
                  <a:pt x="2089785" y="1370330"/>
                  <a:pt x="2088515" y="1391920"/>
                </a:cubicBezTo>
                <a:cubicBezTo>
                  <a:pt x="2087245" y="1413510"/>
                  <a:pt x="2077085" y="1391920"/>
                  <a:pt x="2077085" y="1391920"/>
                </a:cubicBezTo>
                <a:lnTo>
                  <a:pt x="503555" y="1380490"/>
                </a:lnTo>
                <a:close/>
              </a:path>
            </a:pathLst>
          </a:custGeom>
          <a:solidFill>
            <a:srgbClr val="FFFF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937250" y="2763838"/>
            <a:ext cx="3206750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Why a mantle plume?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17" name="Figura a mano libera 16"/>
          <p:cNvSpPr/>
          <p:nvPr/>
        </p:nvSpPr>
        <p:spPr>
          <a:xfrm>
            <a:off x="2422525" y="4864100"/>
            <a:ext cx="1185863" cy="714375"/>
          </a:xfrm>
          <a:custGeom>
            <a:avLst/>
            <a:gdLst>
              <a:gd name="connsiteX0" fmla="*/ 11007 w 1185757"/>
              <a:gd name="connsiteY0" fmla="*/ 711200 h 714163"/>
              <a:gd name="connsiteX1" fmla="*/ 5927 w 1185757"/>
              <a:gd name="connsiteY1" fmla="*/ 599440 h 714163"/>
              <a:gd name="connsiteX2" fmla="*/ 46567 w 1185757"/>
              <a:gd name="connsiteY2" fmla="*/ 368300 h 714163"/>
              <a:gd name="connsiteX3" fmla="*/ 186267 w 1185757"/>
              <a:gd name="connsiteY3" fmla="*/ 152400 h 714163"/>
              <a:gd name="connsiteX4" fmla="*/ 364067 w 1185757"/>
              <a:gd name="connsiteY4" fmla="*/ 53340 h 714163"/>
              <a:gd name="connsiteX5" fmla="*/ 425027 w 1185757"/>
              <a:gd name="connsiteY5" fmla="*/ 7620 h 714163"/>
              <a:gd name="connsiteX6" fmla="*/ 501227 w 1185757"/>
              <a:gd name="connsiteY6" fmla="*/ 10160 h 714163"/>
              <a:gd name="connsiteX7" fmla="*/ 597747 w 1185757"/>
              <a:gd name="connsiteY7" fmla="*/ 68580 h 714163"/>
              <a:gd name="connsiteX8" fmla="*/ 745067 w 1185757"/>
              <a:gd name="connsiteY8" fmla="*/ 119380 h 714163"/>
              <a:gd name="connsiteX9" fmla="*/ 897467 w 1185757"/>
              <a:gd name="connsiteY9" fmla="*/ 210820 h 714163"/>
              <a:gd name="connsiteX10" fmla="*/ 1024467 w 1185757"/>
              <a:gd name="connsiteY10" fmla="*/ 302260 h 714163"/>
              <a:gd name="connsiteX11" fmla="*/ 1103207 w 1185757"/>
              <a:gd name="connsiteY11" fmla="*/ 482600 h 714163"/>
              <a:gd name="connsiteX12" fmla="*/ 1146387 w 1185757"/>
              <a:gd name="connsiteY12" fmla="*/ 520700 h 714163"/>
              <a:gd name="connsiteX13" fmla="*/ 1181947 w 1185757"/>
              <a:gd name="connsiteY13" fmla="*/ 612140 h 714163"/>
              <a:gd name="connsiteX14" fmla="*/ 1169247 w 1185757"/>
              <a:gd name="connsiteY14" fmla="*/ 698500 h 714163"/>
              <a:gd name="connsiteX15" fmla="*/ 1156547 w 1185757"/>
              <a:gd name="connsiteY15" fmla="*/ 706120 h 714163"/>
              <a:gd name="connsiteX16" fmla="*/ 11007 w 1185757"/>
              <a:gd name="connsiteY16" fmla="*/ 711200 h 714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85757" h="714163">
                <a:moveTo>
                  <a:pt x="11007" y="711200"/>
                </a:moveTo>
                <a:cubicBezTo>
                  <a:pt x="5503" y="683895"/>
                  <a:pt x="0" y="656590"/>
                  <a:pt x="5927" y="599440"/>
                </a:cubicBezTo>
                <a:cubicBezTo>
                  <a:pt x="11854" y="542290"/>
                  <a:pt x="16510" y="442807"/>
                  <a:pt x="46567" y="368300"/>
                </a:cubicBezTo>
                <a:cubicBezTo>
                  <a:pt x="76624" y="293793"/>
                  <a:pt x="133350" y="204893"/>
                  <a:pt x="186267" y="152400"/>
                </a:cubicBezTo>
                <a:cubicBezTo>
                  <a:pt x="239184" y="99907"/>
                  <a:pt x="324274" y="77470"/>
                  <a:pt x="364067" y="53340"/>
                </a:cubicBezTo>
                <a:cubicBezTo>
                  <a:pt x="403860" y="29210"/>
                  <a:pt x="402167" y="14817"/>
                  <a:pt x="425027" y="7620"/>
                </a:cubicBezTo>
                <a:cubicBezTo>
                  <a:pt x="447887" y="423"/>
                  <a:pt x="472440" y="0"/>
                  <a:pt x="501227" y="10160"/>
                </a:cubicBezTo>
                <a:cubicBezTo>
                  <a:pt x="530014" y="20320"/>
                  <a:pt x="557107" y="50377"/>
                  <a:pt x="597747" y="68580"/>
                </a:cubicBezTo>
                <a:cubicBezTo>
                  <a:pt x="638387" y="86783"/>
                  <a:pt x="695114" y="95673"/>
                  <a:pt x="745067" y="119380"/>
                </a:cubicBezTo>
                <a:cubicBezTo>
                  <a:pt x="795020" y="143087"/>
                  <a:pt x="850900" y="180340"/>
                  <a:pt x="897467" y="210820"/>
                </a:cubicBezTo>
                <a:cubicBezTo>
                  <a:pt x="944034" y="241300"/>
                  <a:pt x="990177" y="256963"/>
                  <a:pt x="1024467" y="302260"/>
                </a:cubicBezTo>
                <a:cubicBezTo>
                  <a:pt x="1058757" y="347557"/>
                  <a:pt x="1082887" y="446193"/>
                  <a:pt x="1103207" y="482600"/>
                </a:cubicBezTo>
                <a:cubicBezTo>
                  <a:pt x="1123527" y="519007"/>
                  <a:pt x="1133264" y="499110"/>
                  <a:pt x="1146387" y="520700"/>
                </a:cubicBezTo>
                <a:cubicBezTo>
                  <a:pt x="1159510" y="542290"/>
                  <a:pt x="1178137" y="582507"/>
                  <a:pt x="1181947" y="612140"/>
                </a:cubicBezTo>
                <a:cubicBezTo>
                  <a:pt x="1185757" y="641773"/>
                  <a:pt x="1173480" y="682837"/>
                  <a:pt x="1169247" y="698500"/>
                </a:cubicBezTo>
                <a:cubicBezTo>
                  <a:pt x="1165014" y="714163"/>
                  <a:pt x="1156547" y="706120"/>
                  <a:pt x="1156547" y="706120"/>
                </a:cubicBezTo>
                <a:lnTo>
                  <a:pt x="11007" y="711200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" name="Figura a mano libera 17"/>
          <p:cNvSpPr/>
          <p:nvPr/>
        </p:nvSpPr>
        <p:spPr>
          <a:xfrm>
            <a:off x="2359025" y="4202113"/>
            <a:ext cx="255588" cy="220662"/>
          </a:xfrm>
          <a:custGeom>
            <a:avLst/>
            <a:gdLst>
              <a:gd name="connsiteX0" fmla="*/ 33443 w 255270"/>
              <a:gd name="connsiteY0" fmla="*/ 14817 h 220980"/>
              <a:gd name="connsiteX1" fmla="*/ 23283 w 255270"/>
              <a:gd name="connsiteY1" fmla="*/ 111337 h 220980"/>
              <a:gd name="connsiteX2" fmla="*/ 13123 w 255270"/>
              <a:gd name="connsiteY2" fmla="*/ 139277 h 220980"/>
              <a:gd name="connsiteX3" fmla="*/ 69003 w 255270"/>
              <a:gd name="connsiteY3" fmla="*/ 184997 h 220980"/>
              <a:gd name="connsiteX4" fmla="*/ 165523 w 255270"/>
              <a:gd name="connsiteY4" fmla="*/ 220557 h 220980"/>
              <a:gd name="connsiteX5" fmla="*/ 208703 w 255270"/>
              <a:gd name="connsiteY5" fmla="*/ 182457 h 220980"/>
              <a:gd name="connsiteX6" fmla="*/ 223943 w 255270"/>
              <a:gd name="connsiteY6" fmla="*/ 91017 h 220980"/>
              <a:gd name="connsiteX7" fmla="*/ 223943 w 255270"/>
              <a:gd name="connsiteY7" fmla="*/ 22437 h 220980"/>
              <a:gd name="connsiteX8" fmla="*/ 33443 w 255270"/>
              <a:gd name="connsiteY8" fmla="*/ 14817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5270" h="220980">
                <a:moveTo>
                  <a:pt x="33443" y="14817"/>
                </a:moveTo>
                <a:cubicBezTo>
                  <a:pt x="0" y="29634"/>
                  <a:pt x="26670" y="90594"/>
                  <a:pt x="23283" y="111337"/>
                </a:cubicBezTo>
                <a:cubicBezTo>
                  <a:pt x="19896" y="132080"/>
                  <a:pt x="5503" y="127000"/>
                  <a:pt x="13123" y="139277"/>
                </a:cubicBezTo>
                <a:cubicBezTo>
                  <a:pt x="20743" y="151554"/>
                  <a:pt x="43603" y="171450"/>
                  <a:pt x="69003" y="184997"/>
                </a:cubicBezTo>
                <a:cubicBezTo>
                  <a:pt x="94403" y="198544"/>
                  <a:pt x="142240" y="220980"/>
                  <a:pt x="165523" y="220557"/>
                </a:cubicBezTo>
                <a:cubicBezTo>
                  <a:pt x="188806" y="220134"/>
                  <a:pt x="198966" y="204047"/>
                  <a:pt x="208703" y="182457"/>
                </a:cubicBezTo>
                <a:cubicBezTo>
                  <a:pt x="218440" y="160867"/>
                  <a:pt x="221403" y="117687"/>
                  <a:pt x="223943" y="91017"/>
                </a:cubicBezTo>
                <a:cubicBezTo>
                  <a:pt x="226483" y="64347"/>
                  <a:pt x="255270" y="34290"/>
                  <a:pt x="223943" y="22437"/>
                </a:cubicBezTo>
                <a:cubicBezTo>
                  <a:pt x="192616" y="10584"/>
                  <a:pt x="66886" y="0"/>
                  <a:pt x="33443" y="14817"/>
                </a:cubicBez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Figura a mano libera 18"/>
          <p:cNvSpPr/>
          <p:nvPr/>
        </p:nvSpPr>
        <p:spPr>
          <a:xfrm>
            <a:off x="1846263" y="1039813"/>
            <a:ext cx="1757362" cy="1400175"/>
          </a:xfrm>
          <a:custGeom>
            <a:avLst/>
            <a:gdLst>
              <a:gd name="connsiteX0" fmla="*/ 604943 w 1757256"/>
              <a:gd name="connsiteY0" fmla="*/ 1375833 h 1399540"/>
              <a:gd name="connsiteX1" fmla="*/ 620183 w 1757256"/>
              <a:gd name="connsiteY1" fmla="*/ 1271693 h 1399540"/>
              <a:gd name="connsiteX2" fmla="*/ 632883 w 1757256"/>
              <a:gd name="connsiteY2" fmla="*/ 1149773 h 1399540"/>
              <a:gd name="connsiteX3" fmla="*/ 688763 w 1757256"/>
              <a:gd name="connsiteY3" fmla="*/ 1101513 h 1399540"/>
              <a:gd name="connsiteX4" fmla="*/ 820843 w 1757256"/>
              <a:gd name="connsiteY4" fmla="*/ 1076113 h 1399540"/>
              <a:gd name="connsiteX5" fmla="*/ 960543 w 1757256"/>
              <a:gd name="connsiteY5" fmla="*/ 1060873 h 1399540"/>
              <a:gd name="connsiteX6" fmla="*/ 1011343 w 1757256"/>
              <a:gd name="connsiteY6" fmla="*/ 987213 h 1399540"/>
              <a:gd name="connsiteX7" fmla="*/ 1006263 w 1757256"/>
              <a:gd name="connsiteY7" fmla="*/ 895773 h 1399540"/>
              <a:gd name="connsiteX8" fmla="*/ 899583 w 1757256"/>
              <a:gd name="connsiteY8" fmla="*/ 801793 h 1399540"/>
              <a:gd name="connsiteX9" fmla="*/ 770043 w 1757256"/>
              <a:gd name="connsiteY9" fmla="*/ 801793 h 1399540"/>
              <a:gd name="connsiteX10" fmla="*/ 533823 w 1757256"/>
              <a:gd name="connsiteY10" fmla="*/ 801793 h 1399540"/>
              <a:gd name="connsiteX11" fmla="*/ 475403 w 1757256"/>
              <a:gd name="connsiteY11" fmla="*/ 761153 h 1399540"/>
              <a:gd name="connsiteX12" fmla="*/ 401743 w 1757256"/>
              <a:gd name="connsiteY12" fmla="*/ 687493 h 1399540"/>
              <a:gd name="connsiteX13" fmla="*/ 315383 w 1757256"/>
              <a:gd name="connsiteY13" fmla="*/ 692573 h 1399540"/>
              <a:gd name="connsiteX14" fmla="*/ 185843 w 1757256"/>
              <a:gd name="connsiteY14" fmla="*/ 702733 h 1399540"/>
              <a:gd name="connsiteX15" fmla="*/ 162983 w 1757256"/>
              <a:gd name="connsiteY15" fmla="*/ 684953 h 1399540"/>
              <a:gd name="connsiteX16" fmla="*/ 74083 w 1757256"/>
              <a:gd name="connsiteY16" fmla="*/ 687493 h 1399540"/>
              <a:gd name="connsiteX17" fmla="*/ 8043 w 1757256"/>
              <a:gd name="connsiteY17" fmla="*/ 649393 h 1399540"/>
              <a:gd name="connsiteX18" fmla="*/ 28363 w 1757256"/>
              <a:gd name="connsiteY18" fmla="*/ 563033 h 1399540"/>
              <a:gd name="connsiteX19" fmla="*/ 178223 w 1757256"/>
              <a:gd name="connsiteY19" fmla="*/ 555413 h 1399540"/>
              <a:gd name="connsiteX20" fmla="*/ 353483 w 1757256"/>
              <a:gd name="connsiteY20" fmla="*/ 585893 h 1399540"/>
              <a:gd name="connsiteX21" fmla="*/ 419523 w 1757256"/>
              <a:gd name="connsiteY21" fmla="*/ 512233 h 1399540"/>
              <a:gd name="connsiteX22" fmla="*/ 462703 w 1757256"/>
              <a:gd name="connsiteY22" fmla="*/ 441113 h 1399540"/>
              <a:gd name="connsiteX23" fmla="*/ 442383 w 1757256"/>
              <a:gd name="connsiteY23" fmla="*/ 316653 h 1399540"/>
              <a:gd name="connsiteX24" fmla="*/ 460163 w 1757256"/>
              <a:gd name="connsiteY24" fmla="*/ 268393 h 1399540"/>
              <a:gd name="connsiteX25" fmla="*/ 414443 w 1757256"/>
              <a:gd name="connsiteY25" fmla="*/ 207433 h 1399540"/>
              <a:gd name="connsiteX26" fmla="*/ 422063 w 1757256"/>
              <a:gd name="connsiteY26" fmla="*/ 100753 h 1399540"/>
              <a:gd name="connsiteX27" fmla="*/ 447463 w 1757256"/>
              <a:gd name="connsiteY27" fmla="*/ 32173 h 1399540"/>
              <a:gd name="connsiteX28" fmla="*/ 460163 w 1757256"/>
              <a:gd name="connsiteY28" fmla="*/ 4233 h 1399540"/>
              <a:gd name="connsiteX29" fmla="*/ 632883 w 1757256"/>
              <a:gd name="connsiteY29" fmla="*/ 6773 h 1399540"/>
              <a:gd name="connsiteX30" fmla="*/ 635423 w 1757256"/>
              <a:gd name="connsiteY30" fmla="*/ 39793 h 1399540"/>
              <a:gd name="connsiteX31" fmla="*/ 775123 w 1757256"/>
              <a:gd name="connsiteY31" fmla="*/ 80433 h 1399540"/>
              <a:gd name="connsiteX32" fmla="*/ 841163 w 1757256"/>
              <a:gd name="connsiteY32" fmla="*/ 176953 h 1399540"/>
              <a:gd name="connsiteX33" fmla="*/ 869103 w 1757256"/>
              <a:gd name="connsiteY33" fmla="*/ 291253 h 1399540"/>
              <a:gd name="connsiteX34" fmla="*/ 970703 w 1757256"/>
              <a:gd name="connsiteY34" fmla="*/ 364913 h 1399540"/>
              <a:gd name="connsiteX35" fmla="*/ 1003723 w 1757256"/>
              <a:gd name="connsiteY35" fmla="*/ 448733 h 1399540"/>
              <a:gd name="connsiteX36" fmla="*/ 1100243 w 1757256"/>
              <a:gd name="connsiteY36" fmla="*/ 486833 h 1399540"/>
              <a:gd name="connsiteX37" fmla="*/ 1156123 w 1757256"/>
              <a:gd name="connsiteY37" fmla="*/ 530013 h 1399540"/>
              <a:gd name="connsiteX38" fmla="*/ 1257723 w 1757256"/>
              <a:gd name="connsiteY38" fmla="*/ 504613 h 1399540"/>
              <a:gd name="connsiteX39" fmla="*/ 1328843 w 1757256"/>
              <a:gd name="connsiteY39" fmla="*/ 392853 h 1399540"/>
              <a:gd name="connsiteX40" fmla="*/ 1394883 w 1757256"/>
              <a:gd name="connsiteY40" fmla="*/ 260773 h 1399540"/>
              <a:gd name="connsiteX41" fmla="*/ 1496483 w 1757256"/>
              <a:gd name="connsiteY41" fmla="*/ 232833 h 1399540"/>
              <a:gd name="connsiteX42" fmla="*/ 1631103 w 1757256"/>
              <a:gd name="connsiteY42" fmla="*/ 293793 h 1399540"/>
              <a:gd name="connsiteX43" fmla="*/ 1666663 w 1757256"/>
              <a:gd name="connsiteY43" fmla="*/ 552873 h 1399540"/>
              <a:gd name="connsiteX44" fmla="*/ 1656503 w 1757256"/>
              <a:gd name="connsiteY44" fmla="*/ 623993 h 1399540"/>
              <a:gd name="connsiteX45" fmla="*/ 1702223 w 1757256"/>
              <a:gd name="connsiteY45" fmla="*/ 738293 h 1399540"/>
              <a:gd name="connsiteX46" fmla="*/ 1730163 w 1757256"/>
              <a:gd name="connsiteY46" fmla="*/ 862753 h 1399540"/>
              <a:gd name="connsiteX47" fmla="*/ 1747943 w 1757256"/>
              <a:gd name="connsiteY47" fmla="*/ 926253 h 1399540"/>
              <a:gd name="connsiteX48" fmla="*/ 1725083 w 1757256"/>
              <a:gd name="connsiteY48" fmla="*/ 1119293 h 1399540"/>
              <a:gd name="connsiteX49" fmla="*/ 1740323 w 1757256"/>
              <a:gd name="connsiteY49" fmla="*/ 1248833 h 1399540"/>
              <a:gd name="connsiteX50" fmla="*/ 1737783 w 1757256"/>
              <a:gd name="connsiteY50" fmla="*/ 1378373 h 1399540"/>
              <a:gd name="connsiteX51" fmla="*/ 1623483 w 1757256"/>
              <a:gd name="connsiteY51" fmla="*/ 1375833 h 1399540"/>
              <a:gd name="connsiteX52" fmla="*/ 1636183 w 1757256"/>
              <a:gd name="connsiteY52" fmla="*/ 1284393 h 1399540"/>
              <a:gd name="connsiteX53" fmla="*/ 1593003 w 1757256"/>
              <a:gd name="connsiteY53" fmla="*/ 1190413 h 1399540"/>
              <a:gd name="connsiteX54" fmla="*/ 1458383 w 1757256"/>
              <a:gd name="connsiteY54" fmla="*/ 1157393 h 1399540"/>
              <a:gd name="connsiteX55" fmla="*/ 1308523 w 1757256"/>
              <a:gd name="connsiteY55" fmla="*/ 1198033 h 1399540"/>
              <a:gd name="connsiteX56" fmla="*/ 1278043 w 1757256"/>
              <a:gd name="connsiteY56" fmla="*/ 1253913 h 1399540"/>
              <a:gd name="connsiteX57" fmla="*/ 1283123 w 1757256"/>
              <a:gd name="connsiteY57" fmla="*/ 1378373 h 1399540"/>
              <a:gd name="connsiteX58" fmla="*/ 1247563 w 1757256"/>
              <a:gd name="connsiteY58" fmla="*/ 1380913 h 1399540"/>
              <a:gd name="connsiteX59" fmla="*/ 604943 w 1757256"/>
              <a:gd name="connsiteY59" fmla="*/ 1375833 h 139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57256" h="1399540">
                <a:moveTo>
                  <a:pt x="604943" y="1375833"/>
                </a:moveTo>
                <a:cubicBezTo>
                  <a:pt x="610234" y="1342601"/>
                  <a:pt x="615526" y="1309370"/>
                  <a:pt x="620183" y="1271693"/>
                </a:cubicBezTo>
                <a:cubicBezTo>
                  <a:pt x="624840" y="1234016"/>
                  <a:pt x="621453" y="1178136"/>
                  <a:pt x="632883" y="1149773"/>
                </a:cubicBezTo>
                <a:cubicBezTo>
                  <a:pt x="644313" y="1121410"/>
                  <a:pt x="657436" y="1113790"/>
                  <a:pt x="688763" y="1101513"/>
                </a:cubicBezTo>
                <a:cubicBezTo>
                  <a:pt x="720090" y="1089236"/>
                  <a:pt x="775546" y="1082886"/>
                  <a:pt x="820843" y="1076113"/>
                </a:cubicBezTo>
                <a:cubicBezTo>
                  <a:pt x="866140" y="1069340"/>
                  <a:pt x="928793" y="1075690"/>
                  <a:pt x="960543" y="1060873"/>
                </a:cubicBezTo>
                <a:cubicBezTo>
                  <a:pt x="992293" y="1046056"/>
                  <a:pt x="1003723" y="1014730"/>
                  <a:pt x="1011343" y="987213"/>
                </a:cubicBezTo>
                <a:cubicBezTo>
                  <a:pt x="1018963" y="959696"/>
                  <a:pt x="1024890" y="926676"/>
                  <a:pt x="1006263" y="895773"/>
                </a:cubicBezTo>
                <a:cubicBezTo>
                  <a:pt x="987636" y="864870"/>
                  <a:pt x="938953" y="817456"/>
                  <a:pt x="899583" y="801793"/>
                </a:cubicBezTo>
                <a:cubicBezTo>
                  <a:pt x="860213" y="786130"/>
                  <a:pt x="770043" y="801793"/>
                  <a:pt x="770043" y="801793"/>
                </a:cubicBezTo>
                <a:cubicBezTo>
                  <a:pt x="709083" y="801793"/>
                  <a:pt x="582930" y="808566"/>
                  <a:pt x="533823" y="801793"/>
                </a:cubicBezTo>
                <a:cubicBezTo>
                  <a:pt x="484716" y="795020"/>
                  <a:pt x="497416" y="780203"/>
                  <a:pt x="475403" y="761153"/>
                </a:cubicBezTo>
                <a:cubicBezTo>
                  <a:pt x="453390" y="742103"/>
                  <a:pt x="428413" y="698923"/>
                  <a:pt x="401743" y="687493"/>
                </a:cubicBezTo>
                <a:cubicBezTo>
                  <a:pt x="375073" y="676063"/>
                  <a:pt x="315383" y="692573"/>
                  <a:pt x="315383" y="692573"/>
                </a:cubicBezTo>
                <a:cubicBezTo>
                  <a:pt x="279400" y="695113"/>
                  <a:pt x="211243" y="704003"/>
                  <a:pt x="185843" y="702733"/>
                </a:cubicBezTo>
                <a:cubicBezTo>
                  <a:pt x="160443" y="701463"/>
                  <a:pt x="181610" y="687493"/>
                  <a:pt x="162983" y="684953"/>
                </a:cubicBezTo>
                <a:cubicBezTo>
                  <a:pt x="144356" y="682413"/>
                  <a:pt x="99906" y="693420"/>
                  <a:pt x="74083" y="687493"/>
                </a:cubicBezTo>
                <a:cubicBezTo>
                  <a:pt x="48260" y="681566"/>
                  <a:pt x="15663" y="670136"/>
                  <a:pt x="8043" y="649393"/>
                </a:cubicBezTo>
                <a:cubicBezTo>
                  <a:pt x="423" y="628650"/>
                  <a:pt x="0" y="578696"/>
                  <a:pt x="28363" y="563033"/>
                </a:cubicBezTo>
                <a:cubicBezTo>
                  <a:pt x="56726" y="547370"/>
                  <a:pt x="124036" y="551603"/>
                  <a:pt x="178223" y="555413"/>
                </a:cubicBezTo>
                <a:cubicBezTo>
                  <a:pt x="232410" y="559223"/>
                  <a:pt x="313266" y="593090"/>
                  <a:pt x="353483" y="585893"/>
                </a:cubicBezTo>
                <a:cubicBezTo>
                  <a:pt x="393700" y="578696"/>
                  <a:pt x="401320" y="536363"/>
                  <a:pt x="419523" y="512233"/>
                </a:cubicBezTo>
                <a:cubicBezTo>
                  <a:pt x="437726" y="488103"/>
                  <a:pt x="458893" y="473710"/>
                  <a:pt x="462703" y="441113"/>
                </a:cubicBezTo>
                <a:cubicBezTo>
                  <a:pt x="466513" y="408516"/>
                  <a:pt x="442806" y="345440"/>
                  <a:pt x="442383" y="316653"/>
                </a:cubicBezTo>
                <a:cubicBezTo>
                  <a:pt x="441960" y="287866"/>
                  <a:pt x="464820" y="286596"/>
                  <a:pt x="460163" y="268393"/>
                </a:cubicBezTo>
                <a:cubicBezTo>
                  <a:pt x="455506" y="250190"/>
                  <a:pt x="420793" y="235373"/>
                  <a:pt x="414443" y="207433"/>
                </a:cubicBezTo>
                <a:cubicBezTo>
                  <a:pt x="408093" y="179493"/>
                  <a:pt x="416560" y="129963"/>
                  <a:pt x="422063" y="100753"/>
                </a:cubicBezTo>
                <a:cubicBezTo>
                  <a:pt x="427566" y="71543"/>
                  <a:pt x="441113" y="48260"/>
                  <a:pt x="447463" y="32173"/>
                </a:cubicBezTo>
                <a:cubicBezTo>
                  <a:pt x="453813" y="16086"/>
                  <a:pt x="429260" y="8466"/>
                  <a:pt x="460163" y="4233"/>
                </a:cubicBezTo>
                <a:cubicBezTo>
                  <a:pt x="491066" y="0"/>
                  <a:pt x="603673" y="846"/>
                  <a:pt x="632883" y="6773"/>
                </a:cubicBezTo>
                <a:cubicBezTo>
                  <a:pt x="662093" y="12700"/>
                  <a:pt x="611716" y="27516"/>
                  <a:pt x="635423" y="39793"/>
                </a:cubicBezTo>
                <a:cubicBezTo>
                  <a:pt x="659130" y="52070"/>
                  <a:pt x="740833" y="57573"/>
                  <a:pt x="775123" y="80433"/>
                </a:cubicBezTo>
                <a:cubicBezTo>
                  <a:pt x="809413" y="103293"/>
                  <a:pt x="825500" y="141816"/>
                  <a:pt x="841163" y="176953"/>
                </a:cubicBezTo>
                <a:cubicBezTo>
                  <a:pt x="856826" y="212090"/>
                  <a:pt x="847513" y="259926"/>
                  <a:pt x="869103" y="291253"/>
                </a:cubicBezTo>
                <a:cubicBezTo>
                  <a:pt x="890693" y="322580"/>
                  <a:pt x="948266" y="338666"/>
                  <a:pt x="970703" y="364913"/>
                </a:cubicBezTo>
                <a:cubicBezTo>
                  <a:pt x="993140" y="391160"/>
                  <a:pt x="982133" y="428413"/>
                  <a:pt x="1003723" y="448733"/>
                </a:cubicBezTo>
                <a:cubicBezTo>
                  <a:pt x="1025313" y="469053"/>
                  <a:pt x="1074843" y="473286"/>
                  <a:pt x="1100243" y="486833"/>
                </a:cubicBezTo>
                <a:cubicBezTo>
                  <a:pt x="1125643" y="500380"/>
                  <a:pt x="1129876" y="527050"/>
                  <a:pt x="1156123" y="530013"/>
                </a:cubicBezTo>
                <a:cubicBezTo>
                  <a:pt x="1182370" y="532976"/>
                  <a:pt x="1228936" y="527473"/>
                  <a:pt x="1257723" y="504613"/>
                </a:cubicBezTo>
                <a:cubicBezTo>
                  <a:pt x="1286510" y="481753"/>
                  <a:pt x="1305983" y="433493"/>
                  <a:pt x="1328843" y="392853"/>
                </a:cubicBezTo>
                <a:cubicBezTo>
                  <a:pt x="1351703" y="352213"/>
                  <a:pt x="1366943" y="287443"/>
                  <a:pt x="1394883" y="260773"/>
                </a:cubicBezTo>
                <a:cubicBezTo>
                  <a:pt x="1422823" y="234103"/>
                  <a:pt x="1457113" y="227330"/>
                  <a:pt x="1496483" y="232833"/>
                </a:cubicBezTo>
                <a:cubicBezTo>
                  <a:pt x="1535853" y="238336"/>
                  <a:pt x="1602740" y="240453"/>
                  <a:pt x="1631103" y="293793"/>
                </a:cubicBezTo>
                <a:cubicBezTo>
                  <a:pt x="1659466" y="347133"/>
                  <a:pt x="1662430" y="497840"/>
                  <a:pt x="1666663" y="552873"/>
                </a:cubicBezTo>
                <a:cubicBezTo>
                  <a:pt x="1670896" y="607906"/>
                  <a:pt x="1650576" y="593090"/>
                  <a:pt x="1656503" y="623993"/>
                </a:cubicBezTo>
                <a:cubicBezTo>
                  <a:pt x="1662430" y="654896"/>
                  <a:pt x="1689946" y="698500"/>
                  <a:pt x="1702223" y="738293"/>
                </a:cubicBezTo>
                <a:cubicBezTo>
                  <a:pt x="1714500" y="778086"/>
                  <a:pt x="1722543" y="831426"/>
                  <a:pt x="1730163" y="862753"/>
                </a:cubicBezTo>
                <a:cubicBezTo>
                  <a:pt x="1737783" y="894080"/>
                  <a:pt x="1748790" y="883496"/>
                  <a:pt x="1747943" y="926253"/>
                </a:cubicBezTo>
                <a:cubicBezTo>
                  <a:pt x="1747096" y="969010"/>
                  <a:pt x="1726353" y="1065530"/>
                  <a:pt x="1725083" y="1119293"/>
                </a:cubicBezTo>
                <a:cubicBezTo>
                  <a:pt x="1723813" y="1173056"/>
                  <a:pt x="1738206" y="1205653"/>
                  <a:pt x="1740323" y="1248833"/>
                </a:cubicBezTo>
                <a:cubicBezTo>
                  <a:pt x="1742440" y="1292013"/>
                  <a:pt x="1757256" y="1357206"/>
                  <a:pt x="1737783" y="1378373"/>
                </a:cubicBezTo>
                <a:cubicBezTo>
                  <a:pt x="1718310" y="1399540"/>
                  <a:pt x="1640416" y="1391496"/>
                  <a:pt x="1623483" y="1375833"/>
                </a:cubicBezTo>
                <a:cubicBezTo>
                  <a:pt x="1606550" y="1360170"/>
                  <a:pt x="1641263" y="1315296"/>
                  <a:pt x="1636183" y="1284393"/>
                </a:cubicBezTo>
                <a:cubicBezTo>
                  <a:pt x="1631103" y="1253490"/>
                  <a:pt x="1622636" y="1211580"/>
                  <a:pt x="1593003" y="1190413"/>
                </a:cubicBezTo>
                <a:cubicBezTo>
                  <a:pt x="1563370" y="1169246"/>
                  <a:pt x="1505796" y="1156123"/>
                  <a:pt x="1458383" y="1157393"/>
                </a:cubicBezTo>
                <a:cubicBezTo>
                  <a:pt x="1410970" y="1158663"/>
                  <a:pt x="1338579" y="1181946"/>
                  <a:pt x="1308523" y="1198033"/>
                </a:cubicBezTo>
                <a:cubicBezTo>
                  <a:pt x="1278467" y="1214120"/>
                  <a:pt x="1282276" y="1223856"/>
                  <a:pt x="1278043" y="1253913"/>
                </a:cubicBezTo>
                <a:cubicBezTo>
                  <a:pt x="1273810" y="1283970"/>
                  <a:pt x="1288203" y="1357206"/>
                  <a:pt x="1283123" y="1378373"/>
                </a:cubicBezTo>
                <a:cubicBezTo>
                  <a:pt x="1278043" y="1399540"/>
                  <a:pt x="1247563" y="1380913"/>
                  <a:pt x="1247563" y="1380913"/>
                </a:cubicBezTo>
                <a:lnTo>
                  <a:pt x="604943" y="1375833"/>
                </a:lnTo>
                <a:close/>
              </a:path>
            </a:pathLst>
          </a:cu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2255838" y="6324600"/>
            <a:ext cx="236537" cy="258763"/>
          </a:xfrm>
          <a:prstGeom prst="rect">
            <a:avLst/>
          </a:prstGeom>
          <a:solidFill>
            <a:srgbClr val="FF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2000250" y="6324600"/>
            <a:ext cx="236538" cy="258763"/>
          </a:xfrm>
          <a:prstGeom prst="rect">
            <a:avLst/>
          </a:prstGeom>
          <a:solidFill>
            <a:srgbClr val="FFFF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8" r="26218"/>
          <a:stretch>
            <a:fillRect/>
          </a:stretch>
        </p:blipFill>
        <p:spPr bwMode="auto">
          <a:xfrm>
            <a:off x="7535863" y="3719513"/>
            <a:ext cx="1516062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6275388" y="4130675"/>
            <a:ext cx="1573212" cy="565150"/>
            <a:chOff x="169" y="2922"/>
            <a:chExt cx="991" cy="356"/>
          </a:xfrm>
        </p:grpSpPr>
        <p:sp>
          <p:nvSpPr>
            <p:cNvPr id="36887" name="AutoShape 18"/>
            <p:cNvSpPr>
              <a:spLocks noChangeArrowheads="1"/>
            </p:cNvSpPr>
            <p:nvPr/>
          </p:nvSpPr>
          <p:spPr bwMode="auto">
            <a:xfrm>
              <a:off x="169" y="2922"/>
              <a:ext cx="991" cy="356"/>
            </a:xfrm>
            <a:prstGeom prst="rightArrow">
              <a:avLst>
                <a:gd name="adj1" fmla="val 50000"/>
                <a:gd name="adj2" fmla="val 69593"/>
              </a:avLst>
            </a:prstGeom>
            <a:solidFill>
              <a:srgbClr val="FFFF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8" name="Text Box 20"/>
            <p:cNvSpPr txBox="1">
              <a:spLocks noChangeArrowheads="1"/>
            </p:cNvSpPr>
            <p:nvPr/>
          </p:nvSpPr>
          <p:spPr bwMode="auto">
            <a:xfrm>
              <a:off x="342" y="2994"/>
              <a:ext cx="59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/>
                <a:t>PLUME</a:t>
              </a: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221413" y="5548313"/>
            <a:ext cx="1627187" cy="619125"/>
            <a:chOff x="135" y="3625"/>
            <a:chExt cx="1025" cy="390"/>
          </a:xfrm>
        </p:grpSpPr>
        <p:sp>
          <p:nvSpPr>
            <p:cNvPr id="36885" name="AutoShape 19"/>
            <p:cNvSpPr>
              <a:spLocks noChangeArrowheads="1"/>
            </p:cNvSpPr>
            <p:nvPr/>
          </p:nvSpPr>
          <p:spPr bwMode="auto">
            <a:xfrm>
              <a:off x="161" y="3625"/>
              <a:ext cx="999" cy="390"/>
            </a:xfrm>
            <a:prstGeom prst="rightArrow">
              <a:avLst>
                <a:gd name="adj1" fmla="val 50000"/>
                <a:gd name="adj2" fmla="val 64038"/>
              </a:avLst>
            </a:prstGeom>
            <a:solidFill>
              <a:srgbClr val="FFFF00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6" name="Text Box 21"/>
            <p:cNvSpPr txBox="1">
              <a:spLocks noChangeArrowheads="1"/>
            </p:cNvSpPr>
            <p:nvPr/>
          </p:nvSpPr>
          <p:spPr bwMode="auto">
            <a:xfrm>
              <a:off x="135" y="3714"/>
              <a:ext cx="8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/>
                <a:t>NO PLUME</a:t>
              </a:r>
            </a:p>
          </p:txBody>
        </p:sp>
      </p:grp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6351588" y="3643313"/>
            <a:ext cx="928687" cy="1568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9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</a:p>
        </p:txBody>
      </p:sp>
      <p:sp>
        <p:nvSpPr>
          <p:cNvPr id="36" name="Text Box 25"/>
          <p:cNvSpPr txBox="1">
            <a:spLocks noChangeArrowheads="1"/>
          </p:cNvSpPr>
          <p:nvPr/>
        </p:nvSpPr>
        <p:spPr bwMode="auto">
          <a:xfrm>
            <a:off x="6362700" y="5099050"/>
            <a:ext cx="1022350" cy="1568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9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</a:t>
            </a:r>
          </a:p>
        </p:txBody>
      </p:sp>
      <p:grpSp>
        <p:nvGrpSpPr>
          <p:cNvPr id="5" name="Gruppo 38"/>
          <p:cNvGrpSpPr>
            <a:grpSpLocks/>
          </p:cNvGrpSpPr>
          <p:nvPr/>
        </p:nvGrpSpPr>
        <p:grpSpPr bwMode="auto">
          <a:xfrm>
            <a:off x="161925" y="2951163"/>
            <a:ext cx="4618038" cy="3263900"/>
            <a:chOff x="162046" y="2951544"/>
            <a:chExt cx="4618298" cy="3264061"/>
          </a:xfrm>
        </p:grpSpPr>
        <p:sp>
          <p:nvSpPr>
            <p:cNvPr id="37" name="Rettangolo 36"/>
            <p:cNvSpPr/>
            <p:nvPr/>
          </p:nvSpPr>
          <p:spPr>
            <a:xfrm>
              <a:off x="162046" y="2951544"/>
              <a:ext cx="4618298" cy="3264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6884" name="Text Box 3"/>
            <p:cNvSpPr txBox="1">
              <a:spLocks noChangeArrowheads="1"/>
            </p:cNvSpPr>
            <p:nvPr/>
          </p:nvSpPr>
          <p:spPr bwMode="auto">
            <a:xfrm>
              <a:off x="196770" y="3007207"/>
              <a:ext cx="4525701" cy="2807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2800">
                  <a:latin typeface="Comic Sans MS" charset="0"/>
                </a:rPr>
                <a:t>The presence of an </a:t>
              </a:r>
              <a:r>
                <a:rPr lang="en-US" sz="2800">
                  <a:solidFill>
                    <a:srgbClr val="FF0000"/>
                  </a:solidFill>
                  <a:latin typeface="Comic Sans MS" charset="0"/>
                </a:rPr>
                <a:t>hot</a:t>
              </a:r>
              <a:r>
                <a:rPr lang="en-US" sz="2800">
                  <a:latin typeface="Comic Sans MS" charset="0"/>
                </a:rPr>
                <a:t> spot (mantle with a Tp ~200 °C hotter than </a:t>
              </a:r>
              <a:r>
                <a:rPr lang="en-US" sz="2800" i="1">
                  <a:latin typeface="Comic Sans MS" charset="0"/>
                </a:rPr>
                <a:t>average</a:t>
              </a:r>
              <a:r>
                <a:rPr lang="en-US" sz="2800">
                  <a:latin typeface="Comic Sans MS" charset="0"/>
                </a:rPr>
                <a:t> mantle) has been proposed on the basis of a teleseismic tomographic study).</a:t>
              </a:r>
              <a:endParaRPr lang="it-IT" sz="2800">
                <a:latin typeface="Comic Sans MS" charset="0"/>
              </a:endParaRPr>
            </a:p>
          </p:txBody>
        </p:sp>
      </p:grpSp>
      <p:sp>
        <p:nvSpPr>
          <p:cNvPr id="25" name="Parentesi graffa aperta 24"/>
          <p:cNvSpPr/>
          <p:nvPr/>
        </p:nvSpPr>
        <p:spPr>
          <a:xfrm>
            <a:off x="223838" y="923925"/>
            <a:ext cx="439737" cy="1655763"/>
          </a:xfrm>
          <a:prstGeom prst="leftBrace">
            <a:avLst>
              <a:gd name="adj1" fmla="val 8333"/>
              <a:gd name="adj2" fmla="val 50353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937250" y="2763838"/>
            <a:ext cx="3206750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Why a mantle plume?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grpSp>
        <p:nvGrpSpPr>
          <p:cNvPr id="3" name="Gruppo 53"/>
          <p:cNvGrpSpPr>
            <a:grpSpLocks/>
          </p:cNvGrpSpPr>
          <p:nvPr/>
        </p:nvGrpSpPr>
        <p:grpSpPr bwMode="auto">
          <a:xfrm>
            <a:off x="3498850" y="7938"/>
            <a:ext cx="5645150" cy="6850062"/>
            <a:chOff x="3498850" y="7938"/>
            <a:chExt cx="5645150" cy="6850062"/>
          </a:xfrm>
        </p:grpSpPr>
        <p:pic>
          <p:nvPicPr>
            <p:cNvPr id="37901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86"/>
            <a:stretch>
              <a:fillRect/>
            </a:stretch>
          </p:blipFill>
          <p:spPr bwMode="auto">
            <a:xfrm>
              <a:off x="3498850" y="7938"/>
              <a:ext cx="5645150" cy="685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2" name="Rectangle 26"/>
            <p:cNvSpPr>
              <a:spLocks noChangeArrowheads="1"/>
            </p:cNvSpPr>
            <p:nvPr/>
          </p:nvSpPr>
          <p:spPr bwMode="auto">
            <a:xfrm>
              <a:off x="4891088" y="6392863"/>
              <a:ext cx="2681288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3" name="Text Box 27"/>
            <p:cNvSpPr txBox="1">
              <a:spLocks noChangeArrowheads="1"/>
            </p:cNvSpPr>
            <p:nvPr/>
          </p:nvSpPr>
          <p:spPr bwMode="auto">
            <a:xfrm>
              <a:off x="5003800" y="6407150"/>
              <a:ext cx="262096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/>
                <a:t>P velocity variation (%)</a:t>
              </a:r>
            </a:p>
          </p:txBody>
        </p:sp>
        <p:sp>
          <p:nvSpPr>
            <p:cNvPr id="37904" name="Text Box 28"/>
            <p:cNvSpPr txBox="1">
              <a:spLocks noChangeArrowheads="1"/>
            </p:cNvSpPr>
            <p:nvPr/>
          </p:nvSpPr>
          <p:spPr bwMode="auto">
            <a:xfrm>
              <a:off x="4860925" y="5856288"/>
              <a:ext cx="431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600" b="1"/>
                <a:t>-2</a:t>
              </a:r>
            </a:p>
          </p:txBody>
        </p:sp>
        <p:sp>
          <p:nvSpPr>
            <p:cNvPr id="37905" name="Text Box 29"/>
            <p:cNvSpPr txBox="1">
              <a:spLocks noChangeArrowheads="1"/>
            </p:cNvSpPr>
            <p:nvPr/>
          </p:nvSpPr>
          <p:spPr bwMode="auto">
            <a:xfrm>
              <a:off x="5446713" y="5856288"/>
              <a:ext cx="431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600" b="1"/>
                <a:t>-1</a:t>
              </a:r>
            </a:p>
          </p:txBody>
        </p:sp>
        <p:sp>
          <p:nvSpPr>
            <p:cNvPr id="37906" name="Text Box 30"/>
            <p:cNvSpPr txBox="1">
              <a:spLocks noChangeArrowheads="1"/>
            </p:cNvSpPr>
            <p:nvPr/>
          </p:nvSpPr>
          <p:spPr bwMode="auto">
            <a:xfrm>
              <a:off x="6102350" y="5856288"/>
              <a:ext cx="3079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600" b="1"/>
                <a:t>0</a:t>
              </a:r>
            </a:p>
          </p:txBody>
        </p:sp>
        <p:sp>
          <p:nvSpPr>
            <p:cNvPr id="37907" name="Text Box 31"/>
            <p:cNvSpPr txBox="1">
              <a:spLocks noChangeArrowheads="1"/>
            </p:cNvSpPr>
            <p:nvPr/>
          </p:nvSpPr>
          <p:spPr bwMode="auto">
            <a:xfrm>
              <a:off x="6640513" y="5856288"/>
              <a:ext cx="431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600" b="1"/>
                <a:t>+1</a:t>
              </a:r>
            </a:p>
          </p:txBody>
        </p:sp>
        <p:sp>
          <p:nvSpPr>
            <p:cNvPr id="37908" name="Text Box 32"/>
            <p:cNvSpPr txBox="1">
              <a:spLocks noChangeArrowheads="1"/>
            </p:cNvSpPr>
            <p:nvPr/>
          </p:nvSpPr>
          <p:spPr bwMode="auto">
            <a:xfrm>
              <a:off x="7251700" y="5856288"/>
              <a:ext cx="43180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600" b="1"/>
                <a:t>+2</a:t>
              </a:r>
            </a:p>
          </p:txBody>
        </p:sp>
        <p:sp>
          <p:nvSpPr>
            <p:cNvPr id="37909" name="Line 33"/>
            <p:cNvSpPr>
              <a:spLocks noChangeShapeType="1"/>
            </p:cNvSpPr>
            <p:nvPr/>
          </p:nvSpPr>
          <p:spPr bwMode="auto">
            <a:xfrm flipV="1">
              <a:off x="5067300" y="6115050"/>
              <a:ext cx="0" cy="809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7910" name="Line 34"/>
            <p:cNvSpPr>
              <a:spLocks noChangeShapeType="1"/>
            </p:cNvSpPr>
            <p:nvPr/>
          </p:nvSpPr>
          <p:spPr bwMode="auto">
            <a:xfrm flipV="1">
              <a:off x="5667375" y="6115050"/>
              <a:ext cx="0" cy="809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7911" name="Line 35"/>
            <p:cNvSpPr>
              <a:spLocks noChangeShapeType="1"/>
            </p:cNvSpPr>
            <p:nvPr/>
          </p:nvSpPr>
          <p:spPr bwMode="auto">
            <a:xfrm flipV="1">
              <a:off x="6248400" y="6115050"/>
              <a:ext cx="0" cy="809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7912" name="Line 36"/>
            <p:cNvSpPr>
              <a:spLocks noChangeShapeType="1"/>
            </p:cNvSpPr>
            <p:nvPr/>
          </p:nvSpPr>
          <p:spPr bwMode="auto">
            <a:xfrm flipV="1">
              <a:off x="6867525" y="6115050"/>
              <a:ext cx="0" cy="809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7913" name="Line 37"/>
            <p:cNvSpPr>
              <a:spLocks noChangeShapeType="1"/>
            </p:cNvSpPr>
            <p:nvPr/>
          </p:nvSpPr>
          <p:spPr bwMode="auto">
            <a:xfrm flipV="1">
              <a:off x="7491413" y="6115050"/>
              <a:ext cx="0" cy="8096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4" name="Gruppo 54"/>
          <p:cNvGrpSpPr>
            <a:grpSpLocks/>
          </p:cNvGrpSpPr>
          <p:nvPr/>
        </p:nvGrpSpPr>
        <p:grpSpPr bwMode="auto">
          <a:xfrm>
            <a:off x="4648200" y="823913"/>
            <a:ext cx="404813" cy="1519237"/>
            <a:chOff x="4648200" y="823913"/>
            <a:chExt cx="404813" cy="1519237"/>
          </a:xfrm>
        </p:grpSpPr>
        <p:sp>
          <p:nvSpPr>
            <p:cNvPr id="37898" name="Line 38"/>
            <p:cNvSpPr>
              <a:spLocks noChangeShapeType="1"/>
            </p:cNvSpPr>
            <p:nvPr/>
          </p:nvSpPr>
          <p:spPr bwMode="auto">
            <a:xfrm>
              <a:off x="4733925" y="838200"/>
              <a:ext cx="247650" cy="149542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7899" name="Line 39"/>
            <p:cNvSpPr>
              <a:spLocks noChangeShapeType="1"/>
            </p:cNvSpPr>
            <p:nvPr/>
          </p:nvSpPr>
          <p:spPr bwMode="auto">
            <a:xfrm flipV="1">
              <a:off x="4905375" y="2314575"/>
              <a:ext cx="147638" cy="2857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7900" name="Line 40"/>
            <p:cNvSpPr>
              <a:spLocks noChangeShapeType="1"/>
            </p:cNvSpPr>
            <p:nvPr/>
          </p:nvSpPr>
          <p:spPr bwMode="auto">
            <a:xfrm flipV="1">
              <a:off x="4648200" y="823913"/>
              <a:ext cx="152400" cy="238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51" name="Text Box 22"/>
          <p:cNvSpPr txBox="1">
            <a:spLocks noChangeArrowheads="1"/>
          </p:cNvSpPr>
          <p:nvPr/>
        </p:nvSpPr>
        <p:spPr bwMode="auto">
          <a:xfrm>
            <a:off x="0" y="6149975"/>
            <a:ext cx="3484563" cy="738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Piromallo and Morelli (2003) J. Geophys. Res., 108, doi:10.1029/2002JB001757</a:t>
            </a:r>
          </a:p>
        </p:txBody>
      </p:sp>
      <p:sp>
        <p:nvSpPr>
          <p:cNvPr id="52" name="Text Box 41"/>
          <p:cNvSpPr txBox="1">
            <a:spLocks noChangeArrowheads="1"/>
          </p:cNvSpPr>
          <p:nvPr/>
        </p:nvSpPr>
        <p:spPr bwMode="auto">
          <a:xfrm>
            <a:off x="0" y="79375"/>
            <a:ext cx="3503613" cy="6069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In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this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case the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red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columnar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volume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centered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beneath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the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French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Massif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Central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is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strong down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to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250 km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but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can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be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observed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down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to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&gt;1000 km.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This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feature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has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been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interpreted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as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an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evidence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of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a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deeply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anchored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mantle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plume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(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thermal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anomaly</a:t>
            </a: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).</a:t>
            </a:r>
            <a:endParaRPr lang="it-IT" sz="28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53" name="Rettangolo arrotondato 52"/>
          <p:cNvSpPr>
            <a:spLocks noChangeArrowheads="1"/>
          </p:cNvSpPr>
          <p:nvPr/>
        </p:nvSpPr>
        <p:spPr bwMode="auto">
          <a:xfrm>
            <a:off x="5834063" y="3468688"/>
            <a:ext cx="769937" cy="2424112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5" name="Stella a 5 punte 24"/>
          <p:cNvSpPr/>
          <p:nvPr/>
        </p:nvSpPr>
        <p:spPr>
          <a:xfrm>
            <a:off x="4678363" y="1311275"/>
            <a:ext cx="342900" cy="342900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0.14722 0.2967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1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build="p"/>
      <p:bldP spid="53" grpId="0" animBg="1"/>
      <p:bldP spid="25" grpId="0" animBg="1"/>
      <p:bldP spid="2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1600"/>
            <a:ext cx="8948738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152400" y="2455863"/>
            <a:ext cx="3457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>
                <a:latin typeface="Comic Sans MS" charset="0"/>
                <a:sym typeface="Wingdings" charset="0"/>
              </a:rPr>
              <a:t>Faccenna and Becker (2010) Nature, 465,  602-605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4413"/>
          <a:stretch>
            <a:fillRect/>
          </a:stretch>
        </p:blipFill>
        <p:spPr bwMode="auto">
          <a:xfrm>
            <a:off x="3705225" y="3035300"/>
            <a:ext cx="534987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igura a mano libera 29"/>
          <p:cNvSpPr/>
          <p:nvPr/>
        </p:nvSpPr>
        <p:spPr>
          <a:xfrm>
            <a:off x="4754563" y="3517900"/>
            <a:ext cx="3992562" cy="1160463"/>
          </a:xfrm>
          <a:custGeom>
            <a:avLst/>
            <a:gdLst>
              <a:gd name="connsiteX0" fmla="*/ 0 w 3992880"/>
              <a:gd name="connsiteY0" fmla="*/ 0 h 1215390"/>
              <a:gd name="connsiteX1" fmla="*/ 670560 w 3992880"/>
              <a:gd name="connsiteY1" fmla="*/ 388620 h 1215390"/>
              <a:gd name="connsiteX2" fmla="*/ 1272540 w 3992880"/>
              <a:gd name="connsiteY2" fmla="*/ 807720 h 1215390"/>
              <a:gd name="connsiteX3" fmla="*/ 1684020 w 3992880"/>
              <a:gd name="connsiteY3" fmla="*/ 1158240 h 1215390"/>
              <a:gd name="connsiteX4" fmla="*/ 1699260 w 3992880"/>
              <a:gd name="connsiteY4" fmla="*/ 1150620 h 1215390"/>
              <a:gd name="connsiteX5" fmla="*/ 1965960 w 3992880"/>
              <a:gd name="connsiteY5" fmla="*/ 1059180 h 1215390"/>
              <a:gd name="connsiteX6" fmla="*/ 2575560 w 3992880"/>
              <a:gd name="connsiteY6" fmla="*/ 861060 h 1215390"/>
              <a:gd name="connsiteX7" fmla="*/ 3223260 w 3992880"/>
              <a:gd name="connsiteY7" fmla="*/ 716280 h 1215390"/>
              <a:gd name="connsiteX8" fmla="*/ 3992880 w 3992880"/>
              <a:gd name="connsiteY8" fmla="*/ 617220 h 1215390"/>
              <a:gd name="connsiteX0" fmla="*/ 0 w 3992880"/>
              <a:gd name="connsiteY0" fmla="*/ 0 h 1200150"/>
              <a:gd name="connsiteX1" fmla="*/ 670560 w 3992880"/>
              <a:gd name="connsiteY1" fmla="*/ 388620 h 1200150"/>
              <a:gd name="connsiteX2" fmla="*/ 1272540 w 3992880"/>
              <a:gd name="connsiteY2" fmla="*/ 807720 h 1200150"/>
              <a:gd name="connsiteX3" fmla="*/ 1684020 w 3992880"/>
              <a:gd name="connsiteY3" fmla="*/ 1158240 h 1200150"/>
              <a:gd name="connsiteX4" fmla="*/ 1965960 w 3992880"/>
              <a:gd name="connsiteY4" fmla="*/ 1059180 h 1200150"/>
              <a:gd name="connsiteX5" fmla="*/ 2575560 w 3992880"/>
              <a:gd name="connsiteY5" fmla="*/ 861060 h 1200150"/>
              <a:gd name="connsiteX6" fmla="*/ 3223260 w 3992880"/>
              <a:gd name="connsiteY6" fmla="*/ 716280 h 1200150"/>
              <a:gd name="connsiteX7" fmla="*/ 3992880 w 3992880"/>
              <a:gd name="connsiteY7" fmla="*/ 617220 h 1200150"/>
              <a:gd name="connsiteX0" fmla="*/ 0 w 3992880"/>
              <a:gd name="connsiteY0" fmla="*/ 0 h 1160145"/>
              <a:gd name="connsiteX1" fmla="*/ 670560 w 3992880"/>
              <a:gd name="connsiteY1" fmla="*/ 388620 h 1160145"/>
              <a:gd name="connsiteX2" fmla="*/ 1272540 w 3992880"/>
              <a:gd name="connsiteY2" fmla="*/ 807720 h 1160145"/>
              <a:gd name="connsiteX3" fmla="*/ 1684020 w 3992880"/>
              <a:gd name="connsiteY3" fmla="*/ 1158240 h 1160145"/>
              <a:gd name="connsiteX4" fmla="*/ 1965960 w 3992880"/>
              <a:gd name="connsiteY4" fmla="*/ 1059180 h 1160145"/>
              <a:gd name="connsiteX5" fmla="*/ 2575560 w 3992880"/>
              <a:gd name="connsiteY5" fmla="*/ 861060 h 1160145"/>
              <a:gd name="connsiteX6" fmla="*/ 3223260 w 3992880"/>
              <a:gd name="connsiteY6" fmla="*/ 716280 h 1160145"/>
              <a:gd name="connsiteX7" fmla="*/ 3992880 w 3992880"/>
              <a:gd name="connsiteY7" fmla="*/ 617220 h 1160145"/>
              <a:gd name="connsiteX0" fmla="*/ 0 w 3992880"/>
              <a:gd name="connsiteY0" fmla="*/ 0 h 1160145"/>
              <a:gd name="connsiteX1" fmla="*/ 670560 w 3992880"/>
              <a:gd name="connsiteY1" fmla="*/ 388620 h 1160145"/>
              <a:gd name="connsiteX2" fmla="*/ 1272540 w 3992880"/>
              <a:gd name="connsiteY2" fmla="*/ 807720 h 1160145"/>
              <a:gd name="connsiteX3" fmla="*/ 1684020 w 3992880"/>
              <a:gd name="connsiteY3" fmla="*/ 1158240 h 1160145"/>
              <a:gd name="connsiteX4" fmla="*/ 1965960 w 3992880"/>
              <a:gd name="connsiteY4" fmla="*/ 1059180 h 1160145"/>
              <a:gd name="connsiteX5" fmla="*/ 2575560 w 3992880"/>
              <a:gd name="connsiteY5" fmla="*/ 861060 h 1160145"/>
              <a:gd name="connsiteX6" fmla="*/ 3223260 w 3992880"/>
              <a:gd name="connsiteY6" fmla="*/ 716280 h 1160145"/>
              <a:gd name="connsiteX7" fmla="*/ 3992880 w 3992880"/>
              <a:gd name="connsiteY7" fmla="*/ 617220 h 1160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92880" h="1160145">
                <a:moveTo>
                  <a:pt x="0" y="0"/>
                </a:moveTo>
                <a:cubicBezTo>
                  <a:pt x="229235" y="127000"/>
                  <a:pt x="458470" y="254000"/>
                  <a:pt x="670560" y="388620"/>
                </a:cubicBezTo>
                <a:cubicBezTo>
                  <a:pt x="882650" y="523240"/>
                  <a:pt x="1103630" y="679450"/>
                  <a:pt x="1272540" y="807720"/>
                </a:cubicBezTo>
                <a:cubicBezTo>
                  <a:pt x="1441450" y="935990"/>
                  <a:pt x="1694180" y="1158240"/>
                  <a:pt x="1684020" y="1158240"/>
                </a:cubicBezTo>
                <a:cubicBezTo>
                  <a:pt x="1683385" y="1160145"/>
                  <a:pt x="1817370" y="1108710"/>
                  <a:pt x="1965960" y="1059180"/>
                </a:cubicBezTo>
                <a:cubicBezTo>
                  <a:pt x="2114550" y="1009650"/>
                  <a:pt x="2366010" y="918210"/>
                  <a:pt x="2575560" y="861060"/>
                </a:cubicBezTo>
                <a:cubicBezTo>
                  <a:pt x="2785110" y="803910"/>
                  <a:pt x="2987040" y="756920"/>
                  <a:pt x="3223260" y="716280"/>
                </a:cubicBezTo>
                <a:cubicBezTo>
                  <a:pt x="3459480" y="675640"/>
                  <a:pt x="3726180" y="646430"/>
                  <a:pt x="3992880" y="61722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9" name="CasellaDiTesto 38"/>
          <p:cNvSpPr txBox="1">
            <a:spLocks noChangeArrowheads="1"/>
          </p:cNvSpPr>
          <p:nvPr/>
        </p:nvSpPr>
        <p:spPr bwMode="auto">
          <a:xfrm>
            <a:off x="69850" y="5757863"/>
            <a:ext cx="89487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>
                <a:solidFill>
                  <a:srgbClr val="FFFF00"/>
                </a:solidFill>
                <a:latin typeface="Comic Sans MS" charset="0"/>
              </a:rPr>
              <a:t>But: </a:t>
            </a:r>
            <a:r>
              <a:rPr lang="it-IT" sz="2000">
                <a:solidFill>
                  <a:schemeClr val="bg1"/>
                </a:solidFill>
                <a:latin typeface="Comic Sans MS" charset="0"/>
              </a:rPr>
              <a:t>[…] </a:t>
            </a:r>
            <a:r>
              <a:rPr lang="en-US" sz="2000" i="1">
                <a:solidFill>
                  <a:schemeClr val="bg1"/>
                </a:solidFill>
                <a:latin typeface="Comic Sans MS" charset="0"/>
              </a:rPr>
              <a:t>Seismic velocities depend not only on temperature and pressure, but compositional variations may contribute significantly in the upper mantle </a:t>
            </a:r>
            <a:r>
              <a:rPr lang="it-IT" sz="2000">
                <a:solidFill>
                  <a:schemeClr val="bg1"/>
                </a:solidFill>
                <a:latin typeface="Comic Sans MS" charset="0"/>
              </a:rPr>
              <a:t>(Giacomuzzi et al., 2012, EPSL, 335-336, 105-120)</a:t>
            </a:r>
          </a:p>
        </p:txBody>
      </p:sp>
      <p:sp>
        <p:nvSpPr>
          <p:cNvPr id="40" name="CasellaDiTesto 39"/>
          <p:cNvSpPr txBox="1">
            <a:spLocks noChangeArrowheads="1"/>
          </p:cNvSpPr>
          <p:nvPr/>
        </p:nvSpPr>
        <p:spPr bwMode="auto">
          <a:xfrm>
            <a:off x="69850" y="4730750"/>
            <a:ext cx="89487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>
                <a:solidFill>
                  <a:schemeClr val="bg1"/>
                </a:solidFill>
                <a:latin typeface="Comic Sans MS" charset="0"/>
              </a:rPr>
              <a:t>[…] </a:t>
            </a:r>
            <a:r>
              <a:rPr lang="en-US" sz="2000" i="1">
                <a:solidFill>
                  <a:schemeClr val="bg1"/>
                </a:solidFill>
                <a:latin typeface="Comic Sans MS" charset="0"/>
              </a:rPr>
              <a:t>assuming that velocity                                                             anomalies are simply </a:t>
            </a:r>
            <a:r>
              <a:rPr lang="it-IT" sz="2000" i="1">
                <a:solidFill>
                  <a:schemeClr val="bg1"/>
                </a:solidFill>
                <a:latin typeface="Comic Sans MS" charset="0"/>
              </a:rPr>
              <a:t>related                                                                    to temperature. </a:t>
            </a:r>
            <a:r>
              <a:rPr lang="it-IT" sz="2000">
                <a:solidFill>
                  <a:schemeClr val="bg1"/>
                </a:solidFill>
                <a:latin typeface="Comic Sans MS" charset="0"/>
              </a:rPr>
              <a:t>(Faccenna and Becker, 2011)</a:t>
            </a:r>
          </a:p>
        </p:txBody>
      </p:sp>
      <p:cxnSp>
        <p:nvCxnSpPr>
          <p:cNvPr id="11" name="Connettore 1 10"/>
          <p:cNvCxnSpPr/>
          <p:nvPr/>
        </p:nvCxnSpPr>
        <p:spPr>
          <a:xfrm rot="5400000">
            <a:off x="1692275" y="1676401"/>
            <a:ext cx="1146175" cy="19050"/>
          </a:xfrm>
          <a:prstGeom prst="line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1566863" y="1316038"/>
            <a:ext cx="18018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&gt;400 km thick</a:t>
            </a:r>
          </a:p>
        </p:txBody>
      </p:sp>
      <p:cxnSp>
        <p:nvCxnSpPr>
          <p:cNvPr id="17" name="Connettore 2 16"/>
          <p:cNvCxnSpPr/>
          <p:nvPr/>
        </p:nvCxnSpPr>
        <p:spPr>
          <a:xfrm rot="10800000" flipV="1">
            <a:off x="3241675" y="2560638"/>
            <a:ext cx="628650" cy="3651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>
            <a:off x="3860800" y="2378075"/>
            <a:ext cx="1468438" cy="619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1" t="80817" r="42369"/>
          <a:stretch>
            <a:fillRect/>
          </a:stretch>
        </p:blipFill>
        <p:spPr bwMode="auto">
          <a:xfrm>
            <a:off x="254000" y="2987675"/>
            <a:ext cx="3505200" cy="1535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Connettore 1 31"/>
          <p:cNvCxnSpPr/>
          <p:nvPr/>
        </p:nvCxnSpPr>
        <p:spPr>
          <a:xfrm>
            <a:off x="938213" y="4395788"/>
            <a:ext cx="2005012" cy="1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 animBg="1"/>
      <p:bldP spid="39" grpId="0"/>
      <p:bldP spid="40" grpId="0"/>
      <p:bldP spid="15" grpId="0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6925"/>
            <a:ext cx="2879725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3294063"/>
            <a:ext cx="288290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1788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0"/>
            <a:ext cx="287972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0"/>
            <a:ext cx="2878137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3703638"/>
            <a:ext cx="3195637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>
            <a:spLocks noChangeArrowheads="1"/>
          </p:cNvSpPr>
          <p:nvPr/>
        </p:nvSpPr>
        <p:spPr bwMode="auto">
          <a:xfrm>
            <a:off x="5908675" y="6297613"/>
            <a:ext cx="31575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>
                <a:solidFill>
                  <a:schemeClr val="bg1"/>
                </a:solidFill>
                <a:latin typeface="Comic Sans MS" charset="0"/>
              </a:rPr>
              <a:t>Giacomuzzi et al., 2012, EPSL, 335-336, 105-120)</a:t>
            </a: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5908675" y="4645025"/>
            <a:ext cx="31575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400">
                <a:solidFill>
                  <a:srgbClr val="FFFF00"/>
                </a:solidFill>
                <a:latin typeface="Comic Sans MS" charset="0"/>
              </a:rPr>
              <a:t> Red and Blue: more compositional rather than temperature constraints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47115" r="53427" b="12637"/>
          <a:stretch>
            <a:fillRect/>
          </a:stretch>
        </p:blipFill>
        <p:spPr bwMode="auto">
          <a:xfrm>
            <a:off x="220663" y="598488"/>
            <a:ext cx="5075237" cy="496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231775" y="5526088"/>
            <a:ext cx="4651375" cy="338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Ziegler and Dezes, 2007 (Glob. Planet. Change)</a:t>
            </a:r>
          </a:p>
        </p:txBody>
      </p:sp>
      <p:sp>
        <p:nvSpPr>
          <p:cNvPr id="4" name="Freeform 14"/>
          <p:cNvSpPr>
            <a:spLocks/>
          </p:cNvSpPr>
          <p:nvPr/>
        </p:nvSpPr>
        <p:spPr bwMode="auto">
          <a:xfrm>
            <a:off x="1195388" y="1125538"/>
            <a:ext cx="2909887" cy="3498850"/>
          </a:xfrm>
          <a:custGeom>
            <a:avLst/>
            <a:gdLst>
              <a:gd name="T0" fmla="*/ 2147483647 w 1833"/>
              <a:gd name="T1" fmla="*/ 2147483647 h 2204"/>
              <a:gd name="T2" fmla="*/ 2147483647 w 1833"/>
              <a:gd name="T3" fmla="*/ 2147483647 h 2204"/>
              <a:gd name="T4" fmla="*/ 2147483647 w 1833"/>
              <a:gd name="T5" fmla="*/ 2147483647 h 2204"/>
              <a:gd name="T6" fmla="*/ 2147483647 w 1833"/>
              <a:gd name="T7" fmla="*/ 2147483647 h 2204"/>
              <a:gd name="T8" fmla="*/ 2147483647 w 1833"/>
              <a:gd name="T9" fmla="*/ 2147483647 h 2204"/>
              <a:gd name="T10" fmla="*/ 2147483647 w 1833"/>
              <a:gd name="T11" fmla="*/ 2147483647 h 2204"/>
              <a:gd name="T12" fmla="*/ 2147483647 w 1833"/>
              <a:gd name="T13" fmla="*/ 2147483647 h 2204"/>
              <a:gd name="T14" fmla="*/ 2147483647 w 1833"/>
              <a:gd name="T15" fmla="*/ 2147483647 h 2204"/>
              <a:gd name="T16" fmla="*/ 2147483647 w 1833"/>
              <a:gd name="T17" fmla="*/ 2147483647 h 2204"/>
              <a:gd name="T18" fmla="*/ 2147483647 w 1833"/>
              <a:gd name="T19" fmla="*/ 2147483647 h 2204"/>
              <a:gd name="T20" fmla="*/ 2147483647 w 1833"/>
              <a:gd name="T21" fmla="*/ 2147483647 h 2204"/>
              <a:gd name="T22" fmla="*/ 2147483647 w 1833"/>
              <a:gd name="T23" fmla="*/ 2147483647 h 2204"/>
              <a:gd name="T24" fmla="*/ 2147483647 w 1833"/>
              <a:gd name="T25" fmla="*/ 2147483647 h 2204"/>
              <a:gd name="T26" fmla="*/ 2147483647 w 1833"/>
              <a:gd name="T27" fmla="*/ 2147483647 h 220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833"/>
              <a:gd name="T43" fmla="*/ 0 h 2204"/>
              <a:gd name="T44" fmla="*/ 1833 w 1833"/>
              <a:gd name="T45" fmla="*/ 2204 h 220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833" h="2204">
                <a:moveTo>
                  <a:pt x="511" y="2149"/>
                </a:moveTo>
                <a:cubicBezTo>
                  <a:pt x="608" y="2182"/>
                  <a:pt x="715" y="2204"/>
                  <a:pt x="857" y="2149"/>
                </a:cubicBezTo>
                <a:cubicBezTo>
                  <a:pt x="999" y="2094"/>
                  <a:pt x="1211" y="1966"/>
                  <a:pt x="1362" y="1821"/>
                </a:cubicBezTo>
                <a:cubicBezTo>
                  <a:pt x="1513" y="1676"/>
                  <a:pt x="1689" y="1432"/>
                  <a:pt x="1761" y="1280"/>
                </a:cubicBezTo>
                <a:cubicBezTo>
                  <a:pt x="1833" y="1128"/>
                  <a:pt x="1792" y="1047"/>
                  <a:pt x="1796" y="908"/>
                </a:cubicBezTo>
                <a:cubicBezTo>
                  <a:pt x="1800" y="769"/>
                  <a:pt x="1815" y="562"/>
                  <a:pt x="1787" y="447"/>
                </a:cubicBezTo>
                <a:cubicBezTo>
                  <a:pt x="1759" y="332"/>
                  <a:pt x="1737" y="286"/>
                  <a:pt x="1628" y="217"/>
                </a:cubicBezTo>
                <a:cubicBezTo>
                  <a:pt x="1519" y="148"/>
                  <a:pt x="1296" y="62"/>
                  <a:pt x="1132" y="31"/>
                </a:cubicBezTo>
                <a:cubicBezTo>
                  <a:pt x="968" y="0"/>
                  <a:pt x="806" y="13"/>
                  <a:pt x="644" y="31"/>
                </a:cubicBezTo>
                <a:cubicBezTo>
                  <a:pt x="482" y="49"/>
                  <a:pt x="263" y="34"/>
                  <a:pt x="157" y="137"/>
                </a:cubicBezTo>
                <a:cubicBezTo>
                  <a:pt x="51" y="240"/>
                  <a:pt x="12" y="458"/>
                  <a:pt x="6" y="651"/>
                </a:cubicBezTo>
                <a:cubicBezTo>
                  <a:pt x="0" y="844"/>
                  <a:pt x="59" y="1090"/>
                  <a:pt x="121" y="1298"/>
                </a:cubicBezTo>
                <a:cubicBezTo>
                  <a:pt x="183" y="1506"/>
                  <a:pt x="313" y="1758"/>
                  <a:pt x="378" y="1900"/>
                </a:cubicBezTo>
                <a:cubicBezTo>
                  <a:pt x="443" y="2042"/>
                  <a:pt x="483" y="2097"/>
                  <a:pt x="511" y="2149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37250" y="2763838"/>
            <a:ext cx="3206750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Why a mantle plume?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949950" y="3660775"/>
            <a:ext cx="3194050" cy="2806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3) Cenozoic uplift on a large area more or less centered where the igneous activity is more abundant.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37250" y="2763838"/>
            <a:ext cx="3206750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Why a mantle plume?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949950" y="3660775"/>
            <a:ext cx="3194050" cy="2806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3) Cenozoic uplift on a large area more or less centered where the igneous activity is more abundant.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2" name="Gruppo 59"/>
          <p:cNvGrpSpPr>
            <a:grpSpLocks/>
          </p:cNvGrpSpPr>
          <p:nvPr/>
        </p:nvGrpSpPr>
        <p:grpSpPr bwMode="auto">
          <a:xfrm>
            <a:off x="69850" y="857250"/>
            <a:ext cx="5497513" cy="4594225"/>
            <a:chOff x="69450" y="856527"/>
            <a:chExt cx="5497975" cy="4595149"/>
          </a:xfrm>
        </p:grpSpPr>
        <p:sp>
          <p:nvSpPr>
            <p:cNvPr id="57" name="Rettangolo 56"/>
            <p:cNvSpPr/>
            <p:nvPr/>
          </p:nvSpPr>
          <p:spPr>
            <a:xfrm>
              <a:off x="69450" y="856527"/>
              <a:ext cx="5497975" cy="45951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grpSp>
          <p:nvGrpSpPr>
            <p:cNvPr id="42018" name="Gruppo 34"/>
            <p:cNvGrpSpPr>
              <a:grpSpLocks/>
            </p:cNvGrpSpPr>
            <p:nvPr/>
          </p:nvGrpSpPr>
          <p:grpSpPr bwMode="auto">
            <a:xfrm>
              <a:off x="92601" y="1005840"/>
              <a:ext cx="5440100" cy="3913401"/>
              <a:chOff x="92601" y="1005840"/>
              <a:chExt cx="5440100" cy="3913401"/>
            </a:xfrm>
          </p:grpSpPr>
          <p:pic>
            <p:nvPicPr>
              <p:cNvPr id="42019" name="Picture 2" descr="http://ars.els-cdn.com/content/image/1-s2.0-S0024493704003755-gr1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863" r="37570"/>
              <a:stretch>
                <a:fillRect/>
              </a:stretch>
            </p:blipFill>
            <p:spPr bwMode="auto">
              <a:xfrm>
                <a:off x="92601" y="1005840"/>
                <a:ext cx="5440100" cy="391340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Rettangolo 16"/>
              <p:cNvSpPr/>
              <p:nvPr/>
            </p:nvSpPr>
            <p:spPr>
              <a:xfrm>
                <a:off x="2450900" y="4041693"/>
                <a:ext cx="1408231" cy="5128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grpSp>
            <p:nvGrpSpPr>
              <p:cNvPr id="42021" name="Gruppo 15"/>
              <p:cNvGrpSpPr>
                <a:grpSpLocks/>
              </p:cNvGrpSpPr>
              <p:nvPr/>
            </p:nvGrpSpPr>
            <p:grpSpPr bwMode="auto">
              <a:xfrm rot="3711716">
                <a:off x="2417592" y="3743597"/>
                <a:ext cx="314388" cy="999548"/>
                <a:chOff x="3895585" y="3893465"/>
                <a:chExt cx="314388" cy="999548"/>
              </a:xfrm>
            </p:grpSpPr>
            <p:sp>
              <p:nvSpPr>
                <p:cNvPr id="11" name="Freeform 58"/>
                <p:cNvSpPr>
                  <a:spLocks noChangeAspect="1"/>
                </p:cNvSpPr>
                <p:nvPr/>
              </p:nvSpPr>
              <p:spPr bwMode="auto">
                <a:xfrm rot="21352895">
                  <a:off x="3894461" y="4315664"/>
                  <a:ext cx="314388" cy="569960"/>
                </a:xfrm>
                <a:custGeom>
                  <a:avLst/>
                  <a:gdLst>
                    <a:gd name="T0" fmla="*/ 2147483647 w 198"/>
                    <a:gd name="T1" fmla="*/ 2147483647 h 370"/>
                    <a:gd name="T2" fmla="*/ 2147483647 w 198"/>
                    <a:gd name="T3" fmla="*/ 2147483647 h 370"/>
                    <a:gd name="T4" fmla="*/ 2147483647 w 198"/>
                    <a:gd name="T5" fmla="*/ 2147483647 h 370"/>
                    <a:gd name="T6" fmla="*/ 2147483647 w 198"/>
                    <a:gd name="T7" fmla="*/ 2147483647 h 370"/>
                    <a:gd name="T8" fmla="*/ 2147483647 w 198"/>
                    <a:gd name="T9" fmla="*/ 2147483647 h 370"/>
                    <a:gd name="T10" fmla="*/ 2147483647 w 198"/>
                    <a:gd name="T11" fmla="*/ 2147483647 h 370"/>
                    <a:gd name="T12" fmla="*/ 2147483647 w 198"/>
                    <a:gd name="T13" fmla="*/ 2147483647 h 370"/>
                    <a:gd name="T14" fmla="*/ 2147483647 w 198"/>
                    <a:gd name="T15" fmla="*/ 2147483647 h 370"/>
                    <a:gd name="T16" fmla="*/ 2147483647 w 198"/>
                    <a:gd name="T17" fmla="*/ 2147483647 h 370"/>
                    <a:gd name="T18" fmla="*/ 2147483647 w 198"/>
                    <a:gd name="T19" fmla="*/ 2147483647 h 370"/>
                    <a:gd name="T20" fmla="*/ 2147483647 w 198"/>
                    <a:gd name="T21" fmla="*/ 2147483647 h 370"/>
                    <a:gd name="T22" fmla="*/ 2147483647 w 198"/>
                    <a:gd name="T23" fmla="*/ 2147483647 h 370"/>
                    <a:gd name="T24" fmla="*/ 2147483647 w 198"/>
                    <a:gd name="T25" fmla="*/ 2147483647 h 370"/>
                    <a:gd name="T26" fmla="*/ 2147483647 w 198"/>
                    <a:gd name="T27" fmla="*/ 2147483647 h 370"/>
                    <a:gd name="T28" fmla="*/ 2147483647 w 198"/>
                    <a:gd name="T29" fmla="*/ 2147483647 h 370"/>
                    <a:gd name="T30" fmla="*/ 2147483647 w 198"/>
                    <a:gd name="T31" fmla="*/ 2147483647 h 370"/>
                    <a:gd name="T32" fmla="*/ 2147483647 w 198"/>
                    <a:gd name="T33" fmla="*/ 2147483647 h 370"/>
                    <a:gd name="T34" fmla="*/ 2147483647 w 198"/>
                    <a:gd name="T35" fmla="*/ 2147483647 h 370"/>
                    <a:gd name="T36" fmla="*/ 2147483647 w 198"/>
                    <a:gd name="T37" fmla="*/ 2147483647 h 370"/>
                    <a:gd name="T38" fmla="*/ 2147483647 w 198"/>
                    <a:gd name="T39" fmla="*/ 2147483647 h 370"/>
                    <a:gd name="T40" fmla="*/ 2147483647 w 198"/>
                    <a:gd name="T41" fmla="*/ 2147483647 h 370"/>
                    <a:gd name="T42" fmla="*/ 2147483647 w 198"/>
                    <a:gd name="T43" fmla="*/ 2147483647 h 370"/>
                    <a:gd name="T44" fmla="*/ 2147483647 w 198"/>
                    <a:gd name="T45" fmla="*/ 2147483647 h 370"/>
                    <a:gd name="T46" fmla="*/ 2147483647 w 198"/>
                    <a:gd name="T47" fmla="*/ 2147483647 h 370"/>
                    <a:gd name="T48" fmla="*/ 2147483647 w 198"/>
                    <a:gd name="T49" fmla="*/ 2147483647 h 370"/>
                    <a:gd name="T50" fmla="*/ 2147483647 w 198"/>
                    <a:gd name="T51" fmla="*/ 2147483647 h 370"/>
                    <a:gd name="T52" fmla="*/ 2147483647 w 198"/>
                    <a:gd name="T53" fmla="*/ 2147483647 h 370"/>
                    <a:gd name="T54" fmla="*/ 2147483647 w 198"/>
                    <a:gd name="T55" fmla="*/ 2147483647 h 370"/>
                    <a:gd name="T56" fmla="*/ 2147483647 w 198"/>
                    <a:gd name="T57" fmla="*/ 2147483647 h 370"/>
                    <a:gd name="T58" fmla="*/ 2147483647 w 198"/>
                    <a:gd name="T59" fmla="*/ 2147483647 h 370"/>
                    <a:gd name="T60" fmla="*/ 2147483647 w 198"/>
                    <a:gd name="T61" fmla="*/ 2147483647 h 370"/>
                    <a:gd name="T62" fmla="*/ 2147483647 w 198"/>
                    <a:gd name="T63" fmla="*/ 2147483647 h 370"/>
                    <a:gd name="T64" fmla="*/ 2147483647 w 198"/>
                    <a:gd name="T65" fmla="*/ 2147483647 h 370"/>
                    <a:gd name="T66" fmla="*/ 2147483647 w 198"/>
                    <a:gd name="T67" fmla="*/ 2147483647 h 370"/>
                    <a:gd name="T68" fmla="*/ 2147483647 w 198"/>
                    <a:gd name="T69" fmla="*/ 2147483647 h 370"/>
                    <a:gd name="T70" fmla="*/ 2147483647 w 198"/>
                    <a:gd name="T71" fmla="*/ 2147483647 h 370"/>
                    <a:gd name="T72" fmla="*/ 2147483647 w 198"/>
                    <a:gd name="T73" fmla="*/ 2147483647 h 370"/>
                    <a:gd name="T74" fmla="*/ 2147483647 w 198"/>
                    <a:gd name="T75" fmla="*/ 2147483647 h 370"/>
                    <a:gd name="T76" fmla="*/ 2147483647 w 198"/>
                    <a:gd name="T77" fmla="*/ 2147483647 h 370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98"/>
                    <a:gd name="T118" fmla="*/ 0 h 370"/>
                    <a:gd name="T119" fmla="*/ 198 w 198"/>
                    <a:gd name="T120" fmla="*/ 370 h 370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98" h="370">
                      <a:moveTo>
                        <a:pt x="8" y="57"/>
                      </a:moveTo>
                      <a:lnTo>
                        <a:pt x="5" y="64"/>
                      </a:lnTo>
                      <a:lnTo>
                        <a:pt x="0" y="75"/>
                      </a:lnTo>
                      <a:lnTo>
                        <a:pt x="3" y="85"/>
                      </a:lnTo>
                      <a:lnTo>
                        <a:pt x="3" y="97"/>
                      </a:lnTo>
                      <a:lnTo>
                        <a:pt x="12" y="100"/>
                      </a:lnTo>
                      <a:lnTo>
                        <a:pt x="24" y="103"/>
                      </a:lnTo>
                      <a:lnTo>
                        <a:pt x="27" y="118"/>
                      </a:lnTo>
                      <a:lnTo>
                        <a:pt x="26" y="133"/>
                      </a:lnTo>
                      <a:lnTo>
                        <a:pt x="33" y="139"/>
                      </a:lnTo>
                      <a:lnTo>
                        <a:pt x="39" y="150"/>
                      </a:lnTo>
                      <a:lnTo>
                        <a:pt x="42" y="171"/>
                      </a:lnTo>
                      <a:lnTo>
                        <a:pt x="27" y="187"/>
                      </a:lnTo>
                      <a:lnTo>
                        <a:pt x="30" y="204"/>
                      </a:lnTo>
                      <a:lnTo>
                        <a:pt x="41" y="214"/>
                      </a:lnTo>
                      <a:lnTo>
                        <a:pt x="53" y="216"/>
                      </a:lnTo>
                      <a:lnTo>
                        <a:pt x="50" y="229"/>
                      </a:lnTo>
                      <a:lnTo>
                        <a:pt x="45" y="237"/>
                      </a:lnTo>
                      <a:lnTo>
                        <a:pt x="32" y="232"/>
                      </a:lnTo>
                      <a:lnTo>
                        <a:pt x="38" y="255"/>
                      </a:lnTo>
                      <a:lnTo>
                        <a:pt x="38" y="273"/>
                      </a:lnTo>
                      <a:lnTo>
                        <a:pt x="29" y="283"/>
                      </a:lnTo>
                      <a:lnTo>
                        <a:pt x="29" y="297"/>
                      </a:lnTo>
                      <a:lnTo>
                        <a:pt x="24" y="322"/>
                      </a:lnTo>
                      <a:lnTo>
                        <a:pt x="33" y="336"/>
                      </a:lnTo>
                      <a:lnTo>
                        <a:pt x="41" y="343"/>
                      </a:lnTo>
                      <a:lnTo>
                        <a:pt x="53" y="349"/>
                      </a:lnTo>
                      <a:lnTo>
                        <a:pt x="56" y="363"/>
                      </a:lnTo>
                      <a:lnTo>
                        <a:pt x="66" y="370"/>
                      </a:lnTo>
                      <a:lnTo>
                        <a:pt x="83" y="370"/>
                      </a:lnTo>
                      <a:lnTo>
                        <a:pt x="89" y="355"/>
                      </a:lnTo>
                      <a:lnTo>
                        <a:pt x="99" y="345"/>
                      </a:lnTo>
                      <a:lnTo>
                        <a:pt x="102" y="334"/>
                      </a:lnTo>
                      <a:lnTo>
                        <a:pt x="113" y="325"/>
                      </a:lnTo>
                      <a:lnTo>
                        <a:pt x="128" y="318"/>
                      </a:lnTo>
                      <a:lnTo>
                        <a:pt x="138" y="318"/>
                      </a:lnTo>
                      <a:lnTo>
                        <a:pt x="146" y="327"/>
                      </a:lnTo>
                      <a:lnTo>
                        <a:pt x="162" y="325"/>
                      </a:lnTo>
                      <a:lnTo>
                        <a:pt x="167" y="315"/>
                      </a:lnTo>
                      <a:lnTo>
                        <a:pt x="171" y="303"/>
                      </a:lnTo>
                      <a:lnTo>
                        <a:pt x="167" y="288"/>
                      </a:lnTo>
                      <a:lnTo>
                        <a:pt x="170" y="265"/>
                      </a:lnTo>
                      <a:lnTo>
                        <a:pt x="176" y="252"/>
                      </a:lnTo>
                      <a:lnTo>
                        <a:pt x="180" y="238"/>
                      </a:lnTo>
                      <a:lnTo>
                        <a:pt x="177" y="229"/>
                      </a:lnTo>
                      <a:lnTo>
                        <a:pt x="176" y="219"/>
                      </a:lnTo>
                      <a:lnTo>
                        <a:pt x="177" y="207"/>
                      </a:lnTo>
                      <a:lnTo>
                        <a:pt x="183" y="195"/>
                      </a:lnTo>
                      <a:lnTo>
                        <a:pt x="188" y="184"/>
                      </a:lnTo>
                      <a:lnTo>
                        <a:pt x="180" y="175"/>
                      </a:lnTo>
                      <a:lnTo>
                        <a:pt x="173" y="166"/>
                      </a:lnTo>
                      <a:lnTo>
                        <a:pt x="176" y="150"/>
                      </a:lnTo>
                      <a:lnTo>
                        <a:pt x="183" y="132"/>
                      </a:lnTo>
                      <a:lnTo>
                        <a:pt x="194" y="132"/>
                      </a:lnTo>
                      <a:lnTo>
                        <a:pt x="195" y="114"/>
                      </a:lnTo>
                      <a:lnTo>
                        <a:pt x="198" y="105"/>
                      </a:lnTo>
                      <a:lnTo>
                        <a:pt x="189" y="97"/>
                      </a:lnTo>
                      <a:lnTo>
                        <a:pt x="179" y="88"/>
                      </a:lnTo>
                      <a:lnTo>
                        <a:pt x="180" y="76"/>
                      </a:lnTo>
                      <a:lnTo>
                        <a:pt x="179" y="69"/>
                      </a:lnTo>
                      <a:lnTo>
                        <a:pt x="170" y="63"/>
                      </a:lnTo>
                      <a:lnTo>
                        <a:pt x="164" y="55"/>
                      </a:lnTo>
                      <a:lnTo>
                        <a:pt x="173" y="49"/>
                      </a:lnTo>
                      <a:lnTo>
                        <a:pt x="174" y="37"/>
                      </a:lnTo>
                      <a:lnTo>
                        <a:pt x="161" y="33"/>
                      </a:lnTo>
                      <a:lnTo>
                        <a:pt x="161" y="19"/>
                      </a:lnTo>
                      <a:lnTo>
                        <a:pt x="146" y="15"/>
                      </a:lnTo>
                      <a:lnTo>
                        <a:pt x="134" y="16"/>
                      </a:lnTo>
                      <a:lnTo>
                        <a:pt x="125" y="0"/>
                      </a:lnTo>
                      <a:lnTo>
                        <a:pt x="116" y="12"/>
                      </a:lnTo>
                      <a:lnTo>
                        <a:pt x="119" y="21"/>
                      </a:lnTo>
                      <a:lnTo>
                        <a:pt x="96" y="31"/>
                      </a:lnTo>
                      <a:lnTo>
                        <a:pt x="86" y="43"/>
                      </a:lnTo>
                      <a:lnTo>
                        <a:pt x="77" y="57"/>
                      </a:lnTo>
                      <a:lnTo>
                        <a:pt x="59" y="61"/>
                      </a:lnTo>
                      <a:lnTo>
                        <a:pt x="47" y="70"/>
                      </a:lnTo>
                      <a:lnTo>
                        <a:pt x="33" y="70"/>
                      </a:lnTo>
                      <a:lnTo>
                        <a:pt x="21" y="66"/>
                      </a:lnTo>
                      <a:lnTo>
                        <a:pt x="8" y="57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it-IT">
                    <a:ea typeface="+mn-ea"/>
                  </a:endParaRPr>
                </a:p>
              </p:txBody>
            </p:sp>
            <p:sp>
              <p:nvSpPr>
                <p:cNvPr id="12" name="Freeform 59"/>
                <p:cNvSpPr>
                  <a:spLocks noChangeAspect="1"/>
                </p:cNvSpPr>
                <p:nvPr/>
              </p:nvSpPr>
              <p:spPr bwMode="auto">
                <a:xfrm rot="18605148">
                  <a:off x="3894858" y="3930013"/>
                  <a:ext cx="349279" cy="274692"/>
                </a:xfrm>
                <a:custGeom>
                  <a:avLst/>
                  <a:gdLst>
                    <a:gd name="T0" fmla="*/ 2147483647 w 226"/>
                    <a:gd name="T1" fmla="*/ 2147483647 h 172"/>
                    <a:gd name="T2" fmla="*/ 2147483647 w 226"/>
                    <a:gd name="T3" fmla="*/ 2147483647 h 172"/>
                    <a:gd name="T4" fmla="*/ 2147483647 w 226"/>
                    <a:gd name="T5" fmla="*/ 2147483647 h 172"/>
                    <a:gd name="T6" fmla="*/ 2147483647 w 226"/>
                    <a:gd name="T7" fmla="*/ 2147483647 h 172"/>
                    <a:gd name="T8" fmla="*/ 2147483647 w 226"/>
                    <a:gd name="T9" fmla="*/ 2147483647 h 172"/>
                    <a:gd name="T10" fmla="*/ 2147483647 w 226"/>
                    <a:gd name="T11" fmla="*/ 2147483647 h 172"/>
                    <a:gd name="T12" fmla="*/ 2147483647 w 226"/>
                    <a:gd name="T13" fmla="*/ 2147483647 h 172"/>
                    <a:gd name="T14" fmla="*/ 2147483647 w 226"/>
                    <a:gd name="T15" fmla="*/ 2147483647 h 172"/>
                    <a:gd name="T16" fmla="*/ 2147483647 w 226"/>
                    <a:gd name="T17" fmla="*/ 2147483647 h 172"/>
                    <a:gd name="T18" fmla="*/ 2147483647 w 226"/>
                    <a:gd name="T19" fmla="*/ 2147483647 h 172"/>
                    <a:gd name="T20" fmla="*/ 2147483647 w 226"/>
                    <a:gd name="T21" fmla="*/ 2147483647 h 172"/>
                    <a:gd name="T22" fmla="*/ 2147483647 w 226"/>
                    <a:gd name="T23" fmla="*/ 2147483647 h 172"/>
                    <a:gd name="T24" fmla="*/ 2147483647 w 226"/>
                    <a:gd name="T25" fmla="*/ 2147483647 h 172"/>
                    <a:gd name="T26" fmla="*/ 2147483647 w 226"/>
                    <a:gd name="T27" fmla="*/ 2147483647 h 172"/>
                    <a:gd name="T28" fmla="*/ 2147483647 w 226"/>
                    <a:gd name="T29" fmla="*/ 0 h 172"/>
                    <a:gd name="T30" fmla="*/ 2147483647 w 226"/>
                    <a:gd name="T31" fmla="*/ 2147483647 h 172"/>
                    <a:gd name="T32" fmla="*/ 2147483647 w 226"/>
                    <a:gd name="T33" fmla="*/ 2147483647 h 172"/>
                    <a:gd name="T34" fmla="*/ 2147483647 w 226"/>
                    <a:gd name="T35" fmla="*/ 2147483647 h 172"/>
                    <a:gd name="T36" fmla="*/ 2147483647 w 226"/>
                    <a:gd name="T37" fmla="*/ 2147483647 h 172"/>
                    <a:gd name="T38" fmla="*/ 2147483647 w 226"/>
                    <a:gd name="T39" fmla="*/ 2147483647 h 172"/>
                    <a:gd name="T40" fmla="*/ 2147483647 w 226"/>
                    <a:gd name="T41" fmla="*/ 2147483647 h 172"/>
                    <a:gd name="T42" fmla="*/ 2147483647 w 226"/>
                    <a:gd name="T43" fmla="*/ 2147483647 h 172"/>
                    <a:gd name="T44" fmla="*/ 2147483647 w 226"/>
                    <a:gd name="T45" fmla="*/ 2147483647 h 172"/>
                    <a:gd name="T46" fmla="*/ 2147483647 w 226"/>
                    <a:gd name="T47" fmla="*/ 2147483647 h 172"/>
                    <a:gd name="T48" fmla="*/ 2147483647 w 226"/>
                    <a:gd name="T49" fmla="*/ 2147483647 h 172"/>
                    <a:gd name="T50" fmla="*/ 2147483647 w 226"/>
                    <a:gd name="T51" fmla="*/ 2147483647 h 172"/>
                    <a:gd name="T52" fmla="*/ 2147483647 w 226"/>
                    <a:gd name="T53" fmla="*/ 2147483647 h 172"/>
                    <a:gd name="T54" fmla="*/ 2147483647 w 226"/>
                    <a:gd name="T55" fmla="*/ 2147483647 h 172"/>
                    <a:gd name="T56" fmla="*/ 2147483647 w 226"/>
                    <a:gd name="T57" fmla="*/ 2147483647 h 172"/>
                    <a:gd name="T58" fmla="*/ 2147483647 w 226"/>
                    <a:gd name="T59" fmla="*/ 2147483647 h 172"/>
                    <a:gd name="T60" fmla="*/ 2147483647 w 226"/>
                    <a:gd name="T61" fmla="*/ 2147483647 h 172"/>
                    <a:gd name="T62" fmla="*/ 2147483647 w 226"/>
                    <a:gd name="T63" fmla="*/ 2147483647 h 172"/>
                    <a:gd name="T64" fmla="*/ 2147483647 w 226"/>
                    <a:gd name="T65" fmla="*/ 2147483647 h 172"/>
                    <a:gd name="T66" fmla="*/ 2147483647 w 226"/>
                    <a:gd name="T67" fmla="*/ 2147483647 h 172"/>
                    <a:gd name="T68" fmla="*/ 2147483647 w 226"/>
                    <a:gd name="T69" fmla="*/ 2147483647 h 172"/>
                    <a:gd name="T70" fmla="*/ 0 w 226"/>
                    <a:gd name="T71" fmla="*/ 2147483647 h 172"/>
                    <a:gd name="T72" fmla="*/ 0 w 226"/>
                    <a:gd name="T73" fmla="*/ 2147483647 h 172"/>
                    <a:gd name="T74" fmla="*/ 0 w 226"/>
                    <a:gd name="T75" fmla="*/ 2147483647 h 172"/>
                    <a:gd name="T76" fmla="*/ 2147483647 w 226"/>
                    <a:gd name="T77" fmla="*/ 2147483647 h 172"/>
                    <a:gd name="T78" fmla="*/ 2147483647 w 226"/>
                    <a:gd name="T79" fmla="*/ 2147483647 h 172"/>
                    <a:gd name="T80" fmla="*/ 2147483647 w 226"/>
                    <a:gd name="T81" fmla="*/ 2147483647 h 172"/>
                    <a:gd name="T82" fmla="*/ 2147483647 w 226"/>
                    <a:gd name="T83" fmla="*/ 2147483647 h 172"/>
                    <a:gd name="T84" fmla="*/ 2147483647 w 226"/>
                    <a:gd name="T85" fmla="*/ 2147483647 h 172"/>
                    <a:gd name="T86" fmla="*/ 2147483647 w 226"/>
                    <a:gd name="T87" fmla="*/ 2147483647 h 172"/>
                    <a:gd name="T88" fmla="*/ 2147483647 w 226"/>
                    <a:gd name="T89" fmla="*/ 2147483647 h 172"/>
                    <a:gd name="T90" fmla="*/ 2147483647 w 226"/>
                    <a:gd name="T91" fmla="*/ 2147483647 h 172"/>
                    <a:gd name="T92" fmla="*/ 2147483647 w 226"/>
                    <a:gd name="T93" fmla="*/ 2147483647 h 172"/>
                    <a:gd name="T94" fmla="*/ 2147483647 w 226"/>
                    <a:gd name="T95" fmla="*/ 2147483647 h 172"/>
                    <a:gd name="T96" fmla="*/ 2147483647 w 226"/>
                    <a:gd name="T97" fmla="*/ 2147483647 h 172"/>
                    <a:gd name="T98" fmla="*/ 2147483647 w 226"/>
                    <a:gd name="T99" fmla="*/ 2147483647 h 172"/>
                    <a:gd name="T100" fmla="*/ 2147483647 w 226"/>
                    <a:gd name="T101" fmla="*/ 2147483647 h 172"/>
                    <a:gd name="T102" fmla="*/ 2147483647 w 226"/>
                    <a:gd name="T103" fmla="*/ 2147483647 h 172"/>
                    <a:gd name="T104" fmla="*/ 2147483647 w 226"/>
                    <a:gd name="T105" fmla="*/ 2147483647 h 172"/>
                    <a:gd name="T106" fmla="*/ 2147483647 w 226"/>
                    <a:gd name="T107" fmla="*/ 2147483647 h 172"/>
                    <a:gd name="T108" fmla="*/ 2147483647 w 226"/>
                    <a:gd name="T109" fmla="*/ 2147483647 h 172"/>
                    <a:gd name="T110" fmla="*/ 2147483647 w 226"/>
                    <a:gd name="T111" fmla="*/ 2147483647 h 172"/>
                    <a:gd name="T112" fmla="*/ 2147483647 w 226"/>
                    <a:gd name="T113" fmla="*/ 2147483647 h 172"/>
                    <a:gd name="T114" fmla="*/ 2147483647 w 226"/>
                    <a:gd name="T115" fmla="*/ 2147483647 h 172"/>
                    <a:gd name="T116" fmla="*/ 2147483647 w 226"/>
                    <a:gd name="T117" fmla="*/ 2147483647 h 172"/>
                    <a:gd name="T118" fmla="*/ 2147483647 w 226"/>
                    <a:gd name="T119" fmla="*/ 2147483647 h 172"/>
                    <a:gd name="T120" fmla="*/ 2147483647 w 226"/>
                    <a:gd name="T121" fmla="*/ 2147483647 h 17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26"/>
                    <a:gd name="T184" fmla="*/ 0 h 172"/>
                    <a:gd name="T185" fmla="*/ 226 w 226"/>
                    <a:gd name="T186" fmla="*/ 172 h 172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26" h="172">
                      <a:moveTo>
                        <a:pt x="226" y="16"/>
                      </a:moveTo>
                      <a:lnTo>
                        <a:pt x="219" y="7"/>
                      </a:lnTo>
                      <a:lnTo>
                        <a:pt x="209" y="4"/>
                      </a:lnTo>
                      <a:lnTo>
                        <a:pt x="201" y="19"/>
                      </a:lnTo>
                      <a:lnTo>
                        <a:pt x="188" y="28"/>
                      </a:lnTo>
                      <a:lnTo>
                        <a:pt x="177" y="37"/>
                      </a:lnTo>
                      <a:lnTo>
                        <a:pt x="170" y="40"/>
                      </a:lnTo>
                      <a:lnTo>
                        <a:pt x="171" y="27"/>
                      </a:lnTo>
                      <a:lnTo>
                        <a:pt x="168" y="18"/>
                      </a:lnTo>
                      <a:lnTo>
                        <a:pt x="156" y="16"/>
                      </a:lnTo>
                      <a:lnTo>
                        <a:pt x="150" y="24"/>
                      </a:lnTo>
                      <a:lnTo>
                        <a:pt x="138" y="15"/>
                      </a:lnTo>
                      <a:lnTo>
                        <a:pt x="135" y="9"/>
                      </a:lnTo>
                      <a:lnTo>
                        <a:pt x="122" y="10"/>
                      </a:lnTo>
                      <a:lnTo>
                        <a:pt x="119" y="0"/>
                      </a:lnTo>
                      <a:lnTo>
                        <a:pt x="105" y="7"/>
                      </a:lnTo>
                      <a:lnTo>
                        <a:pt x="92" y="7"/>
                      </a:lnTo>
                      <a:lnTo>
                        <a:pt x="75" y="7"/>
                      </a:lnTo>
                      <a:lnTo>
                        <a:pt x="78" y="16"/>
                      </a:lnTo>
                      <a:lnTo>
                        <a:pt x="72" y="31"/>
                      </a:lnTo>
                      <a:lnTo>
                        <a:pt x="60" y="25"/>
                      </a:lnTo>
                      <a:lnTo>
                        <a:pt x="51" y="33"/>
                      </a:lnTo>
                      <a:lnTo>
                        <a:pt x="48" y="42"/>
                      </a:lnTo>
                      <a:lnTo>
                        <a:pt x="57" y="51"/>
                      </a:lnTo>
                      <a:lnTo>
                        <a:pt x="48" y="57"/>
                      </a:lnTo>
                      <a:lnTo>
                        <a:pt x="30" y="55"/>
                      </a:lnTo>
                      <a:lnTo>
                        <a:pt x="26" y="61"/>
                      </a:lnTo>
                      <a:lnTo>
                        <a:pt x="36" y="70"/>
                      </a:lnTo>
                      <a:lnTo>
                        <a:pt x="39" y="81"/>
                      </a:lnTo>
                      <a:lnTo>
                        <a:pt x="26" y="81"/>
                      </a:lnTo>
                      <a:lnTo>
                        <a:pt x="12" y="85"/>
                      </a:lnTo>
                      <a:lnTo>
                        <a:pt x="15" y="96"/>
                      </a:lnTo>
                      <a:lnTo>
                        <a:pt x="24" y="109"/>
                      </a:lnTo>
                      <a:lnTo>
                        <a:pt x="15" y="114"/>
                      </a:lnTo>
                      <a:lnTo>
                        <a:pt x="3" y="112"/>
                      </a:lnTo>
                      <a:lnTo>
                        <a:pt x="0" y="121"/>
                      </a:lnTo>
                      <a:lnTo>
                        <a:pt x="0" y="133"/>
                      </a:lnTo>
                      <a:lnTo>
                        <a:pt x="0" y="142"/>
                      </a:lnTo>
                      <a:lnTo>
                        <a:pt x="6" y="147"/>
                      </a:lnTo>
                      <a:lnTo>
                        <a:pt x="6" y="160"/>
                      </a:lnTo>
                      <a:lnTo>
                        <a:pt x="8" y="168"/>
                      </a:lnTo>
                      <a:lnTo>
                        <a:pt x="12" y="172"/>
                      </a:lnTo>
                      <a:lnTo>
                        <a:pt x="27" y="172"/>
                      </a:lnTo>
                      <a:lnTo>
                        <a:pt x="32" y="162"/>
                      </a:lnTo>
                      <a:lnTo>
                        <a:pt x="39" y="153"/>
                      </a:lnTo>
                      <a:lnTo>
                        <a:pt x="48" y="160"/>
                      </a:lnTo>
                      <a:lnTo>
                        <a:pt x="60" y="160"/>
                      </a:lnTo>
                      <a:lnTo>
                        <a:pt x="71" y="145"/>
                      </a:lnTo>
                      <a:lnTo>
                        <a:pt x="84" y="133"/>
                      </a:lnTo>
                      <a:lnTo>
                        <a:pt x="99" y="127"/>
                      </a:lnTo>
                      <a:lnTo>
                        <a:pt x="113" y="129"/>
                      </a:lnTo>
                      <a:lnTo>
                        <a:pt x="128" y="117"/>
                      </a:lnTo>
                      <a:lnTo>
                        <a:pt x="141" y="105"/>
                      </a:lnTo>
                      <a:lnTo>
                        <a:pt x="155" y="93"/>
                      </a:lnTo>
                      <a:lnTo>
                        <a:pt x="171" y="81"/>
                      </a:lnTo>
                      <a:lnTo>
                        <a:pt x="174" y="67"/>
                      </a:lnTo>
                      <a:lnTo>
                        <a:pt x="180" y="55"/>
                      </a:lnTo>
                      <a:lnTo>
                        <a:pt x="194" y="51"/>
                      </a:lnTo>
                      <a:lnTo>
                        <a:pt x="212" y="40"/>
                      </a:lnTo>
                      <a:lnTo>
                        <a:pt x="218" y="22"/>
                      </a:lnTo>
                      <a:lnTo>
                        <a:pt x="226" y="16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>
                      <a:lumMod val="65000"/>
                      <a:lumOff val="35000"/>
                    </a:schemeClr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it-IT">
                    <a:ea typeface="+mn-ea"/>
                  </a:endParaRPr>
                </a:p>
              </p:txBody>
            </p:sp>
            <p:sp>
              <p:nvSpPr>
                <p:cNvPr id="13" name="Figura a mano libera 12"/>
                <p:cNvSpPr/>
                <p:nvPr/>
              </p:nvSpPr>
              <p:spPr>
                <a:xfrm>
                  <a:off x="3982995" y="3954228"/>
                  <a:ext cx="111147" cy="331815"/>
                </a:xfrm>
                <a:custGeom>
                  <a:avLst/>
                  <a:gdLst>
                    <a:gd name="connsiteX0" fmla="*/ 15557 w 129857"/>
                    <a:gd name="connsiteY0" fmla="*/ 79692 h 334645"/>
                    <a:gd name="connsiteX1" fmla="*/ 317 w 129857"/>
                    <a:gd name="connsiteY1" fmla="*/ 146367 h 334645"/>
                    <a:gd name="connsiteX2" fmla="*/ 13652 w 129857"/>
                    <a:gd name="connsiteY2" fmla="*/ 232092 h 334645"/>
                    <a:gd name="connsiteX3" fmla="*/ 65087 w 129857"/>
                    <a:gd name="connsiteY3" fmla="*/ 319722 h 334645"/>
                    <a:gd name="connsiteX4" fmla="*/ 106997 w 129857"/>
                    <a:gd name="connsiteY4" fmla="*/ 321627 h 334645"/>
                    <a:gd name="connsiteX5" fmla="*/ 112712 w 129857"/>
                    <a:gd name="connsiteY5" fmla="*/ 281622 h 334645"/>
                    <a:gd name="connsiteX6" fmla="*/ 127952 w 129857"/>
                    <a:gd name="connsiteY6" fmla="*/ 260667 h 334645"/>
                    <a:gd name="connsiteX7" fmla="*/ 122237 w 129857"/>
                    <a:gd name="connsiteY7" fmla="*/ 180657 h 334645"/>
                    <a:gd name="connsiteX8" fmla="*/ 124142 w 129857"/>
                    <a:gd name="connsiteY8" fmla="*/ 91122 h 334645"/>
                    <a:gd name="connsiteX9" fmla="*/ 126047 w 129857"/>
                    <a:gd name="connsiteY9" fmla="*/ 41592 h 334645"/>
                    <a:gd name="connsiteX10" fmla="*/ 101282 w 129857"/>
                    <a:gd name="connsiteY10" fmla="*/ 5397 h 334645"/>
                    <a:gd name="connsiteX11" fmla="*/ 57467 w 129857"/>
                    <a:gd name="connsiteY11" fmla="*/ 9207 h 334645"/>
                    <a:gd name="connsiteX12" fmla="*/ 15557 w 129857"/>
                    <a:gd name="connsiteY12" fmla="*/ 26352 h 334645"/>
                    <a:gd name="connsiteX13" fmla="*/ 15557 w 129857"/>
                    <a:gd name="connsiteY13" fmla="*/ 79692 h 334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29857" h="334645">
                      <a:moveTo>
                        <a:pt x="15557" y="79692"/>
                      </a:moveTo>
                      <a:cubicBezTo>
                        <a:pt x="13017" y="99694"/>
                        <a:pt x="635" y="120967"/>
                        <a:pt x="317" y="146367"/>
                      </a:cubicBezTo>
                      <a:cubicBezTo>
                        <a:pt x="0" y="171767"/>
                        <a:pt x="2857" y="203200"/>
                        <a:pt x="13652" y="232092"/>
                      </a:cubicBezTo>
                      <a:cubicBezTo>
                        <a:pt x="24447" y="260984"/>
                        <a:pt x="49530" y="304800"/>
                        <a:pt x="65087" y="319722"/>
                      </a:cubicBezTo>
                      <a:cubicBezTo>
                        <a:pt x="80645" y="334645"/>
                        <a:pt x="99060" y="327977"/>
                        <a:pt x="106997" y="321627"/>
                      </a:cubicBezTo>
                      <a:cubicBezTo>
                        <a:pt x="114934" y="315277"/>
                        <a:pt x="109219" y="291782"/>
                        <a:pt x="112712" y="281622"/>
                      </a:cubicBezTo>
                      <a:cubicBezTo>
                        <a:pt x="116205" y="271462"/>
                        <a:pt x="126365" y="277494"/>
                        <a:pt x="127952" y="260667"/>
                      </a:cubicBezTo>
                      <a:cubicBezTo>
                        <a:pt x="129539" y="243840"/>
                        <a:pt x="122872" y="208915"/>
                        <a:pt x="122237" y="180657"/>
                      </a:cubicBezTo>
                      <a:cubicBezTo>
                        <a:pt x="121602" y="152400"/>
                        <a:pt x="123507" y="114299"/>
                        <a:pt x="124142" y="91122"/>
                      </a:cubicBezTo>
                      <a:cubicBezTo>
                        <a:pt x="124777" y="67945"/>
                        <a:pt x="129857" y="55880"/>
                        <a:pt x="126047" y="41592"/>
                      </a:cubicBezTo>
                      <a:cubicBezTo>
                        <a:pt x="122237" y="27305"/>
                        <a:pt x="112712" y="10794"/>
                        <a:pt x="101282" y="5397"/>
                      </a:cubicBezTo>
                      <a:cubicBezTo>
                        <a:pt x="89852" y="0"/>
                        <a:pt x="71754" y="5715"/>
                        <a:pt x="57467" y="9207"/>
                      </a:cubicBezTo>
                      <a:cubicBezTo>
                        <a:pt x="43180" y="12699"/>
                        <a:pt x="22860" y="13969"/>
                        <a:pt x="15557" y="26352"/>
                      </a:cubicBezTo>
                      <a:cubicBezTo>
                        <a:pt x="8254" y="38735"/>
                        <a:pt x="18097" y="59690"/>
                        <a:pt x="15557" y="79692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14" name="Figura a mano libera 13"/>
                <p:cNvSpPr/>
                <p:nvPr/>
              </p:nvSpPr>
              <p:spPr>
                <a:xfrm rot="21591225">
                  <a:off x="3953367" y="4359383"/>
                  <a:ext cx="220706" cy="535032"/>
                </a:xfrm>
                <a:custGeom>
                  <a:avLst/>
                  <a:gdLst>
                    <a:gd name="connsiteX0" fmla="*/ 57785 w 232092"/>
                    <a:gd name="connsiteY0" fmla="*/ 66358 h 566421"/>
                    <a:gd name="connsiteX1" fmla="*/ 61595 w 232092"/>
                    <a:gd name="connsiteY1" fmla="*/ 165418 h 566421"/>
                    <a:gd name="connsiteX2" fmla="*/ 55880 w 232092"/>
                    <a:gd name="connsiteY2" fmla="*/ 222568 h 566421"/>
                    <a:gd name="connsiteX3" fmla="*/ 36830 w 232092"/>
                    <a:gd name="connsiteY3" fmla="*/ 256858 h 566421"/>
                    <a:gd name="connsiteX4" fmla="*/ 46355 w 232092"/>
                    <a:gd name="connsiteY4" fmla="*/ 319723 h 566421"/>
                    <a:gd name="connsiteX5" fmla="*/ 25400 w 232092"/>
                    <a:gd name="connsiteY5" fmla="*/ 336868 h 566421"/>
                    <a:gd name="connsiteX6" fmla="*/ 10160 w 232092"/>
                    <a:gd name="connsiteY6" fmla="*/ 369253 h 566421"/>
                    <a:gd name="connsiteX7" fmla="*/ 6350 w 232092"/>
                    <a:gd name="connsiteY7" fmla="*/ 437833 h 566421"/>
                    <a:gd name="connsiteX8" fmla="*/ 6350 w 232092"/>
                    <a:gd name="connsiteY8" fmla="*/ 479743 h 566421"/>
                    <a:gd name="connsiteX9" fmla="*/ 44450 w 232092"/>
                    <a:gd name="connsiteY9" fmla="*/ 525463 h 566421"/>
                    <a:gd name="connsiteX10" fmla="*/ 61595 w 232092"/>
                    <a:gd name="connsiteY10" fmla="*/ 563563 h 566421"/>
                    <a:gd name="connsiteX11" fmla="*/ 101600 w 232092"/>
                    <a:gd name="connsiteY11" fmla="*/ 542608 h 566421"/>
                    <a:gd name="connsiteX12" fmla="*/ 130175 w 232092"/>
                    <a:gd name="connsiteY12" fmla="*/ 483553 h 566421"/>
                    <a:gd name="connsiteX13" fmla="*/ 187325 w 232092"/>
                    <a:gd name="connsiteY13" fmla="*/ 474028 h 566421"/>
                    <a:gd name="connsiteX14" fmla="*/ 225425 w 232092"/>
                    <a:gd name="connsiteY14" fmla="*/ 437833 h 566421"/>
                    <a:gd name="connsiteX15" fmla="*/ 225425 w 232092"/>
                    <a:gd name="connsiteY15" fmla="*/ 397828 h 566421"/>
                    <a:gd name="connsiteX16" fmla="*/ 229235 w 232092"/>
                    <a:gd name="connsiteY16" fmla="*/ 296863 h 566421"/>
                    <a:gd name="connsiteX17" fmla="*/ 225425 w 232092"/>
                    <a:gd name="connsiteY17" fmla="*/ 232093 h 566421"/>
                    <a:gd name="connsiteX18" fmla="*/ 231140 w 232092"/>
                    <a:gd name="connsiteY18" fmla="*/ 163513 h 566421"/>
                    <a:gd name="connsiteX19" fmla="*/ 219710 w 232092"/>
                    <a:gd name="connsiteY19" fmla="*/ 94933 h 566421"/>
                    <a:gd name="connsiteX20" fmla="*/ 191135 w 232092"/>
                    <a:gd name="connsiteY20" fmla="*/ 30163 h 566421"/>
                    <a:gd name="connsiteX21" fmla="*/ 145415 w 232092"/>
                    <a:gd name="connsiteY21" fmla="*/ 5398 h 566421"/>
                    <a:gd name="connsiteX22" fmla="*/ 57785 w 232092"/>
                    <a:gd name="connsiteY22" fmla="*/ 66358 h 566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32092" h="566421">
                      <a:moveTo>
                        <a:pt x="57785" y="66358"/>
                      </a:moveTo>
                      <a:cubicBezTo>
                        <a:pt x="43815" y="93028"/>
                        <a:pt x="61912" y="139383"/>
                        <a:pt x="61595" y="165418"/>
                      </a:cubicBezTo>
                      <a:cubicBezTo>
                        <a:pt x="61278" y="191453"/>
                        <a:pt x="60008" y="207328"/>
                        <a:pt x="55880" y="222568"/>
                      </a:cubicBezTo>
                      <a:cubicBezTo>
                        <a:pt x="51753" y="237808"/>
                        <a:pt x="38417" y="240666"/>
                        <a:pt x="36830" y="256858"/>
                      </a:cubicBezTo>
                      <a:cubicBezTo>
                        <a:pt x="35243" y="273050"/>
                        <a:pt x="48260" y="306388"/>
                        <a:pt x="46355" y="319723"/>
                      </a:cubicBezTo>
                      <a:cubicBezTo>
                        <a:pt x="44450" y="333058"/>
                        <a:pt x="31432" y="328613"/>
                        <a:pt x="25400" y="336868"/>
                      </a:cubicBezTo>
                      <a:cubicBezTo>
                        <a:pt x="19368" y="345123"/>
                        <a:pt x="13335" y="352426"/>
                        <a:pt x="10160" y="369253"/>
                      </a:cubicBezTo>
                      <a:cubicBezTo>
                        <a:pt x="6985" y="386081"/>
                        <a:pt x="6985" y="419418"/>
                        <a:pt x="6350" y="437833"/>
                      </a:cubicBezTo>
                      <a:cubicBezTo>
                        <a:pt x="5715" y="456248"/>
                        <a:pt x="0" y="465138"/>
                        <a:pt x="6350" y="479743"/>
                      </a:cubicBezTo>
                      <a:cubicBezTo>
                        <a:pt x="12700" y="494348"/>
                        <a:pt x="35243" y="511493"/>
                        <a:pt x="44450" y="525463"/>
                      </a:cubicBezTo>
                      <a:cubicBezTo>
                        <a:pt x="53657" y="539433"/>
                        <a:pt x="52070" y="560706"/>
                        <a:pt x="61595" y="563563"/>
                      </a:cubicBezTo>
                      <a:cubicBezTo>
                        <a:pt x="71120" y="566421"/>
                        <a:pt x="90170" y="555943"/>
                        <a:pt x="101600" y="542608"/>
                      </a:cubicBezTo>
                      <a:cubicBezTo>
                        <a:pt x="113030" y="529273"/>
                        <a:pt x="115887" y="494983"/>
                        <a:pt x="130175" y="483553"/>
                      </a:cubicBezTo>
                      <a:cubicBezTo>
                        <a:pt x="144463" y="472123"/>
                        <a:pt x="171450" y="481648"/>
                        <a:pt x="187325" y="474028"/>
                      </a:cubicBezTo>
                      <a:cubicBezTo>
                        <a:pt x="203200" y="466408"/>
                        <a:pt x="219075" y="450533"/>
                        <a:pt x="225425" y="437833"/>
                      </a:cubicBezTo>
                      <a:cubicBezTo>
                        <a:pt x="231775" y="425133"/>
                        <a:pt x="224790" y="421323"/>
                        <a:pt x="225425" y="397828"/>
                      </a:cubicBezTo>
                      <a:cubicBezTo>
                        <a:pt x="226060" y="374333"/>
                        <a:pt x="229235" y="324485"/>
                        <a:pt x="229235" y="296863"/>
                      </a:cubicBezTo>
                      <a:cubicBezTo>
                        <a:pt x="229235" y="269241"/>
                        <a:pt x="225108" y="254318"/>
                        <a:pt x="225425" y="232093"/>
                      </a:cubicBezTo>
                      <a:cubicBezTo>
                        <a:pt x="225742" y="209868"/>
                        <a:pt x="232092" y="186373"/>
                        <a:pt x="231140" y="163513"/>
                      </a:cubicBezTo>
                      <a:cubicBezTo>
                        <a:pt x="230188" y="140653"/>
                        <a:pt x="226377" y="117158"/>
                        <a:pt x="219710" y="94933"/>
                      </a:cubicBezTo>
                      <a:cubicBezTo>
                        <a:pt x="213043" y="72708"/>
                        <a:pt x="203518" y="45086"/>
                        <a:pt x="191135" y="30163"/>
                      </a:cubicBezTo>
                      <a:cubicBezTo>
                        <a:pt x="178753" y="15241"/>
                        <a:pt x="167640" y="0"/>
                        <a:pt x="145415" y="5398"/>
                      </a:cubicBezTo>
                      <a:cubicBezTo>
                        <a:pt x="123190" y="10796"/>
                        <a:pt x="71755" y="39688"/>
                        <a:pt x="57785" y="66358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  <p:sp>
            <p:nvSpPr>
              <p:cNvPr id="34" name="Rettangolo 33"/>
              <p:cNvSpPr/>
              <p:nvPr/>
            </p:nvSpPr>
            <p:spPr>
              <a:xfrm>
                <a:off x="4386226" y="3322411"/>
                <a:ext cx="671568" cy="6128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</p:grpSp>
      <p:grpSp>
        <p:nvGrpSpPr>
          <p:cNvPr id="7" name="Gruppo 102"/>
          <p:cNvGrpSpPr>
            <a:grpSpLocks/>
          </p:cNvGrpSpPr>
          <p:nvPr/>
        </p:nvGrpSpPr>
        <p:grpSpPr bwMode="auto">
          <a:xfrm>
            <a:off x="2563813" y="2027238"/>
            <a:ext cx="2824162" cy="1871662"/>
            <a:chOff x="2563495" y="2026920"/>
            <a:chExt cx="2824162" cy="1872615"/>
          </a:xfrm>
        </p:grpSpPr>
        <p:sp>
          <p:nvSpPr>
            <p:cNvPr id="37" name="Figura a mano libera 36"/>
            <p:cNvSpPr/>
            <p:nvPr/>
          </p:nvSpPr>
          <p:spPr>
            <a:xfrm>
              <a:off x="3303270" y="2026920"/>
              <a:ext cx="793750" cy="443138"/>
            </a:xfrm>
            <a:custGeom>
              <a:avLst/>
              <a:gdLst>
                <a:gd name="connsiteX0" fmla="*/ 154305 w 793432"/>
                <a:gd name="connsiteY0" fmla="*/ 158115 h 442595"/>
                <a:gd name="connsiteX1" fmla="*/ 100965 w 793432"/>
                <a:gd name="connsiteY1" fmla="*/ 156210 h 442595"/>
                <a:gd name="connsiteX2" fmla="*/ 15240 w 793432"/>
                <a:gd name="connsiteY2" fmla="*/ 180975 h 442595"/>
                <a:gd name="connsiteX3" fmla="*/ 19050 w 793432"/>
                <a:gd name="connsiteY3" fmla="*/ 238125 h 442595"/>
                <a:gd name="connsiteX4" fmla="*/ 129540 w 793432"/>
                <a:gd name="connsiteY4" fmla="*/ 333375 h 442595"/>
                <a:gd name="connsiteX5" fmla="*/ 209550 w 793432"/>
                <a:gd name="connsiteY5" fmla="*/ 361950 h 442595"/>
                <a:gd name="connsiteX6" fmla="*/ 285750 w 793432"/>
                <a:gd name="connsiteY6" fmla="*/ 350520 h 442595"/>
                <a:gd name="connsiteX7" fmla="*/ 335280 w 793432"/>
                <a:gd name="connsiteY7" fmla="*/ 320040 h 442595"/>
                <a:gd name="connsiteX8" fmla="*/ 379095 w 793432"/>
                <a:gd name="connsiteY8" fmla="*/ 310515 h 442595"/>
                <a:gd name="connsiteX9" fmla="*/ 361950 w 793432"/>
                <a:gd name="connsiteY9" fmla="*/ 379095 h 442595"/>
                <a:gd name="connsiteX10" fmla="*/ 340995 w 793432"/>
                <a:gd name="connsiteY10" fmla="*/ 436245 h 442595"/>
                <a:gd name="connsiteX11" fmla="*/ 459105 w 793432"/>
                <a:gd name="connsiteY11" fmla="*/ 417195 h 442595"/>
                <a:gd name="connsiteX12" fmla="*/ 561975 w 793432"/>
                <a:gd name="connsiteY12" fmla="*/ 384810 h 442595"/>
                <a:gd name="connsiteX13" fmla="*/ 641985 w 793432"/>
                <a:gd name="connsiteY13" fmla="*/ 339090 h 442595"/>
                <a:gd name="connsiteX14" fmla="*/ 680085 w 793432"/>
                <a:gd name="connsiteY14" fmla="*/ 287655 h 442595"/>
                <a:gd name="connsiteX15" fmla="*/ 695325 w 793432"/>
                <a:gd name="connsiteY15" fmla="*/ 201930 h 442595"/>
                <a:gd name="connsiteX16" fmla="*/ 720090 w 793432"/>
                <a:gd name="connsiteY16" fmla="*/ 146685 h 442595"/>
                <a:gd name="connsiteX17" fmla="*/ 752475 w 793432"/>
                <a:gd name="connsiteY17" fmla="*/ 179070 h 442595"/>
                <a:gd name="connsiteX18" fmla="*/ 786765 w 793432"/>
                <a:gd name="connsiteY18" fmla="*/ 190500 h 442595"/>
                <a:gd name="connsiteX19" fmla="*/ 792480 w 793432"/>
                <a:gd name="connsiteY19" fmla="*/ 139065 h 442595"/>
                <a:gd name="connsiteX20" fmla="*/ 782955 w 793432"/>
                <a:gd name="connsiteY20" fmla="*/ 99060 h 442595"/>
                <a:gd name="connsiteX21" fmla="*/ 758190 w 793432"/>
                <a:gd name="connsiteY21" fmla="*/ 89535 h 442595"/>
                <a:gd name="connsiteX22" fmla="*/ 756285 w 793432"/>
                <a:gd name="connsiteY22" fmla="*/ 41910 h 442595"/>
                <a:gd name="connsiteX23" fmla="*/ 723900 w 793432"/>
                <a:gd name="connsiteY23" fmla="*/ 5715 h 442595"/>
                <a:gd name="connsiteX24" fmla="*/ 603885 w 793432"/>
                <a:gd name="connsiteY24" fmla="*/ 7620 h 442595"/>
                <a:gd name="connsiteX25" fmla="*/ 546735 w 793432"/>
                <a:gd name="connsiteY25" fmla="*/ 15240 h 442595"/>
                <a:gd name="connsiteX26" fmla="*/ 493395 w 793432"/>
                <a:gd name="connsiteY26" fmla="*/ 19050 h 442595"/>
                <a:gd name="connsiteX27" fmla="*/ 455295 w 793432"/>
                <a:gd name="connsiteY27" fmla="*/ 43815 h 442595"/>
                <a:gd name="connsiteX28" fmla="*/ 485775 w 793432"/>
                <a:gd name="connsiteY28" fmla="*/ 104775 h 442595"/>
                <a:gd name="connsiteX29" fmla="*/ 497205 w 793432"/>
                <a:gd name="connsiteY29" fmla="*/ 171450 h 442595"/>
                <a:gd name="connsiteX30" fmla="*/ 464820 w 793432"/>
                <a:gd name="connsiteY30" fmla="*/ 192405 h 442595"/>
                <a:gd name="connsiteX31" fmla="*/ 421005 w 793432"/>
                <a:gd name="connsiteY31" fmla="*/ 175260 h 442595"/>
                <a:gd name="connsiteX32" fmla="*/ 396240 w 793432"/>
                <a:gd name="connsiteY32" fmla="*/ 194310 h 442595"/>
                <a:gd name="connsiteX33" fmla="*/ 361950 w 793432"/>
                <a:gd name="connsiteY33" fmla="*/ 196215 h 442595"/>
                <a:gd name="connsiteX34" fmla="*/ 350520 w 793432"/>
                <a:gd name="connsiteY34" fmla="*/ 148590 h 442595"/>
                <a:gd name="connsiteX35" fmla="*/ 339090 w 793432"/>
                <a:gd name="connsiteY35" fmla="*/ 125730 h 442595"/>
                <a:gd name="connsiteX36" fmla="*/ 222885 w 793432"/>
                <a:gd name="connsiteY36" fmla="*/ 146685 h 442595"/>
                <a:gd name="connsiteX37" fmla="*/ 154305 w 793432"/>
                <a:gd name="connsiteY37" fmla="*/ 158115 h 4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93432" h="442595">
                  <a:moveTo>
                    <a:pt x="154305" y="158115"/>
                  </a:moveTo>
                  <a:cubicBezTo>
                    <a:pt x="139224" y="155257"/>
                    <a:pt x="124143" y="152400"/>
                    <a:pt x="100965" y="156210"/>
                  </a:cubicBezTo>
                  <a:cubicBezTo>
                    <a:pt x="77788" y="160020"/>
                    <a:pt x="28892" y="167323"/>
                    <a:pt x="15240" y="180975"/>
                  </a:cubicBezTo>
                  <a:cubicBezTo>
                    <a:pt x="1588" y="194627"/>
                    <a:pt x="0" y="212725"/>
                    <a:pt x="19050" y="238125"/>
                  </a:cubicBezTo>
                  <a:cubicBezTo>
                    <a:pt x="38100" y="263525"/>
                    <a:pt x="97790" y="312738"/>
                    <a:pt x="129540" y="333375"/>
                  </a:cubicBezTo>
                  <a:cubicBezTo>
                    <a:pt x="161290" y="354012"/>
                    <a:pt x="183515" y="359093"/>
                    <a:pt x="209550" y="361950"/>
                  </a:cubicBezTo>
                  <a:cubicBezTo>
                    <a:pt x="235585" y="364807"/>
                    <a:pt x="264795" y="357505"/>
                    <a:pt x="285750" y="350520"/>
                  </a:cubicBezTo>
                  <a:cubicBezTo>
                    <a:pt x="306705" y="343535"/>
                    <a:pt x="319723" y="326707"/>
                    <a:pt x="335280" y="320040"/>
                  </a:cubicBezTo>
                  <a:cubicBezTo>
                    <a:pt x="350837" y="313373"/>
                    <a:pt x="374650" y="300673"/>
                    <a:pt x="379095" y="310515"/>
                  </a:cubicBezTo>
                  <a:cubicBezTo>
                    <a:pt x="383540" y="320357"/>
                    <a:pt x="368300" y="358140"/>
                    <a:pt x="361950" y="379095"/>
                  </a:cubicBezTo>
                  <a:cubicBezTo>
                    <a:pt x="355600" y="400050"/>
                    <a:pt x="324803" y="429895"/>
                    <a:pt x="340995" y="436245"/>
                  </a:cubicBezTo>
                  <a:cubicBezTo>
                    <a:pt x="357187" y="442595"/>
                    <a:pt x="422275" y="425768"/>
                    <a:pt x="459105" y="417195"/>
                  </a:cubicBezTo>
                  <a:cubicBezTo>
                    <a:pt x="495935" y="408623"/>
                    <a:pt x="531495" y="397828"/>
                    <a:pt x="561975" y="384810"/>
                  </a:cubicBezTo>
                  <a:cubicBezTo>
                    <a:pt x="592455" y="371792"/>
                    <a:pt x="622300" y="355282"/>
                    <a:pt x="641985" y="339090"/>
                  </a:cubicBezTo>
                  <a:cubicBezTo>
                    <a:pt x="661670" y="322898"/>
                    <a:pt x="671195" y="310515"/>
                    <a:pt x="680085" y="287655"/>
                  </a:cubicBezTo>
                  <a:cubicBezTo>
                    <a:pt x="688975" y="264795"/>
                    <a:pt x="688658" y="225425"/>
                    <a:pt x="695325" y="201930"/>
                  </a:cubicBezTo>
                  <a:cubicBezTo>
                    <a:pt x="701993" y="178435"/>
                    <a:pt x="710565" y="150495"/>
                    <a:pt x="720090" y="146685"/>
                  </a:cubicBezTo>
                  <a:cubicBezTo>
                    <a:pt x="729615" y="142875"/>
                    <a:pt x="741363" y="171768"/>
                    <a:pt x="752475" y="179070"/>
                  </a:cubicBezTo>
                  <a:cubicBezTo>
                    <a:pt x="763588" y="186373"/>
                    <a:pt x="780098" y="197167"/>
                    <a:pt x="786765" y="190500"/>
                  </a:cubicBezTo>
                  <a:cubicBezTo>
                    <a:pt x="793432" y="183833"/>
                    <a:pt x="793115" y="154305"/>
                    <a:pt x="792480" y="139065"/>
                  </a:cubicBezTo>
                  <a:cubicBezTo>
                    <a:pt x="791845" y="123825"/>
                    <a:pt x="788670" y="107315"/>
                    <a:pt x="782955" y="99060"/>
                  </a:cubicBezTo>
                  <a:cubicBezTo>
                    <a:pt x="777240" y="90805"/>
                    <a:pt x="762635" y="99060"/>
                    <a:pt x="758190" y="89535"/>
                  </a:cubicBezTo>
                  <a:cubicBezTo>
                    <a:pt x="753745" y="80010"/>
                    <a:pt x="762000" y="55880"/>
                    <a:pt x="756285" y="41910"/>
                  </a:cubicBezTo>
                  <a:cubicBezTo>
                    <a:pt x="750570" y="27940"/>
                    <a:pt x="749300" y="11430"/>
                    <a:pt x="723900" y="5715"/>
                  </a:cubicBezTo>
                  <a:cubicBezTo>
                    <a:pt x="698500" y="0"/>
                    <a:pt x="633412" y="6033"/>
                    <a:pt x="603885" y="7620"/>
                  </a:cubicBezTo>
                  <a:cubicBezTo>
                    <a:pt x="574358" y="9207"/>
                    <a:pt x="565150" y="13335"/>
                    <a:pt x="546735" y="15240"/>
                  </a:cubicBezTo>
                  <a:cubicBezTo>
                    <a:pt x="528320" y="17145"/>
                    <a:pt x="508635" y="14288"/>
                    <a:pt x="493395" y="19050"/>
                  </a:cubicBezTo>
                  <a:cubicBezTo>
                    <a:pt x="478155" y="23812"/>
                    <a:pt x="456565" y="29528"/>
                    <a:pt x="455295" y="43815"/>
                  </a:cubicBezTo>
                  <a:cubicBezTo>
                    <a:pt x="454025" y="58102"/>
                    <a:pt x="478790" y="83502"/>
                    <a:pt x="485775" y="104775"/>
                  </a:cubicBezTo>
                  <a:cubicBezTo>
                    <a:pt x="492760" y="126048"/>
                    <a:pt x="500698" y="156845"/>
                    <a:pt x="497205" y="171450"/>
                  </a:cubicBezTo>
                  <a:cubicBezTo>
                    <a:pt x="493713" y="186055"/>
                    <a:pt x="477520" y="191770"/>
                    <a:pt x="464820" y="192405"/>
                  </a:cubicBezTo>
                  <a:cubicBezTo>
                    <a:pt x="452120" y="193040"/>
                    <a:pt x="432435" y="174943"/>
                    <a:pt x="421005" y="175260"/>
                  </a:cubicBezTo>
                  <a:cubicBezTo>
                    <a:pt x="409575" y="175578"/>
                    <a:pt x="406083" y="190818"/>
                    <a:pt x="396240" y="194310"/>
                  </a:cubicBezTo>
                  <a:cubicBezTo>
                    <a:pt x="386398" y="197803"/>
                    <a:pt x="369570" y="203835"/>
                    <a:pt x="361950" y="196215"/>
                  </a:cubicBezTo>
                  <a:cubicBezTo>
                    <a:pt x="354330" y="188595"/>
                    <a:pt x="354330" y="160338"/>
                    <a:pt x="350520" y="148590"/>
                  </a:cubicBezTo>
                  <a:cubicBezTo>
                    <a:pt x="346710" y="136843"/>
                    <a:pt x="360362" y="126047"/>
                    <a:pt x="339090" y="125730"/>
                  </a:cubicBezTo>
                  <a:cubicBezTo>
                    <a:pt x="317818" y="125413"/>
                    <a:pt x="222885" y="146685"/>
                    <a:pt x="222885" y="146685"/>
                  </a:cubicBezTo>
                  <a:lnTo>
                    <a:pt x="154305" y="158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8" name="Figura a mano libera 37"/>
            <p:cNvSpPr/>
            <p:nvPr/>
          </p:nvSpPr>
          <p:spPr>
            <a:xfrm>
              <a:off x="3565207" y="2708304"/>
              <a:ext cx="163513" cy="195362"/>
            </a:xfrm>
            <a:custGeom>
              <a:avLst/>
              <a:gdLst>
                <a:gd name="connsiteX0" fmla="*/ 107315 w 163195"/>
                <a:gd name="connsiteY0" fmla="*/ 48260 h 195263"/>
                <a:gd name="connsiteX1" fmla="*/ 13970 w 163195"/>
                <a:gd name="connsiteY1" fmla="*/ 103505 h 195263"/>
                <a:gd name="connsiteX2" fmla="*/ 23495 w 163195"/>
                <a:gd name="connsiteY2" fmla="*/ 145415 h 195263"/>
                <a:gd name="connsiteX3" fmla="*/ 48260 w 163195"/>
                <a:gd name="connsiteY3" fmla="*/ 193040 h 195263"/>
                <a:gd name="connsiteX4" fmla="*/ 116840 w 163195"/>
                <a:gd name="connsiteY4" fmla="*/ 158750 h 195263"/>
                <a:gd name="connsiteX5" fmla="*/ 149225 w 163195"/>
                <a:gd name="connsiteY5" fmla="*/ 84455 h 195263"/>
                <a:gd name="connsiteX6" fmla="*/ 162560 w 163195"/>
                <a:gd name="connsiteY6" fmla="*/ 17780 h 195263"/>
                <a:gd name="connsiteX7" fmla="*/ 153035 w 163195"/>
                <a:gd name="connsiteY7" fmla="*/ 2540 h 195263"/>
                <a:gd name="connsiteX8" fmla="*/ 107315 w 163195"/>
                <a:gd name="connsiteY8" fmla="*/ 48260 h 195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3195" h="195263">
                  <a:moveTo>
                    <a:pt x="107315" y="48260"/>
                  </a:moveTo>
                  <a:cubicBezTo>
                    <a:pt x="84138" y="65087"/>
                    <a:pt x="27940" y="87313"/>
                    <a:pt x="13970" y="103505"/>
                  </a:cubicBezTo>
                  <a:cubicBezTo>
                    <a:pt x="0" y="119697"/>
                    <a:pt x="17780" y="130493"/>
                    <a:pt x="23495" y="145415"/>
                  </a:cubicBezTo>
                  <a:cubicBezTo>
                    <a:pt x="29210" y="160337"/>
                    <a:pt x="32702" y="190817"/>
                    <a:pt x="48260" y="193040"/>
                  </a:cubicBezTo>
                  <a:cubicBezTo>
                    <a:pt x="63818" y="195263"/>
                    <a:pt x="100012" y="176848"/>
                    <a:pt x="116840" y="158750"/>
                  </a:cubicBezTo>
                  <a:cubicBezTo>
                    <a:pt x="133668" y="140652"/>
                    <a:pt x="141605" y="107950"/>
                    <a:pt x="149225" y="84455"/>
                  </a:cubicBezTo>
                  <a:cubicBezTo>
                    <a:pt x="156845" y="60960"/>
                    <a:pt x="161925" y="31432"/>
                    <a:pt x="162560" y="17780"/>
                  </a:cubicBezTo>
                  <a:cubicBezTo>
                    <a:pt x="163195" y="4128"/>
                    <a:pt x="160020" y="0"/>
                    <a:pt x="153035" y="2540"/>
                  </a:cubicBezTo>
                  <a:cubicBezTo>
                    <a:pt x="146050" y="5080"/>
                    <a:pt x="130492" y="31433"/>
                    <a:pt x="107315" y="4826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0" name="Figura a mano libera 39"/>
            <p:cNvSpPr/>
            <p:nvPr/>
          </p:nvSpPr>
          <p:spPr>
            <a:xfrm>
              <a:off x="2563495" y="2884606"/>
              <a:ext cx="712787" cy="889453"/>
            </a:xfrm>
            <a:custGeom>
              <a:avLst/>
              <a:gdLst>
                <a:gd name="connsiteX0" fmla="*/ 297815 w 713105"/>
                <a:gd name="connsiteY0" fmla="*/ 147002 h 890905"/>
                <a:gd name="connsiteX1" fmla="*/ 236855 w 713105"/>
                <a:gd name="connsiteY1" fmla="*/ 135572 h 890905"/>
                <a:gd name="connsiteX2" fmla="*/ 101600 w 713105"/>
                <a:gd name="connsiteY2" fmla="*/ 139382 h 890905"/>
                <a:gd name="connsiteX3" fmla="*/ 61595 w 713105"/>
                <a:gd name="connsiteY3" fmla="*/ 141287 h 890905"/>
                <a:gd name="connsiteX4" fmla="*/ 19685 w 713105"/>
                <a:gd name="connsiteY4" fmla="*/ 192722 h 890905"/>
                <a:gd name="connsiteX5" fmla="*/ 4445 w 713105"/>
                <a:gd name="connsiteY5" fmla="*/ 263207 h 890905"/>
                <a:gd name="connsiteX6" fmla="*/ 46355 w 713105"/>
                <a:gd name="connsiteY6" fmla="*/ 329882 h 890905"/>
                <a:gd name="connsiteX7" fmla="*/ 55880 w 713105"/>
                <a:gd name="connsiteY7" fmla="*/ 385127 h 890905"/>
                <a:gd name="connsiteX8" fmla="*/ 65405 w 713105"/>
                <a:gd name="connsiteY8" fmla="*/ 411797 h 890905"/>
                <a:gd name="connsiteX9" fmla="*/ 118745 w 713105"/>
                <a:gd name="connsiteY9" fmla="*/ 430847 h 890905"/>
                <a:gd name="connsiteX10" fmla="*/ 137795 w 713105"/>
                <a:gd name="connsiteY10" fmla="*/ 470852 h 890905"/>
                <a:gd name="connsiteX11" fmla="*/ 173990 w 713105"/>
                <a:gd name="connsiteY11" fmla="*/ 585152 h 890905"/>
                <a:gd name="connsiteX12" fmla="*/ 149225 w 713105"/>
                <a:gd name="connsiteY12" fmla="*/ 638492 h 890905"/>
                <a:gd name="connsiteX13" fmla="*/ 145415 w 713105"/>
                <a:gd name="connsiteY13" fmla="*/ 684212 h 890905"/>
                <a:gd name="connsiteX14" fmla="*/ 173990 w 713105"/>
                <a:gd name="connsiteY14" fmla="*/ 741362 h 890905"/>
                <a:gd name="connsiteX15" fmla="*/ 156845 w 713105"/>
                <a:gd name="connsiteY15" fmla="*/ 825182 h 890905"/>
                <a:gd name="connsiteX16" fmla="*/ 103505 w 713105"/>
                <a:gd name="connsiteY16" fmla="*/ 857567 h 890905"/>
                <a:gd name="connsiteX17" fmla="*/ 173990 w 713105"/>
                <a:gd name="connsiteY17" fmla="*/ 888047 h 890905"/>
                <a:gd name="connsiteX18" fmla="*/ 276860 w 713105"/>
                <a:gd name="connsiteY18" fmla="*/ 874712 h 890905"/>
                <a:gd name="connsiteX19" fmla="*/ 332105 w 713105"/>
                <a:gd name="connsiteY19" fmla="*/ 861377 h 890905"/>
                <a:gd name="connsiteX20" fmla="*/ 314960 w 713105"/>
                <a:gd name="connsiteY20" fmla="*/ 836612 h 890905"/>
                <a:gd name="connsiteX21" fmla="*/ 276860 w 713105"/>
                <a:gd name="connsiteY21" fmla="*/ 785177 h 890905"/>
                <a:gd name="connsiteX22" fmla="*/ 276860 w 713105"/>
                <a:gd name="connsiteY22" fmla="*/ 739457 h 890905"/>
                <a:gd name="connsiteX23" fmla="*/ 303530 w 713105"/>
                <a:gd name="connsiteY23" fmla="*/ 674687 h 890905"/>
                <a:gd name="connsiteX24" fmla="*/ 267335 w 713105"/>
                <a:gd name="connsiteY24" fmla="*/ 667067 h 890905"/>
                <a:gd name="connsiteX25" fmla="*/ 240665 w 713105"/>
                <a:gd name="connsiteY25" fmla="*/ 623252 h 890905"/>
                <a:gd name="connsiteX26" fmla="*/ 286385 w 713105"/>
                <a:gd name="connsiteY26" fmla="*/ 627062 h 890905"/>
                <a:gd name="connsiteX27" fmla="*/ 353060 w 713105"/>
                <a:gd name="connsiteY27" fmla="*/ 644207 h 890905"/>
                <a:gd name="connsiteX28" fmla="*/ 406400 w 713105"/>
                <a:gd name="connsiteY28" fmla="*/ 638492 h 890905"/>
                <a:gd name="connsiteX29" fmla="*/ 434975 w 713105"/>
                <a:gd name="connsiteY29" fmla="*/ 676592 h 890905"/>
                <a:gd name="connsiteX30" fmla="*/ 393065 w 713105"/>
                <a:gd name="connsiteY30" fmla="*/ 720407 h 890905"/>
                <a:gd name="connsiteX31" fmla="*/ 360680 w 713105"/>
                <a:gd name="connsiteY31" fmla="*/ 756602 h 890905"/>
                <a:gd name="connsiteX32" fmla="*/ 375920 w 713105"/>
                <a:gd name="connsiteY32" fmla="*/ 792797 h 890905"/>
                <a:gd name="connsiteX33" fmla="*/ 436880 w 713105"/>
                <a:gd name="connsiteY33" fmla="*/ 777557 h 890905"/>
                <a:gd name="connsiteX34" fmla="*/ 486410 w 713105"/>
                <a:gd name="connsiteY34" fmla="*/ 701357 h 890905"/>
                <a:gd name="connsiteX35" fmla="*/ 564515 w 713105"/>
                <a:gd name="connsiteY35" fmla="*/ 659447 h 890905"/>
                <a:gd name="connsiteX36" fmla="*/ 629285 w 713105"/>
                <a:gd name="connsiteY36" fmla="*/ 623252 h 890905"/>
                <a:gd name="connsiteX37" fmla="*/ 631190 w 713105"/>
                <a:gd name="connsiteY37" fmla="*/ 562292 h 890905"/>
                <a:gd name="connsiteX38" fmla="*/ 655955 w 713105"/>
                <a:gd name="connsiteY38" fmla="*/ 463232 h 890905"/>
                <a:gd name="connsiteX39" fmla="*/ 667385 w 713105"/>
                <a:gd name="connsiteY39" fmla="*/ 425132 h 890905"/>
                <a:gd name="connsiteX40" fmla="*/ 667385 w 713105"/>
                <a:gd name="connsiteY40" fmla="*/ 362267 h 890905"/>
                <a:gd name="connsiteX41" fmla="*/ 705485 w 713105"/>
                <a:gd name="connsiteY41" fmla="*/ 282257 h 890905"/>
                <a:gd name="connsiteX42" fmla="*/ 711200 w 713105"/>
                <a:gd name="connsiteY42" fmla="*/ 253682 h 890905"/>
                <a:gd name="connsiteX43" fmla="*/ 694055 w 713105"/>
                <a:gd name="connsiteY43" fmla="*/ 209867 h 890905"/>
                <a:gd name="connsiteX44" fmla="*/ 695960 w 713105"/>
                <a:gd name="connsiteY44" fmla="*/ 118427 h 890905"/>
                <a:gd name="connsiteX45" fmla="*/ 684530 w 713105"/>
                <a:gd name="connsiteY45" fmla="*/ 44132 h 890905"/>
                <a:gd name="connsiteX46" fmla="*/ 675005 w 713105"/>
                <a:gd name="connsiteY46" fmla="*/ 7937 h 890905"/>
                <a:gd name="connsiteX47" fmla="*/ 646430 w 713105"/>
                <a:gd name="connsiteY47" fmla="*/ 13652 h 890905"/>
                <a:gd name="connsiteX48" fmla="*/ 600710 w 713105"/>
                <a:gd name="connsiteY48" fmla="*/ 7937 h 890905"/>
                <a:gd name="connsiteX49" fmla="*/ 575945 w 713105"/>
                <a:gd name="connsiteY49" fmla="*/ 61277 h 890905"/>
                <a:gd name="connsiteX50" fmla="*/ 579755 w 713105"/>
                <a:gd name="connsiteY50" fmla="*/ 143192 h 890905"/>
                <a:gd name="connsiteX51" fmla="*/ 585470 w 713105"/>
                <a:gd name="connsiteY51" fmla="*/ 177482 h 890905"/>
                <a:gd name="connsiteX52" fmla="*/ 570230 w 713105"/>
                <a:gd name="connsiteY52" fmla="*/ 211772 h 890905"/>
                <a:gd name="connsiteX53" fmla="*/ 617855 w 713105"/>
                <a:gd name="connsiteY53" fmla="*/ 211772 h 890905"/>
                <a:gd name="connsiteX54" fmla="*/ 625475 w 713105"/>
                <a:gd name="connsiteY54" fmla="*/ 240347 h 890905"/>
                <a:gd name="connsiteX55" fmla="*/ 589280 w 713105"/>
                <a:gd name="connsiteY55" fmla="*/ 314642 h 890905"/>
                <a:gd name="connsiteX56" fmla="*/ 560705 w 713105"/>
                <a:gd name="connsiteY56" fmla="*/ 320357 h 890905"/>
                <a:gd name="connsiteX57" fmla="*/ 539750 w 713105"/>
                <a:gd name="connsiteY57" fmla="*/ 265112 h 890905"/>
                <a:gd name="connsiteX58" fmla="*/ 492125 w 713105"/>
                <a:gd name="connsiteY58" fmla="*/ 299402 h 890905"/>
                <a:gd name="connsiteX59" fmla="*/ 476885 w 713105"/>
                <a:gd name="connsiteY59" fmla="*/ 360362 h 890905"/>
                <a:gd name="connsiteX60" fmla="*/ 429260 w 713105"/>
                <a:gd name="connsiteY60" fmla="*/ 413702 h 890905"/>
                <a:gd name="connsiteX61" fmla="*/ 442595 w 713105"/>
                <a:gd name="connsiteY61" fmla="*/ 446087 h 890905"/>
                <a:gd name="connsiteX62" fmla="*/ 423545 w 713105"/>
                <a:gd name="connsiteY62" fmla="*/ 463232 h 890905"/>
                <a:gd name="connsiteX63" fmla="*/ 393065 w 713105"/>
                <a:gd name="connsiteY63" fmla="*/ 449897 h 890905"/>
                <a:gd name="connsiteX64" fmla="*/ 374015 w 713105"/>
                <a:gd name="connsiteY64" fmla="*/ 472757 h 890905"/>
                <a:gd name="connsiteX65" fmla="*/ 334010 w 713105"/>
                <a:gd name="connsiteY65" fmla="*/ 535622 h 890905"/>
                <a:gd name="connsiteX66" fmla="*/ 284480 w 713105"/>
                <a:gd name="connsiteY66" fmla="*/ 543242 h 890905"/>
                <a:gd name="connsiteX67" fmla="*/ 231140 w 713105"/>
                <a:gd name="connsiteY67" fmla="*/ 514667 h 890905"/>
                <a:gd name="connsiteX68" fmla="*/ 248285 w 713105"/>
                <a:gd name="connsiteY68" fmla="*/ 472757 h 890905"/>
                <a:gd name="connsiteX69" fmla="*/ 280670 w 713105"/>
                <a:gd name="connsiteY69" fmla="*/ 447992 h 890905"/>
                <a:gd name="connsiteX70" fmla="*/ 318770 w 713105"/>
                <a:gd name="connsiteY70" fmla="*/ 461327 h 890905"/>
                <a:gd name="connsiteX71" fmla="*/ 322580 w 713105"/>
                <a:gd name="connsiteY71" fmla="*/ 428942 h 890905"/>
                <a:gd name="connsiteX72" fmla="*/ 345440 w 713105"/>
                <a:gd name="connsiteY72" fmla="*/ 367982 h 890905"/>
                <a:gd name="connsiteX73" fmla="*/ 394970 w 713105"/>
                <a:gd name="connsiteY73" fmla="*/ 301307 h 890905"/>
                <a:gd name="connsiteX74" fmla="*/ 433070 w 713105"/>
                <a:gd name="connsiteY74" fmla="*/ 255587 h 890905"/>
                <a:gd name="connsiteX75" fmla="*/ 442595 w 713105"/>
                <a:gd name="connsiteY75" fmla="*/ 225107 h 890905"/>
                <a:gd name="connsiteX76" fmla="*/ 414020 w 713105"/>
                <a:gd name="connsiteY76" fmla="*/ 207962 h 890905"/>
                <a:gd name="connsiteX77" fmla="*/ 391160 w 713105"/>
                <a:gd name="connsiteY77" fmla="*/ 183197 h 890905"/>
                <a:gd name="connsiteX78" fmla="*/ 387350 w 713105"/>
                <a:gd name="connsiteY78" fmla="*/ 139382 h 890905"/>
                <a:gd name="connsiteX79" fmla="*/ 297815 w 713105"/>
                <a:gd name="connsiteY79" fmla="*/ 147002 h 89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713105" h="890905">
                  <a:moveTo>
                    <a:pt x="297815" y="147002"/>
                  </a:moveTo>
                  <a:cubicBezTo>
                    <a:pt x="272733" y="146367"/>
                    <a:pt x="269557" y="136842"/>
                    <a:pt x="236855" y="135572"/>
                  </a:cubicBezTo>
                  <a:cubicBezTo>
                    <a:pt x="204153" y="134302"/>
                    <a:pt x="130810" y="138430"/>
                    <a:pt x="101600" y="139382"/>
                  </a:cubicBezTo>
                  <a:cubicBezTo>
                    <a:pt x="72390" y="140334"/>
                    <a:pt x="75248" y="132397"/>
                    <a:pt x="61595" y="141287"/>
                  </a:cubicBezTo>
                  <a:cubicBezTo>
                    <a:pt x="47943" y="150177"/>
                    <a:pt x="29210" y="172402"/>
                    <a:pt x="19685" y="192722"/>
                  </a:cubicBezTo>
                  <a:cubicBezTo>
                    <a:pt x="10160" y="213042"/>
                    <a:pt x="0" y="240347"/>
                    <a:pt x="4445" y="263207"/>
                  </a:cubicBezTo>
                  <a:cubicBezTo>
                    <a:pt x="8890" y="286067"/>
                    <a:pt x="37783" y="309562"/>
                    <a:pt x="46355" y="329882"/>
                  </a:cubicBezTo>
                  <a:cubicBezTo>
                    <a:pt x="54928" y="350202"/>
                    <a:pt x="52705" y="371475"/>
                    <a:pt x="55880" y="385127"/>
                  </a:cubicBezTo>
                  <a:cubicBezTo>
                    <a:pt x="59055" y="398779"/>
                    <a:pt x="54928" y="404177"/>
                    <a:pt x="65405" y="411797"/>
                  </a:cubicBezTo>
                  <a:cubicBezTo>
                    <a:pt x="75883" y="419417"/>
                    <a:pt x="106680" y="421005"/>
                    <a:pt x="118745" y="430847"/>
                  </a:cubicBezTo>
                  <a:cubicBezTo>
                    <a:pt x="130810" y="440690"/>
                    <a:pt x="128588" y="445135"/>
                    <a:pt x="137795" y="470852"/>
                  </a:cubicBezTo>
                  <a:cubicBezTo>
                    <a:pt x="147002" y="496569"/>
                    <a:pt x="172085" y="557212"/>
                    <a:pt x="173990" y="585152"/>
                  </a:cubicBezTo>
                  <a:cubicBezTo>
                    <a:pt x="175895" y="613092"/>
                    <a:pt x="153988" y="621982"/>
                    <a:pt x="149225" y="638492"/>
                  </a:cubicBezTo>
                  <a:cubicBezTo>
                    <a:pt x="144462" y="655002"/>
                    <a:pt x="141288" y="667067"/>
                    <a:pt x="145415" y="684212"/>
                  </a:cubicBezTo>
                  <a:cubicBezTo>
                    <a:pt x="149542" y="701357"/>
                    <a:pt x="172085" y="717867"/>
                    <a:pt x="173990" y="741362"/>
                  </a:cubicBezTo>
                  <a:cubicBezTo>
                    <a:pt x="175895" y="764857"/>
                    <a:pt x="168592" y="805815"/>
                    <a:pt x="156845" y="825182"/>
                  </a:cubicBezTo>
                  <a:cubicBezTo>
                    <a:pt x="145098" y="844549"/>
                    <a:pt x="100648" y="847090"/>
                    <a:pt x="103505" y="857567"/>
                  </a:cubicBezTo>
                  <a:cubicBezTo>
                    <a:pt x="106363" y="868045"/>
                    <a:pt x="145098" y="885190"/>
                    <a:pt x="173990" y="888047"/>
                  </a:cubicBezTo>
                  <a:cubicBezTo>
                    <a:pt x="202883" y="890905"/>
                    <a:pt x="250508" y="879157"/>
                    <a:pt x="276860" y="874712"/>
                  </a:cubicBezTo>
                  <a:cubicBezTo>
                    <a:pt x="303212" y="870267"/>
                    <a:pt x="325755" y="867727"/>
                    <a:pt x="332105" y="861377"/>
                  </a:cubicBezTo>
                  <a:cubicBezTo>
                    <a:pt x="338455" y="855027"/>
                    <a:pt x="324168" y="849312"/>
                    <a:pt x="314960" y="836612"/>
                  </a:cubicBezTo>
                  <a:cubicBezTo>
                    <a:pt x="305753" y="823912"/>
                    <a:pt x="283210" y="801369"/>
                    <a:pt x="276860" y="785177"/>
                  </a:cubicBezTo>
                  <a:cubicBezTo>
                    <a:pt x="270510" y="768985"/>
                    <a:pt x="272415" y="757872"/>
                    <a:pt x="276860" y="739457"/>
                  </a:cubicBezTo>
                  <a:cubicBezTo>
                    <a:pt x="281305" y="721042"/>
                    <a:pt x="305117" y="686752"/>
                    <a:pt x="303530" y="674687"/>
                  </a:cubicBezTo>
                  <a:cubicBezTo>
                    <a:pt x="301943" y="662622"/>
                    <a:pt x="277812" y="675639"/>
                    <a:pt x="267335" y="667067"/>
                  </a:cubicBezTo>
                  <a:cubicBezTo>
                    <a:pt x="256858" y="658495"/>
                    <a:pt x="237490" y="629920"/>
                    <a:pt x="240665" y="623252"/>
                  </a:cubicBezTo>
                  <a:cubicBezTo>
                    <a:pt x="243840" y="616585"/>
                    <a:pt x="267653" y="623570"/>
                    <a:pt x="286385" y="627062"/>
                  </a:cubicBezTo>
                  <a:cubicBezTo>
                    <a:pt x="305117" y="630554"/>
                    <a:pt x="333057" y="642302"/>
                    <a:pt x="353060" y="644207"/>
                  </a:cubicBezTo>
                  <a:cubicBezTo>
                    <a:pt x="373063" y="646112"/>
                    <a:pt x="392748" y="633095"/>
                    <a:pt x="406400" y="638492"/>
                  </a:cubicBezTo>
                  <a:cubicBezTo>
                    <a:pt x="420053" y="643890"/>
                    <a:pt x="437197" y="662940"/>
                    <a:pt x="434975" y="676592"/>
                  </a:cubicBezTo>
                  <a:cubicBezTo>
                    <a:pt x="432753" y="690244"/>
                    <a:pt x="405448" y="707072"/>
                    <a:pt x="393065" y="720407"/>
                  </a:cubicBezTo>
                  <a:cubicBezTo>
                    <a:pt x="380683" y="733742"/>
                    <a:pt x="363537" y="744537"/>
                    <a:pt x="360680" y="756602"/>
                  </a:cubicBezTo>
                  <a:cubicBezTo>
                    <a:pt x="357823" y="768667"/>
                    <a:pt x="363220" y="789305"/>
                    <a:pt x="375920" y="792797"/>
                  </a:cubicBezTo>
                  <a:cubicBezTo>
                    <a:pt x="388620" y="796289"/>
                    <a:pt x="418465" y="792797"/>
                    <a:pt x="436880" y="777557"/>
                  </a:cubicBezTo>
                  <a:cubicBezTo>
                    <a:pt x="455295" y="762317"/>
                    <a:pt x="465138" y="721042"/>
                    <a:pt x="486410" y="701357"/>
                  </a:cubicBezTo>
                  <a:cubicBezTo>
                    <a:pt x="507683" y="681672"/>
                    <a:pt x="540703" y="672464"/>
                    <a:pt x="564515" y="659447"/>
                  </a:cubicBezTo>
                  <a:cubicBezTo>
                    <a:pt x="588327" y="646430"/>
                    <a:pt x="618173" y="639445"/>
                    <a:pt x="629285" y="623252"/>
                  </a:cubicBezTo>
                  <a:cubicBezTo>
                    <a:pt x="640398" y="607060"/>
                    <a:pt x="626745" y="588962"/>
                    <a:pt x="631190" y="562292"/>
                  </a:cubicBezTo>
                  <a:cubicBezTo>
                    <a:pt x="635635" y="535622"/>
                    <a:pt x="649923" y="486092"/>
                    <a:pt x="655955" y="463232"/>
                  </a:cubicBezTo>
                  <a:cubicBezTo>
                    <a:pt x="661988" y="440372"/>
                    <a:pt x="665480" y="441959"/>
                    <a:pt x="667385" y="425132"/>
                  </a:cubicBezTo>
                  <a:cubicBezTo>
                    <a:pt x="669290" y="408305"/>
                    <a:pt x="661035" y="386079"/>
                    <a:pt x="667385" y="362267"/>
                  </a:cubicBezTo>
                  <a:cubicBezTo>
                    <a:pt x="673735" y="338455"/>
                    <a:pt x="698183" y="300354"/>
                    <a:pt x="705485" y="282257"/>
                  </a:cubicBezTo>
                  <a:cubicBezTo>
                    <a:pt x="712787" y="264160"/>
                    <a:pt x="713105" y="265747"/>
                    <a:pt x="711200" y="253682"/>
                  </a:cubicBezTo>
                  <a:cubicBezTo>
                    <a:pt x="709295" y="241617"/>
                    <a:pt x="696595" y="232409"/>
                    <a:pt x="694055" y="209867"/>
                  </a:cubicBezTo>
                  <a:cubicBezTo>
                    <a:pt x="691515" y="187325"/>
                    <a:pt x="697547" y="146049"/>
                    <a:pt x="695960" y="118427"/>
                  </a:cubicBezTo>
                  <a:cubicBezTo>
                    <a:pt x="694373" y="90805"/>
                    <a:pt x="688022" y="62547"/>
                    <a:pt x="684530" y="44132"/>
                  </a:cubicBezTo>
                  <a:cubicBezTo>
                    <a:pt x="681038" y="25717"/>
                    <a:pt x="681355" y="13017"/>
                    <a:pt x="675005" y="7937"/>
                  </a:cubicBezTo>
                  <a:cubicBezTo>
                    <a:pt x="668655" y="2857"/>
                    <a:pt x="658812" y="13652"/>
                    <a:pt x="646430" y="13652"/>
                  </a:cubicBezTo>
                  <a:cubicBezTo>
                    <a:pt x="634048" y="13652"/>
                    <a:pt x="612457" y="0"/>
                    <a:pt x="600710" y="7937"/>
                  </a:cubicBezTo>
                  <a:cubicBezTo>
                    <a:pt x="588963" y="15874"/>
                    <a:pt x="579437" y="38735"/>
                    <a:pt x="575945" y="61277"/>
                  </a:cubicBezTo>
                  <a:cubicBezTo>
                    <a:pt x="572453" y="83819"/>
                    <a:pt x="578168" y="123825"/>
                    <a:pt x="579755" y="143192"/>
                  </a:cubicBezTo>
                  <a:cubicBezTo>
                    <a:pt x="581342" y="162559"/>
                    <a:pt x="587057" y="166052"/>
                    <a:pt x="585470" y="177482"/>
                  </a:cubicBezTo>
                  <a:cubicBezTo>
                    <a:pt x="583883" y="188912"/>
                    <a:pt x="564833" y="206057"/>
                    <a:pt x="570230" y="211772"/>
                  </a:cubicBezTo>
                  <a:cubicBezTo>
                    <a:pt x="575627" y="217487"/>
                    <a:pt x="608648" y="207010"/>
                    <a:pt x="617855" y="211772"/>
                  </a:cubicBezTo>
                  <a:cubicBezTo>
                    <a:pt x="627063" y="216535"/>
                    <a:pt x="630237" y="223202"/>
                    <a:pt x="625475" y="240347"/>
                  </a:cubicBezTo>
                  <a:cubicBezTo>
                    <a:pt x="620713" y="257492"/>
                    <a:pt x="600075" y="301307"/>
                    <a:pt x="589280" y="314642"/>
                  </a:cubicBezTo>
                  <a:cubicBezTo>
                    <a:pt x="578485" y="327977"/>
                    <a:pt x="568960" y="328612"/>
                    <a:pt x="560705" y="320357"/>
                  </a:cubicBezTo>
                  <a:cubicBezTo>
                    <a:pt x="552450" y="312102"/>
                    <a:pt x="551180" y="268604"/>
                    <a:pt x="539750" y="265112"/>
                  </a:cubicBezTo>
                  <a:cubicBezTo>
                    <a:pt x="528320" y="261620"/>
                    <a:pt x="502602" y="283527"/>
                    <a:pt x="492125" y="299402"/>
                  </a:cubicBezTo>
                  <a:cubicBezTo>
                    <a:pt x="481648" y="315277"/>
                    <a:pt x="487362" y="341312"/>
                    <a:pt x="476885" y="360362"/>
                  </a:cubicBezTo>
                  <a:cubicBezTo>
                    <a:pt x="466408" y="379412"/>
                    <a:pt x="434975" y="399415"/>
                    <a:pt x="429260" y="413702"/>
                  </a:cubicBezTo>
                  <a:cubicBezTo>
                    <a:pt x="423545" y="427990"/>
                    <a:pt x="443547" y="437832"/>
                    <a:pt x="442595" y="446087"/>
                  </a:cubicBezTo>
                  <a:cubicBezTo>
                    <a:pt x="441643" y="454342"/>
                    <a:pt x="431800" y="462597"/>
                    <a:pt x="423545" y="463232"/>
                  </a:cubicBezTo>
                  <a:cubicBezTo>
                    <a:pt x="415290" y="463867"/>
                    <a:pt x="401320" y="448310"/>
                    <a:pt x="393065" y="449897"/>
                  </a:cubicBezTo>
                  <a:cubicBezTo>
                    <a:pt x="384810" y="451485"/>
                    <a:pt x="383857" y="458470"/>
                    <a:pt x="374015" y="472757"/>
                  </a:cubicBezTo>
                  <a:cubicBezTo>
                    <a:pt x="364173" y="487044"/>
                    <a:pt x="348933" y="523875"/>
                    <a:pt x="334010" y="535622"/>
                  </a:cubicBezTo>
                  <a:cubicBezTo>
                    <a:pt x="319088" y="547370"/>
                    <a:pt x="301625" y="546734"/>
                    <a:pt x="284480" y="543242"/>
                  </a:cubicBezTo>
                  <a:cubicBezTo>
                    <a:pt x="267335" y="539750"/>
                    <a:pt x="237172" y="526414"/>
                    <a:pt x="231140" y="514667"/>
                  </a:cubicBezTo>
                  <a:cubicBezTo>
                    <a:pt x="225108" y="502920"/>
                    <a:pt x="240030" y="483869"/>
                    <a:pt x="248285" y="472757"/>
                  </a:cubicBezTo>
                  <a:cubicBezTo>
                    <a:pt x="256540" y="461645"/>
                    <a:pt x="268923" y="449897"/>
                    <a:pt x="280670" y="447992"/>
                  </a:cubicBezTo>
                  <a:cubicBezTo>
                    <a:pt x="292417" y="446087"/>
                    <a:pt x="311785" y="464502"/>
                    <a:pt x="318770" y="461327"/>
                  </a:cubicBezTo>
                  <a:cubicBezTo>
                    <a:pt x="325755" y="458152"/>
                    <a:pt x="318135" y="444499"/>
                    <a:pt x="322580" y="428942"/>
                  </a:cubicBezTo>
                  <a:cubicBezTo>
                    <a:pt x="327025" y="413385"/>
                    <a:pt x="333375" y="389255"/>
                    <a:pt x="345440" y="367982"/>
                  </a:cubicBezTo>
                  <a:cubicBezTo>
                    <a:pt x="357505" y="346710"/>
                    <a:pt x="380365" y="320039"/>
                    <a:pt x="394970" y="301307"/>
                  </a:cubicBezTo>
                  <a:cubicBezTo>
                    <a:pt x="409575" y="282575"/>
                    <a:pt x="425133" y="268287"/>
                    <a:pt x="433070" y="255587"/>
                  </a:cubicBezTo>
                  <a:cubicBezTo>
                    <a:pt x="441007" y="242887"/>
                    <a:pt x="445770" y="233045"/>
                    <a:pt x="442595" y="225107"/>
                  </a:cubicBezTo>
                  <a:cubicBezTo>
                    <a:pt x="439420" y="217169"/>
                    <a:pt x="422592" y="214947"/>
                    <a:pt x="414020" y="207962"/>
                  </a:cubicBezTo>
                  <a:cubicBezTo>
                    <a:pt x="405448" y="200977"/>
                    <a:pt x="395605" y="194627"/>
                    <a:pt x="391160" y="183197"/>
                  </a:cubicBezTo>
                  <a:cubicBezTo>
                    <a:pt x="386715" y="171767"/>
                    <a:pt x="395922" y="145732"/>
                    <a:pt x="387350" y="139382"/>
                  </a:cubicBezTo>
                  <a:cubicBezTo>
                    <a:pt x="378778" y="133032"/>
                    <a:pt x="322897" y="147637"/>
                    <a:pt x="297815" y="14700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1" name="Figura a mano libera 40"/>
            <p:cNvSpPr/>
            <p:nvPr/>
          </p:nvSpPr>
          <p:spPr>
            <a:xfrm>
              <a:off x="2650807" y="3797883"/>
              <a:ext cx="123825" cy="101652"/>
            </a:xfrm>
            <a:custGeom>
              <a:avLst/>
              <a:gdLst>
                <a:gd name="connsiteX0" fmla="*/ 3175 w 123825"/>
                <a:gd name="connsiteY0" fmla="*/ 11430 h 100965"/>
                <a:gd name="connsiteX1" fmla="*/ 54610 w 123825"/>
                <a:gd name="connsiteY1" fmla="*/ 87630 h 100965"/>
                <a:gd name="connsiteX2" fmla="*/ 90805 w 123825"/>
                <a:gd name="connsiteY2" fmla="*/ 91440 h 100965"/>
                <a:gd name="connsiteX3" fmla="*/ 121285 w 123825"/>
                <a:gd name="connsiteY3" fmla="*/ 64770 h 100965"/>
                <a:gd name="connsiteX4" fmla="*/ 106045 w 123825"/>
                <a:gd name="connsiteY4" fmla="*/ 40005 h 100965"/>
                <a:gd name="connsiteX5" fmla="*/ 73660 w 123825"/>
                <a:gd name="connsiteY5" fmla="*/ 19050 h 100965"/>
                <a:gd name="connsiteX6" fmla="*/ 3175 w 123825"/>
                <a:gd name="connsiteY6" fmla="*/ 11430 h 100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5" h="100965">
                  <a:moveTo>
                    <a:pt x="3175" y="11430"/>
                  </a:moveTo>
                  <a:cubicBezTo>
                    <a:pt x="0" y="22860"/>
                    <a:pt x="40005" y="74295"/>
                    <a:pt x="54610" y="87630"/>
                  </a:cubicBezTo>
                  <a:cubicBezTo>
                    <a:pt x="69215" y="100965"/>
                    <a:pt x="79693" y="95250"/>
                    <a:pt x="90805" y="91440"/>
                  </a:cubicBezTo>
                  <a:cubicBezTo>
                    <a:pt x="101917" y="87630"/>
                    <a:pt x="118745" y="73343"/>
                    <a:pt x="121285" y="64770"/>
                  </a:cubicBezTo>
                  <a:cubicBezTo>
                    <a:pt x="123825" y="56197"/>
                    <a:pt x="113982" y="47625"/>
                    <a:pt x="106045" y="40005"/>
                  </a:cubicBezTo>
                  <a:cubicBezTo>
                    <a:pt x="98108" y="32385"/>
                    <a:pt x="86995" y="25082"/>
                    <a:pt x="73660" y="19050"/>
                  </a:cubicBezTo>
                  <a:cubicBezTo>
                    <a:pt x="60325" y="13018"/>
                    <a:pt x="6350" y="0"/>
                    <a:pt x="3175" y="1143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0" name="Figura a mano libera 49"/>
            <p:cNvSpPr/>
            <p:nvPr/>
          </p:nvSpPr>
          <p:spPr>
            <a:xfrm>
              <a:off x="4220845" y="2155572"/>
              <a:ext cx="1166812" cy="784624"/>
            </a:xfrm>
            <a:custGeom>
              <a:avLst/>
              <a:gdLst>
                <a:gd name="connsiteX0" fmla="*/ 8890 w 1167447"/>
                <a:gd name="connsiteY0" fmla="*/ 40322 h 783589"/>
                <a:gd name="connsiteX1" fmla="*/ 31750 w 1167447"/>
                <a:gd name="connsiteY1" fmla="*/ 137477 h 783589"/>
                <a:gd name="connsiteX2" fmla="*/ 157480 w 1167447"/>
                <a:gd name="connsiteY2" fmla="*/ 276542 h 783589"/>
                <a:gd name="connsiteX3" fmla="*/ 250825 w 1167447"/>
                <a:gd name="connsiteY3" fmla="*/ 352742 h 783589"/>
                <a:gd name="connsiteX4" fmla="*/ 245110 w 1167447"/>
                <a:gd name="connsiteY4" fmla="*/ 415607 h 783589"/>
                <a:gd name="connsiteX5" fmla="*/ 266065 w 1167447"/>
                <a:gd name="connsiteY5" fmla="*/ 484187 h 783589"/>
                <a:gd name="connsiteX6" fmla="*/ 239395 w 1167447"/>
                <a:gd name="connsiteY6" fmla="*/ 514667 h 783589"/>
                <a:gd name="connsiteX7" fmla="*/ 262255 w 1167447"/>
                <a:gd name="connsiteY7" fmla="*/ 554672 h 783589"/>
                <a:gd name="connsiteX8" fmla="*/ 344170 w 1167447"/>
                <a:gd name="connsiteY8" fmla="*/ 596582 h 783589"/>
                <a:gd name="connsiteX9" fmla="*/ 431800 w 1167447"/>
                <a:gd name="connsiteY9" fmla="*/ 710882 h 783589"/>
                <a:gd name="connsiteX10" fmla="*/ 504190 w 1167447"/>
                <a:gd name="connsiteY10" fmla="*/ 733742 h 783589"/>
                <a:gd name="connsiteX11" fmla="*/ 568960 w 1167447"/>
                <a:gd name="connsiteY11" fmla="*/ 731837 h 783589"/>
                <a:gd name="connsiteX12" fmla="*/ 645160 w 1167447"/>
                <a:gd name="connsiteY12" fmla="*/ 779462 h 783589"/>
                <a:gd name="connsiteX13" fmla="*/ 742315 w 1167447"/>
                <a:gd name="connsiteY13" fmla="*/ 756602 h 783589"/>
                <a:gd name="connsiteX14" fmla="*/ 816610 w 1167447"/>
                <a:gd name="connsiteY14" fmla="*/ 693737 h 783589"/>
                <a:gd name="connsiteX15" fmla="*/ 896620 w 1167447"/>
                <a:gd name="connsiteY15" fmla="*/ 592772 h 783589"/>
                <a:gd name="connsiteX16" fmla="*/ 974725 w 1167447"/>
                <a:gd name="connsiteY16" fmla="*/ 541337 h 783589"/>
                <a:gd name="connsiteX17" fmla="*/ 993775 w 1167447"/>
                <a:gd name="connsiteY17" fmla="*/ 486092 h 783589"/>
                <a:gd name="connsiteX18" fmla="*/ 1014730 w 1167447"/>
                <a:gd name="connsiteY18" fmla="*/ 457517 h 783589"/>
                <a:gd name="connsiteX19" fmla="*/ 1073785 w 1167447"/>
                <a:gd name="connsiteY19" fmla="*/ 484187 h 783589"/>
                <a:gd name="connsiteX20" fmla="*/ 1138555 w 1167447"/>
                <a:gd name="connsiteY20" fmla="*/ 436562 h 783589"/>
                <a:gd name="connsiteX21" fmla="*/ 1167130 w 1167447"/>
                <a:gd name="connsiteY21" fmla="*/ 402272 h 783589"/>
                <a:gd name="connsiteX22" fmla="*/ 1136650 w 1167447"/>
                <a:gd name="connsiteY22" fmla="*/ 388937 h 783589"/>
                <a:gd name="connsiteX23" fmla="*/ 1127125 w 1167447"/>
                <a:gd name="connsiteY23" fmla="*/ 335597 h 783589"/>
                <a:gd name="connsiteX24" fmla="*/ 1104265 w 1167447"/>
                <a:gd name="connsiteY24" fmla="*/ 299402 h 783589"/>
                <a:gd name="connsiteX25" fmla="*/ 1024255 w 1167447"/>
                <a:gd name="connsiteY25" fmla="*/ 227012 h 783589"/>
                <a:gd name="connsiteX26" fmla="*/ 991870 w 1167447"/>
                <a:gd name="connsiteY26" fmla="*/ 131762 h 783589"/>
                <a:gd name="connsiteX27" fmla="*/ 889000 w 1167447"/>
                <a:gd name="connsiteY27" fmla="*/ 51752 h 783589"/>
                <a:gd name="connsiteX28" fmla="*/ 803275 w 1167447"/>
                <a:gd name="connsiteY28" fmla="*/ 2222 h 783589"/>
                <a:gd name="connsiteX29" fmla="*/ 843280 w 1167447"/>
                <a:gd name="connsiteY29" fmla="*/ 65087 h 783589"/>
                <a:gd name="connsiteX30" fmla="*/ 845185 w 1167447"/>
                <a:gd name="connsiteY30" fmla="*/ 97472 h 783589"/>
                <a:gd name="connsiteX31" fmla="*/ 789940 w 1167447"/>
                <a:gd name="connsiteY31" fmla="*/ 97472 h 783589"/>
                <a:gd name="connsiteX32" fmla="*/ 702310 w 1167447"/>
                <a:gd name="connsiteY32" fmla="*/ 82232 h 783589"/>
                <a:gd name="connsiteX33" fmla="*/ 572770 w 1167447"/>
                <a:gd name="connsiteY33" fmla="*/ 44132 h 783589"/>
                <a:gd name="connsiteX34" fmla="*/ 443230 w 1167447"/>
                <a:gd name="connsiteY34" fmla="*/ 42227 h 783589"/>
                <a:gd name="connsiteX35" fmla="*/ 361315 w 1167447"/>
                <a:gd name="connsiteY35" fmla="*/ 74612 h 783589"/>
                <a:gd name="connsiteX36" fmla="*/ 349885 w 1167447"/>
                <a:gd name="connsiteY36" fmla="*/ 126047 h 783589"/>
                <a:gd name="connsiteX37" fmla="*/ 357505 w 1167447"/>
                <a:gd name="connsiteY37" fmla="*/ 154622 h 783589"/>
                <a:gd name="connsiteX38" fmla="*/ 334645 w 1167447"/>
                <a:gd name="connsiteY38" fmla="*/ 154622 h 783589"/>
                <a:gd name="connsiteX39" fmla="*/ 307975 w 1167447"/>
                <a:gd name="connsiteY39" fmla="*/ 120332 h 783589"/>
                <a:gd name="connsiteX40" fmla="*/ 266065 w 1167447"/>
                <a:gd name="connsiteY40" fmla="*/ 150812 h 783589"/>
                <a:gd name="connsiteX41" fmla="*/ 205105 w 1167447"/>
                <a:gd name="connsiteY41" fmla="*/ 150812 h 783589"/>
                <a:gd name="connsiteX42" fmla="*/ 144145 w 1167447"/>
                <a:gd name="connsiteY42" fmla="*/ 147002 h 783589"/>
                <a:gd name="connsiteX43" fmla="*/ 119380 w 1167447"/>
                <a:gd name="connsiteY43" fmla="*/ 126047 h 783589"/>
                <a:gd name="connsiteX44" fmla="*/ 85090 w 1167447"/>
                <a:gd name="connsiteY44" fmla="*/ 129857 h 783589"/>
                <a:gd name="connsiteX45" fmla="*/ 8890 w 1167447"/>
                <a:gd name="connsiteY45" fmla="*/ 40322 h 783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167447" h="783589">
                  <a:moveTo>
                    <a:pt x="8890" y="40322"/>
                  </a:moveTo>
                  <a:cubicBezTo>
                    <a:pt x="0" y="41592"/>
                    <a:pt x="6985" y="98107"/>
                    <a:pt x="31750" y="137477"/>
                  </a:cubicBezTo>
                  <a:cubicBezTo>
                    <a:pt x="56515" y="176847"/>
                    <a:pt x="120968" y="240665"/>
                    <a:pt x="157480" y="276542"/>
                  </a:cubicBezTo>
                  <a:cubicBezTo>
                    <a:pt x="193992" y="312419"/>
                    <a:pt x="236220" y="329565"/>
                    <a:pt x="250825" y="352742"/>
                  </a:cubicBezTo>
                  <a:cubicBezTo>
                    <a:pt x="265430" y="375919"/>
                    <a:pt x="242570" y="393700"/>
                    <a:pt x="245110" y="415607"/>
                  </a:cubicBezTo>
                  <a:cubicBezTo>
                    <a:pt x="247650" y="437514"/>
                    <a:pt x="267017" y="467677"/>
                    <a:pt x="266065" y="484187"/>
                  </a:cubicBezTo>
                  <a:cubicBezTo>
                    <a:pt x="265113" y="500697"/>
                    <a:pt x="240030" y="502920"/>
                    <a:pt x="239395" y="514667"/>
                  </a:cubicBezTo>
                  <a:cubicBezTo>
                    <a:pt x="238760" y="526414"/>
                    <a:pt x="244793" y="541020"/>
                    <a:pt x="262255" y="554672"/>
                  </a:cubicBezTo>
                  <a:cubicBezTo>
                    <a:pt x="279718" y="568325"/>
                    <a:pt x="315913" y="570547"/>
                    <a:pt x="344170" y="596582"/>
                  </a:cubicBezTo>
                  <a:cubicBezTo>
                    <a:pt x="372428" y="622617"/>
                    <a:pt x="405130" y="688022"/>
                    <a:pt x="431800" y="710882"/>
                  </a:cubicBezTo>
                  <a:cubicBezTo>
                    <a:pt x="458470" y="733742"/>
                    <a:pt x="481330" y="730250"/>
                    <a:pt x="504190" y="733742"/>
                  </a:cubicBezTo>
                  <a:cubicBezTo>
                    <a:pt x="527050" y="737235"/>
                    <a:pt x="545465" y="724217"/>
                    <a:pt x="568960" y="731837"/>
                  </a:cubicBezTo>
                  <a:cubicBezTo>
                    <a:pt x="592455" y="739457"/>
                    <a:pt x="616268" y="775335"/>
                    <a:pt x="645160" y="779462"/>
                  </a:cubicBezTo>
                  <a:cubicBezTo>
                    <a:pt x="674052" y="783589"/>
                    <a:pt x="713740" y="770889"/>
                    <a:pt x="742315" y="756602"/>
                  </a:cubicBezTo>
                  <a:cubicBezTo>
                    <a:pt x="770890" y="742315"/>
                    <a:pt x="790893" y="721042"/>
                    <a:pt x="816610" y="693737"/>
                  </a:cubicBezTo>
                  <a:cubicBezTo>
                    <a:pt x="842327" y="666432"/>
                    <a:pt x="870268" y="618172"/>
                    <a:pt x="896620" y="592772"/>
                  </a:cubicBezTo>
                  <a:cubicBezTo>
                    <a:pt x="922972" y="567372"/>
                    <a:pt x="958532" y="559117"/>
                    <a:pt x="974725" y="541337"/>
                  </a:cubicBezTo>
                  <a:cubicBezTo>
                    <a:pt x="990918" y="523557"/>
                    <a:pt x="987108" y="500062"/>
                    <a:pt x="993775" y="486092"/>
                  </a:cubicBezTo>
                  <a:cubicBezTo>
                    <a:pt x="1000443" y="472122"/>
                    <a:pt x="1001395" y="457835"/>
                    <a:pt x="1014730" y="457517"/>
                  </a:cubicBezTo>
                  <a:cubicBezTo>
                    <a:pt x="1028065" y="457200"/>
                    <a:pt x="1053148" y="487679"/>
                    <a:pt x="1073785" y="484187"/>
                  </a:cubicBezTo>
                  <a:cubicBezTo>
                    <a:pt x="1094422" y="480695"/>
                    <a:pt x="1122998" y="450214"/>
                    <a:pt x="1138555" y="436562"/>
                  </a:cubicBezTo>
                  <a:cubicBezTo>
                    <a:pt x="1154112" y="422910"/>
                    <a:pt x="1167447" y="410209"/>
                    <a:pt x="1167130" y="402272"/>
                  </a:cubicBezTo>
                  <a:cubicBezTo>
                    <a:pt x="1166813" y="394335"/>
                    <a:pt x="1143317" y="400049"/>
                    <a:pt x="1136650" y="388937"/>
                  </a:cubicBezTo>
                  <a:cubicBezTo>
                    <a:pt x="1129983" y="377825"/>
                    <a:pt x="1132522" y="350519"/>
                    <a:pt x="1127125" y="335597"/>
                  </a:cubicBezTo>
                  <a:cubicBezTo>
                    <a:pt x="1121728" y="320675"/>
                    <a:pt x="1121410" y="317499"/>
                    <a:pt x="1104265" y="299402"/>
                  </a:cubicBezTo>
                  <a:cubicBezTo>
                    <a:pt x="1087120" y="281305"/>
                    <a:pt x="1042988" y="254952"/>
                    <a:pt x="1024255" y="227012"/>
                  </a:cubicBezTo>
                  <a:cubicBezTo>
                    <a:pt x="1005523" y="199072"/>
                    <a:pt x="1014412" y="160972"/>
                    <a:pt x="991870" y="131762"/>
                  </a:cubicBezTo>
                  <a:cubicBezTo>
                    <a:pt x="969328" y="102552"/>
                    <a:pt x="920432" y="73342"/>
                    <a:pt x="889000" y="51752"/>
                  </a:cubicBezTo>
                  <a:cubicBezTo>
                    <a:pt x="857568" y="30162"/>
                    <a:pt x="810895" y="0"/>
                    <a:pt x="803275" y="2222"/>
                  </a:cubicBezTo>
                  <a:cubicBezTo>
                    <a:pt x="795655" y="4444"/>
                    <a:pt x="836295" y="49212"/>
                    <a:pt x="843280" y="65087"/>
                  </a:cubicBezTo>
                  <a:cubicBezTo>
                    <a:pt x="850265" y="80962"/>
                    <a:pt x="854075" y="92075"/>
                    <a:pt x="845185" y="97472"/>
                  </a:cubicBezTo>
                  <a:cubicBezTo>
                    <a:pt x="836295" y="102869"/>
                    <a:pt x="813753" y="100012"/>
                    <a:pt x="789940" y="97472"/>
                  </a:cubicBezTo>
                  <a:cubicBezTo>
                    <a:pt x="766128" y="94932"/>
                    <a:pt x="738505" y="91122"/>
                    <a:pt x="702310" y="82232"/>
                  </a:cubicBezTo>
                  <a:cubicBezTo>
                    <a:pt x="666115" y="73342"/>
                    <a:pt x="615950" y="50800"/>
                    <a:pt x="572770" y="44132"/>
                  </a:cubicBezTo>
                  <a:cubicBezTo>
                    <a:pt x="529590" y="37465"/>
                    <a:pt x="478473" y="37147"/>
                    <a:pt x="443230" y="42227"/>
                  </a:cubicBezTo>
                  <a:cubicBezTo>
                    <a:pt x="407988" y="47307"/>
                    <a:pt x="376872" y="60642"/>
                    <a:pt x="361315" y="74612"/>
                  </a:cubicBezTo>
                  <a:cubicBezTo>
                    <a:pt x="345758" y="88582"/>
                    <a:pt x="350520" y="112712"/>
                    <a:pt x="349885" y="126047"/>
                  </a:cubicBezTo>
                  <a:cubicBezTo>
                    <a:pt x="349250" y="139382"/>
                    <a:pt x="360045" y="149860"/>
                    <a:pt x="357505" y="154622"/>
                  </a:cubicBezTo>
                  <a:cubicBezTo>
                    <a:pt x="354965" y="159385"/>
                    <a:pt x="342900" y="160337"/>
                    <a:pt x="334645" y="154622"/>
                  </a:cubicBezTo>
                  <a:cubicBezTo>
                    <a:pt x="326390" y="148907"/>
                    <a:pt x="319405" y="120967"/>
                    <a:pt x="307975" y="120332"/>
                  </a:cubicBezTo>
                  <a:cubicBezTo>
                    <a:pt x="296545" y="119697"/>
                    <a:pt x="283210" y="145732"/>
                    <a:pt x="266065" y="150812"/>
                  </a:cubicBezTo>
                  <a:cubicBezTo>
                    <a:pt x="248920" y="155892"/>
                    <a:pt x="225425" y="151447"/>
                    <a:pt x="205105" y="150812"/>
                  </a:cubicBezTo>
                  <a:cubicBezTo>
                    <a:pt x="184785" y="150177"/>
                    <a:pt x="158432" y="151129"/>
                    <a:pt x="144145" y="147002"/>
                  </a:cubicBezTo>
                  <a:cubicBezTo>
                    <a:pt x="129858" y="142875"/>
                    <a:pt x="129223" y="128905"/>
                    <a:pt x="119380" y="126047"/>
                  </a:cubicBezTo>
                  <a:cubicBezTo>
                    <a:pt x="109538" y="123190"/>
                    <a:pt x="96520" y="139699"/>
                    <a:pt x="85090" y="129857"/>
                  </a:cubicBezTo>
                  <a:cubicBezTo>
                    <a:pt x="73660" y="120015"/>
                    <a:pt x="17780" y="39052"/>
                    <a:pt x="8890" y="4032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9" name="Gruppo 103"/>
          <p:cNvGrpSpPr>
            <a:grpSpLocks/>
          </p:cNvGrpSpPr>
          <p:nvPr/>
        </p:nvGrpSpPr>
        <p:grpSpPr bwMode="auto">
          <a:xfrm>
            <a:off x="107950" y="1649413"/>
            <a:ext cx="4340225" cy="2828925"/>
            <a:chOff x="108585" y="1649730"/>
            <a:chExt cx="4339590" cy="2828100"/>
          </a:xfrm>
        </p:grpSpPr>
        <p:sp>
          <p:nvSpPr>
            <p:cNvPr id="39" name="Figura a mano libera 38"/>
            <p:cNvSpPr/>
            <p:nvPr/>
          </p:nvSpPr>
          <p:spPr>
            <a:xfrm>
              <a:off x="3754539" y="2660672"/>
              <a:ext cx="158727" cy="301537"/>
            </a:xfrm>
            <a:custGeom>
              <a:avLst/>
              <a:gdLst>
                <a:gd name="connsiteX0" fmla="*/ 89217 w 158114"/>
                <a:gd name="connsiteY0" fmla="*/ 51752 h 301307"/>
                <a:gd name="connsiteX1" fmla="*/ 33972 w 158114"/>
                <a:gd name="connsiteY1" fmla="*/ 158432 h 301307"/>
                <a:gd name="connsiteX2" fmla="*/ 5397 w 158114"/>
                <a:gd name="connsiteY2" fmla="*/ 219392 h 301307"/>
                <a:gd name="connsiteX3" fmla="*/ 3492 w 158114"/>
                <a:gd name="connsiteY3" fmla="*/ 255587 h 301307"/>
                <a:gd name="connsiteX4" fmla="*/ 26352 w 158114"/>
                <a:gd name="connsiteY4" fmla="*/ 299402 h 301307"/>
                <a:gd name="connsiteX5" fmla="*/ 60642 w 158114"/>
                <a:gd name="connsiteY5" fmla="*/ 267017 h 301307"/>
                <a:gd name="connsiteX6" fmla="*/ 112077 w 158114"/>
                <a:gd name="connsiteY6" fmla="*/ 249872 h 301307"/>
                <a:gd name="connsiteX7" fmla="*/ 98742 w 158114"/>
                <a:gd name="connsiteY7" fmla="*/ 209867 h 301307"/>
                <a:gd name="connsiteX8" fmla="*/ 117792 w 158114"/>
                <a:gd name="connsiteY8" fmla="*/ 156527 h 301307"/>
                <a:gd name="connsiteX9" fmla="*/ 144462 w 158114"/>
                <a:gd name="connsiteY9" fmla="*/ 80327 h 301307"/>
                <a:gd name="connsiteX10" fmla="*/ 157797 w 158114"/>
                <a:gd name="connsiteY10" fmla="*/ 26987 h 301307"/>
                <a:gd name="connsiteX11" fmla="*/ 142557 w 158114"/>
                <a:gd name="connsiteY11" fmla="*/ 2222 h 301307"/>
                <a:gd name="connsiteX12" fmla="*/ 89217 w 158114"/>
                <a:gd name="connsiteY12" fmla="*/ 51752 h 301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8114" h="301307">
                  <a:moveTo>
                    <a:pt x="89217" y="51752"/>
                  </a:moveTo>
                  <a:cubicBezTo>
                    <a:pt x="71119" y="77787"/>
                    <a:pt x="47942" y="130492"/>
                    <a:pt x="33972" y="158432"/>
                  </a:cubicBezTo>
                  <a:cubicBezTo>
                    <a:pt x="20002" y="186372"/>
                    <a:pt x="10477" y="203200"/>
                    <a:pt x="5397" y="219392"/>
                  </a:cubicBezTo>
                  <a:cubicBezTo>
                    <a:pt x="317" y="235584"/>
                    <a:pt x="0" y="242252"/>
                    <a:pt x="3492" y="255587"/>
                  </a:cubicBezTo>
                  <a:cubicBezTo>
                    <a:pt x="6984" y="268922"/>
                    <a:pt x="16827" y="297497"/>
                    <a:pt x="26352" y="299402"/>
                  </a:cubicBezTo>
                  <a:cubicBezTo>
                    <a:pt x="35877" y="301307"/>
                    <a:pt x="46355" y="275272"/>
                    <a:pt x="60642" y="267017"/>
                  </a:cubicBezTo>
                  <a:cubicBezTo>
                    <a:pt x="74930" y="258762"/>
                    <a:pt x="105727" y="259397"/>
                    <a:pt x="112077" y="249872"/>
                  </a:cubicBezTo>
                  <a:cubicBezTo>
                    <a:pt x="118427" y="240347"/>
                    <a:pt x="97790" y="225424"/>
                    <a:pt x="98742" y="209867"/>
                  </a:cubicBezTo>
                  <a:cubicBezTo>
                    <a:pt x="99694" y="194310"/>
                    <a:pt x="110172" y="178117"/>
                    <a:pt x="117792" y="156527"/>
                  </a:cubicBezTo>
                  <a:cubicBezTo>
                    <a:pt x="125412" y="134937"/>
                    <a:pt x="137795" y="101917"/>
                    <a:pt x="144462" y="80327"/>
                  </a:cubicBezTo>
                  <a:cubicBezTo>
                    <a:pt x="151129" y="58737"/>
                    <a:pt x="158114" y="40004"/>
                    <a:pt x="157797" y="26987"/>
                  </a:cubicBezTo>
                  <a:cubicBezTo>
                    <a:pt x="157480" y="13970"/>
                    <a:pt x="150177" y="4444"/>
                    <a:pt x="142557" y="2222"/>
                  </a:cubicBezTo>
                  <a:cubicBezTo>
                    <a:pt x="134937" y="0"/>
                    <a:pt x="107315" y="25717"/>
                    <a:pt x="89217" y="51752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3" name="Figura a mano libera 42"/>
            <p:cNvSpPr/>
            <p:nvPr/>
          </p:nvSpPr>
          <p:spPr>
            <a:xfrm rot="3711716">
              <a:off x="2756950" y="3939007"/>
              <a:ext cx="111093" cy="331738"/>
            </a:xfrm>
            <a:custGeom>
              <a:avLst/>
              <a:gdLst>
                <a:gd name="connsiteX0" fmla="*/ 15557 w 129857"/>
                <a:gd name="connsiteY0" fmla="*/ 79692 h 334645"/>
                <a:gd name="connsiteX1" fmla="*/ 317 w 129857"/>
                <a:gd name="connsiteY1" fmla="*/ 146367 h 334645"/>
                <a:gd name="connsiteX2" fmla="*/ 13652 w 129857"/>
                <a:gd name="connsiteY2" fmla="*/ 232092 h 334645"/>
                <a:gd name="connsiteX3" fmla="*/ 65087 w 129857"/>
                <a:gd name="connsiteY3" fmla="*/ 319722 h 334645"/>
                <a:gd name="connsiteX4" fmla="*/ 106997 w 129857"/>
                <a:gd name="connsiteY4" fmla="*/ 321627 h 334645"/>
                <a:gd name="connsiteX5" fmla="*/ 112712 w 129857"/>
                <a:gd name="connsiteY5" fmla="*/ 281622 h 334645"/>
                <a:gd name="connsiteX6" fmla="*/ 127952 w 129857"/>
                <a:gd name="connsiteY6" fmla="*/ 260667 h 334645"/>
                <a:gd name="connsiteX7" fmla="*/ 122237 w 129857"/>
                <a:gd name="connsiteY7" fmla="*/ 180657 h 334645"/>
                <a:gd name="connsiteX8" fmla="*/ 124142 w 129857"/>
                <a:gd name="connsiteY8" fmla="*/ 91122 h 334645"/>
                <a:gd name="connsiteX9" fmla="*/ 126047 w 129857"/>
                <a:gd name="connsiteY9" fmla="*/ 41592 h 334645"/>
                <a:gd name="connsiteX10" fmla="*/ 101282 w 129857"/>
                <a:gd name="connsiteY10" fmla="*/ 5397 h 334645"/>
                <a:gd name="connsiteX11" fmla="*/ 57467 w 129857"/>
                <a:gd name="connsiteY11" fmla="*/ 9207 h 334645"/>
                <a:gd name="connsiteX12" fmla="*/ 15557 w 129857"/>
                <a:gd name="connsiteY12" fmla="*/ 26352 h 334645"/>
                <a:gd name="connsiteX13" fmla="*/ 15557 w 129857"/>
                <a:gd name="connsiteY13" fmla="*/ 79692 h 334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9857" h="334645">
                  <a:moveTo>
                    <a:pt x="15557" y="79692"/>
                  </a:moveTo>
                  <a:cubicBezTo>
                    <a:pt x="13017" y="99694"/>
                    <a:pt x="635" y="120967"/>
                    <a:pt x="317" y="146367"/>
                  </a:cubicBezTo>
                  <a:cubicBezTo>
                    <a:pt x="0" y="171767"/>
                    <a:pt x="2857" y="203200"/>
                    <a:pt x="13652" y="232092"/>
                  </a:cubicBezTo>
                  <a:cubicBezTo>
                    <a:pt x="24447" y="260984"/>
                    <a:pt x="49530" y="304800"/>
                    <a:pt x="65087" y="319722"/>
                  </a:cubicBezTo>
                  <a:cubicBezTo>
                    <a:pt x="80645" y="334645"/>
                    <a:pt x="99060" y="327977"/>
                    <a:pt x="106997" y="321627"/>
                  </a:cubicBezTo>
                  <a:cubicBezTo>
                    <a:pt x="114934" y="315277"/>
                    <a:pt x="109219" y="291782"/>
                    <a:pt x="112712" y="281622"/>
                  </a:cubicBezTo>
                  <a:cubicBezTo>
                    <a:pt x="116205" y="271462"/>
                    <a:pt x="126365" y="277494"/>
                    <a:pt x="127952" y="260667"/>
                  </a:cubicBezTo>
                  <a:cubicBezTo>
                    <a:pt x="129539" y="243840"/>
                    <a:pt x="122872" y="208915"/>
                    <a:pt x="122237" y="180657"/>
                  </a:cubicBezTo>
                  <a:cubicBezTo>
                    <a:pt x="121602" y="152400"/>
                    <a:pt x="123507" y="114299"/>
                    <a:pt x="124142" y="91122"/>
                  </a:cubicBezTo>
                  <a:cubicBezTo>
                    <a:pt x="124777" y="67945"/>
                    <a:pt x="129857" y="55880"/>
                    <a:pt x="126047" y="41592"/>
                  </a:cubicBezTo>
                  <a:cubicBezTo>
                    <a:pt x="122237" y="27305"/>
                    <a:pt x="112712" y="10794"/>
                    <a:pt x="101282" y="5397"/>
                  </a:cubicBezTo>
                  <a:cubicBezTo>
                    <a:pt x="89852" y="0"/>
                    <a:pt x="71754" y="5715"/>
                    <a:pt x="57467" y="9207"/>
                  </a:cubicBezTo>
                  <a:cubicBezTo>
                    <a:pt x="43180" y="12699"/>
                    <a:pt x="22860" y="13969"/>
                    <a:pt x="15557" y="26352"/>
                  </a:cubicBezTo>
                  <a:cubicBezTo>
                    <a:pt x="8254" y="38735"/>
                    <a:pt x="18097" y="59690"/>
                    <a:pt x="15557" y="79692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4" name="Figura a mano libera 43"/>
            <p:cNvSpPr/>
            <p:nvPr/>
          </p:nvSpPr>
          <p:spPr>
            <a:xfrm rot="3702941">
              <a:off x="2264111" y="4100076"/>
              <a:ext cx="222185" cy="533322"/>
            </a:xfrm>
            <a:custGeom>
              <a:avLst/>
              <a:gdLst>
                <a:gd name="connsiteX0" fmla="*/ 57785 w 232092"/>
                <a:gd name="connsiteY0" fmla="*/ 66358 h 566421"/>
                <a:gd name="connsiteX1" fmla="*/ 61595 w 232092"/>
                <a:gd name="connsiteY1" fmla="*/ 165418 h 566421"/>
                <a:gd name="connsiteX2" fmla="*/ 55880 w 232092"/>
                <a:gd name="connsiteY2" fmla="*/ 222568 h 566421"/>
                <a:gd name="connsiteX3" fmla="*/ 36830 w 232092"/>
                <a:gd name="connsiteY3" fmla="*/ 256858 h 566421"/>
                <a:gd name="connsiteX4" fmla="*/ 46355 w 232092"/>
                <a:gd name="connsiteY4" fmla="*/ 319723 h 566421"/>
                <a:gd name="connsiteX5" fmla="*/ 25400 w 232092"/>
                <a:gd name="connsiteY5" fmla="*/ 336868 h 566421"/>
                <a:gd name="connsiteX6" fmla="*/ 10160 w 232092"/>
                <a:gd name="connsiteY6" fmla="*/ 369253 h 566421"/>
                <a:gd name="connsiteX7" fmla="*/ 6350 w 232092"/>
                <a:gd name="connsiteY7" fmla="*/ 437833 h 566421"/>
                <a:gd name="connsiteX8" fmla="*/ 6350 w 232092"/>
                <a:gd name="connsiteY8" fmla="*/ 479743 h 566421"/>
                <a:gd name="connsiteX9" fmla="*/ 44450 w 232092"/>
                <a:gd name="connsiteY9" fmla="*/ 525463 h 566421"/>
                <a:gd name="connsiteX10" fmla="*/ 61595 w 232092"/>
                <a:gd name="connsiteY10" fmla="*/ 563563 h 566421"/>
                <a:gd name="connsiteX11" fmla="*/ 101600 w 232092"/>
                <a:gd name="connsiteY11" fmla="*/ 542608 h 566421"/>
                <a:gd name="connsiteX12" fmla="*/ 130175 w 232092"/>
                <a:gd name="connsiteY12" fmla="*/ 483553 h 566421"/>
                <a:gd name="connsiteX13" fmla="*/ 187325 w 232092"/>
                <a:gd name="connsiteY13" fmla="*/ 474028 h 566421"/>
                <a:gd name="connsiteX14" fmla="*/ 225425 w 232092"/>
                <a:gd name="connsiteY14" fmla="*/ 437833 h 566421"/>
                <a:gd name="connsiteX15" fmla="*/ 225425 w 232092"/>
                <a:gd name="connsiteY15" fmla="*/ 397828 h 566421"/>
                <a:gd name="connsiteX16" fmla="*/ 229235 w 232092"/>
                <a:gd name="connsiteY16" fmla="*/ 296863 h 566421"/>
                <a:gd name="connsiteX17" fmla="*/ 225425 w 232092"/>
                <a:gd name="connsiteY17" fmla="*/ 232093 h 566421"/>
                <a:gd name="connsiteX18" fmla="*/ 231140 w 232092"/>
                <a:gd name="connsiteY18" fmla="*/ 163513 h 566421"/>
                <a:gd name="connsiteX19" fmla="*/ 219710 w 232092"/>
                <a:gd name="connsiteY19" fmla="*/ 94933 h 566421"/>
                <a:gd name="connsiteX20" fmla="*/ 191135 w 232092"/>
                <a:gd name="connsiteY20" fmla="*/ 30163 h 566421"/>
                <a:gd name="connsiteX21" fmla="*/ 145415 w 232092"/>
                <a:gd name="connsiteY21" fmla="*/ 5398 h 566421"/>
                <a:gd name="connsiteX22" fmla="*/ 57785 w 232092"/>
                <a:gd name="connsiteY22" fmla="*/ 66358 h 56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32092" h="566421">
                  <a:moveTo>
                    <a:pt x="57785" y="66358"/>
                  </a:moveTo>
                  <a:cubicBezTo>
                    <a:pt x="43815" y="93028"/>
                    <a:pt x="61912" y="139383"/>
                    <a:pt x="61595" y="165418"/>
                  </a:cubicBezTo>
                  <a:cubicBezTo>
                    <a:pt x="61278" y="191453"/>
                    <a:pt x="60008" y="207328"/>
                    <a:pt x="55880" y="222568"/>
                  </a:cubicBezTo>
                  <a:cubicBezTo>
                    <a:pt x="51753" y="237808"/>
                    <a:pt x="38417" y="240666"/>
                    <a:pt x="36830" y="256858"/>
                  </a:cubicBezTo>
                  <a:cubicBezTo>
                    <a:pt x="35243" y="273050"/>
                    <a:pt x="48260" y="306388"/>
                    <a:pt x="46355" y="319723"/>
                  </a:cubicBezTo>
                  <a:cubicBezTo>
                    <a:pt x="44450" y="333058"/>
                    <a:pt x="31432" y="328613"/>
                    <a:pt x="25400" y="336868"/>
                  </a:cubicBezTo>
                  <a:cubicBezTo>
                    <a:pt x="19368" y="345123"/>
                    <a:pt x="13335" y="352426"/>
                    <a:pt x="10160" y="369253"/>
                  </a:cubicBezTo>
                  <a:cubicBezTo>
                    <a:pt x="6985" y="386081"/>
                    <a:pt x="6985" y="419418"/>
                    <a:pt x="6350" y="437833"/>
                  </a:cubicBezTo>
                  <a:cubicBezTo>
                    <a:pt x="5715" y="456248"/>
                    <a:pt x="0" y="465138"/>
                    <a:pt x="6350" y="479743"/>
                  </a:cubicBezTo>
                  <a:cubicBezTo>
                    <a:pt x="12700" y="494348"/>
                    <a:pt x="35243" y="511493"/>
                    <a:pt x="44450" y="525463"/>
                  </a:cubicBezTo>
                  <a:cubicBezTo>
                    <a:pt x="53657" y="539433"/>
                    <a:pt x="52070" y="560706"/>
                    <a:pt x="61595" y="563563"/>
                  </a:cubicBezTo>
                  <a:cubicBezTo>
                    <a:pt x="71120" y="566421"/>
                    <a:pt x="90170" y="555943"/>
                    <a:pt x="101600" y="542608"/>
                  </a:cubicBezTo>
                  <a:cubicBezTo>
                    <a:pt x="113030" y="529273"/>
                    <a:pt x="115887" y="494983"/>
                    <a:pt x="130175" y="483553"/>
                  </a:cubicBezTo>
                  <a:cubicBezTo>
                    <a:pt x="144463" y="472123"/>
                    <a:pt x="171450" y="481648"/>
                    <a:pt x="187325" y="474028"/>
                  </a:cubicBezTo>
                  <a:cubicBezTo>
                    <a:pt x="203200" y="466408"/>
                    <a:pt x="219075" y="450533"/>
                    <a:pt x="225425" y="437833"/>
                  </a:cubicBezTo>
                  <a:cubicBezTo>
                    <a:pt x="231775" y="425133"/>
                    <a:pt x="224790" y="421323"/>
                    <a:pt x="225425" y="397828"/>
                  </a:cubicBezTo>
                  <a:cubicBezTo>
                    <a:pt x="226060" y="374333"/>
                    <a:pt x="229235" y="324485"/>
                    <a:pt x="229235" y="296863"/>
                  </a:cubicBezTo>
                  <a:cubicBezTo>
                    <a:pt x="229235" y="269241"/>
                    <a:pt x="225108" y="254318"/>
                    <a:pt x="225425" y="232093"/>
                  </a:cubicBezTo>
                  <a:cubicBezTo>
                    <a:pt x="225742" y="209868"/>
                    <a:pt x="232092" y="186373"/>
                    <a:pt x="231140" y="163513"/>
                  </a:cubicBezTo>
                  <a:cubicBezTo>
                    <a:pt x="230188" y="140653"/>
                    <a:pt x="226377" y="117158"/>
                    <a:pt x="219710" y="94933"/>
                  </a:cubicBezTo>
                  <a:cubicBezTo>
                    <a:pt x="213043" y="72708"/>
                    <a:pt x="203518" y="45086"/>
                    <a:pt x="191135" y="30163"/>
                  </a:cubicBezTo>
                  <a:cubicBezTo>
                    <a:pt x="178753" y="15241"/>
                    <a:pt x="167640" y="0"/>
                    <a:pt x="145415" y="5398"/>
                  </a:cubicBezTo>
                  <a:cubicBezTo>
                    <a:pt x="123190" y="10796"/>
                    <a:pt x="71755" y="39688"/>
                    <a:pt x="57785" y="66358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5" name="Figura a mano libera 44"/>
            <p:cNvSpPr/>
            <p:nvPr/>
          </p:nvSpPr>
          <p:spPr>
            <a:xfrm>
              <a:off x="108585" y="2368657"/>
              <a:ext cx="1506318" cy="1555296"/>
            </a:xfrm>
            <a:custGeom>
              <a:avLst/>
              <a:gdLst>
                <a:gd name="connsiteX0" fmla="*/ 885825 w 1506220"/>
                <a:gd name="connsiteY0" fmla="*/ 66040 h 1555115"/>
                <a:gd name="connsiteX1" fmla="*/ 832485 w 1506220"/>
                <a:gd name="connsiteY1" fmla="*/ 214630 h 1555115"/>
                <a:gd name="connsiteX2" fmla="*/ 657225 w 1506220"/>
                <a:gd name="connsiteY2" fmla="*/ 355600 h 1555115"/>
                <a:gd name="connsiteX3" fmla="*/ 520065 w 1506220"/>
                <a:gd name="connsiteY3" fmla="*/ 492760 h 1555115"/>
                <a:gd name="connsiteX4" fmla="*/ 417195 w 1506220"/>
                <a:gd name="connsiteY4" fmla="*/ 538480 h 1555115"/>
                <a:gd name="connsiteX5" fmla="*/ 295275 w 1506220"/>
                <a:gd name="connsiteY5" fmla="*/ 568960 h 1555115"/>
                <a:gd name="connsiteX6" fmla="*/ 177165 w 1506220"/>
                <a:gd name="connsiteY6" fmla="*/ 706120 h 1555115"/>
                <a:gd name="connsiteX7" fmla="*/ 253365 w 1506220"/>
                <a:gd name="connsiteY7" fmla="*/ 740410 h 1555115"/>
                <a:gd name="connsiteX8" fmla="*/ 245745 w 1506220"/>
                <a:gd name="connsiteY8" fmla="*/ 786130 h 1555115"/>
                <a:gd name="connsiteX9" fmla="*/ 154305 w 1506220"/>
                <a:gd name="connsiteY9" fmla="*/ 869950 h 1555115"/>
                <a:gd name="connsiteX10" fmla="*/ 89535 w 1506220"/>
                <a:gd name="connsiteY10" fmla="*/ 919480 h 1555115"/>
                <a:gd name="connsiteX11" fmla="*/ 5715 w 1506220"/>
                <a:gd name="connsiteY11" fmla="*/ 969010 h 1555115"/>
                <a:gd name="connsiteX12" fmla="*/ 55245 w 1506220"/>
                <a:gd name="connsiteY12" fmla="*/ 1014730 h 1555115"/>
                <a:gd name="connsiteX13" fmla="*/ 123825 w 1506220"/>
                <a:gd name="connsiteY13" fmla="*/ 1049020 h 1555115"/>
                <a:gd name="connsiteX14" fmla="*/ 188595 w 1506220"/>
                <a:gd name="connsiteY14" fmla="*/ 1144270 h 1555115"/>
                <a:gd name="connsiteX15" fmla="*/ 264795 w 1506220"/>
                <a:gd name="connsiteY15" fmla="*/ 1159510 h 1555115"/>
                <a:gd name="connsiteX16" fmla="*/ 314325 w 1506220"/>
                <a:gd name="connsiteY16" fmla="*/ 1220470 h 1555115"/>
                <a:gd name="connsiteX17" fmla="*/ 497205 w 1506220"/>
                <a:gd name="connsiteY17" fmla="*/ 1311910 h 1555115"/>
                <a:gd name="connsiteX18" fmla="*/ 691515 w 1506220"/>
                <a:gd name="connsiteY18" fmla="*/ 1422400 h 1555115"/>
                <a:gd name="connsiteX19" fmla="*/ 870585 w 1506220"/>
                <a:gd name="connsiteY19" fmla="*/ 1506220 h 1555115"/>
                <a:gd name="connsiteX20" fmla="*/ 988695 w 1506220"/>
                <a:gd name="connsiteY20" fmla="*/ 1548130 h 1555115"/>
                <a:gd name="connsiteX21" fmla="*/ 942975 w 1506220"/>
                <a:gd name="connsiteY21" fmla="*/ 1464310 h 1555115"/>
                <a:gd name="connsiteX22" fmla="*/ 901065 w 1506220"/>
                <a:gd name="connsiteY22" fmla="*/ 1372870 h 1555115"/>
                <a:gd name="connsiteX23" fmla="*/ 904875 w 1506220"/>
                <a:gd name="connsiteY23" fmla="*/ 1350010 h 1555115"/>
                <a:gd name="connsiteX24" fmla="*/ 866775 w 1506220"/>
                <a:gd name="connsiteY24" fmla="*/ 1334770 h 1555115"/>
                <a:gd name="connsiteX25" fmla="*/ 866775 w 1506220"/>
                <a:gd name="connsiteY25" fmla="*/ 1277620 h 1555115"/>
                <a:gd name="connsiteX26" fmla="*/ 885825 w 1506220"/>
                <a:gd name="connsiteY26" fmla="*/ 1273810 h 1555115"/>
                <a:gd name="connsiteX27" fmla="*/ 904875 w 1506220"/>
                <a:gd name="connsiteY27" fmla="*/ 1247140 h 1555115"/>
                <a:gd name="connsiteX28" fmla="*/ 939165 w 1506220"/>
                <a:gd name="connsiteY28" fmla="*/ 1281430 h 1555115"/>
                <a:gd name="connsiteX29" fmla="*/ 981075 w 1506220"/>
                <a:gd name="connsiteY29" fmla="*/ 1289050 h 1555115"/>
                <a:gd name="connsiteX30" fmla="*/ 984885 w 1506220"/>
                <a:gd name="connsiteY30" fmla="*/ 1243330 h 1555115"/>
                <a:gd name="connsiteX31" fmla="*/ 973455 w 1506220"/>
                <a:gd name="connsiteY31" fmla="*/ 1216660 h 1555115"/>
                <a:gd name="connsiteX32" fmla="*/ 988695 w 1506220"/>
                <a:gd name="connsiteY32" fmla="*/ 1197610 h 1555115"/>
                <a:gd name="connsiteX33" fmla="*/ 1000125 w 1506220"/>
                <a:gd name="connsiteY33" fmla="*/ 1205230 h 1555115"/>
                <a:gd name="connsiteX34" fmla="*/ 1011555 w 1506220"/>
                <a:gd name="connsiteY34" fmla="*/ 1174750 h 1555115"/>
                <a:gd name="connsiteX35" fmla="*/ 996315 w 1506220"/>
                <a:gd name="connsiteY35" fmla="*/ 1155700 h 1555115"/>
                <a:gd name="connsiteX36" fmla="*/ 973455 w 1506220"/>
                <a:gd name="connsiteY36" fmla="*/ 1167130 h 1555115"/>
                <a:gd name="connsiteX37" fmla="*/ 904875 w 1506220"/>
                <a:gd name="connsiteY37" fmla="*/ 1132840 h 1555115"/>
                <a:gd name="connsiteX38" fmla="*/ 862965 w 1506220"/>
                <a:gd name="connsiteY38" fmla="*/ 1007110 h 1555115"/>
                <a:gd name="connsiteX39" fmla="*/ 824865 w 1506220"/>
                <a:gd name="connsiteY39" fmla="*/ 1022350 h 1555115"/>
                <a:gd name="connsiteX40" fmla="*/ 824865 w 1506220"/>
                <a:gd name="connsiteY40" fmla="*/ 949960 h 1555115"/>
                <a:gd name="connsiteX41" fmla="*/ 813435 w 1506220"/>
                <a:gd name="connsiteY41" fmla="*/ 908050 h 1555115"/>
                <a:gd name="connsiteX42" fmla="*/ 874395 w 1506220"/>
                <a:gd name="connsiteY42" fmla="*/ 930910 h 1555115"/>
                <a:gd name="connsiteX43" fmla="*/ 992505 w 1506220"/>
                <a:gd name="connsiteY43" fmla="*/ 1018540 h 1555115"/>
                <a:gd name="connsiteX44" fmla="*/ 1122045 w 1506220"/>
                <a:gd name="connsiteY44" fmla="*/ 1033780 h 1555115"/>
                <a:gd name="connsiteX45" fmla="*/ 1156335 w 1506220"/>
                <a:gd name="connsiteY45" fmla="*/ 1056640 h 1555115"/>
                <a:gd name="connsiteX46" fmla="*/ 1221105 w 1506220"/>
                <a:gd name="connsiteY46" fmla="*/ 1041400 h 1555115"/>
                <a:gd name="connsiteX47" fmla="*/ 1251585 w 1506220"/>
                <a:gd name="connsiteY47" fmla="*/ 1064260 h 1555115"/>
                <a:gd name="connsiteX48" fmla="*/ 1316355 w 1506220"/>
                <a:gd name="connsiteY48" fmla="*/ 1079500 h 1555115"/>
                <a:gd name="connsiteX49" fmla="*/ 1335405 w 1506220"/>
                <a:gd name="connsiteY49" fmla="*/ 1071880 h 1555115"/>
                <a:gd name="connsiteX50" fmla="*/ 1308735 w 1506220"/>
                <a:gd name="connsiteY50" fmla="*/ 1007110 h 1555115"/>
                <a:gd name="connsiteX51" fmla="*/ 1255395 w 1506220"/>
                <a:gd name="connsiteY51" fmla="*/ 999490 h 1555115"/>
                <a:gd name="connsiteX52" fmla="*/ 1175385 w 1506220"/>
                <a:gd name="connsiteY52" fmla="*/ 1003300 h 1555115"/>
                <a:gd name="connsiteX53" fmla="*/ 1030605 w 1506220"/>
                <a:gd name="connsiteY53" fmla="*/ 908050 h 1555115"/>
                <a:gd name="connsiteX54" fmla="*/ 1000125 w 1506220"/>
                <a:gd name="connsiteY54" fmla="*/ 839470 h 1555115"/>
                <a:gd name="connsiteX55" fmla="*/ 916305 w 1506220"/>
                <a:gd name="connsiteY55" fmla="*/ 824230 h 1555115"/>
                <a:gd name="connsiteX56" fmla="*/ 950595 w 1506220"/>
                <a:gd name="connsiteY56" fmla="*/ 789940 h 1555115"/>
                <a:gd name="connsiteX57" fmla="*/ 870585 w 1506220"/>
                <a:gd name="connsiteY57" fmla="*/ 774700 h 1555115"/>
                <a:gd name="connsiteX58" fmla="*/ 782955 w 1506220"/>
                <a:gd name="connsiteY58" fmla="*/ 728980 h 1555115"/>
                <a:gd name="connsiteX59" fmla="*/ 779145 w 1506220"/>
                <a:gd name="connsiteY59" fmla="*/ 698500 h 1555115"/>
                <a:gd name="connsiteX60" fmla="*/ 840105 w 1506220"/>
                <a:gd name="connsiteY60" fmla="*/ 679450 h 1555115"/>
                <a:gd name="connsiteX61" fmla="*/ 908685 w 1506220"/>
                <a:gd name="connsiteY61" fmla="*/ 706120 h 1555115"/>
                <a:gd name="connsiteX62" fmla="*/ 973455 w 1506220"/>
                <a:gd name="connsiteY62" fmla="*/ 717550 h 1555115"/>
                <a:gd name="connsiteX63" fmla="*/ 992505 w 1506220"/>
                <a:gd name="connsiteY63" fmla="*/ 675640 h 1555115"/>
                <a:gd name="connsiteX64" fmla="*/ 1022985 w 1506220"/>
                <a:gd name="connsiteY64" fmla="*/ 690880 h 1555115"/>
                <a:gd name="connsiteX65" fmla="*/ 1061085 w 1506220"/>
                <a:gd name="connsiteY65" fmla="*/ 648970 h 1555115"/>
                <a:gd name="connsiteX66" fmla="*/ 1114425 w 1506220"/>
                <a:gd name="connsiteY66" fmla="*/ 595630 h 1555115"/>
                <a:gd name="connsiteX67" fmla="*/ 1114425 w 1506220"/>
                <a:gd name="connsiteY67" fmla="*/ 527050 h 1555115"/>
                <a:gd name="connsiteX68" fmla="*/ 1137285 w 1506220"/>
                <a:gd name="connsiteY68" fmla="*/ 553720 h 1555115"/>
                <a:gd name="connsiteX69" fmla="*/ 1152525 w 1506220"/>
                <a:gd name="connsiteY69" fmla="*/ 519430 h 1555115"/>
                <a:gd name="connsiteX70" fmla="*/ 1156335 w 1506220"/>
                <a:gd name="connsiteY70" fmla="*/ 469900 h 1555115"/>
                <a:gd name="connsiteX71" fmla="*/ 1217295 w 1506220"/>
                <a:gd name="connsiteY71" fmla="*/ 450850 h 1555115"/>
                <a:gd name="connsiteX72" fmla="*/ 1308735 w 1506220"/>
                <a:gd name="connsiteY72" fmla="*/ 500380 h 1555115"/>
                <a:gd name="connsiteX73" fmla="*/ 1362075 w 1506220"/>
                <a:gd name="connsiteY73" fmla="*/ 576580 h 1555115"/>
                <a:gd name="connsiteX74" fmla="*/ 1442085 w 1506220"/>
                <a:gd name="connsiteY74" fmla="*/ 610870 h 1555115"/>
                <a:gd name="connsiteX75" fmla="*/ 1464945 w 1506220"/>
                <a:gd name="connsiteY75" fmla="*/ 629920 h 1555115"/>
                <a:gd name="connsiteX76" fmla="*/ 1483995 w 1506220"/>
                <a:gd name="connsiteY76" fmla="*/ 614680 h 1555115"/>
                <a:gd name="connsiteX77" fmla="*/ 1483995 w 1506220"/>
                <a:gd name="connsiteY77" fmla="*/ 546100 h 1555115"/>
                <a:gd name="connsiteX78" fmla="*/ 1480185 w 1506220"/>
                <a:gd name="connsiteY78" fmla="*/ 511810 h 1555115"/>
                <a:gd name="connsiteX79" fmla="*/ 1503045 w 1506220"/>
                <a:gd name="connsiteY79" fmla="*/ 511810 h 1555115"/>
                <a:gd name="connsiteX80" fmla="*/ 1461135 w 1506220"/>
                <a:gd name="connsiteY80" fmla="*/ 450850 h 1555115"/>
                <a:gd name="connsiteX81" fmla="*/ 1415415 w 1506220"/>
                <a:gd name="connsiteY81" fmla="*/ 363220 h 1555115"/>
                <a:gd name="connsiteX82" fmla="*/ 1362075 w 1506220"/>
                <a:gd name="connsiteY82" fmla="*/ 279400 h 1555115"/>
                <a:gd name="connsiteX83" fmla="*/ 1278255 w 1506220"/>
                <a:gd name="connsiteY83" fmla="*/ 248920 h 1555115"/>
                <a:gd name="connsiteX84" fmla="*/ 1243965 w 1506220"/>
                <a:gd name="connsiteY84" fmla="*/ 146050 h 1555115"/>
                <a:gd name="connsiteX85" fmla="*/ 1167765 w 1506220"/>
                <a:gd name="connsiteY85" fmla="*/ 46990 h 1555115"/>
                <a:gd name="connsiteX86" fmla="*/ 1141095 w 1506220"/>
                <a:gd name="connsiteY86" fmla="*/ 46990 h 1555115"/>
                <a:gd name="connsiteX87" fmla="*/ 1087755 w 1506220"/>
                <a:gd name="connsiteY87" fmla="*/ 58420 h 1555115"/>
                <a:gd name="connsiteX88" fmla="*/ 1038225 w 1506220"/>
                <a:gd name="connsiteY88" fmla="*/ 39370 h 1555115"/>
                <a:gd name="connsiteX89" fmla="*/ 988695 w 1506220"/>
                <a:gd name="connsiteY89" fmla="*/ 5080 h 1555115"/>
                <a:gd name="connsiteX90" fmla="*/ 931545 w 1506220"/>
                <a:gd name="connsiteY90" fmla="*/ 8890 h 1555115"/>
                <a:gd name="connsiteX91" fmla="*/ 885825 w 1506220"/>
                <a:gd name="connsiteY91" fmla="*/ 66040 h 155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06220" h="1555115">
                  <a:moveTo>
                    <a:pt x="885825" y="66040"/>
                  </a:moveTo>
                  <a:cubicBezTo>
                    <a:pt x="869315" y="100330"/>
                    <a:pt x="870585" y="166370"/>
                    <a:pt x="832485" y="214630"/>
                  </a:cubicBezTo>
                  <a:cubicBezTo>
                    <a:pt x="794385" y="262890"/>
                    <a:pt x="709295" y="309245"/>
                    <a:pt x="657225" y="355600"/>
                  </a:cubicBezTo>
                  <a:cubicBezTo>
                    <a:pt x="605155" y="401955"/>
                    <a:pt x="560070" y="462280"/>
                    <a:pt x="520065" y="492760"/>
                  </a:cubicBezTo>
                  <a:cubicBezTo>
                    <a:pt x="480060" y="523240"/>
                    <a:pt x="454660" y="525780"/>
                    <a:pt x="417195" y="538480"/>
                  </a:cubicBezTo>
                  <a:cubicBezTo>
                    <a:pt x="379730" y="551180"/>
                    <a:pt x="335280" y="541020"/>
                    <a:pt x="295275" y="568960"/>
                  </a:cubicBezTo>
                  <a:cubicBezTo>
                    <a:pt x="255270" y="596900"/>
                    <a:pt x="184150" y="677545"/>
                    <a:pt x="177165" y="706120"/>
                  </a:cubicBezTo>
                  <a:cubicBezTo>
                    <a:pt x="170180" y="734695"/>
                    <a:pt x="241935" y="727075"/>
                    <a:pt x="253365" y="740410"/>
                  </a:cubicBezTo>
                  <a:cubicBezTo>
                    <a:pt x="264795" y="753745"/>
                    <a:pt x="262255" y="764540"/>
                    <a:pt x="245745" y="786130"/>
                  </a:cubicBezTo>
                  <a:cubicBezTo>
                    <a:pt x="229235" y="807720"/>
                    <a:pt x="180340" y="847725"/>
                    <a:pt x="154305" y="869950"/>
                  </a:cubicBezTo>
                  <a:cubicBezTo>
                    <a:pt x="128270" y="892175"/>
                    <a:pt x="114300" y="902970"/>
                    <a:pt x="89535" y="919480"/>
                  </a:cubicBezTo>
                  <a:cubicBezTo>
                    <a:pt x="64770" y="935990"/>
                    <a:pt x="11430" y="953135"/>
                    <a:pt x="5715" y="969010"/>
                  </a:cubicBezTo>
                  <a:cubicBezTo>
                    <a:pt x="0" y="984885"/>
                    <a:pt x="35560" y="1001395"/>
                    <a:pt x="55245" y="1014730"/>
                  </a:cubicBezTo>
                  <a:cubicBezTo>
                    <a:pt x="74930" y="1028065"/>
                    <a:pt x="101600" y="1027430"/>
                    <a:pt x="123825" y="1049020"/>
                  </a:cubicBezTo>
                  <a:cubicBezTo>
                    <a:pt x="146050" y="1070610"/>
                    <a:pt x="165100" y="1125855"/>
                    <a:pt x="188595" y="1144270"/>
                  </a:cubicBezTo>
                  <a:cubicBezTo>
                    <a:pt x="212090" y="1162685"/>
                    <a:pt x="243840" y="1146810"/>
                    <a:pt x="264795" y="1159510"/>
                  </a:cubicBezTo>
                  <a:cubicBezTo>
                    <a:pt x="285750" y="1172210"/>
                    <a:pt x="275590" y="1195070"/>
                    <a:pt x="314325" y="1220470"/>
                  </a:cubicBezTo>
                  <a:cubicBezTo>
                    <a:pt x="353060" y="1245870"/>
                    <a:pt x="434340" y="1278255"/>
                    <a:pt x="497205" y="1311910"/>
                  </a:cubicBezTo>
                  <a:cubicBezTo>
                    <a:pt x="560070" y="1345565"/>
                    <a:pt x="629285" y="1390015"/>
                    <a:pt x="691515" y="1422400"/>
                  </a:cubicBezTo>
                  <a:cubicBezTo>
                    <a:pt x="753745" y="1454785"/>
                    <a:pt x="821055" y="1485265"/>
                    <a:pt x="870585" y="1506220"/>
                  </a:cubicBezTo>
                  <a:cubicBezTo>
                    <a:pt x="920115" y="1527175"/>
                    <a:pt x="976630" y="1555115"/>
                    <a:pt x="988695" y="1548130"/>
                  </a:cubicBezTo>
                  <a:cubicBezTo>
                    <a:pt x="1000760" y="1541145"/>
                    <a:pt x="957580" y="1493520"/>
                    <a:pt x="942975" y="1464310"/>
                  </a:cubicBezTo>
                  <a:cubicBezTo>
                    <a:pt x="928370" y="1435100"/>
                    <a:pt x="907415" y="1391920"/>
                    <a:pt x="901065" y="1372870"/>
                  </a:cubicBezTo>
                  <a:cubicBezTo>
                    <a:pt x="894715" y="1353820"/>
                    <a:pt x="910590" y="1356360"/>
                    <a:pt x="904875" y="1350010"/>
                  </a:cubicBezTo>
                  <a:cubicBezTo>
                    <a:pt x="899160" y="1343660"/>
                    <a:pt x="873125" y="1346835"/>
                    <a:pt x="866775" y="1334770"/>
                  </a:cubicBezTo>
                  <a:cubicBezTo>
                    <a:pt x="860425" y="1322705"/>
                    <a:pt x="863600" y="1287780"/>
                    <a:pt x="866775" y="1277620"/>
                  </a:cubicBezTo>
                  <a:cubicBezTo>
                    <a:pt x="869950" y="1267460"/>
                    <a:pt x="879475" y="1278890"/>
                    <a:pt x="885825" y="1273810"/>
                  </a:cubicBezTo>
                  <a:cubicBezTo>
                    <a:pt x="892175" y="1268730"/>
                    <a:pt x="895985" y="1245870"/>
                    <a:pt x="904875" y="1247140"/>
                  </a:cubicBezTo>
                  <a:cubicBezTo>
                    <a:pt x="913765" y="1248410"/>
                    <a:pt x="926465" y="1274445"/>
                    <a:pt x="939165" y="1281430"/>
                  </a:cubicBezTo>
                  <a:cubicBezTo>
                    <a:pt x="951865" y="1288415"/>
                    <a:pt x="973455" y="1295400"/>
                    <a:pt x="981075" y="1289050"/>
                  </a:cubicBezTo>
                  <a:cubicBezTo>
                    <a:pt x="988695" y="1282700"/>
                    <a:pt x="986155" y="1255395"/>
                    <a:pt x="984885" y="1243330"/>
                  </a:cubicBezTo>
                  <a:cubicBezTo>
                    <a:pt x="983615" y="1231265"/>
                    <a:pt x="972820" y="1224280"/>
                    <a:pt x="973455" y="1216660"/>
                  </a:cubicBezTo>
                  <a:cubicBezTo>
                    <a:pt x="974090" y="1209040"/>
                    <a:pt x="984250" y="1199515"/>
                    <a:pt x="988695" y="1197610"/>
                  </a:cubicBezTo>
                  <a:cubicBezTo>
                    <a:pt x="993140" y="1195705"/>
                    <a:pt x="996315" y="1209040"/>
                    <a:pt x="1000125" y="1205230"/>
                  </a:cubicBezTo>
                  <a:cubicBezTo>
                    <a:pt x="1003935" y="1201420"/>
                    <a:pt x="1012190" y="1183005"/>
                    <a:pt x="1011555" y="1174750"/>
                  </a:cubicBezTo>
                  <a:cubicBezTo>
                    <a:pt x="1010920" y="1166495"/>
                    <a:pt x="1002665" y="1156970"/>
                    <a:pt x="996315" y="1155700"/>
                  </a:cubicBezTo>
                  <a:cubicBezTo>
                    <a:pt x="989965" y="1154430"/>
                    <a:pt x="988695" y="1170940"/>
                    <a:pt x="973455" y="1167130"/>
                  </a:cubicBezTo>
                  <a:cubicBezTo>
                    <a:pt x="958215" y="1163320"/>
                    <a:pt x="923290" y="1159510"/>
                    <a:pt x="904875" y="1132840"/>
                  </a:cubicBezTo>
                  <a:cubicBezTo>
                    <a:pt x="886460" y="1106170"/>
                    <a:pt x="876300" y="1025525"/>
                    <a:pt x="862965" y="1007110"/>
                  </a:cubicBezTo>
                  <a:cubicBezTo>
                    <a:pt x="849630" y="988695"/>
                    <a:pt x="831215" y="1031875"/>
                    <a:pt x="824865" y="1022350"/>
                  </a:cubicBezTo>
                  <a:cubicBezTo>
                    <a:pt x="818515" y="1012825"/>
                    <a:pt x="826770" y="969010"/>
                    <a:pt x="824865" y="949960"/>
                  </a:cubicBezTo>
                  <a:cubicBezTo>
                    <a:pt x="822960" y="930910"/>
                    <a:pt x="805180" y="911225"/>
                    <a:pt x="813435" y="908050"/>
                  </a:cubicBezTo>
                  <a:cubicBezTo>
                    <a:pt x="821690" y="904875"/>
                    <a:pt x="844550" y="912495"/>
                    <a:pt x="874395" y="930910"/>
                  </a:cubicBezTo>
                  <a:cubicBezTo>
                    <a:pt x="904240" y="949325"/>
                    <a:pt x="951230" y="1001395"/>
                    <a:pt x="992505" y="1018540"/>
                  </a:cubicBezTo>
                  <a:cubicBezTo>
                    <a:pt x="1033780" y="1035685"/>
                    <a:pt x="1094740" y="1027430"/>
                    <a:pt x="1122045" y="1033780"/>
                  </a:cubicBezTo>
                  <a:cubicBezTo>
                    <a:pt x="1149350" y="1040130"/>
                    <a:pt x="1139825" y="1055370"/>
                    <a:pt x="1156335" y="1056640"/>
                  </a:cubicBezTo>
                  <a:cubicBezTo>
                    <a:pt x="1172845" y="1057910"/>
                    <a:pt x="1205230" y="1040130"/>
                    <a:pt x="1221105" y="1041400"/>
                  </a:cubicBezTo>
                  <a:cubicBezTo>
                    <a:pt x="1236980" y="1042670"/>
                    <a:pt x="1235710" y="1057910"/>
                    <a:pt x="1251585" y="1064260"/>
                  </a:cubicBezTo>
                  <a:cubicBezTo>
                    <a:pt x="1267460" y="1070610"/>
                    <a:pt x="1302385" y="1078230"/>
                    <a:pt x="1316355" y="1079500"/>
                  </a:cubicBezTo>
                  <a:cubicBezTo>
                    <a:pt x="1330325" y="1080770"/>
                    <a:pt x="1336675" y="1083945"/>
                    <a:pt x="1335405" y="1071880"/>
                  </a:cubicBezTo>
                  <a:cubicBezTo>
                    <a:pt x="1334135" y="1059815"/>
                    <a:pt x="1322070" y="1019175"/>
                    <a:pt x="1308735" y="1007110"/>
                  </a:cubicBezTo>
                  <a:cubicBezTo>
                    <a:pt x="1295400" y="995045"/>
                    <a:pt x="1277620" y="1000125"/>
                    <a:pt x="1255395" y="999490"/>
                  </a:cubicBezTo>
                  <a:cubicBezTo>
                    <a:pt x="1233170" y="998855"/>
                    <a:pt x="1212850" y="1018540"/>
                    <a:pt x="1175385" y="1003300"/>
                  </a:cubicBezTo>
                  <a:cubicBezTo>
                    <a:pt x="1137920" y="988060"/>
                    <a:pt x="1059815" y="935355"/>
                    <a:pt x="1030605" y="908050"/>
                  </a:cubicBezTo>
                  <a:cubicBezTo>
                    <a:pt x="1001395" y="880745"/>
                    <a:pt x="1019175" y="853440"/>
                    <a:pt x="1000125" y="839470"/>
                  </a:cubicBezTo>
                  <a:cubicBezTo>
                    <a:pt x="981075" y="825500"/>
                    <a:pt x="924560" y="832485"/>
                    <a:pt x="916305" y="824230"/>
                  </a:cubicBezTo>
                  <a:cubicBezTo>
                    <a:pt x="908050" y="815975"/>
                    <a:pt x="958215" y="798195"/>
                    <a:pt x="950595" y="789940"/>
                  </a:cubicBezTo>
                  <a:cubicBezTo>
                    <a:pt x="942975" y="781685"/>
                    <a:pt x="898525" y="784860"/>
                    <a:pt x="870585" y="774700"/>
                  </a:cubicBezTo>
                  <a:cubicBezTo>
                    <a:pt x="842645" y="764540"/>
                    <a:pt x="798195" y="741680"/>
                    <a:pt x="782955" y="728980"/>
                  </a:cubicBezTo>
                  <a:cubicBezTo>
                    <a:pt x="767715" y="716280"/>
                    <a:pt x="769620" y="706755"/>
                    <a:pt x="779145" y="698500"/>
                  </a:cubicBezTo>
                  <a:cubicBezTo>
                    <a:pt x="788670" y="690245"/>
                    <a:pt x="818515" y="678180"/>
                    <a:pt x="840105" y="679450"/>
                  </a:cubicBezTo>
                  <a:cubicBezTo>
                    <a:pt x="861695" y="680720"/>
                    <a:pt x="886460" y="699770"/>
                    <a:pt x="908685" y="706120"/>
                  </a:cubicBezTo>
                  <a:cubicBezTo>
                    <a:pt x="930910" y="712470"/>
                    <a:pt x="959485" y="722630"/>
                    <a:pt x="973455" y="717550"/>
                  </a:cubicBezTo>
                  <a:cubicBezTo>
                    <a:pt x="987425" y="712470"/>
                    <a:pt x="984250" y="680085"/>
                    <a:pt x="992505" y="675640"/>
                  </a:cubicBezTo>
                  <a:cubicBezTo>
                    <a:pt x="1000760" y="671195"/>
                    <a:pt x="1011555" y="695325"/>
                    <a:pt x="1022985" y="690880"/>
                  </a:cubicBezTo>
                  <a:cubicBezTo>
                    <a:pt x="1034415" y="686435"/>
                    <a:pt x="1045845" y="664845"/>
                    <a:pt x="1061085" y="648970"/>
                  </a:cubicBezTo>
                  <a:cubicBezTo>
                    <a:pt x="1076325" y="633095"/>
                    <a:pt x="1105535" y="615950"/>
                    <a:pt x="1114425" y="595630"/>
                  </a:cubicBezTo>
                  <a:cubicBezTo>
                    <a:pt x="1123315" y="575310"/>
                    <a:pt x="1110615" y="534035"/>
                    <a:pt x="1114425" y="527050"/>
                  </a:cubicBezTo>
                  <a:cubicBezTo>
                    <a:pt x="1118235" y="520065"/>
                    <a:pt x="1130935" y="554990"/>
                    <a:pt x="1137285" y="553720"/>
                  </a:cubicBezTo>
                  <a:cubicBezTo>
                    <a:pt x="1143635" y="552450"/>
                    <a:pt x="1149350" y="533400"/>
                    <a:pt x="1152525" y="519430"/>
                  </a:cubicBezTo>
                  <a:cubicBezTo>
                    <a:pt x="1155700" y="505460"/>
                    <a:pt x="1145540" y="481330"/>
                    <a:pt x="1156335" y="469900"/>
                  </a:cubicBezTo>
                  <a:cubicBezTo>
                    <a:pt x="1167130" y="458470"/>
                    <a:pt x="1191895" y="445770"/>
                    <a:pt x="1217295" y="450850"/>
                  </a:cubicBezTo>
                  <a:cubicBezTo>
                    <a:pt x="1242695" y="455930"/>
                    <a:pt x="1284605" y="479425"/>
                    <a:pt x="1308735" y="500380"/>
                  </a:cubicBezTo>
                  <a:cubicBezTo>
                    <a:pt x="1332865" y="521335"/>
                    <a:pt x="1339850" y="558165"/>
                    <a:pt x="1362075" y="576580"/>
                  </a:cubicBezTo>
                  <a:cubicBezTo>
                    <a:pt x="1384300" y="594995"/>
                    <a:pt x="1424940" y="601980"/>
                    <a:pt x="1442085" y="610870"/>
                  </a:cubicBezTo>
                  <a:cubicBezTo>
                    <a:pt x="1459230" y="619760"/>
                    <a:pt x="1457960" y="629285"/>
                    <a:pt x="1464945" y="629920"/>
                  </a:cubicBezTo>
                  <a:cubicBezTo>
                    <a:pt x="1471930" y="630555"/>
                    <a:pt x="1480820" y="628650"/>
                    <a:pt x="1483995" y="614680"/>
                  </a:cubicBezTo>
                  <a:cubicBezTo>
                    <a:pt x="1487170" y="600710"/>
                    <a:pt x="1484630" y="563245"/>
                    <a:pt x="1483995" y="546100"/>
                  </a:cubicBezTo>
                  <a:cubicBezTo>
                    <a:pt x="1483360" y="528955"/>
                    <a:pt x="1477010" y="517525"/>
                    <a:pt x="1480185" y="511810"/>
                  </a:cubicBezTo>
                  <a:cubicBezTo>
                    <a:pt x="1483360" y="506095"/>
                    <a:pt x="1506220" y="521970"/>
                    <a:pt x="1503045" y="511810"/>
                  </a:cubicBezTo>
                  <a:cubicBezTo>
                    <a:pt x="1499870" y="501650"/>
                    <a:pt x="1475740" y="475615"/>
                    <a:pt x="1461135" y="450850"/>
                  </a:cubicBezTo>
                  <a:cubicBezTo>
                    <a:pt x="1446530" y="426085"/>
                    <a:pt x="1431925" y="391795"/>
                    <a:pt x="1415415" y="363220"/>
                  </a:cubicBezTo>
                  <a:cubicBezTo>
                    <a:pt x="1398905" y="334645"/>
                    <a:pt x="1384935" y="298450"/>
                    <a:pt x="1362075" y="279400"/>
                  </a:cubicBezTo>
                  <a:cubicBezTo>
                    <a:pt x="1339215" y="260350"/>
                    <a:pt x="1297940" y="271145"/>
                    <a:pt x="1278255" y="248920"/>
                  </a:cubicBezTo>
                  <a:cubicBezTo>
                    <a:pt x="1258570" y="226695"/>
                    <a:pt x="1262380" y="179705"/>
                    <a:pt x="1243965" y="146050"/>
                  </a:cubicBezTo>
                  <a:cubicBezTo>
                    <a:pt x="1225550" y="112395"/>
                    <a:pt x="1184910" y="63500"/>
                    <a:pt x="1167765" y="46990"/>
                  </a:cubicBezTo>
                  <a:cubicBezTo>
                    <a:pt x="1150620" y="30480"/>
                    <a:pt x="1154430" y="45085"/>
                    <a:pt x="1141095" y="46990"/>
                  </a:cubicBezTo>
                  <a:cubicBezTo>
                    <a:pt x="1127760" y="48895"/>
                    <a:pt x="1104900" y="59690"/>
                    <a:pt x="1087755" y="58420"/>
                  </a:cubicBezTo>
                  <a:cubicBezTo>
                    <a:pt x="1070610" y="57150"/>
                    <a:pt x="1054735" y="48260"/>
                    <a:pt x="1038225" y="39370"/>
                  </a:cubicBezTo>
                  <a:cubicBezTo>
                    <a:pt x="1021715" y="30480"/>
                    <a:pt x="1006475" y="10160"/>
                    <a:pt x="988695" y="5080"/>
                  </a:cubicBezTo>
                  <a:cubicBezTo>
                    <a:pt x="970915" y="0"/>
                    <a:pt x="945515" y="3810"/>
                    <a:pt x="931545" y="8890"/>
                  </a:cubicBezTo>
                  <a:cubicBezTo>
                    <a:pt x="917575" y="13970"/>
                    <a:pt x="902335" y="31750"/>
                    <a:pt x="885825" y="6604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6" name="Figura a mano libera 45"/>
            <p:cNvSpPr/>
            <p:nvPr/>
          </p:nvSpPr>
          <p:spPr>
            <a:xfrm>
              <a:off x="1881564" y="3195504"/>
              <a:ext cx="125394" cy="139659"/>
            </a:xfrm>
            <a:custGeom>
              <a:avLst/>
              <a:gdLst>
                <a:gd name="connsiteX0" fmla="*/ 8890 w 125730"/>
                <a:gd name="connsiteY0" fmla="*/ 8890 h 139065"/>
                <a:gd name="connsiteX1" fmla="*/ 24130 w 125730"/>
                <a:gd name="connsiteY1" fmla="*/ 100330 h 139065"/>
                <a:gd name="connsiteX2" fmla="*/ 66040 w 125730"/>
                <a:gd name="connsiteY2" fmla="*/ 134620 h 139065"/>
                <a:gd name="connsiteX3" fmla="*/ 115570 w 125730"/>
                <a:gd name="connsiteY3" fmla="*/ 127000 h 139065"/>
                <a:gd name="connsiteX4" fmla="*/ 119380 w 125730"/>
                <a:gd name="connsiteY4" fmla="*/ 69850 h 139065"/>
                <a:gd name="connsiteX5" fmla="*/ 77470 w 125730"/>
                <a:gd name="connsiteY5" fmla="*/ 46990 h 139065"/>
                <a:gd name="connsiteX6" fmla="*/ 8890 w 125730"/>
                <a:gd name="connsiteY6" fmla="*/ 8890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30" h="139065">
                  <a:moveTo>
                    <a:pt x="8890" y="8890"/>
                  </a:moveTo>
                  <a:cubicBezTo>
                    <a:pt x="0" y="17780"/>
                    <a:pt x="14605" y="79375"/>
                    <a:pt x="24130" y="100330"/>
                  </a:cubicBezTo>
                  <a:cubicBezTo>
                    <a:pt x="33655" y="121285"/>
                    <a:pt x="50800" y="130175"/>
                    <a:pt x="66040" y="134620"/>
                  </a:cubicBezTo>
                  <a:cubicBezTo>
                    <a:pt x="81280" y="139065"/>
                    <a:pt x="106680" y="137795"/>
                    <a:pt x="115570" y="127000"/>
                  </a:cubicBezTo>
                  <a:cubicBezTo>
                    <a:pt x="124460" y="116205"/>
                    <a:pt x="125730" y="83185"/>
                    <a:pt x="119380" y="69850"/>
                  </a:cubicBezTo>
                  <a:cubicBezTo>
                    <a:pt x="113030" y="56515"/>
                    <a:pt x="89535" y="52070"/>
                    <a:pt x="77470" y="46990"/>
                  </a:cubicBezTo>
                  <a:cubicBezTo>
                    <a:pt x="65405" y="41910"/>
                    <a:pt x="17780" y="0"/>
                    <a:pt x="8890" y="889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7" name="Figura a mano libera 46"/>
            <p:cNvSpPr/>
            <p:nvPr/>
          </p:nvSpPr>
          <p:spPr>
            <a:xfrm>
              <a:off x="2019655" y="3433560"/>
              <a:ext cx="452372" cy="534831"/>
            </a:xfrm>
            <a:custGeom>
              <a:avLst/>
              <a:gdLst>
                <a:gd name="connsiteX0" fmla="*/ 18732 w 453072"/>
                <a:gd name="connsiteY0" fmla="*/ 5397 h 534670"/>
                <a:gd name="connsiteX1" fmla="*/ 1587 w 453072"/>
                <a:gd name="connsiteY1" fmla="*/ 66357 h 534670"/>
                <a:gd name="connsiteX2" fmla="*/ 28257 w 453072"/>
                <a:gd name="connsiteY2" fmla="*/ 100647 h 534670"/>
                <a:gd name="connsiteX3" fmla="*/ 79692 w 453072"/>
                <a:gd name="connsiteY3" fmla="*/ 131127 h 534670"/>
                <a:gd name="connsiteX4" fmla="*/ 112077 w 453072"/>
                <a:gd name="connsiteY4" fmla="*/ 216852 h 534670"/>
                <a:gd name="connsiteX5" fmla="*/ 150177 w 453072"/>
                <a:gd name="connsiteY5" fmla="*/ 329247 h 534670"/>
                <a:gd name="connsiteX6" fmla="*/ 207327 w 453072"/>
                <a:gd name="connsiteY6" fmla="*/ 350202 h 534670"/>
                <a:gd name="connsiteX7" fmla="*/ 241617 w 453072"/>
                <a:gd name="connsiteY7" fmla="*/ 407352 h 534670"/>
                <a:gd name="connsiteX8" fmla="*/ 306387 w 453072"/>
                <a:gd name="connsiteY8" fmla="*/ 456882 h 534670"/>
                <a:gd name="connsiteX9" fmla="*/ 401637 w 453072"/>
                <a:gd name="connsiteY9" fmla="*/ 498792 h 534670"/>
                <a:gd name="connsiteX10" fmla="*/ 422592 w 453072"/>
                <a:gd name="connsiteY10" fmla="*/ 533082 h 534670"/>
                <a:gd name="connsiteX11" fmla="*/ 449262 w 453072"/>
                <a:gd name="connsiteY11" fmla="*/ 508317 h 534670"/>
                <a:gd name="connsiteX12" fmla="*/ 418782 w 453072"/>
                <a:gd name="connsiteY12" fmla="*/ 466407 h 534670"/>
                <a:gd name="connsiteX13" fmla="*/ 449262 w 453072"/>
                <a:gd name="connsiteY13" fmla="*/ 434022 h 534670"/>
                <a:gd name="connsiteX14" fmla="*/ 395922 w 453072"/>
                <a:gd name="connsiteY14" fmla="*/ 392112 h 534670"/>
                <a:gd name="connsiteX15" fmla="*/ 321627 w 453072"/>
                <a:gd name="connsiteY15" fmla="*/ 329247 h 534670"/>
                <a:gd name="connsiteX16" fmla="*/ 329247 w 453072"/>
                <a:gd name="connsiteY16" fmla="*/ 302577 h 534670"/>
                <a:gd name="connsiteX17" fmla="*/ 289242 w 453072"/>
                <a:gd name="connsiteY17" fmla="*/ 285432 h 534670"/>
                <a:gd name="connsiteX18" fmla="*/ 314007 w 453072"/>
                <a:gd name="connsiteY18" fmla="*/ 233997 h 534670"/>
                <a:gd name="connsiteX19" fmla="*/ 237807 w 453072"/>
                <a:gd name="connsiteY19" fmla="*/ 218757 h 534670"/>
                <a:gd name="connsiteX20" fmla="*/ 161607 w 453072"/>
                <a:gd name="connsiteY20" fmla="*/ 131127 h 534670"/>
                <a:gd name="connsiteX21" fmla="*/ 144462 w 453072"/>
                <a:gd name="connsiteY21" fmla="*/ 56832 h 534670"/>
                <a:gd name="connsiteX22" fmla="*/ 98742 w 453072"/>
                <a:gd name="connsiteY22" fmla="*/ 33972 h 534670"/>
                <a:gd name="connsiteX23" fmla="*/ 18732 w 453072"/>
                <a:gd name="connsiteY23" fmla="*/ 5397 h 5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53072" h="534670">
                  <a:moveTo>
                    <a:pt x="18732" y="5397"/>
                  </a:moveTo>
                  <a:cubicBezTo>
                    <a:pt x="2540" y="10794"/>
                    <a:pt x="0" y="50482"/>
                    <a:pt x="1587" y="66357"/>
                  </a:cubicBezTo>
                  <a:cubicBezTo>
                    <a:pt x="3175" y="82232"/>
                    <a:pt x="15240" y="89852"/>
                    <a:pt x="28257" y="100647"/>
                  </a:cubicBezTo>
                  <a:cubicBezTo>
                    <a:pt x="41274" y="111442"/>
                    <a:pt x="65722" y="111760"/>
                    <a:pt x="79692" y="131127"/>
                  </a:cubicBezTo>
                  <a:cubicBezTo>
                    <a:pt x="93662" y="150494"/>
                    <a:pt x="100330" y="183832"/>
                    <a:pt x="112077" y="216852"/>
                  </a:cubicBezTo>
                  <a:cubicBezTo>
                    <a:pt x="123825" y="249872"/>
                    <a:pt x="134302" y="307022"/>
                    <a:pt x="150177" y="329247"/>
                  </a:cubicBezTo>
                  <a:cubicBezTo>
                    <a:pt x="166052" y="351472"/>
                    <a:pt x="192087" y="337185"/>
                    <a:pt x="207327" y="350202"/>
                  </a:cubicBezTo>
                  <a:cubicBezTo>
                    <a:pt x="222567" y="363219"/>
                    <a:pt x="225107" y="389572"/>
                    <a:pt x="241617" y="407352"/>
                  </a:cubicBezTo>
                  <a:cubicBezTo>
                    <a:pt x="258127" y="425132"/>
                    <a:pt x="279717" y="441642"/>
                    <a:pt x="306387" y="456882"/>
                  </a:cubicBezTo>
                  <a:cubicBezTo>
                    <a:pt x="333057" y="472122"/>
                    <a:pt x="382270" y="486092"/>
                    <a:pt x="401637" y="498792"/>
                  </a:cubicBezTo>
                  <a:cubicBezTo>
                    <a:pt x="421004" y="511492"/>
                    <a:pt x="414654" y="531494"/>
                    <a:pt x="422592" y="533082"/>
                  </a:cubicBezTo>
                  <a:cubicBezTo>
                    <a:pt x="430530" y="534670"/>
                    <a:pt x="449897" y="519429"/>
                    <a:pt x="449262" y="508317"/>
                  </a:cubicBezTo>
                  <a:cubicBezTo>
                    <a:pt x="448627" y="497205"/>
                    <a:pt x="418782" y="478789"/>
                    <a:pt x="418782" y="466407"/>
                  </a:cubicBezTo>
                  <a:cubicBezTo>
                    <a:pt x="418782" y="454025"/>
                    <a:pt x="453072" y="446404"/>
                    <a:pt x="449262" y="434022"/>
                  </a:cubicBezTo>
                  <a:cubicBezTo>
                    <a:pt x="445452" y="421640"/>
                    <a:pt x="417195" y="409575"/>
                    <a:pt x="395922" y="392112"/>
                  </a:cubicBezTo>
                  <a:cubicBezTo>
                    <a:pt x="374650" y="374650"/>
                    <a:pt x="332739" y="344169"/>
                    <a:pt x="321627" y="329247"/>
                  </a:cubicBezTo>
                  <a:cubicBezTo>
                    <a:pt x="310515" y="314325"/>
                    <a:pt x="334645" y="309880"/>
                    <a:pt x="329247" y="302577"/>
                  </a:cubicBezTo>
                  <a:cubicBezTo>
                    <a:pt x="323850" y="295275"/>
                    <a:pt x="291782" y="296862"/>
                    <a:pt x="289242" y="285432"/>
                  </a:cubicBezTo>
                  <a:cubicBezTo>
                    <a:pt x="286702" y="274002"/>
                    <a:pt x="322580" y="245110"/>
                    <a:pt x="314007" y="233997"/>
                  </a:cubicBezTo>
                  <a:cubicBezTo>
                    <a:pt x="305435" y="222885"/>
                    <a:pt x="263207" y="235902"/>
                    <a:pt x="237807" y="218757"/>
                  </a:cubicBezTo>
                  <a:cubicBezTo>
                    <a:pt x="212407" y="201612"/>
                    <a:pt x="177165" y="158115"/>
                    <a:pt x="161607" y="131127"/>
                  </a:cubicBezTo>
                  <a:cubicBezTo>
                    <a:pt x="146050" y="104140"/>
                    <a:pt x="154940" y="73025"/>
                    <a:pt x="144462" y="56832"/>
                  </a:cubicBezTo>
                  <a:cubicBezTo>
                    <a:pt x="133985" y="40640"/>
                    <a:pt x="112077" y="41274"/>
                    <a:pt x="98742" y="33972"/>
                  </a:cubicBezTo>
                  <a:cubicBezTo>
                    <a:pt x="85407" y="26670"/>
                    <a:pt x="34924" y="0"/>
                    <a:pt x="18732" y="5397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8" name="Figura a mano libera 47"/>
            <p:cNvSpPr/>
            <p:nvPr/>
          </p:nvSpPr>
          <p:spPr>
            <a:xfrm>
              <a:off x="1914896" y="2109971"/>
              <a:ext cx="777761" cy="801453"/>
            </a:xfrm>
            <a:custGeom>
              <a:avLst/>
              <a:gdLst>
                <a:gd name="connsiteX0" fmla="*/ 498792 w 777240"/>
                <a:gd name="connsiteY0" fmla="*/ 4445 h 801370"/>
                <a:gd name="connsiteX1" fmla="*/ 554037 w 777240"/>
                <a:gd name="connsiteY1" fmla="*/ 33020 h 801370"/>
                <a:gd name="connsiteX2" fmla="*/ 546417 w 777240"/>
                <a:gd name="connsiteY2" fmla="*/ 92075 h 801370"/>
                <a:gd name="connsiteX3" fmla="*/ 571182 w 777240"/>
                <a:gd name="connsiteY3" fmla="*/ 137795 h 801370"/>
                <a:gd name="connsiteX4" fmla="*/ 677862 w 777240"/>
                <a:gd name="connsiteY4" fmla="*/ 189230 h 801370"/>
                <a:gd name="connsiteX5" fmla="*/ 767397 w 777240"/>
                <a:gd name="connsiteY5" fmla="*/ 236855 h 801370"/>
                <a:gd name="connsiteX6" fmla="*/ 736917 w 777240"/>
                <a:gd name="connsiteY6" fmla="*/ 269240 h 801370"/>
                <a:gd name="connsiteX7" fmla="*/ 742632 w 777240"/>
                <a:gd name="connsiteY7" fmla="*/ 307340 h 801370"/>
                <a:gd name="connsiteX8" fmla="*/ 754062 w 777240"/>
                <a:gd name="connsiteY8" fmla="*/ 343535 h 801370"/>
                <a:gd name="connsiteX9" fmla="*/ 704532 w 777240"/>
                <a:gd name="connsiteY9" fmla="*/ 419735 h 801370"/>
                <a:gd name="connsiteX10" fmla="*/ 655002 w 777240"/>
                <a:gd name="connsiteY10" fmla="*/ 497840 h 801370"/>
                <a:gd name="connsiteX11" fmla="*/ 586422 w 777240"/>
                <a:gd name="connsiteY11" fmla="*/ 551180 h 801370"/>
                <a:gd name="connsiteX12" fmla="*/ 594042 w 777240"/>
                <a:gd name="connsiteY12" fmla="*/ 621665 h 801370"/>
                <a:gd name="connsiteX13" fmla="*/ 613092 w 777240"/>
                <a:gd name="connsiteY13" fmla="*/ 716915 h 801370"/>
                <a:gd name="connsiteX14" fmla="*/ 603567 w 777240"/>
                <a:gd name="connsiteY14" fmla="*/ 777875 h 801370"/>
                <a:gd name="connsiteX15" fmla="*/ 573087 w 777240"/>
                <a:gd name="connsiteY15" fmla="*/ 800735 h 801370"/>
                <a:gd name="connsiteX16" fmla="*/ 508317 w 777240"/>
                <a:gd name="connsiteY16" fmla="*/ 781685 h 801370"/>
                <a:gd name="connsiteX17" fmla="*/ 456882 w 777240"/>
                <a:gd name="connsiteY17" fmla="*/ 753110 h 801370"/>
                <a:gd name="connsiteX18" fmla="*/ 430212 w 777240"/>
                <a:gd name="connsiteY18" fmla="*/ 739775 h 801370"/>
                <a:gd name="connsiteX19" fmla="*/ 369252 w 777240"/>
                <a:gd name="connsiteY19" fmla="*/ 739775 h 801370"/>
                <a:gd name="connsiteX20" fmla="*/ 342582 w 777240"/>
                <a:gd name="connsiteY20" fmla="*/ 722630 h 801370"/>
                <a:gd name="connsiteX21" fmla="*/ 321627 w 777240"/>
                <a:gd name="connsiteY21" fmla="*/ 676910 h 801370"/>
                <a:gd name="connsiteX22" fmla="*/ 317817 w 777240"/>
                <a:gd name="connsiteY22" fmla="*/ 640715 h 801370"/>
                <a:gd name="connsiteX23" fmla="*/ 329247 w 777240"/>
                <a:gd name="connsiteY23" fmla="*/ 583565 h 801370"/>
                <a:gd name="connsiteX24" fmla="*/ 308292 w 777240"/>
                <a:gd name="connsiteY24" fmla="*/ 566420 h 801370"/>
                <a:gd name="connsiteX25" fmla="*/ 277812 w 777240"/>
                <a:gd name="connsiteY25" fmla="*/ 522605 h 801370"/>
                <a:gd name="connsiteX26" fmla="*/ 249237 w 777240"/>
                <a:gd name="connsiteY26" fmla="*/ 431165 h 801370"/>
                <a:gd name="connsiteX27" fmla="*/ 203517 w 777240"/>
                <a:gd name="connsiteY27" fmla="*/ 410210 h 801370"/>
                <a:gd name="connsiteX28" fmla="*/ 176847 w 777240"/>
                <a:gd name="connsiteY28" fmla="*/ 398780 h 801370"/>
                <a:gd name="connsiteX29" fmla="*/ 140652 w 777240"/>
                <a:gd name="connsiteY29" fmla="*/ 343535 h 801370"/>
                <a:gd name="connsiteX30" fmla="*/ 119697 w 777240"/>
                <a:gd name="connsiteY30" fmla="*/ 305435 h 801370"/>
                <a:gd name="connsiteX31" fmla="*/ 56832 w 777240"/>
                <a:gd name="connsiteY31" fmla="*/ 324485 h 801370"/>
                <a:gd name="connsiteX32" fmla="*/ 28257 w 777240"/>
                <a:gd name="connsiteY32" fmla="*/ 303530 h 801370"/>
                <a:gd name="connsiteX33" fmla="*/ 28257 w 777240"/>
                <a:gd name="connsiteY33" fmla="*/ 236855 h 801370"/>
                <a:gd name="connsiteX34" fmla="*/ 68262 w 777240"/>
                <a:gd name="connsiteY34" fmla="*/ 215900 h 801370"/>
                <a:gd name="connsiteX35" fmla="*/ 72072 w 777240"/>
                <a:gd name="connsiteY35" fmla="*/ 177800 h 801370"/>
                <a:gd name="connsiteX36" fmla="*/ 18732 w 777240"/>
                <a:gd name="connsiteY36" fmla="*/ 126365 h 801370"/>
                <a:gd name="connsiteX37" fmla="*/ 9207 w 777240"/>
                <a:gd name="connsiteY37" fmla="*/ 105410 h 801370"/>
                <a:gd name="connsiteX38" fmla="*/ 73977 w 777240"/>
                <a:gd name="connsiteY38" fmla="*/ 105410 h 801370"/>
                <a:gd name="connsiteX39" fmla="*/ 108267 w 777240"/>
                <a:gd name="connsiteY39" fmla="*/ 122555 h 801370"/>
                <a:gd name="connsiteX40" fmla="*/ 173037 w 777240"/>
                <a:gd name="connsiteY40" fmla="*/ 135890 h 801370"/>
                <a:gd name="connsiteX41" fmla="*/ 203517 w 777240"/>
                <a:gd name="connsiteY41" fmla="*/ 116840 h 801370"/>
                <a:gd name="connsiteX42" fmla="*/ 237807 w 777240"/>
                <a:gd name="connsiteY42" fmla="*/ 116840 h 801370"/>
                <a:gd name="connsiteX43" fmla="*/ 277812 w 777240"/>
                <a:gd name="connsiteY43" fmla="*/ 164465 h 801370"/>
                <a:gd name="connsiteX44" fmla="*/ 302577 w 777240"/>
                <a:gd name="connsiteY44" fmla="*/ 193040 h 801370"/>
                <a:gd name="connsiteX45" fmla="*/ 355917 w 777240"/>
                <a:gd name="connsiteY45" fmla="*/ 191135 h 801370"/>
                <a:gd name="connsiteX46" fmla="*/ 397827 w 777240"/>
                <a:gd name="connsiteY46" fmla="*/ 225425 h 801370"/>
                <a:gd name="connsiteX47" fmla="*/ 477837 w 777240"/>
                <a:gd name="connsiteY47" fmla="*/ 250190 h 801370"/>
                <a:gd name="connsiteX48" fmla="*/ 494982 w 777240"/>
                <a:gd name="connsiteY48" fmla="*/ 225425 h 801370"/>
                <a:gd name="connsiteX49" fmla="*/ 491172 w 777240"/>
                <a:gd name="connsiteY49" fmla="*/ 179705 h 801370"/>
                <a:gd name="connsiteX50" fmla="*/ 504507 w 777240"/>
                <a:gd name="connsiteY50" fmla="*/ 149225 h 801370"/>
                <a:gd name="connsiteX51" fmla="*/ 521652 w 777240"/>
                <a:gd name="connsiteY51" fmla="*/ 122555 h 801370"/>
                <a:gd name="connsiteX52" fmla="*/ 519747 w 777240"/>
                <a:gd name="connsiteY52" fmla="*/ 86360 h 801370"/>
                <a:gd name="connsiteX53" fmla="*/ 510222 w 777240"/>
                <a:gd name="connsiteY53" fmla="*/ 59690 h 801370"/>
                <a:gd name="connsiteX54" fmla="*/ 498792 w 777240"/>
                <a:gd name="connsiteY54" fmla="*/ 4445 h 801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77240" h="801370">
                  <a:moveTo>
                    <a:pt x="498792" y="4445"/>
                  </a:moveTo>
                  <a:cubicBezTo>
                    <a:pt x="506094" y="0"/>
                    <a:pt x="546100" y="18415"/>
                    <a:pt x="554037" y="33020"/>
                  </a:cubicBezTo>
                  <a:cubicBezTo>
                    <a:pt x="561974" y="47625"/>
                    <a:pt x="543560" y="74613"/>
                    <a:pt x="546417" y="92075"/>
                  </a:cubicBezTo>
                  <a:cubicBezTo>
                    <a:pt x="549275" y="109538"/>
                    <a:pt x="549275" y="121603"/>
                    <a:pt x="571182" y="137795"/>
                  </a:cubicBezTo>
                  <a:cubicBezTo>
                    <a:pt x="593090" y="153988"/>
                    <a:pt x="645160" y="172720"/>
                    <a:pt x="677862" y="189230"/>
                  </a:cubicBezTo>
                  <a:cubicBezTo>
                    <a:pt x="710564" y="205740"/>
                    <a:pt x="757555" y="223520"/>
                    <a:pt x="767397" y="236855"/>
                  </a:cubicBezTo>
                  <a:cubicBezTo>
                    <a:pt x="777240" y="250190"/>
                    <a:pt x="741045" y="257492"/>
                    <a:pt x="736917" y="269240"/>
                  </a:cubicBezTo>
                  <a:cubicBezTo>
                    <a:pt x="732789" y="280988"/>
                    <a:pt x="739775" y="294958"/>
                    <a:pt x="742632" y="307340"/>
                  </a:cubicBezTo>
                  <a:cubicBezTo>
                    <a:pt x="745489" y="319722"/>
                    <a:pt x="760412" y="324802"/>
                    <a:pt x="754062" y="343535"/>
                  </a:cubicBezTo>
                  <a:cubicBezTo>
                    <a:pt x="747712" y="362268"/>
                    <a:pt x="721042" y="394018"/>
                    <a:pt x="704532" y="419735"/>
                  </a:cubicBezTo>
                  <a:cubicBezTo>
                    <a:pt x="688022" y="445452"/>
                    <a:pt x="674687" y="475933"/>
                    <a:pt x="655002" y="497840"/>
                  </a:cubicBezTo>
                  <a:cubicBezTo>
                    <a:pt x="635317" y="519747"/>
                    <a:pt x="596582" y="530543"/>
                    <a:pt x="586422" y="551180"/>
                  </a:cubicBezTo>
                  <a:cubicBezTo>
                    <a:pt x="576262" y="571818"/>
                    <a:pt x="589597" y="594043"/>
                    <a:pt x="594042" y="621665"/>
                  </a:cubicBezTo>
                  <a:cubicBezTo>
                    <a:pt x="598487" y="649287"/>
                    <a:pt x="611504" y="690880"/>
                    <a:pt x="613092" y="716915"/>
                  </a:cubicBezTo>
                  <a:cubicBezTo>
                    <a:pt x="614680" y="742950"/>
                    <a:pt x="610235" y="763905"/>
                    <a:pt x="603567" y="777875"/>
                  </a:cubicBezTo>
                  <a:cubicBezTo>
                    <a:pt x="596900" y="791845"/>
                    <a:pt x="588962" y="800100"/>
                    <a:pt x="573087" y="800735"/>
                  </a:cubicBezTo>
                  <a:cubicBezTo>
                    <a:pt x="557212" y="801370"/>
                    <a:pt x="527684" y="789622"/>
                    <a:pt x="508317" y="781685"/>
                  </a:cubicBezTo>
                  <a:cubicBezTo>
                    <a:pt x="488950" y="773748"/>
                    <a:pt x="469899" y="760095"/>
                    <a:pt x="456882" y="753110"/>
                  </a:cubicBezTo>
                  <a:cubicBezTo>
                    <a:pt x="443865" y="746125"/>
                    <a:pt x="444817" y="741998"/>
                    <a:pt x="430212" y="739775"/>
                  </a:cubicBezTo>
                  <a:cubicBezTo>
                    <a:pt x="415607" y="737552"/>
                    <a:pt x="383857" y="742632"/>
                    <a:pt x="369252" y="739775"/>
                  </a:cubicBezTo>
                  <a:cubicBezTo>
                    <a:pt x="354647" y="736918"/>
                    <a:pt x="350519" y="733107"/>
                    <a:pt x="342582" y="722630"/>
                  </a:cubicBezTo>
                  <a:cubicBezTo>
                    <a:pt x="334645" y="712153"/>
                    <a:pt x="325754" y="690562"/>
                    <a:pt x="321627" y="676910"/>
                  </a:cubicBezTo>
                  <a:cubicBezTo>
                    <a:pt x="317500" y="663258"/>
                    <a:pt x="316547" y="656272"/>
                    <a:pt x="317817" y="640715"/>
                  </a:cubicBezTo>
                  <a:cubicBezTo>
                    <a:pt x="319087" y="625158"/>
                    <a:pt x="330834" y="595947"/>
                    <a:pt x="329247" y="583565"/>
                  </a:cubicBezTo>
                  <a:cubicBezTo>
                    <a:pt x="327660" y="571183"/>
                    <a:pt x="316864" y="576580"/>
                    <a:pt x="308292" y="566420"/>
                  </a:cubicBezTo>
                  <a:cubicBezTo>
                    <a:pt x="299720" y="556260"/>
                    <a:pt x="287654" y="545147"/>
                    <a:pt x="277812" y="522605"/>
                  </a:cubicBezTo>
                  <a:cubicBezTo>
                    <a:pt x="267970" y="500063"/>
                    <a:pt x="261619" y="449897"/>
                    <a:pt x="249237" y="431165"/>
                  </a:cubicBezTo>
                  <a:cubicBezTo>
                    <a:pt x="236855" y="412433"/>
                    <a:pt x="215582" y="415607"/>
                    <a:pt x="203517" y="410210"/>
                  </a:cubicBezTo>
                  <a:cubicBezTo>
                    <a:pt x="191452" y="404813"/>
                    <a:pt x="187324" y="409892"/>
                    <a:pt x="176847" y="398780"/>
                  </a:cubicBezTo>
                  <a:cubicBezTo>
                    <a:pt x="166370" y="387668"/>
                    <a:pt x="150177" y="359092"/>
                    <a:pt x="140652" y="343535"/>
                  </a:cubicBezTo>
                  <a:cubicBezTo>
                    <a:pt x="131127" y="327978"/>
                    <a:pt x="133667" y="308610"/>
                    <a:pt x="119697" y="305435"/>
                  </a:cubicBezTo>
                  <a:cubicBezTo>
                    <a:pt x="105727" y="302260"/>
                    <a:pt x="72072" y="324803"/>
                    <a:pt x="56832" y="324485"/>
                  </a:cubicBezTo>
                  <a:cubicBezTo>
                    <a:pt x="41592" y="324167"/>
                    <a:pt x="33020" y="318135"/>
                    <a:pt x="28257" y="303530"/>
                  </a:cubicBezTo>
                  <a:cubicBezTo>
                    <a:pt x="23495" y="288925"/>
                    <a:pt x="21590" y="251460"/>
                    <a:pt x="28257" y="236855"/>
                  </a:cubicBezTo>
                  <a:cubicBezTo>
                    <a:pt x="34925" y="222250"/>
                    <a:pt x="60959" y="225743"/>
                    <a:pt x="68262" y="215900"/>
                  </a:cubicBezTo>
                  <a:cubicBezTo>
                    <a:pt x="75565" y="206057"/>
                    <a:pt x="80327" y="192723"/>
                    <a:pt x="72072" y="177800"/>
                  </a:cubicBezTo>
                  <a:cubicBezTo>
                    <a:pt x="63817" y="162877"/>
                    <a:pt x="29210" y="138430"/>
                    <a:pt x="18732" y="126365"/>
                  </a:cubicBezTo>
                  <a:cubicBezTo>
                    <a:pt x="8255" y="114300"/>
                    <a:pt x="0" y="108902"/>
                    <a:pt x="9207" y="105410"/>
                  </a:cubicBezTo>
                  <a:cubicBezTo>
                    <a:pt x="18414" y="101918"/>
                    <a:pt x="57467" y="102553"/>
                    <a:pt x="73977" y="105410"/>
                  </a:cubicBezTo>
                  <a:cubicBezTo>
                    <a:pt x="90487" y="108268"/>
                    <a:pt x="91757" y="117475"/>
                    <a:pt x="108267" y="122555"/>
                  </a:cubicBezTo>
                  <a:cubicBezTo>
                    <a:pt x="124777" y="127635"/>
                    <a:pt x="157162" y="136842"/>
                    <a:pt x="173037" y="135890"/>
                  </a:cubicBezTo>
                  <a:cubicBezTo>
                    <a:pt x="188912" y="134938"/>
                    <a:pt x="192722" y="120015"/>
                    <a:pt x="203517" y="116840"/>
                  </a:cubicBezTo>
                  <a:cubicBezTo>
                    <a:pt x="214312" y="113665"/>
                    <a:pt x="225425" y="108903"/>
                    <a:pt x="237807" y="116840"/>
                  </a:cubicBezTo>
                  <a:cubicBezTo>
                    <a:pt x="250190" y="124778"/>
                    <a:pt x="267017" y="151765"/>
                    <a:pt x="277812" y="164465"/>
                  </a:cubicBezTo>
                  <a:cubicBezTo>
                    <a:pt x="288607" y="177165"/>
                    <a:pt x="289560" y="188595"/>
                    <a:pt x="302577" y="193040"/>
                  </a:cubicBezTo>
                  <a:cubicBezTo>
                    <a:pt x="315594" y="197485"/>
                    <a:pt x="340042" y="185738"/>
                    <a:pt x="355917" y="191135"/>
                  </a:cubicBezTo>
                  <a:cubicBezTo>
                    <a:pt x="371792" y="196532"/>
                    <a:pt x="377507" y="215582"/>
                    <a:pt x="397827" y="225425"/>
                  </a:cubicBezTo>
                  <a:cubicBezTo>
                    <a:pt x="418147" y="235268"/>
                    <a:pt x="461645" y="250190"/>
                    <a:pt x="477837" y="250190"/>
                  </a:cubicBezTo>
                  <a:cubicBezTo>
                    <a:pt x="494029" y="250190"/>
                    <a:pt x="492760" y="237172"/>
                    <a:pt x="494982" y="225425"/>
                  </a:cubicBezTo>
                  <a:cubicBezTo>
                    <a:pt x="497204" y="213678"/>
                    <a:pt x="489585" y="192405"/>
                    <a:pt x="491172" y="179705"/>
                  </a:cubicBezTo>
                  <a:cubicBezTo>
                    <a:pt x="492759" y="167005"/>
                    <a:pt x="499427" y="158750"/>
                    <a:pt x="504507" y="149225"/>
                  </a:cubicBezTo>
                  <a:cubicBezTo>
                    <a:pt x="509587" y="139700"/>
                    <a:pt x="519112" y="133032"/>
                    <a:pt x="521652" y="122555"/>
                  </a:cubicBezTo>
                  <a:cubicBezTo>
                    <a:pt x="524192" y="112078"/>
                    <a:pt x="521652" y="96837"/>
                    <a:pt x="519747" y="86360"/>
                  </a:cubicBezTo>
                  <a:cubicBezTo>
                    <a:pt x="517842" y="75883"/>
                    <a:pt x="513079" y="71120"/>
                    <a:pt x="510222" y="59690"/>
                  </a:cubicBezTo>
                  <a:cubicBezTo>
                    <a:pt x="507365" y="48260"/>
                    <a:pt x="491490" y="8890"/>
                    <a:pt x="498792" y="444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9" name="Figura a mano libera 48"/>
            <p:cNvSpPr/>
            <p:nvPr/>
          </p:nvSpPr>
          <p:spPr>
            <a:xfrm>
              <a:off x="1927594" y="1649730"/>
              <a:ext cx="371421" cy="225359"/>
            </a:xfrm>
            <a:custGeom>
              <a:avLst/>
              <a:gdLst>
                <a:gd name="connsiteX0" fmla="*/ 345863 w 370840"/>
                <a:gd name="connsiteY0" fmla="*/ 11430 h 225213"/>
                <a:gd name="connsiteX1" fmla="*/ 211243 w 370840"/>
                <a:gd name="connsiteY1" fmla="*/ 41910 h 225213"/>
                <a:gd name="connsiteX2" fmla="*/ 122343 w 370840"/>
                <a:gd name="connsiteY2" fmla="*/ 113030 h 225213"/>
                <a:gd name="connsiteX3" fmla="*/ 76623 w 370840"/>
                <a:gd name="connsiteY3" fmla="*/ 153670 h 225213"/>
                <a:gd name="connsiteX4" fmla="*/ 10583 w 370840"/>
                <a:gd name="connsiteY4" fmla="*/ 171450 h 225213"/>
                <a:gd name="connsiteX5" fmla="*/ 15663 w 370840"/>
                <a:gd name="connsiteY5" fmla="*/ 196850 h 225213"/>
                <a:gd name="connsiteX6" fmla="*/ 104563 w 370840"/>
                <a:gd name="connsiteY6" fmla="*/ 189230 h 225213"/>
                <a:gd name="connsiteX7" fmla="*/ 170603 w 370840"/>
                <a:gd name="connsiteY7" fmla="*/ 186690 h 225213"/>
                <a:gd name="connsiteX8" fmla="*/ 239183 w 370840"/>
                <a:gd name="connsiteY8" fmla="*/ 219710 h 225213"/>
                <a:gd name="connsiteX9" fmla="*/ 302683 w 370840"/>
                <a:gd name="connsiteY9" fmla="*/ 219710 h 225213"/>
                <a:gd name="connsiteX10" fmla="*/ 353483 w 370840"/>
                <a:gd name="connsiteY10" fmla="*/ 191770 h 225213"/>
                <a:gd name="connsiteX11" fmla="*/ 335703 w 370840"/>
                <a:gd name="connsiteY11" fmla="*/ 161290 h 225213"/>
                <a:gd name="connsiteX12" fmla="*/ 361103 w 370840"/>
                <a:gd name="connsiteY12" fmla="*/ 110490 h 225213"/>
                <a:gd name="connsiteX13" fmla="*/ 345863 w 370840"/>
                <a:gd name="connsiteY13" fmla="*/ 11430 h 225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840" h="225213">
                  <a:moveTo>
                    <a:pt x="345863" y="11430"/>
                  </a:moveTo>
                  <a:cubicBezTo>
                    <a:pt x="320886" y="0"/>
                    <a:pt x="248496" y="24977"/>
                    <a:pt x="211243" y="41910"/>
                  </a:cubicBezTo>
                  <a:cubicBezTo>
                    <a:pt x="173990" y="58843"/>
                    <a:pt x="144780" y="94403"/>
                    <a:pt x="122343" y="113030"/>
                  </a:cubicBezTo>
                  <a:cubicBezTo>
                    <a:pt x="99906" y="131657"/>
                    <a:pt x="95250" y="143933"/>
                    <a:pt x="76623" y="153670"/>
                  </a:cubicBezTo>
                  <a:cubicBezTo>
                    <a:pt x="57996" y="163407"/>
                    <a:pt x="20743" y="164253"/>
                    <a:pt x="10583" y="171450"/>
                  </a:cubicBezTo>
                  <a:cubicBezTo>
                    <a:pt x="423" y="178647"/>
                    <a:pt x="0" y="193887"/>
                    <a:pt x="15663" y="196850"/>
                  </a:cubicBezTo>
                  <a:cubicBezTo>
                    <a:pt x="31326" y="199813"/>
                    <a:pt x="78740" y="190923"/>
                    <a:pt x="104563" y="189230"/>
                  </a:cubicBezTo>
                  <a:cubicBezTo>
                    <a:pt x="130386" y="187537"/>
                    <a:pt x="148166" y="181610"/>
                    <a:pt x="170603" y="186690"/>
                  </a:cubicBezTo>
                  <a:cubicBezTo>
                    <a:pt x="193040" y="191770"/>
                    <a:pt x="217170" y="214207"/>
                    <a:pt x="239183" y="219710"/>
                  </a:cubicBezTo>
                  <a:cubicBezTo>
                    <a:pt x="261196" y="225213"/>
                    <a:pt x="283633" y="224367"/>
                    <a:pt x="302683" y="219710"/>
                  </a:cubicBezTo>
                  <a:cubicBezTo>
                    <a:pt x="321733" y="215053"/>
                    <a:pt x="347980" y="201507"/>
                    <a:pt x="353483" y="191770"/>
                  </a:cubicBezTo>
                  <a:cubicBezTo>
                    <a:pt x="358986" y="182033"/>
                    <a:pt x="334433" y="174837"/>
                    <a:pt x="335703" y="161290"/>
                  </a:cubicBezTo>
                  <a:cubicBezTo>
                    <a:pt x="336973" y="147743"/>
                    <a:pt x="354330" y="129117"/>
                    <a:pt x="361103" y="110490"/>
                  </a:cubicBezTo>
                  <a:cubicBezTo>
                    <a:pt x="367876" y="91863"/>
                    <a:pt x="370840" y="22860"/>
                    <a:pt x="345863" y="1143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1" name="Figura a mano libera 50"/>
            <p:cNvSpPr/>
            <p:nvPr/>
          </p:nvSpPr>
          <p:spPr>
            <a:xfrm>
              <a:off x="4232307" y="1986182"/>
              <a:ext cx="215868" cy="160290"/>
            </a:xfrm>
            <a:custGeom>
              <a:avLst/>
              <a:gdLst>
                <a:gd name="connsiteX0" fmla="*/ 18415 w 216535"/>
                <a:gd name="connsiteY0" fmla="*/ 952 h 161289"/>
                <a:gd name="connsiteX1" fmla="*/ 14605 w 216535"/>
                <a:gd name="connsiteY1" fmla="*/ 65722 h 161289"/>
                <a:gd name="connsiteX2" fmla="*/ 64135 w 216535"/>
                <a:gd name="connsiteY2" fmla="*/ 111442 h 161289"/>
                <a:gd name="connsiteX3" fmla="*/ 151765 w 216535"/>
                <a:gd name="connsiteY3" fmla="*/ 159067 h 161289"/>
                <a:gd name="connsiteX4" fmla="*/ 210820 w 216535"/>
                <a:gd name="connsiteY4" fmla="*/ 124777 h 161289"/>
                <a:gd name="connsiteX5" fmla="*/ 186055 w 216535"/>
                <a:gd name="connsiteY5" fmla="*/ 86677 h 161289"/>
                <a:gd name="connsiteX6" fmla="*/ 125095 w 216535"/>
                <a:gd name="connsiteY6" fmla="*/ 60007 h 161289"/>
                <a:gd name="connsiteX7" fmla="*/ 18415 w 216535"/>
                <a:gd name="connsiteY7" fmla="*/ 952 h 161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535" h="161289">
                  <a:moveTo>
                    <a:pt x="18415" y="952"/>
                  </a:moveTo>
                  <a:cubicBezTo>
                    <a:pt x="0" y="1905"/>
                    <a:pt x="6985" y="47307"/>
                    <a:pt x="14605" y="65722"/>
                  </a:cubicBezTo>
                  <a:cubicBezTo>
                    <a:pt x="22225" y="84137"/>
                    <a:pt x="41275" y="95885"/>
                    <a:pt x="64135" y="111442"/>
                  </a:cubicBezTo>
                  <a:cubicBezTo>
                    <a:pt x="86995" y="126999"/>
                    <a:pt x="127318" y="156845"/>
                    <a:pt x="151765" y="159067"/>
                  </a:cubicBezTo>
                  <a:cubicBezTo>
                    <a:pt x="176212" y="161289"/>
                    <a:pt x="205105" y="136842"/>
                    <a:pt x="210820" y="124777"/>
                  </a:cubicBezTo>
                  <a:cubicBezTo>
                    <a:pt x="216535" y="112712"/>
                    <a:pt x="200342" y="97472"/>
                    <a:pt x="186055" y="86677"/>
                  </a:cubicBezTo>
                  <a:cubicBezTo>
                    <a:pt x="171768" y="75882"/>
                    <a:pt x="146368" y="71437"/>
                    <a:pt x="125095" y="60007"/>
                  </a:cubicBezTo>
                  <a:cubicBezTo>
                    <a:pt x="103822" y="48577"/>
                    <a:pt x="36830" y="0"/>
                    <a:pt x="18415" y="952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2" name="Figura a mano libera 51"/>
            <p:cNvSpPr/>
            <p:nvPr/>
          </p:nvSpPr>
          <p:spPr>
            <a:xfrm>
              <a:off x="3700572" y="3014582"/>
              <a:ext cx="315866" cy="115853"/>
            </a:xfrm>
            <a:custGeom>
              <a:avLst/>
              <a:gdLst>
                <a:gd name="connsiteX0" fmla="*/ 98742 w 316864"/>
                <a:gd name="connsiteY0" fmla="*/ 31750 h 115570"/>
                <a:gd name="connsiteX1" fmla="*/ 30162 w 316864"/>
                <a:gd name="connsiteY1" fmla="*/ 50800 h 115570"/>
                <a:gd name="connsiteX2" fmla="*/ 1587 w 316864"/>
                <a:gd name="connsiteY2" fmla="*/ 86995 h 115570"/>
                <a:gd name="connsiteX3" fmla="*/ 39687 w 316864"/>
                <a:gd name="connsiteY3" fmla="*/ 115570 h 115570"/>
                <a:gd name="connsiteX4" fmla="*/ 119697 w 316864"/>
                <a:gd name="connsiteY4" fmla="*/ 86995 h 115570"/>
                <a:gd name="connsiteX5" fmla="*/ 174942 w 316864"/>
                <a:gd name="connsiteY5" fmla="*/ 71755 h 115570"/>
                <a:gd name="connsiteX6" fmla="*/ 281622 w 316864"/>
                <a:gd name="connsiteY6" fmla="*/ 66040 h 115570"/>
                <a:gd name="connsiteX7" fmla="*/ 312102 w 316864"/>
                <a:gd name="connsiteY7" fmla="*/ 41275 h 115570"/>
                <a:gd name="connsiteX8" fmla="*/ 306387 w 316864"/>
                <a:gd name="connsiteY8" fmla="*/ 5080 h 115570"/>
                <a:gd name="connsiteX9" fmla="*/ 249237 w 316864"/>
                <a:gd name="connsiteY9" fmla="*/ 10795 h 115570"/>
                <a:gd name="connsiteX10" fmla="*/ 159702 w 316864"/>
                <a:gd name="connsiteY10" fmla="*/ 29845 h 115570"/>
                <a:gd name="connsiteX11" fmla="*/ 98742 w 316864"/>
                <a:gd name="connsiteY11" fmla="*/ 31750 h 11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64" h="115570">
                  <a:moveTo>
                    <a:pt x="98742" y="31750"/>
                  </a:moveTo>
                  <a:cubicBezTo>
                    <a:pt x="77152" y="35242"/>
                    <a:pt x="46354" y="41593"/>
                    <a:pt x="30162" y="50800"/>
                  </a:cubicBezTo>
                  <a:cubicBezTo>
                    <a:pt x="13970" y="60007"/>
                    <a:pt x="0" y="76200"/>
                    <a:pt x="1587" y="86995"/>
                  </a:cubicBezTo>
                  <a:cubicBezTo>
                    <a:pt x="3174" y="97790"/>
                    <a:pt x="20002" y="115570"/>
                    <a:pt x="39687" y="115570"/>
                  </a:cubicBezTo>
                  <a:cubicBezTo>
                    <a:pt x="59372" y="115570"/>
                    <a:pt x="97155" y="94297"/>
                    <a:pt x="119697" y="86995"/>
                  </a:cubicBezTo>
                  <a:cubicBezTo>
                    <a:pt x="142239" y="79693"/>
                    <a:pt x="147955" y="75247"/>
                    <a:pt x="174942" y="71755"/>
                  </a:cubicBezTo>
                  <a:cubicBezTo>
                    <a:pt x="201929" y="68263"/>
                    <a:pt x="258762" y="71120"/>
                    <a:pt x="281622" y="66040"/>
                  </a:cubicBezTo>
                  <a:cubicBezTo>
                    <a:pt x="304482" y="60960"/>
                    <a:pt x="307975" y="51435"/>
                    <a:pt x="312102" y="41275"/>
                  </a:cubicBezTo>
                  <a:cubicBezTo>
                    <a:pt x="316229" y="31115"/>
                    <a:pt x="316864" y="10160"/>
                    <a:pt x="306387" y="5080"/>
                  </a:cubicBezTo>
                  <a:cubicBezTo>
                    <a:pt x="295910" y="0"/>
                    <a:pt x="273684" y="6668"/>
                    <a:pt x="249237" y="10795"/>
                  </a:cubicBezTo>
                  <a:cubicBezTo>
                    <a:pt x="224790" y="14922"/>
                    <a:pt x="180657" y="24448"/>
                    <a:pt x="159702" y="29845"/>
                  </a:cubicBezTo>
                  <a:cubicBezTo>
                    <a:pt x="138747" y="35242"/>
                    <a:pt x="120332" y="28258"/>
                    <a:pt x="98742" y="3175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3" name="Figura a mano libera 52"/>
            <p:cNvSpPr/>
            <p:nvPr/>
          </p:nvSpPr>
          <p:spPr>
            <a:xfrm>
              <a:off x="3365658" y="3205026"/>
              <a:ext cx="282534" cy="376127"/>
            </a:xfrm>
            <a:custGeom>
              <a:avLst/>
              <a:gdLst>
                <a:gd name="connsiteX0" fmla="*/ 132397 w 282575"/>
                <a:gd name="connsiteY0" fmla="*/ 2222 h 374650"/>
                <a:gd name="connsiteX1" fmla="*/ 126682 w 282575"/>
                <a:gd name="connsiteY1" fmla="*/ 86042 h 374650"/>
                <a:gd name="connsiteX2" fmla="*/ 120967 w 282575"/>
                <a:gd name="connsiteY2" fmla="*/ 148907 h 374650"/>
                <a:gd name="connsiteX3" fmla="*/ 27622 w 282575"/>
                <a:gd name="connsiteY3" fmla="*/ 230822 h 374650"/>
                <a:gd name="connsiteX4" fmla="*/ 2857 w 282575"/>
                <a:gd name="connsiteY4" fmla="*/ 293687 h 374650"/>
                <a:gd name="connsiteX5" fmla="*/ 44767 w 282575"/>
                <a:gd name="connsiteY5" fmla="*/ 333692 h 374650"/>
                <a:gd name="connsiteX6" fmla="*/ 48577 w 282575"/>
                <a:gd name="connsiteY6" fmla="*/ 373697 h 374650"/>
                <a:gd name="connsiteX7" fmla="*/ 115252 w 282575"/>
                <a:gd name="connsiteY7" fmla="*/ 339407 h 374650"/>
                <a:gd name="connsiteX8" fmla="*/ 111442 w 282575"/>
                <a:gd name="connsiteY8" fmla="*/ 307022 h 374650"/>
                <a:gd name="connsiteX9" fmla="*/ 65722 w 282575"/>
                <a:gd name="connsiteY9" fmla="*/ 293687 h 374650"/>
                <a:gd name="connsiteX10" fmla="*/ 105727 w 282575"/>
                <a:gd name="connsiteY10" fmla="*/ 225107 h 374650"/>
                <a:gd name="connsiteX11" fmla="*/ 174307 w 282575"/>
                <a:gd name="connsiteY11" fmla="*/ 169862 h 374650"/>
                <a:gd name="connsiteX12" fmla="*/ 237172 w 282575"/>
                <a:gd name="connsiteY12" fmla="*/ 126047 h 374650"/>
                <a:gd name="connsiteX13" fmla="*/ 277177 w 282575"/>
                <a:gd name="connsiteY13" fmla="*/ 63182 h 374650"/>
                <a:gd name="connsiteX14" fmla="*/ 269557 w 282575"/>
                <a:gd name="connsiteY14" fmla="*/ 40322 h 374650"/>
                <a:gd name="connsiteX15" fmla="*/ 204787 w 282575"/>
                <a:gd name="connsiteY15" fmla="*/ 80327 h 374650"/>
                <a:gd name="connsiteX16" fmla="*/ 178117 w 282575"/>
                <a:gd name="connsiteY16" fmla="*/ 72707 h 374650"/>
                <a:gd name="connsiteX17" fmla="*/ 132397 w 282575"/>
                <a:gd name="connsiteY17" fmla="*/ 2222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2575" h="374650">
                  <a:moveTo>
                    <a:pt x="132397" y="2222"/>
                  </a:moveTo>
                  <a:cubicBezTo>
                    <a:pt x="123825" y="4445"/>
                    <a:pt x="128587" y="61595"/>
                    <a:pt x="126682" y="86042"/>
                  </a:cubicBezTo>
                  <a:cubicBezTo>
                    <a:pt x="124777" y="110489"/>
                    <a:pt x="137477" y="124777"/>
                    <a:pt x="120967" y="148907"/>
                  </a:cubicBezTo>
                  <a:cubicBezTo>
                    <a:pt x="104457" y="173037"/>
                    <a:pt x="47307" y="206692"/>
                    <a:pt x="27622" y="230822"/>
                  </a:cubicBezTo>
                  <a:cubicBezTo>
                    <a:pt x="7937" y="254952"/>
                    <a:pt x="0" y="276542"/>
                    <a:pt x="2857" y="293687"/>
                  </a:cubicBezTo>
                  <a:cubicBezTo>
                    <a:pt x="5714" y="310832"/>
                    <a:pt x="37147" y="320357"/>
                    <a:pt x="44767" y="333692"/>
                  </a:cubicBezTo>
                  <a:cubicBezTo>
                    <a:pt x="52387" y="347027"/>
                    <a:pt x="36830" y="372745"/>
                    <a:pt x="48577" y="373697"/>
                  </a:cubicBezTo>
                  <a:cubicBezTo>
                    <a:pt x="60325" y="374650"/>
                    <a:pt x="104775" y="350519"/>
                    <a:pt x="115252" y="339407"/>
                  </a:cubicBezTo>
                  <a:cubicBezTo>
                    <a:pt x="125729" y="328295"/>
                    <a:pt x="119697" y="314642"/>
                    <a:pt x="111442" y="307022"/>
                  </a:cubicBezTo>
                  <a:cubicBezTo>
                    <a:pt x="103187" y="299402"/>
                    <a:pt x="66674" y="307339"/>
                    <a:pt x="65722" y="293687"/>
                  </a:cubicBezTo>
                  <a:cubicBezTo>
                    <a:pt x="64770" y="280035"/>
                    <a:pt x="87630" y="245745"/>
                    <a:pt x="105727" y="225107"/>
                  </a:cubicBezTo>
                  <a:cubicBezTo>
                    <a:pt x="123825" y="204470"/>
                    <a:pt x="152400" y="186372"/>
                    <a:pt x="174307" y="169862"/>
                  </a:cubicBezTo>
                  <a:cubicBezTo>
                    <a:pt x="196214" y="153352"/>
                    <a:pt x="220027" y="143827"/>
                    <a:pt x="237172" y="126047"/>
                  </a:cubicBezTo>
                  <a:cubicBezTo>
                    <a:pt x="254317" y="108267"/>
                    <a:pt x="271780" y="77470"/>
                    <a:pt x="277177" y="63182"/>
                  </a:cubicBezTo>
                  <a:cubicBezTo>
                    <a:pt x="282575" y="48895"/>
                    <a:pt x="281622" y="37465"/>
                    <a:pt x="269557" y="40322"/>
                  </a:cubicBezTo>
                  <a:cubicBezTo>
                    <a:pt x="257492" y="43179"/>
                    <a:pt x="220027" y="74930"/>
                    <a:pt x="204787" y="80327"/>
                  </a:cubicBezTo>
                  <a:cubicBezTo>
                    <a:pt x="189547" y="85724"/>
                    <a:pt x="182245" y="85090"/>
                    <a:pt x="178117" y="72707"/>
                  </a:cubicBezTo>
                  <a:cubicBezTo>
                    <a:pt x="173990" y="60325"/>
                    <a:pt x="140970" y="0"/>
                    <a:pt x="132397" y="2222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4" name="Figura a mano libera 53"/>
            <p:cNvSpPr/>
            <p:nvPr/>
          </p:nvSpPr>
          <p:spPr>
            <a:xfrm>
              <a:off x="3522798" y="3682724"/>
              <a:ext cx="101585" cy="119028"/>
            </a:xfrm>
            <a:custGeom>
              <a:avLst/>
              <a:gdLst>
                <a:gd name="connsiteX0" fmla="*/ 2222 w 101599"/>
                <a:gd name="connsiteY0" fmla="*/ 12700 h 118427"/>
                <a:gd name="connsiteX1" fmla="*/ 40322 w 101599"/>
                <a:gd name="connsiteY1" fmla="*/ 102235 h 118427"/>
                <a:gd name="connsiteX2" fmla="*/ 89852 w 101599"/>
                <a:gd name="connsiteY2" fmla="*/ 109855 h 118427"/>
                <a:gd name="connsiteX3" fmla="*/ 95567 w 101599"/>
                <a:gd name="connsiteY3" fmla="*/ 58420 h 118427"/>
                <a:gd name="connsiteX4" fmla="*/ 53657 w 101599"/>
                <a:gd name="connsiteY4" fmla="*/ 26035 h 118427"/>
                <a:gd name="connsiteX5" fmla="*/ 2222 w 101599"/>
                <a:gd name="connsiteY5" fmla="*/ 12700 h 11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599" h="118427">
                  <a:moveTo>
                    <a:pt x="2222" y="12700"/>
                  </a:moveTo>
                  <a:cubicBezTo>
                    <a:pt x="0" y="25400"/>
                    <a:pt x="25717" y="86043"/>
                    <a:pt x="40322" y="102235"/>
                  </a:cubicBezTo>
                  <a:cubicBezTo>
                    <a:pt x="54927" y="118427"/>
                    <a:pt x="80645" y="117158"/>
                    <a:pt x="89852" y="109855"/>
                  </a:cubicBezTo>
                  <a:cubicBezTo>
                    <a:pt x="99060" y="102553"/>
                    <a:pt x="101599" y="72390"/>
                    <a:pt x="95567" y="58420"/>
                  </a:cubicBezTo>
                  <a:cubicBezTo>
                    <a:pt x="89535" y="44450"/>
                    <a:pt x="68897" y="33020"/>
                    <a:pt x="53657" y="26035"/>
                  </a:cubicBezTo>
                  <a:cubicBezTo>
                    <a:pt x="38417" y="19050"/>
                    <a:pt x="4444" y="0"/>
                    <a:pt x="2222" y="1270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0" name="Gruppo 60"/>
          <p:cNvGrpSpPr>
            <a:grpSpLocks/>
          </p:cNvGrpSpPr>
          <p:nvPr/>
        </p:nvGrpSpPr>
        <p:grpSpPr bwMode="auto">
          <a:xfrm>
            <a:off x="185738" y="4483100"/>
            <a:ext cx="5138737" cy="425450"/>
            <a:chOff x="185195" y="4483042"/>
            <a:chExt cx="5139154" cy="424732"/>
          </a:xfrm>
        </p:grpSpPr>
        <p:sp>
          <p:nvSpPr>
            <p:cNvPr id="55" name="Rettangolo 54"/>
            <p:cNvSpPr/>
            <p:nvPr/>
          </p:nvSpPr>
          <p:spPr>
            <a:xfrm>
              <a:off x="185195" y="4560699"/>
              <a:ext cx="358804" cy="23138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1999" name="Text Box 13"/>
            <p:cNvSpPr txBox="1">
              <a:spLocks noChangeArrowheads="1"/>
            </p:cNvSpPr>
            <p:nvPr/>
          </p:nvSpPr>
          <p:spPr bwMode="auto">
            <a:xfrm>
              <a:off x="520858" y="4483042"/>
              <a:ext cx="4803491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2400">
                  <a:latin typeface="Comic Sans MS" charset="0"/>
                </a:rPr>
                <a:t>With Cenozoic “plume” activity</a:t>
              </a:r>
              <a:endParaRPr lang="it-IT" sz="2400">
                <a:latin typeface="Comic Sans MS" charset="0"/>
              </a:endParaRPr>
            </a:p>
          </p:txBody>
        </p:sp>
      </p:grpSp>
      <p:grpSp>
        <p:nvGrpSpPr>
          <p:cNvPr id="15" name="Gruppo 61"/>
          <p:cNvGrpSpPr>
            <a:grpSpLocks/>
          </p:cNvGrpSpPr>
          <p:nvPr/>
        </p:nvGrpSpPr>
        <p:grpSpPr bwMode="auto">
          <a:xfrm>
            <a:off x="185738" y="4979988"/>
            <a:ext cx="5357812" cy="425450"/>
            <a:chOff x="185195" y="4980753"/>
            <a:chExt cx="5359078" cy="424732"/>
          </a:xfrm>
        </p:grpSpPr>
        <p:sp>
          <p:nvSpPr>
            <p:cNvPr id="58" name="Rettangolo 57"/>
            <p:cNvSpPr/>
            <p:nvPr/>
          </p:nvSpPr>
          <p:spPr>
            <a:xfrm>
              <a:off x="185195" y="5058409"/>
              <a:ext cx="358860" cy="23138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1997" name="Text Box 13"/>
            <p:cNvSpPr txBox="1">
              <a:spLocks noChangeArrowheads="1"/>
            </p:cNvSpPr>
            <p:nvPr/>
          </p:nvSpPr>
          <p:spPr bwMode="auto">
            <a:xfrm>
              <a:off x="520858" y="4980753"/>
              <a:ext cx="5023415" cy="424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  <a:spcBef>
                  <a:spcPct val="50000"/>
                </a:spcBef>
              </a:pPr>
              <a:r>
                <a:rPr lang="en-US" sz="2400">
                  <a:latin typeface="Comic Sans MS" charset="0"/>
                </a:rPr>
                <a:t>Without Cenozoic “plume” activity</a:t>
              </a:r>
              <a:endParaRPr lang="it-IT" sz="2400">
                <a:latin typeface="Comic Sans MS" charset="0"/>
              </a:endParaRPr>
            </a:p>
          </p:txBody>
        </p:sp>
      </p:grpSp>
      <p:sp>
        <p:nvSpPr>
          <p:cNvPr id="63" name="Text Box 13"/>
          <p:cNvSpPr txBox="1">
            <a:spLocks noChangeArrowheads="1"/>
          </p:cNvSpPr>
          <p:nvPr/>
        </p:nvSpPr>
        <p:spPr bwMode="auto">
          <a:xfrm>
            <a:off x="-57150" y="1177925"/>
            <a:ext cx="18161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400">
                <a:latin typeface="Comic Sans MS" charset="0"/>
              </a:rPr>
              <a:t>Hercynian (Variscan) Massifs</a:t>
            </a:r>
            <a:endParaRPr lang="it-IT" sz="2400">
              <a:latin typeface="Comic Sans MS" charset="0"/>
            </a:endParaRPr>
          </a:p>
        </p:txBody>
      </p:sp>
      <p:grpSp>
        <p:nvGrpSpPr>
          <p:cNvPr id="16" name="Gruppo 104"/>
          <p:cNvGrpSpPr>
            <a:grpSpLocks/>
          </p:cNvGrpSpPr>
          <p:nvPr/>
        </p:nvGrpSpPr>
        <p:grpSpPr bwMode="auto">
          <a:xfrm>
            <a:off x="2692400" y="2171700"/>
            <a:ext cx="2540000" cy="1712913"/>
            <a:chOff x="2691891" y="2171319"/>
            <a:chExt cx="2541143" cy="1712976"/>
          </a:xfrm>
          <a:solidFill>
            <a:srgbClr val="0000FF"/>
          </a:solidFill>
        </p:grpSpPr>
        <p:sp>
          <p:nvSpPr>
            <p:cNvPr id="64" name="Ovale 63"/>
            <p:cNvSpPr/>
            <p:nvPr/>
          </p:nvSpPr>
          <p:spPr>
            <a:xfrm>
              <a:off x="4496103" y="2468193"/>
              <a:ext cx="58764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5" name="Ovale 64"/>
            <p:cNvSpPr/>
            <p:nvPr/>
          </p:nvSpPr>
          <p:spPr>
            <a:xfrm>
              <a:off x="4446868" y="2472955"/>
              <a:ext cx="58763" cy="61915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6" name="Ovale 65"/>
            <p:cNvSpPr/>
            <p:nvPr/>
          </p:nvSpPr>
          <p:spPr>
            <a:xfrm>
              <a:off x="4484986" y="2412628"/>
              <a:ext cx="58763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7" name="Ovale 66"/>
            <p:cNvSpPr/>
            <p:nvPr/>
          </p:nvSpPr>
          <p:spPr>
            <a:xfrm>
              <a:off x="4548514" y="2407866"/>
              <a:ext cx="57176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8" name="Ovale 67"/>
            <p:cNvSpPr/>
            <p:nvPr/>
          </p:nvSpPr>
          <p:spPr>
            <a:xfrm>
              <a:off x="4607278" y="2391990"/>
              <a:ext cx="103234" cy="103191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9" name="Ovale 68"/>
            <p:cNvSpPr/>
            <p:nvPr/>
          </p:nvSpPr>
          <p:spPr>
            <a:xfrm>
              <a:off x="4715276" y="2382465"/>
              <a:ext cx="58764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0" name="Ovale 69"/>
            <p:cNvSpPr/>
            <p:nvPr/>
          </p:nvSpPr>
          <p:spPr>
            <a:xfrm>
              <a:off x="4732747" y="2323725"/>
              <a:ext cx="58763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1" name="Ovale 70"/>
            <p:cNvSpPr/>
            <p:nvPr/>
          </p:nvSpPr>
          <p:spPr>
            <a:xfrm>
              <a:off x="4770864" y="2349126"/>
              <a:ext cx="58763" cy="61915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2" name="Ovale 71"/>
            <p:cNvSpPr/>
            <p:nvPr/>
          </p:nvSpPr>
          <p:spPr>
            <a:xfrm>
              <a:off x="4808981" y="2298324"/>
              <a:ext cx="58763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3" name="Ovale 72"/>
            <p:cNvSpPr/>
            <p:nvPr/>
          </p:nvSpPr>
          <p:spPr>
            <a:xfrm>
              <a:off x="4837569" y="2344363"/>
              <a:ext cx="58763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4" name="Ovale 73"/>
            <p:cNvSpPr/>
            <p:nvPr/>
          </p:nvSpPr>
          <p:spPr>
            <a:xfrm>
              <a:off x="4902685" y="2334838"/>
              <a:ext cx="57176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5" name="Ovale 74"/>
            <p:cNvSpPr/>
            <p:nvPr/>
          </p:nvSpPr>
          <p:spPr>
            <a:xfrm>
              <a:off x="4969390" y="2358651"/>
              <a:ext cx="57176" cy="61915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6" name="Ovale 75"/>
            <p:cNvSpPr/>
            <p:nvPr/>
          </p:nvSpPr>
          <p:spPr>
            <a:xfrm>
              <a:off x="5034508" y="2363414"/>
              <a:ext cx="57176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7" name="Ovale 76"/>
            <p:cNvSpPr/>
            <p:nvPr/>
          </p:nvSpPr>
          <p:spPr>
            <a:xfrm>
              <a:off x="4869333" y="2266573"/>
              <a:ext cx="58763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8" name="Ovale 77"/>
            <p:cNvSpPr/>
            <p:nvPr/>
          </p:nvSpPr>
          <p:spPr>
            <a:xfrm>
              <a:off x="4923333" y="2236409"/>
              <a:ext cx="58763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79" name="Ovale 78"/>
            <p:cNvSpPr/>
            <p:nvPr/>
          </p:nvSpPr>
          <p:spPr>
            <a:xfrm>
              <a:off x="4940803" y="2272923"/>
              <a:ext cx="57176" cy="61915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0" name="Ovale 79"/>
            <p:cNvSpPr/>
            <p:nvPr/>
          </p:nvSpPr>
          <p:spPr>
            <a:xfrm>
              <a:off x="5055154" y="2171319"/>
              <a:ext cx="57176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1" name="Ovale 80"/>
            <p:cNvSpPr/>
            <p:nvPr/>
          </p:nvSpPr>
          <p:spPr>
            <a:xfrm>
              <a:off x="5078978" y="2215771"/>
              <a:ext cx="58763" cy="61915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2" name="Ovale 81"/>
            <p:cNvSpPr/>
            <p:nvPr/>
          </p:nvSpPr>
          <p:spPr>
            <a:xfrm>
              <a:off x="5148859" y="2228471"/>
              <a:ext cx="57176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3" name="Ovale 82"/>
            <p:cNvSpPr/>
            <p:nvPr/>
          </p:nvSpPr>
          <p:spPr>
            <a:xfrm>
              <a:off x="5174271" y="2288798"/>
              <a:ext cx="58763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4" name="Ovale 83"/>
            <p:cNvSpPr/>
            <p:nvPr/>
          </p:nvSpPr>
          <p:spPr>
            <a:xfrm>
              <a:off x="4143519" y="2298324"/>
              <a:ext cx="58764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5" name="Ovale 84"/>
            <p:cNvSpPr/>
            <p:nvPr/>
          </p:nvSpPr>
          <p:spPr>
            <a:xfrm>
              <a:off x="4083167" y="2298324"/>
              <a:ext cx="58764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6" name="Ovale 85"/>
            <p:cNvSpPr/>
            <p:nvPr/>
          </p:nvSpPr>
          <p:spPr>
            <a:xfrm>
              <a:off x="4103814" y="2241172"/>
              <a:ext cx="58763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7" name="Ovale 86"/>
            <p:cNvSpPr/>
            <p:nvPr/>
          </p:nvSpPr>
          <p:spPr>
            <a:xfrm>
              <a:off x="4019638" y="2301499"/>
              <a:ext cx="58764" cy="61915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8" name="Ovale 87"/>
            <p:cNvSpPr/>
            <p:nvPr/>
          </p:nvSpPr>
          <p:spPr>
            <a:xfrm>
              <a:off x="3628937" y="2795230"/>
              <a:ext cx="58764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9" name="Ovale 88"/>
            <p:cNvSpPr/>
            <p:nvPr/>
          </p:nvSpPr>
          <p:spPr>
            <a:xfrm>
              <a:off x="3943404" y="2250697"/>
              <a:ext cx="150881" cy="161931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0" name="Ovale 89"/>
            <p:cNvSpPr/>
            <p:nvPr/>
          </p:nvSpPr>
          <p:spPr>
            <a:xfrm>
              <a:off x="3790935" y="2226884"/>
              <a:ext cx="104822" cy="103191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1" name="Ovale 90"/>
            <p:cNvSpPr/>
            <p:nvPr/>
          </p:nvSpPr>
          <p:spPr>
            <a:xfrm>
              <a:off x="3667055" y="2288798"/>
              <a:ext cx="104822" cy="10319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2" name="Ovale 91"/>
            <p:cNvSpPr/>
            <p:nvPr/>
          </p:nvSpPr>
          <p:spPr>
            <a:xfrm>
              <a:off x="3728995" y="2222121"/>
              <a:ext cx="57176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3" name="Ovale 92"/>
            <p:cNvSpPr/>
            <p:nvPr/>
          </p:nvSpPr>
          <p:spPr>
            <a:xfrm>
              <a:off x="3608291" y="2271336"/>
              <a:ext cx="58763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4" name="Ovale 93"/>
            <p:cNvSpPr/>
            <p:nvPr/>
          </p:nvSpPr>
          <p:spPr>
            <a:xfrm>
              <a:off x="3570174" y="2306262"/>
              <a:ext cx="58763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5" name="Ovale 94"/>
            <p:cNvSpPr/>
            <p:nvPr/>
          </p:nvSpPr>
          <p:spPr>
            <a:xfrm>
              <a:off x="3786171" y="2309437"/>
              <a:ext cx="58763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6" name="Ovale 95"/>
            <p:cNvSpPr/>
            <p:nvPr/>
          </p:nvSpPr>
          <p:spPr>
            <a:xfrm>
              <a:off x="3709937" y="2780941"/>
              <a:ext cx="65116" cy="79378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7" name="Ovale 96"/>
            <p:cNvSpPr/>
            <p:nvPr/>
          </p:nvSpPr>
          <p:spPr>
            <a:xfrm>
              <a:off x="2953947" y="3331825"/>
              <a:ext cx="149292" cy="163518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8" name="Ovale 97"/>
            <p:cNvSpPr/>
            <p:nvPr/>
          </p:nvSpPr>
          <p:spPr>
            <a:xfrm>
              <a:off x="2849125" y="3349287"/>
              <a:ext cx="150880" cy="163519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9" name="Ovale 98"/>
            <p:cNvSpPr/>
            <p:nvPr/>
          </p:nvSpPr>
          <p:spPr>
            <a:xfrm>
              <a:off x="2750655" y="3361988"/>
              <a:ext cx="149292" cy="163519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00" name="Ovale 99"/>
            <p:cNvSpPr/>
            <p:nvPr/>
          </p:nvSpPr>
          <p:spPr>
            <a:xfrm>
              <a:off x="2712538" y="3314361"/>
              <a:ext cx="149292" cy="163519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01" name="Ovale 100"/>
            <p:cNvSpPr/>
            <p:nvPr/>
          </p:nvSpPr>
          <p:spPr>
            <a:xfrm>
              <a:off x="2734773" y="3225458"/>
              <a:ext cx="150880" cy="163519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02" name="Ovale 101"/>
            <p:cNvSpPr/>
            <p:nvPr/>
          </p:nvSpPr>
          <p:spPr>
            <a:xfrm>
              <a:off x="2691891" y="3820793"/>
              <a:ext cx="58764" cy="63502"/>
            </a:xfrm>
            <a:prstGeom prst="ellipse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37250" y="2763838"/>
            <a:ext cx="3206750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Why a mantle plume?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949950" y="3660775"/>
            <a:ext cx="3194050" cy="86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4) Seismic anisotropies.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pic>
        <p:nvPicPr>
          <p:cNvPr id="103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570547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 Box 7"/>
          <p:cNvSpPr txBox="1">
            <a:spLocks noChangeArrowheads="1"/>
          </p:cNvSpPr>
          <p:nvPr/>
        </p:nvSpPr>
        <p:spPr bwMode="auto">
          <a:xfrm>
            <a:off x="0" y="5942013"/>
            <a:ext cx="5718175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Barruol and Granet (2002) Earth Planet. Sci. Lett., 202, 31-47</a:t>
            </a: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90538" y="1201738"/>
            <a:ext cx="4673600" cy="4483100"/>
            <a:chOff x="2476" y="1348"/>
            <a:chExt cx="2944" cy="2824"/>
          </a:xfrm>
        </p:grpSpPr>
        <p:sp>
          <p:nvSpPr>
            <p:cNvPr id="43016" name="Line 8"/>
            <p:cNvSpPr>
              <a:spLocks noChangeShapeType="1"/>
            </p:cNvSpPr>
            <p:nvPr/>
          </p:nvSpPr>
          <p:spPr bwMode="auto">
            <a:xfrm>
              <a:off x="3480" y="2632"/>
              <a:ext cx="272" cy="1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17" name="Line 9"/>
            <p:cNvSpPr>
              <a:spLocks noChangeShapeType="1"/>
            </p:cNvSpPr>
            <p:nvPr/>
          </p:nvSpPr>
          <p:spPr bwMode="auto">
            <a:xfrm>
              <a:off x="3784" y="2492"/>
              <a:ext cx="244" cy="2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18" name="Line 10"/>
            <p:cNvSpPr>
              <a:spLocks noChangeShapeType="1"/>
            </p:cNvSpPr>
            <p:nvPr/>
          </p:nvSpPr>
          <p:spPr bwMode="auto">
            <a:xfrm>
              <a:off x="4100" y="2828"/>
              <a:ext cx="240" cy="1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19" name="Line 11"/>
            <p:cNvSpPr>
              <a:spLocks noChangeShapeType="1"/>
            </p:cNvSpPr>
            <p:nvPr/>
          </p:nvSpPr>
          <p:spPr bwMode="auto">
            <a:xfrm>
              <a:off x="3468" y="2200"/>
              <a:ext cx="228" cy="1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20" name="Line 12"/>
            <p:cNvSpPr>
              <a:spLocks noChangeShapeType="1"/>
            </p:cNvSpPr>
            <p:nvPr/>
          </p:nvSpPr>
          <p:spPr bwMode="auto">
            <a:xfrm>
              <a:off x="4104" y="2500"/>
              <a:ext cx="112" cy="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21" name="Line 13"/>
            <p:cNvSpPr>
              <a:spLocks noChangeShapeType="1"/>
            </p:cNvSpPr>
            <p:nvPr/>
          </p:nvSpPr>
          <p:spPr bwMode="auto">
            <a:xfrm>
              <a:off x="4388" y="2584"/>
              <a:ext cx="112" cy="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22" name="Line 14"/>
            <p:cNvSpPr>
              <a:spLocks noChangeShapeType="1"/>
            </p:cNvSpPr>
            <p:nvPr/>
          </p:nvSpPr>
          <p:spPr bwMode="auto">
            <a:xfrm>
              <a:off x="4412" y="3004"/>
              <a:ext cx="260" cy="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23" name="Line 15"/>
            <p:cNvSpPr>
              <a:spLocks noChangeShapeType="1"/>
            </p:cNvSpPr>
            <p:nvPr/>
          </p:nvSpPr>
          <p:spPr bwMode="auto">
            <a:xfrm>
              <a:off x="4588" y="2816"/>
              <a:ext cx="280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24" name="Line 16"/>
            <p:cNvSpPr>
              <a:spLocks noChangeShapeType="1"/>
            </p:cNvSpPr>
            <p:nvPr/>
          </p:nvSpPr>
          <p:spPr bwMode="auto">
            <a:xfrm>
              <a:off x="3828" y="3572"/>
              <a:ext cx="296" cy="1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25" name="Line 17"/>
            <p:cNvSpPr>
              <a:spLocks noChangeShapeType="1"/>
            </p:cNvSpPr>
            <p:nvPr/>
          </p:nvSpPr>
          <p:spPr bwMode="auto">
            <a:xfrm>
              <a:off x="4028" y="3292"/>
              <a:ext cx="16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26" name="Line 18"/>
            <p:cNvSpPr>
              <a:spLocks noChangeShapeType="1"/>
            </p:cNvSpPr>
            <p:nvPr/>
          </p:nvSpPr>
          <p:spPr bwMode="auto">
            <a:xfrm>
              <a:off x="3820" y="3200"/>
              <a:ext cx="160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27" name="Line 19"/>
            <p:cNvSpPr>
              <a:spLocks noChangeShapeType="1"/>
            </p:cNvSpPr>
            <p:nvPr/>
          </p:nvSpPr>
          <p:spPr bwMode="auto">
            <a:xfrm>
              <a:off x="4848" y="3040"/>
              <a:ext cx="160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28" name="Line 20"/>
            <p:cNvSpPr>
              <a:spLocks noChangeShapeType="1"/>
            </p:cNvSpPr>
            <p:nvPr/>
          </p:nvSpPr>
          <p:spPr bwMode="auto">
            <a:xfrm>
              <a:off x="4748" y="2524"/>
              <a:ext cx="164" cy="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29" name="Line 21"/>
            <p:cNvSpPr>
              <a:spLocks noChangeShapeType="1"/>
            </p:cNvSpPr>
            <p:nvPr/>
          </p:nvSpPr>
          <p:spPr bwMode="auto">
            <a:xfrm>
              <a:off x="4396" y="2096"/>
              <a:ext cx="160" cy="2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30" name="Line 22"/>
            <p:cNvSpPr>
              <a:spLocks noChangeShapeType="1"/>
            </p:cNvSpPr>
            <p:nvPr/>
          </p:nvSpPr>
          <p:spPr bwMode="auto">
            <a:xfrm>
              <a:off x="3852" y="1776"/>
              <a:ext cx="192" cy="12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31" name="Line 23"/>
            <p:cNvSpPr>
              <a:spLocks noChangeShapeType="1"/>
            </p:cNvSpPr>
            <p:nvPr/>
          </p:nvSpPr>
          <p:spPr bwMode="auto">
            <a:xfrm>
              <a:off x="3464" y="1908"/>
              <a:ext cx="168" cy="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32" name="Line 24"/>
            <p:cNvSpPr>
              <a:spLocks noChangeShapeType="1"/>
            </p:cNvSpPr>
            <p:nvPr/>
          </p:nvSpPr>
          <p:spPr bwMode="auto">
            <a:xfrm>
              <a:off x="3532" y="1904"/>
              <a:ext cx="328" cy="1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33" name="Line 25"/>
            <p:cNvSpPr>
              <a:spLocks noChangeShapeType="1"/>
            </p:cNvSpPr>
            <p:nvPr/>
          </p:nvSpPr>
          <p:spPr bwMode="auto">
            <a:xfrm>
              <a:off x="3270" y="1808"/>
              <a:ext cx="264" cy="1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34" name="Line 26"/>
            <p:cNvSpPr>
              <a:spLocks noChangeShapeType="1"/>
            </p:cNvSpPr>
            <p:nvPr/>
          </p:nvSpPr>
          <p:spPr bwMode="auto">
            <a:xfrm>
              <a:off x="3138" y="1800"/>
              <a:ext cx="132" cy="2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35" name="Line 27"/>
            <p:cNvSpPr>
              <a:spLocks noChangeShapeType="1"/>
            </p:cNvSpPr>
            <p:nvPr/>
          </p:nvSpPr>
          <p:spPr bwMode="auto">
            <a:xfrm>
              <a:off x="4308" y="1552"/>
              <a:ext cx="16" cy="2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36" name="Line 28"/>
            <p:cNvSpPr>
              <a:spLocks noChangeShapeType="1"/>
            </p:cNvSpPr>
            <p:nvPr/>
          </p:nvSpPr>
          <p:spPr bwMode="auto">
            <a:xfrm>
              <a:off x="3616" y="1408"/>
              <a:ext cx="304" cy="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37" name="Line 29"/>
            <p:cNvSpPr>
              <a:spLocks noChangeShapeType="1"/>
            </p:cNvSpPr>
            <p:nvPr/>
          </p:nvSpPr>
          <p:spPr bwMode="auto">
            <a:xfrm>
              <a:off x="4164" y="1552"/>
              <a:ext cx="48" cy="1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38" name="Line 30"/>
            <p:cNvSpPr>
              <a:spLocks noChangeShapeType="1"/>
            </p:cNvSpPr>
            <p:nvPr/>
          </p:nvSpPr>
          <p:spPr bwMode="auto">
            <a:xfrm>
              <a:off x="4180" y="1380"/>
              <a:ext cx="28" cy="1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39" name="Line 31"/>
            <p:cNvSpPr>
              <a:spLocks noChangeShapeType="1"/>
            </p:cNvSpPr>
            <p:nvPr/>
          </p:nvSpPr>
          <p:spPr bwMode="auto">
            <a:xfrm flipV="1">
              <a:off x="3524" y="1348"/>
              <a:ext cx="244" cy="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40" name="Line 32"/>
            <p:cNvSpPr>
              <a:spLocks noChangeShapeType="1"/>
            </p:cNvSpPr>
            <p:nvPr/>
          </p:nvSpPr>
          <p:spPr bwMode="auto">
            <a:xfrm flipV="1">
              <a:off x="3836" y="3104"/>
              <a:ext cx="148" cy="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41" name="Line 33"/>
            <p:cNvSpPr>
              <a:spLocks noChangeShapeType="1"/>
            </p:cNvSpPr>
            <p:nvPr/>
          </p:nvSpPr>
          <p:spPr bwMode="auto">
            <a:xfrm flipV="1">
              <a:off x="3540" y="3252"/>
              <a:ext cx="140" cy="1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42" name="Line 34"/>
            <p:cNvSpPr>
              <a:spLocks noChangeShapeType="1"/>
            </p:cNvSpPr>
            <p:nvPr/>
          </p:nvSpPr>
          <p:spPr bwMode="auto">
            <a:xfrm>
              <a:off x="3656" y="3564"/>
              <a:ext cx="272" cy="6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43" name="Line 35"/>
            <p:cNvSpPr>
              <a:spLocks noChangeShapeType="1"/>
            </p:cNvSpPr>
            <p:nvPr/>
          </p:nvSpPr>
          <p:spPr bwMode="auto">
            <a:xfrm>
              <a:off x="3468" y="3680"/>
              <a:ext cx="268" cy="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44" name="Line 36"/>
            <p:cNvSpPr>
              <a:spLocks noChangeShapeType="1"/>
            </p:cNvSpPr>
            <p:nvPr/>
          </p:nvSpPr>
          <p:spPr bwMode="auto">
            <a:xfrm flipV="1">
              <a:off x="2944" y="3560"/>
              <a:ext cx="188" cy="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45" name="Line 37"/>
            <p:cNvSpPr>
              <a:spLocks noChangeShapeType="1"/>
            </p:cNvSpPr>
            <p:nvPr/>
          </p:nvSpPr>
          <p:spPr bwMode="auto">
            <a:xfrm flipV="1">
              <a:off x="2644" y="3012"/>
              <a:ext cx="228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46" name="Line 38"/>
            <p:cNvSpPr>
              <a:spLocks noChangeShapeType="1"/>
            </p:cNvSpPr>
            <p:nvPr/>
          </p:nvSpPr>
          <p:spPr bwMode="auto">
            <a:xfrm>
              <a:off x="2696" y="3952"/>
              <a:ext cx="340" cy="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47" name="Line 39"/>
            <p:cNvSpPr>
              <a:spLocks noChangeShapeType="1"/>
            </p:cNvSpPr>
            <p:nvPr/>
          </p:nvSpPr>
          <p:spPr bwMode="auto">
            <a:xfrm>
              <a:off x="3052" y="4084"/>
              <a:ext cx="218" cy="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48" name="Line 40"/>
            <p:cNvSpPr>
              <a:spLocks noChangeShapeType="1"/>
            </p:cNvSpPr>
            <p:nvPr/>
          </p:nvSpPr>
          <p:spPr bwMode="auto">
            <a:xfrm flipV="1">
              <a:off x="3340" y="4168"/>
              <a:ext cx="246" cy="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49" name="Line 41"/>
            <p:cNvSpPr>
              <a:spLocks noChangeShapeType="1"/>
            </p:cNvSpPr>
            <p:nvPr/>
          </p:nvSpPr>
          <p:spPr bwMode="auto">
            <a:xfrm>
              <a:off x="3516" y="4056"/>
              <a:ext cx="214" cy="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50" name="Line 42"/>
            <p:cNvSpPr>
              <a:spLocks noChangeShapeType="1"/>
            </p:cNvSpPr>
            <p:nvPr/>
          </p:nvSpPr>
          <p:spPr bwMode="auto">
            <a:xfrm>
              <a:off x="3348" y="3888"/>
              <a:ext cx="306" cy="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51" name="Line 43"/>
            <p:cNvSpPr>
              <a:spLocks noChangeShapeType="1"/>
            </p:cNvSpPr>
            <p:nvPr/>
          </p:nvSpPr>
          <p:spPr bwMode="auto">
            <a:xfrm>
              <a:off x="3700" y="4004"/>
              <a:ext cx="406" cy="7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52" name="Line 44"/>
            <p:cNvSpPr>
              <a:spLocks noChangeShapeType="1"/>
            </p:cNvSpPr>
            <p:nvPr/>
          </p:nvSpPr>
          <p:spPr bwMode="auto">
            <a:xfrm flipV="1">
              <a:off x="2476" y="3512"/>
              <a:ext cx="166" cy="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53" name="Line 45"/>
            <p:cNvSpPr>
              <a:spLocks noChangeShapeType="1"/>
            </p:cNvSpPr>
            <p:nvPr/>
          </p:nvSpPr>
          <p:spPr bwMode="auto">
            <a:xfrm flipV="1">
              <a:off x="2792" y="3424"/>
              <a:ext cx="166" cy="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54" name="Line 46"/>
            <p:cNvSpPr>
              <a:spLocks noChangeShapeType="1"/>
            </p:cNvSpPr>
            <p:nvPr/>
          </p:nvSpPr>
          <p:spPr bwMode="auto">
            <a:xfrm>
              <a:off x="2712" y="3796"/>
              <a:ext cx="340" cy="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055" name="Line 47"/>
            <p:cNvSpPr>
              <a:spLocks noChangeShapeType="1"/>
            </p:cNvSpPr>
            <p:nvPr/>
          </p:nvSpPr>
          <p:spPr bwMode="auto">
            <a:xfrm>
              <a:off x="5120" y="3192"/>
              <a:ext cx="300" cy="2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Rectangle 203"/>
          <p:cNvSpPr>
            <a:spLocks noChangeArrowheads="1"/>
          </p:cNvSpPr>
          <p:nvPr/>
        </p:nvSpPr>
        <p:spPr bwMode="auto">
          <a:xfrm>
            <a:off x="5335588" y="80963"/>
            <a:ext cx="3727450" cy="1285875"/>
          </a:xfrm>
          <a:prstGeom prst="rect">
            <a:avLst/>
          </a:prstGeom>
          <a:solidFill>
            <a:srgbClr val="00FFFF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58" name="Rectangle 399"/>
          <p:cNvSpPr>
            <a:spLocks noChangeArrowheads="1"/>
          </p:cNvSpPr>
          <p:nvPr/>
        </p:nvSpPr>
        <p:spPr bwMode="auto">
          <a:xfrm>
            <a:off x="5414963" y="579438"/>
            <a:ext cx="254000" cy="276225"/>
          </a:xfrm>
          <a:prstGeom prst="rect">
            <a:avLst/>
          </a:prstGeom>
          <a:solidFill>
            <a:srgbClr val="FF00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63" name="Rectangle 400"/>
          <p:cNvSpPr>
            <a:spLocks noChangeArrowheads="1"/>
          </p:cNvSpPr>
          <p:nvPr/>
        </p:nvSpPr>
        <p:spPr bwMode="auto">
          <a:xfrm>
            <a:off x="5418138" y="962025"/>
            <a:ext cx="254000" cy="276225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65" name="Text Box 430"/>
          <p:cNvSpPr txBox="1">
            <a:spLocks noChangeArrowheads="1"/>
          </p:cNvSpPr>
          <p:nvPr/>
        </p:nvSpPr>
        <p:spPr bwMode="auto">
          <a:xfrm>
            <a:off x="5570538" y="46038"/>
            <a:ext cx="32067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3200">
                <a:latin typeface="Comic Sans MS" charset="0"/>
              </a:rPr>
              <a:t>In more detail:</a:t>
            </a:r>
            <a:endParaRPr lang="en-GB" sz="1600">
              <a:latin typeface="Comic Sans MS" charset="0"/>
            </a:endParaRPr>
          </a:p>
        </p:txBody>
      </p:sp>
      <p:sp>
        <p:nvSpPr>
          <p:cNvPr id="676" name="Text Box 430"/>
          <p:cNvSpPr txBox="1">
            <a:spLocks noChangeArrowheads="1"/>
          </p:cNvSpPr>
          <p:nvPr/>
        </p:nvSpPr>
        <p:spPr bwMode="auto">
          <a:xfrm>
            <a:off x="5673725" y="446088"/>
            <a:ext cx="3413125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GB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“Orogenic” Rocks</a:t>
            </a:r>
          </a:p>
        </p:txBody>
      </p:sp>
      <p:sp>
        <p:nvSpPr>
          <p:cNvPr id="677" name="Text Box 430"/>
          <p:cNvSpPr txBox="1">
            <a:spLocks noChangeArrowheads="1"/>
          </p:cNvSpPr>
          <p:nvPr/>
        </p:nvSpPr>
        <p:spPr bwMode="auto">
          <a:xfrm>
            <a:off x="5429250" y="820738"/>
            <a:ext cx="36576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GB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“Anorogenic” Rocks</a:t>
            </a:r>
          </a:p>
        </p:txBody>
      </p:sp>
      <p:grpSp>
        <p:nvGrpSpPr>
          <p:cNvPr id="2" name="Gruppo 677"/>
          <p:cNvGrpSpPr>
            <a:grpSpLocks/>
          </p:cNvGrpSpPr>
          <p:nvPr/>
        </p:nvGrpSpPr>
        <p:grpSpPr bwMode="auto">
          <a:xfrm>
            <a:off x="484188" y="931863"/>
            <a:ext cx="8620125" cy="5926137"/>
            <a:chOff x="484188" y="931863"/>
            <a:chExt cx="8620144" cy="5926138"/>
          </a:xfrm>
        </p:grpSpPr>
        <p:grpSp>
          <p:nvGrpSpPr>
            <p:cNvPr id="16417" name="Gruppo 663"/>
            <p:cNvGrpSpPr>
              <a:grpSpLocks/>
            </p:cNvGrpSpPr>
            <p:nvPr/>
          </p:nvGrpSpPr>
          <p:grpSpPr bwMode="auto">
            <a:xfrm>
              <a:off x="628650" y="3976671"/>
              <a:ext cx="3168651" cy="1406519"/>
              <a:chOff x="628596" y="3976695"/>
              <a:chExt cx="3169011" cy="1405895"/>
            </a:xfrm>
          </p:grpSpPr>
          <p:sp>
            <p:nvSpPr>
              <p:cNvPr id="815" name="Freeform 33"/>
              <p:cNvSpPr>
                <a:spLocks/>
              </p:cNvSpPr>
              <p:nvPr/>
            </p:nvSpPr>
            <p:spPr bwMode="auto">
              <a:xfrm>
                <a:off x="3586452" y="3976713"/>
                <a:ext cx="211161" cy="112662"/>
              </a:xfrm>
              <a:custGeom>
                <a:avLst/>
                <a:gdLst/>
                <a:ahLst/>
                <a:cxnLst>
                  <a:cxn ang="0">
                    <a:pos x="128" y="1"/>
                  </a:cxn>
                  <a:cxn ang="0">
                    <a:pos x="76" y="9"/>
                  </a:cxn>
                  <a:cxn ang="0">
                    <a:pos x="24" y="33"/>
                  </a:cxn>
                  <a:cxn ang="0">
                    <a:pos x="12" y="69"/>
                  </a:cxn>
                  <a:cxn ang="0">
                    <a:pos x="48" y="85"/>
                  </a:cxn>
                  <a:cxn ang="0">
                    <a:pos x="72" y="93"/>
                  </a:cxn>
                  <a:cxn ang="0">
                    <a:pos x="100" y="89"/>
                  </a:cxn>
                  <a:cxn ang="0">
                    <a:pos x="132" y="49"/>
                  </a:cxn>
                  <a:cxn ang="0">
                    <a:pos x="128" y="1"/>
                  </a:cxn>
                </a:cxnLst>
                <a:rect l="0" t="0" r="r" b="b"/>
                <a:pathLst>
                  <a:path w="161" h="93">
                    <a:moveTo>
                      <a:pt x="128" y="1"/>
                    </a:moveTo>
                    <a:cubicBezTo>
                      <a:pt x="111" y="3"/>
                      <a:pt x="91" y="0"/>
                      <a:pt x="76" y="9"/>
                    </a:cubicBezTo>
                    <a:cubicBezTo>
                      <a:pt x="50" y="24"/>
                      <a:pt x="60" y="28"/>
                      <a:pt x="24" y="33"/>
                    </a:cubicBezTo>
                    <a:cubicBezTo>
                      <a:pt x="15" y="42"/>
                      <a:pt x="0" y="55"/>
                      <a:pt x="12" y="69"/>
                    </a:cubicBezTo>
                    <a:cubicBezTo>
                      <a:pt x="19" y="78"/>
                      <a:pt x="41" y="83"/>
                      <a:pt x="48" y="85"/>
                    </a:cubicBezTo>
                    <a:cubicBezTo>
                      <a:pt x="56" y="88"/>
                      <a:pt x="72" y="93"/>
                      <a:pt x="72" y="93"/>
                    </a:cubicBezTo>
                    <a:cubicBezTo>
                      <a:pt x="81" y="92"/>
                      <a:pt x="91" y="93"/>
                      <a:pt x="100" y="89"/>
                    </a:cubicBezTo>
                    <a:cubicBezTo>
                      <a:pt x="122" y="80"/>
                      <a:pt x="109" y="57"/>
                      <a:pt x="132" y="49"/>
                    </a:cubicBezTo>
                    <a:cubicBezTo>
                      <a:pt x="144" y="37"/>
                      <a:pt x="161" y="1"/>
                      <a:pt x="128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6" name="Figura a mano libera 815"/>
              <p:cNvSpPr/>
              <p:nvPr/>
            </p:nvSpPr>
            <p:spPr>
              <a:xfrm>
                <a:off x="628596" y="5284233"/>
                <a:ext cx="88910" cy="98381"/>
              </a:xfrm>
              <a:custGeom>
                <a:avLst/>
                <a:gdLst>
                  <a:gd name="connsiteX0" fmla="*/ 98367 w 438842"/>
                  <a:gd name="connsiteY0" fmla="*/ 69632 h 526832"/>
                  <a:gd name="connsiteX1" fmla="*/ 57727 w 438842"/>
                  <a:gd name="connsiteY1" fmla="*/ 95032 h 526832"/>
                  <a:gd name="connsiteX2" fmla="*/ 52647 w 438842"/>
                  <a:gd name="connsiteY2" fmla="*/ 110272 h 526832"/>
                  <a:gd name="connsiteX3" fmla="*/ 37407 w 438842"/>
                  <a:gd name="connsiteY3" fmla="*/ 176312 h 526832"/>
                  <a:gd name="connsiteX4" fmla="*/ 22167 w 438842"/>
                  <a:gd name="connsiteY4" fmla="*/ 186472 h 526832"/>
                  <a:gd name="connsiteX5" fmla="*/ 22167 w 438842"/>
                  <a:gd name="connsiteY5" fmla="*/ 247432 h 526832"/>
                  <a:gd name="connsiteX6" fmla="*/ 37407 w 438842"/>
                  <a:gd name="connsiteY6" fmla="*/ 257592 h 526832"/>
                  <a:gd name="connsiteX7" fmla="*/ 42487 w 438842"/>
                  <a:gd name="connsiteY7" fmla="*/ 272832 h 526832"/>
                  <a:gd name="connsiteX8" fmla="*/ 57727 w 438842"/>
                  <a:gd name="connsiteY8" fmla="*/ 277912 h 526832"/>
                  <a:gd name="connsiteX9" fmla="*/ 103447 w 438842"/>
                  <a:gd name="connsiteY9" fmla="*/ 313472 h 526832"/>
                  <a:gd name="connsiteX10" fmla="*/ 133927 w 438842"/>
                  <a:gd name="connsiteY10" fmla="*/ 323632 h 526832"/>
                  <a:gd name="connsiteX11" fmla="*/ 144087 w 438842"/>
                  <a:gd name="connsiteY11" fmla="*/ 338872 h 526832"/>
                  <a:gd name="connsiteX12" fmla="*/ 199967 w 438842"/>
                  <a:gd name="connsiteY12" fmla="*/ 364272 h 526832"/>
                  <a:gd name="connsiteX13" fmla="*/ 210127 w 438842"/>
                  <a:gd name="connsiteY13" fmla="*/ 379512 h 526832"/>
                  <a:gd name="connsiteX14" fmla="*/ 189807 w 438842"/>
                  <a:gd name="connsiteY14" fmla="*/ 409992 h 526832"/>
                  <a:gd name="connsiteX15" fmla="*/ 159327 w 438842"/>
                  <a:gd name="connsiteY15" fmla="*/ 435392 h 526832"/>
                  <a:gd name="connsiteX16" fmla="*/ 149167 w 438842"/>
                  <a:gd name="connsiteY16" fmla="*/ 450632 h 526832"/>
                  <a:gd name="connsiteX17" fmla="*/ 139007 w 438842"/>
                  <a:gd name="connsiteY17" fmla="*/ 481112 h 526832"/>
                  <a:gd name="connsiteX18" fmla="*/ 144087 w 438842"/>
                  <a:gd name="connsiteY18" fmla="*/ 511592 h 526832"/>
                  <a:gd name="connsiteX19" fmla="*/ 159327 w 438842"/>
                  <a:gd name="connsiteY19" fmla="*/ 516672 h 526832"/>
                  <a:gd name="connsiteX20" fmla="*/ 174567 w 438842"/>
                  <a:gd name="connsiteY20" fmla="*/ 526832 h 526832"/>
                  <a:gd name="connsiteX21" fmla="*/ 245687 w 438842"/>
                  <a:gd name="connsiteY21" fmla="*/ 516672 h 526832"/>
                  <a:gd name="connsiteX22" fmla="*/ 276167 w 438842"/>
                  <a:gd name="connsiteY22" fmla="*/ 496352 h 526832"/>
                  <a:gd name="connsiteX23" fmla="*/ 291407 w 438842"/>
                  <a:gd name="connsiteY23" fmla="*/ 486192 h 526832"/>
                  <a:gd name="connsiteX24" fmla="*/ 296487 w 438842"/>
                  <a:gd name="connsiteY24" fmla="*/ 470952 h 526832"/>
                  <a:gd name="connsiteX25" fmla="*/ 326967 w 438842"/>
                  <a:gd name="connsiteY25" fmla="*/ 460792 h 526832"/>
                  <a:gd name="connsiteX26" fmla="*/ 413327 w 438842"/>
                  <a:gd name="connsiteY26" fmla="*/ 450632 h 526832"/>
                  <a:gd name="connsiteX27" fmla="*/ 428567 w 438842"/>
                  <a:gd name="connsiteY27" fmla="*/ 440472 h 526832"/>
                  <a:gd name="connsiteX28" fmla="*/ 438727 w 438842"/>
                  <a:gd name="connsiteY28" fmla="*/ 409992 h 526832"/>
                  <a:gd name="connsiteX29" fmla="*/ 423487 w 438842"/>
                  <a:gd name="connsiteY29" fmla="*/ 359192 h 526832"/>
                  <a:gd name="connsiteX30" fmla="*/ 418407 w 438842"/>
                  <a:gd name="connsiteY30" fmla="*/ 343952 h 526832"/>
                  <a:gd name="connsiteX31" fmla="*/ 387927 w 438842"/>
                  <a:gd name="connsiteY31" fmla="*/ 318552 h 526832"/>
                  <a:gd name="connsiteX32" fmla="*/ 377767 w 438842"/>
                  <a:gd name="connsiteY32" fmla="*/ 303312 h 526832"/>
                  <a:gd name="connsiteX33" fmla="*/ 347287 w 438842"/>
                  <a:gd name="connsiteY33" fmla="*/ 288072 h 526832"/>
                  <a:gd name="connsiteX34" fmla="*/ 357447 w 438842"/>
                  <a:gd name="connsiteY34" fmla="*/ 272832 h 526832"/>
                  <a:gd name="connsiteX35" fmla="*/ 423487 w 438842"/>
                  <a:gd name="connsiteY35" fmla="*/ 252512 h 526832"/>
                  <a:gd name="connsiteX36" fmla="*/ 423487 w 438842"/>
                  <a:gd name="connsiteY36" fmla="*/ 176312 h 526832"/>
                  <a:gd name="connsiteX37" fmla="*/ 408247 w 438842"/>
                  <a:gd name="connsiteY37" fmla="*/ 125512 h 526832"/>
                  <a:gd name="connsiteX38" fmla="*/ 382847 w 438842"/>
                  <a:gd name="connsiteY38" fmla="*/ 130592 h 526832"/>
                  <a:gd name="connsiteX39" fmla="*/ 357447 w 438842"/>
                  <a:gd name="connsiteY39" fmla="*/ 176312 h 526832"/>
                  <a:gd name="connsiteX40" fmla="*/ 342207 w 438842"/>
                  <a:gd name="connsiteY40" fmla="*/ 181392 h 526832"/>
                  <a:gd name="connsiteX41" fmla="*/ 326967 w 438842"/>
                  <a:gd name="connsiteY41" fmla="*/ 191552 h 526832"/>
                  <a:gd name="connsiteX42" fmla="*/ 291407 w 438842"/>
                  <a:gd name="connsiteY42" fmla="*/ 206792 h 526832"/>
                  <a:gd name="connsiteX43" fmla="*/ 225367 w 438842"/>
                  <a:gd name="connsiteY43" fmla="*/ 201712 h 526832"/>
                  <a:gd name="connsiteX44" fmla="*/ 230447 w 438842"/>
                  <a:gd name="connsiteY44" fmla="*/ 166152 h 526832"/>
                  <a:gd name="connsiteX45" fmla="*/ 255847 w 438842"/>
                  <a:gd name="connsiteY45" fmla="*/ 120432 h 526832"/>
                  <a:gd name="connsiteX46" fmla="*/ 255847 w 438842"/>
                  <a:gd name="connsiteY46" fmla="*/ 69632 h 526832"/>
                  <a:gd name="connsiteX47" fmla="*/ 250767 w 438842"/>
                  <a:gd name="connsiteY47" fmla="*/ 54392 h 526832"/>
                  <a:gd name="connsiteX48" fmla="*/ 215207 w 438842"/>
                  <a:gd name="connsiteY48" fmla="*/ 39152 h 526832"/>
                  <a:gd name="connsiteX49" fmla="*/ 199967 w 438842"/>
                  <a:gd name="connsiteY49" fmla="*/ 28992 h 526832"/>
                  <a:gd name="connsiteX50" fmla="*/ 184727 w 438842"/>
                  <a:gd name="connsiteY50" fmla="*/ 13752 h 526832"/>
                  <a:gd name="connsiteX51" fmla="*/ 149167 w 438842"/>
                  <a:gd name="connsiteY51" fmla="*/ 3592 h 526832"/>
                  <a:gd name="connsiteX52" fmla="*/ 113607 w 438842"/>
                  <a:gd name="connsiteY52" fmla="*/ 18832 h 526832"/>
                  <a:gd name="connsiteX53" fmla="*/ 98367 w 438842"/>
                  <a:gd name="connsiteY53" fmla="*/ 23912 h 526832"/>
                  <a:gd name="connsiteX54" fmla="*/ 88207 w 438842"/>
                  <a:gd name="connsiteY54" fmla="*/ 39152 h 526832"/>
                  <a:gd name="connsiteX55" fmla="*/ 93287 w 438842"/>
                  <a:gd name="connsiteY55" fmla="*/ 69632 h 526832"/>
                  <a:gd name="connsiteX56" fmla="*/ 98367 w 438842"/>
                  <a:gd name="connsiteY56" fmla="*/ 69632 h 526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438842" h="526832">
                    <a:moveTo>
                      <a:pt x="98367" y="69632"/>
                    </a:moveTo>
                    <a:cubicBezTo>
                      <a:pt x="92440" y="73865"/>
                      <a:pt x="68997" y="72491"/>
                      <a:pt x="57727" y="95032"/>
                    </a:cubicBezTo>
                    <a:cubicBezTo>
                      <a:pt x="55332" y="99821"/>
                      <a:pt x="54340" y="105192"/>
                      <a:pt x="52647" y="110272"/>
                    </a:cubicBezTo>
                    <a:cubicBezTo>
                      <a:pt x="49995" y="136796"/>
                      <a:pt x="55918" y="157801"/>
                      <a:pt x="37407" y="176312"/>
                    </a:cubicBezTo>
                    <a:cubicBezTo>
                      <a:pt x="33090" y="180629"/>
                      <a:pt x="27247" y="183085"/>
                      <a:pt x="22167" y="186472"/>
                    </a:cubicBezTo>
                    <a:cubicBezTo>
                      <a:pt x="17241" y="201250"/>
                      <a:pt x="0" y="232654"/>
                      <a:pt x="22167" y="247432"/>
                    </a:cubicBezTo>
                    <a:lnTo>
                      <a:pt x="37407" y="257592"/>
                    </a:lnTo>
                    <a:cubicBezTo>
                      <a:pt x="39100" y="262672"/>
                      <a:pt x="38701" y="269046"/>
                      <a:pt x="42487" y="272832"/>
                    </a:cubicBezTo>
                    <a:cubicBezTo>
                      <a:pt x="46273" y="276618"/>
                      <a:pt x="53272" y="274942"/>
                      <a:pt x="57727" y="277912"/>
                    </a:cubicBezTo>
                    <a:cubicBezTo>
                      <a:pt x="84026" y="295445"/>
                      <a:pt x="62868" y="299946"/>
                      <a:pt x="103447" y="313472"/>
                    </a:cubicBezTo>
                    <a:lnTo>
                      <a:pt x="133927" y="323632"/>
                    </a:lnTo>
                    <a:cubicBezTo>
                      <a:pt x="137314" y="328712"/>
                      <a:pt x="139492" y="334852"/>
                      <a:pt x="144087" y="338872"/>
                    </a:cubicBezTo>
                    <a:cubicBezTo>
                      <a:pt x="170126" y="361657"/>
                      <a:pt x="170813" y="358441"/>
                      <a:pt x="199967" y="364272"/>
                    </a:cubicBezTo>
                    <a:cubicBezTo>
                      <a:pt x="203354" y="369352"/>
                      <a:pt x="209264" y="373468"/>
                      <a:pt x="210127" y="379512"/>
                    </a:cubicBezTo>
                    <a:cubicBezTo>
                      <a:pt x="213291" y="401663"/>
                      <a:pt x="202352" y="399538"/>
                      <a:pt x="189807" y="409992"/>
                    </a:cubicBezTo>
                    <a:cubicBezTo>
                      <a:pt x="150693" y="442587"/>
                      <a:pt x="197165" y="410167"/>
                      <a:pt x="159327" y="435392"/>
                    </a:cubicBezTo>
                    <a:cubicBezTo>
                      <a:pt x="155940" y="440472"/>
                      <a:pt x="151647" y="445053"/>
                      <a:pt x="149167" y="450632"/>
                    </a:cubicBezTo>
                    <a:cubicBezTo>
                      <a:pt x="144817" y="460419"/>
                      <a:pt x="139007" y="481112"/>
                      <a:pt x="139007" y="481112"/>
                    </a:cubicBezTo>
                    <a:cubicBezTo>
                      <a:pt x="140700" y="491272"/>
                      <a:pt x="138977" y="502649"/>
                      <a:pt x="144087" y="511592"/>
                    </a:cubicBezTo>
                    <a:cubicBezTo>
                      <a:pt x="146744" y="516241"/>
                      <a:pt x="154538" y="514277"/>
                      <a:pt x="159327" y="516672"/>
                    </a:cubicBezTo>
                    <a:cubicBezTo>
                      <a:pt x="164788" y="519402"/>
                      <a:pt x="169487" y="523445"/>
                      <a:pt x="174567" y="526832"/>
                    </a:cubicBezTo>
                    <a:cubicBezTo>
                      <a:pt x="180681" y="526276"/>
                      <a:pt x="228478" y="526232"/>
                      <a:pt x="245687" y="516672"/>
                    </a:cubicBezTo>
                    <a:cubicBezTo>
                      <a:pt x="256361" y="510742"/>
                      <a:pt x="266007" y="503125"/>
                      <a:pt x="276167" y="496352"/>
                    </a:cubicBezTo>
                    <a:lnTo>
                      <a:pt x="291407" y="486192"/>
                    </a:lnTo>
                    <a:cubicBezTo>
                      <a:pt x="293100" y="481112"/>
                      <a:pt x="292130" y="474064"/>
                      <a:pt x="296487" y="470952"/>
                    </a:cubicBezTo>
                    <a:cubicBezTo>
                      <a:pt x="305202" y="464727"/>
                      <a:pt x="316323" y="461975"/>
                      <a:pt x="326967" y="460792"/>
                    </a:cubicBezTo>
                    <a:cubicBezTo>
                      <a:pt x="386256" y="454204"/>
                      <a:pt x="357472" y="457614"/>
                      <a:pt x="413327" y="450632"/>
                    </a:cubicBezTo>
                    <a:cubicBezTo>
                      <a:pt x="418407" y="447245"/>
                      <a:pt x="425331" y="445649"/>
                      <a:pt x="428567" y="440472"/>
                    </a:cubicBezTo>
                    <a:cubicBezTo>
                      <a:pt x="434243" y="431390"/>
                      <a:pt x="438727" y="409992"/>
                      <a:pt x="438727" y="409992"/>
                    </a:cubicBezTo>
                    <a:cubicBezTo>
                      <a:pt x="414582" y="337558"/>
                      <a:pt x="438842" y="412934"/>
                      <a:pt x="423487" y="359192"/>
                    </a:cubicBezTo>
                    <a:cubicBezTo>
                      <a:pt x="422016" y="354043"/>
                      <a:pt x="421377" y="348407"/>
                      <a:pt x="418407" y="343952"/>
                    </a:cubicBezTo>
                    <a:cubicBezTo>
                      <a:pt x="410584" y="332218"/>
                      <a:pt x="399172" y="326049"/>
                      <a:pt x="387927" y="318552"/>
                    </a:cubicBezTo>
                    <a:cubicBezTo>
                      <a:pt x="384540" y="313472"/>
                      <a:pt x="382084" y="307629"/>
                      <a:pt x="377767" y="303312"/>
                    </a:cubicBezTo>
                    <a:cubicBezTo>
                      <a:pt x="367919" y="293464"/>
                      <a:pt x="359682" y="292204"/>
                      <a:pt x="347287" y="288072"/>
                    </a:cubicBezTo>
                    <a:cubicBezTo>
                      <a:pt x="350674" y="282992"/>
                      <a:pt x="353130" y="277149"/>
                      <a:pt x="357447" y="272832"/>
                    </a:cubicBezTo>
                    <a:cubicBezTo>
                      <a:pt x="374502" y="255777"/>
                      <a:pt x="401808" y="255609"/>
                      <a:pt x="423487" y="252512"/>
                    </a:cubicBezTo>
                    <a:cubicBezTo>
                      <a:pt x="434725" y="218798"/>
                      <a:pt x="430117" y="239293"/>
                      <a:pt x="423487" y="176312"/>
                    </a:cubicBezTo>
                    <a:cubicBezTo>
                      <a:pt x="419401" y="137494"/>
                      <a:pt x="424102" y="149294"/>
                      <a:pt x="408247" y="125512"/>
                    </a:cubicBezTo>
                    <a:cubicBezTo>
                      <a:pt x="399780" y="127205"/>
                      <a:pt x="388952" y="124487"/>
                      <a:pt x="382847" y="130592"/>
                    </a:cubicBezTo>
                    <a:cubicBezTo>
                      <a:pt x="329831" y="183608"/>
                      <a:pt x="407484" y="142954"/>
                      <a:pt x="357447" y="176312"/>
                    </a:cubicBezTo>
                    <a:cubicBezTo>
                      <a:pt x="352992" y="179282"/>
                      <a:pt x="346996" y="178997"/>
                      <a:pt x="342207" y="181392"/>
                    </a:cubicBezTo>
                    <a:cubicBezTo>
                      <a:pt x="336746" y="184122"/>
                      <a:pt x="332268" y="188523"/>
                      <a:pt x="326967" y="191552"/>
                    </a:cubicBezTo>
                    <a:cubicBezTo>
                      <a:pt x="309390" y="201596"/>
                      <a:pt x="308505" y="201093"/>
                      <a:pt x="291407" y="206792"/>
                    </a:cubicBezTo>
                    <a:cubicBezTo>
                      <a:pt x="269394" y="205099"/>
                      <a:pt x="243737" y="213959"/>
                      <a:pt x="225367" y="201712"/>
                    </a:cubicBezTo>
                    <a:cubicBezTo>
                      <a:pt x="215404" y="195070"/>
                      <a:pt x="227755" y="177819"/>
                      <a:pt x="230447" y="166152"/>
                    </a:cubicBezTo>
                    <a:cubicBezTo>
                      <a:pt x="237906" y="133829"/>
                      <a:pt x="236370" y="139909"/>
                      <a:pt x="255847" y="120432"/>
                    </a:cubicBezTo>
                    <a:cubicBezTo>
                      <a:pt x="264061" y="95791"/>
                      <a:pt x="263144" y="106115"/>
                      <a:pt x="255847" y="69632"/>
                    </a:cubicBezTo>
                    <a:cubicBezTo>
                      <a:pt x="254797" y="64381"/>
                      <a:pt x="254112" y="58573"/>
                      <a:pt x="250767" y="54392"/>
                    </a:cubicBezTo>
                    <a:cubicBezTo>
                      <a:pt x="241996" y="43429"/>
                      <a:pt x="227409" y="42202"/>
                      <a:pt x="215207" y="39152"/>
                    </a:cubicBezTo>
                    <a:cubicBezTo>
                      <a:pt x="210127" y="35765"/>
                      <a:pt x="204657" y="32901"/>
                      <a:pt x="199967" y="28992"/>
                    </a:cubicBezTo>
                    <a:cubicBezTo>
                      <a:pt x="194448" y="24393"/>
                      <a:pt x="190705" y="17737"/>
                      <a:pt x="184727" y="13752"/>
                    </a:cubicBezTo>
                    <a:cubicBezTo>
                      <a:pt x="180354" y="10837"/>
                      <a:pt x="151877" y="4269"/>
                      <a:pt x="149167" y="3592"/>
                    </a:cubicBezTo>
                    <a:cubicBezTo>
                      <a:pt x="113426" y="15506"/>
                      <a:pt x="157549" y="0"/>
                      <a:pt x="113607" y="18832"/>
                    </a:cubicBezTo>
                    <a:cubicBezTo>
                      <a:pt x="108685" y="20941"/>
                      <a:pt x="103447" y="22219"/>
                      <a:pt x="98367" y="23912"/>
                    </a:cubicBezTo>
                    <a:cubicBezTo>
                      <a:pt x="94980" y="28992"/>
                      <a:pt x="88881" y="33084"/>
                      <a:pt x="88207" y="39152"/>
                    </a:cubicBezTo>
                    <a:cubicBezTo>
                      <a:pt x="87070" y="49389"/>
                      <a:pt x="91830" y="59435"/>
                      <a:pt x="93287" y="69632"/>
                    </a:cubicBezTo>
                    <a:cubicBezTo>
                      <a:pt x="93526" y="71308"/>
                      <a:pt x="104294" y="65399"/>
                      <a:pt x="98367" y="6963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17" name="Figura a mano libera 816"/>
              <p:cNvSpPr/>
              <p:nvPr/>
            </p:nvSpPr>
            <p:spPr>
              <a:xfrm>
                <a:off x="1020754" y="4678077"/>
                <a:ext cx="165119" cy="230085"/>
              </a:xfrm>
              <a:custGeom>
                <a:avLst/>
                <a:gdLst>
                  <a:gd name="connsiteX0" fmla="*/ 300397 w 813477"/>
                  <a:gd name="connsiteY0" fmla="*/ 5080 h 1227548"/>
                  <a:gd name="connsiteX1" fmla="*/ 305477 w 813477"/>
                  <a:gd name="connsiteY1" fmla="*/ 35560 h 1227548"/>
                  <a:gd name="connsiteX2" fmla="*/ 315637 w 813477"/>
                  <a:gd name="connsiteY2" fmla="*/ 71120 h 1227548"/>
                  <a:gd name="connsiteX3" fmla="*/ 320717 w 813477"/>
                  <a:gd name="connsiteY3" fmla="*/ 96520 h 1227548"/>
                  <a:gd name="connsiteX4" fmla="*/ 330877 w 813477"/>
                  <a:gd name="connsiteY4" fmla="*/ 111760 h 1227548"/>
                  <a:gd name="connsiteX5" fmla="*/ 341037 w 813477"/>
                  <a:gd name="connsiteY5" fmla="*/ 152400 h 1227548"/>
                  <a:gd name="connsiteX6" fmla="*/ 335957 w 813477"/>
                  <a:gd name="connsiteY6" fmla="*/ 243840 h 1227548"/>
                  <a:gd name="connsiteX7" fmla="*/ 315637 w 813477"/>
                  <a:gd name="connsiteY7" fmla="*/ 248920 h 1227548"/>
                  <a:gd name="connsiteX8" fmla="*/ 310557 w 813477"/>
                  <a:gd name="connsiteY8" fmla="*/ 264160 h 1227548"/>
                  <a:gd name="connsiteX9" fmla="*/ 305477 w 813477"/>
                  <a:gd name="connsiteY9" fmla="*/ 284480 h 1227548"/>
                  <a:gd name="connsiteX10" fmla="*/ 310557 w 813477"/>
                  <a:gd name="connsiteY10" fmla="*/ 355600 h 1227548"/>
                  <a:gd name="connsiteX11" fmla="*/ 315637 w 813477"/>
                  <a:gd name="connsiteY11" fmla="*/ 441960 h 1227548"/>
                  <a:gd name="connsiteX12" fmla="*/ 330877 w 813477"/>
                  <a:gd name="connsiteY12" fmla="*/ 472440 h 1227548"/>
                  <a:gd name="connsiteX13" fmla="*/ 361357 w 813477"/>
                  <a:gd name="connsiteY13" fmla="*/ 482600 h 1227548"/>
                  <a:gd name="connsiteX14" fmla="*/ 376597 w 813477"/>
                  <a:gd name="connsiteY14" fmla="*/ 472440 h 1227548"/>
                  <a:gd name="connsiteX15" fmla="*/ 401997 w 813477"/>
                  <a:gd name="connsiteY15" fmla="*/ 447040 h 1227548"/>
                  <a:gd name="connsiteX16" fmla="*/ 422317 w 813477"/>
                  <a:gd name="connsiteY16" fmla="*/ 441960 h 1227548"/>
                  <a:gd name="connsiteX17" fmla="*/ 437557 w 813477"/>
                  <a:gd name="connsiteY17" fmla="*/ 436880 h 1227548"/>
                  <a:gd name="connsiteX18" fmla="*/ 473117 w 813477"/>
                  <a:gd name="connsiteY18" fmla="*/ 497840 h 1227548"/>
                  <a:gd name="connsiteX19" fmla="*/ 462957 w 813477"/>
                  <a:gd name="connsiteY19" fmla="*/ 543560 h 1227548"/>
                  <a:gd name="connsiteX20" fmla="*/ 452797 w 813477"/>
                  <a:gd name="connsiteY20" fmla="*/ 558800 h 1227548"/>
                  <a:gd name="connsiteX21" fmla="*/ 437557 w 813477"/>
                  <a:gd name="connsiteY21" fmla="*/ 574040 h 1227548"/>
                  <a:gd name="connsiteX22" fmla="*/ 427397 w 813477"/>
                  <a:gd name="connsiteY22" fmla="*/ 589280 h 1227548"/>
                  <a:gd name="connsiteX23" fmla="*/ 412157 w 813477"/>
                  <a:gd name="connsiteY23" fmla="*/ 594360 h 1227548"/>
                  <a:gd name="connsiteX24" fmla="*/ 381677 w 813477"/>
                  <a:gd name="connsiteY24" fmla="*/ 619760 h 1227548"/>
                  <a:gd name="connsiteX25" fmla="*/ 366437 w 813477"/>
                  <a:gd name="connsiteY25" fmla="*/ 624840 h 1227548"/>
                  <a:gd name="connsiteX26" fmla="*/ 351197 w 813477"/>
                  <a:gd name="connsiteY26" fmla="*/ 635000 h 1227548"/>
                  <a:gd name="connsiteX27" fmla="*/ 315637 w 813477"/>
                  <a:gd name="connsiteY27" fmla="*/ 619760 h 1227548"/>
                  <a:gd name="connsiteX28" fmla="*/ 285157 w 813477"/>
                  <a:gd name="connsiteY28" fmla="*/ 609600 h 1227548"/>
                  <a:gd name="connsiteX29" fmla="*/ 269917 w 813477"/>
                  <a:gd name="connsiteY29" fmla="*/ 604520 h 1227548"/>
                  <a:gd name="connsiteX30" fmla="*/ 234357 w 813477"/>
                  <a:gd name="connsiteY30" fmla="*/ 614680 h 1227548"/>
                  <a:gd name="connsiteX31" fmla="*/ 214037 w 813477"/>
                  <a:gd name="connsiteY31" fmla="*/ 624840 h 1227548"/>
                  <a:gd name="connsiteX32" fmla="*/ 183557 w 813477"/>
                  <a:gd name="connsiteY32" fmla="*/ 645160 h 1227548"/>
                  <a:gd name="connsiteX33" fmla="*/ 127677 w 813477"/>
                  <a:gd name="connsiteY33" fmla="*/ 640080 h 1227548"/>
                  <a:gd name="connsiteX34" fmla="*/ 112437 w 813477"/>
                  <a:gd name="connsiteY34" fmla="*/ 635000 h 1227548"/>
                  <a:gd name="connsiteX35" fmla="*/ 87037 w 813477"/>
                  <a:gd name="connsiteY35" fmla="*/ 629920 h 1227548"/>
                  <a:gd name="connsiteX36" fmla="*/ 10837 w 813477"/>
                  <a:gd name="connsiteY36" fmla="*/ 635000 h 1227548"/>
                  <a:gd name="connsiteX37" fmla="*/ 10837 w 813477"/>
                  <a:gd name="connsiteY37" fmla="*/ 665480 h 1227548"/>
                  <a:gd name="connsiteX38" fmla="*/ 26077 w 813477"/>
                  <a:gd name="connsiteY38" fmla="*/ 670560 h 1227548"/>
                  <a:gd name="connsiteX39" fmla="*/ 46397 w 813477"/>
                  <a:gd name="connsiteY39" fmla="*/ 680720 h 1227548"/>
                  <a:gd name="connsiteX40" fmla="*/ 61637 w 813477"/>
                  <a:gd name="connsiteY40" fmla="*/ 695960 h 1227548"/>
                  <a:gd name="connsiteX41" fmla="*/ 81957 w 813477"/>
                  <a:gd name="connsiteY41" fmla="*/ 701040 h 1227548"/>
                  <a:gd name="connsiteX42" fmla="*/ 112437 w 813477"/>
                  <a:gd name="connsiteY42" fmla="*/ 711200 h 1227548"/>
                  <a:gd name="connsiteX43" fmla="*/ 158157 w 813477"/>
                  <a:gd name="connsiteY43" fmla="*/ 726440 h 1227548"/>
                  <a:gd name="connsiteX44" fmla="*/ 173397 w 813477"/>
                  <a:gd name="connsiteY44" fmla="*/ 731520 h 1227548"/>
                  <a:gd name="connsiteX45" fmla="*/ 188637 w 813477"/>
                  <a:gd name="connsiteY45" fmla="*/ 741680 h 1227548"/>
                  <a:gd name="connsiteX46" fmla="*/ 224197 w 813477"/>
                  <a:gd name="connsiteY46" fmla="*/ 746760 h 1227548"/>
                  <a:gd name="connsiteX47" fmla="*/ 274997 w 813477"/>
                  <a:gd name="connsiteY47" fmla="*/ 762000 h 1227548"/>
                  <a:gd name="connsiteX48" fmla="*/ 290237 w 813477"/>
                  <a:gd name="connsiteY48" fmla="*/ 772160 h 1227548"/>
                  <a:gd name="connsiteX49" fmla="*/ 305477 w 813477"/>
                  <a:gd name="connsiteY49" fmla="*/ 777240 h 1227548"/>
                  <a:gd name="connsiteX50" fmla="*/ 295317 w 813477"/>
                  <a:gd name="connsiteY50" fmla="*/ 828040 h 1227548"/>
                  <a:gd name="connsiteX51" fmla="*/ 285157 w 813477"/>
                  <a:gd name="connsiteY51" fmla="*/ 843280 h 1227548"/>
                  <a:gd name="connsiteX52" fmla="*/ 285157 w 813477"/>
                  <a:gd name="connsiteY52" fmla="*/ 904240 h 1227548"/>
                  <a:gd name="connsiteX53" fmla="*/ 300397 w 813477"/>
                  <a:gd name="connsiteY53" fmla="*/ 919480 h 1227548"/>
                  <a:gd name="connsiteX54" fmla="*/ 351197 w 813477"/>
                  <a:gd name="connsiteY54" fmla="*/ 904240 h 1227548"/>
                  <a:gd name="connsiteX55" fmla="*/ 381677 w 813477"/>
                  <a:gd name="connsiteY55" fmla="*/ 894080 h 1227548"/>
                  <a:gd name="connsiteX56" fmla="*/ 391837 w 813477"/>
                  <a:gd name="connsiteY56" fmla="*/ 878840 h 1227548"/>
                  <a:gd name="connsiteX57" fmla="*/ 447717 w 813477"/>
                  <a:gd name="connsiteY57" fmla="*/ 878840 h 1227548"/>
                  <a:gd name="connsiteX58" fmla="*/ 483277 w 813477"/>
                  <a:gd name="connsiteY58" fmla="*/ 894080 h 1227548"/>
                  <a:gd name="connsiteX59" fmla="*/ 513757 w 813477"/>
                  <a:gd name="connsiteY59" fmla="*/ 904240 h 1227548"/>
                  <a:gd name="connsiteX60" fmla="*/ 528997 w 813477"/>
                  <a:gd name="connsiteY60" fmla="*/ 939800 h 1227548"/>
                  <a:gd name="connsiteX61" fmla="*/ 523917 w 813477"/>
                  <a:gd name="connsiteY61" fmla="*/ 955040 h 1227548"/>
                  <a:gd name="connsiteX62" fmla="*/ 503597 w 813477"/>
                  <a:gd name="connsiteY62" fmla="*/ 985520 h 1227548"/>
                  <a:gd name="connsiteX63" fmla="*/ 442637 w 813477"/>
                  <a:gd name="connsiteY63" fmla="*/ 995680 h 1227548"/>
                  <a:gd name="connsiteX64" fmla="*/ 427397 w 813477"/>
                  <a:gd name="connsiteY64" fmla="*/ 1000760 h 1227548"/>
                  <a:gd name="connsiteX65" fmla="*/ 356277 w 813477"/>
                  <a:gd name="connsiteY65" fmla="*/ 1005840 h 1227548"/>
                  <a:gd name="connsiteX66" fmla="*/ 341037 w 813477"/>
                  <a:gd name="connsiteY66" fmla="*/ 1016000 h 1227548"/>
                  <a:gd name="connsiteX67" fmla="*/ 310557 w 813477"/>
                  <a:gd name="connsiteY67" fmla="*/ 1026160 h 1227548"/>
                  <a:gd name="connsiteX68" fmla="*/ 295317 w 813477"/>
                  <a:gd name="connsiteY68" fmla="*/ 1021080 h 1227548"/>
                  <a:gd name="connsiteX69" fmla="*/ 285157 w 813477"/>
                  <a:gd name="connsiteY69" fmla="*/ 1051560 h 1227548"/>
                  <a:gd name="connsiteX70" fmla="*/ 280077 w 813477"/>
                  <a:gd name="connsiteY70" fmla="*/ 1066800 h 1227548"/>
                  <a:gd name="connsiteX71" fmla="*/ 274997 w 813477"/>
                  <a:gd name="connsiteY71" fmla="*/ 1127760 h 1227548"/>
                  <a:gd name="connsiteX72" fmla="*/ 259757 w 813477"/>
                  <a:gd name="connsiteY72" fmla="*/ 1132840 h 1227548"/>
                  <a:gd name="connsiteX73" fmla="*/ 244517 w 813477"/>
                  <a:gd name="connsiteY73" fmla="*/ 1163320 h 1227548"/>
                  <a:gd name="connsiteX74" fmla="*/ 254677 w 813477"/>
                  <a:gd name="connsiteY74" fmla="*/ 1198880 h 1227548"/>
                  <a:gd name="connsiteX75" fmla="*/ 269917 w 813477"/>
                  <a:gd name="connsiteY75" fmla="*/ 1203960 h 1227548"/>
                  <a:gd name="connsiteX76" fmla="*/ 330877 w 813477"/>
                  <a:gd name="connsiteY76" fmla="*/ 1198880 h 1227548"/>
                  <a:gd name="connsiteX77" fmla="*/ 341037 w 813477"/>
                  <a:gd name="connsiteY77" fmla="*/ 1183640 h 1227548"/>
                  <a:gd name="connsiteX78" fmla="*/ 356277 w 813477"/>
                  <a:gd name="connsiteY78" fmla="*/ 1178560 h 1227548"/>
                  <a:gd name="connsiteX79" fmla="*/ 361357 w 813477"/>
                  <a:gd name="connsiteY79" fmla="*/ 1143000 h 1227548"/>
                  <a:gd name="connsiteX80" fmla="*/ 371517 w 813477"/>
                  <a:gd name="connsiteY80" fmla="*/ 1112520 h 1227548"/>
                  <a:gd name="connsiteX81" fmla="*/ 376597 w 813477"/>
                  <a:gd name="connsiteY81" fmla="*/ 1097280 h 1227548"/>
                  <a:gd name="connsiteX82" fmla="*/ 391837 w 813477"/>
                  <a:gd name="connsiteY82" fmla="*/ 1092200 h 1227548"/>
                  <a:gd name="connsiteX83" fmla="*/ 417237 w 813477"/>
                  <a:gd name="connsiteY83" fmla="*/ 1097280 h 1227548"/>
                  <a:gd name="connsiteX84" fmla="*/ 447717 w 813477"/>
                  <a:gd name="connsiteY84" fmla="*/ 1117600 h 1227548"/>
                  <a:gd name="connsiteX85" fmla="*/ 462957 w 813477"/>
                  <a:gd name="connsiteY85" fmla="*/ 1127760 h 1227548"/>
                  <a:gd name="connsiteX86" fmla="*/ 498517 w 813477"/>
                  <a:gd name="connsiteY86" fmla="*/ 1132840 h 1227548"/>
                  <a:gd name="connsiteX87" fmla="*/ 564557 w 813477"/>
                  <a:gd name="connsiteY87" fmla="*/ 1112520 h 1227548"/>
                  <a:gd name="connsiteX88" fmla="*/ 569637 w 813477"/>
                  <a:gd name="connsiteY88" fmla="*/ 1092200 h 1227548"/>
                  <a:gd name="connsiteX89" fmla="*/ 584877 w 813477"/>
                  <a:gd name="connsiteY89" fmla="*/ 1097280 h 1227548"/>
                  <a:gd name="connsiteX90" fmla="*/ 605197 w 813477"/>
                  <a:gd name="connsiteY90" fmla="*/ 1127760 h 1227548"/>
                  <a:gd name="connsiteX91" fmla="*/ 615357 w 813477"/>
                  <a:gd name="connsiteY91" fmla="*/ 1143000 h 1227548"/>
                  <a:gd name="connsiteX92" fmla="*/ 620437 w 813477"/>
                  <a:gd name="connsiteY92" fmla="*/ 1158240 h 1227548"/>
                  <a:gd name="connsiteX93" fmla="*/ 640757 w 813477"/>
                  <a:gd name="connsiteY93" fmla="*/ 1188720 h 1227548"/>
                  <a:gd name="connsiteX94" fmla="*/ 671237 w 813477"/>
                  <a:gd name="connsiteY94" fmla="*/ 1193800 h 1227548"/>
                  <a:gd name="connsiteX95" fmla="*/ 701717 w 813477"/>
                  <a:gd name="connsiteY95" fmla="*/ 1203960 h 1227548"/>
                  <a:gd name="connsiteX96" fmla="*/ 716957 w 813477"/>
                  <a:gd name="connsiteY96" fmla="*/ 1209040 h 1227548"/>
                  <a:gd name="connsiteX97" fmla="*/ 732197 w 813477"/>
                  <a:gd name="connsiteY97" fmla="*/ 1214120 h 1227548"/>
                  <a:gd name="connsiteX98" fmla="*/ 747437 w 813477"/>
                  <a:gd name="connsiteY98" fmla="*/ 1219200 h 1227548"/>
                  <a:gd name="connsiteX99" fmla="*/ 808397 w 813477"/>
                  <a:gd name="connsiteY99" fmla="*/ 1198880 h 1227548"/>
                  <a:gd name="connsiteX100" fmla="*/ 813477 w 813477"/>
                  <a:gd name="connsiteY100" fmla="*/ 1178560 h 1227548"/>
                  <a:gd name="connsiteX101" fmla="*/ 803317 w 813477"/>
                  <a:gd name="connsiteY101" fmla="*/ 1137920 h 1227548"/>
                  <a:gd name="connsiteX102" fmla="*/ 788077 w 813477"/>
                  <a:gd name="connsiteY102" fmla="*/ 1127760 h 1227548"/>
                  <a:gd name="connsiteX103" fmla="*/ 767757 w 813477"/>
                  <a:gd name="connsiteY103" fmla="*/ 1097280 h 1227548"/>
                  <a:gd name="connsiteX104" fmla="*/ 706797 w 813477"/>
                  <a:gd name="connsiteY104" fmla="*/ 1082040 h 1227548"/>
                  <a:gd name="connsiteX105" fmla="*/ 676317 w 813477"/>
                  <a:gd name="connsiteY105" fmla="*/ 1071880 h 1227548"/>
                  <a:gd name="connsiteX106" fmla="*/ 655997 w 813477"/>
                  <a:gd name="connsiteY106" fmla="*/ 1041400 h 1227548"/>
                  <a:gd name="connsiteX107" fmla="*/ 640757 w 813477"/>
                  <a:gd name="connsiteY107" fmla="*/ 1010920 h 1227548"/>
                  <a:gd name="connsiteX108" fmla="*/ 655997 w 813477"/>
                  <a:gd name="connsiteY108" fmla="*/ 965200 h 1227548"/>
                  <a:gd name="connsiteX109" fmla="*/ 676317 w 813477"/>
                  <a:gd name="connsiteY109" fmla="*/ 955040 h 1227548"/>
                  <a:gd name="connsiteX110" fmla="*/ 706797 w 813477"/>
                  <a:gd name="connsiteY110" fmla="*/ 924560 h 1227548"/>
                  <a:gd name="connsiteX111" fmla="*/ 711877 w 813477"/>
                  <a:gd name="connsiteY111" fmla="*/ 904240 h 1227548"/>
                  <a:gd name="connsiteX112" fmla="*/ 655997 w 813477"/>
                  <a:gd name="connsiteY112" fmla="*/ 863600 h 1227548"/>
                  <a:gd name="connsiteX113" fmla="*/ 661077 w 813477"/>
                  <a:gd name="connsiteY113" fmla="*/ 802640 h 1227548"/>
                  <a:gd name="connsiteX114" fmla="*/ 671237 w 813477"/>
                  <a:gd name="connsiteY114" fmla="*/ 772160 h 1227548"/>
                  <a:gd name="connsiteX115" fmla="*/ 676317 w 813477"/>
                  <a:gd name="connsiteY115" fmla="*/ 756920 h 1227548"/>
                  <a:gd name="connsiteX116" fmla="*/ 691557 w 813477"/>
                  <a:gd name="connsiteY116" fmla="*/ 736600 h 1227548"/>
                  <a:gd name="connsiteX117" fmla="*/ 727117 w 813477"/>
                  <a:gd name="connsiteY117" fmla="*/ 690880 h 1227548"/>
                  <a:gd name="connsiteX118" fmla="*/ 747437 w 813477"/>
                  <a:gd name="connsiteY118" fmla="*/ 665480 h 1227548"/>
                  <a:gd name="connsiteX119" fmla="*/ 757597 w 813477"/>
                  <a:gd name="connsiteY119" fmla="*/ 650240 h 1227548"/>
                  <a:gd name="connsiteX120" fmla="*/ 772837 w 813477"/>
                  <a:gd name="connsiteY120" fmla="*/ 635000 h 1227548"/>
                  <a:gd name="connsiteX121" fmla="*/ 793157 w 813477"/>
                  <a:gd name="connsiteY121" fmla="*/ 604520 h 1227548"/>
                  <a:gd name="connsiteX122" fmla="*/ 803317 w 813477"/>
                  <a:gd name="connsiteY122" fmla="*/ 589280 h 1227548"/>
                  <a:gd name="connsiteX123" fmla="*/ 798237 w 813477"/>
                  <a:gd name="connsiteY123" fmla="*/ 548640 h 1227548"/>
                  <a:gd name="connsiteX124" fmla="*/ 767757 w 813477"/>
                  <a:gd name="connsiteY124" fmla="*/ 568960 h 1227548"/>
                  <a:gd name="connsiteX125" fmla="*/ 737277 w 813477"/>
                  <a:gd name="connsiteY125" fmla="*/ 599440 h 1227548"/>
                  <a:gd name="connsiteX126" fmla="*/ 722037 w 813477"/>
                  <a:gd name="connsiteY126" fmla="*/ 614680 h 1227548"/>
                  <a:gd name="connsiteX127" fmla="*/ 676317 w 813477"/>
                  <a:gd name="connsiteY127" fmla="*/ 650240 h 1227548"/>
                  <a:gd name="connsiteX128" fmla="*/ 620437 w 813477"/>
                  <a:gd name="connsiteY128" fmla="*/ 665480 h 1227548"/>
                  <a:gd name="connsiteX129" fmla="*/ 584877 w 813477"/>
                  <a:gd name="connsiteY129" fmla="*/ 660400 h 1227548"/>
                  <a:gd name="connsiteX130" fmla="*/ 559477 w 813477"/>
                  <a:gd name="connsiteY130" fmla="*/ 629920 h 1227548"/>
                  <a:gd name="connsiteX131" fmla="*/ 554397 w 813477"/>
                  <a:gd name="connsiteY131" fmla="*/ 609600 h 1227548"/>
                  <a:gd name="connsiteX132" fmla="*/ 544237 w 813477"/>
                  <a:gd name="connsiteY132" fmla="*/ 594360 h 1227548"/>
                  <a:gd name="connsiteX133" fmla="*/ 549317 w 813477"/>
                  <a:gd name="connsiteY133" fmla="*/ 568960 h 1227548"/>
                  <a:gd name="connsiteX134" fmla="*/ 554397 w 813477"/>
                  <a:gd name="connsiteY134" fmla="*/ 548640 h 1227548"/>
                  <a:gd name="connsiteX135" fmla="*/ 544237 w 813477"/>
                  <a:gd name="connsiteY135" fmla="*/ 416560 h 1227548"/>
                  <a:gd name="connsiteX136" fmla="*/ 539157 w 813477"/>
                  <a:gd name="connsiteY136" fmla="*/ 401320 h 1227548"/>
                  <a:gd name="connsiteX137" fmla="*/ 528997 w 813477"/>
                  <a:gd name="connsiteY137" fmla="*/ 386080 h 1227548"/>
                  <a:gd name="connsiteX138" fmla="*/ 513757 w 813477"/>
                  <a:gd name="connsiteY138" fmla="*/ 355600 h 1227548"/>
                  <a:gd name="connsiteX139" fmla="*/ 518837 w 813477"/>
                  <a:gd name="connsiteY139" fmla="*/ 223520 h 1227548"/>
                  <a:gd name="connsiteX140" fmla="*/ 528997 w 813477"/>
                  <a:gd name="connsiteY140" fmla="*/ 193040 h 1227548"/>
                  <a:gd name="connsiteX141" fmla="*/ 539157 w 813477"/>
                  <a:gd name="connsiteY141" fmla="*/ 177800 h 1227548"/>
                  <a:gd name="connsiteX142" fmla="*/ 564557 w 813477"/>
                  <a:gd name="connsiteY142" fmla="*/ 127000 h 1227548"/>
                  <a:gd name="connsiteX143" fmla="*/ 574717 w 813477"/>
                  <a:gd name="connsiteY143" fmla="*/ 111760 h 1227548"/>
                  <a:gd name="connsiteX144" fmla="*/ 584877 w 813477"/>
                  <a:gd name="connsiteY144" fmla="*/ 96520 h 1227548"/>
                  <a:gd name="connsiteX145" fmla="*/ 574717 w 813477"/>
                  <a:gd name="connsiteY145" fmla="*/ 76200 h 1227548"/>
                  <a:gd name="connsiteX146" fmla="*/ 554397 w 813477"/>
                  <a:gd name="connsiteY146" fmla="*/ 71120 h 1227548"/>
                  <a:gd name="connsiteX147" fmla="*/ 518837 w 813477"/>
                  <a:gd name="connsiteY147" fmla="*/ 96520 h 1227548"/>
                  <a:gd name="connsiteX148" fmla="*/ 488357 w 813477"/>
                  <a:gd name="connsiteY148" fmla="*/ 142240 h 1227548"/>
                  <a:gd name="connsiteX149" fmla="*/ 478197 w 813477"/>
                  <a:gd name="connsiteY149" fmla="*/ 157480 h 1227548"/>
                  <a:gd name="connsiteX150" fmla="*/ 442637 w 813477"/>
                  <a:gd name="connsiteY150" fmla="*/ 172720 h 1227548"/>
                  <a:gd name="connsiteX151" fmla="*/ 427397 w 813477"/>
                  <a:gd name="connsiteY151" fmla="*/ 167640 h 1227548"/>
                  <a:gd name="connsiteX152" fmla="*/ 412157 w 813477"/>
                  <a:gd name="connsiteY152" fmla="*/ 152400 h 1227548"/>
                  <a:gd name="connsiteX153" fmla="*/ 391837 w 813477"/>
                  <a:gd name="connsiteY153" fmla="*/ 116840 h 1227548"/>
                  <a:gd name="connsiteX154" fmla="*/ 386757 w 813477"/>
                  <a:gd name="connsiteY154" fmla="*/ 101600 h 1227548"/>
                  <a:gd name="connsiteX155" fmla="*/ 376597 w 813477"/>
                  <a:gd name="connsiteY155" fmla="*/ 81280 h 1227548"/>
                  <a:gd name="connsiteX156" fmla="*/ 371517 w 813477"/>
                  <a:gd name="connsiteY156" fmla="*/ 60960 h 1227548"/>
                  <a:gd name="connsiteX157" fmla="*/ 356277 w 813477"/>
                  <a:gd name="connsiteY157" fmla="*/ 25400 h 1227548"/>
                  <a:gd name="connsiteX158" fmla="*/ 346117 w 813477"/>
                  <a:gd name="connsiteY158" fmla="*/ 10160 h 1227548"/>
                  <a:gd name="connsiteX159" fmla="*/ 330877 w 813477"/>
                  <a:gd name="connsiteY159" fmla="*/ 5080 h 1227548"/>
                  <a:gd name="connsiteX160" fmla="*/ 300397 w 813477"/>
                  <a:gd name="connsiteY160" fmla="*/ 5080 h 1227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813477" h="1227548">
                    <a:moveTo>
                      <a:pt x="300397" y="5080"/>
                    </a:moveTo>
                    <a:cubicBezTo>
                      <a:pt x="296164" y="10160"/>
                      <a:pt x="303457" y="25460"/>
                      <a:pt x="305477" y="35560"/>
                    </a:cubicBezTo>
                    <a:cubicBezTo>
                      <a:pt x="314979" y="83071"/>
                      <a:pt x="305954" y="32386"/>
                      <a:pt x="315637" y="71120"/>
                    </a:cubicBezTo>
                    <a:cubicBezTo>
                      <a:pt x="317731" y="79497"/>
                      <a:pt x="317685" y="88435"/>
                      <a:pt x="320717" y="96520"/>
                    </a:cubicBezTo>
                    <a:cubicBezTo>
                      <a:pt x="322861" y="102237"/>
                      <a:pt x="328147" y="106299"/>
                      <a:pt x="330877" y="111760"/>
                    </a:cubicBezTo>
                    <a:cubicBezTo>
                      <a:pt x="336084" y="122174"/>
                      <a:pt x="339105" y="142739"/>
                      <a:pt x="341037" y="152400"/>
                    </a:cubicBezTo>
                    <a:cubicBezTo>
                      <a:pt x="339344" y="182880"/>
                      <a:pt x="343726" y="214318"/>
                      <a:pt x="335957" y="243840"/>
                    </a:cubicBezTo>
                    <a:cubicBezTo>
                      <a:pt x="334180" y="250592"/>
                      <a:pt x="321089" y="244559"/>
                      <a:pt x="315637" y="248920"/>
                    </a:cubicBezTo>
                    <a:cubicBezTo>
                      <a:pt x="311456" y="252265"/>
                      <a:pt x="312028" y="259011"/>
                      <a:pt x="310557" y="264160"/>
                    </a:cubicBezTo>
                    <a:cubicBezTo>
                      <a:pt x="308639" y="270873"/>
                      <a:pt x="307170" y="277707"/>
                      <a:pt x="305477" y="284480"/>
                    </a:cubicBezTo>
                    <a:cubicBezTo>
                      <a:pt x="307170" y="308187"/>
                      <a:pt x="309027" y="331882"/>
                      <a:pt x="310557" y="355600"/>
                    </a:cubicBezTo>
                    <a:cubicBezTo>
                      <a:pt x="312414" y="384377"/>
                      <a:pt x="312768" y="413267"/>
                      <a:pt x="315637" y="441960"/>
                    </a:cubicBezTo>
                    <a:cubicBezTo>
                      <a:pt x="316338" y="448972"/>
                      <a:pt x="324941" y="468730"/>
                      <a:pt x="330877" y="472440"/>
                    </a:cubicBezTo>
                    <a:cubicBezTo>
                      <a:pt x="339959" y="478116"/>
                      <a:pt x="361357" y="482600"/>
                      <a:pt x="361357" y="482600"/>
                    </a:cubicBezTo>
                    <a:cubicBezTo>
                      <a:pt x="366437" y="479213"/>
                      <a:pt x="372280" y="476757"/>
                      <a:pt x="376597" y="472440"/>
                    </a:cubicBezTo>
                    <a:cubicBezTo>
                      <a:pt x="393530" y="455507"/>
                      <a:pt x="378290" y="457200"/>
                      <a:pt x="401997" y="447040"/>
                    </a:cubicBezTo>
                    <a:cubicBezTo>
                      <a:pt x="408414" y="444290"/>
                      <a:pt x="415604" y="443878"/>
                      <a:pt x="422317" y="441960"/>
                    </a:cubicBezTo>
                    <a:cubicBezTo>
                      <a:pt x="427466" y="440489"/>
                      <a:pt x="432477" y="438573"/>
                      <a:pt x="437557" y="436880"/>
                    </a:cubicBezTo>
                    <a:cubicBezTo>
                      <a:pt x="495420" y="444113"/>
                      <a:pt x="481264" y="428593"/>
                      <a:pt x="473117" y="497840"/>
                    </a:cubicBezTo>
                    <a:cubicBezTo>
                      <a:pt x="471916" y="508046"/>
                      <a:pt x="468820" y="531834"/>
                      <a:pt x="462957" y="543560"/>
                    </a:cubicBezTo>
                    <a:cubicBezTo>
                      <a:pt x="460227" y="549021"/>
                      <a:pt x="456706" y="554110"/>
                      <a:pt x="452797" y="558800"/>
                    </a:cubicBezTo>
                    <a:cubicBezTo>
                      <a:pt x="448198" y="564319"/>
                      <a:pt x="442156" y="568521"/>
                      <a:pt x="437557" y="574040"/>
                    </a:cubicBezTo>
                    <a:cubicBezTo>
                      <a:pt x="433648" y="578730"/>
                      <a:pt x="432165" y="585466"/>
                      <a:pt x="427397" y="589280"/>
                    </a:cubicBezTo>
                    <a:cubicBezTo>
                      <a:pt x="423216" y="592625"/>
                      <a:pt x="416946" y="591965"/>
                      <a:pt x="412157" y="594360"/>
                    </a:cubicBezTo>
                    <a:cubicBezTo>
                      <a:pt x="378916" y="610980"/>
                      <a:pt x="415382" y="597290"/>
                      <a:pt x="381677" y="619760"/>
                    </a:cubicBezTo>
                    <a:cubicBezTo>
                      <a:pt x="377222" y="622730"/>
                      <a:pt x="371226" y="622445"/>
                      <a:pt x="366437" y="624840"/>
                    </a:cubicBezTo>
                    <a:cubicBezTo>
                      <a:pt x="360976" y="627570"/>
                      <a:pt x="356277" y="631613"/>
                      <a:pt x="351197" y="635000"/>
                    </a:cubicBezTo>
                    <a:cubicBezTo>
                      <a:pt x="297445" y="621562"/>
                      <a:pt x="360742" y="639807"/>
                      <a:pt x="315637" y="619760"/>
                    </a:cubicBezTo>
                    <a:cubicBezTo>
                      <a:pt x="305850" y="615410"/>
                      <a:pt x="295317" y="612987"/>
                      <a:pt x="285157" y="609600"/>
                    </a:cubicBezTo>
                    <a:lnTo>
                      <a:pt x="269917" y="604520"/>
                    </a:lnTo>
                    <a:cubicBezTo>
                      <a:pt x="259606" y="607098"/>
                      <a:pt x="244560" y="610307"/>
                      <a:pt x="234357" y="614680"/>
                    </a:cubicBezTo>
                    <a:cubicBezTo>
                      <a:pt x="227396" y="617663"/>
                      <a:pt x="220531" y="620944"/>
                      <a:pt x="214037" y="624840"/>
                    </a:cubicBezTo>
                    <a:cubicBezTo>
                      <a:pt x="203566" y="631122"/>
                      <a:pt x="183557" y="645160"/>
                      <a:pt x="183557" y="645160"/>
                    </a:cubicBezTo>
                    <a:cubicBezTo>
                      <a:pt x="164930" y="643467"/>
                      <a:pt x="146192" y="642725"/>
                      <a:pt x="127677" y="640080"/>
                    </a:cubicBezTo>
                    <a:cubicBezTo>
                      <a:pt x="122376" y="639323"/>
                      <a:pt x="117632" y="636299"/>
                      <a:pt x="112437" y="635000"/>
                    </a:cubicBezTo>
                    <a:cubicBezTo>
                      <a:pt x="104060" y="632906"/>
                      <a:pt x="95504" y="631613"/>
                      <a:pt x="87037" y="629920"/>
                    </a:cubicBezTo>
                    <a:cubicBezTo>
                      <a:pt x="61637" y="631613"/>
                      <a:pt x="35533" y="628826"/>
                      <a:pt x="10837" y="635000"/>
                    </a:cubicBezTo>
                    <a:cubicBezTo>
                      <a:pt x="0" y="637709"/>
                      <a:pt x="8128" y="662771"/>
                      <a:pt x="10837" y="665480"/>
                    </a:cubicBezTo>
                    <a:cubicBezTo>
                      <a:pt x="14623" y="669266"/>
                      <a:pt x="21155" y="668451"/>
                      <a:pt x="26077" y="670560"/>
                    </a:cubicBezTo>
                    <a:cubicBezTo>
                      <a:pt x="33038" y="673543"/>
                      <a:pt x="40235" y="676318"/>
                      <a:pt x="46397" y="680720"/>
                    </a:cubicBezTo>
                    <a:cubicBezTo>
                      <a:pt x="52243" y="684896"/>
                      <a:pt x="55399" y="692396"/>
                      <a:pt x="61637" y="695960"/>
                    </a:cubicBezTo>
                    <a:cubicBezTo>
                      <a:pt x="67699" y="699424"/>
                      <a:pt x="75270" y="699034"/>
                      <a:pt x="81957" y="701040"/>
                    </a:cubicBezTo>
                    <a:cubicBezTo>
                      <a:pt x="92215" y="704117"/>
                      <a:pt x="102277" y="707813"/>
                      <a:pt x="112437" y="711200"/>
                    </a:cubicBezTo>
                    <a:lnTo>
                      <a:pt x="158157" y="726440"/>
                    </a:lnTo>
                    <a:cubicBezTo>
                      <a:pt x="163237" y="728133"/>
                      <a:pt x="168942" y="728550"/>
                      <a:pt x="173397" y="731520"/>
                    </a:cubicBezTo>
                    <a:cubicBezTo>
                      <a:pt x="178477" y="734907"/>
                      <a:pt x="182789" y="739926"/>
                      <a:pt x="188637" y="741680"/>
                    </a:cubicBezTo>
                    <a:cubicBezTo>
                      <a:pt x="200106" y="745121"/>
                      <a:pt x="212344" y="745067"/>
                      <a:pt x="224197" y="746760"/>
                    </a:cubicBezTo>
                    <a:cubicBezTo>
                      <a:pt x="261301" y="759128"/>
                      <a:pt x="244287" y="754323"/>
                      <a:pt x="274997" y="762000"/>
                    </a:cubicBezTo>
                    <a:cubicBezTo>
                      <a:pt x="280077" y="765387"/>
                      <a:pt x="284776" y="769430"/>
                      <a:pt x="290237" y="772160"/>
                    </a:cubicBezTo>
                    <a:cubicBezTo>
                      <a:pt x="295026" y="774555"/>
                      <a:pt x="304178" y="772045"/>
                      <a:pt x="305477" y="777240"/>
                    </a:cubicBezTo>
                    <a:cubicBezTo>
                      <a:pt x="307037" y="783480"/>
                      <a:pt x="300875" y="816924"/>
                      <a:pt x="295317" y="828040"/>
                    </a:cubicBezTo>
                    <a:cubicBezTo>
                      <a:pt x="292587" y="833501"/>
                      <a:pt x="288544" y="838200"/>
                      <a:pt x="285157" y="843280"/>
                    </a:cubicBezTo>
                    <a:cubicBezTo>
                      <a:pt x="282290" y="863352"/>
                      <a:pt x="275253" y="884431"/>
                      <a:pt x="285157" y="904240"/>
                    </a:cubicBezTo>
                    <a:cubicBezTo>
                      <a:pt x="288370" y="910666"/>
                      <a:pt x="295317" y="914400"/>
                      <a:pt x="300397" y="919480"/>
                    </a:cubicBezTo>
                    <a:cubicBezTo>
                      <a:pt x="378421" y="908334"/>
                      <a:pt x="307424" y="923695"/>
                      <a:pt x="351197" y="904240"/>
                    </a:cubicBezTo>
                    <a:cubicBezTo>
                      <a:pt x="360984" y="899890"/>
                      <a:pt x="381677" y="894080"/>
                      <a:pt x="381677" y="894080"/>
                    </a:cubicBezTo>
                    <a:cubicBezTo>
                      <a:pt x="385064" y="889000"/>
                      <a:pt x="387069" y="882654"/>
                      <a:pt x="391837" y="878840"/>
                    </a:cubicBezTo>
                    <a:cubicBezTo>
                      <a:pt x="405806" y="867665"/>
                      <a:pt x="438025" y="877628"/>
                      <a:pt x="447717" y="878840"/>
                    </a:cubicBezTo>
                    <a:cubicBezTo>
                      <a:pt x="471896" y="894959"/>
                      <a:pt x="453455" y="885133"/>
                      <a:pt x="483277" y="894080"/>
                    </a:cubicBezTo>
                    <a:cubicBezTo>
                      <a:pt x="493535" y="897157"/>
                      <a:pt x="513757" y="904240"/>
                      <a:pt x="513757" y="904240"/>
                    </a:cubicBezTo>
                    <a:cubicBezTo>
                      <a:pt x="522053" y="916683"/>
                      <a:pt x="528997" y="923398"/>
                      <a:pt x="528997" y="939800"/>
                    </a:cubicBezTo>
                    <a:cubicBezTo>
                      <a:pt x="528997" y="945155"/>
                      <a:pt x="526518" y="950359"/>
                      <a:pt x="523917" y="955040"/>
                    </a:cubicBezTo>
                    <a:cubicBezTo>
                      <a:pt x="517987" y="965714"/>
                      <a:pt x="515685" y="983793"/>
                      <a:pt x="503597" y="985520"/>
                    </a:cubicBezTo>
                    <a:cubicBezTo>
                      <a:pt x="483525" y="988387"/>
                      <a:pt x="462446" y="990728"/>
                      <a:pt x="442637" y="995680"/>
                    </a:cubicBezTo>
                    <a:cubicBezTo>
                      <a:pt x="437442" y="996979"/>
                      <a:pt x="432715" y="1000134"/>
                      <a:pt x="427397" y="1000760"/>
                    </a:cubicBezTo>
                    <a:cubicBezTo>
                      <a:pt x="403793" y="1003537"/>
                      <a:pt x="379984" y="1004147"/>
                      <a:pt x="356277" y="1005840"/>
                    </a:cubicBezTo>
                    <a:cubicBezTo>
                      <a:pt x="351197" y="1009227"/>
                      <a:pt x="346616" y="1013520"/>
                      <a:pt x="341037" y="1016000"/>
                    </a:cubicBezTo>
                    <a:cubicBezTo>
                      <a:pt x="331250" y="1020350"/>
                      <a:pt x="310557" y="1026160"/>
                      <a:pt x="310557" y="1026160"/>
                    </a:cubicBezTo>
                    <a:cubicBezTo>
                      <a:pt x="305477" y="1024467"/>
                      <a:pt x="299103" y="1017294"/>
                      <a:pt x="295317" y="1021080"/>
                    </a:cubicBezTo>
                    <a:cubicBezTo>
                      <a:pt x="287744" y="1028653"/>
                      <a:pt x="288544" y="1041400"/>
                      <a:pt x="285157" y="1051560"/>
                    </a:cubicBezTo>
                    <a:lnTo>
                      <a:pt x="280077" y="1066800"/>
                    </a:lnTo>
                    <a:cubicBezTo>
                      <a:pt x="278384" y="1087120"/>
                      <a:pt x="280994" y="1108271"/>
                      <a:pt x="274997" y="1127760"/>
                    </a:cubicBezTo>
                    <a:cubicBezTo>
                      <a:pt x="273422" y="1132878"/>
                      <a:pt x="263938" y="1129495"/>
                      <a:pt x="259757" y="1132840"/>
                    </a:cubicBezTo>
                    <a:cubicBezTo>
                      <a:pt x="250805" y="1140002"/>
                      <a:pt x="247864" y="1153280"/>
                      <a:pt x="244517" y="1163320"/>
                    </a:cubicBezTo>
                    <a:cubicBezTo>
                      <a:pt x="247904" y="1175173"/>
                      <a:pt x="248143" y="1188426"/>
                      <a:pt x="254677" y="1198880"/>
                    </a:cubicBezTo>
                    <a:cubicBezTo>
                      <a:pt x="257515" y="1203421"/>
                      <a:pt x="264562" y="1203960"/>
                      <a:pt x="269917" y="1203960"/>
                    </a:cubicBezTo>
                    <a:cubicBezTo>
                      <a:pt x="290307" y="1203960"/>
                      <a:pt x="310557" y="1200573"/>
                      <a:pt x="330877" y="1198880"/>
                    </a:cubicBezTo>
                    <a:cubicBezTo>
                      <a:pt x="334264" y="1193800"/>
                      <a:pt x="336269" y="1187454"/>
                      <a:pt x="341037" y="1183640"/>
                    </a:cubicBezTo>
                    <a:cubicBezTo>
                      <a:pt x="345218" y="1180295"/>
                      <a:pt x="353882" y="1183349"/>
                      <a:pt x="356277" y="1178560"/>
                    </a:cubicBezTo>
                    <a:cubicBezTo>
                      <a:pt x="361632" y="1167850"/>
                      <a:pt x="358665" y="1154667"/>
                      <a:pt x="361357" y="1143000"/>
                    </a:cubicBezTo>
                    <a:cubicBezTo>
                      <a:pt x="363765" y="1132565"/>
                      <a:pt x="368130" y="1122680"/>
                      <a:pt x="371517" y="1112520"/>
                    </a:cubicBezTo>
                    <a:cubicBezTo>
                      <a:pt x="373210" y="1107440"/>
                      <a:pt x="371517" y="1098973"/>
                      <a:pt x="376597" y="1097280"/>
                    </a:cubicBezTo>
                    <a:lnTo>
                      <a:pt x="391837" y="1092200"/>
                    </a:lnTo>
                    <a:cubicBezTo>
                      <a:pt x="400304" y="1093893"/>
                      <a:pt x="409377" y="1093707"/>
                      <a:pt x="417237" y="1097280"/>
                    </a:cubicBezTo>
                    <a:cubicBezTo>
                      <a:pt x="428353" y="1102333"/>
                      <a:pt x="437557" y="1110827"/>
                      <a:pt x="447717" y="1117600"/>
                    </a:cubicBezTo>
                    <a:cubicBezTo>
                      <a:pt x="452797" y="1120987"/>
                      <a:pt x="456913" y="1126897"/>
                      <a:pt x="462957" y="1127760"/>
                    </a:cubicBezTo>
                    <a:lnTo>
                      <a:pt x="498517" y="1132840"/>
                    </a:lnTo>
                    <a:cubicBezTo>
                      <a:pt x="558389" y="1127851"/>
                      <a:pt x="554716" y="1146963"/>
                      <a:pt x="564557" y="1112520"/>
                    </a:cubicBezTo>
                    <a:cubicBezTo>
                      <a:pt x="566475" y="1105807"/>
                      <a:pt x="567944" y="1098973"/>
                      <a:pt x="569637" y="1092200"/>
                    </a:cubicBezTo>
                    <a:cubicBezTo>
                      <a:pt x="574717" y="1093893"/>
                      <a:pt x="581091" y="1093494"/>
                      <a:pt x="584877" y="1097280"/>
                    </a:cubicBezTo>
                    <a:cubicBezTo>
                      <a:pt x="593511" y="1105914"/>
                      <a:pt x="598424" y="1117600"/>
                      <a:pt x="605197" y="1127760"/>
                    </a:cubicBezTo>
                    <a:cubicBezTo>
                      <a:pt x="608584" y="1132840"/>
                      <a:pt x="613426" y="1137208"/>
                      <a:pt x="615357" y="1143000"/>
                    </a:cubicBezTo>
                    <a:cubicBezTo>
                      <a:pt x="617050" y="1148080"/>
                      <a:pt x="617836" y="1153559"/>
                      <a:pt x="620437" y="1158240"/>
                    </a:cubicBezTo>
                    <a:cubicBezTo>
                      <a:pt x="626367" y="1168914"/>
                      <a:pt x="628712" y="1186713"/>
                      <a:pt x="640757" y="1188720"/>
                    </a:cubicBezTo>
                    <a:cubicBezTo>
                      <a:pt x="650917" y="1190413"/>
                      <a:pt x="661244" y="1191302"/>
                      <a:pt x="671237" y="1193800"/>
                    </a:cubicBezTo>
                    <a:cubicBezTo>
                      <a:pt x="681627" y="1196397"/>
                      <a:pt x="691557" y="1200573"/>
                      <a:pt x="701717" y="1203960"/>
                    </a:cubicBezTo>
                    <a:lnTo>
                      <a:pt x="716957" y="1209040"/>
                    </a:lnTo>
                    <a:lnTo>
                      <a:pt x="732197" y="1214120"/>
                    </a:lnTo>
                    <a:lnTo>
                      <a:pt x="747437" y="1219200"/>
                    </a:lnTo>
                    <a:cubicBezTo>
                      <a:pt x="783927" y="1215551"/>
                      <a:pt x="796111" y="1227548"/>
                      <a:pt x="808397" y="1198880"/>
                    </a:cubicBezTo>
                    <a:cubicBezTo>
                      <a:pt x="811147" y="1192463"/>
                      <a:pt x="811784" y="1185333"/>
                      <a:pt x="813477" y="1178560"/>
                    </a:cubicBezTo>
                    <a:cubicBezTo>
                      <a:pt x="813224" y="1177295"/>
                      <a:pt x="807483" y="1143127"/>
                      <a:pt x="803317" y="1137920"/>
                    </a:cubicBezTo>
                    <a:cubicBezTo>
                      <a:pt x="799503" y="1133152"/>
                      <a:pt x="793157" y="1131147"/>
                      <a:pt x="788077" y="1127760"/>
                    </a:cubicBezTo>
                    <a:cubicBezTo>
                      <a:pt x="781304" y="1117600"/>
                      <a:pt x="779341" y="1101141"/>
                      <a:pt x="767757" y="1097280"/>
                    </a:cubicBezTo>
                    <a:cubicBezTo>
                      <a:pt x="684830" y="1069638"/>
                      <a:pt x="788885" y="1102562"/>
                      <a:pt x="706797" y="1082040"/>
                    </a:cubicBezTo>
                    <a:cubicBezTo>
                      <a:pt x="696407" y="1079443"/>
                      <a:pt x="676317" y="1071880"/>
                      <a:pt x="676317" y="1071880"/>
                    </a:cubicBezTo>
                    <a:cubicBezTo>
                      <a:pt x="647427" y="1042990"/>
                      <a:pt x="670701" y="1070807"/>
                      <a:pt x="655997" y="1041400"/>
                    </a:cubicBezTo>
                    <a:cubicBezTo>
                      <a:pt x="636302" y="1002009"/>
                      <a:pt x="653526" y="1049226"/>
                      <a:pt x="640757" y="1010920"/>
                    </a:cubicBezTo>
                    <a:cubicBezTo>
                      <a:pt x="643325" y="998078"/>
                      <a:pt x="645481" y="975716"/>
                      <a:pt x="655997" y="965200"/>
                    </a:cubicBezTo>
                    <a:cubicBezTo>
                      <a:pt x="661352" y="959845"/>
                      <a:pt x="669895" y="959054"/>
                      <a:pt x="676317" y="955040"/>
                    </a:cubicBezTo>
                    <a:cubicBezTo>
                      <a:pt x="697921" y="941538"/>
                      <a:pt x="694537" y="942950"/>
                      <a:pt x="706797" y="924560"/>
                    </a:cubicBezTo>
                    <a:cubicBezTo>
                      <a:pt x="708490" y="917787"/>
                      <a:pt x="711877" y="911222"/>
                      <a:pt x="711877" y="904240"/>
                    </a:cubicBezTo>
                    <a:cubicBezTo>
                      <a:pt x="711877" y="858310"/>
                      <a:pt x="703621" y="873125"/>
                      <a:pt x="655997" y="863600"/>
                    </a:cubicBezTo>
                    <a:cubicBezTo>
                      <a:pt x="657690" y="843280"/>
                      <a:pt x="657725" y="822753"/>
                      <a:pt x="661077" y="802640"/>
                    </a:cubicBezTo>
                    <a:cubicBezTo>
                      <a:pt x="662838" y="792076"/>
                      <a:pt x="667850" y="782320"/>
                      <a:pt x="671237" y="772160"/>
                    </a:cubicBezTo>
                    <a:cubicBezTo>
                      <a:pt x="672930" y="767080"/>
                      <a:pt x="673104" y="761204"/>
                      <a:pt x="676317" y="756920"/>
                    </a:cubicBezTo>
                    <a:cubicBezTo>
                      <a:pt x="681397" y="750147"/>
                      <a:pt x="686702" y="743536"/>
                      <a:pt x="691557" y="736600"/>
                    </a:cubicBezTo>
                    <a:cubicBezTo>
                      <a:pt x="719913" y="696092"/>
                      <a:pt x="700859" y="717138"/>
                      <a:pt x="727117" y="690880"/>
                    </a:cubicBezTo>
                    <a:cubicBezTo>
                      <a:pt x="737007" y="661211"/>
                      <a:pt x="724459" y="688458"/>
                      <a:pt x="747437" y="665480"/>
                    </a:cubicBezTo>
                    <a:cubicBezTo>
                      <a:pt x="751754" y="661163"/>
                      <a:pt x="753688" y="654930"/>
                      <a:pt x="757597" y="650240"/>
                    </a:cubicBezTo>
                    <a:cubicBezTo>
                      <a:pt x="762196" y="644721"/>
                      <a:pt x="768426" y="640671"/>
                      <a:pt x="772837" y="635000"/>
                    </a:cubicBezTo>
                    <a:cubicBezTo>
                      <a:pt x="780334" y="625361"/>
                      <a:pt x="786384" y="614680"/>
                      <a:pt x="793157" y="604520"/>
                    </a:cubicBezTo>
                    <a:lnTo>
                      <a:pt x="803317" y="589280"/>
                    </a:lnTo>
                    <a:cubicBezTo>
                      <a:pt x="801624" y="575733"/>
                      <a:pt x="806172" y="559749"/>
                      <a:pt x="798237" y="548640"/>
                    </a:cubicBezTo>
                    <a:cubicBezTo>
                      <a:pt x="786760" y="532572"/>
                      <a:pt x="768878" y="567699"/>
                      <a:pt x="767757" y="568960"/>
                    </a:cubicBezTo>
                    <a:cubicBezTo>
                      <a:pt x="758211" y="579699"/>
                      <a:pt x="747437" y="589280"/>
                      <a:pt x="737277" y="599440"/>
                    </a:cubicBezTo>
                    <a:lnTo>
                      <a:pt x="722037" y="614680"/>
                    </a:lnTo>
                    <a:cubicBezTo>
                      <a:pt x="708888" y="627829"/>
                      <a:pt x="694546" y="644164"/>
                      <a:pt x="676317" y="650240"/>
                    </a:cubicBezTo>
                    <a:cubicBezTo>
                      <a:pt x="637646" y="663130"/>
                      <a:pt x="656339" y="658300"/>
                      <a:pt x="620437" y="665480"/>
                    </a:cubicBezTo>
                    <a:cubicBezTo>
                      <a:pt x="608584" y="663787"/>
                      <a:pt x="596346" y="663841"/>
                      <a:pt x="584877" y="660400"/>
                    </a:cubicBezTo>
                    <a:cubicBezTo>
                      <a:pt x="569601" y="655817"/>
                      <a:pt x="564597" y="643573"/>
                      <a:pt x="559477" y="629920"/>
                    </a:cubicBezTo>
                    <a:cubicBezTo>
                      <a:pt x="557026" y="623383"/>
                      <a:pt x="557147" y="616017"/>
                      <a:pt x="554397" y="609600"/>
                    </a:cubicBezTo>
                    <a:cubicBezTo>
                      <a:pt x="551992" y="603988"/>
                      <a:pt x="547624" y="599440"/>
                      <a:pt x="544237" y="594360"/>
                    </a:cubicBezTo>
                    <a:cubicBezTo>
                      <a:pt x="545930" y="585893"/>
                      <a:pt x="547444" y="577389"/>
                      <a:pt x="549317" y="568960"/>
                    </a:cubicBezTo>
                    <a:cubicBezTo>
                      <a:pt x="550832" y="562144"/>
                      <a:pt x="554397" y="555622"/>
                      <a:pt x="554397" y="548640"/>
                    </a:cubicBezTo>
                    <a:cubicBezTo>
                      <a:pt x="554397" y="486517"/>
                      <a:pt x="557351" y="462460"/>
                      <a:pt x="544237" y="416560"/>
                    </a:cubicBezTo>
                    <a:cubicBezTo>
                      <a:pt x="542766" y="411411"/>
                      <a:pt x="541552" y="406109"/>
                      <a:pt x="539157" y="401320"/>
                    </a:cubicBezTo>
                    <a:cubicBezTo>
                      <a:pt x="536427" y="395859"/>
                      <a:pt x="531727" y="391541"/>
                      <a:pt x="528997" y="386080"/>
                    </a:cubicBezTo>
                    <a:cubicBezTo>
                      <a:pt x="507965" y="344016"/>
                      <a:pt x="542874" y="399276"/>
                      <a:pt x="513757" y="355600"/>
                    </a:cubicBezTo>
                    <a:cubicBezTo>
                      <a:pt x="515450" y="311573"/>
                      <a:pt x="514724" y="267387"/>
                      <a:pt x="518837" y="223520"/>
                    </a:cubicBezTo>
                    <a:cubicBezTo>
                      <a:pt x="519837" y="212857"/>
                      <a:pt x="523056" y="201951"/>
                      <a:pt x="528997" y="193040"/>
                    </a:cubicBezTo>
                    <a:lnTo>
                      <a:pt x="539157" y="177800"/>
                    </a:lnTo>
                    <a:cubicBezTo>
                      <a:pt x="547199" y="145634"/>
                      <a:pt x="540364" y="163289"/>
                      <a:pt x="564557" y="127000"/>
                    </a:cubicBezTo>
                    <a:lnTo>
                      <a:pt x="574717" y="111760"/>
                    </a:lnTo>
                    <a:lnTo>
                      <a:pt x="584877" y="96520"/>
                    </a:lnTo>
                    <a:cubicBezTo>
                      <a:pt x="581490" y="89747"/>
                      <a:pt x="580535" y="81048"/>
                      <a:pt x="574717" y="76200"/>
                    </a:cubicBezTo>
                    <a:cubicBezTo>
                      <a:pt x="569353" y="71730"/>
                      <a:pt x="561325" y="70254"/>
                      <a:pt x="554397" y="71120"/>
                    </a:cubicBezTo>
                    <a:cubicBezTo>
                      <a:pt x="541636" y="72715"/>
                      <a:pt x="526165" y="87099"/>
                      <a:pt x="518837" y="96520"/>
                    </a:cubicBezTo>
                    <a:lnTo>
                      <a:pt x="488357" y="142240"/>
                    </a:lnTo>
                    <a:cubicBezTo>
                      <a:pt x="484970" y="147320"/>
                      <a:pt x="483658" y="154750"/>
                      <a:pt x="478197" y="157480"/>
                    </a:cubicBezTo>
                    <a:cubicBezTo>
                      <a:pt x="453088" y="170035"/>
                      <a:pt x="465061" y="165245"/>
                      <a:pt x="442637" y="172720"/>
                    </a:cubicBezTo>
                    <a:cubicBezTo>
                      <a:pt x="437557" y="171027"/>
                      <a:pt x="431852" y="170610"/>
                      <a:pt x="427397" y="167640"/>
                    </a:cubicBezTo>
                    <a:cubicBezTo>
                      <a:pt x="421419" y="163655"/>
                      <a:pt x="416756" y="157919"/>
                      <a:pt x="412157" y="152400"/>
                    </a:cubicBezTo>
                    <a:cubicBezTo>
                      <a:pt x="404654" y="143397"/>
                      <a:pt x="396221" y="127070"/>
                      <a:pt x="391837" y="116840"/>
                    </a:cubicBezTo>
                    <a:cubicBezTo>
                      <a:pt x="389728" y="111918"/>
                      <a:pt x="388866" y="106522"/>
                      <a:pt x="386757" y="101600"/>
                    </a:cubicBezTo>
                    <a:cubicBezTo>
                      <a:pt x="383774" y="94639"/>
                      <a:pt x="379256" y="88371"/>
                      <a:pt x="376597" y="81280"/>
                    </a:cubicBezTo>
                    <a:cubicBezTo>
                      <a:pt x="374146" y="74743"/>
                      <a:pt x="373435" y="67673"/>
                      <a:pt x="371517" y="60960"/>
                    </a:cubicBezTo>
                    <a:cubicBezTo>
                      <a:pt x="367446" y="46712"/>
                      <a:pt x="364018" y="38947"/>
                      <a:pt x="356277" y="25400"/>
                    </a:cubicBezTo>
                    <a:cubicBezTo>
                      <a:pt x="353248" y="20099"/>
                      <a:pt x="350885" y="13974"/>
                      <a:pt x="346117" y="10160"/>
                    </a:cubicBezTo>
                    <a:cubicBezTo>
                      <a:pt x="341936" y="6815"/>
                      <a:pt x="335957" y="6773"/>
                      <a:pt x="330877" y="5080"/>
                    </a:cubicBezTo>
                    <a:cubicBezTo>
                      <a:pt x="312045" y="11357"/>
                      <a:pt x="304630" y="0"/>
                      <a:pt x="300397" y="508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18" name="Figura a mano libera 817"/>
              <p:cNvSpPr/>
              <p:nvPr/>
            </p:nvSpPr>
            <p:spPr>
              <a:xfrm>
                <a:off x="931844" y="4792326"/>
                <a:ext cx="127015" cy="98381"/>
              </a:xfrm>
              <a:custGeom>
                <a:avLst/>
                <a:gdLst>
                  <a:gd name="connsiteX0" fmla="*/ 2236 w 621996"/>
                  <a:gd name="connsiteY0" fmla="*/ 35560 h 523240"/>
                  <a:gd name="connsiteX1" fmla="*/ 32716 w 621996"/>
                  <a:gd name="connsiteY1" fmla="*/ 40640 h 523240"/>
                  <a:gd name="connsiteX2" fmla="*/ 63196 w 621996"/>
                  <a:gd name="connsiteY2" fmla="*/ 50800 h 523240"/>
                  <a:gd name="connsiteX3" fmla="*/ 78436 w 621996"/>
                  <a:gd name="connsiteY3" fmla="*/ 121920 h 523240"/>
                  <a:gd name="connsiteX4" fmla="*/ 83516 w 621996"/>
                  <a:gd name="connsiteY4" fmla="*/ 137160 h 523240"/>
                  <a:gd name="connsiteX5" fmla="*/ 103836 w 621996"/>
                  <a:gd name="connsiteY5" fmla="*/ 142240 h 523240"/>
                  <a:gd name="connsiteX6" fmla="*/ 119076 w 621996"/>
                  <a:gd name="connsiteY6" fmla="*/ 157480 h 523240"/>
                  <a:gd name="connsiteX7" fmla="*/ 129236 w 621996"/>
                  <a:gd name="connsiteY7" fmla="*/ 187960 h 523240"/>
                  <a:gd name="connsiteX8" fmla="*/ 139396 w 621996"/>
                  <a:gd name="connsiteY8" fmla="*/ 228600 h 523240"/>
                  <a:gd name="connsiteX9" fmla="*/ 144476 w 621996"/>
                  <a:gd name="connsiteY9" fmla="*/ 274320 h 523240"/>
                  <a:gd name="connsiteX10" fmla="*/ 149556 w 621996"/>
                  <a:gd name="connsiteY10" fmla="*/ 289560 h 523240"/>
                  <a:gd name="connsiteX11" fmla="*/ 200356 w 621996"/>
                  <a:gd name="connsiteY11" fmla="*/ 309880 h 523240"/>
                  <a:gd name="connsiteX12" fmla="*/ 215596 w 621996"/>
                  <a:gd name="connsiteY12" fmla="*/ 314960 h 523240"/>
                  <a:gd name="connsiteX13" fmla="*/ 235916 w 621996"/>
                  <a:gd name="connsiteY13" fmla="*/ 320040 h 523240"/>
                  <a:gd name="connsiteX14" fmla="*/ 256236 w 621996"/>
                  <a:gd name="connsiteY14" fmla="*/ 330200 h 523240"/>
                  <a:gd name="connsiteX15" fmla="*/ 271476 w 621996"/>
                  <a:gd name="connsiteY15" fmla="*/ 335280 h 523240"/>
                  <a:gd name="connsiteX16" fmla="*/ 286716 w 621996"/>
                  <a:gd name="connsiteY16" fmla="*/ 345440 h 523240"/>
                  <a:gd name="connsiteX17" fmla="*/ 307036 w 621996"/>
                  <a:gd name="connsiteY17" fmla="*/ 350520 h 523240"/>
                  <a:gd name="connsiteX18" fmla="*/ 322276 w 621996"/>
                  <a:gd name="connsiteY18" fmla="*/ 365760 h 523240"/>
                  <a:gd name="connsiteX19" fmla="*/ 337516 w 621996"/>
                  <a:gd name="connsiteY19" fmla="*/ 375920 h 523240"/>
                  <a:gd name="connsiteX20" fmla="*/ 383236 w 621996"/>
                  <a:gd name="connsiteY20" fmla="*/ 411480 h 523240"/>
                  <a:gd name="connsiteX21" fmla="*/ 393396 w 621996"/>
                  <a:gd name="connsiteY21" fmla="*/ 426720 h 523240"/>
                  <a:gd name="connsiteX22" fmla="*/ 408636 w 621996"/>
                  <a:gd name="connsiteY22" fmla="*/ 431800 h 523240"/>
                  <a:gd name="connsiteX23" fmla="*/ 439116 w 621996"/>
                  <a:gd name="connsiteY23" fmla="*/ 452120 h 523240"/>
                  <a:gd name="connsiteX24" fmla="*/ 454356 w 621996"/>
                  <a:gd name="connsiteY24" fmla="*/ 462280 h 523240"/>
                  <a:gd name="connsiteX25" fmla="*/ 489916 w 621996"/>
                  <a:gd name="connsiteY25" fmla="*/ 508000 h 523240"/>
                  <a:gd name="connsiteX26" fmla="*/ 505156 w 621996"/>
                  <a:gd name="connsiteY26" fmla="*/ 518160 h 523240"/>
                  <a:gd name="connsiteX27" fmla="*/ 520396 w 621996"/>
                  <a:gd name="connsiteY27" fmla="*/ 523240 h 523240"/>
                  <a:gd name="connsiteX28" fmla="*/ 550876 w 621996"/>
                  <a:gd name="connsiteY28" fmla="*/ 518160 h 523240"/>
                  <a:gd name="connsiteX29" fmla="*/ 571196 w 621996"/>
                  <a:gd name="connsiteY29" fmla="*/ 487680 h 523240"/>
                  <a:gd name="connsiteX30" fmla="*/ 596596 w 621996"/>
                  <a:gd name="connsiteY30" fmla="*/ 452120 h 523240"/>
                  <a:gd name="connsiteX31" fmla="*/ 616916 w 621996"/>
                  <a:gd name="connsiteY31" fmla="*/ 426720 h 523240"/>
                  <a:gd name="connsiteX32" fmla="*/ 621996 w 621996"/>
                  <a:gd name="connsiteY32" fmla="*/ 411480 h 523240"/>
                  <a:gd name="connsiteX33" fmla="*/ 611836 w 621996"/>
                  <a:gd name="connsiteY33" fmla="*/ 355600 h 523240"/>
                  <a:gd name="connsiteX34" fmla="*/ 591516 w 621996"/>
                  <a:gd name="connsiteY34" fmla="*/ 350520 h 523240"/>
                  <a:gd name="connsiteX35" fmla="*/ 444196 w 621996"/>
                  <a:gd name="connsiteY35" fmla="*/ 345440 h 523240"/>
                  <a:gd name="connsiteX36" fmla="*/ 413716 w 621996"/>
                  <a:gd name="connsiteY36" fmla="*/ 330200 h 523240"/>
                  <a:gd name="connsiteX37" fmla="*/ 383236 w 621996"/>
                  <a:gd name="connsiteY37" fmla="*/ 309880 h 523240"/>
                  <a:gd name="connsiteX38" fmla="*/ 373076 w 621996"/>
                  <a:gd name="connsiteY38" fmla="*/ 294640 h 523240"/>
                  <a:gd name="connsiteX39" fmla="*/ 362916 w 621996"/>
                  <a:gd name="connsiteY39" fmla="*/ 254000 h 523240"/>
                  <a:gd name="connsiteX40" fmla="*/ 357836 w 621996"/>
                  <a:gd name="connsiteY40" fmla="*/ 238760 h 523240"/>
                  <a:gd name="connsiteX41" fmla="*/ 352756 w 621996"/>
                  <a:gd name="connsiteY41" fmla="*/ 213360 h 523240"/>
                  <a:gd name="connsiteX42" fmla="*/ 347676 w 621996"/>
                  <a:gd name="connsiteY42" fmla="*/ 193040 h 523240"/>
                  <a:gd name="connsiteX43" fmla="*/ 342596 w 621996"/>
                  <a:gd name="connsiteY43" fmla="*/ 152400 h 523240"/>
                  <a:gd name="connsiteX44" fmla="*/ 337516 w 621996"/>
                  <a:gd name="connsiteY44" fmla="*/ 137160 h 523240"/>
                  <a:gd name="connsiteX45" fmla="*/ 286716 w 621996"/>
                  <a:gd name="connsiteY45" fmla="*/ 106680 h 523240"/>
                  <a:gd name="connsiteX46" fmla="*/ 240996 w 621996"/>
                  <a:gd name="connsiteY46" fmla="*/ 81280 h 523240"/>
                  <a:gd name="connsiteX47" fmla="*/ 225756 w 621996"/>
                  <a:gd name="connsiteY47" fmla="*/ 66040 h 523240"/>
                  <a:gd name="connsiteX48" fmla="*/ 210516 w 621996"/>
                  <a:gd name="connsiteY48" fmla="*/ 60960 h 523240"/>
                  <a:gd name="connsiteX49" fmla="*/ 195276 w 621996"/>
                  <a:gd name="connsiteY49" fmla="*/ 50800 h 523240"/>
                  <a:gd name="connsiteX50" fmla="*/ 149556 w 621996"/>
                  <a:gd name="connsiteY50" fmla="*/ 40640 h 523240"/>
                  <a:gd name="connsiteX51" fmla="*/ 93676 w 621996"/>
                  <a:gd name="connsiteY51" fmla="*/ 30480 h 523240"/>
                  <a:gd name="connsiteX52" fmla="*/ 63196 w 621996"/>
                  <a:gd name="connsiteY52" fmla="*/ 15240 h 523240"/>
                  <a:gd name="connsiteX53" fmla="*/ 47956 w 621996"/>
                  <a:gd name="connsiteY53" fmla="*/ 10160 h 523240"/>
                  <a:gd name="connsiteX54" fmla="*/ 27636 w 621996"/>
                  <a:gd name="connsiteY54" fmla="*/ 0 h 523240"/>
                  <a:gd name="connsiteX55" fmla="*/ 12396 w 621996"/>
                  <a:gd name="connsiteY55" fmla="*/ 66040 h 523240"/>
                  <a:gd name="connsiteX56" fmla="*/ 47956 w 621996"/>
                  <a:gd name="connsiteY56" fmla="*/ 76200 h 52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621996" h="523240">
                    <a:moveTo>
                      <a:pt x="2236" y="35560"/>
                    </a:moveTo>
                    <a:cubicBezTo>
                      <a:pt x="12396" y="37253"/>
                      <a:pt x="22723" y="38142"/>
                      <a:pt x="32716" y="40640"/>
                    </a:cubicBezTo>
                    <a:cubicBezTo>
                      <a:pt x="43106" y="43237"/>
                      <a:pt x="63196" y="50800"/>
                      <a:pt x="63196" y="50800"/>
                    </a:cubicBezTo>
                    <a:cubicBezTo>
                      <a:pt x="85068" y="83608"/>
                      <a:pt x="68707" y="53815"/>
                      <a:pt x="78436" y="121920"/>
                    </a:cubicBezTo>
                    <a:cubicBezTo>
                      <a:pt x="79193" y="127221"/>
                      <a:pt x="79335" y="133815"/>
                      <a:pt x="83516" y="137160"/>
                    </a:cubicBezTo>
                    <a:cubicBezTo>
                      <a:pt x="88968" y="141521"/>
                      <a:pt x="97063" y="140547"/>
                      <a:pt x="103836" y="142240"/>
                    </a:cubicBezTo>
                    <a:cubicBezTo>
                      <a:pt x="108916" y="147320"/>
                      <a:pt x="115587" y="151200"/>
                      <a:pt x="119076" y="157480"/>
                    </a:cubicBezTo>
                    <a:cubicBezTo>
                      <a:pt x="124277" y="166842"/>
                      <a:pt x="125849" y="177800"/>
                      <a:pt x="129236" y="187960"/>
                    </a:cubicBezTo>
                    <a:cubicBezTo>
                      <a:pt x="135146" y="205689"/>
                      <a:pt x="136331" y="207144"/>
                      <a:pt x="139396" y="228600"/>
                    </a:cubicBezTo>
                    <a:cubicBezTo>
                      <a:pt x="141565" y="243780"/>
                      <a:pt x="141955" y="259195"/>
                      <a:pt x="144476" y="274320"/>
                    </a:cubicBezTo>
                    <a:cubicBezTo>
                      <a:pt x="145356" y="279602"/>
                      <a:pt x="145770" y="285774"/>
                      <a:pt x="149556" y="289560"/>
                    </a:cubicBezTo>
                    <a:cubicBezTo>
                      <a:pt x="157031" y="297035"/>
                      <a:pt x="194404" y="307896"/>
                      <a:pt x="200356" y="309880"/>
                    </a:cubicBezTo>
                    <a:cubicBezTo>
                      <a:pt x="205436" y="311573"/>
                      <a:pt x="210401" y="313661"/>
                      <a:pt x="215596" y="314960"/>
                    </a:cubicBezTo>
                    <a:cubicBezTo>
                      <a:pt x="222369" y="316653"/>
                      <a:pt x="229379" y="317589"/>
                      <a:pt x="235916" y="320040"/>
                    </a:cubicBezTo>
                    <a:cubicBezTo>
                      <a:pt x="243007" y="322699"/>
                      <a:pt x="249275" y="327217"/>
                      <a:pt x="256236" y="330200"/>
                    </a:cubicBezTo>
                    <a:cubicBezTo>
                      <a:pt x="261158" y="332309"/>
                      <a:pt x="266687" y="332885"/>
                      <a:pt x="271476" y="335280"/>
                    </a:cubicBezTo>
                    <a:cubicBezTo>
                      <a:pt x="276937" y="338010"/>
                      <a:pt x="281104" y="343035"/>
                      <a:pt x="286716" y="345440"/>
                    </a:cubicBezTo>
                    <a:cubicBezTo>
                      <a:pt x="293133" y="348190"/>
                      <a:pt x="300263" y="348827"/>
                      <a:pt x="307036" y="350520"/>
                    </a:cubicBezTo>
                    <a:cubicBezTo>
                      <a:pt x="312116" y="355600"/>
                      <a:pt x="316757" y="361161"/>
                      <a:pt x="322276" y="365760"/>
                    </a:cubicBezTo>
                    <a:cubicBezTo>
                      <a:pt x="326966" y="369669"/>
                      <a:pt x="332953" y="371864"/>
                      <a:pt x="337516" y="375920"/>
                    </a:cubicBezTo>
                    <a:cubicBezTo>
                      <a:pt x="378636" y="412471"/>
                      <a:pt x="351811" y="401005"/>
                      <a:pt x="383236" y="411480"/>
                    </a:cubicBezTo>
                    <a:cubicBezTo>
                      <a:pt x="386623" y="416560"/>
                      <a:pt x="388628" y="422906"/>
                      <a:pt x="393396" y="426720"/>
                    </a:cubicBezTo>
                    <a:cubicBezTo>
                      <a:pt x="397577" y="430065"/>
                      <a:pt x="403955" y="429199"/>
                      <a:pt x="408636" y="431800"/>
                    </a:cubicBezTo>
                    <a:cubicBezTo>
                      <a:pt x="419310" y="437730"/>
                      <a:pt x="428956" y="445347"/>
                      <a:pt x="439116" y="452120"/>
                    </a:cubicBezTo>
                    <a:lnTo>
                      <a:pt x="454356" y="462280"/>
                    </a:lnTo>
                    <a:cubicBezTo>
                      <a:pt x="468516" y="483521"/>
                      <a:pt x="472010" y="493079"/>
                      <a:pt x="489916" y="508000"/>
                    </a:cubicBezTo>
                    <a:cubicBezTo>
                      <a:pt x="494606" y="511909"/>
                      <a:pt x="499695" y="515430"/>
                      <a:pt x="505156" y="518160"/>
                    </a:cubicBezTo>
                    <a:cubicBezTo>
                      <a:pt x="509945" y="520555"/>
                      <a:pt x="515316" y="521547"/>
                      <a:pt x="520396" y="523240"/>
                    </a:cubicBezTo>
                    <a:cubicBezTo>
                      <a:pt x="530556" y="521547"/>
                      <a:pt x="541464" y="522343"/>
                      <a:pt x="550876" y="518160"/>
                    </a:cubicBezTo>
                    <a:cubicBezTo>
                      <a:pt x="567788" y="510644"/>
                      <a:pt x="565420" y="501156"/>
                      <a:pt x="571196" y="487680"/>
                    </a:cubicBezTo>
                    <a:cubicBezTo>
                      <a:pt x="581226" y="464277"/>
                      <a:pt x="579173" y="469543"/>
                      <a:pt x="596596" y="452120"/>
                    </a:cubicBezTo>
                    <a:cubicBezTo>
                      <a:pt x="609365" y="413814"/>
                      <a:pt x="590655" y="459546"/>
                      <a:pt x="616916" y="426720"/>
                    </a:cubicBezTo>
                    <a:cubicBezTo>
                      <a:pt x="620261" y="422539"/>
                      <a:pt x="620303" y="416560"/>
                      <a:pt x="621996" y="411480"/>
                    </a:cubicBezTo>
                    <a:cubicBezTo>
                      <a:pt x="618609" y="392853"/>
                      <a:pt x="620303" y="372533"/>
                      <a:pt x="611836" y="355600"/>
                    </a:cubicBezTo>
                    <a:cubicBezTo>
                      <a:pt x="608714" y="349355"/>
                      <a:pt x="598485" y="350942"/>
                      <a:pt x="591516" y="350520"/>
                    </a:cubicBezTo>
                    <a:cubicBezTo>
                      <a:pt x="542470" y="347548"/>
                      <a:pt x="493303" y="347133"/>
                      <a:pt x="444196" y="345440"/>
                    </a:cubicBezTo>
                    <a:cubicBezTo>
                      <a:pt x="428922" y="340349"/>
                      <a:pt x="426846" y="341142"/>
                      <a:pt x="413716" y="330200"/>
                    </a:cubicBezTo>
                    <a:cubicBezTo>
                      <a:pt x="388347" y="309060"/>
                      <a:pt x="410019" y="318808"/>
                      <a:pt x="383236" y="309880"/>
                    </a:cubicBezTo>
                    <a:cubicBezTo>
                      <a:pt x="379849" y="304800"/>
                      <a:pt x="375806" y="300101"/>
                      <a:pt x="373076" y="294640"/>
                    </a:cubicBezTo>
                    <a:cubicBezTo>
                      <a:pt x="367270" y="283028"/>
                      <a:pt x="365814" y="265593"/>
                      <a:pt x="362916" y="254000"/>
                    </a:cubicBezTo>
                    <a:cubicBezTo>
                      <a:pt x="361617" y="248805"/>
                      <a:pt x="359135" y="243955"/>
                      <a:pt x="357836" y="238760"/>
                    </a:cubicBezTo>
                    <a:cubicBezTo>
                      <a:pt x="355742" y="230383"/>
                      <a:pt x="354629" y="221789"/>
                      <a:pt x="352756" y="213360"/>
                    </a:cubicBezTo>
                    <a:cubicBezTo>
                      <a:pt x="351241" y="206544"/>
                      <a:pt x="348824" y="199927"/>
                      <a:pt x="347676" y="193040"/>
                    </a:cubicBezTo>
                    <a:cubicBezTo>
                      <a:pt x="345432" y="179574"/>
                      <a:pt x="345038" y="165832"/>
                      <a:pt x="342596" y="152400"/>
                    </a:cubicBezTo>
                    <a:cubicBezTo>
                      <a:pt x="341638" y="147132"/>
                      <a:pt x="341302" y="140946"/>
                      <a:pt x="337516" y="137160"/>
                    </a:cubicBezTo>
                    <a:cubicBezTo>
                      <a:pt x="318792" y="118436"/>
                      <a:pt x="306759" y="118706"/>
                      <a:pt x="286716" y="106680"/>
                    </a:cubicBezTo>
                    <a:cubicBezTo>
                      <a:pt x="243047" y="80478"/>
                      <a:pt x="271650" y="91498"/>
                      <a:pt x="240996" y="81280"/>
                    </a:cubicBezTo>
                    <a:cubicBezTo>
                      <a:pt x="235916" y="76200"/>
                      <a:pt x="231734" y="70025"/>
                      <a:pt x="225756" y="66040"/>
                    </a:cubicBezTo>
                    <a:cubicBezTo>
                      <a:pt x="221301" y="63070"/>
                      <a:pt x="215305" y="63355"/>
                      <a:pt x="210516" y="60960"/>
                    </a:cubicBezTo>
                    <a:cubicBezTo>
                      <a:pt x="205055" y="58230"/>
                      <a:pt x="200737" y="53530"/>
                      <a:pt x="195276" y="50800"/>
                    </a:cubicBezTo>
                    <a:cubicBezTo>
                      <a:pt x="182094" y="44209"/>
                      <a:pt x="162563" y="43241"/>
                      <a:pt x="149556" y="40640"/>
                    </a:cubicBezTo>
                    <a:cubicBezTo>
                      <a:pt x="89676" y="28664"/>
                      <a:pt x="184071" y="43394"/>
                      <a:pt x="93676" y="30480"/>
                    </a:cubicBezTo>
                    <a:cubicBezTo>
                      <a:pt x="55370" y="17711"/>
                      <a:pt x="102587" y="34935"/>
                      <a:pt x="63196" y="15240"/>
                    </a:cubicBezTo>
                    <a:cubicBezTo>
                      <a:pt x="58407" y="12845"/>
                      <a:pt x="52878" y="12269"/>
                      <a:pt x="47956" y="10160"/>
                    </a:cubicBezTo>
                    <a:cubicBezTo>
                      <a:pt x="40995" y="7177"/>
                      <a:pt x="34409" y="3387"/>
                      <a:pt x="27636" y="0"/>
                    </a:cubicBezTo>
                    <a:cubicBezTo>
                      <a:pt x="14524" y="19668"/>
                      <a:pt x="0" y="36290"/>
                      <a:pt x="12396" y="66040"/>
                    </a:cubicBezTo>
                    <a:cubicBezTo>
                      <a:pt x="16852" y="76735"/>
                      <a:pt x="36535" y="76200"/>
                      <a:pt x="47956" y="76200"/>
                    </a:cubicBezTo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19" name="Figura a mano libera 818"/>
              <p:cNvSpPr/>
              <p:nvPr/>
            </p:nvSpPr>
            <p:spPr>
              <a:xfrm>
                <a:off x="1341467" y="4506703"/>
                <a:ext cx="144479" cy="136464"/>
              </a:xfrm>
              <a:custGeom>
                <a:avLst/>
                <a:gdLst>
                  <a:gd name="connsiteX0" fmla="*/ 25400 w 711200"/>
                  <a:gd name="connsiteY0" fmla="*/ 35560 h 731520"/>
                  <a:gd name="connsiteX1" fmla="*/ 25400 w 711200"/>
                  <a:gd name="connsiteY1" fmla="*/ 127000 h 731520"/>
                  <a:gd name="connsiteX2" fmla="*/ 20320 w 711200"/>
                  <a:gd name="connsiteY2" fmla="*/ 147320 h 731520"/>
                  <a:gd name="connsiteX3" fmla="*/ 0 w 711200"/>
                  <a:gd name="connsiteY3" fmla="*/ 193040 h 731520"/>
                  <a:gd name="connsiteX4" fmla="*/ 5080 w 711200"/>
                  <a:gd name="connsiteY4" fmla="*/ 269240 h 731520"/>
                  <a:gd name="connsiteX5" fmla="*/ 10160 w 711200"/>
                  <a:gd name="connsiteY5" fmla="*/ 284480 h 731520"/>
                  <a:gd name="connsiteX6" fmla="*/ 25400 w 711200"/>
                  <a:gd name="connsiteY6" fmla="*/ 304800 h 731520"/>
                  <a:gd name="connsiteX7" fmla="*/ 30480 w 711200"/>
                  <a:gd name="connsiteY7" fmla="*/ 320040 h 731520"/>
                  <a:gd name="connsiteX8" fmla="*/ 40640 w 711200"/>
                  <a:gd name="connsiteY8" fmla="*/ 335280 h 731520"/>
                  <a:gd name="connsiteX9" fmla="*/ 45720 w 711200"/>
                  <a:gd name="connsiteY9" fmla="*/ 355600 h 731520"/>
                  <a:gd name="connsiteX10" fmla="*/ 86360 w 711200"/>
                  <a:gd name="connsiteY10" fmla="*/ 381000 h 731520"/>
                  <a:gd name="connsiteX11" fmla="*/ 91440 w 711200"/>
                  <a:gd name="connsiteY11" fmla="*/ 396240 h 731520"/>
                  <a:gd name="connsiteX12" fmla="*/ 76200 w 711200"/>
                  <a:gd name="connsiteY12" fmla="*/ 426720 h 731520"/>
                  <a:gd name="connsiteX13" fmla="*/ 60960 w 711200"/>
                  <a:gd name="connsiteY13" fmla="*/ 436880 h 731520"/>
                  <a:gd name="connsiteX14" fmla="*/ 30480 w 711200"/>
                  <a:gd name="connsiteY14" fmla="*/ 467360 h 731520"/>
                  <a:gd name="connsiteX15" fmla="*/ 20320 w 711200"/>
                  <a:gd name="connsiteY15" fmla="*/ 482600 h 731520"/>
                  <a:gd name="connsiteX16" fmla="*/ 5080 w 711200"/>
                  <a:gd name="connsiteY16" fmla="*/ 492760 h 731520"/>
                  <a:gd name="connsiteX17" fmla="*/ 20320 w 711200"/>
                  <a:gd name="connsiteY17" fmla="*/ 543560 h 731520"/>
                  <a:gd name="connsiteX18" fmla="*/ 30480 w 711200"/>
                  <a:gd name="connsiteY18" fmla="*/ 574040 h 731520"/>
                  <a:gd name="connsiteX19" fmla="*/ 40640 w 711200"/>
                  <a:gd name="connsiteY19" fmla="*/ 589280 h 731520"/>
                  <a:gd name="connsiteX20" fmla="*/ 66040 w 711200"/>
                  <a:gd name="connsiteY20" fmla="*/ 619760 h 731520"/>
                  <a:gd name="connsiteX21" fmla="*/ 111760 w 711200"/>
                  <a:gd name="connsiteY21" fmla="*/ 604520 h 731520"/>
                  <a:gd name="connsiteX22" fmla="*/ 127000 w 711200"/>
                  <a:gd name="connsiteY22" fmla="*/ 589280 h 731520"/>
                  <a:gd name="connsiteX23" fmla="*/ 142240 w 711200"/>
                  <a:gd name="connsiteY23" fmla="*/ 579120 h 731520"/>
                  <a:gd name="connsiteX24" fmla="*/ 177800 w 711200"/>
                  <a:gd name="connsiteY24" fmla="*/ 553720 h 731520"/>
                  <a:gd name="connsiteX25" fmla="*/ 228600 w 711200"/>
                  <a:gd name="connsiteY25" fmla="*/ 558800 h 731520"/>
                  <a:gd name="connsiteX26" fmla="*/ 259080 w 711200"/>
                  <a:gd name="connsiteY26" fmla="*/ 579120 h 731520"/>
                  <a:gd name="connsiteX27" fmla="*/ 274320 w 711200"/>
                  <a:gd name="connsiteY27" fmla="*/ 589280 h 731520"/>
                  <a:gd name="connsiteX28" fmla="*/ 289560 w 711200"/>
                  <a:gd name="connsiteY28" fmla="*/ 614680 h 731520"/>
                  <a:gd name="connsiteX29" fmla="*/ 320040 w 711200"/>
                  <a:gd name="connsiteY29" fmla="*/ 619760 h 731520"/>
                  <a:gd name="connsiteX30" fmla="*/ 345440 w 711200"/>
                  <a:gd name="connsiteY30" fmla="*/ 614680 h 731520"/>
                  <a:gd name="connsiteX31" fmla="*/ 360680 w 711200"/>
                  <a:gd name="connsiteY31" fmla="*/ 604520 h 731520"/>
                  <a:gd name="connsiteX32" fmla="*/ 406400 w 711200"/>
                  <a:gd name="connsiteY32" fmla="*/ 619760 h 731520"/>
                  <a:gd name="connsiteX33" fmla="*/ 426720 w 711200"/>
                  <a:gd name="connsiteY33" fmla="*/ 650240 h 731520"/>
                  <a:gd name="connsiteX34" fmla="*/ 436880 w 711200"/>
                  <a:gd name="connsiteY34" fmla="*/ 665480 h 731520"/>
                  <a:gd name="connsiteX35" fmla="*/ 441960 w 711200"/>
                  <a:gd name="connsiteY35" fmla="*/ 680720 h 731520"/>
                  <a:gd name="connsiteX36" fmla="*/ 467360 w 711200"/>
                  <a:gd name="connsiteY36" fmla="*/ 711200 h 731520"/>
                  <a:gd name="connsiteX37" fmla="*/ 482600 w 711200"/>
                  <a:gd name="connsiteY37" fmla="*/ 721360 h 731520"/>
                  <a:gd name="connsiteX38" fmla="*/ 513080 w 711200"/>
                  <a:gd name="connsiteY38" fmla="*/ 731520 h 731520"/>
                  <a:gd name="connsiteX39" fmla="*/ 528320 w 711200"/>
                  <a:gd name="connsiteY39" fmla="*/ 726440 h 731520"/>
                  <a:gd name="connsiteX40" fmla="*/ 543560 w 711200"/>
                  <a:gd name="connsiteY40" fmla="*/ 690880 h 731520"/>
                  <a:gd name="connsiteX41" fmla="*/ 548640 w 711200"/>
                  <a:gd name="connsiteY41" fmla="*/ 675640 h 731520"/>
                  <a:gd name="connsiteX42" fmla="*/ 553720 w 711200"/>
                  <a:gd name="connsiteY42" fmla="*/ 604520 h 731520"/>
                  <a:gd name="connsiteX43" fmla="*/ 574040 w 711200"/>
                  <a:gd name="connsiteY43" fmla="*/ 599440 h 731520"/>
                  <a:gd name="connsiteX44" fmla="*/ 594360 w 711200"/>
                  <a:gd name="connsiteY44" fmla="*/ 568960 h 731520"/>
                  <a:gd name="connsiteX45" fmla="*/ 624840 w 711200"/>
                  <a:gd name="connsiteY45" fmla="*/ 558800 h 731520"/>
                  <a:gd name="connsiteX46" fmla="*/ 640080 w 711200"/>
                  <a:gd name="connsiteY46" fmla="*/ 553720 h 731520"/>
                  <a:gd name="connsiteX47" fmla="*/ 665480 w 711200"/>
                  <a:gd name="connsiteY47" fmla="*/ 548640 h 731520"/>
                  <a:gd name="connsiteX48" fmla="*/ 680720 w 711200"/>
                  <a:gd name="connsiteY48" fmla="*/ 538480 h 731520"/>
                  <a:gd name="connsiteX49" fmla="*/ 695960 w 711200"/>
                  <a:gd name="connsiteY49" fmla="*/ 533400 h 731520"/>
                  <a:gd name="connsiteX50" fmla="*/ 711200 w 711200"/>
                  <a:gd name="connsiteY50" fmla="*/ 497840 h 731520"/>
                  <a:gd name="connsiteX51" fmla="*/ 706120 w 711200"/>
                  <a:gd name="connsiteY51" fmla="*/ 472440 h 731520"/>
                  <a:gd name="connsiteX52" fmla="*/ 685800 w 711200"/>
                  <a:gd name="connsiteY52" fmla="*/ 431800 h 731520"/>
                  <a:gd name="connsiteX53" fmla="*/ 655320 w 711200"/>
                  <a:gd name="connsiteY53" fmla="*/ 401320 h 731520"/>
                  <a:gd name="connsiteX54" fmla="*/ 609600 w 711200"/>
                  <a:gd name="connsiteY54" fmla="*/ 411480 h 731520"/>
                  <a:gd name="connsiteX55" fmla="*/ 599440 w 711200"/>
                  <a:gd name="connsiteY55" fmla="*/ 426720 h 731520"/>
                  <a:gd name="connsiteX56" fmla="*/ 589280 w 711200"/>
                  <a:gd name="connsiteY56" fmla="*/ 396240 h 731520"/>
                  <a:gd name="connsiteX57" fmla="*/ 568960 w 711200"/>
                  <a:gd name="connsiteY57" fmla="*/ 355600 h 731520"/>
                  <a:gd name="connsiteX58" fmla="*/ 563880 w 711200"/>
                  <a:gd name="connsiteY58" fmla="*/ 304800 h 731520"/>
                  <a:gd name="connsiteX59" fmla="*/ 548640 w 711200"/>
                  <a:gd name="connsiteY59" fmla="*/ 294640 h 731520"/>
                  <a:gd name="connsiteX60" fmla="*/ 543560 w 711200"/>
                  <a:gd name="connsiteY60" fmla="*/ 279400 h 731520"/>
                  <a:gd name="connsiteX61" fmla="*/ 528320 w 711200"/>
                  <a:gd name="connsiteY61" fmla="*/ 269240 h 731520"/>
                  <a:gd name="connsiteX62" fmla="*/ 492760 w 711200"/>
                  <a:gd name="connsiteY62" fmla="*/ 259080 h 731520"/>
                  <a:gd name="connsiteX63" fmla="*/ 436880 w 711200"/>
                  <a:gd name="connsiteY63" fmla="*/ 264160 h 731520"/>
                  <a:gd name="connsiteX64" fmla="*/ 411480 w 711200"/>
                  <a:gd name="connsiteY64" fmla="*/ 289560 h 731520"/>
                  <a:gd name="connsiteX65" fmla="*/ 381000 w 711200"/>
                  <a:gd name="connsiteY65" fmla="*/ 330200 h 731520"/>
                  <a:gd name="connsiteX66" fmla="*/ 370840 w 711200"/>
                  <a:gd name="connsiteY66" fmla="*/ 345440 h 731520"/>
                  <a:gd name="connsiteX67" fmla="*/ 355600 w 711200"/>
                  <a:gd name="connsiteY67" fmla="*/ 360680 h 731520"/>
                  <a:gd name="connsiteX68" fmla="*/ 325120 w 711200"/>
                  <a:gd name="connsiteY68" fmla="*/ 370840 h 731520"/>
                  <a:gd name="connsiteX69" fmla="*/ 309880 w 711200"/>
                  <a:gd name="connsiteY69" fmla="*/ 381000 h 731520"/>
                  <a:gd name="connsiteX70" fmla="*/ 299720 w 711200"/>
                  <a:gd name="connsiteY70" fmla="*/ 396240 h 731520"/>
                  <a:gd name="connsiteX71" fmla="*/ 284480 w 711200"/>
                  <a:gd name="connsiteY71" fmla="*/ 401320 h 731520"/>
                  <a:gd name="connsiteX72" fmla="*/ 264160 w 711200"/>
                  <a:gd name="connsiteY72" fmla="*/ 411480 h 731520"/>
                  <a:gd name="connsiteX73" fmla="*/ 187960 w 711200"/>
                  <a:gd name="connsiteY73" fmla="*/ 401320 h 731520"/>
                  <a:gd name="connsiteX74" fmla="*/ 142240 w 711200"/>
                  <a:gd name="connsiteY74" fmla="*/ 381000 h 731520"/>
                  <a:gd name="connsiteX75" fmla="*/ 121920 w 711200"/>
                  <a:gd name="connsiteY75" fmla="*/ 375920 h 731520"/>
                  <a:gd name="connsiteX76" fmla="*/ 106680 w 711200"/>
                  <a:gd name="connsiteY76" fmla="*/ 370840 h 731520"/>
                  <a:gd name="connsiteX77" fmla="*/ 101600 w 711200"/>
                  <a:gd name="connsiteY77" fmla="*/ 355600 h 731520"/>
                  <a:gd name="connsiteX78" fmla="*/ 91440 w 711200"/>
                  <a:gd name="connsiteY78" fmla="*/ 340360 h 731520"/>
                  <a:gd name="connsiteX79" fmla="*/ 86360 w 711200"/>
                  <a:gd name="connsiteY79" fmla="*/ 304800 h 731520"/>
                  <a:gd name="connsiteX80" fmla="*/ 96520 w 711200"/>
                  <a:gd name="connsiteY80" fmla="*/ 208280 h 731520"/>
                  <a:gd name="connsiteX81" fmla="*/ 101600 w 711200"/>
                  <a:gd name="connsiteY81" fmla="*/ 172720 h 731520"/>
                  <a:gd name="connsiteX82" fmla="*/ 111760 w 711200"/>
                  <a:gd name="connsiteY82" fmla="*/ 142240 h 731520"/>
                  <a:gd name="connsiteX83" fmla="*/ 106680 w 711200"/>
                  <a:gd name="connsiteY83" fmla="*/ 111760 h 731520"/>
                  <a:gd name="connsiteX84" fmla="*/ 101600 w 711200"/>
                  <a:gd name="connsiteY84" fmla="*/ 76200 h 731520"/>
                  <a:gd name="connsiteX85" fmla="*/ 96520 w 711200"/>
                  <a:gd name="connsiteY85" fmla="*/ 55880 h 731520"/>
                  <a:gd name="connsiteX86" fmla="*/ 86360 w 711200"/>
                  <a:gd name="connsiteY86" fmla="*/ 15240 h 731520"/>
                  <a:gd name="connsiteX87" fmla="*/ 76200 w 711200"/>
                  <a:gd name="connsiteY87" fmla="*/ 0 h 731520"/>
                  <a:gd name="connsiteX88" fmla="*/ 50800 w 711200"/>
                  <a:gd name="connsiteY88" fmla="*/ 10160 h 731520"/>
                  <a:gd name="connsiteX89" fmla="*/ 45720 w 711200"/>
                  <a:gd name="connsiteY89" fmla="*/ 25400 h 731520"/>
                  <a:gd name="connsiteX90" fmla="*/ 25400 w 711200"/>
                  <a:gd name="connsiteY90" fmla="*/ 35560 h 73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711200" h="731520">
                    <a:moveTo>
                      <a:pt x="25400" y="35560"/>
                    </a:moveTo>
                    <a:cubicBezTo>
                      <a:pt x="22013" y="52493"/>
                      <a:pt x="25400" y="11108"/>
                      <a:pt x="25400" y="127000"/>
                    </a:cubicBezTo>
                    <a:cubicBezTo>
                      <a:pt x="25400" y="133982"/>
                      <a:pt x="22326" y="140633"/>
                      <a:pt x="20320" y="147320"/>
                    </a:cubicBezTo>
                    <a:cubicBezTo>
                      <a:pt x="10428" y="180295"/>
                      <a:pt x="14847" y="170769"/>
                      <a:pt x="0" y="193040"/>
                    </a:cubicBezTo>
                    <a:cubicBezTo>
                      <a:pt x="1693" y="218440"/>
                      <a:pt x="2269" y="243939"/>
                      <a:pt x="5080" y="269240"/>
                    </a:cubicBezTo>
                    <a:cubicBezTo>
                      <a:pt x="5671" y="274562"/>
                      <a:pt x="7503" y="279831"/>
                      <a:pt x="10160" y="284480"/>
                    </a:cubicBezTo>
                    <a:cubicBezTo>
                      <a:pt x="14361" y="291831"/>
                      <a:pt x="20320" y="298027"/>
                      <a:pt x="25400" y="304800"/>
                    </a:cubicBezTo>
                    <a:cubicBezTo>
                      <a:pt x="27093" y="309880"/>
                      <a:pt x="28085" y="315251"/>
                      <a:pt x="30480" y="320040"/>
                    </a:cubicBezTo>
                    <a:cubicBezTo>
                      <a:pt x="33210" y="325501"/>
                      <a:pt x="38235" y="329668"/>
                      <a:pt x="40640" y="335280"/>
                    </a:cubicBezTo>
                    <a:cubicBezTo>
                      <a:pt x="43390" y="341697"/>
                      <a:pt x="41662" y="349919"/>
                      <a:pt x="45720" y="355600"/>
                    </a:cubicBezTo>
                    <a:cubicBezTo>
                      <a:pt x="53047" y="365858"/>
                      <a:pt x="75507" y="375573"/>
                      <a:pt x="86360" y="381000"/>
                    </a:cubicBezTo>
                    <a:cubicBezTo>
                      <a:pt x="88053" y="386080"/>
                      <a:pt x="91440" y="390885"/>
                      <a:pt x="91440" y="396240"/>
                    </a:cubicBezTo>
                    <a:cubicBezTo>
                      <a:pt x="91440" y="404503"/>
                      <a:pt x="81337" y="421583"/>
                      <a:pt x="76200" y="426720"/>
                    </a:cubicBezTo>
                    <a:cubicBezTo>
                      <a:pt x="71883" y="431037"/>
                      <a:pt x="65523" y="432824"/>
                      <a:pt x="60960" y="436880"/>
                    </a:cubicBezTo>
                    <a:cubicBezTo>
                      <a:pt x="50221" y="446426"/>
                      <a:pt x="38450" y="455405"/>
                      <a:pt x="30480" y="467360"/>
                    </a:cubicBezTo>
                    <a:cubicBezTo>
                      <a:pt x="27093" y="472440"/>
                      <a:pt x="24637" y="478283"/>
                      <a:pt x="20320" y="482600"/>
                    </a:cubicBezTo>
                    <a:cubicBezTo>
                      <a:pt x="16003" y="486917"/>
                      <a:pt x="10160" y="489373"/>
                      <a:pt x="5080" y="492760"/>
                    </a:cubicBezTo>
                    <a:cubicBezTo>
                      <a:pt x="16226" y="570784"/>
                      <a:pt x="865" y="499787"/>
                      <a:pt x="20320" y="543560"/>
                    </a:cubicBezTo>
                    <a:cubicBezTo>
                      <a:pt x="24670" y="553347"/>
                      <a:pt x="24539" y="565129"/>
                      <a:pt x="30480" y="574040"/>
                    </a:cubicBezTo>
                    <a:cubicBezTo>
                      <a:pt x="33867" y="579120"/>
                      <a:pt x="36731" y="584590"/>
                      <a:pt x="40640" y="589280"/>
                    </a:cubicBezTo>
                    <a:cubicBezTo>
                      <a:pt x="73235" y="628394"/>
                      <a:pt x="40815" y="581922"/>
                      <a:pt x="66040" y="619760"/>
                    </a:cubicBezTo>
                    <a:cubicBezTo>
                      <a:pt x="85543" y="615859"/>
                      <a:pt x="95402" y="616204"/>
                      <a:pt x="111760" y="604520"/>
                    </a:cubicBezTo>
                    <a:cubicBezTo>
                      <a:pt x="117606" y="600344"/>
                      <a:pt x="121481" y="593879"/>
                      <a:pt x="127000" y="589280"/>
                    </a:cubicBezTo>
                    <a:cubicBezTo>
                      <a:pt x="131690" y="585371"/>
                      <a:pt x="137272" y="582669"/>
                      <a:pt x="142240" y="579120"/>
                    </a:cubicBezTo>
                    <a:cubicBezTo>
                      <a:pt x="186348" y="547615"/>
                      <a:pt x="141884" y="577664"/>
                      <a:pt x="177800" y="553720"/>
                    </a:cubicBezTo>
                    <a:cubicBezTo>
                      <a:pt x="194733" y="555413"/>
                      <a:pt x="212357" y="553724"/>
                      <a:pt x="228600" y="558800"/>
                    </a:cubicBezTo>
                    <a:cubicBezTo>
                      <a:pt x="240255" y="562442"/>
                      <a:pt x="248920" y="572347"/>
                      <a:pt x="259080" y="579120"/>
                    </a:cubicBezTo>
                    <a:lnTo>
                      <a:pt x="274320" y="589280"/>
                    </a:lnTo>
                    <a:cubicBezTo>
                      <a:pt x="279400" y="597747"/>
                      <a:pt x="283134" y="607183"/>
                      <a:pt x="289560" y="614680"/>
                    </a:cubicBezTo>
                    <a:cubicBezTo>
                      <a:pt x="303715" y="631194"/>
                      <a:pt x="303867" y="623803"/>
                      <a:pt x="320040" y="619760"/>
                    </a:cubicBezTo>
                    <a:cubicBezTo>
                      <a:pt x="328417" y="617666"/>
                      <a:pt x="336973" y="616373"/>
                      <a:pt x="345440" y="614680"/>
                    </a:cubicBezTo>
                    <a:cubicBezTo>
                      <a:pt x="350520" y="611293"/>
                      <a:pt x="354636" y="605383"/>
                      <a:pt x="360680" y="604520"/>
                    </a:cubicBezTo>
                    <a:cubicBezTo>
                      <a:pt x="368739" y="603369"/>
                      <a:pt x="402086" y="618034"/>
                      <a:pt x="406400" y="619760"/>
                    </a:cubicBezTo>
                    <a:lnTo>
                      <a:pt x="426720" y="650240"/>
                    </a:lnTo>
                    <a:cubicBezTo>
                      <a:pt x="430107" y="655320"/>
                      <a:pt x="434949" y="659688"/>
                      <a:pt x="436880" y="665480"/>
                    </a:cubicBezTo>
                    <a:cubicBezTo>
                      <a:pt x="438573" y="670560"/>
                      <a:pt x="439565" y="675931"/>
                      <a:pt x="441960" y="680720"/>
                    </a:cubicBezTo>
                    <a:cubicBezTo>
                      <a:pt x="447669" y="692137"/>
                      <a:pt x="457730" y="703175"/>
                      <a:pt x="467360" y="711200"/>
                    </a:cubicBezTo>
                    <a:cubicBezTo>
                      <a:pt x="472050" y="715109"/>
                      <a:pt x="477021" y="718880"/>
                      <a:pt x="482600" y="721360"/>
                    </a:cubicBezTo>
                    <a:cubicBezTo>
                      <a:pt x="492387" y="725710"/>
                      <a:pt x="513080" y="731520"/>
                      <a:pt x="513080" y="731520"/>
                    </a:cubicBezTo>
                    <a:cubicBezTo>
                      <a:pt x="518160" y="729827"/>
                      <a:pt x="524139" y="729785"/>
                      <a:pt x="528320" y="726440"/>
                    </a:cubicBezTo>
                    <a:cubicBezTo>
                      <a:pt x="539777" y="717274"/>
                      <a:pt x="539945" y="703534"/>
                      <a:pt x="543560" y="690880"/>
                    </a:cubicBezTo>
                    <a:cubicBezTo>
                      <a:pt x="545031" y="685731"/>
                      <a:pt x="546947" y="680720"/>
                      <a:pt x="548640" y="675640"/>
                    </a:cubicBezTo>
                    <a:cubicBezTo>
                      <a:pt x="550333" y="651933"/>
                      <a:pt x="546204" y="627067"/>
                      <a:pt x="553720" y="604520"/>
                    </a:cubicBezTo>
                    <a:cubicBezTo>
                      <a:pt x="555928" y="597896"/>
                      <a:pt x="568786" y="604038"/>
                      <a:pt x="574040" y="599440"/>
                    </a:cubicBezTo>
                    <a:cubicBezTo>
                      <a:pt x="583230" y="591399"/>
                      <a:pt x="582776" y="572821"/>
                      <a:pt x="594360" y="568960"/>
                    </a:cubicBezTo>
                    <a:lnTo>
                      <a:pt x="624840" y="558800"/>
                    </a:lnTo>
                    <a:cubicBezTo>
                      <a:pt x="629920" y="557107"/>
                      <a:pt x="634829" y="554770"/>
                      <a:pt x="640080" y="553720"/>
                    </a:cubicBezTo>
                    <a:lnTo>
                      <a:pt x="665480" y="548640"/>
                    </a:lnTo>
                    <a:cubicBezTo>
                      <a:pt x="670560" y="545253"/>
                      <a:pt x="675259" y="541210"/>
                      <a:pt x="680720" y="538480"/>
                    </a:cubicBezTo>
                    <a:cubicBezTo>
                      <a:pt x="685509" y="536085"/>
                      <a:pt x="692174" y="537186"/>
                      <a:pt x="695960" y="533400"/>
                    </a:cubicBezTo>
                    <a:cubicBezTo>
                      <a:pt x="702237" y="527123"/>
                      <a:pt x="708164" y="506948"/>
                      <a:pt x="711200" y="497840"/>
                    </a:cubicBezTo>
                    <a:cubicBezTo>
                      <a:pt x="709507" y="489373"/>
                      <a:pt x="708214" y="480817"/>
                      <a:pt x="706120" y="472440"/>
                    </a:cubicBezTo>
                    <a:cubicBezTo>
                      <a:pt x="702432" y="457688"/>
                      <a:pt x="695471" y="443620"/>
                      <a:pt x="685800" y="431800"/>
                    </a:cubicBezTo>
                    <a:cubicBezTo>
                      <a:pt x="676701" y="420679"/>
                      <a:pt x="655320" y="401320"/>
                      <a:pt x="655320" y="401320"/>
                    </a:cubicBezTo>
                    <a:cubicBezTo>
                      <a:pt x="655008" y="401372"/>
                      <a:pt x="616182" y="406214"/>
                      <a:pt x="609600" y="411480"/>
                    </a:cubicBezTo>
                    <a:cubicBezTo>
                      <a:pt x="604832" y="415294"/>
                      <a:pt x="602827" y="421640"/>
                      <a:pt x="599440" y="426720"/>
                    </a:cubicBezTo>
                    <a:cubicBezTo>
                      <a:pt x="596053" y="416560"/>
                      <a:pt x="594069" y="405819"/>
                      <a:pt x="589280" y="396240"/>
                    </a:cubicBezTo>
                    <a:lnTo>
                      <a:pt x="568960" y="355600"/>
                    </a:lnTo>
                    <a:cubicBezTo>
                      <a:pt x="567267" y="338667"/>
                      <a:pt x="569261" y="320944"/>
                      <a:pt x="563880" y="304800"/>
                    </a:cubicBezTo>
                    <a:cubicBezTo>
                      <a:pt x="561949" y="299008"/>
                      <a:pt x="552454" y="299408"/>
                      <a:pt x="548640" y="294640"/>
                    </a:cubicBezTo>
                    <a:cubicBezTo>
                      <a:pt x="545295" y="290459"/>
                      <a:pt x="546905" y="283581"/>
                      <a:pt x="543560" y="279400"/>
                    </a:cubicBezTo>
                    <a:cubicBezTo>
                      <a:pt x="539746" y="274632"/>
                      <a:pt x="533781" y="271970"/>
                      <a:pt x="528320" y="269240"/>
                    </a:cubicBezTo>
                    <a:cubicBezTo>
                      <a:pt x="521032" y="265596"/>
                      <a:pt x="499271" y="260708"/>
                      <a:pt x="492760" y="259080"/>
                    </a:cubicBezTo>
                    <a:cubicBezTo>
                      <a:pt x="474133" y="260773"/>
                      <a:pt x="455168" y="260241"/>
                      <a:pt x="436880" y="264160"/>
                    </a:cubicBezTo>
                    <a:cubicBezTo>
                      <a:pt x="423021" y="267130"/>
                      <a:pt x="418566" y="279817"/>
                      <a:pt x="411480" y="289560"/>
                    </a:cubicBezTo>
                    <a:cubicBezTo>
                      <a:pt x="401520" y="303255"/>
                      <a:pt x="390393" y="316111"/>
                      <a:pt x="381000" y="330200"/>
                    </a:cubicBezTo>
                    <a:cubicBezTo>
                      <a:pt x="377613" y="335280"/>
                      <a:pt x="374749" y="340750"/>
                      <a:pt x="370840" y="345440"/>
                    </a:cubicBezTo>
                    <a:cubicBezTo>
                      <a:pt x="366241" y="350959"/>
                      <a:pt x="361880" y="357191"/>
                      <a:pt x="355600" y="360680"/>
                    </a:cubicBezTo>
                    <a:cubicBezTo>
                      <a:pt x="346238" y="365881"/>
                      <a:pt x="334031" y="364899"/>
                      <a:pt x="325120" y="370840"/>
                    </a:cubicBezTo>
                    <a:lnTo>
                      <a:pt x="309880" y="381000"/>
                    </a:lnTo>
                    <a:cubicBezTo>
                      <a:pt x="306493" y="386080"/>
                      <a:pt x="304488" y="392426"/>
                      <a:pt x="299720" y="396240"/>
                    </a:cubicBezTo>
                    <a:cubicBezTo>
                      <a:pt x="295539" y="399585"/>
                      <a:pt x="289402" y="399211"/>
                      <a:pt x="284480" y="401320"/>
                    </a:cubicBezTo>
                    <a:cubicBezTo>
                      <a:pt x="277519" y="404303"/>
                      <a:pt x="270933" y="408093"/>
                      <a:pt x="264160" y="411480"/>
                    </a:cubicBezTo>
                    <a:cubicBezTo>
                      <a:pt x="238760" y="408093"/>
                      <a:pt x="213132" y="406115"/>
                      <a:pt x="187960" y="401320"/>
                    </a:cubicBezTo>
                    <a:cubicBezTo>
                      <a:pt x="131088" y="390487"/>
                      <a:pt x="178135" y="396384"/>
                      <a:pt x="142240" y="381000"/>
                    </a:cubicBezTo>
                    <a:cubicBezTo>
                      <a:pt x="135823" y="378250"/>
                      <a:pt x="128633" y="377838"/>
                      <a:pt x="121920" y="375920"/>
                    </a:cubicBezTo>
                    <a:cubicBezTo>
                      <a:pt x="116771" y="374449"/>
                      <a:pt x="111760" y="372533"/>
                      <a:pt x="106680" y="370840"/>
                    </a:cubicBezTo>
                    <a:cubicBezTo>
                      <a:pt x="104987" y="365760"/>
                      <a:pt x="103995" y="360389"/>
                      <a:pt x="101600" y="355600"/>
                    </a:cubicBezTo>
                    <a:cubicBezTo>
                      <a:pt x="98870" y="350139"/>
                      <a:pt x="93194" y="346208"/>
                      <a:pt x="91440" y="340360"/>
                    </a:cubicBezTo>
                    <a:cubicBezTo>
                      <a:pt x="87999" y="328891"/>
                      <a:pt x="88053" y="316653"/>
                      <a:pt x="86360" y="304800"/>
                    </a:cubicBezTo>
                    <a:cubicBezTo>
                      <a:pt x="95407" y="178144"/>
                      <a:pt x="85561" y="274032"/>
                      <a:pt x="96520" y="208280"/>
                    </a:cubicBezTo>
                    <a:cubicBezTo>
                      <a:pt x="98488" y="196469"/>
                      <a:pt x="98908" y="184387"/>
                      <a:pt x="101600" y="172720"/>
                    </a:cubicBezTo>
                    <a:cubicBezTo>
                      <a:pt x="104008" y="162285"/>
                      <a:pt x="111760" y="142240"/>
                      <a:pt x="111760" y="142240"/>
                    </a:cubicBezTo>
                    <a:cubicBezTo>
                      <a:pt x="110067" y="132080"/>
                      <a:pt x="108246" y="121940"/>
                      <a:pt x="106680" y="111760"/>
                    </a:cubicBezTo>
                    <a:cubicBezTo>
                      <a:pt x="104859" y="99926"/>
                      <a:pt x="103742" y="87981"/>
                      <a:pt x="101600" y="76200"/>
                    </a:cubicBezTo>
                    <a:cubicBezTo>
                      <a:pt x="100351" y="69331"/>
                      <a:pt x="98035" y="62696"/>
                      <a:pt x="96520" y="55880"/>
                    </a:cubicBezTo>
                    <a:cubicBezTo>
                      <a:pt x="94201" y="45446"/>
                      <a:pt x="91807" y="26133"/>
                      <a:pt x="86360" y="15240"/>
                    </a:cubicBezTo>
                    <a:cubicBezTo>
                      <a:pt x="83630" y="9779"/>
                      <a:pt x="79587" y="5080"/>
                      <a:pt x="76200" y="0"/>
                    </a:cubicBezTo>
                    <a:cubicBezTo>
                      <a:pt x="67733" y="3387"/>
                      <a:pt x="57805" y="4322"/>
                      <a:pt x="50800" y="10160"/>
                    </a:cubicBezTo>
                    <a:cubicBezTo>
                      <a:pt x="46686" y="13588"/>
                      <a:pt x="49506" y="21614"/>
                      <a:pt x="45720" y="25400"/>
                    </a:cubicBezTo>
                    <a:cubicBezTo>
                      <a:pt x="13831" y="57289"/>
                      <a:pt x="28787" y="18627"/>
                      <a:pt x="25400" y="3556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20" name="Figura a mano libera 819"/>
              <p:cNvSpPr/>
              <p:nvPr/>
            </p:nvSpPr>
            <p:spPr>
              <a:xfrm>
                <a:off x="1554216" y="4498768"/>
                <a:ext cx="115900" cy="169788"/>
              </a:xfrm>
              <a:custGeom>
                <a:avLst/>
                <a:gdLst>
                  <a:gd name="connsiteX0" fmla="*/ 233680 w 569074"/>
                  <a:gd name="connsiteY0" fmla="*/ 50130 h 908650"/>
                  <a:gd name="connsiteX1" fmla="*/ 228600 w 569074"/>
                  <a:gd name="connsiteY1" fmla="*/ 65370 h 908650"/>
                  <a:gd name="connsiteX2" fmla="*/ 233680 w 569074"/>
                  <a:gd name="connsiteY2" fmla="*/ 80610 h 908650"/>
                  <a:gd name="connsiteX3" fmla="*/ 259080 w 569074"/>
                  <a:gd name="connsiteY3" fmla="*/ 106010 h 908650"/>
                  <a:gd name="connsiteX4" fmla="*/ 279400 w 569074"/>
                  <a:gd name="connsiteY4" fmla="*/ 111090 h 908650"/>
                  <a:gd name="connsiteX5" fmla="*/ 294640 w 569074"/>
                  <a:gd name="connsiteY5" fmla="*/ 126330 h 908650"/>
                  <a:gd name="connsiteX6" fmla="*/ 325120 w 569074"/>
                  <a:gd name="connsiteY6" fmla="*/ 136490 h 908650"/>
                  <a:gd name="connsiteX7" fmla="*/ 340360 w 569074"/>
                  <a:gd name="connsiteY7" fmla="*/ 166970 h 908650"/>
                  <a:gd name="connsiteX8" fmla="*/ 355600 w 569074"/>
                  <a:gd name="connsiteY8" fmla="*/ 202530 h 908650"/>
                  <a:gd name="connsiteX9" fmla="*/ 350520 w 569074"/>
                  <a:gd name="connsiteY9" fmla="*/ 273650 h 908650"/>
                  <a:gd name="connsiteX10" fmla="*/ 345440 w 569074"/>
                  <a:gd name="connsiteY10" fmla="*/ 293970 h 908650"/>
                  <a:gd name="connsiteX11" fmla="*/ 340360 w 569074"/>
                  <a:gd name="connsiteY11" fmla="*/ 329530 h 908650"/>
                  <a:gd name="connsiteX12" fmla="*/ 325120 w 569074"/>
                  <a:gd name="connsiteY12" fmla="*/ 344770 h 908650"/>
                  <a:gd name="connsiteX13" fmla="*/ 294640 w 569074"/>
                  <a:gd name="connsiteY13" fmla="*/ 354930 h 908650"/>
                  <a:gd name="connsiteX14" fmla="*/ 259080 w 569074"/>
                  <a:gd name="connsiteY14" fmla="*/ 365090 h 908650"/>
                  <a:gd name="connsiteX15" fmla="*/ 243840 w 569074"/>
                  <a:gd name="connsiteY15" fmla="*/ 370170 h 908650"/>
                  <a:gd name="connsiteX16" fmla="*/ 172720 w 569074"/>
                  <a:gd name="connsiteY16" fmla="*/ 380330 h 908650"/>
                  <a:gd name="connsiteX17" fmla="*/ 157480 w 569074"/>
                  <a:gd name="connsiteY17" fmla="*/ 385410 h 908650"/>
                  <a:gd name="connsiteX18" fmla="*/ 121920 w 569074"/>
                  <a:gd name="connsiteY18" fmla="*/ 410810 h 908650"/>
                  <a:gd name="connsiteX19" fmla="*/ 111760 w 569074"/>
                  <a:gd name="connsiteY19" fmla="*/ 426050 h 908650"/>
                  <a:gd name="connsiteX20" fmla="*/ 81280 w 569074"/>
                  <a:gd name="connsiteY20" fmla="*/ 451450 h 908650"/>
                  <a:gd name="connsiteX21" fmla="*/ 66040 w 569074"/>
                  <a:gd name="connsiteY21" fmla="*/ 456530 h 908650"/>
                  <a:gd name="connsiteX22" fmla="*/ 60960 w 569074"/>
                  <a:gd name="connsiteY22" fmla="*/ 471770 h 908650"/>
                  <a:gd name="connsiteX23" fmla="*/ 50800 w 569074"/>
                  <a:gd name="connsiteY23" fmla="*/ 487010 h 908650"/>
                  <a:gd name="connsiteX24" fmla="*/ 45720 w 569074"/>
                  <a:gd name="connsiteY24" fmla="*/ 537810 h 908650"/>
                  <a:gd name="connsiteX25" fmla="*/ 35560 w 569074"/>
                  <a:gd name="connsiteY25" fmla="*/ 573370 h 908650"/>
                  <a:gd name="connsiteX26" fmla="*/ 25400 w 569074"/>
                  <a:gd name="connsiteY26" fmla="*/ 588610 h 908650"/>
                  <a:gd name="connsiteX27" fmla="*/ 15240 w 569074"/>
                  <a:gd name="connsiteY27" fmla="*/ 619090 h 908650"/>
                  <a:gd name="connsiteX28" fmla="*/ 10160 w 569074"/>
                  <a:gd name="connsiteY28" fmla="*/ 634330 h 908650"/>
                  <a:gd name="connsiteX29" fmla="*/ 5080 w 569074"/>
                  <a:gd name="connsiteY29" fmla="*/ 649570 h 908650"/>
                  <a:gd name="connsiteX30" fmla="*/ 0 w 569074"/>
                  <a:gd name="connsiteY30" fmla="*/ 664810 h 908650"/>
                  <a:gd name="connsiteX31" fmla="*/ 5080 w 569074"/>
                  <a:gd name="connsiteY31" fmla="*/ 730850 h 908650"/>
                  <a:gd name="connsiteX32" fmla="*/ 10160 w 569074"/>
                  <a:gd name="connsiteY32" fmla="*/ 746090 h 908650"/>
                  <a:gd name="connsiteX33" fmla="*/ 35560 w 569074"/>
                  <a:gd name="connsiteY33" fmla="*/ 751170 h 908650"/>
                  <a:gd name="connsiteX34" fmla="*/ 71120 w 569074"/>
                  <a:gd name="connsiteY34" fmla="*/ 756250 h 908650"/>
                  <a:gd name="connsiteX35" fmla="*/ 86360 w 569074"/>
                  <a:gd name="connsiteY35" fmla="*/ 761330 h 908650"/>
                  <a:gd name="connsiteX36" fmla="*/ 116840 w 569074"/>
                  <a:gd name="connsiteY36" fmla="*/ 781650 h 908650"/>
                  <a:gd name="connsiteX37" fmla="*/ 137160 w 569074"/>
                  <a:gd name="connsiteY37" fmla="*/ 812130 h 908650"/>
                  <a:gd name="connsiteX38" fmla="*/ 147320 w 569074"/>
                  <a:gd name="connsiteY38" fmla="*/ 827370 h 908650"/>
                  <a:gd name="connsiteX39" fmla="*/ 187960 w 569074"/>
                  <a:gd name="connsiteY39" fmla="*/ 873090 h 908650"/>
                  <a:gd name="connsiteX40" fmla="*/ 218440 w 569074"/>
                  <a:gd name="connsiteY40" fmla="*/ 888330 h 908650"/>
                  <a:gd name="connsiteX41" fmla="*/ 248920 w 569074"/>
                  <a:gd name="connsiteY41" fmla="*/ 898490 h 908650"/>
                  <a:gd name="connsiteX42" fmla="*/ 284480 w 569074"/>
                  <a:gd name="connsiteY42" fmla="*/ 908650 h 908650"/>
                  <a:gd name="connsiteX43" fmla="*/ 309880 w 569074"/>
                  <a:gd name="connsiteY43" fmla="*/ 898490 h 908650"/>
                  <a:gd name="connsiteX44" fmla="*/ 294640 w 569074"/>
                  <a:gd name="connsiteY44" fmla="*/ 822290 h 908650"/>
                  <a:gd name="connsiteX45" fmla="*/ 299720 w 569074"/>
                  <a:gd name="connsiteY45" fmla="*/ 720690 h 908650"/>
                  <a:gd name="connsiteX46" fmla="*/ 309880 w 569074"/>
                  <a:gd name="connsiteY46" fmla="*/ 705450 h 908650"/>
                  <a:gd name="connsiteX47" fmla="*/ 355600 w 569074"/>
                  <a:gd name="connsiteY47" fmla="*/ 685130 h 908650"/>
                  <a:gd name="connsiteX48" fmla="*/ 391160 w 569074"/>
                  <a:gd name="connsiteY48" fmla="*/ 674970 h 908650"/>
                  <a:gd name="connsiteX49" fmla="*/ 421640 w 569074"/>
                  <a:gd name="connsiteY49" fmla="*/ 664810 h 908650"/>
                  <a:gd name="connsiteX50" fmla="*/ 472440 w 569074"/>
                  <a:gd name="connsiteY50" fmla="*/ 649570 h 908650"/>
                  <a:gd name="connsiteX51" fmla="*/ 487680 w 569074"/>
                  <a:gd name="connsiteY51" fmla="*/ 639410 h 908650"/>
                  <a:gd name="connsiteX52" fmla="*/ 533400 w 569074"/>
                  <a:gd name="connsiteY52" fmla="*/ 619090 h 908650"/>
                  <a:gd name="connsiteX53" fmla="*/ 563880 w 569074"/>
                  <a:gd name="connsiteY53" fmla="*/ 588610 h 908650"/>
                  <a:gd name="connsiteX54" fmla="*/ 543560 w 569074"/>
                  <a:gd name="connsiteY54" fmla="*/ 558130 h 908650"/>
                  <a:gd name="connsiteX55" fmla="*/ 523240 w 569074"/>
                  <a:gd name="connsiteY55" fmla="*/ 537810 h 908650"/>
                  <a:gd name="connsiteX56" fmla="*/ 447040 w 569074"/>
                  <a:gd name="connsiteY56" fmla="*/ 542890 h 908650"/>
                  <a:gd name="connsiteX57" fmla="*/ 431800 w 569074"/>
                  <a:gd name="connsiteY57" fmla="*/ 547970 h 908650"/>
                  <a:gd name="connsiteX58" fmla="*/ 401320 w 569074"/>
                  <a:gd name="connsiteY58" fmla="*/ 553050 h 908650"/>
                  <a:gd name="connsiteX59" fmla="*/ 355600 w 569074"/>
                  <a:gd name="connsiteY59" fmla="*/ 542890 h 908650"/>
                  <a:gd name="connsiteX60" fmla="*/ 335280 w 569074"/>
                  <a:gd name="connsiteY60" fmla="*/ 512410 h 908650"/>
                  <a:gd name="connsiteX61" fmla="*/ 325120 w 569074"/>
                  <a:gd name="connsiteY61" fmla="*/ 497170 h 908650"/>
                  <a:gd name="connsiteX62" fmla="*/ 330200 w 569074"/>
                  <a:gd name="connsiteY62" fmla="*/ 461610 h 908650"/>
                  <a:gd name="connsiteX63" fmla="*/ 345440 w 569074"/>
                  <a:gd name="connsiteY63" fmla="*/ 446370 h 908650"/>
                  <a:gd name="connsiteX64" fmla="*/ 370840 w 569074"/>
                  <a:gd name="connsiteY64" fmla="*/ 420970 h 908650"/>
                  <a:gd name="connsiteX65" fmla="*/ 391160 w 569074"/>
                  <a:gd name="connsiteY65" fmla="*/ 390490 h 908650"/>
                  <a:gd name="connsiteX66" fmla="*/ 401320 w 569074"/>
                  <a:gd name="connsiteY66" fmla="*/ 375250 h 908650"/>
                  <a:gd name="connsiteX67" fmla="*/ 406400 w 569074"/>
                  <a:gd name="connsiteY67" fmla="*/ 299050 h 908650"/>
                  <a:gd name="connsiteX68" fmla="*/ 436880 w 569074"/>
                  <a:gd name="connsiteY68" fmla="*/ 283810 h 908650"/>
                  <a:gd name="connsiteX69" fmla="*/ 467360 w 569074"/>
                  <a:gd name="connsiteY69" fmla="*/ 263490 h 908650"/>
                  <a:gd name="connsiteX70" fmla="*/ 492760 w 569074"/>
                  <a:gd name="connsiteY70" fmla="*/ 212690 h 908650"/>
                  <a:gd name="connsiteX71" fmla="*/ 482600 w 569074"/>
                  <a:gd name="connsiteY71" fmla="*/ 177130 h 908650"/>
                  <a:gd name="connsiteX72" fmla="*/ 472440 w 569074"/>
                  <a:gd name="connsiteY72" fmla="*/ 161890 h 908650"/>
                  <a:gd name="connsiteX73" fmla="*/ 467360 w 569074"/>
                  <a:gd name="connsiteY73" fmla="*/ 146650 h 908650"/>
                  <a:gd name="connsiteX74" fmla="*/ 447040 w 569074"/>
                  <a:gd name="connsiteY74" fmla="*/ 116170 h 908650"/>
                  <a:gd name="connsiteX75" fmla="*/ 421640 w 569074"/>
                  <a:gd name="connsiteY75" fmla="*/ 85690 h 908650"/>
                  <a:gd name="connsiteX76" fmla="*/ 406400 w 569074"/>
                  <a:gd name="connsiteY76" fmla="*/ 80610 h 908650"/>
                  <a:gd name="connsiteX77" fmla="*/ 396240 w 569074"/>
                  <a:gd name="connsiteY77" fmla="*/ 65370 h 908650"/>
                  <a:gd name="connsiteX78" fmla="*/ 350520 w 569074"/>
                  <a:gd name="connsiteY78" fmla="*/ 39970 h 908650"/>
                  <a:gd name="connsiteX79" fmla="*/ 335280 w 569074"/>
                  <a:gd name="connsiteY79" fmla="*/ 24730 h 908650"/>
                  <a:gd name="connsiteX80" fmla="*/ 243840 w 569074"/>
                  <a:gd name="connsiteY80" fmla="*/ 19650 h 908650"/>
                  <a:gd name="connsiteX81" fmla="*/ 233680 w 569074"/>
                  <a:gd name="connsiteY81" fmla="*/ 34890 h 908650"/>
                  <a:gd name="connsiteX82" fmla="*/ 238760 w 569074"/>
                  <a:gd name="connsiteY82" fmla="*/ 50130 h 908650"/>
                  <a:gd name="connsiteX83" fmla="*/ 233680 w 569074"/>
                  <a:gd name="connsiteY83" fmla="*/ 50130 h 90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569074" h="908650">
                    <a:moveTo>
                      <a:pt x="233680" y="50130"/>
                    </a:moveTo>
                    <a:cubicBezTo>
                      <a:pt x="231987" y="52670"/>
                      <a:pt x="228600" y="60015"/>
                      <a:pt x="228600" y="65370"/>
                    </a:cubicBezTo>
                    <a:cubicBezTo>
                      <a:pt x="228600" y="70725"/>
                      <a:pt x="231285" y="75821"/>
                      <a:pt x="233680" y="80610"/>
                    </a:cubicBezTo>
                    <a:cubicBezTo>
                      <a:pt x="239838" y="92925"/>
                      <a:pt x="246149" y="100468"/>
                      <a:pt x="259080" y="106010"/>
                    </a:cubicBezTo>
                    <a:cubicBezTo>
                      <a:pt x="265497" y="108760"/>
                      <a:pt x="272627" y="109397"/>
                      <a:pt x="279400" y="111090"/>
                    </a:cubicBezTo>
                    <a:cubicBezTo>
                      <a:pt x="284480" y="116170"/>
                      <a:pt x="288360" y="122841"/>
                      <a:pt x="294640" y="126330"/>
                    </a:cubicBezTo>
                    <a:cubicBezTo>
                      <a:pt x="304002" y="131531"/>
                      <a:pt x="325120" y="136490"/>
                      <a:pt x="325120" y="136490"/>
                    </a:cubicBezTo>
                    <a:cubicBezTo>
                      <a:pt x="334434" y="164432"/>
                      <a:pt x="324604" y="139396"/>
                      <a:pt x="340360" y="166970"/>
                    </a:cubicBezTo>
                    <a:cubicBezTo>
                      <a:pt x="350404" y="184547"/>
                      <a:pt x="349901" y="185432"/>
                      <a:pt x="355600" y="202530"/>
                    </a:cubicBezTo>
                    <a:cubicBezTo>
                      <a:pt x="353907" y="226237"/>
                      <a:pt x="353145" y="250028"/>
                      <a:pt x="350520" y="273650"/>
                    </a:cubicBezTo>
                    <a:cubicBezTo>
                      <a:pt x="349749" y="280589"/>
                      <a:pt x="346689" y="287101"/>
                      <a:pt x="345440" y="293970"/>
                    </a:cubicBezTo>
                    <a:cubicBezTo>
                      <a:pt x="343298" y="305751"/>
                      <a:pt x="344807" y="318413"/>
                      <a:pt x="340360" y="329530"/>
                    </a:cubicBezTo>
                    <a:cubicBezTo>
                      <a:pt x="337692" y="336200"/>
                      <a:pt x="331400" y="341281"/>
                      <a:pt x="325120" y="344770"/>
                    </a:cubicBezTo>
                    <a:cubicBezTo>
                      <a:pt x="315758" y="349971"/>
                      <a:pt x="304800" y="351543"/>
                      <a:pt x="294640" y="354930"/>
                    </a:cubicBezTo>
                    <a:cubicBezTo>
                      <a:pt x="258100" y="367110"/>
                      <a:pt x="303731" y="352333"/>
                      <a:pt x="259080" y="365090"/>
                    </a:cubicBezTo>
                    <a:cubicBezTo>
                      <a:pt x="253931" y="366561"/>
                      <a:pt x="249113" y="369239"/>
                      <a:pt x="243840" y="370170"/>
                    </a:cubicBezTo>
                    <a:cubicBezTo>
                      <a:pt x="220257" y="374332"/>
                      <a:pt x="172720" y="380330"/>
                      <a:pt x="172720" y="380330"/>
                    </a:cubicBezTo>
                    <a:cubicBezTo>
                      <a:pt x="167640" y="382023"/>
                      <a:pt x="162269" y="383015"/>
                      <a:pt x="157480" y="385410"/>
                    </a:cubicBezTo>
                    <a:cubicBezTo>
                      <a:pt x="151711" y="388294"/>
                      <a:pt x="124221" y="408509"/>
                      <a:pt x="121920" y="410810"/>
                    </a:cubicBezTo>
                    <a:cubicBezTo>
                      <a:pt x="117603" y="415127"/>
                      <a:pt x="115669" y="421360"/>
                      <a:pt x="111760" y="426050"/>
                    </a:cubicBezTo>
                    <a:cubicBezTo>
                      <a:pt x="103735" y="435680"/>
                      <a:pt x="92697" y="445741"/>
                      <a:pt x="81280" y="451450"/>
                    </a:cubicBezTo>
                    <a:cubicBezTo>
                      <a:pt x="76491" y="453845"/>
                      <a:pt x="71120" y="454837"/>
                      <a:pt x="66040" y="456530"/>
                    </a:cubicBezTo>
                    <a:cubicBezTo>
                      <a:pt x="64347" y="461610"/>
                      <a:pt x="63355" y="466981"/>
                      <a:pt x="60960" y="471770"/>
                    </a:cubicBezTo>
                    <a:cubicBezTo>
                      <a:pt x="58230" y="477231"/>
                      <a:pt x="52173" y="481061"/>
                      <a:pt x="50800" y="487010"/>
                    </a:cubicBezTo>
                    <a:cubicBezTo>
                      <a:pt x="46973" y="503592"/>
                      <a:pt x="48127" y="520963"/>
                      <a:pt x="45720" y="537810"/>
                    </a:cubicBezTo>
                    <a:cubicBezTo>
                      <a:pt x="45069" y="542367"/>
                      <a:pt x="38455" y="567580"/>
                      <a:pt x="35560" y="573370"/>
                    </a:cubicBezTo>
                    <a:cubicBezTo>
                      <a:pt x="32830" y="578831"/>
                      <a:pt x="27880" y="583031"/>
                      <a:pt x="25400" y="588610"/>
                    </a:cubicBezTo>
                    <a:cubicBezTo>
                      <a:pt x="21050" y="598397"/>
                      <a:pt x="18627" y="608930"/>
                      <a:pt x="15240" y="619090"/>
                    </a:cubicBezTo>
                    <a:lnTo>
                      <a:pt x="10160" y="634330"/>
                    </a:lnTo>
                    <a:lnTo>
                      <a:pt x="5080" y="649570"/>
                    </a:lnTo>
                    <a:lnTo>
                      <a:pt x="0" y="664810"/>
                    </a:lnTo>
                    <a:cubicBezTo>
                      <a:pt x="1693" y="686823"/>
                      <a:pt x="2342" y="708942"/>
                      <a:pt x="5080" y="730850"/>
                    </a:cubicBezTo>
                    <a:cubicBezTo>
                      <a:pt x="5744" y="736163"/>
                      <a:pt x="5705" y="743120"/>
                      <a:pt x="10160" y="746090"/>
                    </a:cubicBezTo>
                    <a:cubicBezTo>
                      <a:pt x="17344" y="750879"/>
                      <a:pt x="27043" y="749751"/>
                      <a:pt x="35560" y="751170"/>
                    </a:cubicBezTo>
                    <a:cubicBezTo>
                      <a:pt x="47371" y="753138"/>
                      <a:pt x="59267" y="754557"/>
                      <a:pt x="71120" y="756250"/>
                    </a:cubicBezTo>
                    <a:cubicBezTo>
                      <a:pt x="76200" y="757943"/>
                      <a:pt x="81679" y="758729"/>
                      <a:pt x="86360" y="761330"/>
                    </a:cubicBezTo>
                    <a:cubicBezTo>
                      <a:pt x="97034" y="767260"/>
                      <a:pt x="116840" y="781650"/>
                      <a:pt x="116840" y="781650"/>
                    </a:cubicBezTo>
                    <a:lnTo>
                      <a:pt x="137160" y="812130"/>
                    </a:lnTo>
                    <a:lnTo>
                      <a:pt x="147320" y="827370"/>
                    </a:lnTo>
                    <a:cubicBezTo>
                      <a:pt x="157001" y="841892"/>
                      <a:pt x="173047" y="868119"/>
                      <a:pt x="187960" y="873090"/>
                    </a:cubicBezTo>
                    <a:cubicBezTo>
                      <a:pt x="243540" y="891617"/>
                      <a:pt x="159354" y="862069"/>
                      <a:pt x="218440" y="888330"/>
                    </a:cubicBezTo>
                    <a:cubicBezTo>
                      <a:pt x="228227" y="892680"/>
                      <a:pt x="238760" y="895103"/>
                      <a:pt x="248920" y="898490"/>
                    </a:cubicBezTo>
                    <a:cubicBezTo>
                      <a:pt x="270784" y="905778"/>
                      <a:pt x="258965" y="902271"/>
                      <a:pt x="284480" y="908650"/>
                    </a:cubicBezTo>
                    <a:cubicBezTo>
                      <a:pt x="292947" y="905263"/>
                      <a:pt x="307375" y="907258"/>
                      <a:pt x="309880" y="898490"/>
                    </a:cubicBezTo>
                    <a:cubicBezTo>
                      <a:pt x="321613" y="857425"/>
                      <a:pt x="310925" y="846717"/>
                      <a:pt x="294640" y="822290"/>
                    </a:cubicBezTo>
                    <a:cubicBezTo>
                      <a:pt x="296333" y="788423"/>
                      <a:pt x="295334" y="754314"/>
                      <a:pt x="299720" y="720690"/>
                    </a:cubicBezTo>
                    <a:cubicBezTo>
                      <a:pt x="300510" y="714636"/>
                      <a:pt x="305563" y="709767"/>
                      <a:pt x="309880" y="705450"/>
                    </a:cubicBezTo>
                    <a:cubicBezTo>
                      <a:pt x="321955" y="693375"/>
                      <a:pt x="340510" y="690160"/>
                      <a:pt x="355600" y="685130"/>
                    </a:cubicBezTo>
                    <a:cubicBezTo>
                      <a:pt x="406817" y="668058"/>
                      <a:pt x="327373" y="694106"/>
                      <a:pt x="391160" y="674970"/>
                    </a:cubicBezTo>
                    <a:cubicBezTo>
                      <a:pt x="401418" y="671893"/>
                      <a:pt x="411250" y="667407"/>
                      <a:pt x="421640" y="664810"/>
                    </a:cubicBezTo>
                    <a:cubicBezTo>
                      <a:pt x="432999" y="661970"/>
                      <a:pt x="465019" y="654517"/>
                      <a:pt x="472440" y="649570"/>
                    </a:cubicBezTo>
                    <a:cubicBezTo>
                      <a:pt x="477520" y="646183"/>
                      <a:pt x="482101" y="641890"/>
                      <a:pt x="487680" y="639410"/>
                    </a:cubicBezTo>
                    <a:cubicBezTo>
                      <a:pt x="511838" y="628673"/>
                      <a:pt x="516155" y="634419"/>
                      <a:pt x="533400" y="619090"/>
                    </a:cubicBezTo>
                    <a:cubicBezTo>
                      <a:pt x="544139" y="609544"/>
                      <a:pt x="563880" y="588610"/>
                      <a:pt x="563880" y="588610"/>
                    </a:cubicBezTo>
                    <a:cubicBezTo>
                      <a:pt x="552213" y="541943"/>
                      <a:pt x="569074" y="590023"/>
                      <a:pt x="543560" y="558130"/>
                    </a:cubicBezTo>
                    <a:cubicBezTo>
                      <a:pt x="523856" y="533500"/>
                      <a:pt x="556491" y="548894"/>
                      <a:pt x="523240" y="537810"/>
                    </a:cubicBezTo>
                    <a:cubicBezTo>
                      <a:pt x="497840" y="539503"/>
                      <a:pt x="472341" y="540079"/>
                      <a:pt x="447040" y="542890"/>
                    </a:cubicBezTo>
                    <a:cubicBezTo>
                      <a:pt x="441718" y="543481"/>
                      <a:pt x="437027" y="546808"/>
                      <a:pt x="431800" y="547970"/>
                    </a:cubicBezTo>
                    <a:cubicBezTo>
                      <a:pt x="421745" y="550204"/>
                      <a:pt x="411480" y="551357"/>
                      <a:pt x="401320" y="553050"/>
                    </a:cubicBezTo>
                    <a:cubicBezTo>
                      <a:pt x="386080" y="549663"/>
                      <a:pt x="370011" y="548895"/>
                      <a:pt x="355600" y="542890"/>
                    </a:cubicBezTo>
                    <a:cubicBezTo>
                      <a:pt x="337354" y="535287"/>
                      <a:pt x="342050" y="525951"/>
                      <a:pt x="335280" y="512410"/>
                    </a:cubicBezTo>
                    <a:cubicBezTo>
                      <a:pt x="332550" y="506949"/>
                      <a:pt x="328507" y="502250"/>
                      <a:pt x="325120" y="497170"/>
                    </a:cubicBezTo>
                    <a:cubicBezTo>
                      <a:pt x="326813" y="485317"/>
                      <a:pt x="325753" y="472727"/>
                      <a:pt x="330200" y="461610"/>
                    </a:cubicBezTo>
                    <a:cubicBezTo>
                      <a:pt x="332868" y="454940"/>
                      <a:pt x="340841" y="451889"/>
                      <a:pt x="345440" y="446370"/>
                    </a:cubicBezTo>
                    <a:cubicBezTo>
                      <a:pt x="366607" y="420970"/>
                      <a:pt x="342900" y="439597"/>
                      <a:pt x="370840" y="420970"/>
                    </a:cubicBezTo>
                    <a:lnTo>
                      <a:pt x="391160" y="390490"/>
                    </a:lnTo>
                    <a:lnTo>
                      <a:pt x="401320" y="375250"/>
                    </a:lnTo>
                    <a:cubicBezTo>
                      <a:pt x="403013" y="349850"/>
                      <a:pt x="400569" y="323830"/>
                      <a:pt x="406400" y="299050"/>
                    </a:cubicBezTo>
                    <a:cubicBezTo>
                      <a:pt x="408435" y="290402"/>
                      <a:pt x="431337" y="286889"/>
                      <a:pt x="436880" y="283810"/>
                    </a:cubicBezTo>
                    <a:cubicBezTo>
                      <a:pt x="447554" y="277880"/>
                      <a:pt x="467360" y="263490"/>
                      <a:pt x="467360" y="263490"/>
                    </a:cubicBezTo>
                    <a:cubicBezTo>
                      <a:pt x="491553" y="227201"/>
                      <a:pt x="484718" y="244856"/>
                      <a:pt x="492760" y="212690"/>
                    </a:cubicBezTo>
                    <a:cubicBezTo>
                      <a:pt x="491132" y="206179"/>
                      <a:pt x="486244" y="184418"/>
                      <a:pt x="482600" y="177130"/>
                    </a:cubicBezTo>
                    <a:cubicBezTo>
                      <a:pt x="479870" y="171669"/>
                      <a:pt x="475170" y="167351"/>
                      <a:pt x="472440" y="161890"/>
                    </a:cubicBezTo>
                    <a:cubicBezTo>
                      <a:pt x="470045" y="157101"/>
                      <a:pt x="469961" y="151331"/>
                      <a:pt x="467360" y="146650"/>
                    </a:cubicBezTo>
                    <a:cubicBezTo>
                      <a:pt x="461430" y="135976"/>
                      <a:pt x="453813" y="126330"/>
                      <a:pt x="447040" y="116170"/>
                    </a:cubicBezTo>
                    <a:cubicBezTo>
                      <a:pt x="439543" y="104925"/>
                      <a:pt x="433374" y="93513"/>
                      <a:pt x="421640" y="85690"/>
                    </a:cubicBezTo>
                    <a:cubicBezTo>
                      <a:pt x="417185" y="82720"/>
                      <a:pt x="411480" y="82303"/>
                      <a:pt x="406400" y="80610"/>
                    </a:cubicBezTo>
                    <a:cubicBezTo>
                      <a:pt x="403013" y="75530"/>
                      <a:pt x="400835" y="69390"/>
                      <a:pt x="396240" y="65370"/>
                    </a:cubicBezTo>
                    <a:cubicBezTo>
                      <a:pt x="374741" y="46559"/>
                      <a:pt x="371452" y="46947"/>
                      <a:pt x="350520" y="39970"/>
                    </a:cubicBezTo>
                    <a:cubicBezTo>
                      <a:pt x="345440" y="34890"/>
                      <a:pt x="340799" y="29329"/>
                      <a:pt x="335280" y="24730"/>
                    </a:cubicBezTo>
                    <a:cubicBezTo>
                      <a:pt x="305604" y="0"/>
                      <a:pt x="298010" y="16039"/>
                      <a:pt x="243840" y="19650"/>
                    </a:cubicBezTo>
                    <a:cubicBezTo>
                      <a:pt x="240453" y="24730"/>
                      <a:pt x="234684" y="28868"/>
                      <a:pt x="233680" y="34890"/>
                    </a:cubicBezTo>
                    <a:cubicBezTo>
                      <a:pt x="232800" y="40172"/>
                      <a:pt x="237461" y="44935"/>
                      <a:pt x="238760" y="50130"/>
                    </a:cubicBezTo>
                    <a:cubicBezTo>
                      <a:pt x="246160" y="79728"/>
                      <a:pt x="235373" y="47590"/>
                      <a:pt x="233680" y="5013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21" name="Figura a mano libera 820"/>
              <p:cNvSpPr/>
              <p:nvPr/>
            </p:nvSpPr>
            <p:spPr>
              <a:xfrm>
                <a:off x="898502" y="5247736"/>
                <a:ext cx="84148" cy="101555"/>
              </a:xfrm>
              <a:custGeom>
                <a:avLst/>
                <a:gdLst>
                  <a:gd name="connsiteX0" fmla="*/ 37023 w 83714"/>
                  <a:gd name="connsiteY0" fmla="*/ 11430 h 101776"/>
                  <a:gd name="connsiteX1" fmla="*/ 27498 w 83714"/>
                  <a:gd name="connsiteY1" fmla="*/ 28575 h 101776"/>
                  <a:gd name="connsiteX2" fmla="*/ 29403 w 83714"/>
                  <a:gd name="connsiteY2" fmla="*/ 34290 h 101776"/>
                  <a:gd name="connsiteX3" fmla="*/ 16068 w 83714"/>
                  <a:gd name="connsiteY3" fmla="*/ 47625 h 101776"/>
                  <a:gd name="connsiteX4" fmla="*/ 2733 w 83714"/>
                  <a:gd name="connsiteY4" fmla="*/ 55245 h 101776"/>
                  <a:gd name="connsiteX5" fmla="*/ 828 w 83714"/>
                  <a:gd name="connsiteY5" fmla="*/ 62865 h 101776"/>
                  <a:gd name="connsiteX6" fmla="*/ 6543 w 83714"/>
                  <a:gd name="connsiteY6" fmla="*/ 66675 h 101776"/>
                  <a:gd name="connsiteX7" fmla="*/ 23688 w 83714"/>
                  <a:gd name="connsiteY7" fmla="*/ 76200 h 101776"/>
                  <a:gd name="connsiteX8" fmla="*/ 35118 w 83714"/>
                  <a:gd name="connsiteY8" fmla="*/ 87630 h 101776"/>
                  <a:gd name="connsiteX9" fmla="*/ 42738 w 83714"/>
                  <a:gd name="connsiteY9" fmla="*/ 100965 h 101776"/>
                  <a:gd name="connsiteX10" fmla="*/ 57978 w 83714"/>
                  <a:gd name="connsiteY10" fmla="*/ 97155 h 101776"/>
                  <a:gd name="connsiteX11" fmla="*/ 61788 w 83714"/>
                  <a:gd name="connsiteY11" fmla="*/ 91440 h 101776"/>
                  <a:gd name="connsiteX12" fmla="*/ 67503 w 83714"/>
                  <a:gd name="connsiteY12" fmla="*/ 87630 h 101776"/>
                  <a:gd name="connsiteX13" fmla="*/ 65598 w 83714"/>
                  <a:gd name="connsiteY13" fmla="*/ 68580 h 101776"/>
                  <a:gd name="connsiteX14" fmla="*/ 67503 w 83714"/>
                  <a:gd name="connsiteY14" fmla="*/ 60960 h 101776"/>
                  <a:gd name="connsiteX15" fmla="*/ 78933 w 83714"/>
                  <a:gd name="connsiteY15" fmla="*/ 53340 h 101776"/>
                  <a:gd name="connsiteX16" fmla="*/ 78933 w 83714"/>
                  <a:gd name="connsiteY16" fmla="*/ 24765 h 101776"/>
                  <a:gd name="connsiteX17" fmla="*/ 73218 w 83714"/>
                  <a:gd name="connsiteY17" fmla="*/ 20955 h 101776"/>
                  <a:gd name="connsiteX18" fmla="*/ 69408 w 83714"/>
                  <a:gd name="connsiteY18" fmla="*/ 15240 h 101776"/>
                  <a:gd name="connsiteX19" fmla="*/ 63693 w 83714"/>
                  <a:gd name="connsiteY19" fmla="*/ 11430 h 101776"/>
                  <a:gd name="connsiteX20" fmla="*/ 59883 w 83714"/>
                  <a:gd name="connsiteY20" fmla="*/ 0 h 101776"/>
                  <a:gd name="connsiteX21" fmla="*/ 44643 w 83714"/>
                  <a:gd name="connsiteY21" fmla="*/ 1905 h 101776"/>
                  <a:gd name="connsiteX22" fmla="*/ 35118 w 83714"/>
                  <a:gd name="connsiteY22" fmla="*/ 11430 h 101776"/>
                  <a:gd name="connsiteX23" fmla="*/ 37023 w 83714"/>
                  <a:gd name="connsiteY23" fmla="*/ 11430 h 101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3714" h="101776">
                    <a:moveTo>
                      <a:pt x="37023" y="11430"/>
                    </a:moveTo>
                    <a:cubicBezTo>
                      <a:pt x="35753" y="14287"/>
                      <a:pt x="30851" y="18516"/>
                      <a:pt x="27498" y="28575"/>
                    </a:cubicBezTo>
                    <a:cubicBezTo>
                      <a:pt x="28133" y="30480"/>
                      <a:pt x="29403" y="32282"/>
                      <a:pt x="29403" y="34290"/>
                    </a:cubicBezTo>
                    <a:cubicBezTo>
                      <a:pt x="29403" y="45126"/>
                      <a:pt x="25059" y="42230"/>
                      <a:pt x="16068" y="47625"/>
                    </a:cubicBezTo>
                    <a:cubicBezTo>
                      <a:pt x="1652" y="56275"/>
                      <a:pt x="14742" y="51242"/>
                      <a:pt x="2733" y="55245"/>
                    </a:cubicBezTo>
                    <a:cubicBezTo>
                      <a:pt x="2098" y="57785"/>
                      <a:pt x="0" y="60381"/>
                      <a:pt x="828" y="62865"/>
                    </a:cubicBezTo>
                    <a:cubicBezTo>
                      <a:pt x="1552" y="65037"/>
                      <a:pt x="4495" y="65651"/>
                      <a:pt x="6543" y="66675"/>
                    </a:cubicBezTo>
                    <a:cubicBezTo>
                      <a:pt x="16125" y="71466"/>
                      <a:pt x="11675" y="64187"/>
                      <a:pt x="23688" y="76200"/>
                    </a:cubicBezTo>
                    <a:lnTo>
                      <a:pt x="35118" y="87630"/>
                    </a:lnTo>
                    <a:cubicBezTo>
                      <a:pt x="36429" y="91564"/>
                      <a:pt x="38344" y="99317"/>
                      <a:pt x="42738" y="100965"/>
                    </a:cubicBezTo>
                    <a:cubicBezTo>
                      <a:pt x="44902" y="101776"/>
                      <a:pt x="54978" y="98155"/>
                      <a:pt x="57978" y="97155"/>
                    </a:cubicBezTo>
                    <a:cubicBezTo>
                      <a:pt x="59248" y="95250"/>
                      <a:pt x="60169" y="93059"/>
                      <a:pt x="61788" y="91440"/>
                    </a:cubicBezTo>
                    <a:cubicBezTo>
                      <a:pt x="63407" y="89821"/>
                      <a:pt x="67127" y="89888"/>
                      <a:pt x="67503" y="87630"/>
                    </a:cubicBezTo>
                    <a:cubicBezTo>
                      <a:pt x="68552" y="81335"/>
                      <a:pt x="66233" y="74930"/>
                      <a:pt x="65598" y="68580"/>
                    </a:cubicBezTo>
                    <a:cubicBezTo>
                      <a:pt x="66233" y="66040"/>
                      <a:pt x="65779" y="62930"/>
                      <a:pt x="67503" y="60960"/>
                    </a:cubicBezTo>
                    <a:cubicBezTo>
                      <a:pt x="70518" y="57514"/>
                      <a:pt x="78933" y="53340"/>
                      <a:pt x="78933" y="53340"/>
                    </a:cubicBezTo>
                    <a:cubicBezTo>
                      <a:pt x="82545" y="42505"/>
                      <a:pt x="83714" y="41498"/>
                      <a:pt x="78933" y="24765"/>
                    </a:cubicBezTo>
                    <a:cubicBezTo>
                      <a:pt x="78304" y="22564"/>
                      <a:pt x="75123" y="22225"/>
                      <a:pt x="73218" y="20955"/>
                    </a:cubicBezTo>
                    <a:cubicBezTo>
                      <a:pt x="71948" y="19050"/>
                      <a:pt x="71027" y="16859"/>
                      <a:pt x="69408" y="15240"/>
                    </a:cubicBezTo>
                    <a:cubicBezTo>
                      <a:pt x="67789" y="13621"/>
                      <a:pt x="64906" y="13372"/>
                      <a:pt x="63693" y="11430"/>
                    </a:cubicBezTo>
                    <a:cubicBezTo>
                      <a:pt x="61564" y="8024"/>
                      <a:pt x="59883" y="0"/>
                      <a:pt x="59883" y="0"/>
                    </a:cubicBezTo>
                    <a:cubicBezTo>
                      <a:pt x="54803" y="635"/>
                      <a:pt x="49582" y="558"/>
                      <a:pt x="44643" y="1905"/>
                    </a:cubicBezTo>
                    <a:cubicBezTo>
                      <a:pt x="40231" y="3108"/>
                      <a:pt x="36990" y="7687"/>
                      <a:pt x="35118" y="11430"/>
                    </a:cubicBezTo>
                    <a:cubicBezTo>
                      <a:pt x="34834" y="11998"/>
                      <a:pt x="38293" y="8573"/>
                      <a:pt x="37023" y="1143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22" name="Figura a mano libera 821"/>
              <p:cNvSpPr/>
              <p:nvPr/>
            </p:nvSpPr>
            <p:spPr>
              <a:xfrm>
                <a:off x="1354168" y="4811368"/>
                <a:ext cx="73033" cy="150745"/>
              </a:xfrm>
              <a:custGeom>
                <a:avLst/>
                <a:gdLst>
                  <a:gd name="connsiteX0" fmla="*/ 5715 w 72390"/>
                  <a:gd name="connsiteY0" fmla="*/ 22860 h 150233"/>
                  <a:gd name="connsiteX1" fmla="*/ 11430 w 72390"/>
                  <a:gd name="connsiteY1" fmla="*/ 26670 h 150233"/>
                  <a:gd name="connsiteX2" fmla="*/ 7620 w 72390"/>
                  <a:gd name="connsiteY2" fmla="*/ 51435 h 150233"/>
                  <a:gd name="connsiteX3" fmla="*/ 9525 w 72390"/>
                  <a:gd name="connsiteY3" fmla="*/ 74295 h 150233"/>
                  <a:gd name="connsiteX4" fmla="*/ 17145 w 72390"/>
                  <a:gd name="connsiteY4" fmla="*/ 85725 h 150233"/>
                  <a:gd name="connsiteX5" fmla="*/ 19050 w 72390"/>
                  <a:gd name="connsiteY5" fmla="*/ 93345 h 150233"/>
                  <a:gd name="connsiteX6" fmla="*/ 20955 w 72390"/>
                  <a:gd name="connsiteY6" fmla="*/ 99060 h 150233"/>
                  <a:gd name="connsiteX7" fmla="*/ 22860 w 72390"/>
                  <a:gd name="connsiteY7" fmla="*/ 140970 h 150233"/>
                  <a:gd name="connsiteX8" fmla="*/ 28575 w 72390"/>
                  <a:gd name="connsiteY8" fmla="*/ 144780 h 150233"/>
                  <a:gd name="connsiteX9" fmla="*/ 43815 w 72390"/>
                  <a:gd name="connsiteY9" fmla="*/ 148590 h 150233"/>
                  <a:gd name="connsiteX10" fmla="*/ 59055 w 72390"/>
                  <a:gd name="connsiteY10" fmla="*/ 142875 h 150233"/>
                  <a:gd name="connsiteX11" fmla="*/ 66675 w 72390"/>
                  <a:gd name="connsiteY11" fmla="*/ 140970 h 150233"/>
                  <a:gd name="connsiteX12" fmla="*/ 72390 w 72390"/>
                  <a:gd name="connsiteY12" fmla="*/ 139065 h 150233"/>
                  <a:gd name="connsiteX13" fmla="*/ 68580 w 72390"/>
                  <a:gd name="connsiteY13" fmla="*/ 120015 h 150233"/>
                  <a:gd name="connsiteX14" fmla="*/ 62865 w 72390"/>
                  <a:gd name="connsiteY14" fmla="*/ 108585 h 150233"/>
                  <a:gd name="connsiteX15" fmla="*/ 62865 w 72390"/>
                  <a:gd name="connsiteY15" fmla="*/ 53340 h 150233"/>
                  <a:gd name="connsiteX16" fmla="*/ 64770 w 72390"/>
                  <a:gd name="connsiteY16" fmla="*/ 47625 h 150233"/>
                  <a:gd name="connsiteX17" fmla="*/ 64770 w 72390"/>
                  <a:gd name="connsiteY17" fmla="*/ 19050 h 150233"/>
                  <a:gd name="connsiteX18" fmla="*/ 59055 w 72390"/>
                  <a:gd name="connsiteY18" fmla="*/ 15240 h 150233"/>
                  <a:gd name="connsiteX19" fmla="*/ 53340 w 72390"/>
                  <a:gd name="connsiteY19" fmla="*/ 13335 h 150233"/>
                  <a:gd name="connsiteX20" fmla="*/ 36195 w 72390"/>
                  <a:gd name="connsiteY20" fmla="*/ 5715 h 150233"/>
                  <a:gd name="connsiteX21" fmla="*/ 24765 w 72390"/>
                  <a:gd name="connsiteY21" fmla="*/ 1905 h 150233"/>
                  <a:gd name="connsiteX22" fmla="*/ 19050 w 72390"/>
                  <a:gd name="connsiteY22" fmla="*/ 0 h 150233"/>
                  <a:gd name="connsiteX23" fmla="*/ 7620 w 72390"/>
                  <a:gd name="connsiteY23" fmla="*/ 1905 h 150233"/>
                  <a:gd name="connsiteX24" fmla="*/ 1905 w 72390"/>
                  <a:gd name="connsiteY24" fmla="*/ 3810 h 150233"/>
                  <a:gd name="connsiteX25" fmla="*/ 0 w 72390"/>
                  <a:gd name="connsiteY25" fmla="*/ 9525 h 150233"/>
                  <a:gd name="connsiteX26" fmla="*/ 3810 w 72390"/>
                  <a:gd name="connsiteY26" fmla="*/ 17145 h 150233"/>
                  <a:gd name="connsiteX27" fmla="*/ 9525 w 72390"/>
                  <a:gd name="connsiteY27" fmla="*/ 20955 h 150233"/>
                  <a:gd name="connsiteX28" fmla="*/ 5715 w 72390"/>
                  <a:gd name="connsiteY28" fmla="*/ 22860 h 150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2390" h="150233">
                    <a:moveTo>
                      <a:pt x="5715" y="22860"/>
                    </a:moveTo>
                    <a:cubicBezTo>
                      <a:pt x="6033" y="23813"/>
                      <a:pt x="11054" y="24412"/>
                      <a:pt x="11430" y="26670"/>
                    </a:cubicBezTo>
                    <a:cubicBezTo>
                      <a:pt x="13067" y="36492"/>
                      <a:pt x="10366" y="43198"/>
                      <a:pt x="7620" y="51435"/>
                    </a:cubicBezTo>
                    <a:cubicBezTo>
                      <a:pt x="8255" y="59055"/>
                      <a:pt x="7478" y="66928"/>
                      <a:pt x="9525" y="74295"/>
                    </a:cubicBezTo>
                    <a:cubicBezTo>
                      <a:pt x="10751" y="78707"/>
                      <a:pt x="17145" y="85725"/>
                      <a:pt x="17145" y="85725"/>
                    </a:cubicBezTo>
                    <a:cubicBezTo>
                      <a:pt x="17780" y="88265"/>
                      <a:pt x="18331" y="90828"/>
                      <a:pt x="19050" y="93345"/>
                    </a:cubicBezTo>
                    <a:cubicBezTo>
                      <a:pt x="19602" y="95276"/>
                      <a:pt x="20795" y="97058"/>
                      <a:pt x="20955" y="99060"/>
                    </a:cubicBezTo>
                    <a:cubicBezTo>
                      <a:pt x="22070" y="113000"/>
                      <a:pt x="20561" y="127176"/>
                      <a:pt x="22860" y="140970"/>
                    </a:cubicBezTo>
                    <a:cubicBezTo>
                      <a:pt x="23236" y="143228"/>
                      <a:pt x="26527" y="143756"/>
                      <a:pt x="28575" y="144780"/>
                    </a:cubicBezTo>
                    <a:cubicBezTo>
                      <a:pt x="32480" y="146733"/>
                      <a:pt x="40192" y="147865"/>
                      <a:pt x="43815" y="148590"/>
                    </a:cubicBezTo>
                    <a:cubicBezTo>
                      <a:pt x="67973" y="143758"/>
                      <a:pt x="41886" y="150233"/>
                      <a:pt x="59055" y="142875"/>
                    </a:cubicBezTo>
                    <a:cubicBezTo>
                      <a:pt x="61461" y="141844"/>
                      <a:pt x="64158" y="141689"/>
                      <a:pt x="66675" y="140970"/>
                    </a:cubicBezTo>
                    <a:cubicBezTo>
                      <a:pt x="68606" y="140418"/>
                      <a:pt x="70485" y="139700"/>
                      <a:pt x="72390" y="139065"/>
                    </a:cubicBezTo>
                    <a:cubicBezTo>
                      <a:pt x="71688" y="134151"/>
                      <a:pt x="71240" y="125335"/>
                      <a:pt x="68580" y="120015"/>
                    </a:cubicBezTo>
                    <a:cubicBezTo>
                      <a:pt x="61194" y="105243"/>
                      <a:pt x="67653" y="122950"/>
                      <a:pt x="62865" y="108585"/>
                    </a:cubicBezTo>
                    <a:cubicBezTo>
                      <a:pt x="61468" y="73670"/>
                      <a:pt x="57006" y="73848"/>
                      <a:pt x="62865" y="53340"/>
                    </a:cubicBezTo>
                    <a:cubicBezTo>
                      <a:pt x="63417" y="51409"/>
                      <a:pt x="64135" y="49530"/>
                      <a:pt x="64770" y="47625"/>
                    </a:cubicBezTo>
                    <a:cubicBezTo>
                      <a:pt x="65843" y="39042"/>
                      <a:pt x="68617" y="27707"/>
                      <a:pt x="64770" y="19050"/>
                    </a:cubicBezTo>
                    <a:cubicBezTo>
                      <a:pt x="63840" y="16958"/>
                      <a:pt x="61103" y="16264"/>
                      <a:pt x="59055" y="15240"/>
                    </a:cubicBezTo>
                    <a:cubicBezTo>
                      <a:pt x="57259" y="14342"/>
                      <a:pt x="55136" y="14233"/>
                      <a:pt x="53340" y="13335"/>
                    </a:cubicBezTo>
                    <a:cubicBezTo>
                      <a:pt x="35227" y="4278"/>
                      <a:pt x="65683" y="15544"/>
                      <a:pt x="36195" y="5715"/>
                    </a:cubicBezTo>
                    <a:lnTo>
                      <a:pt x="24765" y="1905"/>
                    </a:lnTo>
                    <a:lnTo>
                      <a:pt x="19050" y="0"/>
                    </a:lnTo>
                    <a:cubicBezTo>
                      <a:pt x="15240" y="635"/>
                      <a:pt x="11391" y="1067"/>
                      <a:pt x="7620" y="1905"/>
                    </a:cubicBezTo>
                    <a:cubicBezTo>
                      <a:pt x="5660" y="2341"/>
                      <a:pt x="3325" y="2390"/>
                      <a:pt x="1905" y="3810"/>
                    </a:cubicBezTo>
                    <a:cubicBezTo>
                      <a:pt x="485" y="5230"/>
                      <a:pt x="635" y="7620"/>
                      <a:pt x="0" y="9525"/>
                    </a:cubicBezTo>
                    <a:cubicBezTo>
                      <a:pt x="1270" y="12065"/>
                      <a:pt x="1992" y="14963"/>
                      <a:pt x="3810" y="17145"/>
                    </a:cubicBezTo>
                    <a:cubicBezTo>
                      <a:pt x="5276" y="18904"/>
                      <a:pt x="7737" y="19525"/>
                      <a:pt x="9525" y="20955"/>
                    </a:cubicBezTo>
                    <a:cubicBezTo>
                      <a:pt x="10927" y="22077"/>
                      <a:pt x="5397" y="21907"/>
                      <a:pt x="5715" y="2286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4" name="Gruppo 911"/>
            <p:cNvGrpSpPr/>
            <p:nvPr/>
          </p:nvGrpSpPr>
          <p:grpSpPr>
            <a:xfrm>
              <a:off x="2813280" y="5086727"/>
              <a:ext cx="2484196" cy="1745719"/>
              <a:chOff x="2814955" y="5091224"/>
              <a:chExt cx="2484196" cy="1745719"/>
            </a:xfrm>
            <a:solidFill>
              <a:srgbClr val="FFFF00"/>
            </a:solidFill>
          </p:grpSpPr>
          <p:sp>
            <p:nvSpPr>
              <p:cNvPr id="806" name="Figura a mano libera 805"/>
              <p:cNvSpPr/>
              <p:nvPr/>
            </p:nvSpPr>
            <p:spPr>
              <a:xfrm>
                <a:off x="4336436" y="5091224"/>
                <a:ext cx="126764" cy="141306"/>
              </a:xfrm>
              <a:custGeom>
                <a:avLst/>
                <a:gdLst>
                  <a:gd name="connsiteX0" fmla="*/ 112924 w 354525"/>
                  <a:gd name="connsiteY0" fmla="*/ 5080 h 349836"/>
                  <a:gd name="connsiteX1" fmla="*/ 100224 w 354525"/>
                  <a:gd name="connsiteY1" fmla="*/ 33020 h 349836"/>
                  <a:gd name="connsiteX2" fmla="*/ 97684 w 354525"/>
                  <a:gd name="connsiteY2" fmla="*/ 45720 h 349836"/>
                  <a:gd name="connsiteX3" fmla="*/ 95144 w 354525"/>
                  <a:gd name="connsiteY3" fmla="*/ 55880 h 349836"/>
                  <a:gd name="connsiteX4" fmla="*/ 79904 w 354525"/>
                  <a:gd name="connsiteY4" fmla="*/ 60960 h 349836"/>
                  <a:gd name="connsiteX5" fmla="*/ 49424 w 354525"/>
                  <a:gd name="connsiteY5" fmla="*/ 66040 h 349836"/>
                  <a:gd name="connsiteX6" fmla="*/ 41804 w 354525"/>
                  <a:gd name="connsiteY6" fmla="*/ 68580 h 349836"/>
                  <a:gd name="connsiteX7" fmla="*/ 31644 w 354525"/>
                  <a:gd name="connsiteY7" fmla="*/ 71120 h 349836"/>
                  <a:gd name="connsiteX8" fmla="*/ 26564 w 354525"/>
                  <a:gd name="connsiteY8" fmla="*/ 78740 h 349836"/>
                  <a:gd name="connsiteX9" fmla="*/ 24024 w 354525"/>
                  <a:gd name="connsiteY9" fmla="*/ 96520 h 349836"/>
                  <a:gd name="connsiteX10" fmla="*/ 21484 w 354525"/>
                  <a:gd name="connsiteY10" fmla="*/ 104140 h 349836"/>
                  <a:gd name="connsiteX11" fmla="*/ 13864 w 354525"/>
                  <a:gd name="connsiteY11" fmla="*/ 106680 h 349836"/>
                  <a:gd name="connsiteX12" fmla="*/ 6244 w 354525"/>
                  <a:gd name="connsiteY12" fmla="*/ 111760 h 349836"/>
                  <a:gd name="connsiteX13" fmla="*/ 1164 w 354525"/>
                  <a:gd name="connsiteY13" fmla="*/ 119380 h 349836"/>
                  <a:gd name="connsiteX14" fmla="*/ 11324 w 354525"/>
                  <a:gd name="connsiteY14" fmla="*/ 165100 h 349836"/>
                  <a:gd name="connsiteX15" fmla="*/ 21484 w 354525"/>
                  <a:gd name="connsiteY15" fmla="*/ 180340 h 349836"/>
                  <a:gd name="connsiteX16" fmla="*/ 36724 w 354525"/>
                  <a:gd name="connsiteY16" fmla="*/ 187960 h 349836"/>
                  <a:gd name="connsiteX17" fmla="*/ 41804 w 354525"/>
                  <a:gd name="connsiteY17" fmla="*/ 195580 h 349836"/>
                  <a:gd name="connsiteX18" fmla="*/ 49424 w 354525"/>
                  <a:gd name="connsiteY18" fmla="*/ 203200 h 349836"/>
                  <a:gd name="connsiteX19" fmla="*/ 54504 w 354525"/>
                  <a:gd name="connsiteY19" fmla="*/ 213360 h 349836"/>
                  <a:gd name="connsiteX20" fmla="*/ 62124 w 354525"/>
                  <a:gd name="connsiteY20" fmla="*/ 220980 h 349836"/>
                  <a:gd name="connsiteX21" fmla="*/ 72284 w 354525"/>
                  <a:gd name="connsiteY21" fmla="*/ 236220 h 349836"/>
                  <a:gd name="connsiteX22" fmla="*/ 79904 w 354525"/>
                  <a:gd name="connsiteY22" fmla="*/ 243840 h 349836"/>
                  <a:gd name="connsiteX23" fmla="*/ 84984 w 354525"/>
                  <a:gd name="connsiteY23" fmla="*/ 254000 h 349836"/>
                  <a:gd name="connsiteX24" fmla="*/ 100224 w 354525"/>
                  <a:gd name="connsiteY24" fmla="*/ 276860 h 349836"/>
                  <a:gd name="connsiteX25" fmla="*/ 105304 w 354525"/>
                  <a:gd name="connsiteY25" fmla="*/ 284480 h 349836"/>
                  <a:gd name="connsiteX26" fmla="*/ 112924 w 354525"/>
                  <a:gd name="connsiteY26" fmla="*/ 292100 h 349836"/>
                  <a:gd name="connsiteX27" fmla="*/ 118004 w 354525"/>
                  <a:gd name="connsiteY27" fmla="*/ 299720 h 349836"/>
                  <a:gd name="connsiteX28" fmla="*/ 125624 w 354525"/>
                  <a:gd name="connsiteY28" fmla="*/ 307340 h 349836"/>
                  <a:gd name="connsiteX29" fmla="*/ 130704 w 354525"/>
                  <a:gd name="connsiteY29" fmla="*/ 317500 h 349836"/>
                  <a:gd name="connsiteX30" fmla="*/ 145944 w 354525"/>
                  <a:gd name="connsiteY30" fmla="*/ 325120 h 349836"/>
                  <a:gd name="connsiteX31" fmla="*/ 158644 w 354525"/>
                  <a:gd name="connsiteY31" fmla="*/ 335280 h 349836"/>
                  <a:gd name="connsiteX32" fmla="*/ 181504 w 354525"/>
                  <a:gd name="connsiteY32" fmla="*/ 347980 h 349836"/>
                  <a:gd name="connsiteX33" fmla="*/ 186584 w 354525"/>
                  <a:gd name="connsiteY33" fmla="*/ 340360 h 349836"/>
                  <a:gd name="connsiteX34" fmla="*/ 189124 w 354525"/>
                  <a:gd name="connsiteY34" fmla="*/ 327660 h 349836"/>
                  <a:gd name="connsiteX35" fmla="*/ 191664 w 354525"/>
                  <a:gd name="connsiteY35" fmla="*/ 320040 h 349836"/>
                  <a:gd name="connsiteX36" fmla="*/ 214524 w 354525"/>
                  <a:gd name="connsiteY36" fmla="*/ 307340 h 349836"/>
                  <a:gd name="connsiteX37" fmla="*/ 227224 w 354525"/>
                  <a:gd name="connsiteY37" fmla="*/ 304800 h 349836"/>
                  <a:gd name="connsiteX38" fmla="*/ 232304 w 354525"/>
                  <a:gd name="connsiteY38" fmla="*/ 294640 h 349836"/>
                  <a:gd name="connsiteX39" fmla="*/ 237384 w 354525"/>
                  <a:gd name="connsiteY39" fmla="*/ 271780 h 349836"/>
                  <a:gd name="connsiteX40" fmla="*/ 242464 w 354525"/>
                  <a:gd name="connsiteY40" fmla="*/ 256540 h 349836"/>
                  <a:gd name="connsiteX41" fmla="*/ 245004 w 354525"/>
                  <a:gd name="connsiteY41" fmla="*/ 248920 h 349836"/>
                  <a:gd name="connsiteX42" fmla="*/ 260244 w 354525"/>
                  <a:gd name="connsiteY42" fmla="*/ 241300 h 349836"/>
                  <a:gd name="connsiteX43" fmla="*/ 275484 w 354525"/>
                  <a:gd name="connsiteY43" fmla="*/ 243840 h 349836"/>
                  <a:gd name="connsiteX44" fmla="*/ 290724 w 354525"/>
                  <a:gd name="connsiteY44" fmla="*/ 256540 h 349836"/>
                  <a:gd name="connsiteX45" fmla="*/ 295804 w 354525"/>
                  <a:gd name="connsiteY45" fmla="*/ 264160 h 349836"/>
                  <a:gd name="connsiteX46" fmla="*/ 303424 w 354525"/>
                  <a:gd name="connsiteY46" fmla="*/ 269240 h 349836"/>
                  <a:gd name="connsiteX47" fmla="*/ 316124 w 354525"/>
                  <a:gd name="connsiteY47" fmla="*/ 281940 h 349836"/>
                  <a:gd name="connsiteX48" fmla="*/ 331364 w 354525"/>
                  <a:gd name="connsiteY48" fmla="*/ 287020 h 349836"/>
                  <a:gd name="connsiteX49" fmla="*/ 351684 w 354525"/>
                  <a:gd name="connsiteY49" fmla="*/ 284480 h 349836"/>
                  <a:gd name="connsiteX50" fmla="*/ 349144 w 354525"/>
                  <a:gd name="connsiteY50" fmla="*/ 274320 h 349836"/>
                  <a:gd name="connsiteX51" fmla="*/ 338984 w 354525"/>
                  <a:gd name="connsiteY51" fmla="*/ 259080 h 349836"/>
                  <a:gd name="connsiteX52" fmla="*/ 331364 w 354525"/>
                  <a:gd name="connsiteY52" fmla="*/ 233680 h 349836"/>
                  <a:gd name="connsiteX53" fmla="*/ 328824 w 354525"/>
                  <a:gd name="connsiteY53" fmla="*/ 215900 h 349836"/>
                  <a:gd name="connsiteX54" fmla="*/ 331364 w 354525"/>
                  <a:gd name="connsiteY54" fmla="*/ 200660 h 349836"/>
                  <a:gd name="connsiteX55" fmla="*/ 326284 w 354525"/>
                  <a:gd name="connsiteY55" fmla="*/ 157480 h 349836"/>
                  <a:gd name="connsiteX56" fmla="*/ 323744 w 354525"/>
                  <a:gd name="connsiteY56" fmla="*/ 104140 h 349836"/>
                  <a:gd name="connsiteX57" fmla="*/ 321204 w 354525"/>
                  <a:gd name="connsiteY57" fmla="*/ 96520 h 349836"/>
                  <a:gd name="connsiteX58" fmla="*/ 313584 w 354525"/>
                  <a:gd name="connsiteY58" fmla="*/ 88900 h 349836"/>
                  <a:gd name="connsiteX59" fmla="*/ 298344 w 354525"/>
                  <a:gd name="connsiteY59" fmla="*/ 81280 h 349836"/>
                  <a:gd name="connsiteX60" fmla="*/ 285644 w 354525"/>
                  <a:gd name="connsiteY60" fmla="*/ 78740 h 349836"/>
                  <a:gd name="connsiteX61" fmla="*/ 270404 w 354525"/>
                  <a:gd name="connsiteY61" fmla="*/ 73660 h 349836"/>
                  <a:gd name="connsiteX62" fmla="*/ 252624 w 354525"/>
                  <a:gd name="connsiteY62" fmla="*/ 55880 h 349836"/>
                  <a:gd name="connsiteX63" fmla="*/ 237384 w 354525"/>
                  <a:gd name="connsiteY63" fmla="*/ 48260 h 349836"/>
                  <a:gd name="connsiteX64" fmla="*/ 214524 w 354525"/>
                  <a:gd name="connsiteY64" fmla="*/ 30480 h 349836"/>
                  <a:gd name="connsiteX65" fmla="*/ 206904 w 354525"/>
                  <a:gd name="connsiteY65" fmla="*/ 25400 h 349836"/>
                  <a:gd name="connsiteX66" fmla="*/ 181504 w 354525"/>
                  <a:gd name="connsiteY66" fmla="*/ 20320 h 349836"/>
                  <a:gd name="connsiteX67" fmla="*/ 163724 w 354525"/>
                  <a:gd name="connsiteY67" fmla="*/ 12700 h 349836"/>
                  <a:gd name="connsiteX68" fmla="*/ 143404 w 354525"/>
                  <a:gd name="connsiteY68" fmla="*/ 2540 h 349836"/>
                  <a:gd name="connsiteX69" fmla="*/ 135784 w 354525"/>
                  <a:gd name="connsiteY69" fmla="*/ 0 h 349836"/>
                  <a:gd name="connsiteX70" fmla="*/ 112924 w 354525"/>
                  <a:gd name="connsiteY70" fmla="*/ 5080 h 349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354525" h="349836">
                    <a:moveTo>
                      <a:pt x="112924" y="5080"/>
                    </a:moveTo>
                    <a:cubicBezTo>
                      <a:pt x="101133" y="16871"/>
                      <a:pt x="104687" y="10703"/>
                      <a:pt x="100224" y="33020"/>
                    </a:cubicBezTo>
                    <a:cubicBezTo>
                      <a:pt x="99377" y="37253"/>
                      <a:pt x="98621" y="41506"/>
                      <a:pt x="97684" y="45720"/>
                    </a:cubicBezTo>
                    <a:cubicBezTo>
                      <a:pt x="96927" y="49128"/>
                      <a:pt x="97794" y="53608"/>
                      <a:pt x="95144" y="55880"/>
                    </a:cubicBezTo>
                    <a:cubicBezTo>
                      <a:pt x="91078" y="59365"/>
                      <a:pt x="85099" y="59661"/>
                      <a:pt x="79904" y="60960"/>
                    </a:cubicBezTo>
                    <a:cubicBezTo>
                      <a:pt x="63122" y="65156"/>
                      <a:pt x="73208" y="63067"/>
                      <a:pt x="49424" y="66040"/>
                    </a:cubicBezTo>
                    <a:cubicBezTo>
                      <a:pt x="46884" y="66887"/>
                      <a:pt x="44378" y="67844"/>
                      <a:pt x="41804" y="68580"/>
                    </a:cubicBezTo>
                    <a:cubicBezTo>
                      <a:pt x="38447" y="69539"/>
                      <a:pt x="34549" y="69184"/>
                      <a:pt x="31644" y="71120"/>
                    </a:cubicBezTo>
                    <a:cubicBezTo>
                      <a:pt x="29104" y="72813"/>
                      <a:pt x="28257" y="76200"/>
                      <a:pt x="26564" y="78740"/>
                    </a:cubicBezTo>
                    <a:cubicBezTo>
                      <a:pt x="25717" y="84667"/>
                      <a:pt x="25198" y="90649"/>
                      <a:pt x="24024" y="96520"/>
                    </a:cubicBezTo>
                    <a:cubicBezTo>
                      <a:pt x="23499" y="99145"/>
                      <a:pt x="23377" y="102247"/>
                      <a:pt x="21484" y="104140"/>
                    </a:cubicBezTo>
                    <a:cubicBezTo>
                      <a:pt x="19591" y="106033"/>
                      <a:pt x="16259" y="105483"/>
                      <a:pt x="13864" y="106680"/>
                    </a:cubicBezTo>
                    <a:cubicBezTo>
                      <a:pt x="11134" y="108045"/>
                      <a:pt x="8784" y="110067"/>
                      <a:pt x="6244" y="111760"/>
                    </a:cubicBezTo>
                    <a:cubicBezTo>
                      <a:pt x="4551" y="114300"/>
                      <a:pt x="1381" y="116335"/>
                      <a:pt x="1164" y="119380"/>
                    </a:cubicBezTo>
                    <a:cubicBezTo>
                      <a:pt x="0" y="135675"/>
                      <a:pt x="3044" y="151300"/>
                      <a:pt x="11324" y="165100"/>
                    </a:cubicBezTo>
                    <a:cubicBezTo>
                      <a:pt x="14465" y="170335"/>
                      <a:pt x="16404" y="176953"/>
                      <a:pt x="21484" y="180340"/>
                    </a:cubicBezTo>
                    <a:cubicBezTo>
                      <a:pt x="31332" y="186905"/>
                      <a:pt x="26208" y="184455"/>
                      <a:pt x="36724" y="187960"/>
                    </a:cubicBezTo>
                    <a:cubicBezTo>
                      <a:pt x="38417" y="190500"/>
                      <a:pt x="39850" y="193235"/>
                      <a:pt x="41804" y="195580"/>
                    </a:cubicBezTo>
                    <a:cubicBezTo>
                      <a:pt x="44104" y="198340"/>
                      <a:pt x="47336" y="200277"/>
                      <a:pt x="49424" y="203200"/>
                    </a:cubicBezTo>
                    <a:cubicBezTo>
                      <a:pt x="51625" y="206281"/>
                      <a:pt x="52303" y="210279"/>
                      <a:pt x="54504" y="213360"/>
                    </a:cubicBezTo>
                    <a:cubicBezTo>
                      <a:pt x="56592" y="216283"/>
                      <a:pt x="59919" y="218145"/>
                      <a:pt x="62124" y="220980"/>
                    </a:cubicBezTo>
                    <a:cubicBezTo>
                      <a:pt x="65872" y="225799"/>
                      <a:pt x="67967" y="231903"/>
                      <a:pt x="72284" y="236220"/>
                    </a:cubicBezTo>
                    <a:cubicBezTo>
                      <a:pt x="74824" y="238760"/>
                      <a:pt x="77816" y="240917"/>
                      <a:pt x="79904" y="243840"/>
                    </a:cubicBezTo>
                    <a:cubicBezTo>
                      <a:pt x="82105" y="246921"/>
                      <a:pt x="83036" y="250753"/>
                      <a:pt x="84984" y="254000"/>
                    </a:cubicBezTo>
                    <a:lnTo>
                      <a:pt x="100224" y="276860"/>
                    </a:lnTo>
                    <a:cubicBezTo>
                      <a:pt x="101917" y="279400"/>
                      <a:pt x="103145" y="282321"/>
                      <a:pt x="105304" y="284480"/>
                    </a:cubicBezTo>
                    <a:cubicBezTo>
                      <a:pt x="107844" y="287020"/>
                      <a:pt x="110624" y="289340"/>
                      <a:pt x="112924" y="292100"/>
                    </a:cubicBezTo>
                    <a:cubicBezTo>
                      <a:pt x="114878" y="294445"/>
                      <a:pt x="116050" y="297375"/>
                      <a:pt x="118004" y="299720"/>
                    </a:cubicBezTo>
                    <a:cubicBezTo>
                      <a:pt x="120304" y="302480"/>
                      <a:pt x="123536" y="304417"/>
                      <a:pt x="125624" y="307340"/>
                    </a:cubicBezTo>
                    <a:cubicBezTo>
                      <a:pt x="127825" y="310421"/>
                      <a:pt x="128280" y="314591"/>
                      <a:pt x="130704" y="317500"/>
                    </a:cubicBezTo>
                    <a:cubicBezTo>
                      <a:pt x="134492" y="322045"/>
                      <a:pt x="140743" y="323386"/>
                      <a:pt x="145944" y="325120"/>
                    </a:cubicBezTo>
                    <a:cubicBezTo>
                      <a:pt x="155330" y="339200"/>
                      <a:pt x="145654" y="328063"/>
                      <a:pt x="158644" y="335280"/>
                    </a:cubicBezTo>
                    <a:cubicBezTo>
                      <a:pt x="184846" y="349836"/>
                      <a:pt x="164262" y="342233"/>
                      <a:pt x="181504" y="347980"/>
                    </a:cubicBezTo>
                    <a:cubicBezTo>
                      <a:pt x="183197" y="345440"/>
                      <a:pt x="185512" y="343218"/>
                      <a:pt x="186584" y="340360"/>
                    </a:cubicBezTo>
                    <a:cubicBezTo>
                      <a:pt x="188100" y="336318"/>
                      <a:pt x="188077" y="331848"/>
                      <a:pt x="189124" y="327660"/>
                    </a:cubicBezTo>
                    <a:cubicBezTo>
                      <a:pt x="189773" y="325063"/>
                      <a:pt x="189771" y="321933"/>
                      <a:pt x="191664" y="320040"/>
                    </a:cubicBezTo>
                    <a:cubicBezTo>
                      <a:pt x="197970" y="313734"/>
                      <a:pt x="206007" y="309469"/>
                      <a:pt x="214524" y="307340"/>
                    </a:cubicBezTo>
                    <a:cubicBezTo>
                      <a:pt x="218712" y="306293"/>
                      <a:pt x="222991" y="305647"/>
                      <a:pt x="227224" y="304800"/>
                    </a:cubicBezTo>
                    <a:cubicBezTo>
                      <a:pt x="228917" y="301413"/>
                      <a:pt x="230975" y="298185"/>
                      <a:pt x="232304" y="294640"/>
                    </a:cubicBezTo>
                    <a:cubicBezTo>
                      <a:pt x="234585" y="288558"/>
                      <a:pt x="235775" y="277681"/>
                      <a:pt x="237384" y="271780"/>
                    </a:cubicBezTo>
                    <a:cubicBezTo>
                      <a:pt x="238793" y="266614"/>
                      <a:pt x="240771" y="261620"/>
                      <a:pt x="242464" y="256540"/>
                    </a:cubicBezTo>
                    <a:cubicBezTo>
                      <a:pt x="243311" y="254000"/>
                      <a:pt x="242776" y="250405"/>
                      <a:pt x="245004" y="248920"/>
                    </a:cubicBezTo>
                    <a:cubicBezTo>
                      <a:pt x="254852" y="242355"/>
                      <a:pt x="249728" y="244805"/>
                      <a:pt x="260244" y="241300"/>
                    </a:cubicBezTo>
                    <a:cubicBezTo>
                      <a:pt x="265324" y="242147"/>
                      <a:pt x="270598" y="242211"/>
                      <a:pt x="275484" y="243840"/>
                    </a:cubicBezTo>
                    <a:cubicBezTo>
                      <a:pt x="280095" y="245377"/>
                      <a:pt x="288003" y="253275"/>
                      <a:pt x="290724" y="256540"/>
                    </a:cubicBezTo>
                    <a:cubicBezTo>
                      <a:pt x="292678" y="258885"/>
                      <a:pt x="293645" y="262001"/>
                      <a:pt x="295804" y="264160"/>
                    </a:cubicBezTo>
                    <a:cubicBezTo>
                      <a:pt x="297963" y="266319"/>
                      <a:pt x="300884" y="267547"/>
                      <a:pt x="303424" y="269240"/>
                    </a:cubicBezTo>
                    <a:cubicBezTo>
                      <a:pt x="308058" y="276192"/>
                      <a:pt x="308103" y="278375"/>
                      <a:pt x="316124" y="281940"/>
                    </a:cubicBezTo>
                    <a:cubicBezTo>
                      <a:pt x="321017" y="284115"/>
                      <a:pt x="331364" y="287020"/>
                      <a:pt x="331364" y="287020"/>
                    </a:cubicBezTo>
                    <a:cubicBezTo>
                      <a:pt x="338137" y="286173"/>
                      <a:pt x="346129" y="288448"/>
                      <a:pt x="351684" y="284480"/>
                    </a:cubicBezTo>
                    <a:cubicBezTo>
                      <a:pt x="354525" y="282451"/>
                      <a:pt x="350705" y="277442"/>
                      <a:pt x="349144" y="274320"/>
                    </a:cubicBezTo>
                    <a:cubicBezTo>
                      <a:pt x="346414" y="268859"/>
                      <a:pt x="340915" y="264872"/>
                      <a:pt x="338984" y="259080"/>
                    </a:cubicBezTo>
                    <a:cubicBezTo>
                      <a:pt x="336333" y="251127"/>
                      <a:pt x="332899" y="242125"/>
                      <a:pt x="331364" y="233680"/>
                    </a:cubicBezTo>
                    <a:cubicBezTo>
                      <a:pt x="330293" y="227790"/>
                      <a:pt x="329671" y="221827"/>
                      <a:pt x="328824" y="215900"/>
                    </a:cubicBezTo>
                    <a:cubicBezTo>
                      <a:pt x="329671" y="210820"/>
                      <a:pt x="331364" y="205810"/>
                      <a:pt x="331364" y="200660"/>
                    </a:cubicBezTo>
                    <a:cubicBezTo>
                      <a:pt x="331364" y="170622"/>
                      <a:pt x="331967" y="174528"/>
                      <a:pt x="326284" y="157480"/>
                    </a:cubicBezTo>
                    <a:cubicBezTo>
                      <a:pt x="325437" y="139700"/>
                      <a:pt x="325222" y="121879"/>
                      <a:pt x="323744" y="104140"/>
                    </a:cubicBezTo>
                    <a:cubicBezTo>
                      <a:pt x="323522" y="101472"/>
                      <a:pt x="322689" y="98748"/>
                      <a:pt x="321204" y="96520"/>
                    </a:cubicBezTo>
                    <a:cubicBezTo>
                      <a:pt x="319211" y="93531"/>
                      <a:pt x="316344" y="91200"/>
                      <a:pt x="313584" y="88900"/>
                    </a:cubicBezTo>
                    <a:cubicBezTo>
                      <a:pt x="308263" y="84466"/>
                      <a:pt x="304890" y="82917"/>
                      <a:pt x="298344" y="81280"/>
                    </a:cubicBezTo>
                    <a:cubicBezTo>
                      <a:pt x="294156" y="80233"/>
                      <a:pt x="289809" y="79876"/>
                      <a:pt x="285644" y="78740"/>
                    </a:cubicBezTo>
                    <a:cubicBezTo>
                      <a:pt x="280478" y="77331"/>
                      <a:pt x="270404" y="73660"/>
                      <a:pt x="270404" y="73660"/>
                    </a:cubicBezTo>
                    <a:cubicBezTo>
                      <a:pt x="264477" y="67733"/>
                      <a:pt x="260575" y="58530"/>
                      <a:pt x="252624" y="55880"/>
                    </a:cubicBezTo>
                    <a:cubicBezTo>
                      <a:pt x="244987" y="53334"/>
                      <a:pt x="243949" y="53731"/>
                      <a:pt x="237384" y="48260"/>
                    </a:cubicBezTo>
                    <a:cubicBezTo>
                      <a:pt x="213510" y="28365"/>
                      <a:pt x="253042" y="56159"/>
                      <a:pt x="214524" y="30480"/>
                    </a:cubicBezTo>
                    <a:cubicBezTo>
                      <a:pt x="211984" y="28787"/>
                      <a:pt x="209915" y="25902"/>
                      <a:pt x="206904" y="25400"/>
                    </a:cubicBezTo>
                    <a:cubicBezTo>
                      <a:pt x="188221" y="22286"/>
                      <a:pt x="196660" y="24109"/>
                      <a:pt x="181504" y="20320"/>
                    </a:cubicBezTo>
                    <a:cubicBezTo>
                      <a:pt x="163330" y="8204"/>
                      <a:pt x="185593" y="21812"/>
                      <a:pt x="163724" y="12700"/>
                    </a:cubicBezTo>
                    <a:cubicBezTo>
                      <a:pt x="156734" y="9787"/>
                      <a:pt x="150588" y="4935"/>
                      <a:pt x="143404" y="2540"/>
                    </a:cubicBezTo>
                    <a:lnTo>
                      <a:pt x="135784" y="0"/>
                    </a:lnTo>
                    <a:lnTo>
                      <a:pt x="112924" y="508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07" name="Figura a mano libera 806"/>
              <p:cNvSpPr/>
              <p:nvPr/>
            </p:nvSpPr>
            <p:spPr>
              <a:xfrm>
                <a:off x="4657716" y="5733681"/>
                <a:ext cx="193238" cy="161754"/>
              </a:xfrm>
              <a:custGeom>
                <a:avLst/>
                <a:gdLst>
                  <a:gd name="connsiteX0" fmla="*/ 253415 w 540435"/>
                  <a:gd name="connsiteY0" fmla="*/ 86360 h 400459"/>
                  <a:gd name="connsiteX1" fmla="*/ 261035 w 540435"/>
                  <a:gd name="connsiteY1" fmla="*/ 83820 h 400459"/>
                  <a:gd name="connsiteX2" fmla="*/ 266115 w 540435"/>
                  <a:gd name="connsiteY2" fmla="*/ 76200 h 400459"/>
                  <a:gd name="connsiteX3" fmla="*/ 273735 w 540435"/>
                  <a:gd name="connsiteY3" fmla="*/ 68580 h 400459"/>
                  <a:gd name="connsiteX4" fmla="*/ 286435 w 540435"/>
                  <a:gd name="connsiteY4" fmla="*/ 53340 h 400459"/>
                  <a:gd name="connsiteX5" fmla="*/ 294055 w 540435"/>
                  <a:gd name="connsiteY5" fmla="*/ 50800 h 400459"/>
                  <a:gd name="connsiteX6" fmla="*/ 309295 w 540435"/>
                  <a:gd name="connsiteY6" fmla="*/ 40640 h 400459"/>
                  <a:gd name="connsiteX7" fmla="*/ 316915 w 540435"/>
                  <a:gd name="connsiteY7" fmla="*/ 33020 h 400459"/>
                  <a:gd name="connsiteX8" fmla="*/ 324535 w 540435"/>
                  <a:gd name="connsiteY8" fmla="*/ 27940 h 400459"/>
                  <a:gd name="connsiteX9" fmla="*/ 347395 w 540435"/>
                  <a:gd name="connsiteY9" fmla="*/ 22860 h 400459"/>
                  <a:gd name="connsiteX10" fmla="*/ 370255 w 540435"/>
                  <a:gd name="connsiteY10" fmla="*/ 33020 h 400459"/>
                  <a:gd name="connsiteX11" fmla="*/ 372795 w 540435"/>
                  <a:gd name="connsiteY11" fmla="*/ 40640 h 400459"/>
                  <a:gd name="connsiteX12" fmla="*/ 370255 w 540435"/>
                  <a:gd name="connsiteY12" fmla="*/ 55880 h 400459"/>
                  <a:gd name="connsiteX13" fmla="*/ 365175 w 540435"/>
                  <a:gd name="connsiteY13" fmla="*/ 63500 h 400459"/>
                  <a:gd name="connsiteX14" fmla="*/ 349935 w 540435"/>
                  <a:gd name="connsiteY14" fmla="*/ 73660 h 400459"/>
                  <a:gd name="connsiteX15" fmla="*/ 332155 w 540435"/>
                  <a:gd name="connsiteY15" fmla="*/ 88900 h 400459"/>
                  <a:gd name="connsiteX16" fmla="*/ 329615 w 540435"/>
                  <a:gd name="connsiteY16" fmla="*/ 124460 h 400459"/>
                  <a:gd name="connsiteX17" fmla="*/ 337235 w 540435"/>
                  <a:gd name="connsiteY17" fmla="*/ 129540 h 400459"/>
                  <a:gd name="connsiteX18" fmla="*/ 352475 w 540435"/>
                  <a:gd name="connsiteY18" fmla="*/ 134620 h 400459"/>
                  <a:gd name="connsiteX19" fmla="*/ 360095 w 540435"/>
                  <a:gd name="connsiteY19" fmla="*/ 137160 h 400459"/>
                  <a:gd name="connsiteX20" fmla="*/ 400735 w 540435"/>
                  <a:gd name="connsiteY20" fmla="*/ 134620 h 400459"/>
                  <a:gd name="connsiteX21" fmla="*/ 408355 w 540435"/>
                  <a:gd name="connsiteY21" fmla="*/ 132080 h 400459"/>
                  <a:gd name="connsiteX22" fmla="*/ 423595 w 540435"/>
                  <a:gd name="connsiteY22" fmla="*/ 129540 h 400459"/>
                  <a:gd name="connsiteX23" fmla="*/ 433755 w 540435"/>
                  <a:gd name="connsiteY23" fmla="*/ 106680 h 400459"/>
                  <a:gd name="connsiteX24" fmla="*/ 443915 w 540435"/>
                  <a:gd name="connsiteY24" fmla="*/ 104140 h 400459"/>
                  <a:gd name="connsiteX25" fmla="*/ 464235 w 540435"/>
                  <a:gd name="connsiteY25" fmla="*/ 93980 h 400459"/>
                  <a:gd name="connsiteX26" fmla="*/ 479475 w 540435"/>
                  <a:gd name="connsiteY26" fmla="*/ 88900 h 400459"/>
                  <a:gd name="connsiteX27" fmla="*/ 487095 w 540435"/>
                  <a:gd name="connsiteY27" fmla="*/ 83820 h 400459"/>
                  <a:gd name="connsiteX28" fmla="*/ 502335 w 540435"/>
                  <a:gd name="connsiteY28" fmla="*/ 78740 h 400459"/>
                  <a:gd name="connsiteX29" fmla="*/ 507415 w 540435"/>
                  <a:gd name="connsiteY29" fmla="*/ 71120 h 400459"/>
                  <a:gd name="connsiteX30" fmla="*/ 532815 w 540435"/>
                  <a:gd name="connsiteY30" fmla="*/ 71120 h 400459"/>
                  <a:gd name="connsiteX31" fmla="*/ 537895 w 540435"/>
                  <a:gd name="connsiteY31" fmla="*/ 86360 h 400459"/>
                  <a:gd name="connsiteX32" fmla="*/ 530275 w 540435"/>
                  <a:gd name="connsiteY32" fmla="*/ 106680 h 400459"/>
                  <a:gd name="connsiteX33" fmla="*/ 525195 w 540435"/>
                  <a:gd name="connsiteY33" fmla="*/ 121920 h 400459"/>
                  <a:gd name="connsiteX34" fmla="*/ 522655 w 540435"/>
                  <a:gd name="connsiteY34" fmla="*/ 129540 h 400459"/>
                  <a:gd name="connsiteX35" fmla="*/ 520115 w 540435"/>
                  <a:gd name="connsiteY35" fmla="*/ 137160 h 400459"/>
                  <a:gd name="connsiteX36" fmla="*/ 525195 w 540435"/>
                  <a:gd name="connsiteY36" fmla="*/ 160020 h 400459"/>
                  <a:gd name="connsiteX37" fmla="*/ 520115 w 540435"/>
                  <a:gd name="connsiteY37" fmla="*/ 175260 h 400459"/>
                  <a:gd name="connsiteX38" fmla="*/ 525195 w 540435"/>
                  <a:gd name="connsiteY38" fmla="*/ 208280 h 400459"/>
                  <a:gd name="connsiteX39" fmla="*/ 537895 w 540435"/>
                  <a:gd name="connsiteY39" fmla="*/ 223520 h 400459"/>
                  <a:gd name="connsiteX40" fmla="*/ 540435 w 540435"/>
                  <a:gd name="connsiteY40" fmla="*/ 231140 h 400459"/>
                  <a:gd name="connsiteX41" fmla="*/ 537895 w 540435"/>
                  <a:gd name="connsiteY41" fmla="*/ 248920 h 400459"/>
                  <a:gd name="connsiteX42" fmla="*/ 527735 w 540435"/>
                  <a:gd name="connsiteY42" fmla="*/ 271780 h 400459"/>
                  <a:gd name="connsiteX43" fmla="*/ 520115 w 540435"/>
                  <a:gd name="connsiteY43" fmla="*/ 276860 h 400459"/>
                  <a:gd name="connsiteX44" fmla="*/ 487095 w 540435"/>
                  <a:gd name="connsiteY44" fmla="*/ 274320 h 400459"/>
                  <a:gd name="connsiteX45" fmla="*/ 471855 w 540435"/>
                  <a:gd name="connsiteY45" fmla="*/ 269240 h 400459"/>
                  <a:gd name="connsiteX46" fmla="*/ 461695 w 540435"/>
                  <a:gd name="connsiteY46" fmla="*/ 266700 h 400459"/>
                  <a:gd name="connsiteX47" fmla="*/ 438835 w 540435"/>
                  <a:gd name="connsiteY47" fmla="*/ 276860 h 400459"/>
                  <a:gd name="connsiteX48" fmla="*/ 441375 w 540435"/>
                  <a:gd name="connsiteY48" fmla="*/ 284480 h 400459"/>
                  <a:gd name="connsiteX49" fmla="*/ 448995 w 540435"/>
                  <a:gd name="connsiteY49" fmla="*/ 292100 h 400459"/>
                  <a:gd name="connsiteX50" fmla="*/ 476935 w 540435"/>
                  <a:gd name="connsiteY50" fmla="*/ 299720 h 400459"/>
                  <a:gd name="connsiteX51" fmla="*/ 484555 w 540435"/>
                  <a:gd name="connsiteY51" fmla="*/ 302260 h 400459"/>
                  <a:gd name="connsiteX52" fmla="*/ 499795 w 540435"/>
                  <a:gd name="connsiteY52" fmla="*/ 314960 h 400459"/>
                  <a:gd name="connsiteX53" fmla="*/ 502335 w 540435"/>
                  <a:gd name="connsiteY53" fmla="*/ 322580 h 400459"/>
                  <a:gd name="connsiteX54" fmla="*/ 515035 w 540435"/>
                  <a:gd name="connsiteY54" fmla="*/ 340360 h 400459"/>
                  <a:gd name="connsiteX55" fmla="*/ 517575 w 540435"/>
                  <a:gd name="connsiteY55" fmla="*/ 347980 h 400459"/>
                  <a:gd name="connsiteX56" fmla="*/ 512495 w 540435"/>
                  <a:gd name="connsiteY56" fmla="*/ 363220 h 400459"/>
                  <a:gd name="connsiteX57" fmla="*/ 497255 w 540435"/>
                  <a:gd name="connsiteY57" fmla="*/ 370840 h 400459"/>
                  <a:gd name="connsiteX58" fmla="*/ 489635 w 540435"/>
                  <a:gd name="connsiteY58" fmla="*/ 375920 h 400459"/>
                  <a:gd name="connsiteX59" fmla="*/ 479475 w 540435"/>
                  <a:gd name="connsiteY59" fmla="*/ 378460 h 400459"/>
                  <a:gd name="connsiteX60" fmla="*/ 436295 w 540435"/>
                  <a:gd name="connsiteY60" fmla="*/ 383540 h 400459"/>
                  <a:gd name="connsiteX61" fmla="*/ 413435 w 540435"/>
                  <a:gd name="connsiteY61" fmla="*/ 381000 h 400459"/>
                  <a:gd name="connsiteX62" fmla="*/ 398195 w 540435"/>
                  <a:gd name="connsiteY62" fmla="*/ 368300 h 400459"/>
                  <a:gd name="connsiteX63" fmla="*/ 390575 w 540435"/>
                  <a:gd name="connsiteY63" fmla="*/ 363220 h 400459"/>
                  <a:gd name="connsiteX64" fmla="*/ 377875 w 540435"/>
                  <a:gd name="connsiteY64" fmla="*/ 347980 h 400459"/>
                  <a:gd name="connsiteX65" fmla="*/ 370255 w 540435"/>
                  <a:gd name="connsiteY65" fmla="*/ 342900 h 400459"/>
                  <a:gd name="connsiteX66" fmla="*/ 367715 w 540435"/>
                  <a:gd name="connsiteY66" fmla="*/ 335280 h 400459"/>
                  <a:gd name="connsiteX67" fmla="*/ 347395 w 540435"/>
                  <a:gd name="connsiteY67" fmla="*/ 327660 h 400459"/>
                  <a:gd name="connsiteX68" fmla="*/ 327075 w 540435"/>
                  <a:gd name="connsiteY68" fmla="*/ 330200 h 400459"/>
                  <a:gd name="connsiteX69" fmla="*/ 319455 w 540435"/>
                  <a:gd name="connsiteY69" fmla="*/ 332740 h 400459"/>
                  <a:gd name="connsiteX70" fmla="*/ 306755 w 540435"/>
                  <a:gd name="connsiteY70" fmla="*/ 335280 h 400459"/>
                  <a:gd name="connsiteX71" fmla="*/ 291515 w 540435"/>
                  <a:gd name="connsiteY71" fmla="*/ 345440 h 400459"/>
                  <a:gd name="connsiteX72" fmla="*/ 278815 w 540435"/>
                  <a:gd name="connsiteY72" fmla="*/ 350520 h 400459"/>
                  <a:gd name="connsiteX73" fmla="*/ 271195 w 540435"/>
                  <a:gd name="connsiteY73" fmla="*/ 353060 h 400459"/>
                  <a:gd name="connsiteX74" fmla="*/ 258495 w 540435"/>
                  <a:gd name="connsiteY74" fmla="*/ 358140 h 400459"/>
                  <a:gd name="connsiteX75" fmla="*/ 235635 w 540435"/>
                  <a:gd name="connsiteY75" fmla="*/ 355600 h 400459"/>
                  <a:gd name="connsiteX76" fmla="*/ 230555 w 540435"/>
                  <a:gd name="connsiteY76" fmla="*/ 340360 h 400459"/>
                  <a:gd name="connsiteX77" fmla="*/ 225475 w 540435"/>
                  <a:gd name="connsiteY77" fmla="*/ 317500 h 400459"/>
                  <a:gd name="connsiteX78" fmla="*/ 217855 w 540435"/>
                  <a:gd name="connsiteY78" fmla="*/ 307340 h 400459"/>
                  <a:gd name="connsiteX79" fmla="*/ 212775 w 540435"/>
                  <a:gd name="connsiteY79" fmla="*/ 299720 h 400459"/>
                  <a:gd name="connsiteX80" fmla="*/ 197535 w 540435"/>
                  <a:gd name="connsiteY80" fmla="*/ 292100 h 400459"/>
                  <a:gd name="connsiteX81" fmla="*/ 179755 w 540435"/>
                  <a:gd name="connsiteY81" fmla="*/ 284480 h 400459"/>
                  <a:gd name="connsiteX82" fmla="*/ 172135 w 540435"/>
                  <a:gd name="connsiteY82" fmla="*/ 287020 h 400459"/>
                  <a:gd name="connsiteX83" fmla="*/ 182295 w 540435"/>
                  <a:gd name="connsiteY83" fmla="*/ 312420 h 400459"/>
                  <a:gd name="connsiteX84" fmla="*/ 187375 w 540435"/>
                  <a:gd name="connsiteY84" fmla="*/ 322580 h 400459"/>
                  <a:gd name="connsiteX85" fmla="*/ 194995 w 540435"/>
                  <a:gd name="connsiteY85" fmla="*/ 332740 h 400459"/>
                  <a:gd name="connsiteX86" fmla="*/ 205155 w 540435"/>
                  <a:gd name="connsiteY86" fmla="*/ 337820 h 400459"/>
                  <a:gd name="connsiteX87" fmla="*/ 207695 w 540435"/>
                  <a:gd name="connsiteY87" fmla="*/ 345440 h 400459"/>
                  <a:gd name="connsiteX88" fmla="*/ 205155 w 540435"/>
                  <a:gd name="connsiteY88" fmla="*/ 358140 h 400459"/>
                  <a:gd name="connsiteX89" fmla="*/ 184835 w 540435"/>
                  <a:gd name="connsiteY89" fmla="*/ 365760 h 400459"/>
                  <a:gd name="connsiteX90" fmla="*/ 179755 w 540435"/>
                  <a:gd name="connsiteY90" fmla="*/ 373380 h 400459"/>
                  <a:gd name="connsiteX91" fmla="*/ 172135 w 540435"/>
                  <a:gd name="connsiteY91" fmla="*/ 375920 h 400459"/>
                  <a:gd name="connsiteX92" fmla="*/ 126415 w 540435"/>
                  <a:gd name="connsiteY92" fmla="*/ 373380 h 400459"/>
                  <a:gd name="connsiteX93" fmla="*/ 118795 w 540435"/>
                  <a:gd name="connsiteY93" fmla="*/ 365760 h 400459"/>
                  <a:gd name="connsiteX94" fmla="*/ 116255 w 540435"/>
                  <a:gd name="connsiteY94" fmla="*/ 358140 h 400459"/>
                  <a:gd name="connsiteX95" fmla="*/ 108635 w 540435"/>
                  <a:gd name="connsiteY95" fmla="*/ 353060 h 400459"/>
                  <a:gd name="connsiteX96" fmla="*/ 103555 w 540435"/>
                  <a:gd name="connsiteY96" fmla="*/ 360680 h 400459"/>
                  <a:gd name="connsiteX97" fmla="*/ 101015 w 540435"/>
                  <a:gd name="connsiteY97" fmla="*/ 370840 h 400459"/>
                  <a:gd name="connsiteX98" fmla="*/ 90855 w 540435"/>
                  <a:gd name="connsiteY98" fmla="*/ 388620 h 400459"/>
                  <a:gd name="connsiteX99" fmla="*/ 83235 w 540435"/>
                  <a:gd name="connsiteY99" fmla="*/ 393700 h 400459"/>
                  <a:gd name="connsiteX100" fmla="*/ 62915 w 540435"/>
                  <a:gd name="connsiteY100" fmla="*/ 398780 h 400459"/>
                  <a:gd name="connsiteX101" fmla="*/ 47675 w 540435"/>
                  <a:gd name="connsiteY101" fmla="*/ 396240 h 400459"/>
                  <a:gd name="connsiteX102" fmla="*/ 45135 w 540435"/>
                  <a:gd name="connsiteY102" fmla="*/ 373380 h 400459"/>
                  <a:gd name="connsiteX103" fmla="*/ 37515 w 540435"/>
                  <a:gd name="connsiteY103" fmla="*/ 363220 h 400459"/>
                  <a:gd name="connsiteX104" fmla="*/ 34975 w 540435"/>
                  <a:gd name="connsiteY104" fmla="*/ 322580 h 400459"/>
                  <a:gd name="connsiteX105" fmla="*/ 52755 w 540435"/>
                  <a:gd name="connsiteY105" fmla="*/ 299720 h 400459"/>
                  <a:gd name="connsiteX106" fmla="*/ 65455 w 540435"/>
                  <a:gd name="connsiteY106" fmla="*/ 284480 h 400459"/>
                  <a:gd name="connsiteX107" fmla="*/ 75615 w 540435"/>
                  <a:gd name="connsiteY107" fmla="*/ 281940 h 400459"/>
                  <a:gd name="connsiteX108" fmla="*/ 93395 w 540435"/>
                  <a:gd name="connsiteY108" fmla="*/ 271780 h 400459"/>
                  <a:gd name="connsiteX109" fmla="*/ 101015 w 540435"/>
                  <a:gd name="connsiteY109" fmla="*/ 264160 h 400459"/>
                  <a:gd name="connsiteX110" fmla="*/ 106095 w 540435"/>
                  <a:gd name="connsiteY110" fmla="*/ 248920 h 400459"/>
                  <a:gd name="connsiteX111" fmla="*/ 101015 w 540435"/>
                  <a:gd name="connsiteY111" fmla="*/ 231140 h 400459"/>
                  <a:gd name="connsiteX112" fmla="*/ 80695 w 540435"/>
                  <a:gd name="connsiteY112" fmla="*/ 220980 h 400459"/>
                  <a:gd name="connsiteX113" fmla="*/ 70535 w 540435"/>
                  <a:gd name="connsiteY113" fmla="*/ 218440 h 400459"/>
                  <a:gd name="connsiteX114" fmla="*/ 37515 w 540435"/>
                  <a:gd name="connsiteY114" fmla="*/ 210820 h 400459"/>
                  <a:gd name="connsiteX115" fmla="*/ 22275 w 540435"/>
                  <a:gd name="connsiteY115" fmla="*/ 203200 h 400459"/>
                  <a:gd name="connsiteX116" fmla="*/ 7035 w 540435"/>
                  <a:gd name="connsiteY116" fmla="*/ 198120 h 400459"/>
                  <a:gd name="connsiteX117" fmla="*/ 1955 w 540435"/>
                  <a:gd name="connsiteY117" fmla="*/ 190500 h 400459"/>
                  <a:gd name="connsiteX118" fmla="*/ 19735 w 540435"/>
                  <a:gd name="connsiteY118" fmla="*/ 165100 h 400459"/>
                  <a:gd name="connsiteX119" fmla="*/ 27355 w 540435"/>
                  <a:gd name="connsiteY119" fmla="*/ 160020 h 400459"/>
                  <a:gd name="connsiteX120" fmla="*/ 34975 w 540435"/>
                  <a:gd name="connsiteY120" fmla="*/ 154940 h 400459"/>
                  <a:gd name="connsiteX121" fmla="*/ 42595 w 540435"/>
                  <a:gd name="connsiteY121" fmla="*/ 152400 h 400459"/>
                  <a:gd name="connsiteX122" fmla="*/ 50215 w 540435"/>
                  <a:gd name="connsiteY122" fmla="*/ 144780 h 400459"/>
                  <a:gd name="connsiteX123" fmla="*/ 60375 w 540435"/>
                  <a:gd name="connsiteY123" fmla="*/ 139700 h 400459"/>
                  <a:gd name="connsiteX124" fmla="*/ 75615 w 540435"/>
                  <a:gd name="connsiteY124" fmla="*/ 132080 h 400459"/>
                  <a:gd name="connsiteX125" fmla="*/ 78155 w 540435"/>
                  <a:gd name="connsiteY125" fmla="*/ 124460 h 400459"/>
                  <a:gd name="connsiteX126" fmla="*/ 85775 w 540435"/>
                  <a:gd name="connsiteY126" fmla="*/ 121920 h 400459"/>
                  <a:gd name="connsiteX127" fmla="*/ 93395 w 540435"/>
                  <a:gd name="connsiteY127" fmla="*/ 116840 h 400459"/>
                  <a:gd name="connsiteX128" fmla="*/ 98475 w 540435"/>
                  <a:gd name="connsiteY128" fmla="*/ 45720 h 400459"/>
                  <a:gd name="connsiteX129" fmla="*/ 108635 w 540435"/>
                  <a:gd name="connsiteY129" fmla="*/ 0 h 400459"/>
                  <a:gd name="connsiteX130" fmla="*/ 123875 w 540435"/>
                  <a:gd name="connsiteY130" fmla="*/ 2540 h 400459"/>
                  <a:gd name="connsiteX131" fmla="*/ 141655 w 540435"/>
                  <a:gd name="connsiteY131" fmla="*/ 20320 h 400459"/>
                  <a:gd name="connsiteX132" fmla="*/ 146735 w 540435"/>
                  <a:gd name="connsiteY132" fmla="*/ 27940 h 400459"/>
                  <a:gd name="connsiteX133" fmla="*/ 149275 w 540435"/>
                  <a:gd name="connsiteY133" fmla="*/ 35560 h 400459"/>
                  <a:gd name="connsiteX134" fmla="*/ 154355 w 540435"/>
                  <a:gd name="connsiteY134" fmla="*/ 43180 h 400459"/>
                  <a:gd name="connsiteX135" fmla="*/ 156895 w 540435"/>
                  <a:gd name="connsiteY135" fmla="*/ 50800 h 400459"/>
                  <a:gd name="connsiteX136" fmla="*/ 161975 w 540435"/>
                  <a:gd name="connsiteY136" fmla="*/ 58420 h 400459"/>
                  <a:gd name="connsiteX137" fmla="*/ 164515 w 540435"/>
                  <a:gd name="connsiteY137" fmla="*/ 66040 h 400459"/>
                  <a:gd name="connsiteX138" fmla="*/ 174675 w 540435"/>
                  <a:gd name="connsiteY138" fmla="*/ 71120 h 400459"/>
                  <a:gd name="connsiteX139" fmla="*/ 179755 w 540435"/>
                  <a:gd name="connsiteY139" fmla="*/ 78740 h 400459"/>
                  <a:gd name="connsiteX140" fmla="*/ 194995 w 540435"/>
                  <a:gd name="connsiteY140" fmla="*/ 83820 h 400459"/>
                  <a:gd name="connsiteX141" fmla="*/ 271195 w 540435"/>
                  <a:gd name="connsiteY141" fmla="*/ 88900 h 400459"/>
                  <a:gd name="connsiteX142" fmla="*/ 253415 w 540435"/>
                  <a:gd name="connsiteY142" fmla="*/ 86360 h 400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540435" h="400459">
                    <a:moveTo>
                      <a:pt x="253415" y="86360"/>
                    </a:moveTo>
                    <a:cubicBezTo>
                      <a:pt x="251722" y="85513"/>
                      <a:pt x="258944" y="85493"/>
                      <a:pt x="261035" y="83820"/>
                    </a:cubicBezTo>
                    <a:cubicBezTo>
                      <a:pt x="263419" y="81913"/>
                      <a:pt x="264161" y="78545"/>
                      <a:pt x="266115" y="76200"/>
                    </a:cubicBezTo>
                    <a:cubicBezTo>
                      <a:pt x="268415" y="73440"/>
                      <a:pt x="271435" y="71340"/>
                      <a:pt x="273735" y="68580"/>
                    </a:cubicBezTo>
                    <a:cubicBezTo>
                      <a:pt x="279592" y="61552"/>
                      <a:pt x="278087" y="58905"/>
                      <a:pt x="286435" y="53340"/>
                    </a:cubicBezTo>
                    <a:cubicBezTo>
                      <a:pt x="288663" y="51855"/>
                      <a:pt x="291515" y="51647"/>
                      <a:pt x="294055" y="50800"/>
                    </a:cubicBezTo>
                    <a:cubicBezTo>
                      <a:pt x="318364" y="26491"/>
                      <a:pt x="287239" y="55344"/>
                      <a:pt x="309295" y="40640"/>
                    </a:cubicBezTo>
                    <a:cubicBezTo>
                      <a:pt x="312284" y="38647"/>
                      <a:pt x="314155" y="35320"/>
                      <a:pt x="316915" y="33020"/>
                    </a:cubicBezTo>
                    <a:cubicBezTo>
                      <a:pt x="319260" y="31066"/>
                      <a:pt x="321805" y="29305"/>
                      <a:pt x="324535" y="27940"/>
                    </a:cubicBezTo>
                    <a:cubicBezTo>
                      <a:pt x="330788" y="24814"/>
                      <a:pt x="341542" y="23836"/>
                      <a:pt x="347395" y="22860"/>
                    </a:cubicBezTo>
                    <a:cubicBezTo>
                      <a:pt x="360123" y="24981"/>
                      <a:pt x="363216" y="22462"/>
                      <a:pt x="370255" y="33020"/>
                    </a:cubicBezTo>
                    <a:cubicBezTo>
                      <a:pt x="371740" y="35248"/>
                      <a:pt x="371948" y="38100"/>
                      <a:pt x="372795" y="40640"/>
                    </a:cubicBezTo>
                    <a:cubicBezTo>
                      <a:pt x="371948" y="45720"/>
                      <a:pt x="371884" y="50994"/>
                      <a:pt x="370255" y="55880"/>
                    </a:cubicBezTo>
                    <a:cubicBezTo>
                      <a:pt x="369290" y="58776"/>
                      <a:pt x="367472" y="61490"/>
                      <a:pt x="365175" y="63500"/>
                    </a:cubicBezTo>
                    <a:cubicBezTo>
                      <a:pt x="360580" y="67520"/>
                      <a:pt x="354252" y="69343"/>
                      <a:pt x="349935" y="73660"/>
                    </a:cubicBezTo>
                    <a:cubicBezTo>
                      <a:pt x="339322" y="84273"/>
                      <a:pt x="345189" y="79125"/>
                      <a:pt x="332155" y="88900"/>
                    </a:cubicBezTo>
                    <a:cubicBezTo>
                      <a:pt x="325087" y="103036"/>
                      <a:pt x="322615" y="103459"/>
                      <a:pt x="329615" y="124460"/>
                    </a:cubicBezTo>
                    <a:cubicBezTo>
                      <a:pt x="330580" y="127356"/>
                      <a:pt x="334445" y="128300"/>
                      <a:pt x="337235" y="129540"/>
                    </a:cubicBezTo>
                    <a:cubicBezTo>
                      <a:pt x="342128" y="131715"/>
                      <a:pt x="347395" y="132927"/>
                      <a:pt x="352475" y="134620"/>
                    </a:cubicBezTo>
                    <a:lnTo>
                      <a:pt x="360095" y="137160"/>
                    </a:lnTo>
                    <a:cubicBezTo>
                      <a:pt x="373642" y="136313"/>
                      <a:pt x="387236" y="136041"/>
                      <a:pt x="400735" y="134620"/>
                    </a:cubicBezTo>
                    <a:cubicBezTo>
                      <a:pt x="403398" y="134340"/>
                      <a:pt x="405741" y="132661"/>
                      <a:pt x="408355" y="132080"/>
                    </a:cubicBezTo>
                    <a:cubicBezTo>
                      <a:pt x="413382" y="130963"/>
                      <a:pt x="418515" y="130387"/>
                      <a:pt x="423595" y="129540"/>
                    </a:cubicBezTo>
                    <a:cubicBezTo>
                      <a:pt x="424597" y="126534"/>
                      <a:pt x="428580" y="110130"/>
                      <a:pt x="433755" y="106680"/>
                    </a:cubicBezTo>
                    <a:cubicBezTo>
                      <a:pt x="436660" y="104744"/>
                      <a:pt x="440693" y="105483"/>
                      <a:pt x="443915" y="104140"/>
                    </a:cubicBezTo>
                    <a:cubicBezTo>
                      <a:pt x="450905" y="101227"/>
                      <a:pt x="457051" y="96375"/>
                      <a:pt x="464235" y="93980"/>
                    </a:cubicBezTo>
                    <a:cubicBezTo>
                      <a:pt x="469315" y="92287"/>
                      <a:pt x="475020" y="91870"/>
                      <a:pt x="479475" y="88900"/>
                    </a:cubicBezTo>
                    <a:cubicBezTo>
                      <a:pt x="482015" y="87207"/>
                      <a:pt x="484305" y="85060"/>
                      <a:pt x="487095" y="83820"/>
                    </a:cubicBezTo>
                    <a:cubicBezTo>
                      <a:pt x="491988" y="81645"/>
                      <a:pt x="502335" y="78740"/>
                      <a:pt x="502335" y="78740"/>
                    </a:cubicBezTo>
                    <a:cubicBezTo>
                      <a:pt x="504028" y="76200"/>
                      <a:pt x="505031" y="73027"/>
                      <a:pt x="507415" y="71120"/>
                    </a:cubicBezTo>
                    <a:cubicBezTo>
                      <a:pt x="514132" y="65746"/>
                      <a:pt x="527104" y="70304"/>
                      <a:pt x="532815" y="71120"/>
                    </a:cubicBezTo>
                    <a:cubicBezTo>
                      <a:pt x="534508" y="76200"/>
                      <a:pt x="539194" y="81165"/>
                      <a:pt x="537895" y="86360"/>
                    </a:cubicBezTo>
                    <a:cubicBezTo>
                      <a:pt x="532396" y="108357"/>
                      <a:pt x="539130" y="84543"/>
                      <a:pt x="530275" y="106680"/>
                    </a:cubicBezTo>
                    <a:cubicBezTo>
                      <a:pt x="528286" y="111652"/>
                      <a:pt x="526888" y="116840"/>
                      <a:pt x="525195" y="121920"/>
                    </a:cubicBezTo>
                    <a:lnTo>
                      <a:pt x="522655" y="129540"/>
                    </a:lnTo>
                    <a:lnTo>
                      <a:pt x="520115" y="137160"/>
                    </a:lnTo>
                    <a:cubicBezTo>
                      <a:pt x="520921" y="140383"/>
                      <a:pt x="525410" y="157655"/>
                      <a:pt x="525195" y="160020"/>
                    </a:cubicBezTo>
                    <a:cubicBezTo>
                      <a:pt x="524710" y="165353"/>
                      <a:pt x="520115" y="175260"/>
                      <a:pt x="520115" y="175260"/>
                    </a:cubicBezTo>
                    <a:cubicBezTo>
                      <a:pt x="520507" y="178399"/>
                      <a:pt x="523013" y="202462"/>
                      <a:pt x="525195" y="208280"/>
                    </a:cubicBezTo>
                    <a:cubicBezTo>
                      <a:pt x="527317" y="213938"/>
                      <a:pt x="533942" y="219567"/>
                      <a:pt x="537895" y="223520"/>
                    </a:cubicBezTo>
                    <a:cubicBezTo>
                      <a:pt x="538742" y="226060"/>
                      <a:pt x="540435" y="228463"/>
                      <a:pt x="540435" y="231140"/>
                    </a:cubicBezTo>
                    <a:cubicBezTo>
                      <a:pt x="540435" y="237127"/>
                      <a:pt x="539241" y="243086"/>
                      <a:pt x="537895" y="248920"/>
                    </a:cubicBezTo>
                    <a:cubicBezTo>
                      <a:pt x="536386" y="255459"/>
                      <a:pt x="533199" y="266316"/>
                      <a:pt x="527735" y="271780"/>
                    </a:cubicBezTo>
                    <a:cubicBezTo>
                      <a:pt x="525576" y="273939"/>
                      <a:pt x="522655" y="275167"/>
                      <a:pt x="520115" y="276860"/>
                    </a:cubicBezTo>
                    <a:cubicBezTo>
                      <a:pt x="509108" y="276013"/>
                      <a:pt x="497999" y="276042"/>
                      <a:pt x="487095" y="274320"/>
                    </a:cubicBezTo>
                    <a:cubicBezTo>
                      <a:pt x="481806" y="273485"/>
                      <a:pt x="477050" y="270539"/>
                      <a:pt x="471855" y="269240"/>
                    </a:cubicBezTo>
                    <a:lnTo>
                      <a:pt x="461695" y="266700"/>
                    </a:lnTo>
                    <a:cubicBezTo>
                      <a:pt x="443559" y="272745"/>
                      <a:pt x="450910" y="268810"/>
                      <a:pt x="438835" y="276860"/>
                    </a:cubicBezTo>
                    <a:cubicBezTo>
                      <a:pt x="439682" y="279400"/>
                      <a:pt x="439890" y="282252"/>
                      <a:pt x="441375" y="284480"/>
                    </a:cubicBezTo>
                    <a:cubicBezTo>
                      <a:pt x="443368" y="287469"/>
                      <a:pt x="445855" y="290356"/>
                      <a:pt x="448995" y="292100"/>
                    </a:cubicBezTo>
                    <a:cubicBezTo>
                      <a:pt x="457912" y="297054"/>
                      <a:pt x="467384" y="297332"/>
                      <a:pt x="476935" y="299720"/>
                    </a:cubicBezTo>
                    <a:cubicBezTo>
                      <a:pt x="479532" y="300369"/>
                      <a:pt x="482160" y="301063"/>
                      <a:pt x="484555" y="302260"/>
                    </a:cubicBezTo>
                    <a:cubicBezTo>
                      <a:pt x="491628" y="305796"/>
                      <a:pt x="494178" y="309343"/>
                      <a:pt x="499795" y="314960"/>
                    </a:cubicBezTo>
                    <a:cubicBezTo>
                      <a:pt x="500642" y="317500"/>
                      <a:pt x="501007" y="320255"/>
                      <a:pt x="502335" y="322580"/>
                    </a:cubicBezTo>
                    <a:cubicBezTo>
                      <a:pt x="506937" y="330634"/>
                      <a:pt x="511104" y="332498"/>
                      <a:pt x="515035" y="340360"/>
                    </a:cubicBezTo>
                    <a:cubicBezTo>
                      <a:pt x="516232" y="342755"/>
                      <a:pt x="516728" y="345440"/>
                      <a:pt x="517575" y="347980"/>
                    </a:cubicBezTo>
                    <a:cubicBezTo>
                      <a:pt x="515882" y="353060"/>
                      <a:pt x="515333" y="358679"/>
                      <a:pt x="512495" y="363220"/>
                    </a:cubicBezTo>
                    <a:cubicBezTo>
                      <a:pt x="509186" y="368514"/>
                      <a:pt x="502036" y="368450"/>
                      <a:pt x="497255" y="370840"/>
                    </a:cubicBezTo>
                    <a:cubicBezTo>
                      <a:pt x="494525" y="372205"/>
                      <a:pt x="492441" y="374717"/>
                      <a:pt x="489635" y="375920"/>
                    </a:cubicBezTo>
                    <a:cubicBezTo>
                      <a:pt x="486426" y="377295"/>
                      <a:pt x="482832" y="377501"/>
                      <a:pt x="479475" y="378460"/>
                    </a:cubicBezTo>
                    <a:cubicBezTo>
                      <a:pt x="456383" y="385058"/>
                      <a:pt x="493161" y="379478"/>
                      <a:pt x="436295" y="383540"/>
                    </a:cubicBezTo>
                    <a:cubicBezTo>
                      <a:pt x="428675" y="382693"/>
                      <a:pt x="420906" y="382724"/>
                      <a:pt x="413435" y="381000"/>
                    </a:cubicBezTo>
                    <a:cubicBezTo>
                      <a:pt x="399267" y="377731"/>
                      <a:pt x="406405" y="376510"/>
                      <a:pt x="398195" y="368300"/>
                    </a:cubicBezTo>
                    <a:cubicBezTo>
                      <a:pt x="396036" y="366141"/>
                      <a:pt x="392920" y="365174"/>
                      <a:pt x="390575" y="363220"/>
                    </a:cubicBezTo>
                    <a:cubicBezTo>
                      <a:pt x="365608" y="342414"/>
                      <a:pt x="397855" y="367960"/>
                      <a:pt x="377875" y="347980"/>
                    </a:cubicBezTo>
                    <a:cubicBezTo>
                      <a:pt x="375716" y="345821"/>
                      <a:pt x="372795" y="344593"/>
                      <a:pt x="370255" y="342900"/>
                    </a:cubicBezTo>
                    <a:cubicBezTo>
                      <a:pt x="369408" y="340360"/>
                      <a:pt x="369608" y="337173"/>
                      <a:pt x="367715" y="335280"/>
                    </a:cubicBezTo>
                    <a:cubicBezTo>
                      <a:pt x="363288" y="330853"/>
                      <a:pt x="353065" y="329077"/>
                      <a:pt x="347395" y="327660"/>
                    </a:cubicBezTo>
                    <a:cubicBezTo>
                      <a:pt x="340622" y="328507"/>
                      <a:pt x="333791" y="328979"/>
                      <a:pt x="327075" y="330200"/>
                    </a:cubicBezTo>
                    <a:cubicBezTo>
                      <a:pt x="324441" y="330679"/>
                      <a:pt x="322052" y="332091"/>
                      <a:pt x="319455" y="332740"/>
                    </a:cubicBezTo>
                    <a:cubicBezTo>
                      <a:pt x="315267" y="333787"/>
                      <a:pt x="310988" y="334433"/>
                      <a:pt x="306755" y="335280"/>
                    </a:cubicBezTo>
                    <a:cubicBezTo>
                      <a:pt x="301675" y="338667"/>
                      <a:pt x="297184" y="343173"/>
                      <a:pt x="291515" y="345440"/>
                    </a:cubicBezTo>
                    <a:cubicBezTo>
                      <a:pt x="287282" y="347133"/>
                      <a:pt x="283084" y="348919"/>
                      <a:pt x="278815" y="350520"/>
                    </a:cubicBezTo>
                    <a:cubicBezTo>
                      <a:pt x="276308" y="351460"/>
                      <a:pt x="273702" y="352120"/>
                      <a:pt x="271195" y="353060"/>
                    </a:cubicBezTo>
                    <a:cubicBezTo>
                      <a:pt x="266926" y="354661"/>
                      <a:pt x="262728" y="356447"/>
                      <a:pt x="258495" y="358140"/>
                    </a:cubicBezTo>
                    <a:cubicBezTo>
                      <a:pt x="250875" y="357293"/>
                      <a:pt x="242103" y="359716"/>
                      <a:pt x="235635" y="355600"/>
                    </a:cubicBezTo>
                    <a:cubicBezTo>
                      <a:pt x="231117" y="352725"/>
                      <a:pt x="231435" y="345642"/>
                      <a:pt x="230555" y="340360"/>
                    </a:cubicBezTo>
                    <a:cubicBezTo>
                      <a:pt x="229933" y="336629"/>
                      <a:pt x="228418" y="322649"/>
                      <a:pt x="225475" y="317500"/>
                    </a:cubicBezTo>
                    <a:cubicBezTo>
                      <a:pt x="223375" y="313824"/>
                      <a:pt x="220316" y="310785"/>
                      <a:pt x="217855" y="307340"/>
                    </a:cubicBezTo>
                    <a:cubicBezTo>
                      <a:pt x="216081" y="304856"/>
                      <a:pt x="214934" y="301879"/>
                      <a:pt x="212775" y="299720"/>
                    </a:cubicBezTo>
                    <a:cubicBezTo>
                      <a:pt x="206673" y="293618"/>
                      <a:pt x="204765" y="295199"/>
                      <a:pt x="197535" y="292100"/>
                    </a:cubicBezTo>
                    <a:cubicBezTo>
                      <a:pt x="175564" y="282684"/>
                      <a:pt x="197625" y="290437"/>
                      <a:pt x="179755" y="284480"/>
                    </a:cubicBezTo>
                    <a:cubicBezTo>
                      <a:pt x="177215" y="285327"/>
                      <a:pt x="172467" y="284363"/>
                      <a:pt x="172135" y="287020"/>
                    </a:cubicBezTo>
                    <a:cubicBezTo>
                      <a:pt x="170633" y="299039"/>
                      <a:pt x="177471" y="303978"/>
                      <a:pt x="182295" y="312420"/>
                    </a:cubicBezTo>
                    <a:cubicBezTo>
                      <a:pt x="184174" y="315708"/>
                      <a:pt x="185368" y="319369"/>
                      <a:pt x="187375" y="322580"/>
                    </a:cubicBezTo>
                    <a:cubicBezTo>
                      <a:pt x="189619" y="326170"/>
                      <a:pt x="191781" y="329985"/>
                      <a:pt x="194995" y="332740"/>
                    </a:cubicBezTo>
                    <a:cubicBezTo>
                      <a:pt x="197870" y="335204"/>
                      <a:pt x="201768" y="336127"/>
                      <a:pt x="205155" y="337820"/>
                    </a:cubicBezTo>
                    <a:cubicBezTo>
                      <a:pt x="206002" y="340360"/>
                      <a:pt x="207695" y="342763"/>
                      <a:pt x="207695" y="345440"/>
                    </a:cubicBezTo>
                    <a:cubicBezTo>
                      <a:pt x="207695" y="349757"/>
                      <a:pt x="207965" y="354862"/>
                      <a:pt x="205155" y="358140"/>
                    </a:cubicBezTo>
                    <a:cubicBezTo>
                      <a:pt x="203940" y="359557"/>
                      <a:pt x="188576" y="364513"/>
                      <a:pt x="184835" y="365760"/>
                    </a:cubicBezTo>
                    <a:cubicBezTo>
                      <a:pt x="183142" y="368300"/>
                      <a:pt x="182139" y="371473"/>
                      <a:pt x="179755" y="373380"/>
                    </a:cubicBezTo>
                    <a:cubicBezTo>
                      <a:pt x="177664" y="375053"/>
                      <a:pt x="174812" y="375920"/>
                      <a:pt x="172135" y="375920"/>
                    </a:cubicBezTo>
                    <a:cubicBezTo>
                      <a:pt x="156871" y="375920"/>
                      <a:pt x="141655" y="374227"/>
                      <a:pt x="126415" y="373380"/>
                    </a:cubicBezTo>
                    <a:cubicBezTo>
                      <a:pt x="123875" y="370840"/>
                      <a:pt x="120788" y="368749"/>
                      <a:pt x="118795" y="365760"/>
                    </a:cubicBezTo>
                    <a:cubicBezTo>
                      <a:pt x="117310" y="363532"/>
                      <a:pt x="117928" y="360231"/>
                      <a:pt x="116255" y="358140"/>
                    </a:cubicBezTo>
                    <a:cubicBezTo>
                      <a:pt x="114348" y="355756"/>
                      <a:pt x="111175" y="354753"/>
                      <a:pt x="108635" y="353060"/>
                    </a:cubicBezTo>
                    <a:cubicBezTo>
                      <a:pt x="106942" y="355600"/>
                      <a:pt x="104758" y="357874"/>
                      <a:pt x="103555" y="360680"/>
                    </a:cubicBezTo>
                    <a:cubicBezTo>
                      <a:pt x="102180" y="363889"/>
                      <a:pt x="102241" y="367571"/>
                      <a:pt x="101015" y="370840"/>
                    </a:cubicBezTo>
                    <a:cubicBezTo>
                      <a:pt x="99820" y="374027"/>
                      <a:pt x="93803" y="385672"/>
                      <a:pt x="90855" y="388620"/>
                    </a:cubicBezTo>
                    <a:cubicBezTo>
                      <a:pt x="88696" y="390779"/>
                      <a:pt x="86104" y="392657"/>
                      <a:pt x="83235" y="393700"/>
                    </a:cubicBezTo>
                    <a:cubicBezTo>
                      <a:pt x="76674" y="396086"/>
                      <a:pt x="62915" y="398780"/>
                      <a:pt x="62915" y="398780"/>
                    </a:cubicBezTo>
                    <a:cubicBezTo>
                      <a:pt x="57835" y="397933"/>
                      <a:pt x="50628" y="400459"/>
                      <a:pt x="47675" y="396240"/>
                    </a:cubicBezTo>
                    <a:cubicBezTo>
                      <a:pt x="43278" y="389959"/>
                      <a:pt x="47390" y="380708"/>
                      <a:pt x="45135" y="373380"/>
                    </a:cubicBezTo>
                    <a:cubicBezTo>
                      <a:pt x="43890" y="369334"/>
                      <a:pt x="40055" y="366607"/>
                      <a:pt x="37515" y="363220"/>
                    </a:cubicBezTo>
                    <a:cubicBezTo>
                      <a:pt x="31865" y="346271"/>
                      <a:pt x="28532" y="343198"/>
                      <a:pt x="34975" y="322580"/>
                    </a:cubicBezTo>
                    <a:cubicBezTo>
                      <a:pt x="38827" y="310254"/>
                      <a:pt x="45702" y="308184"/>
                      <a:pt x="52755" y="299720"/>
                    </a:cubicBezTo>
                    <a:cubicBezTo>
                      <a:pt x="57537" y="293982"/>
                      <a:pt x="58372" y="288528"/>
                      <a:pt x="65455" y="284480"/>
                    </a:cubicBezTo>
                    <a:cubicBezTo>
                      <a:pt x="68486" y="282748"/>
                      <a:pt x="72346" y="283166"/>
                      <a:pt x="75615" y="281940"/>
                    </a:cubicBezTo>
                    <a:cubicBezTo>
                      <a:pt x="80132" y="280246"/>
                      <a:pt x="89375" y="275130"/>
                      <a:pt x="93395" y="271780"/>
                    </a:cubicBezTo>
                    <a:cubicBezTo>
                      <a:pt x="96155" y="269480"/>
                      <a:pt x="98475" y="266700"/>
                      <a:pt x="101015" y="264160"/>
                    </a:cubicBezTo>
                    <a:cubicBezTo>
                      <a:pt x="102708" y="259080"/>
                      <a:pt x="107566" y="254069"/>
                      <a:pt x="106095" y="248920"/>
                    </a:cubicBezTo>
                    <a:cubicBezTo>
                      <a:pt x="104402" y="242993"/>
                      <a:pt x="103772" y="236653"/>
                      <a:pt x="101015" y="231140"/>
                    </a:cubicBezTo>
                    <a:cubicBezTo>
                      <a:pt x="96177" y="221464"/>
                      <a:pt x="89905" y="223027"/>
                      <a:pt x="80695" y="220980"/>
                    </a:cubicBezTo>
                    <a:cubicBezTo>
                      <a:pt x="77287" y="220223"/>
                      <a:pt x="73943" y="219197"/>
                      <a:pt x="70535" y="218440"/>
                    </a:cubicBezTo>
                    <a:cubicBezTo>
                      <a:pt x="58446" y="215753"/>
                      <a:pt x="49964" y="214970"/>
                      <a:pt x="37515" y="210820"/>
                    </a:cubicBezTo>
                    <a:cubicBezTo>
                      <a:pt x="9725" y="201557"/>
                      <a:pt x="51818" y="216330"/>
                      <a:pt x="22275" y="203200"/>
                    </a:cubicBezTo>
                    <a:cubicBezTo>
                      <a:pt x="17382" y="201025"/>
                      <a:pt x="7035" y="198120"/>
                      <a:pt x="7035" y="198120"/>
                    </a:cubicBezTo>
                    <a:cubicBezTo>
                      <a:pt x="5342" y="195580"/>
                      <a:pt x="2292" y="193534"/>
                      <a:pt x="1955" y="190500"/>
                    </a:cubicBezTo>
                    <a:cubicBezTo>
                      <a:pt x="0" y="172904"/>
                      <a:pt x="6729" y="173771"/>
                      <a:pt x="19735" y="165100"/>
                    </a:cubicBezTo>
                    <a:lnTo>
                      <a:pt x="27355" y="160020"/>
                    </a:lnTo>
                    <a:cubicBezTo>
                      <a:pt x="29895" y="158327"/>
                      <a:pt x="32079" y="155905"/>
                      <a:pt x="34975" y="154940"/>
                    </a:cubicBezTo>
                    <a:lnTo>
                      <a:pt x="42595" y="152400"/>
                    </a:lnTo>
                    <a:cubicBezTo>
                      <a:pt x="45135" y="149860"/>
                      <a:pt x="47292" y="146868"/>
                      <a:pt x="50215" y="144780"/>
                    </a:cubicBezTo>
                    <a:cubicBezTo>
                      <a:pt x="53296" y="142579"/>
                      <a:pt x="57087" y="141579"/>
                      <a:pt x="60375" y="139700"/>
                    </a:cubicBezTo>
                    <a:cubicBezTo>
                      <a:pt x="74162" y="131822"/>
                      <a:pt x="61644" y="136737"/>
                      <a:pt x="75615" y="132080"/>
                    </a:cubicBezTo>
                    <a:cubicBezTo>
                      <a:pt x="76462" y="129540"/>
                      <a:pt x="76262" y="126353"/>
                      <a:pt x="78155" y="124460"/>
                    </a:cubicBezTo>
                    <a:cubicBezTo>
                      <a:pt x="80048" y="122567"/>
                      <a:pt x="83380" y="123117"/>
                      <a:pt x="85775" y="121920"/>
                    </a:cubicBezTo>
                    <a:cubicBezTo>
                      <a:pt x="88505" y="120555"/>
                      <a:pt x="90855" y="118533"/>
                      <a:pt x="93395" y="116840"/>
                    </a:cubicBezTo>
                    <a:cubicBezTo>
                      <a:pt x="98270" y="77841"/>
                      <a:pt x="95018" y="107947"/>
                      <a:pt x="98475" y="45720"/>
                    </a:cubicBezTo>
                    <a:cubicBezTo>
                      <a:pt x="100890" y="2243"/>
                      <a:pt x="89792" y="12562"/>
                      <a:pt x="108635" y="0"/>
                    </a:cubicBezTo>
                    <a:cubicBezTo>
                      <a:pt x="113715" y="847"/>
                      <a:pt x="119093" y="627"/>
                      <a:pt x="123875" y="2540"/>
                    </a:cubicBezTo>
                    <a:cubicBezTo>
                      <a:pt x="132003" y="5791"/>
                      <a:pt x="136914" y="13682"/>
                      <a:pt x="141655" y="20320"/>
                    </a:cubicBezTo>
                    <a:cubicBezTo>
                      <a:pt x="143429" y="22804"/>
                      <a:pt x="145370" y="25210"/>
                      <a:pt x="146735" y="27940"/>
                    </a:cubicBezTo>
                    <a:cubicBezTo>
                      <a:pt x="147932" y="30335"/>
                      <a:pt x="148078" y="33165"/>
                      <a:pt x="149275" y="35560"/>
                    </a:cubicBezTo>
                    <a:cubicBezTo>
                      <a:pt x="150640" y="38290"/>
                      <a:pt x="152990" y="40450"/>
                      <a:pt x="154355" y="43180"/>
                    </a:cubicBezTo>
                    <a:cubicBezTo>
                      <a:pt x="155552" y="45575"/>
                      <a:pt x="155698" y="48405"/>
                      <a:pt x="156895" y="50800"/>
                    </a:cubicBezTo>
                    <a:cubicBezTo>
                      <a:pt x="158260" y="53530"/>
                      <a:pt x="160610" y="55690"/>
                      <a:pt x="161975" y="58420"/>
                    </a:cubicBezTo>
                    <a:cubicBezTo>
                      <a:pt x="163172" y="60815"/>
                      <a:pt x="162622" y="64147"/>
                      <a:pt x="164515" y="66040"/>
                    </a:cubicBezTo>
                    <a:cubicBezTo>
                      <a:pt x="167192" y="68717"/>
                      <a:pt x="171288" y="69427"/>
                      <a:pt x="174675" y="71120"/>
                    </a:cubicBezTo>
                    <a:cubicBezTo>
                      <a:pt x="176368" y="73660"/>
                      <a:pt x="177166" y="77122"/>
                      <a:pt x="179755" y="78740"/>
                    </a:cubicBezTo>
                    <a:cubicBezTo>
                      <a:pt x="184296" y="81578"/>
                      <a:pt x="189915" y="82127"/>
                      <a:pt x="194995" y="83820"/>
                    </a:cubicBezTo>
                    <a:cubicBezTo>
                      <a:pt x="224401" y="93622"/>
                      <a:pt x="199220" y="86021"/>
                      <a:pt x="271195" y="88900"/>
                    </a:cubicBezTo>
                    <a:cubicBezTo>
                      <a:pt x="272887" y="88968"/>
                      <a:pt x="255108" y="87207"/>
                      <a:pt x="253415" y="8636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08" name="Figura a mano libera 807"/>
              <p:cNvSpPr/>
              <p:nvPr/>
            </p:nvSpPr>
            <p:spPr>
              <a:xfrm>
                <a:off x="4589392" y="5818893"/>
                <a:ext cx="102627" cy="128334"/>
              </a:xfrm>
              <a:custGeom>
                <a:avLst/>
                <a:gdLst>
                  <a:gd name="connsiteX0" fmla="*/ 266700 w 287020"/>
                  <a:gd name="connsiteY0" fmla="*/ 307561 h 317721"/>
                  <a:gd name="connsiteX1" fmla="*/ 274320 w 287020"/>
                  <a:gd name="connsiteY1" fmla="*/ 305021 h 317721"/>
                  <a:gd name="connsiteX2" fmla="*/ 284480 w 287020"/>
                  <a:gd name="connsiteY2" fmla="*/ 282161 h 317721"/>
                  <a:gd name="connsiteX3" fmla="*/ 287020 w 287020"/>
                  <a:gd name="connsiteY3" fmla="*/ 274541 h 317721"/>
                  <a:gd name="connsiteX4" fmla="*/ 284480 w 287020"/>
                  <a:gd name="connsiteY4" fmla="*/ 244061 h 317721"/>
                  <a:gd name="connsiteX5" fmla="*/ 271780 w 287020"/>
                  <a:gd name="connsiteY5" fmla="*/ 231361 h 317721"/>
                  <a:gd name="connsiteX6" fmla="*/ 264160 w 287020"/>
                  <a:gd name="connsiteY6" fmla="*/ 228821 h 317721"/>
                  <a:gd name="connsiteX7" fmla="*/ 243840 w 287020"/>
                  <a:gd name="connsiteY7" fmla="*/ 218661 h 317721"/>
                  <a:gd name="connsiteX8" fmla="*/ 236220 w 287020"/>
                  <a:gd name="connsiteY8" fmla="*/ 213581 h 317721"/>
                  <a:gd name="connsiteX9" fmla="*/ 223520 w 287020"/>
                  <a:gd name="connsiteY9" fmla="*/ 211041 h 317721"/>
                  <a:gd name="connsiteX10" fmla="*/ 208280 w 287020"/>
                  <a:gd name="connsiteY10" fmla="*/ 205961 h 317721"/>
                  <a:gd name="connsiteX11" fmla="*/ 198120 w 287020"/>
                  <a:gd name="connsiteY11" fmla="*/ 200881 h 317721"/>
                  <a:gd name="connsiteX12" fmla="*/ 185420 w 287020"/>
                  <a:gd name="connsiteY12" fmla="*/ 198341 h 317721"/>
                  <a:gd name="connsiteX13" fmla="*/ 167640 w 287020"/>
                  <a:gd name="connsiteY13" fmla="*/ 188181 h 317721"/>
                  <a:gd name="connsiteX14" fmla="*/ 154940 w 287020"/>
                  <a:gd name="connsiteY14" fmla="*/ 178021 h 317721"/>
                  <a:gd name="connsiteX15" fmla="*/ 147320 w 287020"/>
                  <a:gd name="connsiteY15" fmla="*/ 160241 h 317721"/>
                  <a:gd name="connsiteX16" fmla="*/ 139700 w 287020"/>
                  <a:gd name="connsiteY16" fmla="*/ 152621 h 317721"/>
                  <a:gd name="connsiteX17" fmla="*/ 132080 w 287020"/>
                  <a:gd name="connsiteY17" fmla="*/ 137381 h 317721"/>
                  <a:gd name="connsiteX18" fmla="*/ 124460 w 287020"/>
                  <a:gd name="connsiteY18" fmla="*/ 132301 h 317721"/>
                  <a:gd name="connsiteX19" fmla="*/ 119380 w 287020"/>
                  <a:gd name="connsiteY19" fmla="*/ 124681 h 317721"/>
                  <a:gd name="connsiteX20" fmla="*/ 109220 w 287020"/>
                  <a:gd name="connsiteY20" fmla="*/ 119601 h 317721"/>
                  <a:gd name="connsiteX21" fmla="*/ 101600 w 287020"/>
                  <a:gd name="connsiteY21" fmla="*/ 114521 h 317721"/>
                  <a:gd name="connsiteX22" fmla="*/ 91440 w 287020"/>
                  <a:gd name="connsiteY22" fmla="*/ 99281 h 317721"/>
                  <a:gd name="connsiteX23" fmla="*/ 86360 w 287020"/>
                  <a:gd name="connsiteY23" fmla="*/ 25621 h 317721"/>
                  <a:gd name="connsiteX24" fmla="*/ 83820 w 287020"/>
                  <a:gd name="connsiteY24" fmla="*/ 18001 h 317721"/>
                  <a:gd name="connsiteX25" fmla="*/ 76200 w 287020"/>
                  <a:gd name="connsiteY25" fmla="*/ 15461 h 317721"/>
                  <a:gd name="connsiteX26" fmla="*/ 55880 w 287020"/>
                  <a:gd name="connsiteY26" fmla="*/ 7841 h 317721"/>
                  <a:gd name="connsiteX27" fmla="*/ 12700 w 287020"/>
                  <a:gd name="connsiteY27" fmla="*/ 18001 h 317721"/>
                  <a:gd name="connsiteX28" fmla="*/ 10160 w 287020"/>
                  <a:gd name="connsiteY28" fmla="*/ 25621 h 317721"/>
                  <a:gd name="connsiteX29" fmla="*/ 7620 w 287020"/>
                  <a:gd name="connsiteY29" fmla="*/ 78961 h 317721"/>
                  <a:gd name="connsiteX30" fmla="*/ 5080 w 287020"/>
                  <a:gd name="connsiteY30" fmla="*/ 86581 h 317721"/>
                  <a:gd name="connsiteX31" fmla="*/ 0 w 287020"/>
                  <a:gd name="connsiteY31" fmla="*/ 94201 h 317721"/>
                  <a:gd name="connsiteX32" fmla="*/ 2540 w 287020"/>
                  <a:gd name="connsiteY32" fmla="*/ 122141 h 317721"/>
                  <a:gd name="connsiteX33" fmla="*/ 5080 w 287020"/>
                  <a:gd name="connsiteY33" fmla="*/ 129761 h 317721"/>
                  <a:gd name="connsiteX34" fmla="*/ 20320 w 287020"/>
                  <a:gd name="connsiteY34" fmla="*/ 139921 h 317721"/>
                  <a:gd name="connsiteX35" fmla="*/ 30480 w 287020"/>
                  <a:gd name="connsiteY35" fmla="*/ 150081 h 317721"/>
                  <a:gd name="connsiteX36" fmla="*/ 48260 w 287020"/>
                  <a:gd name="connsiteY36" fmla="*/ 167861 h 317721"/>
                  <a:gd name="connsiteX37" fmla="*/ 55880 w 287020"/>
                  <a:gd name="connsiteY37" fmla="*/ 175481 h 317721"/>
                  <a:gd name="connsiteX38" fmla="*/ 60960 w 287020"/>
                  <a:gd name="connsiteY38" fmla="*/ 183101 h 317721"/>
                  <a:gd name="connsiteX39" fmla="*/ 68580 w 287020"/>
                  <a:gd name="connsiteY39" fmla="*/ 185641 h 317721"/>
                  <a:gd name="connsiteX40" fmla="*/ 78740 w 287020"/>
                  <a:gd name="connsiteY40" fmla="*/ 208501 h 317721"/>
                  <a:gd name="connsiteX41" fmla="*/ 78740 w 287020"/>
                  <a:gd name="connsiteY41" fmla="*/ 282161 h 317721"/>
                  <a:gd name="connsiteX42" fmla="*/ 91440 w 287020"/>
                  <a:gd name="connsiteY42" fmla="*/ 297401 h 317721"/>
                  <a:gd name="connsiteX43" fmla="*/ 99060 w 287020"/>
                  <a:gd name="connsiteY43" fmla="*/ 299941 h 317721"/>
                  <a:gd name="connsiteX44" fmla="*/ 114300 w 287020"/>
                  <a:gd name="connsiteY44" fmla="*/ 310101 h 317721"/>
                  <a:gd name="connsiteX45" fmla="*/ 121920 w 287020"/>
                  <a:gd name="connsiteY45" fmla="*/ 315181 h 317721"/>
                  <a:gd name="connsiteX46" fmla="*/ 129540 w 287020"/>
                  <a:gd name="connsiteY46" fmla="*/ 317721 h 317721"/>
                  <a:gd name="connsiteX47" fmla="*/ 160020 w 287020"/>
                  <a:gd name="connsiteY47" fmla="*/ 315181 h 317721"/>
                  <a:gd name="connsiteX48" fmla="*/ 167640 w 287020"/>
                  <a:gd name="connsiteY48" fmla="*/ 310101 h 317721"/>
                  <a:gd name="connsiteX49" fmla="*/ 175260 w 287020"/>
                  <a:gd name="connsiteY49" fmla="*/ 307561 h 317721"/>
                  <a:gd name="connsiteX50" fmla="*/ 182880 w 287020"/>
                  <a:gd name="connsiteY50" fmla="*/ 299941 h 317721"/>
                  <a:gd name="connsiteX51" fmla="*/ 185420 w 287020"/>
                  <a:gd name="connsiteY51" fmla="*/ 292321 h 317721"/>
                  <a:gd name="connsiteX52" fmla="*/ 193040 w 287020"/>
                  <a:gd name="connsiteY52" fmla="*/ 289781 h 317721"/>
                  <a:gd name="connsiteX53" fmla="*/ 223520 w 287020"/>
                  <a:gd name="connsiteY53" fmla="*/ 292321 h 317721"/>
                  <a:gd name="connsiteX54" fmla="*/ 246380 w 287020"/>
                  <a:gd name="connsiteY54" fmla="*/ 305021 h 317721"/>
                  <a:gd name="connsiteX55" fmla="*/ 261620 w 287020"/>
                  <a:gd name="connsiteY55" fmla="*/ 312641 h 317721"/>
                  <a:gd name="connsiteX56" fmla="*/ 279400 w 287020"/>
                  <a:gd name="connsiteY56" fmla="*/ 302481 h 317721"/>
                  <a:gd name="connsiteX57" fmla="*/ 266700 w 287020"/>
                  <a:gd name="connsiteY57" fmla="*/ 307561 h 317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87020" h="317721">
                    <a:moveTo>
                      <a:pt x="266700" y="307561"/>
                    </a:moveTo>
                    <a:cubicBezTo>
                      <a:pt x="265853" y="307984"/>
                      <a:pt x="272229" y="306694"/>
                      <a:pt x="274320" y="305021"/>
                    </a:cubicBezTo>
                    <a:cubicBezTo>
                      <a:pt x="279809" y="300630"/>
                      <a:pt x="282928" y="286818"/>
                      <a:pt x="284480" y="282161"/>
                    </a:cubicBezTo>
                    <a:lnTo>
                      <a:pt x="287020" y="274541"/>
                    </a:lnTo>
                    <a:cubicBezTo>
                      <a:pt x="286173" y="264381"/>
                      <a:pt x="286479" y="254058"/>
                      <a:pt x="284480" y="244061"/>
                    </a:cubicBezTo>
                    <a:cubicBezTo>
                      <a:pt x="283351" y="238417"/>
                      <a:pt x="276296" y="233619"/>
                      <a:pt x="271780" y="231361"/>
                    </a:cubicBezTo>
                    <a:cubicBezTo>
                      <a:pt x="269385" y="230164"/>
                      <a:pt x="266597" y="229929"/>
                      <a:pt x="264160" y="228821"/>
                    </a:cubicBezTo>
                    <a:cubicBezTo>
                      <a:pt x="257266" y="225687"/>
                      <a:pt x="250141" y="222862"/>
                      <a:pt x="243840" y="218661"/>
                    </a:cubicBezTo>
                    <a:cubicBezTo>
                      <a:pt x="241300" y="216968"/>
                      <a:pt x="239078" y="214653"/>
                      <a:pt x="236220" y="213581"/>
                    </a:cubicBezTo>
                    <a:cubicBezTo>
                      <a:pt x="232178" y="212065"/>
                      <a:pt x="227685" y="212177"/>
                      <a:pt x="223520" y="211041"/>
                    </a:cubicBezTo>
                    <a:cubicBezTo>
                      <a:pt x="218354" y="209632"/>
                      <a:pt x="213069" y="208356"/>
                      <a:pt x="208280" y="205961"/>
                    </a:cubicBezTo>
                    <a:cubicBezTo>
                      <a:pt x="204893" y="204268"/>
                      <a:pt x="201712" y="202078"/>
                      <a:pt x="198120" y="200881"/>
                    </a:cubicBezTo>
                    <a:cubicBezTo>
                      <a:pt x="194024" y="199516"/>
                      <a:pt x="189653" y="199188"/>
                      <a:pt x="185420" y="198341"/>
                    </a:cubicBezTo>
                    <a:cubicBezTo>
                      <a:pt x="181436" y="196349"/>
                      <a:pt x="171230" y="191771"/>
                      <a:pt x="167640" y="188181"/>
                    </a:cubicBezTo>
                    <a:cubicBezTo>
                      <a:pt x="156151" y="176692"/>
                      <a:pt x="169775" y="182966"/>
                      <a:pt x="154940" y="178021"/>
                    </a:cubicBezTo>
                    <a:cubicBezTo>
                      <a:pt x="152867" y="171803"/>
                      <a:pt x="151243" y="165734"/>
                      <a:pt x="147320" y="160241"/>
                    </a:cubicBezTo>
                    <a:cubicBezTo>
                      <a:pt x="145232" y="157318"/>
                      <a:pt x="142240" y="155161"/>
                      <a:pt x="139700" y="152621"/>
                    </a:cubicBezTo>
                    <a:cubicBezTo>
                      <a:pt x="137634" y="146423"/>
                      <a:pt x="137004" y="142305"/>
                      <a:pt x="132080" y="137381"/>
                    </a:cubicBezTo>
                    <a:cubicBezTo>
                      <a:pt x="129921" y="135222"/>
                      <a:pt x="127000" y="133994"/>
                      <a:pt x="124460" y="132301"/>
                    </a:cubicBezTo>
                    <a:cubicBezTo>
                      <a:pt x="122767" y="129761"/>
                      <a:pt x="121725" y="126635"/>
                      <a:pt x="119380" y="124681"/>
                    </a:cubicBezTo>
                    <a:cubicBezTo>
                      <a:pt x="116471" y="122257"/>
                      <a:pt x="112508" y="121480"/>
                      <a:pt x="109220" y="119601"/>
                    </a:cubicBezTo>
                    <a:cubicBezTo>
                      <a:pt x="106570" y="118086"/>
                      <a:pt x="104140" y="116214"/>
                      <a:pt x="101600" y="114521"/>
                    </a:cubicBezTo>
                    <a:cubicBezTo>
                      <a:pt x="98213" y="109441"/>
                      <a:pt x="91860" y="105372"/>
                      <a:pt x="91440" y="99281"/>
                    </a:cubicBezTo>
                    <a:cubicBezTo>
                      <a:pt x="89747" y="74728"/>
                      <a:pt x="88657" y="50125"/>
                      <a:pt x="86360" y="25621"/>
                    </a:cubicBezTo>
                    <a:cubicBezTo>
                      <a:pt x="86110" y="22955"/>
                      <a:pt x="85713" y="19894"/>
                      <a:pt x="83820" y="18001"/>
                    </a:cubicBezTo>
                    <a:cubicBezTo>
                      <a:pt x="81927" y="16108"/>
                      <a:pt x="78774" y="16197"/>
                      <a:pt x="76200" y="15461"/>
                    </a:cubicBezTo>
                    <a:cubicBezTo>
                      <a:pt x="60061" y="10850"/>
                      <a:pt x="71663" y="15733"/>
                      <a:pt x="55880" y="7841"/>
                    </a:cubicBezTo>
                    <a:cubicBezTo>
                      <a:pt x="27825" y="9711"/>
                      <a:pt x="21701" y="0"/>
                      <a:pt x="12700" y="18001"/>
                    </a:cubicBezTo>
                    <a:cubicBezTo>
                      <a:pt x="11503" y="20396"/>
                      <a:pt x="11007" y="23081"/>
                      <a:pt x="10160" y="25621"/>
                    </a:cubicBezTo>
                    <a:cubicBezTo>
                      <a:pt x="9313" y="43401"/>
                      <a:pt x="9098" y="61222"/>
                      <a:pt x="7620" y="78961"/>
                    </a:cubicBezTo>
                    <a:cubicBezTo>
                      <a:pt x="7398" y="81629"/>
                      <a:pt x="6277" y="84186"/>
                      <a:pt x="5080" y="86581"/>
                    </a:cubicBezTo>
                    <a:cubicBezTo>
                      <a:pt x="3715" y="89311"/>
                      <a:pt x="1693" y="91661"/>
                      <a:pt x="0" y="94201"/>
                    </a:cubicBezTo>
                    <a:cubicBezTo>
                      <a:pt x="847" y="103514"/>
                      <a:pt x="1217" y="112883"/>
                      <a:pt x="2540" y="122141"/>
                    </a:cubicBezTo>
                    <a:cubicBezTo>
                      <a:pt x="2919" y="124791"/>
                      <a:pt x="3187" y="127868"/>
                      <a:pt x="5080" y="129761"/>
                    </a:cubicBezTo>
                    <a:cubicBezTo>
                      <a:pt x="9397" y="134078"/>
                      <a:pt x="20320" y="139921"/>
                      <a:pt x="20320" y="139921"/>
                    </a:cubicBezTo>
                    <a:cubicBezTo>
                      <a:pt x="25862" y="156546"/>
                      <a:pt x="18165" y="140229"/>
                      <a:pt x="30480" y="150081"/>
                    </a:cubicBezTo>
                    <a:cubicBezTo>
                      <a:pt x="37025" y="155317"/>
                      <a:pt x="42333" y="161934"/>
                      <a:pt x="48260" y="167861"/>
                    </a:cubicBezTo>
                    <a:cubicBezTo>
                      <a:pt x="50800" y="170401"/>
                      <a:pt x="53887" y="172492"/>
                      <a:pt x="55880" y="175481"/>
                    </a:cubicBezTo>
                    <a:cubicBezTo>
                      <a:pt x="57573" y="178021"/>
                      <a:pt x="58576" y="181194"/>
                      <a:pt x="60960" y="183101"/>
                    </a:cubicBezTo>
                    <a:cubicBezTo>
                      <a:pt x="63051" y="184774"/>
                      <a:pt x="66040" y="184794"/>
                      <a:pt x="68580" y="185641"/>
                    </a:cubicBezTo>
                    <a:cubicBezTo>
                      <a:pt x="74625" y="203777"/>
                      <a:pt x="70690" y="196426"/>
                      <a:pt x="78740" y="208501"/>
                    </a:cubicBezTo>
                    <a:cubicBezTo>
                      <a:pt x="76898" y="236129"/>
                      <a:pt x="73903" y="254753"/>
                      <a:pt x="78740" y="282161"/>
                    </a:cubicBezTo>
                    <a:cubicBezTo>
                      <a:pt x="79365" y="285701"/>
                      <a:pt x="89249" y="295940"/>
                      <a:pt x="91440" y="297401"/>
                    </a:cubicBezTo>
                    <a:cubicBezTo>
                      <a:pt x="93668" y="298886"/>
                      <a:pt x="96720" y="298641"/>
                      <a:pt x="99060" y="299941"/>
                    </a:cubicBezTo>
                    <a:cubicBezTo>
                      <a:pt x="104397" y="302906"/>
                      <a:pt x="109220" y="306714"/>
                      <a:pt x="114300" y="310101"/>
                    </a:cubicBezTo>
                    <a:cubicBezTo>
                      <a:pt x="116840" y="311794"/>
                      <a:pt x="119024" y="314216"/>
                      <a:pt x="121920" y="315181"/>
                    </a:cubicBezTo>
                    <a:lnTo>
                      <a:pt x="129540" y="317721"/>
                    </a:lnTo>
                    <a:cubicBezTo>
                      <a:pt x="139700" y="316874"/>
                      <a:pt x="150023" y="317180"/>
                      <a:pt x="160020" y="315181"/>
                    </a:cubicBezTo>
                    <a:cubicBezTo>
                      <a:pt x="163013" y="314582"/>
                      <a:pt x="164910" y="311466"/>
                      <a:pt x="167640" y="310101"/>
                    </a:cubicBezTo>
                    <a:cubicBezTo>
                      <a:pt x="170035" y="308904"/>
                      <a:pt x="172720" y="308408"/>
                      <a:pt x="175260" y="307561"/>
                    </a:cubicBezTo>
                    <a:cubicBezTo>
                      <a:pt x="177800" y="305021"/>
                      <a:pt x="180887" y="302930"/>
                      <a:pt x="182880" y="299941"/>
                    </a:cubicBezTo>
                    <a:cubicBezTo>
                      <a:pt x="184365" y="297713"/>
                      <a:pt x="183527" y="294214"/>
                      <a:pt x="185420" y="292321"/>
                    </a:cubicBezTo>
                    <a:cubicBezTo>
                      <a:pt x="187313" y="290428"/>
                      <a:pt x="190500" y="290628"/>
                      <a:pt x="193040" y="289781"/>
                    </a:cubicBezTo>
                    <a:cubicBezTo>
                      <a:pt x="203200" y="290628"/>
                      <a:pt x="213414" y="290974"/>
                      <a:pt x="223520" y="292321"/>
                    </a:cubicBezTo>
                    <a:cubicBezTo>
                      <a:pt x="236287" y="294023"/>
                      <a:pt x="230384" y="299689"/>
                      <a:pt x="246380" y="305021"/>
                    </a:cubicBezTo>
                    <a:cubicBezTo>
                      <a:pt x="256896" y="308526"/>
                      <a:pt x="251772" y="306076"/>
                      <a:pt x="261620" y="312641"/>
                    </a:cubicBezTo>
                    <a:cubicBezTo>
                      <a:pt x="276183" y="310214"/>
                      <a:pt x="276956" y="314699"/>
                      <a:pt x="279400" y="302481"/>
                    </a:cubicBezTo>
                    <a:cubicBezTo>
                      <a:pt x="279732" y="300821"/>
                      <a:pt x="267547" y="307138"/>
                      <a:pt x="266700" y="30756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09" name="Figura a mano libera 808"/>
              <p:cNvSpPr/>
              <p:nvPr/>
            </p:nvSpPr>
            <p:spPr>
              <a:xfrm>
                <a:off x="4431276" y="5707146"/>
                <a:ext cx="140179" cy="105359"/>
              </a:xfrm>
              <a:custGeom>
                <a:avLst/>
                <a:gdLst>
                  <a:gd name="connsiteX0" fmla="*/ 330694 w 392043"/>
                  <a:gd name="connsiteY0" fmla="*/ 227342 h 260841"/>
                  <a:gd name="connsiteX1" fmla="*/ 335774 w 392043"/>
                  <a:gd name="connsiteY1" fmla="*/ 217182 h 260841"/>
                  <a:gd name="connsiteX2" fmla="*/ 345934 w 392043"/>
                  <a:gd name="connsiteY2" fmla="*/ 214642 h 260841"/>
                  <a:gd name="connsiteX3" fmla="*/ 363714 w 392043"/>
                  <a:gd name="connsiteY3" fmla="*/ 207022 h 260841"/>
                  <a:gd name="connsiteX4" fmla="*/ 371334 w 392043"/>
                  <a:gd name="connsiteY4" fmla="*/ 201942 h 260841"/>
                  <a:gd name="connsiteX5" fmla="*/ 378954 w 392043"/>
                  <a:gd name="connsiteY5" fmla="*/ 194322 h 260841"/>
                  <a:gd name="connsiteX6" fmla="*/ 386574 w 392043"/>
                  <a:gd name="connsiteY6" fmla="*/ 191782 h 260841"/>
                  <a:gd name="connsiteX7" fmla="*/ 391654 w 392043"/>
                  <a:gd name="connsiteY7" fmla="*/ 184162 h 260841"/>
                  <a:gd name="connsiteX8" fmla="*/ 386574 w 392043"/>
                  <a:gd name="connsiteY8" fmla="*/ 151142 h 260841"/>
                  <a:gd name="connsiteX9" fmla="*/ 381494 w 392043"/>
                  <a:gd name="connsiteY9" fmla="*/ 143522 h 260841"/>
                  <a:gd name="connsiteX10" fmla="*/ 373874 w 392043"/>
                  <a:gd name="connsiteY10" fmla="*/ 135902 h 260841"/>
                  <a:gd name="connsiteX11" fmla="*/ 356094 w 392043"/>
                  <a:gd name="connsiteY11" fmla="*/ 133362 h 260841"/>
                  <a:gd name="connsiteX12" fmla="*/ 340854 w 392043"/>
                  <a:gd name="connsiteY12" fmla="*/ 130822 h 260841"/>
                  <a:gd name="connsiteX13" fmla="*/ 325614 w 392043"/>
                  <a:gd name="connsiteY13" fmla="*/ 123202 h 260841"/>
                  <a:gd name="connsiteX14" fmla="*/ 310374 w 392043"/>
                  <a:gd name="connsiteY14" fmla="*/ 115582 h 260841"/>
                  <a:gd name="connsiteX15" fmla="*/ 317994 w 392043"/>
                  <a:gd name="connsiteY15" fmla="*/ 97802 h 260841"/>
                  <a:gd name="connsiteX16" fmla="*/ 325614 w 392043"/>
                  <a:gd name="connsiteY16" fmla="*/ 92722 h 260841"/>
                  <a:gd name="connsiteX17" fmla="*/ 328154 w 392043"/>
                  <a:gd name="connsiteY17" fmla="*/ 85102 h 260841"/>
                  <a:gd name="connsiteX18" fmla="*/ 333234 w 392043"/>
                  <a:gd name="connsiteY18" fmla="*/ 64782 h 260841"/>
                  <a:gd name="connsiteX19" fmla="*/ 328154 w 392043"/>
                  <a:gd name="connsiteY19" fmla="*/ 39382 h 260841"/>
                  <a:gd name="connsiteX20" fmla="*/ 320534 w 392043"/>
                  <a:gd name="connsiteY20" fmla="*/ 31762 h 260841"/>
                  <a:gd name="connsiteX21" fmla="*/ 307834 w 392043"/>
                  <a:gd name="connsiteY21" fmla="*/ 16522 h 260841"/>
                  <a:gd name="connsiteX22" fmla="*/ 297674 w 392043"/>
                  <a:gd name="connsiteY22" fmla="*/ 11442 h 260841"/>
                  <a:gd name="connsiteX23" fmla="*/ 279894 w 392043"/>
                  <a:gd name="connsiteY23" fmla="*/ 6362 h 260841"/>
                  <a:gd name="connsiteX24" fmla="*/ 272274 w 392043"/>
                  <a:gd name="connsiteY24" fmla="*/ 1282 h 260841"/>
                  <a:gd name="connsiteX25" fmla="*/ 259574 w 392043"/>
                  <a:gd name="connsiteY25" fmla="*/ 3822 h 260841"/>
                  <a:gd name="connsiteX26" fmla="*/ 257034 w 392043"/>
                  <a:gd name="connsiteY26" fmla="*/ 13982 h 260841"/>
                  <a:gd name="connsiteX27" fmla="*/ 251954 w 392043"/>
                  <a:gd name="connsiteY27" fmla="*/ 31762 h 260841"/>
                  <a:gd name="connsiteX28" fmla="*/ 249414 w 392043"/>
                  <a:gd name="connsiteY28" fmla="*/ 64782 h 260841"/>
                  <a:gd name="connsiteX29" fmla="*/ 246874 w 392043"/>
                  <a:gd name="connsiteY29" fmla="*/ 72402 h 260841"/>
                  <a:gd name="connsiteX30" fmla="*/ 239254 w 392043"/>
                  <a:gd name="connsiteY30" fmla="*/ 74942 h 260841"/>
                  <a:gd name="connsiteX31" fmla="*/ 234174 w 392043"/>
                  <a:gd name="connsiteY31" fmla="*/ 82562 h 260841"/>
                  <a:gd name="connsiteX32" fmla="*/ 203694 w 392043"/>
                  <a:gd name="connsiteY32" fmla="*/ 82562 h 260841"/>
                  <a:gd name="connsiteX33" fmla="*/ 193534 w 392043"/>
                  <a:gd name="connsiteY33" fmla="*/ 85102 h 260841"/>
                  <a:gd name="connsiteX34" fmla="*/ 185914 w 392043"/>
                  <a:gd name="connsiteY34" fmla="*/ 110502 h 260841"/>
                  <a:gd name="connsiteX35" fmla="*/ 165594 w 392043"/>
                  <a:gd name="connsiteY35" fmla="*/ 118122 h 260841"/>
                  <a:gd name="connsiteX36" fmla="*/ 117334 w 392043"/>
                  <a:gd name="connsiteY36" fmla="*/ 113042 h 260841"/>
                  <a:gd name="connsiteX37" fmla="*/ 109714 w 392043"/>
                  <a:gd name="connsiteY37" fmla="*/ 110502 h 260841"/>
                  <a:gd name="connsiteX38" fmla="*/ 102094 w 392043"/>
                  <a:gd name="connsiteY38" fmla="*/ 105422 h 260841"/>
                  <a:gd name="connsiteX39" fmla="*/ 97014 w 392043"/>
                  <a:gd name="connsiteY39" fmla="*/ 97802 h 260841"/>
                  <a:gd name="connsiteX40" fmla="*/ 74154 w 392043"/>
                  <a:gd name="connsiteY40" fmla="*/ 92722 h 260841"/>
                  <a:gd name="connsiteX41" fmla="*/ 43674 w 392043"/>
                  <a:gd name="connsiteY41" fmla="*/ 97802 h 260841"/>
                  <a:gd name="connsiteX42" fmla="*/ 41134 w 392043"/>
                  <a:gd name="connsiteY42" fmla="*/ 105422 h 260841"/>
                  <a:gd name="connsiteX43" fmla="*/ 48754 w 392043"/>
                  <a:gd name="connsiteY43" fmla="*/ 130822 h 260841"/>
                  <a:gd name="connsiteX44" fmla="*/ 51294 w 392043"/>
                  <a:gd name="connsiteY44" fmla="*/ 138442 h 260841"/>
                  <a:gd name="connsiteX45" fmla="*/ 48754 w 392043"/>
                  <a:gd name="connsiteY45" fmla="*/ 146062 h 260841"/>
                  <a:gd name="connsiteX46" fmla="*/ 5574 w 392043"/>
                  <a:gd name="connsiteY46" fmla="*/ 153682 h 260841"/>
                  <a:gd name="connsiteX47" fmla="*/ 494 w 392043"/>
                  <a:gd name="connsiteY47" fmla="*/ 161302 h 260841"/>
                  <a:gd name="connsiteX48" fmla="*/ 3034 w 392043"/>
                  <a:gd name="connsiteY48" fmla="*/ 171462 h 260841"/>
                  <a:gd name="connsiteX49" fmla="*/ 5574 w 392043"/>
                  <a:gd name="connsiteY49" fmla="*/ 186702 h 260841"/>
                  <a:gd name="connsiteX50" fmla="*/ 8114 w 392043"/>
                  <a:gd name="connsiteY50" fmla="*/ 194322 h 260841"/>
                  <a:gd name="connsiteX51" fmla="*/ 13194 w 392043"/>
                  <a:gd name="connsiteY51" fmla="*/ 214642 h 260841"/>
                  <a:gd name="connsiteX52" fmla="*/ 15734 w 392043"/>
                  <a:gd name="connsiteY52" fmla="*/ 224802 h 260841"/>
                  <a:gd name="connsiteX53" fmla="*/ 18274 w 392043"/>
                  <a:gd name="connsiteY53" fmla="*/ 232422 h 260841"/>
                  <a:gd name="connsiteX54" fmla="*/ 25894 w 392043"/>
                  <a:gd name="connsiteY54" fmla="*/ 237502 h 260841"/>
                  <a:gd name="connsiteX55" fmla="*/ 28434 w 392043"/>
                  <a:gd name="connsiteY55" fmla="*/ 245122 h 260841"/>
                  <a:gd name="connsiteX56" fmla="*/ 43674 w 392043"/>
                  <a:gd name="connsiteY56" fmla="*/ 250202 h 260841"/>
                  <a:gd name="connsiteX57" fmla="*/ 66534 w 392043"/>
                  <a:gd name="connsiteY57" fmla="*/ 245122 h 260841"/>
                  <a:gd name="connsiteX58" fmla="*/ 71614 w 392043"/>
                  <a:gd name="connsiteY58" fmla="*/ 237502 h 260841"/>
                  <a:gd name="connsiteX59" fmla="*/ 86854 w 392043"/>
                  <a:gd name="connsiteY59" fmla="*/ 227342 h 260841"/>
                  <a:gd name="connsiteX60" fmla="*/ 94474 w 392043"/>
                  <a:gd name="connsiteY60" fmla="*/ 219722 h 260841"/>
                  <a:gd name="connsiteX61" fmla="*/ 97014 w 392043"/>
                  <a:gd name="connsiteY61" fmla="*/ 212102 h 260841"/>
                  <a:gd name="connsiteX62" fmla="*/ 107174 w 392043"/>
                  <a:gd name="connsiteY62" fmla="*/ 209562 h 260841"/>
                  <a:gd name="connsiteX63" fmla="*/ 114794 w 392043"/>
                  <a:gd name="connsiteY63" fmla="*/ 204482 h 260841"/>
                  <a:gd name="connsiteX64" fmla="*/ 122414 w 392043"/>
                  <a:gd name="connsiteY64" fmla="*/ 201942 h 260841"/>
                  <a:gd name="connsiteX65" fmla="*/ 201154 w 392043"/>
                  <a:gd name="connsiteY65" fmla="*/ 204482 h 260841"/>
                  <a:gd name="connsiteX66" fmla="*/ 216394 w 392043"/>
                  <a:gd name="connsiteY66" fmla="*/ 209562 h 260841"/>
                  <a:gd name="connsiteX67" fmla="*/ 224014 w 392043"/>
                  <a:gd name="connsiteY67" fmla="*/ 212102 h 260841"/>
                  <a:gd name="connsiteX68" fmla="*/ 229094 w 392043"/>
                  <a:gd name="connsiteY68" fmla="*/ 240042 h 260841"/>
                  <a:gd name="connsiteX69" fmla="*/ 244334 w 392043"/>
                  <a:gd name="connsiteY69" fmla="*/ 247662 h 260841"/>
                  <a:gd name="connsiteX70" fmla="*/ 269734 w 392043"/>
                  <a:gd name="connsiteY70" fmla="*/ 255282 h 260841"/>
                  <a:gd name="connsiteX71" fmla="*/ 295134 w 392043"/>
                  <a:gd name="connsiteY71" fmla="*/ 255282 h 260841"/>
                  <a:gd name="connsiteX72" fmla="*/ 300214 w 392043"/>
                  <a:gd name="connsiteY72" fmla="*/ 247662 h 260841"/>
                  <a:gd name="connsiteX73" fmla="*/ 323074 w 392043"/>
                  <a:gd name="connsiteY73" fmla="*/ 234962 h 260841"/>
                  <a:gd name="connsiteX74" fmla="*/ 328154 w 392043"/>
                  <a:gd name="connsiteY74" fmla="*/ 227342 h 260841"/>
                  <a:gd name="connsiteX75" fmla="*/ 330694 w 392043"/>
                  <a:gd name="connsiteY75" fmla="*/ 227342 h 2608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392043" h="260841">
                    <a:moveTo>
                      <a:pt x="330694" y="227342"/>
                    </a:moveTo>
                    <a:cubicBezTo>
                      <a:pt x="331964" y="225649"/>
                      <a:pt x="332865" y="219606"/>
                      <a:pt x="335774" y="217182"/>
                    </a:cubicBezTo>
                    <a:cubicBezTo>
                      <a:pt x="338456" y="214947"/>
                      <a:pt x="342725" y="216017"/>
                      <a:pt x="345934" y="214642"/>
                    </a:cubicBezTo>
                    <a:cubicBezTo>
                      <a:pt x="370491" y="204117"/>
                      <a:pt x="334545" y="214314"/>
                      <a:pt x="363714" y="207022"/>
                    </a:cubicBezTo>
                    <a:cubicBezTo>
                      <a:pt x="366254" y="205329"/>
                      <a:pt x="368989" y="203896"/>
                      <a:pt x="371334" y="201942"/>
                    </a:cubicBezTo>
                    <a:cubicBezTo>
                      <a:pt x="374094" y="199642"/>
                      <a:pt x="375965" y="196315"/>
                      <a:pt x="378954" y="194322"/>
                    </a:cubicBezTo>
                    <a:cubicBezTo>
                      <a:pt x="381182" y="192837"/>
                      <a:pt x="384034" y="192629"/>
                      <a:pt x="386574" y="191782"/>
                    </a:cubicBezTo>
                    <a:cubicBezTo>
                      <a:pt x="388267" y="189242"/>
                      <a:pt x="391420" y="187206"/>
                      <a:pt x="391654" y="184162"/>
                    </a:cubicBezTo>
                    <a:cubicBezTo>
                      <a:pt x="392043" y="179111"/>
                      <a:pt x="390799" y="159593"/>
                      <a:pt x="386574" y="151142"/>
                    </a:cubicBezTo>
                    <a:cubicBezTo>
                      <a:pt x="385209" y="148412"/>
                      <a:pt x="383448" y="145867"/>
                      <a:pt x="381494" y="143522"/>
                    </a:cubicBezTo>
                    <a:cubicBezTo>
                      <a:pt x="379194" y="140762"/>
                      <a:pt x="377209" y="137236"/>
                      <a:pt x="373874" y="135902"/>
                    </a:cubicBezTo>
                    <a:cubicBezTo>
                      <a:pt x="368315" y="133679"/>
                      <a:pt x="362011" y="134272"/>
                      <a:pt x="356094" y="133362"/>
                    </a:cubicBezTo>
                    <a:cubicBezTo>
                      <a:pt x="351004" y="132579"/>
                      <a:pt x="345881" y="131939"/>
                      <a:pt x="340854" y="130822"/>
                    </a:cubicBezTo>
                    <a:cubicBezTo>
                      <a:pt x="329362" y="128268"/>
                      <a:pt x="336574" y="128682"/>
                      <a:pt x="325614" y="123202"/>
                    </a:cubicBezTo>
                    <a:cubicBezTo>
                      <a:pt x="304582" y="112686"/>
                      <a:pt x="332212" y="130141"/>
                      <a:pt x="310374" y="115582"/>
                    </a:cubicBezTo>
                    <a:cubicBezTo>
                      <a:pt x="312317" y="107809"/>
                      <a:pt x="312147" y="103649"/>
                      <a:pt x="317994" y="97802"/>
                    </a:cubicBezTo>
                    <a:cubicBezTo>
                      <a:pt x="320153" y="95643"/>
                      <a:pt x="323074" y="94415"/>
                      <a:pt x="325614" y="92722"/>
                    </a:cubicBezTo>
                    <a:cubicBezTo>
                      <a:pt x="326461" y="90182"/>
                      <a:pt x="327450" y="87685"/>
                      <a:pt x="328154" y="85102"/>
                    </a:cubicBezTo>
                    <a:cubicBezTo>
                      <a:pt x="329991" y="78366"/>
                      <a:pt x="333234" y="64782"/>
                      <a:pt x="333234" y="64782"/>
                    </a:cubicBezTo>
                    <a:cubicBezTo>
                      <a:pt x="331541" y="56315"/>
                      <a:pt x="334259" y="45487"/>
                      <a:pt x="328154" y="39382"/>
                    </a:cubicBezTo>
                    <a:cubicBezTo>
                      <a:pt x="325614" y="36842"/>
                      <a:pt x="322834" y="34522"/>
                      <a:pt x="320534" y="31762"/>
                    </a:cubicBezTo>
                    <a:cubicBezTo>
                      <a:pt x="313981" y="23899"/>
                      <a:pt x="317001" y="23070"/>
                      <a:pt x="307834" y="16522"/>
                    </a:cubicBezTo>
                    <a:cubicBezTo>
                      <a:pt x="304753" y="14321"/>
                      <a:pt x="301154" y="12934"/>
                      <a:pt x="297674" y="11442"/>
                    </a:cubicBezTo>
                    <a:cubicBezTo>
                      <a:pt x="292573" y="9256"/>
                      <a:pt x="285050" y="7651"/>
                      <a:pt x="279894" y="6362"/>
                    </a:cubicBezTo>
                    <a:cubicBezTo>
                      <a:pt x="277354" y="4669"/>
                      <a:pt x="275303" y="1661"/>
                      <a:pt x="272274" y="1282"/>
                    </a:cubicBezTo>
                    <a:cubicBezTo>
                      <a:pt x="267990" y="747"/>
                      <a:pt x="262891" y="1058"/>
                      <a:pt x="259574" y="3822"/>
                    </a:cubicBezTo>
                    <a:cubicBezTo>
                      <a:pt x="256892" y="6057"/>
                      <a:pt x="257993" y="10625"/>
                      <a:pt x="257034" y="13982"/>
                    </a:cubicBezTo>
                    <a:cubicBezTo>
                      <a:pt x="249746" y="39489"/>
                      <a:pt x="259894" y="0"/>
                      <a:pt x="251954" y="31762"/>
                    </a:cubicBezTo>
                    <a:cubicBezTo>
                      <a:pt x="251107" y="42769"/>
                      <a:pt x="250783" y="53828"/>
                      <a:pt x="249414" y="64782"/>
                    </a:cubicBezTo>
                    <a:cubicBezTo>
                      <a:pt x="249082" y="67439"/>
                      <a:pt x="248767" y="70509"/>
                      <a:pt x="246874" y="72402"/>
                    </a:cubicBezTo>
                    <a:cubicBezTo>
                      <a:pt x="244981" y="74295"/>
                      <a:pt x="241794" y="74095"/>
                      <a:pt x="239254" y="74942"/>
                    </a:cubicBezTo>
                    <a:cubicBezTo>
                      <a:pt x="237561" y="77482"/>
                      <a:pt x="236558" y="80655"/>
                      <a:pt x="234174" y="82562"/>
                    </a:cubicBezTo>
                    <a:cubicBezTo>
                      <a:pt x="226909" y="88374"/>
                      <a:pt x="207371" y="82971"/>
                      <a:pt x="203694" y="82562"/>
                    </a:cubicBezTo>
                    <a:cubicBezTo>
                      <a:pt x="200307" y="83409"/>
                      <a:pt x="196439" y="83166"/>
                      <a:pt x="193534" y="85102"/>
                    </a:cubicBezTo>
                    <a:cubicBezTo>
                      <a:pt x="185009" y="90785"/>
                      <a:pt x="189130" y="103267"/>
                      <a:pt x="185914" y="110502"/>
                    </a:cubicBezTo>
                    <a:cubicBezTo>
                      <a:pt x="183362" y="116245"/>
                      <a:pt x="169041" y="117433"/>
                      <a:pt x="165594" y="118122"/>
                    </a:cubicBezTo>
                    <a:cubicBezTo>
                      <a:pt x="144497" y="116615"/>
                      <a:pt x="134868" y="117425"/>
                      <a:pt x="117334" y="113042"/>
                    </a:cubicBezTo>
                    <a:cubicBezTo>
                      <a:pt x="114737" y="112393"/>
                      <a:pt x="112109" y="111699"/>
                      <a:pt x="109714" y="110502"/>
                    </a:cubicBezTo>
                    <a:cubicBezTo>
                      <a:pt x="106984" y="109137"/>
                      <a:pt x="104634" y="107115"/>
                      <a:pt x="102094" y="105422"/>
                    </a:cubicBezTo>
                    <a:cubicBezTo>
                      <a:pt x="100401" y="102882"/>
                      <a:pt x="99398" y="99709"/>
                      <a:pt x="97014" y="97802"/>
                    </a:cubicBezTo>
                    <a:cubicBezTo>
                      <a:pt x="93723" y="95169"/>
                      <a:pt x="74310" y="92748"/>
                      <a:pt x="74154" y="92722"/>
                    </a:cubicBezTo>
                    <a:cubicBezTo>
                      <a:pt x="63994" y="94415"/>
                      <a:pt x="53288" y="94104"/>
                      <a:pt x="43674" y="97802"/>
                    </a:cubicBezTo>
                    <a:cubicBezTo>
                      <a:pt x="41175" y="98763"/>
                      <a:pt x="41134" y="102745"/>
                      <a:pt x="41134" y="105422"/>
                    </a:cubicBezTo>
                    <a:cubicBezTo>
                      <a:pt x="41134" y="109261"/>
                      <a:pt x="48458" y="129935"/>
                      <a:pt x="48754" y="130822"/>
                    </a:cubicBezTo>
                    <a:lnTo>
                      <a:pt x="51294" y="138442"/>
                    </a:lnTo>
                    <a:cubicBezTo>
                      <a:pt x="50447" y="140982"/>
                      <a:pt x="50427" y="143971"/>
                      <a:pt x="48754" y="146062"/>
                    </a:cubicBezTo>
                    <a:cubicBezTo>
                      <a:pt x="39912" y="157115"/>
                      <a:pt x="10446" y="153334"/>
                      <a:pt x="5574" y="153682"/>
                    </a:cubicBezTo>
                    <a:cubicBezTo>
                      <a:pt x="3881" y="156222"/>
                      <a:pt x="926" y="158280"/>
                      <a:pt x="494" y="161302"/>
                    </a:cubicBezTo>
                    <a:cubicBezTo>
                      <a:pt x="0" y="164758"/>
                      <a:pt x="2349" y="168039"/>
                      <a:pt x="3034" y="171462"/>
                    </a:cubicBezTo>
                    <a:cubicBezTo>
                      <a:pt x="4044" y="176512"/>
                      <a:pt x="4457" y="181675"/>
                      <a:pt x="5574" y="186702"/>
                    </a:cubicBezTo>
                    <a:cubicBezTo>
                      <a:pt x="6155" y="189316"/>
                      <a:pt x="7410" y="191739"/>
                      <a:pt x="8114" y="194322"/>
                    </a:cubicBezTo>
                    <a:cubicBezTo>
                      <a:pt x="9951" y="201058"/>
                      <a:pt x="11501" y="207869"/>
                      <a:pt x="13194" y="214642"/>
                    </a:cubicBezTo>
                    <a:cubicBezTo>
                      <a:pt x="14041" y="218029"/>
                      <a:pt x="14630" y="221490"/>
                      <a:pt x="15734" y="224802"/>
                    </a:cubicBezTo>
                    <a:cubicBezTo>
                      <a:pt x="16581" y="227342"/>
                      <a:pt x="16601" y="230331"/>
                      <a:pt x="18274" y="232422"/>
                    </a:cubicBezTo>
                    <a:cubicBezTo>
                      <a:pt x="20181" y="234806"/>
                      <a:pt x="23354" y="235809"/>
                      <a:pt x="25894" y="237502"/>
                    </a:cubicBezTo>
                    <a:cubicBezTo>
                      <a:pt x="26741" y="240042"/>
                      <a:pt x="26255" y="243566"/>
                      <a:pt x="28434" y="245122"/>
                    </a:cubicBezTo>
                    <a:cubicBezTo>
                      <a:pt x="32791" y="248234"/>
                      <a:pt x="43674" y="250202"/>
                      <a:pt x="43674" y="250202"/>
                    </a:cubicBezTo>
                    <a:cubicBezTo>
                      <a:pt x="43830" y="250176"/>
                      <a:pt x="63243" y="247755"/>
                      <a:pt x="66534" y="245122"/>
                    </a:cubicBezTo>
                    <a:cubicBezTo>
                      <a:pt x="68918" y="243215"/>
                      <a:pt x="69317" y="239512"/>
                      <a:pt x="71614" y="237502"/>
                    </a:cubicBezTo>
                    <a:cubicBezTo>
                      <a:pt x="76209" y="233482"/>
                      <a:pt x="82537" y="231659"/>
                      <a:pt x="86854" y="227342"/>
                    </a:cubicBezTo>
                    <a:lnTo>
                      <a:pt x="94474" y="219722"/>
                    </a:lnTo>
                    <a:cubicBezTo>
                      <a:pt x="95321" y="217182"/>
                      <a:pt x="94923" y="213775"/>
                      <a:pt x="97014" y="212102"/>
                    </a:cubicBezTo>
                    <a:cubicBezTo>
                      <a:pt x="99740" y="209921"/>
                      <a:pt x="103965" y="210937"/>
                      <a:pt x="107174" y="209562"/>
                    </a:cubicBezTo>
                    <a:cubicBezTo>
                      <a:pt x="109980" y="208359"/>
                      <a:pt x="112064" y="205847"/>
                      <a:pt x="114794" y="204482"/>
                    </a:cubicBezTo>
                    <a:cubicBezTo>
                      <a:pt x="117189" y="203285"/>
                      <a:pt x="119874" y="202789"/>
                      <a:pt x="122414" y="201942"/>
                    </a:cubicBezTo>
                    <a:cubicBezTo>
                      <a:pt x="148661" y="202789"/>
                      <a:pt x="174980" y="202360"/>
                      <a:pt x="201154" y="204482"/>
                    </a:cubicBezTo>
                    <a:cubicBezTo>
                      <a:pt x="206491" y="204915"/>
                      <a:pt x="211314" y="207869"/>
                      <a:pt x="216394" y="209562"/>
                    </a:cubicBezTo>
                    <a:lnTo>
                      <a:pt x="224014" y="212102"/>
                    </a:lnTo>
                    <a:cubicBezTo>
                      <a:pt x="224025" y="212170"/>
                      <a:pt x="228259" y="238580"/>
                      <a:pt x="229094" y="240042"/>
                    </a:cubicBezTo>
                    <a:cubicBezTo>
                      <a:pt x="232006" y="245138"/>
                      <a:pt x="239901" y="245446"/>
                      <a:pt x="244334" y="247662"/>
                    </a:cubicBezTo>
                    <a:cubicBezTo>
                      <a:pt x="262816" y="256903"/>
                      <a:pt x="237399" y="250663"/>
                      <a:pt x="269734" y="255282"/>
                    </a:cubicBezTo>
                    <a:cubicBezTo>
                      <a:pt x="279491" y="258534"/>
                      <a:pt x="282626" y="260841"/>
                      <a:pt x="295134" y="255282"/>
                    </a:cubicBezTo>
                    <a:cubicBezTo>
                      <a:pt x="297924" y="254042"/>
                      <a:pt x="297917" y="249672"/>
                      <a:pt x="300214" y="247662"/>
                    </a:cubicBezTo>
                    <a:cubicBezTo>
                      <a:pt x="310963" y="238256"/>
                      <a:pt x="312608" y="238451"/>
                      <a:pt x="323074" y="234962"/>
                    </a:cubicBezTo>
                    <a:cubicBezTo>
                      <a:pt x="324767" y="232422"/>
                      <a:pt x="325995" y="229501"/>
                      <a:pt x="328154" y="227342"/>
                    </a:cubicBezTo>
                    <a:cubicBezTo>
                      <a:pt x="335306" y="220190"/>
                      <a:pt x="329424" y="229035"/>
                      <a:pt x="330694" y="22734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10" name="Figura a mano libera 809"/>
              <p:cNvSpPr/>
              <p:nvPr/>
            </p:nvSpPr>
            <p:spPr>
              <a:xfrm>
                <a:off x="4893936" y="5885791"/>
                <a:ext cx="405215" cy="783810"/>
              </a:xfrm>
              <a:custGeom>
                <a:avLst/>
                <a:gdLst>
                  <a:gd name="connsiteX0" fmla="*/ 508439 w 1133279"/>
                  <a:gd name="connsiteY0" fmla="*/ 27096 h 1940507"/>
                  <a:gd name="connsiteX1" fmla="*/ 493199 w 1133279"/>
                  <a:gd name="connsiteY1" fmla="*/ 38526 h 1940507"/>
                  <a:gd name="connsiteX2" fmla="*/ 477959 w 1133279"/>
                  <a:gd name="connsiteY2" fmla="*/ 42336 h 1940507"/>
                  <a:gd name="connsiteX3" fmla="*/ 458909 w 1133279"/>
                  <a:gd name="connsiteY3" fmla="*/ 61386 h 1940507"/>
                  <a:gd name="connsiteX4" fmla="*/ 439859 w 1133279"/>
                  <a:gd name="connsiteY4" fmla="*/ 69006 h 1940507"/>
                  <a:gd name="connsiteX5" fmla="*/ 424619 w 1133279"/>
                  <a:gd name="connsiteY5" fmla="*/ 76626 h 1940507"/>
                  <a:gd name="connsiteX6" fmla="*/ 409379 w 1133279"/>
                  <a:gd name="connsiteY6" fmla="*/ 88056 h 1940507"/>
                  <a:gd name="connsiteX7" fmla="*/ 390329 w 1133279"/>
                  <a:gd name="connsiteY7" fmla="*/ 95676 h 1940507"/>
                  <a:gd name="connsiteX8" fmla="*/ 375089 w 1133279"/>
                  <a:gd name="connsiteY8" fmla="*/ 107106 h 1940507"/>
                  <a:gd name="connsiteX9" fmla="*/ 359849 w 1133279"/>
                  <a:gd name="connsiteY9" fmla="*/ 114726 h 1940507"/>
                  <a:gd name="connsiteX10" fmla="*/ 348419 w 1133279"/>
                  <a:gd name="connsiteY10" fmla="*/ 126156 h 1940507"/>
                  <a:gd name="connsiteX11" fmla="*/ 317939 w 1133279"/>
                  <a:gd name="connsiteY11" fmla="*/ 152826 h 1940507"/>
                  <a:gd name="connsiteX12" fmla="*/ 310319 w 1133279"/>
                  <a:gd name="connsiteY12" fmla="*/ 164256 h 1940507"/>
                  <a:gd name="connsiteX13" fmla="*/ 283649 w 1133279"/>
                  <a:gd name="connsiteY13" fmla="*/ 198546 h 1940507"/>
                  <a:gd name="connsiteX14" fmla="*/ 276029 w 1133279"/>
                  <a:gd name="connsiteY14" fmla="*/ 213786 h 1940507"/>
                  <a:gd name="connsiteX15" fmla="*/ 272219 w 1133279"/>
                  <a:gd name="connsiteY15" fmla="*/ 225216 h 1940507"/>
                  <a:gd name="connsiteX16" fmla="*/ 249359 w 1133279"/>
                  <a:gd name="connsiteY16" fmla="*/ 248076 h 1940507"/>
                  <a:gd name="connsiteX17" fmla="*/ 234119 w 1133279"/>
                  <a:gd name="connsiteY17" fmla="*/ 251886 h 1940507"/>
                  <a:gd name="connsiteX18" fmla="*/ 180779 w 1133279"/>
                  <a:gd name="connsiteY18" fmla="*/ 259506 h 1940507"/>
                  <a:gd name="connsiteX19" fmla="*/ 169349 w 1133279"/>
                  <a:gd name="connsiteY19" fmla="*/ 263316 h 1940507"/>
                  <a:gd name="connsiteX20" fmla="*/ 154109 w 1133279"/>
                  <a:gd name="connsiteY20" fmla="*/ 267126 h 1940507"/>
                  <a:gd name="connsiteX21" fmla="*/ 142679 w 1133279"/>
                  <a:gd name="connsiteY21" fmla="*/ 274746 h 1940507"/>
                  <a:gd name="connsiteX22" fmla="*/ 127439 w 1133279"/>
                  <a:gd name="connsiteY22" fmla="*/ 282366 h 1940507"/>
                  <a:gd name="connsiteX23" fmla="*/ 104579 w 1133279"/>
                  <a:gd name="connsiteY23" fmla="*/ 297606 h 1940507"/>
                  <a:gd name="connsiteX24" fmla="*/ 85529 w 1133279"/>
                  <a:gd name="connsiteY24" fmla="*/ 331896 h 1940507"/>
                  <a:gd name="connsiteX25" fmla="*/ 89339 w 1133279"/>
                  <a:gd name="connsiteY25" fmla="*/ 354756 h 1940507"/>
                  <a:gd name="connsiteX26" fmla="*/ 104579 w 1133279"/>
                  <a:gd name="connsiteY26" fmla="*/ 381426 h 1940507"/>
                  <a:gd name="connsiteX27" fmla="*/ 108389 w 1133279"/>
                  <a:gd name="connsiteY27" fmla="*/ 392856 h 1940507"/>
                  <a:gd name="connsiteX28" fmla="*/ 100769 w 1133279"/>
                  <a:gd name="connsiteY28" fmla="*/ 411906 h 1940507"/>
                  <a:gd name="connsiteX29" fmla="*/ 74099 w 1133279"/>
                  <a:gd name="connsiteY29" fmla="*/ 423336 h 1940507"/>
                  <a:gd name="connsiteX30" fmla="*/ 47429 w 1133279"/>
                  <a:gd name="connsiteY30" fmla="*/ 434766 h 1940507"/>
                  <a:gd name="connsiteX31" fmla="*/ 43619 w 1133279"/>
                  <a:gd name="connsiteY31" fmla="*/ 499536 h 1940507"/>
                  <a:gd name="connsiteX32" fmla="*/ 20759 w 1133279"/>
                  <a:gd name="connsiteY32" fmla="*/ 514776 h 1940507"/>
                  <a:gd name="connsiteX33" fmla="*/ 9329 w 1133279"/>
                  <a:gd name="connsiteY33" fmla="*/ 522396 h 1940507"/>
                  <a:gd name="connsiteX34" fmla="*/ 1709 w 1133279"/>
                  <a:gd name="connsiteY34" fmla="*/ 533826 h 1940507"/>
                  <a:gd name="connsiteX35" fmla="*/ 13139 w 1133279"/>
                  <a:gd name="connsiteY35" fmla="*/ 575736 h 1940507"/>
                  <a:gd name="connsiteX36" fmla="*/ 24569 w 1133279"/>
                  <a:gd name="connsiteY36" fmla="*/ 587166 h 1940507"/>
                  <a:gd name="connsiteX37" fmla="*/ 32189 w 1133279"/>
                  <a:gd name="connsiteY37" fmla="*/ 598596 h 1940507"/>
                  <a:gd name="connsiteX38" fmla="*/ 43619 w 1133279"/>
                  <a:gd name="connsiteY38" fmla="*/ 610026 h 1940507"/>
                  <a:gd name="connsiteX39" fmla="*/ 62669 w 1133279"/>
                  <a:gd name="connsiteY39" fmla="*/ 636696 h 1940507"/>
                  <a:gd name="connsiteX40" fmla="*/ 66479 w 1133279"/>
                  <a:gd name="connsiteY40" fmla="*/ 651936 h 1940507"/>
                  <a:gd name="connsiteX41" fmla="*/ 81719 w 1133279"/>
                  <a:gd name="connsiteY41" fmla="*/ 674796 h 1940507"/>
                  <a:gd name="connsiteX42" fmla="*/ 74099 w 1133279"/>
                  <a:gd name="connsiteY42" fmla="*/ 724326 h 1940507"/>
                  <a:gd name="connsiteX43" fmla="*/ 66479 w 1133279"/>
                  <a:gd name="connsiteY43" fmla="*/ 735756 h 1940507"/>
                  <a:gd name="connsiteX44" fmla="*/ 58859 w 1133279"/>
                  <a:gd name="connsiteY44" fmla="*/ 781476 h 1940507"/>
                  <a:gd name="connsiteX45" fmla="*/ 51239 w 1133279"/>
                  <a:gd name="connsiteY45" fmla="*/ 808146 h 1940507"/>
                  <a:gd name="connsiteX46" fmla="*/ 47429 w 1133279"/>
                  <a:gd name="connsiteY46" fmla="*/ 846246 h 1940507"/>
                  <a:gd name="connsiteX47" fmla="*/ 43619 w 1133279"/>
                  <a:gd name="connsiteY47" fmla="*/ 857676 h 1940507"/>
                  <a:gd name="connsiteX48" fmla="*/ 47429 w 1133279"/>
                  <a:gd name="connsiteY48" fmla="*/ 911016 h 1940507"/>
                  <a:gd name="connsiteX49" fmla="*/ 51239 w 1133279"/>
                  <a:gd name="connsiteY49" fmla="*/ 926256 h 1940507"/>
                  <a:gd name="connsiteX50" fmla="*/ 62669 w 1133279"/>
                  <a:gd name="connsiteY50" fmla="*/ 937686 h 1940507"/>
                  <a:gd name="connsiteX51" fmla="*/ 81719 w 1133279"/>
                  <a:gd name="connsiteY51" fmla="*/ 971976 h 1940507"/>
                  <a:gd name="connsiteX52" fmla="*/ 93149 w 1133279"/>
                  <a:gd name="connsiteY52" fmla="*/ 983406 h 1940507"/>
                  <a:gd name="connsiteX53" fmla="*/ 116009 w 1133279"/>
                  <a:gd name="connsiteY53" fmla="*/ 1006266 h 1940507"/>
                  <a:gd name="connsiteX54" fmla="*/ 127439 w 1133279"/>
                  <a:gd name="connsiteY54" fmla="*/ 1013886 h 1940507"/>
                  <a:gd name="connsiteX55" fmla="*/ 154109 w 1133279"/>
                  <a:gd name="connsiteY55" fmla="*/ 1029126 h 1940507"/>
                  <a:gd name="connsiteX56" fmla="*/ 176969 w 1133279"/>
                  <a:gd name="connsiteY56" fmla="*/ 1048176 h 1940507"/>
                  <a:gd name="connsiteX57" fmla="*/ 207449 w 1133279"/>
                  <a:gd name="connsiteY57" fmla="*/ 1082466 h 1940507"/>
                  <a:gd name="connsiteX58" fmla="*/ 222689 w 1133279"/>
                  <a:gd name="connsiteY58" fmla="*/ 1093896 h 1940507"/>
                  <a:gd name="connsiteX59" fmla="*/ 230309 w 1133279"/>
                  <a:gd name="connsiteY59" fmla="*/ 1105326 h 1940507"/>
                  <a:gd name="connsiteX60" fmla="*/ 253169 w 1133279"/>
                  <a:gd name="connsiteY60" fmla="*/ 1124376 h 1940507"/>
                  <a:gd name="connsiteX61" fmla="*/ 268409 w 1133279"/>
                  <a:gd name="connsiteY61" fmla="*/ 1147236 h 1940507"/>
                  <a:gd name="connsiteX62" fmla="*/ 298889 w 1133279"/>
                  <a:gd name="connsiteY62" fmla="*/ 1170096 h 1940507"/>
                  <a:gd name="connsiteX63" fmla="*/ 302699 w 1133279"/>
                  <a:gd name="connsiteY63" fmla="*/ 1181526 h 1940507"/>
                  <a:gd name="connsiteX64" fmla="*/ 314129 w 1133279"/>
                  <a:gd name="connsiteY64" fmla="*/ 1185336 h 1940507"/>
                  <a:gd name="connsiteX65" fmla="*/ 325559 w 1133279"/>
                  <a:gd name="connsiteY65" fmla="*/ 1192956 h 1940507"/>
                  <a:gd name="connsiteX66" fmla="*/ 336989 w 1133279"/>
                  <a:gd name="connsiteY66" fmla="*/ 1196766 h 1940507"/>
                  <a:gd name="connsiteX67" fmla="*/ 348419 w 1133279"/>
                  <a:gd name="connsiteY67" fmla="*/ 1204386 h 1940507"/>
                  <a:gd name="connsiteX68" fmla="*/ 363659 w 1133279"/>
                  <a:gd name="connsiteY68" fmla="*/ 1212006 h 1940507"/>
                  <a:gd name="connsiteX69" fmla="*/ 386519 w 1133279"/>
                  <a:gd name="connsiteY69" fmla="*/ 1223436 h 1940507"/>
                  <a:gd name="connsiteX70" fmla="*/ 394139 w 1133279"/>
                  <a:gd name="connsiteY70" fmla="*/ 1234866 h 1940507"/>
                  <a:gd name="connsiteX71" fmla="*/ 416999 w 1133279"/>
                  <a:gd name="connsiteY71" fmla="*/ 1253916 h 1940507"/>
                  <a:gd name="connsiteX72" fmla="*/ 424619 w 1133279"/>
                  <a:gd name="connsiteY72" fmla="*/ 1269156 h 1940507"/>
                  <a:gd name="connsiteX73" fmla="*/ 432239 w 1133279"/>
                  <a:gd name="connsiteY73" fmla="*/ 1292016 h 1940507"/>
                  <a:gd name="connsiteX74" fmla="*/ 436049 w 1133279"/>
                  <a:gd name="connsiteY74" fmla="*/ 1303446 h 1940507"/>
                  <a:gd name="connsiteX75" fmla="*/ 432239 w 1133279"/>
                  <a:gd name="connsiteY75" fmla="*/ 1330116 h 1940507"/>
                  <a:gd name="connsiteX76" fmla="*/ 428429 w 1133279"/>
                  <a:gd name="connsiteY76" fmla="*/ 1360596 h 1940507"/>
                  <a:gd name="connsiteX77" fmla="*/ 416999 w 1133279"/>
                  <a:gd name="connsiteY77" fmla="*/ 1364406 h 1940507"/>
                  <a:gd name="connsiteX78" fmla="*/ 405569 w 1133279"/>
                  <a:gd name="connsiteY78" fmla="*/ 1372026 h 1940507"/>
                  <a:gd name="connsiteX79" fmla="*/ 375089 w 1133279"/>
                  <a:gd name="connsiteY79" fmla="*/ 1398696 h 1940507"/>
                  <a:gd name="connsiteX80" fmla="*/ 352229 w 1133279"/>
                  <a:gd name="connsiteY80" fmla="*/ 1417746 h 1940507"/>
                  <a:gd name="connsiteX81" fmla="*/ 336989 w 1133279"/>
                  <a:gd name="connsiteY81" fmla="*/ 1421556 h 1940507"/>
                  <a:gd name="connsiteX82" fmla="*/ 325559 w 1133279"/>
                  <a:gd name="connsiteY82" fmla="*/ 1429176 h 1940507"/>
                  <a:gd name="connsiteX83" fmla="*/ 314129 w 1133279"/>
                  <a:gd name="connsiteY83" fmla="*/ 1432986 h 1940507"/>
                  <a:gd name="connsiteX84" fmla="*/ 291269 w 1133279"/>
                  <a:gd name="connsiteY84" fmla="*/ 1448226 h 1940507"/>
                  <a:gd name="connsiteX85" fmla="*/ 268409 w 1133279"/>
                  <a:gd name="connsiteY85" fmla="*/ 1463466 h 1940507"/>
                  <a:gd name="connsiteX86" fmla="*/ 245549 w 1133279"/>
                  <a:gd name="connsiteY86" fmla="*/ 1478706 h 1940507"/>
                  <a:gd name="connsiteX87" fmla="*/ 234119 w 1133279"/>
                  <a:gd name="connsiteY87" fmla="*/ 1486326 h 1940507"/>
                  <a:gd name="connsiteX88" fmla="*/ 207449 w 1133279"/>
                  <a:gd name="connsiteY88" fmla="*/ 1520616 h 1940507"/>
                  <a:gd name="connsiteX89" fmla="*/ 203639 w 1133279"/>
                  <a:gd name="connsiteY89" fmla="*/ 1532046 h 1940507"/>
                  <a:gd name="connsiteX90" fmla="*/ 207449 w 1133279"/>
                  <a:gd name="connsiteY90" fmla="*/ 1543476 h 1940507"/>
                  <a:gd name="connsiteX91" fmla="*/ 218879 w 1133279"/>
                  <a:gd name="connsiteY91" fmla="*/ 1551096 h 1940507"/>
                  <a:gd name="connsiteX92" fmla="*/ 256979 w 1133279"/>
                  <a:gd name="connsiteY92" fmla="*/ 1562526 h 1940507"/>
                  <a:gd name="connsiteX93" fmla="*/ 279839 w 1133279"/>
                  <a:gd name="connsiteY93" fmla="*/ 1573956 h 1940507"/>
                  <a:gd name="connsiteX94" fmla="*/ 302699 w 1133279"/>
                  <a:gd name="connsiteY94" fmla="*/ 1581576 h 1940507"/>
                  <a:gd name="connsiteX95" fmla="*/ 344609 w 1133279"/>
                  <a:gd name="connsiteY95" fmla="*/ 1593006 h 1940507"/>
                  <a:gd name="connsiteX96" fmla="*/ 356039 w 1133279"/>
                  <a:gd name="connsiteY96" fmla="*/ 1600626 h 1940507"/>
                  <a:gd name="connsiteX97" fmla="*/ 363659 w 1133279"/>
                  <a:gd name="connsiteY97" fmla="*/ 1612056 h 1940507"/>
                  <a:gd name="connsiteX98" fmla="*/ 359849 w 1133279"/>
                  <a:gd name="connsiteY98" fmla="*/ 1623486 h 1940507"/>
                  <a:gd name="connsiteX99" fmla="*/ 344609 w 1133279"/>
                  <a:gd name="connsiteY99" fmla="*/ 1653966 h 1940507"/>
                  <a:gd name="connsiteX100" fmla="*/ 340799 w 1133279"/>
                  <a:gd name="connsiteY100" fmla="*/ 1673016 h 1940507"/>
                  <a:gd name="connsiteX101" fmla="*/ 336989 w 1133279"/>
                  <a:gd name="connsiteY101" fmla="*/ 1711116 h 1940507"/>
                  <a:gd name="connsiteX102" fmla="*/ 348419 w 1133279"/>
                  <a:gd name="connsiteY102" fmla="*/ 1714926 h 1940507"/>
                  <a:gd name="connsiteX103" fmla="*/ 356039 w 1133279"/>
                  <a:gd name="connsiteY103" fmla="*/ 1726356 h 1940507"/>
                  <a:gd name="connsiteX104" fmla="*/ 367469 w 1133279"/>
                  <a:gd name="connsiteY104" fmla="*/ 1730166 h 1940507"/>
                  <a:gd name="connsiteX105" fmla="*/ 371279 w 1133279"/>
                  <a:gd name="connsiteY105" fmla="*/ 1741596 h 1940507"/>
                  <a:gd name="connsiteX106" fmla="*/ 378899 w 1133279"/>
                  <a:gd name="connsiteY106" fmla="*/ 1753026 h 1940507"/>
                  <a:gd name="connsiteX107" fmla="*/ 371279 w 1133279"/>
                  <a:gd name="connsiteY107" fmla="*/ 1783506 h 1940507"/>
                  <a:gd name="connsiteX108" fmla="*/ 367469 w 1133279"/>
                  <a:gd name="connsiteY108" fmla="*/ 1802556 h 1940507"/>
                  <a:gd name="connsiteX109" fmla="*/ 378899 w 1133279"/>
                  <a:gd name="connsiteY109" fmla="*/ 1833036 h 1940507"/>
                  <a:gd name="connsiteX110" fmla="*/ 390329 w 1133279"/>
                  <a:gd name="connsiteY110" fmla="*/ 1840656 h 1940507"/>
                  <a:gd name="connsiteX111" fmla="*/ 397949 w 1133279"/>
                  <a:gd name="connsiteY111" fmla="*/ 1852086 h 1940507"/>
                  <a:gd name="connsiteX112" fmla="*/ 401759 w 1133279"/>
                  <a:gd name="connsiteY112" fmla="*/ 1863516 h 1940507"/>
                  <a:gd name="connsiteX113" fmla="*/ 420809 w 1133279"/>
                  <a:gd name="connsiteY113" fmla="*/ 1867326 h 1940507"/>
                  <a:gd name="connsiteX114" fmla="*/ 439859 w 1133279"/>
                  <a:gd name="connsiteY114" fmla="*/ 1886376 h 1940507"/>
                  <a:gd name="connsiteX115" fmla="*/ 451289 w 1133279"/>
                  <a:gd name="connsiteY115" fmla="*/ 1893996 h 1940507"/>
                  <a:gd name="connsiteX116" fmla="*/ 458909 w 1133279"/>
                  <a:gd name="connsiteY116" fmla="*/ 1905426 h 1940507"/>
                  <a:gd name="connsiteX117" fmla="*/ 481769 w 1133279"/>
                  <a:gd name="connsiteY117" fmla="*/ 1920666 h 1940507"/>
                  <a:gd name="connsiteX118" fmla="*/ 500819 w 1133279"/>
                  <a:gd name="connsiteY118" fmla="*/ 1935906 h 1940507"/>
                  <a:gd name="connsiteX119" fmla="*/ 504629 w 1133279"/>
                  <a:gd name="connsiteY119" fmla="*/ 1924476 h 1940507"/>
                  <a:gd name="connsiteX120" fmla="*/ 508439 w 1133279"/>
                  <a:gd name="connsiteY120" fmla="*/ 1897806 h 1940507"/>
                  <a:gd name="connsiteX121" fmla="*/ 512249 w 1133279"/>
                  <a:gd name="connsiteY121" fmla="*/ 1878756 h 1940507"/>
                  <a:gd name="connsiteX122" fmla="*/ 523679 w 1133279"/>
                  <a:gd name="connsiteY122" fmla="*/ 1874946 h 1940507"/>
                  <a:gd name="connsiteX123" fmla="*/ 557969 w 1133279"/>
                  <a:gd name="connsiteY123" fmla="*/ 1882566 h 1940507"/>
                  <a:gd name="connsiteX124" fmla="*/ 569399 w 1133279"/>
                  <a:gd name="connsiteY124" fmla="*/ 1893996 h 1940507"/>
                  <a:gd name="connsiteX125" fmla="*/ 592259 w 1133279"/>
                  <a:gd name="connsiteY125" fmla="*/ 1901616 h 1940507"/>
                  <a:gd name="connsiteX126" fmla="*/ 603689 w 1133279"/>
                  <a:gd name="connsiteY126" fmla="*/ 1905426 h 1940507"/>
                  <a:gd name="connsiteX127" fmla="*/ 626549 w 1133279"/>
                  <a:gd name="connsiteY127" fmla="*/ 1916856 h 1940507"/>
                  <a:gd name="connsiteX128" fmla="*/ 679889 w 1133279"/>
                  <a:gd name="connsiteY128" fmla="*/ 1913046 h 1940507"/>
                  <a:gd name="connsiteX129" fmla="*/ 691319 w 1133279"/>
                  <a:gd name="connsiteY129" fmla="*/ 1909236 h 1940507"/>
                  <a:gd name="connsiteX130" fmla="*/ 698939 w 1133279"/>
                  <a:gd name="connsiteY130" fmla="*/ 1897806 h 1940507"/>
                  <a:gd name="connsiteX131" fmla="*/ 695129 w 1133279"/>
                  <a:gd name="connsiteY131" fmla="*/ 1813986 h 1940507"/>
                  <a:gd name="connsiteX132" fmla="*/ 687509 w 1133279"/>
                  <a:gd name="connsiteY132" fmla="*/ 1798746 h 1940507"/>
                  <a:gd name="connsiteX133" fmla="*/ 691319 w 1133279"/>
                  <a:gd name="connsiteY133" fmla="*/ 1737786 h 1940507"/>
                  <a:gd name="connsiteX134" fmla="*/ 702749 w 1133279"/>
                  <a:gd name="connsiteY134" fmla="*/ 1733976 h 1940507"/>
                  <a:gd name="connsiteX135" fmla="*/ 725609 w 1133279"/>
                  <a:gd name="connsiteY135" fmla="*/ 1722546 h 1940507"/>
                  <a:gd name="connsiteX136" fmla="*/ 790379 w 1133279"/>
                  <a:gd name="connsiteY136" fmla="*/ 1718736 h 1940507"/>
                  <a:gd name="connsiteX137" fmla="*/ 813239 w 1133279"/>
                  <a:gd name="connsiteY137" fmla="*/ 1707306 h 1940507"/>
                  <a:gd name="connsiteX138" fmla="*/ 824669 w 1133279"/>
                  <a:gd name="connsiteY138" fmla="*/ 1703496 h 1940507"/>
                  <a:gd name="connsiteX139" fmla="*/ 847529 w 1133279"/>
                  <a:gd name="connsiteY139" fmla="*/ 1684446 h 1940507"/>
                  <a:gd name="connsiteX140" fmla="*/ 851339 w 1133279"/>
                  <a:gd name="connsiteY140" fmla="*/ 1673016 h 1940507"/>
                  <a:gd name="connsiteX141" fmla="*/ 843719 w 1133279"/>
                  <a:gd name="connsiteY141" fmla="*/ 1661586 h 1940507"/>
                  <a:gd name="connsiteX142" fmla="*/ 832289 w 1133279"/>
                  <a:gd name="connsiteY142" fmla="*/ 1650156 h 1940507"/>
                  <a:gd name="connsiteX143" fmla="*/ 752279 w 1133279"/>
                  <a:gd name="connsiteY143" fmla="*/ 1638726 h 1940507"/>
                  <a:gd name="connsiteX144" fmla="*/ 740849 w 1133279"/>
                  <a:gd name="connsiteY144" fmla="*/ 1631106 h 1940507"/>
                  <a:gd name="connsiteX145" fmla="*/ 740849 w 1133279"/>
                  <a:gd name="connsiteY145" fmla="*/ 1593006 h 1940507"/>
                  <a:gd name="connsiteX146" fmla="*/ 737039 w 1133279"/>
                  <a:gd name="connsiteY146" fmla="*/ 1532046 h 1940507"/>
                  <a:gd name="connsiteX147" fmla="*/ 725609 w 1133279"/>
                  <a:gd name="connsiteY147" fmla="*/ 1512996 h 1940507"/>
                  <a:gd name="connsiteX148" fmla="*/ 714179 w 1133279"/>
                  <a:gd name="connsiteY148" fmla="*/ 1490136 h 1940507"/>
                  <a:gd name="connsiteX149" fmla="*/ 710369 w 1133279"/>
                  <a:gd name="connsiteY149" fmla="*/ 1471086 h 1940507"/>
                  <a:gd name="connsiteX150" fmla="*/ 634169 w 1133279"/>
                  <a:gd name="connsiteY150" fmla="*/ 1455846 h 1940507"/>
                  <a:gd name="connsiteX151" fmla="*/ 618929 w 1133279"/>
                  <a:gd name="connsiteY151" fmla="*/ 1452036 h 1940507"/>
                  <a:gd name="connsiteX152" fmla="*/ 599879 w 1133279"/>
                  <a:gd name="connsiteY152" fmla="*/ 1448226 h 1940507"/>
                  <a:gd name="connsiteX153" fmla="*/ 577019 w 1133279"/>
                  <a:gd name="connsiteY153" fmla="*/ 1440606 h 1940507"/>
                  <a:gd name="connsiteX154" fmla="*/ 565589 w 1133279"/>
                  <a:gd name="connsiteY154" fmla="*/ 1432986 h 1940507"/>
                  <a:gd name="connsiteX155" fmla="*/ 561779 w 1133279"/>
                  <a:gd name="connsiteY155" fmla="*/ 1383456 h 1940507"/>
                  <a:gd name="connsiteX156" fmla="*/ 554159 w 1133279"/>
                  <a:gd name="connsiteY156" fmla="*/ 1360596 h 1940507"/>
                  <a:gd name="connsiteX157" fmla="*/ 565589 w 1133279"/>
                  <a:gd name="connsiteY157" fmla="*/ 1352976 h 1940507"/>
                  <a:gd name="connsiteX158" fmla="*/ 664649 w 1133279"/>
                  <a:gd name="connsiteY158" fmla="*/ 1349166 h 1940507"/>
                  <a:gd name="connsiteX159" fmla="*/ 710369 w 1133279"/>
                  <a:gd name="connsiteY159" fmla="*/ 1356786 h 1940507"/>
                  <a:gd name="connsiteX160" fmla="*/ 721799 w 1133279"/>
                  <a:gd name="connsiteY160" fmla="*/ 1364406 h 1940507"/>
                  <a:gd name="connsiteX161" fmla="*/ 759899 w 1133279"/>
                  <a:gd name="connsiteY161" fmla="*/ 1387266 h 1940507"/>
                  <a:gd name="connsiteX162" fmla="*/ 775139 w 1133279"/>
                  <a:gd name="connsiteY162" fmla="*/ 1398696 h 1940507"/>
                  <a:gd name="connsiteX163" fmla="*/ 801809 w 1133279"/>
                  <a:gd name="connsiteY163" fmla="*/ 1406316 h 1940507"/>
                  <a:gd name="connsiteX164" fmla="*/ 813239 w 1133279"/>
                  <a:gd name="connsiteY164" fmla="*/ 1413936 h 1940507"/>
                  <a:gd name="connsiteX165" fmla="*/ 828479 w 1133279"/>
                  <a:gd name="connsiteY165" fmla="*/ 1417746 h 1940507"/>
                  <a:gd name="connsiteX166" fmla="*/ 881819 w 1133279"/>
                  <a:gd name="connsiteY166" fmla="*/ 1425366 h 1940507"/>
                  <a:gd name="connsiteX167" fmla="*/ 908489 w 1133279"/>
                  <a:gd name="connsiteY167" fmla="*/ 1432986 h 1940507"/>
                  <a:gd name="connsiteX168" fmla="*/ 919919 w 1133279"/>
                  <a:gd name="connsiteY168" fmla="*/ 1436796 h 1940507"/>
                  <a:gd name="connsiteX169" fmla="*/ 916109 w 1133279"/>
                  <a:gd name="connsiteY169" fmla="*/ 1417746 h 1940507"/>
                  <a:gd name="connsiteX170" fmla="*/ 881819 w 1133279"/>
                  <a:gd name="connsiteY170" fmla="*/ 1375836 h 1940507"/>
                  <a:gd name="connsiteX171" fmla="*/ 870389 w 1133279"/>
                  <a:gd name="connsiteY171" fmla="*/ 1368216 h 1940507"/>
                  <a:gd name="connsiteX172" fmla="*/ 858959 w 1133279"/>
                  <a:gd name="connsiteY172" fmla="*/ 1345356 h 1940507"/>
                  <a:gd name="connsiteX173" fmla="*/ 870389 w 1133279"/>
                  <a:gd name="connsiteY173" fmla="*/ 1341546 h 1940507"/>
                  <a:gd name="connsiteX174" fmla="*/ 904679 w 1133279"/>
                  <a:gd name="connsiteY174" fmla="*/ 1337736 h 1940507"/>
                  <a:gd name="connsiteX175" fmla="*/ 996119 w 1133279"/>
                  <a:gd name="connsiteY175" fmla="*/ 1333926 h 1940507"/>
                  <a:gd name="connsiteX176" fmla="*/ 1011359 w 1133279"/>
                  <a:gd name="connsiteY176" fmla="*/ 1311066 h 1940507"/>
                  <a:gd name="connsiteX177" fmla="*/ 1003739 w 1133279"/>
                  <a:gd name="connsiteY177" fmla="*/ 1284396 h 1940507"/>
                  <a:gd name="connsiteX178" fmla="*/ 980879 w 1133279"/>
                  <a:gd name="connsiteY178" fmla="*/ 1272966 h 1940507"/>
                  <a:gd name="connsiteX179" fmla="*/ 969449 w 1133279"/>
                  <a:gd name="connsiteY179" fmla="*/ 1265346 h 1940507"/>
                  <a:gd name="connsiteX180" fmla="*/ 958019 w 1133279"/>
                  <a:gd name="connsiteY180" fmla="*/ 1261536 h 1940507"/>
                  <a:gd name="connsiteX181" fmla="*/ 946589 w 1133279"/>
                  <a:gd name="connsiteY181" fmla="*/ 1253916 h 1940507"/>
                  <a:gd name="connsiteX182" fmla="*/ 919919 w 1133279"/>
                  <a:gd name="connsiteY182" fmla="*/ 1246296 h 1940507"/>
                  <a:gd name="connsiteX183" fmla="*/ 908489 w 1133279"/>
                  <a:gd name="connsiteY183" fmla="*/ 1238676 h 1940507"/>
                  <a:gd name="connsiteX184" fmla="*/ 900869 w 1133279"/>
                  <a:gd name="connsiteY184" fmla="*/ 1200576 h 1940507"/>
                  <a:gd name="connsiteX185" fmla="*/ 893249 w 1133279"/>
                  <a:gd name="connsiteY185" fmla="*/ 1177716 h 1940507"/>
                  <a:gd name="connsiteX186" fmla="*/ 897059 w 1133279"/>
                  <a:gd name="connsiteY186" fmla="*/ 1101516 h 1940507"/>
                  <a:gd name="connsiteX187" fmla="*/ 908489 w 1133279"/>
                  <a:gd name="connsiteY187" fmla="*/ 1090086 h 1940507"/>
                  <a:gd name="connsiteX188" fmla="*/ 916109 w 1133279"/>
                  <a:gd name="connsiteY188" fmla="*/ 1078656 h 1940507"/>
                  <a:gd name="connsiteX189" fmla="*/ 919919 w 1133279"/>
                  <a:gd name="connsiteY189" fmla="*/ 1067226 h 1940507"/>
                  <a:gd name="connsiteX190" fmla="*/ 931349 w 1133279"/>
                  <a:gd name="connsiteY190" fmla="*/ 1059606 h 1940507"/>
                  <a:gd name="connsiteX191" fmla="*/ 999929 w 1133279"/>
                  <a:gd name="connsiteY191" fmla="*/ 1048176 h 1940507"/>
                  <a:gd name="connsiteX192" fmla="*/ 1015169 w 1133279"/>
                  <a:gd name="connsiteY192" fmla="*/ 1006266 h 1940507"/>
                  <a:gd name="connsiteX193" fmla="*/ 1022789 w 1133279"/>
                  <a:gd name="connsiteY193" fmla="*/ 983406 h 1940507"/>
                  <a:gd name="connsiteX194" fmla="*/ 1045649 w 1133279"/>
                  <a:gd name="connsiteY194" fmla="*/ 968166 h 1940507"/>
                  <a:gd name="connsiteX195" fmla="*/ 1049459 w 1133279"/>
                  <a:gd name="connsiteY195" fmla="*/ 956736 h 1940507"/>
                  <a:gd name="connsiteX196" fmla="*/ 1064699 w 1133279"/>
                  <a:gd name="connsiteY196" fmla="*/ 952926 h 1940507"/>
                  <a:gd name="connsiteX197" fmla="*/ 1091369 w 1133279"/>
                  <a:gd name="connsiteY197" fmla="*/ 949116 h 1940507"/>
                  <a:gd name="connsiteX198" fmla="*/ 1114229 w 1133279"/>
                  <a:gd name="connsiteY198" fmla="*/ 941496 h 1940507"/>
                  <a:gd name="connsiteX199" fmla="*/ 1133279 w 1133279"/>
                  <a:gd name="connsiteY199" fmla="*/ 914826 h 1940507"/>
                  <a:gd name="connsiteX200" fmla="*/ 1129469 w 1133279"/>
                  <a:gd name="connsiteY200" fmla="*/ 895776 h 1940507"/>
                  <a:gd name="connsiteX201" fmla="*/ 1098989 w 1133279"/>
                  <a:gd name="connsiteY201" fmla="*/ 884346 h 1940507"/>
                  <a:gd name="connsiteX202" fmla="*/ 1007549 w 1133279"/>
                  <a:gd name="connsiteY202" fmla="*/ 880536 h 1940507"/>
                  <a:gd name="connsiteX203" fmla="*/ 1011359 w 1133279"/>
                  <a:gd name="connsiteY203" fmla="*/ 838626 h 1940507"/>
                  <a:gd name="connsiteX204" fmla="*/ 1015169 w 1133279"/>
                  <a:gd name="connsiteY204" fmla="*/ 815766 h 1940507"/>
                  <a:gd name="connsiteX205" fmla="*/ 1030409 w 1133279"/>
                  <a:gd name="connsiteY205" fmla="*/ 808146 h 1940507"/>
                  <a:gd name="connsiteX206" fmla="*/ 1053269 w 1133279"/>
                  <a:gd name="connsiteY206" fmla="*/ 800526 h 1940507"/>
                  <a:gd name="connsiteX207" fmla="*/ 1083749 w 1133279"/>
                  <a:gd name="connsiteY207" fmla="*/ 792906 h 1940507"/>
                  <a:gd name="connsiteX208" fmla="*/ 1106609 w 1133279"/>
                  <a:gd name="connsiteY208" fmla="*/ 773856 h 1940507"/>
                  <a:gd name="connsiteX209" fmla="*/ 1118039 w 1133279"/>
                  <a:gd name="connsiteY209" fmla="*/ 766236 h 1940507"/>
                  <a:gd name="connsiteX210" fmla="*/ 1114229 w 1133279"/>
                  <a:gd name="connsiteY210" fmla="*/ 754806 h 1940507"/>
                  <a:gd name="connsiteX211" fmla="*/ 999929 w 1133279"/>
                  <a:gd name="connsiteY211" fmla="*/ 766236 h 1940507"/>
                  <a:gd name="connsiteX212" fmla="*/ 984689 w 1133279"/>
                  <a:gd name="connsiteY212" fmla="*/ 773856 h 1940507"/>
                  <a:gd name="connsiteX213" fmla="*/ 969449 w 1133279"/>
                  <a:gd name="connsiteY213" fmla="*/ 750996 h 1940507"/>
                  <a:gd name="connsiteX214" fmla="*/ 961829 w 1133279"/>
                  <a:gd name="connsiteY214" fmla="*/ 739566 h 1940507"/>
                  <a:gd name="connsiteX215" fmla="*/ 965639 w 1133279"/>
                  <a:gd name="connsiteY215" fmla="*/ 724326 h 1940507"/>
                  <a:gd name="connsiteX216" fmla="*/ 984689 w 1133279"/>
                  <a:gd name="connsiteY216" fmla="*/ 705276 h 1940507"/>
                  <a:gd name="connsiteX217" fmla="*/ 999929 w 1133279"/>
                  <a:gd name="connsiteY217" fmla="*/ 701466 h 1940507"/>
                  <a:gd name="connsiteX218" fmla="*/ 1011359 w 1133279"/>
                  <a:gd name="connsiteY218" fmla="*/ 697656 h 1940507"/>
                  <a:gd name="connsiteX219" fmla="*/ 1026599 w 1133279"/>
                  <a:gd name="connsiteY219" fmla="*/ 651936 h 1940507"/>
                  <a:gd name="connsiteX220" fmla="*/ 1030409 w 1133279"/>
                  <a:gd name="connsiteY220" fmla="*/ 640506 h 1940507"/>
                  <a:gd name="connsiteX221" fmla="*/ 1041839 w 1133279"/>
                  <a:gd name="connsiteY221" fmla="*/ 629076 h 1940507"/>
                  <a:gd name="connsiteX222" fmla="*/ 1045649 w 1133279"/>
                  <a:gd name="connsiteY222" fmla="*/ 613836 h 1940507"/>
                  <a:gd name="connsiteX223" fmla="*/ 1045649 w 1133279"/>
                  <a:gd name="connsiteY223" fmla="*/ 587166 h 1940507"/>
                  <a:gd name="connsiteX224" fmla="*/ 1034219 w 1133279"/>
                  <a:gd name="connsiteY224" fmla="*/ 579546 h 1940507"/>
                  <a:gd name="connsiteX225" fmla="*/ 969449 w 1133279"/>
                  <a:gd name="connsiteY225" fmla="*/ 583356 h 1940507"/>
                  <a:gd name="connsiteX226" fmla="*/ 946589 w 1133279"/>
                  <a:gd name="connsiteY226" fmla="*/ 602406 h 1940507"/>
                  <a:gd name="connsiteX227" fmla="*/ 927539 w 1133279"/>
                  <a:gd name="connsiteY227" fmla="*/ 613836 h 1940507"/>
                  <a:gd name="connsiteX228" fmla="*/ 904679 w 1133279"/>
                  <a:gd name="connsiteY228" fmla="*/ 625266 h 1940507"/>
                  <a:gd name="connsiteX229" fmla="*/ 847529 w 1133279"/>
                  <a:gd name="connsiteY229" fmla="*/ 613836 h 1940507"/>
                  <a:gd name="connsiteX230" fmla="*/ 820859 w 1133279"/>
                  <a:gd name="connsiteY230" fmla="*/ 610026 h 1940507"/>
                  <a:gd name="connsiteX231" fmla="*/ 805619 w 1133279"/>
                  <a:gd name="connsiteY231" fmla="*/ 594786 h 1940507"/>
                  <a:gd name="connsiteX232" fmla="*/ 782759 w 1133279"/>
                  <a:gd name="connsiteY232" fmla="*/ 583356 h 1940507"/>
                  <a:gd name="connsiteX233" fmla="*/ 759899 w 1133279"/>
                  <a:gd name="connsiteY233" fmla="*/ 564306 h 1940507"/>
                  <a:gd name="connsiteX234" fmla="*/ 771329 w 1133279"/>
                  <a:gd name="connsiteY234" fmla="*/ 518586 h 1940507"/>
                  <a:gd name="connsiteX235" fmla="*/ 775139 w 1133279"/>
                  <a:gd name="connsiteY235" fmla="*/ 507156 h 1940507"/>
                  <a:gd name="connsiteX236" fmla="*/ 786569 w 1133279"/>
                  <a:gd name="connsiteY236" fmla="*/ 499536 h 1940507"/>
                  <a:gd name="connsiteX237" fmla="*/ 790379 w 1133279"/>
                  <a:gd name="connsiteY237" fmla="*/ 419526 h 1940507"/>
                  <a:gd name="connsiteX238" fmla="*/ 797999 w 1133279"/>
                  <a:gd name="connsiteY238" fmla="*/ 396666 h 1940507"/>
                  <a:gd name="connsiteX239" fmla="*/ 809429 w 1133279"/>
                  <a:gd name="connsiteY239" fmla="*/ 385236 h 1940507"/>
                  <a:gd name="connsiteX240" fmla="*/ 832289 w 1133279"/>
                  <a:gd name="connsiteY240" fmla="*/ 369996 h 1940507"/>
                  <a:gd name="connsiteX241" fmla="*/ 855149 w 1133279"/>
                  <a:gd name="connsiteY241" fmla="*/ 354756 h 1940507"/>
                  <a:gd name="connsiteX242" fmla="*/ 885629 w 1133279"/>
                  <a:gd name="connsiteY242" fmla="*/ 320466 h 1940507"/>
                  <a:gd name="connsiteX243" fmla="*/ 897059 w 1133279"/>
                  <a:gd name="connsiteY243" fmla="*/ 309036 h 1940507"/>
                  <a:gd name="connsiteX244" fmla="*/ 904679 w 1133279"/>
                  <a:gd name="connsiteY244" fmla="*/ 297606 h 1940507"/>
                  <a:gd name="connsiteX245" fmla="*/ 912299 w 1133279"/>
                  <a:gd name="connsiteY245" fmla="*/ 274746 h 1940507"/>
                  <a:gd name="connsiteX246" fmla="*/ 900869 w 1133279"/>
                  <a:gd name="connsiteY246" fmla="*/ 267126 h 1940507"/>
                  <a:gd name="connsiteX247" fmla="*/ 866579 w 1133279"/>
                  <a:gd name="connsiteY247" fmla="*/ 259506 h 1940507"/>
                  <a:gd name="connsiteX248" fmla="*/ 824669 w 1133279"/>
                  <a:gd name="connsiteY248" fmla="*/ 251886 h 1940507"/>
                  <a:gd name="connsiteX249" fmla="*/ 805619 w 1133279"/>
                  <a:gd name="connsiteY249" fmla="*/ 270936 h 1940507"/>
                  <a:gd name="connsiteX250" fmla="*/ 794189 w 1133279"/>
                  <a:gd name="connsiteY250" fmla="*/ 278556 h 1940507"/>
                  <a:gd name="connsiteX251" fmla="*/ 782759 w 1133279"/>
                  <a:gd name="connsiteY251" fmla="*/ 293796 h 1940507"/>
                  <a:gd name="connsiteX252" fmla="*/ 759899 w 1133279"/>
                  <a:gd name="connsiteY252" fmla="*/ 297606 h 1940507"/>
                  <a:gd name="connsiteX253" fmla="*/ 740849 w 1133279"/>
                  <a:gd name="connsiteY253" fmla="*/ 301416 h 1940507"/>
                  <a:gd name="connsiteX254" fmla="*/ 695129 w 1133279"/>
                  <a:gd name="connsiteY254" fmla="*/ 297606 h 1940507"/>
                  <a:gd name="connsiteX255" fmla="*/ 679889 w 1133279"/>
                  <a:gd name="connsiteY255" fmla="*/ 274746 h 1940507"/>
                  <a:gd name="connsiteX256" fmla="*/ 664649 w 1133279"/>
                  <a:gd name="connsiteY256" fmla="*/ 267126 h 1940507"/>
                  <a:gd name="connsiteX257" fmla="*/ 653219 w 1133279"/>
                  <a:gd name="connsiteY257" fmla="*/ 259506 h 1940507"/>
                  <a:gd name="connsiteX258" fmla="*/ 615119 w 1133279"/>
                  <a:gd name="connsiteY258" fmla="*/ 251886 h 1940507"/>
                  <a:gd name="connsiteX259" fmla="*/ 546539 w 1133279"/>
                  <a:gd name="connsiteY259" fmla="*/ 255696 h 1940507"/>
                  <a:gd name="connsiteX260" fmla="*/ 535109 w 1133279"/>
                  <a:gd name="connsiteY260" fmla="*/ 263316 h 1940507"/>
                  <a:gd name="connsiteX261" fmla="*/ 523679 w 1133279"/>
                  <a:gd name="connsiteY261" fmla="*/ 267126 h 1940507"/>
                  <a:gd name="connsiteX262" fmla="*/ 500819 w 1133279"/>
                  <a:gd name="connsiteY262" fmla="*/ 270936 h 1940507"/>
                  <a:gd name="connsiteX263" fmla="*/ 485579 w 1133279"/>
                  <a:gd name="connsiteY263" fmla="*/ 274746 h 1940507"/>
                  <a:gd name="connsiteX264" fmla="*/ 436049 w 1133279"/>
                  <a:gd name="connsiteY264" fmla="*/ 270936 h 1940507"/>
                  <a:gd name="connsiteX265" fmla="*/ 424619 w 1133279"/>
                  <a:gd name="connsiteY265" fmla="*/ 267126 h 1940507"/>
                  <a:gd name="connsiteX266" fmla="*/ 416999 w 1133279"/>
                  <a:gd name="connsiteY266" fmla="*/ 255696 h 1940507"/>
                  <a:gd name="connsiteX267" fmla="*/ 424619 w 1133279"/>
                  <a:gd name="connsiteY267" fmla="*/ 225216 h 1940507"/>
                  <a:gd name="connsiteX268" fmla="*/ 432239 w 1133279"/>
                  <a:gd name="connsiteY268" fmla="*/ 213786 h 1940507"/>
                  <a:gd name="connsiteX269" fmla="*/ 443669 w 1133279"/>
                  <a:gd name="connsiteY269" fmla="*/ 190926 h 1940507"/>
                  <a:gd name="connsiteX270" fmla="*/ 455099 w 1133279"/>
                  <a:gd name="connsiteY270" fmla="*/ 183306 h 1940507"/>
                  <a:gd name="connsiteX271" fmla="*/ 477959 w 1133279"/>
                  <a:gd name="connsiteY271" fmla="*/ 164256 h 1940507"/>
                  <a:gd name="connsiteX272" fmla="*/ 497009 w 1133279"/>
                  <a:gd name="connsiteY272" fmla="*/ 145206 h 1940507"/>
                  <a:gd name="connsiteX273" fmla="*/ 519869 w 1133279"/>
                  <a:gd name="connsiteY273" fmla="*/ 129966 h 1940507"/>
                  <a:gd name="connsiteX274" fmla="*/ 531299 w 1133279"/>
                  <a:gd name="connsiteY274" fmla="*/ 118536 h 1940507"/>
                  <a:gd name="connsiteX275" fmla="*/ 542729 w 1133279"/>
                  <a:gd name="connsiteY275" fmla="*/ 114726 h 1940507"/>
                  <a:gd name="connsiteX276" fmla="*/ 554159 w 1133279"/>
                  <a:gd name="connsiteY276" fmla="*/ 107106 h 1940507"/>
                  <a:gd name="connsiteX277" fmla="*/ 565589 w 1133279"/>
                  <a:gd name="connsiteY277" fmla="*/ 80436 h 1940507"/>
                  <a:gd name="connsiteX278" fmla="*/ 577019 w 1133279"/>
                  <a:gd name="connsiteY278" fmla="*/ 57576 h 1940507"/>
                  <a:gd name="connsiteX279" fmla="*/ 573209 w 1133279"/>
                  <a:gd name="connsiteY279" fmla="*/ 38526 h 1940507"/>
                  <a:gd name="connsiteX280" fmla="*/ 535109 w 1133279"/>
                  <a:gd name="connsiteY280" fmla="*/ 23286 h 1940507"/>
                  <a:gd name="connsiteX281" fmla="*/ 527489 w 1133279"/>
                  <a:gd name="connsiteY281" fmla="*/ 34716 h 1940507"/>
                  <a:gd name="connsiteX282" fmla="*/ 508439 w 1133279"/>
                  <a:gd name="connsiteY282" fmla="*/ 27096 h 1940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</a:cxnLst>
                <a:rect l="l" t="t" r="r" b="b"/>
                <a:pathLst>
                  <a:path w="1133279" h="1940507">
                    <a:moveTo>
                      <a:pt x="508439" y="27096"/>
                    </a:moveTo>
                    <a:cubicBezTo>
                      <a:pt x="502724" y="27731"/>
                      <a:pt x="498879" y="35686"/>
                      <a:pt x="493199" y="38526"/>
                    </a:cubicBezTo>
                    <a:cubicBezTo>
                      <a:pt x="488515" y="40868"/>
                      <a:pt x="482316" y="39431"/>
                      <a:pt x="477959" y="42336"/>
                    </a:cubicBezTo>
                    <a:cubicBezTo>
                      <a:pt x="470487" y="47317"/>
                      <a:pt x="466266" y="56236"/>
                      <a:pt x="458909" y="61386"/>
                    </a:cubicBezTo>
                    <a:cubicBezTo>
                      <a:pt x="453306" y="65308"/>
                      <a:pt x="446109" y="66228"/>
                      <a:pt x="439859" y="69006"/>
                    </a:cubicBezTo>
                    <a:cubicBezTo>
                      <a:pt x="434669" y="71313"/>
                      <a:pt x="429435" y="73616"/>
                      <a:pt x="424619" y="76626"/>
                    </a:cubicBezTo>
                    <a:cubicBezTo>
                      <a:pt x="419234" y="79991"/>
                      <a:pt x="414930" y="84972"/>
                      <a:pt x="409379" y="88056"/>
                    </a:cubicBezTo>
                    <a:cubicBezTo>
                      <a:pt x="403400" y="91377"/>
                      <a:pt x="396308" y="92355"/>
                      <a:pt x="390329" y="95676"/>
                    </a:cubicBezTo>
                    <a:cubicBezTo>
                      <a:pt x="384778" y="98760"/>
                      <a:pt x="380474" y="103741"/>
                      <a:pt x="375089" y="107106"/>
                    </a:cubicBezTo>
                    <a:cubicBezTo>
                      <a:pt x="370273" y="110116"/>
                      <a:pt x="364471" y="111425"/>
                      <a:pt x="359849" y="114726"/>
                    </a:cubicBezTo>
                    <a:cubicBezTo>
                      <a:pt x="355464" y="117858"/>
                      <a:pt x="352510" y="122649"/>
                      <a:pt x="348419" y="126156"/>
                    </a:cubicBezTo>
                    <a:cubicBezTo>
                      <a:pt x="329557" y="142323"/>
                      <a:pt x="335264" y="132613"/>
                      <a:pt x="317939" y="152826"/>
                    </a:cubicBezTo>
                    <a:cubicBezTo>
                      <a:pt x="314959" y="156303"/>
                      <a:pt x="313250" y="160738"/>
                      <a:pt x="310319" y="164256"/>
                    </a:cubicBezTo>
                    <a:cubicBezTo>
                      <a:pt x="294640" y="183071"/>
                      <a:pt x="298093" y="169657"/>
                      <a:pt x="283649" y="198546"/>
                    </a:cubicBezTo>
                    <a:cubicBezTo>
                      <a:pt x="281109" y="203626"/>
                      <a:pt x="278266" y="208566"/>
                      <a:pt x="276029" y="213786"/>
                    </a:cubicBezTo>
                    <a:cubicBezTo>
                      <a:pt x="274447" y="217477"/>
                      <a:pt x="274015" y="221624"/>
                      <a:pt x="272219" y="225216"/>
                    </a:cubicBezTo>
                    <a:cubicBezTo>
                      <a:pt x="267063" y="235529"/>
                      <a:pt x="259961" y="242775"/>
                      <a:pt x="249359" y="248076"/>
                    </a:cubicBezTo>
                    <a:cubicBezTo>
                      <a:pt x="244675" y="250418"/>
                      <a:pt x="239254" y="250859"/>
                      <a:pt x="234119" y="251886"/>
                    </a:cubicBezTo>
                    <a:cubicBezTo>
                      <a:pt x="215808" y="255548"/>
                      <a:pt x="199509" y="257165"/>
                      <a:pt x="180779" y="259506"/>
                    </a:cubicBezTo>
                    <a:cubicBezTo>
                      <a:pt x="176969" y="260776"/>
                      <a:pt x="173211" y="262213"/>
                      <a:pt x="169349" y="263316"/>
                    </a:cubicBezTo>
                    <a:cubicBezTo>
                      <a:pt x="164314" y="264755"/>
                      <a:pt x="158922" y="265063"/>
                      <a:pt x="154109" y="267126"/>
                    </a:cubicBezTo>
                    <a:cubicBezTo>
                      <a:pt x="149900" y="268930"/>
                      <a:pt x="146655" y="272474"/>
                      <a:pt x="142679" y="274746"/>
                    </a:cubicBezTo>
                    <a:cubicBezTo>
                      <a:pt x="137748" y="277564"/>
                      <a:pt x="132309" y="279444"/>
                      <a:pt x="127439" y="282366"/>
                    </a:cubicBezTo>
                    <a:cubicBezTo>
                      <a:pt x="119586" y="287078"/>
                      <a:pt x="104579" y="297606"/>
                      <a:pt x="104579" y="297606"/>
                    </a:cubicBezTo>
                    <a:cubicBezTo>
                      <a:pt x="87111" y="323808"/>
                      <a:pt x="92235" y="311778"/>
                      <a:pt x="85529" y="331896"/>
                    </a:cubicBezTo>
                    <a:cubicBezTo>
                      <a:pt x="86799" y="339516"/>
                      <a:pt x="87119" y="347357"/>
                      <a:pt x="89339" y="354756"/>
                    </a:cubicBezTo>
                    <a:cubicBezTo>
                      <a:pt x="94349" y="371455"/>
                      <a:pt x="97564" y="367396"/>
                      <a:pt x="104579" y="381426"/>
                    </a:cubicBezTo>
                    <a:cubicBezTo>
                      <a:pt x="106375" y="385018"/>
                      <a:pt x="107119" y="389046"/>
                      <a:pt x="108389" y="392856"/>
                    </a:cubicBezTo>
                    <a:cubicBezTo>
                      <a:pt x="105849" y="399206"/>
                      <a:pt x="104744" y="406341"/>
                      <a:pt x="100769" y="411906"/>
                    </a:cubicBezTo>
                    <a:cubicBezTo>
                      <a:pt x="94820" y="420234"/>
                      <a:pt x="82531" y="420927"/>
                      <a:pt x="74099" y="423336"/>
                    </a:cubicBezTo>
                    <a:cubicBezTo>
                      <a:pt x="61018" y="427073"/>
                      <a:pt x="60976" y="427993"/>
                      <a:pt x="47429" y="434766"/>
                    </a:cubicBezTo>
                    <a:cubicBezTo>
                      <a:pt x="46159" y="456356"/>
                      <a:pt x="47860" y="478329"/>
                      <a:pt x="43619" y="499536"/>
                    </a:cubicBezTo>
                    <a:cubicBezTo>
                      <a:pt x="41212" y="511573"/>
                      <a:pt x="28459" y="510926"/>
                      <a:pt x="20759" y="514776"/>
                    </a:cubicBezTo>
                    <a:cubicBezTo>
                      <a:pt x="16663" y="516824"/>
                      <a:pt x="13139" y="519856"/>
                      <a:pt x="9329" y="522396"/>
                    </a:cubicBezTo>
                    <a:cubicBezTo>
                      <a:pt x="6789" y="526206"/>
                      <a:pt x="2124" y="529266"/>
                      <a:pt x="1709" y="533826"/>
                    </a:cubicBezTo>
                    <a:cubicBezTo>
                      <a:pt x="0" y="552624"/>
                      <a:pt x="2562" y="563043"/>
                      <a:pt x="13139" y="575736"/>
                    </a:cubicBezTo>
                    <a:cubicBezTo>
                      <a:pt x="16588" y="579875"/>
                      <a:pt x="21120" y="583027"/>
                      <a:pt x="24569" y="587166"/>
                    </a:cubicBezTo>
                    <a:cubicBezTo>
                      <a:pt x="27500" y="590684"/>
                      <a:pt x="29258" y="595078"/>
                      <a:pt x="32189" y="598596"/>
                    </a:cubicBezTo>
                    <a:cubicBezTo>
                      <a:pt x="35638" y="602735"/>
                      <a:pt x="40112" y="605935"/>
                      <a:pt x="43619" y="610026"/>
                    </a:cubicBezTo>
                    <a:cubicBezTo>
                      <a:pt x="50708" y="618296"/>
                      <a:pt x="56638" y="627650"/>
                      <a:pt x="62669" y="636696"/>
                    </a:cubicBezTo>
                    <a:cubicBezTo>
                      <a:pt x="63939" y="641776"/>
                      <a:pt x="63881" y="647390"/>
                      <a:pt x="66479" y="651936"/>
                    </a:cubicBezTo>
                    <a:cubicBezTo>
                      <a:pt x="89311" y="691891"/>
                      <a:pt x="69823" y="639109"/>
                      <a:pt x="81719" y="674796"/>
                    </a:cubicBezTo>
                    <a:cubicBezTo>
                      <a:pt x="80626" y="685723"/>
                      <a:pt x="80964" y="710595"/>
                      <a:pt x="74099" y="724326"/>
                    </a:cubicBezTo>
                    <a:cubicBezTo>
                      <a:pt x="72051" y="728422"/>
                      <a:pt x="69019" y="731946"/>
                      <a:pt x="66479" y="735756"/>
                    </a:cubicBezTo>
                    <a:cubicBezTo>
                      <a:pt x="57905" y="770052"/>
                      <a:pt x="67778" y="727962"/>
                      <a:pt x="58859" y="781476"/>
                    </a:cubicBezTo>
                    <a:cubicBezTo>
                      <a:pt x="57264" y="791044"/>
                      <a:pt x="54259" y="799087"/>
                      <a:pt x="51239" y="808146"/>
                    </a:cubicBezTo>
                    <a:cubicBezTo>
                      <a:pt x="49969" y="820846"/>
                      <a:pt x="49370" y="833631"/>
                      <a:pt x="47429" y="846246"/>
                    </a:cubicBezTo>
                    <a:cubicBezTo>
                      <a:pt x="46818" y="850215"/>
                      <a:pt x="43619" y="853660"/>
                      <a:pt x="43619" y="857676"/>
                    </a:cubicBezTo>
                    <a:cubicBezTo>
                      <a:pt x="43619" y="875501"/>
                      <a:pt x="45461" y="893300"/>
                      <a:pt x="47429" y="911016"/>
                    </a:cubicBezTo>
                    <a:cubicBezTo>
                      <a:pt x="48007" y="916220"/>
                      <a:pt x="48641" y="921710"/>
                      <a:pt x="51239" y="926256"/>
                    </a:cubicBezTo>
                    <a:cubicBezTo>
                      <a:pt x="53912" y="930934"/>
                      <a:pt x="58859" y="933876"/>
                      <a:pt x="62669" y="937686"/>
                    </a:cubicBezTo>
                    <a:cubicBezTo>
                      <a:pt x="67460" y="952059"/>
                      <a:pt x="68618" y="958875"/>
                      <a:pt x="81719" y="971976"/>
                    </a:cubicBezTo>
                    <a:cubicBezTo>
                      <a:pt x="85529" y="975786"/>
                      <a:pt x="89700" y="979267"/>
                      <a:pt x="93149" y="983406"/>
                    </a:cubicBezTo>
                    <a:cubicBezTo>
                      <a:pt x="110171" y="1003832"/>
                      <a:pt x="88952" y="986940"/>
                      <a:pt x="116009" y="1006266"/>
                    </a:cubicBezTo>
                    <a:cubicBezTo>
                      <a:pt x="119735" y="1008928"/>
                      <a:pt x="123463" y="1011614"/>
                      <a:pt x="127439" y="1013886"/>
                    </a:cubicBezTo>
                    <a:cubicBezTo>
                      <a:pt x="139296" y="1020661"/>
                      <a:pt x="143983" y="1020687"/>
                      <a:pt x="154109" y="1029126"/>
                    </a:cubicBezTo>
                    <a:cubicBezTo>
                      <a:pt x="183445" y="1053572"/>
                      <a:pt x="148590" y="1029257"/>
                      <a:pt x="176969" y="1048176"/>
                    </a:cubicBezTo>
                    <a:cubicBezTo>
                      <a:pt x="186870" y="1063028"/>
                      <a:pt x="190050" y="1069417"/>
                      <a:pt x="207449" y="1082466"/>
                    </a:cubicBezTo>
                    <a:cubicBezTo>
                      <a:pt x="212529" y="1086276"/>
                      <a:pt x="218199" y="1089406"/>
                      <a:pt x="222689" y="1093896"/>
                    </a:cubicBezTo>
                    <a:cubicBezTo>
                      <a:pt x="225927" y="1097134"/>
                      <a:pt x="227378" y="1101808"/>
                      <a:pt x="230309" y="1105326"/>
                    </a:cubicBezTo>
                    <a:cubicBezTo>
                      <a:pt x="239476" y="1116327"/>
                      <a:pt x="241930" y="1116884"/>
                      <a:pt x="253169" y="1124376"/>
                    </a:cubicBezTo>
                    <a:cubicBezTo>
                      <a:pt x="258249" y="1131996"/>
                      <a:pt x="261083" y="1141741"/>
                      <a:pt x="268409" y="1147236"/>
                    </a:cubicBezTo>
                    <a:lnTo>
                      <a:pt x="298889" y="1170096"/>
                    </a:lnTo>
                    <a:cubicBezTo>
                      <a:pt x="300159" y="1173906"/>
                      <a:pt x="299859" y="1178686"/>
                      <a:pt x="302699" y="1181526"/>
                    </a:cubicBezTo>
                    <a:cubicBezTo>
                      <a:pt x="305539" y="1184366"/>
                      <a:pt x="310537" y="1183540"/>
                      <a:pt x="314129" y="1185336"/>
                    </a:cubicBezTo>
                    <a:cubicBezTo>
                      <a:pt x="318225" y="1187384"/>
                      <a:pt x="321463" y="1190908"/>
                      <a:pt x="325559" y="1192956"/>
                    </a:cubicBezTo>
                    <a:cubicBezTo>
                      <a:pt x="329151" y="1194752"/>
                      <a:pt x="333397" y="1194970"/>
                      <a:pt x="336989" y="1196766"/>
                    </a:cubicBezTo>
                    <a:cubicBezTo>
                      <a:pt x="341085" y="1198814"/>
                      <a:pt x="344443" y="1202114"/>
                      <a:pt x="348419" y="1204386"/>
                    </a:cubicBezTo>
                    <a:cubicBezTo>
                      <a:pt x="353350" y="1207204"/>
                      <a:pt x="358728" y="1209188"/>
                      <a:pt x="363659" y="1212006"/>
                    </a:cubicBezTo>
                    <a:cubicBezTo>
                      <a:pt x="384339" y="1223823"/>
                      <a:pt x="365563" y="1216451"/>
                      <a:pt x="386519" y="1223436"/>
                    </a:cubicBezTo>
                    <a:cubicBezTo>
                      <a:pt x="389059" y="1227246"/>
                      <a:pt x="390901" y="1231628"/>
                      <a:pt x="394139" y="1234866"/>
                    </a:cubicBezTo>
                    <a:cubicBezTo>
                      <a:pt x="410848" y="1251575"/>
                      <a:pt x="401395" y="1232070"/>
                      <a:pt x="416999" y="1253916"/>
                    </a:cubicBezTo>
                    <a:cubicBezTo>
                      <a:pt x="420300" y="1258538"/>
                      <a:pt x="422510" y="1263883"/>
                      <a:pt x="424619" y="1269156"/>
                    </a:cubicBezTo>
                    <a:cubicBezTo>
                      <a:pt x="427602" y="1276614"/>
                      <a:pt x="429699" y="1284396"/>
                      <a:pt x="432239" y="1292016"/>
                    </a:cubicBezTo>
                    <a:lnTo>
                      <a:pt x="436049" y="1303446"/>
                    </a:lnTo>
                    <a:cubicBezTo>
                      <a:pt x="434779" y="1312336"/>
                      <a:pt x="433426" y="1321215"/>
                      <a:pt x="432239" y="1330116"/>
                    </a:cubicBezTo>
                    <a:cubicBezTo>
                      <a:pt x="430886" y="1340265"/>
                      <a:pt x="432587" y="1351239"/>
                      <a:pt x="428429" y="1360596"/>
                    </a:cubicBezTo>
                    <a:cubicBezTo>
                      <a:pt x="426798" y="1364266"/>
                      <a:pt x="420591" y="1362610"/>
                      <a:pt x="416999" y="1364406"/>
                    </a:cubicBezTo>
                    <a:cubicBezTo>
                      <a:pt x="412903" y="1366454"/>
                      <a:pt x="409379" y="1369486"/>
                      <a:pt x="405569" y="1372026"/>
                    </a:cubicBezTo>
                    <a:cubicBezTo>
                      <a:pt x="383979" y="1404411"/>
                      <a:pt x="419539" y="1354246"/>
                      <a:pt x="375089" y="1398696"/>
                    </a:cubicBezTo>
                    <a:cubicBezTo>
                      <a:pt x="368223" y="1405562"/>
                      <a:pt x="361512" y="1413768"/>
                      <a:pt x="352229" y="1417746"/>
                    </a:cubicBezTo>
                    <a:cubicBezTo>
                      <a:pt x="347416" y="1419809"/>
                      <a:pt x="342069" y="1420286"/>
                      <a:pt x="336989" y="1421556"/>
                    </a:cubicBezTo>
                    <a:cubicBezTo>
                      <a:pt x="333179" y="1424096"/>
                      <a:pt x="329655" y="1427128"/>
                      <a:pt x="325559" y="1429176"/>
                    </a:cubicBezTo>
                    <a:cubicBezTo>
                      <a:pt x="321967" y="1430972"/>
                      <a:pt x="317640" y="1431036"/>
                      <a:pt x="314129" y="1432986"/>
                    </a:cubicBezTo>
                    <a:cubicBezTo>
                      <a:pt x="306123" y="1437434"/>
                      <a:pt x="298889" y="1443146"/>
                      <a:pt x="291269" y="1448226"/>
                    </a:cubicBezTo>
                    <a:lnTo>
                      <a:pt x="268409" y="1463466"/>
                    </a:lnTo>
                    <a:lnTo>
                      <a:pt x="245549" y="1478706"/>
                    </a:lnTo>
                    <a:cubicBezTo>
                      <a:pt x="241739" y="1481246"/>
                      <a:pt x="237357" y="1483088"/>
                      <a:pt x="234119" y="1486326"/>
                    </a:cubicBezTo>
                    <a:cubicBezTo>
                      <a:pt x="224257" y="1496188"/>
                      <a:pt x="212006" y="1506944"/>
                      <a:pt x="207449" y="1520616"/>
                    </a:cubicBezTo>
                    <a:lnTo>
                      <a:pt x="203639" y="1532046"/>
                    </a:lnTo>
                    <a:cubicBezTo>
                      <a:pt x="204909" y="1535856"/>
                      <a:pt x="204940" y="1540340"/>
                      <a:pt x="207449" y="1543476"/>
                    </a:cubicBezTo>
                    <a:cubicBezTo>
                      <a:pt x="210310" y="1547052"/>
                      <a:pt x="214695" y="1549236"/>
                      <a:pt x="218879" y="1551096"/>
                    </a:cubicBezTo>
                    <a:cubicBezTo>
                      <a:pt x="235177" y="1558339"/>
                      <a:pt x="241463" y="1558093"/>
                      <a:pt x="256979" y="1562526"/>
                    </a:cubicBezTo>
                    <a:cubicBezTo>
                      <a:pt x="286159" y="1570863"/>
                      <a:pt x="249783" y="1560598"/>
                      <a:pt x="279839" y="1573956"/>
                    </a:cubicBezTo>
                    <a:cubicBezTo>
                      <a:pt x="287179" y="1577218"/>
                      <a:pt x="294823" y="1580001"/>
                      <a:pt x="302699" y="1581576"/>
                    </a:cubicBezTo>
                    <a:cubicBezTo>
                      <a:pt x="312923" y="1583621"/>
                      <a:pt x="336322" y="1587482"/>
                      <a:pt x="344609" y="1593006"/>
                    </a:cubicBezTo>
                    <a:lnTo>
                      <a:pt x="356039" y="1600626"/>
                    </a:lnTo>
                    <a:cubicBezTo>
                      <a:pt x="358579" y="1604436"/>
                      <a:pt x="362906" y="1607539"/>
                      <a:pt x="363659" y="1612056"/>
                    </a:cubicBezTo>
                    <a:cubicBezTo>
                      <a:pt x="364319" y="1616017"/>
                      <a:pt x="360823" y="1619590"/>
                      <a:pt x="359849" y="1623486"/>
                    </a:cubicBezTo>
                    <a:cubicBezTo>
                      <a:pt x="353360" y="1649442"/>
                      <a:pt x="361968" y="1636607"/>
                      <a:pt x="344609" y="1653966"/>
                    </a:cubicBezTo>
                    <a:cubicBezTo>
                      <a:pt x="343339" y="1660316"/>
                      <a:pt x="342847" y="1666873"/>
                      <a:pt x="340799" y="1673016"/>
                    </a:cubicBezTo>
                    <a:cubicBezTo>
                      <a:pt x="335176" y="1689884"/>
                      <a:pt x="324830" y="1689837"/>
                      <a:pt x="336989" y="1711116"/>
                    </a:cubicBezTo>
                    <a:cubicBezTo>
                      <a:pt x="338982" y="1714603"/>
                      <a:pt x="344609" y="1713656"/>
                      <a:pt x="348419" y="1714926"/>
                    </a:cubicBezTo>
                    <a:cubicBezTo>
                      <a:pt x="350959" y="1718736"/>
                      <a:pt x="352463" y="1723495"/>
                      <a:pt x="356039" y="1726356"/>
                    </a:cubicBezTo>
                    <a:cubicBezTo>
                      <a:pt x="359175" y="1728865"/>
                      <a:pt x="364629" y="1727326"/>
                      <a:pt x="367469" y="1730166"/>
                    </a:cubicBezTo>
                    <a:cubicBezTo>
                      <a:pt x="370309" y="1733006"/>
                      <a:pt x="369483" y="1738004"/>
                      <a:pt x="371279" y="1741596"/>
                    </a:cubicBezTo>
                    <a:cubicBezTo>
                      <a:pt x="373327" y="1745692"/>
                      <a:pt x="376359" y="1749216"/>
                      <a:pt x="378899" y="1753026"/>
                    </a:cubicBezTo>
                    <a:cubicBezTo>
                      <a:pt x="376359" y="1763186"/>
                      <a:pt x="373634" y="1773302"/>
                      <a:pt x="371279" y="1783506"/>
                    </a:cubicBezTo>
                    <a:cubicBezTo>
                      <a:pt x="369823" y="1789816"/>
                      <a:pt x="367469" y="1796080"/>
                      <a:pt x="367469" y="1802556"/>
                    </a:cubicBezTo>
                    <a:cubicBezTo>
                      <a:pt x="367469" y="1813460"/>
                      <a:pt x="371016" y="1825153"/>
                      <a:pt x="378899" y="1833036"/>
                    </a:cubicBezTo>
                    <a:cubicBezTo>
                      <a:pt x="382137" y="1836274"/>
                      <a:pt x="386519" y="1838116"/>
                      <a:pt x="390329" y="1840656"/>
                    </a:cubicBezTo>
                    <a:cubicBezTo>
                      <a:pt x="392869" y="1844466"/>
                      <a:pt x="395901" y="1847990"/>
                      <a:pt x="397949" y="1852086"/>
                    </a:cubicBezTo>
                    <a:cubicBezTo>
                      <a:pt x="399745" y="1855678"/>
                      <a:pt x="398417" y="1861288"/>
                      <a:pt x="401759" y="1863516"/>
                    </a:cubicBezTo>
                    <a:cubicBezTo>
                      <a:pt x="407147" y="1867108"/>
                      <a:pt x="414459" y="1866056"/>
                      <a:pt x="420809" y="1867326"/>
                    </a:cubicBezTo>
                    <a:cubicBezTo>
                      <a:pt x="451289" y="1887646"/>
                      <a:pt x="414459" y="1860976"/>
                      <a:pt x="439859" y="1886376"/>
                    </a:cubicBezTo>
                    <a:cubicBezTo>
                      <a:pt x="443097" y="1889614"/>
                      <a:pt x="447479" y="1891456"/>
                      <a:pt x="451289" y="1893996"/>
                    </a:cubicBezTo>
                    <a:cubicBezTo>
                      <a:pt x="453829" y="1897806"/>
                      <a:pt x="455463" y="1902411"/>
                      <a:pt x="458909" y="1905426"/>
                    </a:cubicBezTo>
                    <a:cubicBezTo>
                      <a:pt x="465801" y="1911457"/>
                      <a:pt x="481769" y="1920666"/>
                      <a:pt x="481769" y="1920666"/>
                    </a:cubicBezTo>
                    <a:cubicBezTo>
                      <a:pt x="484123" y="1924197"/>
                      <a:pt x="491617" y="1940507"/>
                      <a:pt x="500819" y="1935906"/>
                    </a:cubicBezTo>
                    <a:cubicBezTo>
                      <a:pt x="504411" y="1934110"/>
                      <a:pt x="503359" y="1928286"/>
                      <a:pt x="504629" y="1924476"/>
                    </a:cubicBezTo>
                    <a:cubicBezTo>
                      <a:pt x="505899" y="1915586"/>
                      <a:pt x="506963" y="1906664"/>
                      <a:pt x="508439" y="1897806"/>
                    </a:cubicBezTo>
                    <a:cubicBezTo>
                      <a:pt x="509504" y="1891418"/>
                      <a:pt x="508657" y="1884144"/>
                      <a:pt x="512249" y="1878756"/>
                    </a:cubicBezTo>
                    <a:cubicBezTo>
                      <a:pt x="514477" y="1875414"/>
                      <a:pt x="519869" y="1876216"/>
                      <a:pt x="523679" y="1874946"/>
                    </a:cubicBezTo>
                    <a:cubicBezTo>
                      <a:pt x="526445" y="1875407"/>
                      <a:pt x="551716" y="1878397"/>
                      <a:pt x="557969" y="1882566"/>
                    </a:cubicBezTo>
                    <a:cubicBezTo>
                      <a:pt x="562452" y="1885555"/>
                      <a:pt x="564689" y="1891379"/>
                      <a:pt x="569399" y="1893996"/>
                    </a:cubicBezTo>
                    <a:cubicBezTo>
                      <a:pt x="576420" y="1897897"/>
                      <a:pt x="584639" y="1899076"/>
                      <a:pt x="592259" y="1901616"/>
                    </a:cubicBezTo>
                    <a:cubicBezTo>
                      <a:pt x="596069" y="1902886"/>
                      <a:pt x="600347" y="1903198"/>
                      <a:pt x="603689" y="1905426"/>
                    </a:cubicBezTo>
                    <a:cubicBezTo>
                      <a:pt x="618461" y="1915274"/>
                      <a:pt x="610775" y="1911598"/>
                      <a:pt x="626549" y="1916856"/>
                    </a:cubicBezTo>
                    <a:cubicBezTo>
                      <a:pt x="644329" y="1915586"/>
                      <a:pt x="662186" y="1915129"/>
                      <a:pt x="679889" y="1913046"/>
                    </a:cubicBezTo>
                    <a:cubicBezTo>
                      <a:pt x="683878" y="1912577"/>
                      <a:pt x="688183" y="1911745"/>
                      <a:pt x="691319" y="1909236"/>
                    </a:cubicBezTo>
                    <a:cubicBezTo>
                      <a:pt x="694895" y="1906375"/>
                      <a:pt x="696399" y="1901616"/>
                      <a:pt x="698939" y="1897806"/>
                    </a:cubicBezTo>
                    <a:cubicBezTo>
                      <a:pt x="697669" y="1869866"/>
                      <a:pt x="698335" y="1841771"/>
                      <a:pt x="695129" y="1813986"/>
                    </a:cubicBezTo>
                    <a:cubicBezTo>
                      <a:pt x="694478" y="1808344"/>
                      <a:pt x="687793" y="1804419"/>
                      <a:pt x="687509" y="1798746"/>
                    </a:cubicBezTo>
                    <a:cubicBezTo>
                      <a:pt x="686492" y="1778412"/>
                      <a:pt x="686656" y="1757604"/>
                      <a:pt x="691319" y="1737786"/>
                    </a:cubicBezTo>
                    <a:cubicBezTo>
                      <a:pt x="692239" y="1733877"/>
                      <a:pt x="699157" y="1735772"/>
                      <a:pt x="702749" y="1733976"/>
                    </a:cubicBezTo>
                    <a:cubicBezTo>
                      <a:pt x="713184" y="1728758"/>
                      <a:pt x="713638" y="1723743"/>
                      <a:pt x="725609" y="1722546"/>
                    </a:cubicBezTo>
                    <a:cubicBezTo>
                      <a:pt x="747129" y="1720394"/>
                      <a:pt x="768789" y="1720006"/>
                      <a:pt x="790379" y="1718736"/>
                    </a:cubicBezTo>
                    <a:cubicBezTo>
                      <a:pt x="819109" y="1709159"/>
                      <a:pt x="783696" y="1722078"/>
                      <a:pt x="813239" y="1707306"/>
                    </a:cubicBezTo>
                    <a:cubicBezTo>
                      <a:pt x="816831" y="1705510"/>
                      <a:pt x="821077" y="1705292"/>
                      <a:pt x="824669" y="1703496"/>
                    </a:cubicBezTo>
                    <a:cubicBezTo>
                      <a:pt x="835278" y="1698192"/>
                      <a:pt x="839103" y="1692872"/>
                      <a:pt x="847529" y="1684446"/>
                    </a:cubicBezTo>
                    <a:cubicBezTo>
                      <a:pt x="848799" y="1680636"/>
                      <a:pt x="851999" y="1676977"/>
                      <a:pt x="851339" y="1673016"/>
                    </a:cubicBezTo>
                    <a:cubicBezTo>
                      <a:pt x="850586" y="1668499"/>
                      <a:pt x="846650" y="1665104"/>
                      <a:pt x="843719" y="1661586"/>
                    </a:cubicBezTo>
                    <a:cubicBezTo>
                      <a:pt x="840270" y="1657447"/>
                      <a:pt x="836999" y="1652773"/>
                      <a:pt x="832289" y="1650156"/>
                    </a:cubicBezTo>
                    <a:cubicBezTo>
                      <a:pt x="809940" y="1637740"/>
                      <a:pt x="773175" y="1640119"/>
                      <a:pt x="752279" y="1638726"/>
                    </a:cubicBezTo>
                    <a:cubicBezTo>
                      <a:pt x="748469" y="1636186"/>
                      <a:pt x="743710" y="1634682"/>
                      <a:pt x="740849" y="1631106"/>
                    </a:cubicBezTo>
                    <a:cubicBezTo>
                      <a:pt x="732789" y="1621031"/>
                      <a:pt x="739625" y="1601573"/>
                      <a:pt x="740849" y="1593006"/>
                    </a:cubicBezTo>
                    <a:cubicBezTo>
                      <a:pt x="739579" y="1572686"/>
                      <a:pt x="740849" y="1552046"/>
                      <a:pt x="737039" y="1532046"/>
                    </a:cubicBezTo>
                    <a:cubicBezTo>
                      <a:pt x="735653" y="1524771"/>
                      <a:pt x="728921" y="1519620"/>
                      <a:pt x="725609" y="1512996"/>
                    </a:cubicBezTo>
                    <a:cubicBezTo>
                      <a:pt x="709835" y="1481448"/>
                      <a:pt x="736017" y="1522893"/>
                      <a:pt x="714179" y="1490136"/>
                    </a:cubicBezTo>
                    <a:cubicBezTo>
                      <a:pt x="712909" y="1483786"/>
                      <a:pt x="711940" y="1477368"/>
                      <a:pt x="710369" y="1471086"/>
                    </a:cubicBezTo>
                    <a:cubicBezTo>
                      <a:pt x="701819" y="1436885"/>
                      <a:pt x="693116" y="1458948"/>
                      <a:pt x="634169" y="1455846"/>
                    </a:cubicBezTo>
                    <a:cubicBezTo>
                      <a:pt x="629089" y="1454576"/>
                      <a:pt x="624041" y="1453172"/>
                      <a:pt x="618929" y="1452036"/>
                    </a:cubicBezTo>
                    <a:cubicBezTo>
                      <a:pt x="612607" y="1450631"/>
                      <a:pt x="606127" y="1449930"/>
                      <a:pt x="599879" y="1448226"/>
                    </a:cubicBezTo>
                    <a:cubicBezTo>
                      <a:pt x="592130" y="1446113"/>
                      <a:pt x="583702" y="1445061"/>
                      <a:pt x="577019" y="1440606"/>
                    </a:cubicBezTo>
                    <a:lnTo>
                      <a:pt x="565589" y="1432986"/>
                    </a:lnTo>
                    <a:cubicBezTo>
                      <a:pt x="564319" y="1416476"/>
                      <a:pt x="564362" y="1399812"/>
                      <a:pt x="561779" y="1383456"/>
                    </a:cubicBezTo>
                    <a:cubicBezTo>
                      <a:pt x="560526" y="1375522"/>
                      <a:pt x="554159" y="1360596"/>
                      <a:pt x="554159" y="1360596"/>
                    </a:cubicBezTo>
                    <a:cubicBezTo>
                      <a:pt x="557969" y="1358056"/>
                      <a:pt x="561613" y="1355248"/>
                      <a:pt x="565589" y="1352976"/>
                    </a:cubicBezTo>
                    <a:cubicBezTo>
                      <a:pt x="601184" y="1332636"/>
                      <a:pt x="598109" y="1346141"/>
                      <a:pt x="664649" y="1349166"/>
                    </a:cubicBezTo>
                    <a:cubicBezTo>
                      <a:pt x="675514" y="1350373"/>
                      <a:pt x="697603" y="1350403"/>
                      <a:pt x="710369" y="1356786"/>
                    </a:cubicBezTo>
                    <a:cubicBezTo>
                      <a:pt x="714465" y="1358834"/>
                      <a:pt x="717823" y="1362134"/>
                      <a:pt x="721799" y="1364406"/>
                    </a:cubicBezTo>
                    <a:cubicBezTo>
                      <a:pt x="746619" y="1378589"/>
                      <a:pt x="730074" y="1364897"/>
                      <a:pt x="759899" y="1387266"/>
                    </a:cubicBezTo>
                    <a:cubicBezTo>
                      <a:pt x="764979" y="1391076"/>
                      <a:pt x="769626" y="1395546"/>
                      <a:pt x="775139" y="1398696"/>
                    </a:cubicBezTo>
                    <a:cubicBezTo>
                      <a:pt x="779390" y="1401125"/>
                      <a:pt x="798510" y="1405491"/>
                      <a:pt x="801809" y="1406316"/>
                    </a:cubicBezTo>
                    <a:cubicBezTo>
                      <a:pt x="805619" y="1408856"/>
                      <a:pt x="809030" y="1412132"/>
                      <a:pt x="813239" y="1413936"/>
                    </a:cubicBezTo>
                    <a:cubicBezTo>
                      <a:pt x="818052" y="1415999"/>
                      <a:pt x="823444" y="1416307"/>
                      <a:pt x="828479" y="1417746"/>
                    </a:cubicBezTo>
                    <a:cubicBezTo>
                      <a:pt x="859264" y="1426542"/>
                      <a:pt x="814788" y="1419272"/>
                      <a:pt x="881819" y="1425366"/>
                    </a:cubicBezTo>
                    <a:cubicBezTo>
                      <a:pt x="909224" y="1434501"/>
                      <a:pt x="875001" y="1423418"/>
                      <a:pt x="908489" y="1432986"/>
                    </a:cubicBezTo>
                    <a:cubicBezTo>
                      <a:pt x="912351" y="1434089"/>
                      <a:pt x="916109" y="1435526"/>
                      <a:pt x="919919" y="1436796"/>
                    </a:cubicBezTo>
                    <a:cubicBezTo>
                      <a:pt x="918649" y="1430446"/>
                      <a:pt x="919179" y="1423448"/>
                      <a:pt x="916109" y="1417746"/>
                    </a:cubicBezTo>
                    <a:cubicBezTo>
                      <a:pt x="911197" y="1408624"/>
                      <a:pt x="893243" y="1385356"/>
                      <a:pt x="881819" y="1375836"/>
                    </a:cubicBezTo>
                    <a:cubicBezTo>
                      <a:pt x="878301" y="1372905"/>
                      <a:pt x="874199" y="1370756"/>
                      <a:pt x="870389" y="1368216"/>
                    </a:cubicBezTo>
                    <a:cubicBezTo>
                      <a:pt x="869106" y="1366291"/>
                      <a:pt x="856706" y="1349863"/>
                      <a:pt x="858959" y="1345356"/>
                    </a:cubicBezTo>
                    <a:cubicBezTo>
                      <a:pt x="860755" y="1341764"/>
                      <a:pt x="866428" y="1342206"/>
                      <a:pt x="870389" y="1341546"/>
                    </a:cubicBezTo>
                    <a:cubicBezTo>
                      <a:pt x="881733" y="1339655"/>
                      <a:pt x="893200" y="1338432"/>
                      <a:pt x="904679" y="1337736"/>
                    </a:cubicBezTo>
                    <a:cubicBezTo>
                      <a:pt x="935130" y="1335891"/>
                      <a:pt x="965639" y="1335196"/>
                      <a:pt x="996119" y="1333926"/>
                    </a:cubicBezTo>
                    <a:cubicBezTo>
                      <a:pt x="1001199" y="1326306"/>
                      <a:pt x="1013875" y="1319872"/>
                      <a:pt x="1011359" y="1311066"/>
                    </a:cubicBezTo>
                    <a:cubicBezTo>
                      <a:pt x="1008819" y="1302176"/>
                      <a:pt x="1008229" y="1292478"/>
                      <a:pt x="1003739" y="1284396"/>
                    </a:cubicBezTo>
                    <a:cubicBezTo>
                      <a:pt x="999539" y="1276837"/>
                      <a:pt x="987381" y="1276217"/>
                      <a:pt x="980879" y="1272966"/>
                    </a:cubicBezTo>
                    <a:cubicBezTo>
                      <a:pt x="976783" y="1270918"/>
                      <a:pt x="973545" y="1267394"/>
                      <a:pt x="969449" y="1265346"/>
                    </a:cubicBezTo>
                    <a:cubicBezTo>
                      <a:pt x="965857" y="1263550"/>
                      <a:pt x="961611" y="1263332"/>
                      <a:pt x="958019" y="1261536"/>
                    </a:cubicBezTo>
                    <a:cubicBezTo>
                      <a:pt x="953923" y="1259488"/>
                      <a:pt x="950798" y="1255720"/>
                      <a:pt x="946589" y="1253916"/>
                    </a:cubicBezTo>
                    <a:cubicBezTo>
                      <a:pt x="929499" y="1246592"/>
                      <a:pt x="934747" y="1253710"/>
                      <a:pt x="919919" y="1246296"/>
                    </a:cubicBezTo>
                    <a:cubicBezTo>
                      <a:pt x="915823" y="1244248"/>
                      <a:pt x="912299" y="1241216"/>
                      <a:pt x="908489" y="1238676"/>
                    </a:cubicBezTo>
                    <a:cubicBezTo>
                      <a:pt x="905914" y="1223228"/>
                      <a:pt x="905132" y="1214785"/>
                      <a:pt x="900869" y="1200576"/>
                    </a:cubicBezTo>
                    <a:cubicBezTo>
                      <a:pt x="898561" y="1192883"/>
                      <a:pt x="893249" y="1177716"/>
                      <a:pt x="893249" y="1177716"/>
                    </a:cubicBezTo>
                    <a:cubicBezTo>
                      <a:pt x="894519" y="1152316"/>
                      <a:pt x="892701" y="1126572"/>
                      <a:pt x="897059" y="1101516"/>
                    </a:cubicBezTo>
                    <a:cubicBezTo>
                      <a:pt x="897982" y="1096208"/>
                      <a:pt x="905040" y="1094225"/>
                      <a:pt x="908489" y="1090086"/>
                    </a:cubicBezTo>
                    <a:cubicBezTo>
                      <a:pt x="911420" y="1086568"/>
                      <a:pt x="914061" y="1082752"/>
                      <a:pt x="916109" y="1078656"/>
                    </a:cubicBezTo>
                    <a:cubicBezTo>
                      <a:pt x="917905" y="1075064"/>
                      <a:pt x="917410" y="1070362"/>
                      <a:pt x="919919" y="1067226"/>
                    </a:cubicBezTo>
                    <a:cubicBezTo>
                      <a:pt x="922780" y="1063650"/>
                      <a:pt x="927165" y="1061466"/>
                      <a:pt x="931349" y="1059606"/>
                    </a:cubicBezTo>
                    <a:cubicBezTo>
                      <a:pt x="957219" y="1048108"/>
                      <a:pt x="968096" y="1050829"/>
                      <a:pt x="999929" y="1048176"/>
                    </a:cubicBezTo>
                    <a:cubicBezTo>
                      <a:pt x="1020742" y="1027363"/>
                      <a:pt x="1006619" y="1046164"/>
                      <a:pt x="1015169" y="1006266"/>
                    </a:cubicBezTo>
                    <a:cubicBezTo>
                      <a:pt x="1016852" y="998412"/>
                      <a:pt x="1016106" y="987861"/>
                      <a:pt x="1022789" y="983406"/>
                    </a:cubicBezTo>
                    <a:lnTo>
                      <a:pt x="1045649" y="968166"/>
                    </a:lnTo>
                    <a:cubicBezTo>
                      <a:pt x="1046919" y="964356"/>
                      <a:pt x="1046323" y="959245"/>
                      <a:pt x="1049459" y="956736"/>
                    </a:cubicBezTo>
                    <a:cubicBezTo>
                      <a:pt x="1053548" y="953465"/>
                      <a:pt x="1059547" y="953863"/>
                      <a:pt x="1064699" y="952926"/>
                    </a:cubicBezTo>
                    <a:cubicBezTo>
                      <a:pt x="1073534" y="951320"/>
                      <a:pt x="1082479" y="950386"/>
                      <a:pt x="1091369" y="949116"/>
                    </a:cubicBezTo>
                    <a:cubicBezTo>
                      <a:pt x="1098989" y="946576"/>
                      <a:pt x="1110637" y="948680"/>
                      <a:pt x="1114229" y="941496"/>
                    </a:cubicBezTo>
                    <a:cubicBezTo>
                      <a:pt x="1124259" y="921437"/>
                      <a:pt x="1117833" y="930272"/>
                      <a:pt x="1133279" y="914826"/>
                    </a:cubicBezTo>
                    <a:cubicBezTo>
                      <a:pt x="1132009" y="908476"/>
                      <a:pt x="1133233" y="901046"/>
                      <a:pt x="1129469" y="895776"/>
                    </a:cubicBezTo>
                    <a:cubicBezTo>
                      <a:pt x="1126067" y="891013"/>
                      <a:pt x="1104507" y="884740"/>
                      <a:pt x="1098989" y="884346"/>
                    </a:cubicBezTo>
                    <a:cubicBezTo>
                      <a:pt x="1068560" y="882173"/>
                      <a:pt x="1038029" y="881806"/>
                      <a:pt x="1007549" y="880536"/>
                    </a:cubicBezTo>
                    <a:cubicBezTo>
                      <a:pt x="1008819" y="866566"/>
                      <a:pt x="1009720" y="852558"/>
                      <a:pt x="1011359" y="838626"/>
                    </a:cubicBezTo>
                    <a:cubicBezTo>
                      <a:pt x="1012262" y="830954"/>
                      <a:pt x="1011075" y="822317"/>
                      <a:pt x="1015169" y="815766"/>
                    </a:cubicBezTo>
                    <a:cubicBezTo>
                      <a:pt x="1018179" y="810950"/>
                      <a:pt x="1025136" y="810255"/>
                      <a:pt x="1030409" y="808146"/>
                    </a:cubicBezTo>
                    <a:cubicBezTo>
                      <a:pt x="1037867" y="805163"/>
                      <a:pt x="1045393" y="802101"/>
                      <a:pt x="1053269" y="800526"/>
                    </a:cubicBezTo>
                    <a:cubicBezTo>
                      <a:pt x="1060515" y="799077"/>
                      <a:pt x="1075939" y="796811"/>
                      <a:pt x="1083749" y="792906"/>
                    </a:cubicBezTo>
                    <a:cubicBezTo>
                      <a:pt x="1097938" y="785811"/>
                      <a:pt x="1093970" y="784389"/>
                      <a:pt x="1106609" y="773856"/>
                    </a:cubicBezTo>
                    <a:cubicBezTo>
                      <a:pt x="1110127" y="770925"/>
                      <a:pt x="1114229" y="768776"/>
                      <a:pt x="1118039" y="766236"/>
                    </a:cubicBezTo>
                    <a:cubicBezTo>
                      <a:pt x="1116769" y="762426"/>
                      <a:pt x="1118235" y="755092"/>
                      <a:pt x="1114229" y="754806"/>
                    </a:cubicBezTo>
                    <a:cubicBezTo>
                      <a:pt x="980527" y="745256"/>
                      <a:pt x="1043413" y="741388"/>
                      <a:pt x="999929" y="766236"/>
                    </a:cubicBezTo>
                    <a:cubicBezTo>
                      <a:pt x="994998" y="769054"/>
                      <a:pt x="989769" y="771316"/>
                      <a:pt x="984689" y="773856"/>
                    </a:cubicBezTo>
                    <a:lnTo>
                      <a:pt x="969449" y="750996"/>
                    </a:lnTo>
                    <a:lnTo>
                      <a:pt x="961829" y="739566"/>
                    </a:lnTo>
                    <a:cubicBezTo>
                      <a:pt x="963099" y="734486"/>
                      <a:pt x="963576" y="729139"/>
                      <a:pt x="965639" y="724326"/>
                    </a:cubicBezTo>
                    <a:cubicBezTo>
                      <a:pt x="969449" y="715436"/>
                      <a:pt x="975799" y="709086"/>
                      <a:pt x="984689" y="705276"/>
                    </a:cubicBezTo>
                    <a:cubicBezTo>
                      <a:pt x="989502" y="703213"/>
                      <a:pt x="994894" y="702905"/>
                      <a:pt x="999929" y="701466"/>
                    </a:cubicBezTo>
                    <a:cubicBezTo>
                      <a:pt x="1003791" y="700363"/>
                      <a:pt x="1007549" y="698926"/>
                      <a:pt x="1011359" y="697656"/>
                    </a:cubicBezTo>
                    <a:lnTo>
                      <a:pt x="1026599" y="651936"/>
                    </a:lnTo>
                    <a:cubicBezTo>
                      <a:pt x="1027869" y="648126"/>
                      <a:pt x="1027569" y="643346"/>
                      <a:pt x="1030409" y="640506"/>
                    </a:cubicBezTo>
                    <a:lnTo>
                      <a:pt x="1041839" y="629076"/>
                    </a:lnTo>
                    <a:cubicBezTo>
                      <a:pt x="1043109" y="623996"/>
                      <a:pt x="1044210" y="618871"/>
                      <a:pt x="1045649" y="613836"/>
                    </a:cubicBezTo>
                    <a:cubicBezTo>
                      <a:pt x="1048734" y="603040"/>
                      <a:pt x="1053538" y="598999"/>
                      <a:pt x="1045649" y="587166"/>
                    </a:cubicBezTo>
                    <a:cubicBezTo>
                      <a:pt x="1043109" y="583356"/>
                      <a:pt x="1038029" y="582086"/>
                      <a:pt x="1034219" y="579546"/>
                    </a:cubicBezTo>
                    <a:cubicBezTo>
                      <a:pt x="1012629" y="580816"/>
                      <a:pt x="990859" y="580297"/>
                      <a:pt x="969449" y="583356"/>
                    </a:cubicBezTo>
                    <a:cubicBezTo>
                      <a:pt x="947758" y="586455"/>
                      <a:pt x="959258" y="591546"/>
                      <a:pt x="946589" y="602406"/>
                    </a:cubicBezTo>
                    <a:cubicBezTo>
                      <a:pt x="940966" y="607225"/>
                      <a:pt x="933819" y="609911"/>
                      <a:pt x="927539" y="613836"/>
                    </a:cubicBezTo>
                    <a:cubicBezTo>
                      <a:pt x="910657" y="624387"/>
                      <a:pt x="922304" y="619391"/>
                      <a:pt x="904679" y="625266"/>
                    </a:cubicBezTo>
                    <a:lnTo>
                      <a:pt x="847529" y="613836"/>
                    </a:lnTo>
                    <a:cubicBezTo>
                      <a:pt x="838694" y="612230"/>
                      <a:pt x="829034" y="613742"/>
                      <a:pt x="820859" y="610026"/>
                    </a:cubicBezTo>
                    <a:cubicBezTo>
                      <a:pt x="814319" y="607053"/>
                      <a:pt x="811465" y="598962"/>
                      <a:pt x="805619" y="594786"/>
                    </a:cubicBezTo>
                    <a:cubicBezTo>
                      <a:pt x="757506" y="560419"/>
                      <a:pt x="834403" y="626393"/>
                      <a:pt x="782759" y="583356"/>
                    </a:cubicBezTo>
                    <a:cubicBezTo>
                      <a:pt x="753423" y="558910"/>
                      <a:pt x="788278" y="583225"/>
                      <a:pt x="759899" y="564306"/>
                    </a:cubicBezTo>
                    <a:cubicBezTo>
                      <a:pt x="765707" y="517841"/>
                      <a:pt x="758412" y="548725"/>
                      <a:pt x="771329" y="518586"/>
                    </a:cubicBezTo>
                    <a:cubicBezTo>
                      <a:pt x="772911" y="514895"/>
                      <a:pt x="772630" y="510292"/>
                      <a:pt x="775139" y="507156"/>
                    </a:cubicBezTo>
                    <a:cubicBezTo>
                      <a:pt x="778000" y="503580"/>
                      <a:pt x="782759" y="502076"/>
                      <a:pt x="786569" y="499536"/>
                    </a:cubicBezTo>
                    <a:cubicBezTo>
                      <a:pt x="787839" y="472866"/>
                      <a:pt x="787430" y="446063"/>
                      <a:pt x="790379" y="419526"/>
                    </a:cubicBezTo>
                    <a:cubicBezTo>
                      <a:pt x="791266" y="411543"/>
                      <a:pt x="792319" y="402346"/>
                      <a:pt x="797999" y="396666"/>
                    </a:cubicBezTo>
                    <a:cubicBezTo>
                      <a:pt x="801809" y="392856"/>
                      <a:pt x="805176" y="388544"/>
                      <a:pt x="809429" y="385236"/>
                    </a:cubicBezTo>
                    <a:cubicBezTo>
                      <a:pt x="816658" y="379613"/>
                      <a:pt x="832289" y="369996"/>
                      <a:pt x="832289" y="369996"/>
                    </a:cubicBezTo>
                    <a:cubicBezTo>
                      <a:pt x="852495" y="339687"/>
                      <a:pt x="824395" y="376284"/>
                      <a:pt x="855149" y="354756"/>
                    </a:cubicBezTo>
                    <a:cubicBezTo>
                      <a:pt x="884788" y="334008"/>
                      <a:pt x="870526" y="338589"/>
                      <a:pt x="885629" y="320466"/>
                    </a:cubicBezTo>
                    <a:cubicBezTo>
                      <a:pt x="889078" y="316327"/>
                      <a:pt x="893610" y="313175"/>
                      <a:pt x="897059" y="309036"/>
                    </a:cubicBezTo>
                    <a:cubicBezTo>
                      <a:pt x="899990" y="305518"/>
                      <a:pt x="902819" y="301790"/>
                      <a:pt x="904679" y="297606"/>
                    </a:cubicBezTo>
                    <a:cubicBezTo>
                      <a:pt x="907941" y="290266"/>
                      <a:pt x="912299" y="274746"/>
                      <a:pt x="912299" y="274746"/>
                    </a:cubicBezTo>
                    <a:cubicBezTo>
                      <a:pt x="908489" y="272206"/>
                      <a:pt x="904965" y="269174"/>
                      <a:pt x="900869" y="267126"/>
                    </a:cubicBezTo>
                    <a:cubicBezTo>
                      <a:pt x="891272" y="262328"/>
                      <a:pt x="875777" y="261178"/>
                      <a:pt x="866579" y="259506"/>
                    </a:cubicBezTo>
                    <a:cubicBezTo>
                      <a:pt x="808004" y="248856"/>
                      <a:pt x="892031" y="263113"/>
                      <a:pt x="824669" y="251886"/>
                    </a:cubicBezTo>
                    <a:cubicBezTo>
                      <a:pt x="794189" y="272206"/>
                      <a:pt x="831019" y="245536"/>
                      <a:pt x="805619" y="270936"/>
                    </a:cubicBezTo>
                    <a:cubicBezTo>
                      <a:pt x="802381" y="274174"/>
                      <a:pt x="797427" y="275318"/>
                      <a:pt x="794189" y="278556"/>
                    </a:cubicBezTo>
                    <a:cubicBezTo>
                      <a:pt x="789699" y="283046"/>
                      <a:pt x="788310" y="290712"/>
                      <a:pt x="782759" y="293796"/>
                    </a:cubicBezTo>
                    <a:cubicBezTo>
                      <a:pt x="776006" y="297548"/>
                      <a:pt x="767500" y="296224"/>
                      <a:pt x="759899" y="297606"/>
                    </a:cubicBezTo>
                    <a:cubicBezTo>
                      <a:pt x="753528" y="298764"/>
                      <a:pt x="747199" y="300146"/>
                      <a:pt x="740849" y="301416"/>
                    </a:cubicBezTo>
                    <a:cubicBezTo>
                      <a:pt x="725609" y="300146"/>
                      <a:pt x="709140" y="303736"/>
                      <a:pt x="695129" y="297606"/>
                    </a:cubicBezTo>
                    <a:cubicBezTo>
                      <a:pt x="686739" y="293935"/>
                      <a:pt x="688080" y="278842"/>
                      <a:pt x="679889" y="274746"/>
                    </a:cubicBezTo>
                    <a:cubicBezTo>
                      <a:pt x="674809" y="272206"/>
                      <a:pt x="669580" y="269944"/>
                      <a:pt x="664649" y="267126"/>
                    </a:cubicBezTo>
                    <a:cubicBezTo>
                      <a:pt x="660673" y="264854"/>
                      <a:pt x="657315" y="261554"/>
                      <a:pt x="653219" y="259506"/>
                    </a:cubicBezTo>
                    <a:cubicBezTo>
                      <a:pt x="642579" y="254186"/>
                      <a:pt x="624948" y="253290"/>
                      <a:pt x="615119" y="251886"/>
                    </a:cubicBezTo>
                    <a:cubicBezTo>
                      <a:pt x="592259" y="253156"/>
                      <a:pt x="569204" y="252458"/>
                      <a:pt x="546539" y="255696"/>
                    </a:cubicBezTo>
                    <a:cubicBezTo>
                      <a:pt x="542006" y="256344"/>
                      <a:pt x="539205" y="261268"/>
                      <a:pt x="535109" y="263316"/>
                    </a:cubicBezTo>
                    <a:cubicBezTo>
                      <a:pt x="531517" y="265112"/>
                      <a:pt x="527599" y="266255"/>
                      <a:pt x="523679" y="267126"/>
                    </a:cubicBezTo>
                    <a:cubicBezTo>
                      <a:pt x="516138" y="268802"/>
                      <a:pt x="508394" y="269421"/>
                      <a:pt x="500819" y="270936"/>
                    </a:cubicBezTo>
                    <a:cubicBezTo>
                      <a:pt x="495684" y="271963"/>
                      <a:pt x="490659" y="273476"/>
                      <a:pt x="485579" y="274746"/>
                    </a:cubicBezTo>
                    <a:cubicBezTo>
                      <a:pt x="469069" y="273476"/>
                      <a:pt x="452480" y="272990"/>
                      <a:pt x="436049" y="270936"/>
                    </a:cubicBezTo>
                    <a:cubicBezTo>
                      <a:pt x="432064" y="270438"/>
                      <a:pt x="427755" y="269635"/>
                      <a:pt x="424619" y="267126"/>
                    </a:cubicBezTo>
                    <a:cubicBezTo>
                      <a:pt x="421043" y="264265"/>
                      <a:pt x="419539" y="259506"/>
                      <a:pt x="416999" y="255696"/>
                    </a:cubicBezTo>
                    <a:cubicBezTo>
                      <a:pt x="418448" y="248450"/>
                      <a:pt x="420714" y="233026"/>
                      <a:pt x="424619" y="225216"/>
                    </a:cubicBezTo>
                    <a:cubicBezTo>
                      <a:pt x="426667" y="221120"/>
                      <a:pt x="430191" y="217882"/>
                      <a:pt x="432239" y="213786"/>
                    </a:cubicBezTo>
                    <a:cubicBezTo>
                      <a:pt x="438437" y="201391"/>
                      <a:pt x="432750" y="201845"/>
                      <a:pt x="443669" y="190926"/>
                    </a:cubicBezTo>
                    <a:cubicBezTo>
                      <a:pt x="446907" y="187688"/>
                      <a:pt x="451581" y="186237"/>
                      <a:pt x="455099" y="183306"/>
                    </a:cubicBezTo>
                    <a:cubicBezTo>
                      <a:pt x="484435" y="158860"/>
                      <a:pt x="449580" y="183175"/>
                      <a:pt x="477959" y="164256"/>
                    </a:cubicBezTo>
                    <a:cubicBezTo>
                      <a:pt x="491929" y="143301"/>
                      <a:pt x="477959" y="161081"/>
                      <a:pt x="497009" y="145206"/>
                    </a:cubicBezTo>
                    <a:cubicBezTo>
                      <a:pt x="516035" y="129351"/>
                      <a:pt x="499782" y="136662"/>
                      <a:pt x="519869" y="129966"/>
                    </a:cubicBezTo>
                    <a:cubicBezTo>
                      <a:pt x="523679" y="126156"/>
                      <a:pt x="526816" y="121525"/>
                      <a:pt x="531299" y="118536"/>
                    </a:cubicBezTo>
                    <a:cubicBezTo>
                      <a:pt x="534641" y="116308"/>
                      <a:pt x="539137" y="116522"/>
                      <a:pt x="542729" y="114726"/>
                    </a:cubicBezTo>
                    <a:cubicBezTo>
                      <a:pt x="546825" y="112678"/>
                      <a:pt x="550349" y="109646"/>
                      <a:pt x="554159" y="107106"/>
                    </a:cubicBezTo>
                    <a:cubicBezTo>
                      <a:pt x="562088" y="75388"/>
                      <a:pt x="552433" y="106748"/>
                      <a:pt x="565589" y="80436"/>
                    </a:cubicBezTo>
                    <a:cubicBezTo>
                      <a:pt x="581363" y="48888"/>
                      <a:pt x="555181" y="90333"/>
                      <a:pt x="577019" y="57576"/>
                    </a:cubicBezTo>
                    <a:cubicBezTo>
                      <a:pt x="575749" y="51226"/>
                      <a:pt x="578597" y="42118"/>
                      <a:pt x="573209" y="38526"/>
                    </a:cubicBezTo>
                    <a:cubicBezTo>
                      <a:pt x="515420" y="0"/>
                      <a:pt x="558590" y="58507"/>
                      <a:pt x="535109" y="23286"/>
                    </a:cubicBezTo>
                    <a:cubicBezTo>
                      <a:pt x="532569" y="27096"/>
                      <a:pt x="531892" y="33458"/>
                      <a:pt x="527489" y="34716"/>
                    </a:cubicBezTo>
                    <a:cubicBezTo>
                      <a:pt x="507194" y="40515"/>
                      <a:pt x="514154" y="26461"/>
                      <a:pt x="508439" y="2709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11" name="Figura a mano libera 810"/>
              <p:cNvSpPr/>
              <p:nvPr/>
            </p:nvSpPr>
            <p:spPr>
              <a:xfrm>
                <a:off x="2827456" y="6431318"/>
                <a:ext cx="252285" cy="168480"/>
              </a:xfrm>
              <a:custGeom>
                <a:avLst/>
                <a:gdLst>
                  <a:gd name="connsiteX0" fmla="*/ 228530 w 474602"/>
                  <a:gd name="connsiteY0" fmla="*/ 6066 h 310866"/>
                  <a:gd name="connsiteX1" fmla="*/ 182810 w 474602"/>
                  <a:gd name="connsiteY1" fmla="*/ 13686 h 310866"/>
                  <a:gd name="connsiteX2" fmla="*/ 114230 w 474602"/>
                  <a:gd name="connsiteY2" fmla="*/ 21306 h 310866"/>
                  <a:gd name="connsiteX3" fmla="*/ 60890 w 474602"/>
                  <a:gd name="connsiteY3" fmla="*/ 28926 h 310866"/>
                  <a:gd name="connsiteX4" fmla="*/ 45650 w 474602"/>
                  <a:gd name="connsiteY4" fmla="*/ 51786 h 310866"/>
                  <a:gd name="connsiteX5" fmla="*/ 30410 w 474602"/>
                  <a:gd name="connsiteY5" fmla="*/ 120366 h 310866"/>
                  <a:gd name="connsiteX6" fmla="*/ 15170 w 474602"/>
                  <a:gd name="connsiteY6" fmla="*/ 143226 h 310866"/>
                  <a:gd name="connsiteX7" fmla="*/ 7550 w 474602"/>
                  <a:gd name="connsiteY7" fmla="*/ 166086 h 310866"/>
                  <a:gd name="connsiteX8" fmla="*/ 30410 w 474602"/>
                  <a:gd name="connsiteY8" fmla="*/ 173706 h 310866"/>
                  <a:gd name="connsiteX9" fmla="*/ 60890 w 474602"/>
                  <a:gd name="connsiteY9" fmla="*/ 211806 h 310866"/>
                  <a:gd name="connsiteX10" fmla="*/ 190430 w 474602"/>
                  <a:gd name="connsiteY10" fmla="*/ 234666 h 310866"/>
                  <a:gd name="connsiteX11" fmla="*/ 259010 w 474602"/>
                  <a:gd name="connsiteY11" fmla="*/ 242286 h 310866"/>
                  <a:gd name="connsiteX12" fmla="*/ 297110 w 474602"/>
                  <a:gd name="connsiteY12" fmla="*/ 272766 h 310866"/>
                  <a:gd name="connsiteX13" fmla="*/ 319970 w 474602"/>
                  <a:gd name="connsiteY13" fmla="*/ 280386 h 310866"/>
                  <a:gd name="connsiteX14" fmla="*/ 342830 w 474602"/>
                  <a:gd name="connsiteY14" fmla="*/ 295626 h 310866"/>
                  <a:gd name="connsiteX15" fmla="*/ 388550 w 474602"/>
                  <a:gd name="connsiteY15" fmla="*/ 310866 h 310866"/>
                  <a:gd name="connsiteX16" fmla="*/ 441890 w 474602"/>
                  <a:gd name="connsiteY16" fmla="*/ 303246 h 310866"/>
                  <a:gd name="connsiteX17" fmla="*/ 464750 w 474602"/>
                  <a:gd name="connsiteY17" fmla="*/ 288006 h 310866"/>
                  <a:gd name="connsiteX18" fmla="*/ 434270 w 474602"/>
                  <a:gd name="connsiteY18" fmla="*/ 227046 h 310866"/>
                  <a:gd name="connsiteX19" fmla="*/ 403790 w 474602"/>
                  <a:gd name="connsiteY19" fmla="*/ 181326 h 310866"/>
                  <a:gd name="connsiteX20" fmla="*/ 380930 w 474602"/>
                  <a:gd name="connsiteY20" fmla="*/ 112746 h 310866"/>
                  <a:gd name="connsiteX21" fmla="*/ 373310 w 474602"/>
                  <a:gd name="connsiteY21" fmla="*/ 89886 h 310866"/>
                  <a:gd name="connsiteX22" fmla="*/ 358070 w 474602"/>
                  <a:gd name="connsiteY22" fmla="*/ 67026 h 310866"/>
                  <a:gd name="connsiteX23" fmla="*/ 335210 w 474602"/>
                  <a:gd name="connsiteY23" fmla="*/ 21306 h 310866"/>
                  <a:gd name="connsiteX24" fmla="*/ 312350 w 474602"/>
                  <a:gd name="connsiteY24" fmla="*/ 13686 h 310866"/>
                  <a:gd name="connsiteX25" fmla="*/ 228530 w 474602"/>
                  <a:gd name="connsiteY25" fmla="*/ 6066 h 310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4602" h="310866">
                    <a:moveTo>
                      <a:pt x="228530" y="6066"/>
                    </a:moveTo>
                    <a:cubicBezTo>
                      <a:pt x="206940" y="6066"/>
                      <a:pt x="198125" y="11644"/>
                      <a:pt x="182810" y="13686"/>
                    </a:cubicBezTo>
                    <a:cubicBezTo>
                      <a:pt x="160011" y="16726"/>
                      <a:pt x="137053" y="18453"/>
                      <a:pt x="114230" y="21306"/>
                    </a:cubicBezTo>
                    <a:cubicBezTo>
                      <a:pt x="96408" y="23534"/>
                      <a:pt x="78670" y="26386"/>
                      <a:pt x="60890" y="28926"/>
                    </a:cubicBezTo>
                    <a:cubicBezTo>
                      <a:pt x="55810" y="36546"/>
                      <a:pt x="48866" y="43211"/>
                      <a:pt x="45650" y="51786"/>
                    </a:cubicBezTo>
                    <a:cubicBezTo>
                      <a:pt x="34801" y="80718"/>
                      <a:pt x="42122" y="93039"/>
                      <a:pt x="30410" y="120366"/>
                    </a:cubicBezTo>
                    <a:cubicBezTo>
                      <a:pt x="26802" y="128784"/>
                      <a:pt x="19266" y="135035"/>
                      <a:pt x="15170" y="143226"/>
                    </a:cubicBezTo>
                    <a:cubicBezTo>
                      <a:pt x="11578" y="150410"/>
                      <a:pt x="10090" y="158466"/>
                      <a:pt x="7550" y="166086"/>
                    </a:cubicBezTo>
                    <a:cubicBezTo>
                      <a:pt x="15170" y="168626"/>
                      <a:pt x="24730" y="168026"/>
                      <a:pt x="30410" y="173706"/>
                    </a:cubicBezTo>
                    <a:cubicBezTo>
                      <a:pt x="68419" y="211715"/>
                      <a:pt x="0" y="184744"/>
                      <a:pt x="60890" y="211806"/>
                    </a:cubicBezTo>
                    <a:cubicBezTo>
                      <a:pt x="111400" y="234255"/>
                      <a:pt x="128728" y="228496"/>
                      <a:pt x="190430" y="234666"/>
                    </a:cubicBezTo>
                    <a:cubicBezTo>
                      <a:pt x="213317" y="236955"/>
                      <a:pt x="236150" y="239746"/>
                      <a:pt x="259010" y="242286"/>
                    </a:cubicBezTo>
                    <a:cubicBezTo>
                      <a:pt x="316469" y="261439"/>
                      <a:pt x="247871" y="233375"/>
                      <a:pt x="297110" y="272766"/>
                    </a:cubicBezTo>
                    <a:cubicBezTo>
                      <a:pt x="303382" y="277784"/>
                      <a:pt x="312786" y="276794"/>
                      <a:pt x="319970" y="280386"/>
                    </a:cubicBezTo>
                    <a:cubicBezTo>
                      <a:pt x="328161" y="284482"/>
                      <a:pt x="334461" y="291907"/>
                      <a:pt x="342830" y="295626"/>
                    </a:cubicBezTo>
                    <a:cubicBezTo>
                      <a:pt x="357510" y="302150"/>
                      <a:pt x="388550" y="310866"/>
                      <a:pt x="388550" y="310866"/>
                    </a:cubicBezTo>
                    <a:cubicBezTo>
                      <a:pt x="406330" y="308326"/>
                      <a:pt x="424687" y="308407"/>
                      <a:pt x="441890" y="303246"/>
                    </a:cubicBezTo>
                    <a:cubicBezTo>
                      <a:pt x="450662" y="300614"/>
                      <a:pt x="462234" y="296812"/>
                      <a:pt x="464750" y="288006"/>
                    </a:cubicBezTo>
                    <a:cubicBezTo>
                      <a:pt x="474602" y="253525"/>
                      <a:pt x="449992" y="247260"/>
                      <a:pt x="434270" y="227046"/>
                    </a:cubicBezTo>
                    <a:cubicBezTo>
                      <a:pt x="423025" y="212588"/>
                      <a:pt x="409582" y="198702"/>
                      <a:pt x="403790" y="181326"/>
                    </a:cubicBezTo>
                    <a:lnTo>
                      <a:pt x="380930" y="112746"/>
                    </a:lnTo>
                    <a:cubicBezTo>
                      <a:pt x="378390" y="105126"/>
                      <a:pt x="377765" y="96569"/>
                      <a:pt x="373310" y="89886"/>
                    </a:cubicBezTo>
                    <a:cubicBezTo>
                      <a:pt x="368230" y="82266"/>
                      <a:pt x="362166" y="75217"/>
                      <a:pt x="358070" y="67026"/>
                    </a:cubicBezTo>
                    <a:cubicBezTo>
                      <a:pt x="348867" y="48620"/>
                      <a:pt x="353408" y="35865"/>
                      <a:pt x="335210" y="21306"/>
                    </a:cubicBezTo>
                    <a:cubicBezTo>
                      <a:pt x="328938" y="16288"/>
                      <a:pt x="320191" y="15428"/>
                      <a:pt x="312350" y="13686"/>
                    </a:cubicBezTo>
                    <a:cubicBezTo>
                      <a:pt x="250763" y="0"/>
                      <a:pt x="250120" y="6066"/>
                      <a:pt x="228530" y="6066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12" name="Figura a mano libera 811"/>
              <p:cNvSpPr/>
              <p:nvPr/>
            </p:nvSpPr>
            <p:spPr>
              <a:xfrm>
                <a:off x="3221979" y="6457545"/>
                <a:ext cx="234332" cy="172307"/>
              </a:xfrm>
              <a:custGeom>
                <a:avLst/>
                <a:gdLst>
                  <a:gd name="connsiteX0" fmla="*/ 141667 w 440830"/>
                  <a:gd name="connsiteY0" fmla="*/ 315814 h 317927"/>
                  <a:gd name="connsiteX1" fmla="*/ 248347 w 440830"/>
                  <a:gd name="connsiteY1" fmla="*/ 285334 h 317927"/>
                  <a:gd name="connsiteX2" fmla="*/ 294067 w 440830"/>
                  <a:gd name="connsiteY2" fmla="*/ 254854 h 317927"/>
                  <a:gd name="connsiteX3" fmla="*/ 309307 w 440830"/>
                  <a:gd name="connsiteY3" fmla="*/ 231994 h 317927"/>
                  <a:gd name="connsiteX4" fmla="*/ 431227 w 440830"/>
                  <a:gd name="connsiteY4" fmla="*/ 201514 h 317927"/>
                  <a:gd name="connsiteX5" fmla="*/ 400747 w 440830"/>
                  <a:gd name="connsiteY5" fmla="*/ 163414 h 317927"/>
                  <a:gd name="connsiteX6" fmla="*/ 393127 w 440830"/>
                  <a:gd name="connsiteY6" fmla="*/ 140554 h 317927"/>
                  <a:gd name="connsiteX7" fmla="*/ 347407 w 440830"/>
                  <a:gd name="connsiteY7" fmla="*/ 125314 h 317927"/>
                  <a:gd name="connsiteX8" fmla="*/ 301687 w 440830"/>
                  <a:gd name="connsiteY8" fmla="*/ 102454 h 317927"/>
                  <a:gd name="connsiteX9" fmla="*/ 278827 w 440830"/>
                  <a:gd name="connsiteY9" fmla="*/ 87214 h 317927"/>
                  <a:gd name="connsiteX10" fmla="*/ 263587 w 440830"/>
                  <a:gd name="connsiteY10" fmla="*/ 26254 h 317927"/>
                  <a:gd name="connsiteX11" fmla="*/ 248347 w 440830"/>
                  <a:gd name="connsiteY11" fmla="*/ 3394 h 317927"/>
                  <a:gd name="connsiteX12" fmla="*/ 179767 w 440830"/>
                  <a:gd name="connsiteY12" fmla="*/ 11014 h 317927"/>
                  <a:gd name="connsiteX13" fmla="*/ 164527 w 440830"/>
                  <a:gd name="connsiteY13" fmla="*/ 49114 h 317927"/>
                  <a:gd name="connsiteX14" fmla="*/ 118807 w 440830"/>
                  <a:gd name="connsiteY14" fmla="*/ 79594 h 317927"/>
                  <a:gd name="connsiteX15" fmla="*/ 95947 w 440830"/>
                  <a:gd name="connsiteY15" fmla="*/ 94834 h 317927"/>
                  <a:gd name="connsiteX16" fmla="*/ 73087 w 440830"/>
                  <a:gd name="connsiteY16" fmla="*/ 110074 h 317927"/>
                  <a:gd name="connsiteX17" fmla="*/ 50227 w 440830"/>
                  <a:gd name="connsiteY17" fmla="*/ 155794 h 317927"/>
                  <a:gd name="connsiteX18" fmla="*/ 27367 w 440830"/>
                  <a:gd name="connsiteY18" fmla="*/ 163414 h 317927"/>
                  <a:gd name="connsiteX19" fmla="*/ 12127 w 440830"/>
                  <a:gd name="connsiteY19" fmla="*/ 186274 h 317927"/>
                  <a:gd name="connsiteX20" fmla="*/ 12127 w 440830"/>
                  <a:gd name="connsiteY20" fmla="*/ 247234 h 317927"/>
                  <a:gd name="connsiteX21" fmla="*/ 80707 w 440830"/>
                  <a:gd name="connsiteY21" fmla="*/ 277714 h 317927"/>
                  <a:gd name="connsiteX22" fmla="*/ 103567 w 440830"/>
                  <a:gd name="connsiteY22" fmla="*/ 285334 h 317927"/>
                  <a:gd name="connsiteX23" fmla="*/ 126427 w 440830"/>
                  <a:gd name="connsiteY23" fmla="*/ 292954 h 317927"/>
                  <a:gd name="connsiteX24" fmla="*/ 141667 w 440830"/>
                  <a:gd name="connsiteY24" fmla="*/ 315814 h 317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40830" h="317927">
                    <a:moveTo>
                      <a:pt x="141667" y="315814"/>
                    </a:moveTo>
                    <a:cubicBezTo>
                      <a:pt x="149796" y="313782"/>
                      <a:pt x="235229" y="294079"/>
                      <a:pt x="248347" y="285334"/>
                    </a:cubicBezTo>
                    <a:lnTo>
                      <a:pt x="294067" y="254854"/>
                    </a:lnTo>
                    <a:cubicBezTo>
                      <a:pt x="299147" y="247234"/>
                      <a:pt x="300392" y="234092"/>
                      <a:pt x="309307" y="231994"/>
                    </a:cubicBezTo>
                    <a:cubicBezTo>
                      <a:pt x="439082" y="201459"/>
                      <a:pt x="409963" y="265307"/>
                      <a:pt x="431227" y="201514"/>
                    </a:cubicBezTo>
                    <a:cubicBezTo>
                      <a:pt x="412157" y="125233"/>
                      <a:pt x="440830" y="203497"/>
                      <a:pt x="400747" y="163414"/>
                    </a:cubicBezTo>
                    <a:cubicBezTo>
                      <a:pt x="395067" y="157734"/>
                      <a:pt x="399663" y="145223"/>
                      <a:pt x="393127" y="140554"/>
                    </a:cubicBezTo>
                    <a:cubicBezTo>
                      <a:pt x="380055" y="131217"/>
                      <a:pt x="360773" y="134225"/>
                      <a:pt x="347407" y="125314"/>
                    </a:cubicBezTo>
                    <a:cubicBezTo>
                      <a:pt x="281893" y="81638"/>
                      <a:pt x="364783" y="134002"/>
                      <a:pt x="301687" y="102454"/>
                    </a:cubicBezTo>
                    <a:cubicBezTo>
                      <a:pt x="293496" y="98358"/>
                      <a:pt x="286447" y="92294"/>
                      <a:pt x="278827" y="87214"/>
                    </a:cubicBezTo>
                    <a:cubicBezTo>
                      <a:pt x="275929" y="72723"/>
                      <a:pt x="271397" y="41875"/>
                      <a:pt x="263587" y="26254"/>
                    </a:cubicBezTo>
                    <a:cubicBezTo>
                      <a:pt x="259491" y="18063"/>
                      <a:pt x="253427" y="11014"/>
                      <a:pt x="248347" y="3394"/>
                    </a:cubicBezTo>
                    <a:cubicBezTo>
                      <a:pt x="225487" y="5934"/>
                      <a:pt x="199959" y="0"/>
                      <a:pt x="179767" y="11014"/>
                    </a:cubicBezTo>
                    <a:cubicBezTo>
                      <a:pt x="167759" y="17564"/>
                      <a:pt x="173614" y="38891"/>
                      <a:pt x="164527" y="49114"/>
                    </a:cubicBezTo>
                    <a:cubicBezTo>
                      <a:pt x="152358" y="62804"/>
                      <a:pt x="134047" y="69434"/>
                      <a:pt x="118807" y="79594"/>
                    </a:cubicBezTo>
                    <a:lnTo>
                      <a:pt x="95947" y="94834"/>
                    </a:lnTo>
                    <a:lnTo>
                      <a:pt x="73087" y="110074"/>
                    </a:lnTo>
                    <a:cubicBezTo>
                      <a:pt x="68067" y="125133"/>
                      <a:pt x="63656" y="145051"/>
                      <a:pt x="50227" y="155794"/>
                    </a:cubicBezTo>
                    <a:cubicBezTo>
                      <a:pt x="43955" y="160812"/>
                      <a:pt x="34987" y="160874"/>
                      <a:pt x="27367" y="163414"/>
                    </a:cubicBezTo>
                    <a:cubicBezTo>
                      <a:pt x="22287" y="171034"/>
                      <a:pt x="16223" y="178083"/>
                      <a:pt x="12127" y="186274"/>
                    </a:cubicBezTo>
                    <a:cubicBezTo>
                      <a:pt x="2229" y="206069"/>
                      <a:pt x="0" y="226012"/>
                      <a:pt x="12127" y="247234"/>
                    </a:cubicBezTo>
                    <a:cubicBezTo>
                      <a:pt x="20651" y="262151"/>
                      <a:pt x="74892" y="275776"/>
                      <a:pt x="80707" y="277714"/>
                    </a:cubicBezTo>
                    <a:lnTo>
                      <a:pt x="103567" y="285334"/>
                    </a:lnTo>
                    <a:lnTo>
                      <a:pt x="126427" y="292954"/>
                    </a:lnTo>
                    <a:cubicBezTo>
                      <a:pt x="143076" y="317927"/>
                      <a:pt x="132509" y="315814"/>
                      <a:pt x="141667" y="3158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13" name="Figura a mano libera 812"/>
              <p:cNvSpPr/>
              <p:nvPr/>
            </p:nvSpPr>
            <p:spPr>
              <a:xfrm>
                <a:off x="3507786" y="6374918"/>
                <a:ext cx="101393" cy="121636"/>
              </a:xfrm>
              <a:custGeom>
                <a:avLst/>
                <a:gdLst>
                  <a:gd name="connsiteX0" fmla="*/ 106922 w 190742"/>
                  <a:gd name="connsiteY0" fmla="*/ 224432 h 224432"/>
                  <a:gd name="connsiteX1" fmla="*/ 167882 w 190742"/>
                  <a:gd name="connsiteY1" fmla="*/ 163472 h 224432"/>
                  <a:gd name="connsiteX2" fmla="*/ 175502 w 190742"/>
                  <a:gd name="connsiteY2" fmla="*/ 140612 h 224432"/>
                  <a:gd name="connsiteX3" fmla="*/ 183122 w 190742"/>
                  <a:gd name="connsiteY3" fmla="*/ 117752 h 224432"/>
                  <a:gd name="connsiteX4" fmla="*/ 190742 w 190742"/>
                  <a:gd name="connsiteY4" fmla="*/ 94892 h 224432"/>
                  <a:gd name="connsiteX5" fmla="*/ 183122 w 190742"/>
                  <a:gd name="connsiteY5" fmla="*/ 56792 h 224432"/>
                  <a:gd name="connsiteX6" fmla="*/ 160262 w 190742"/>
                  <a:gd name="connsiteY6" fmla="*/ 49172 h 224432"/>
                  <a:gd name="connsiteX7" fmla="*/ 137402 w 190742"/>
                  <a:gd name="connsiteY7" fmla="*/ 33932 h 224432"/>
                  <a:gd name="connsiteX8" fmla="*/ 114542 w 190742"/>
                  <a:gd name="connsiteY8" fmla="*/ 26312 h 224432"/>
                  <a:gd name="connsiteX9" fmla="*/ 61202 w 190742"/>
                  <a:gd name="connsiteY9" fmla="*/ 3452 h 224432"/>
                  <a:gd name="connsiteX10" fmla="*/ 23102 w 190742"/>
                  <a:gd name="connsiteY10" fmla="*/ 11072 h 224432"/>
                  <a:gd name="connsiteX11" fmla="*/ 242 w 190742"/>
                  <a:gd name="connsiteY11" fmla="*/ 87272 h 224432"/>
                  <a:gd name="connsiteX12" fmla="*/ 23102 w 190742"/>
                  <a:gd name="connsiteY12" fmla="*/ 163472 h 224432"/>
                  <a:gd name="connsiteX13" fmla="*/ 45962 w 190742"/>
                  <a:gd name="connsiteY13" fmla="*/ 178712 h 224432"/>
                  <a:gd name="connsiteX14" fmla="*/ 61202 w 190742"/>
                  <a:gd name="connsiteY14" fmla="*/ 201572 h 224432"/>
                  <a:gd name="connsiteX15" fmla="*/ 106922 w 190742"/>
                  <a:gd name="connsiteY15" fmla="*/ 224432 h 224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90742" h="224432">
                    <a:moveTo>
                      <a:pt x="106922" y="224432"/>
                    </a:moveTo>
                    <a:cubicBezTo>
                      <a:pt x="167882" y="204112"/>
                      <a:pt x="147562" y="224432"/>
                      <a:pt x="167882" y="163472"/>
                    </a:cubicBezTo>
                    <a:lnTo>
                      <a:pt x="175502" y="140612"/>
                    </a:lnTo>
                    <a:lnTo>
                      <a:pt x="183122" y="117752"/>
                    </a:lnTo>
                    <a:lnTo>
                      <a:pt x="190742" y="94892"/>
                    </a:lnTo>
                    <a:cubicBezTo>
                      <a:pt x="188202" y="82192"/>
                      <a:pt x="190306" y="67568"/>
                      <a:pt x="183122" y="56792"/>
                    </a:cubicBezTo>
                    <a:cubicBezTo>
                      <a:pt x="178667" y="50109"/>
                      <a:pt x="167446" y="52764"/>
                      <a:pt x="160262" y="49172"/>
                    </a:cubicBezTo>
                    <a:cubicBezTo>
                      <a:pt x="152071" y="45076"/>
                      <a:pt x="145593" y="38028"/>
                      <a:pt x="137402" y="33932"/>
                    </a:cubicBezTo>
                    <a:cubicBezTo>
                      <a:pt x="130218" y="30340"/>
                      <a:pt x="121726" y="29904"/>
                      <a:pt x="114542" y="26312"/>
                    </a:cubicBezTo>
                    <a:cubicBezTo>
                      <a:pt x="61919" y="0"/>
                      <a:pt x="124637" y="19311"/>
                      <a:pt x="61202" y="3452"/>
                    </a:cubicBezTo>
                    <a:cubicBezTo>
                      <a:pt x="48502" y="5992"/>
                      <a:pt x="32260" y="1914"/>
                      <a:pt x="23102" y="11072"/>
                    </a:cubicBezTo>
                    <a:cubicBezTo>
                      <a:pt x="16918" y="17256"/>
                      <a:pt x="3695" y="73459"/>
                      <a:pt x="242" y="87272"/>
                    </a:cubicBezTo>
                    <a:cubicBezTo>
                      <a:pt x="5038" y="120846"/>
                      <a:pt x="0" y="140370"/>
                      <a:pt x="23102" y="163472"/>
                    </a:cubicBezTo>
                    <a:cubicBezTo>
                      <a:pt x="29578" y="169948"/>
                      <a:pt x="38342" y="173632"/>
                      <a:pt x="45962" y="178712"/>
                    </a:cubicBezTo>
                    <a:cubicBezTo>
                      <a:pt x="51042" y="186332"/>
                      <a:pt x="54051" y="195851"/>
                      <a:pt x="61202" y="201572"/>
                    </a:cubicBezTo>
                    <a:cubicBezTo>
                      <a:pt x="74743" y="212405"/>
                      <a:pt x="100009" y="209192"/>
                      <a:pt x="106922" y="22443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14" name="Figura a mano libera 813"/>
              <p:cNvSpPr/>
              <p:nvPr/>
            </p:nvSpPr>
            <p:spPr>
              <a:xfrm>
                <a:off x="2814955" y="6709410"/>
                <a:ext cx="160097" cy="127533"/>
              </a:xfrm>
              <a:custGeom>
                <a:avLst/>
                <a:gdLst>
                  <a:gd name="connsiteX0" fmla="*/ 635 w 160097"/>
                  <a:gd name="connsiteY0" fmla="*/ 116205 h 127533"/>
                  <a:gd name="connsiteX1" fmla="*/ 8255 w 160097"/>
                  <a:gd name="connsiteY1" fmla="*/ 72390 h 127533"/>
                  <a:gd name="connsiteX2" fmla="*/ 15875 w 160097"/>
                  <a:gd name="connsiteY2" fmla="*/ 60960 h 127533"/>
                  <a:gd name="connsiteX3" fmla="*/ 17780 w 160097"/>
                  <a:gd name="connsiteY3" fmla="*/ 55245 h 127533"/>
                  <a:gd name="connsiteX4" fmla="*/ 21590 w 160097"/>
                  <a:gd name="connsiteY4" fmla="*/ 49530 h 127533"/>
                  <a:gd name="connsiteX5" fmla="*/ 23495 w 160097"/>
                  <a:gd name="connsiteY5" fmla="*/ 19050 h 127533"/>
                  <a:gd name="connsiteX6" fmla="*/ 25400 w 160097"/>
                  <a:gd name="connsiteY6" fmla="*/ 13335 h 127533"/>
                  <a:gd name="connsiteX7" fmla="*/ 36830 w 160097"/>
                  <a:gd name="connsiteY7" fmla="*/ 3810 h 127533"/>
                  <a:gd name="connsiteX8" fmla="*/ 48260 w 160097"/>
                  <a:gd name="connsiteY8" fmla="*/ 0 h 127533"/>
                  <a:gd name="connsiteX9" fmla="*/ 73025 w 160097"/>
                  <a:gd name="connsiteY9" fmla="*/ 1905 h 127533"/>
                  <a:gd name="connsiteX10" fmla="*/ 78740 w 160097"/>
                  <a:gd name="connsiteY10" fmla="*/ 5715 h 127533"/>
                  <a:gd name="connsiteX11" fmla="*/ 88265 w 160097"/>
                  <a:gd name="connsiteY11" fmla="*/ 17145 h 127533"/>
                  <a:gd name="connsiteX12" fmla="*/ 97790 w 160097"/>
                  <a:gd name="connsiteY12" fmla="*/ 34290 h 127533"/>
                  <a:gd name="connsiteX13" fmla="*/ 109220 w 160097"/>
                  <a:gd name="connsiteY13" fmla="*/ 41910 h 127533"/>
                  <a:gd name="connsiteX14" fmla="*/ 114935 w 160097"/>
                  <a:gd name="connsiteY14" fmla="*/ 45720 h 127533"/>
                  <a:gd name="connsiteX15" fmla="*/ 120650 w 160097"/>
                  <a:gd name="connsiteY15" fmla="*/ 57150 h 127533"/>
                  <a:gd name="connsiteX16" fmla="*/ 132080 w 160097"/>
                  <a:gd name="connsiteY16" fmla="*/ 64770 h 127533"/>
                  <a:gd name="connsiteX17" fmla="*/ 137795 w 160097"/>
                  <a:gd name="connsiteY17" fmla="*/ 78105 h 127533"/>
                  <a:gd name="connsiteX18" fmla="*/ 141605 w 160097"/>
                  <a:gd name="connsiteY18" fmla="*/ 93345 h 127533"/>
                  <a:gd name="connsiteX19" fmla="*/ 147320 w 160097"/>
                  <a:gd name="connsiteY19" fmla="*/ 97155 h 127533"/>
                  <a:gd name="connsiteX20" fmla="*/ 149225 w 160097"/>
                  <a:gd name="connsiteY20" fmla="*/ 102870 h 127533"/>
                  <a:gd name="connsiteX21" fmla="*/ 156845 w 160097"/>
                  <a:gd name="connsiteY21" fmla="*/ 114300 h 127533"/>
                  <a:gd name="connsiteX22" fmla="*/ 158750 w 160097"/>
                  <a:gd name="connsiteY22" fmla="*/ 121920 h 127533"/>
                  <a:gd name="connsiteX23" fmla="*/ 151130 w 160097"/>
                  <a:gd name="connsiteY23" fmla="*/ 123825 h 127533"/>
                  <a:gd name="connsiteX24" fmla="*/ 145415 w 160097"/>
                  <a:gd name="connsiteY24" fmla="*/ 125730 h 127533"/>
                  <a:gd name="connsiteX25" fmla="*/ 132080 w 160097"/>
                  <a:gd name="connsiteY25" fmla="*/ 120015 h 127533"/>
                  <a:gd name="connsiteX26" fmla="*/ 113030 w 160097"/>
                  <a:gd name="connsiteY26" fmla="*/ 114300 h 127533"/>
                  <a:gd name="connsiteX27" fmla="*/ 12065 w 160097"/>
                  <a:gd name="connsiteY27" fmla="*/ 116205 h 127533"/>
                  <a:gd name="connsiteX28" fmla="*/ 635 w 160097"/>
                  <a:gd name="connsiteY28" fmla="*/ 116205 h 127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60097" h="127533">
                    <a:moveTo>
                      <a:pt x="635" y="116205"/>
                    </a:moveTo>
                    <a:cubicBezTo>
                      <a:pt x="0" y="108903"/>
                      <a:pt x="43" y="118378"/>
                      <a:pt x="8255" y="72390"/>
                    </a:cubicBezTo>
                    <a:cubicBezTo>
                      <a:pt x="9060" y="67882"/>
                      <a:pt x="14427" y="65304"/>
                      <a:pt x="15875" y="60960"/>
                    </a:cubicBezTo>
                    <a:cubicBezTo>
                      <a:pt x="16510" y="59055"/>
                      <a:pt x="16882" y="57041"/>
                      <a:pt x="17780" y="55245"/>
                    </a:cubicBezTo>
                    <a:cubicBezTo>
                      <a:pt x="18804" y="53197"/>
                      <a:pt x="20320" y="51435"/>
                      <a:pt x="21590" y="49530"/>
                    </a:cubicBezTo>
                    <a:cubicBezTo>
                      <a:pt x="22225" y="39370"/>
                      <a:pt x="22429" y="29174"/>
                      <a:pt x="23495" y="19050"/>
                    </a:cubicBezTo>
                    <a:cubicBezTo>
                      <a:pt x="23705" y="17053"/>
                      <a:pt x="24286" y="15006"/>
                      <a:pt x="25400" y="13335"/>
                    </a:cubicBezTo>
                    <a:cubicBezTo>
                      <a:pt x="27289" y="10502"/>
                      <a:pt x="33501" y="5290"/>
                      <a:pt x="36830" y="3810"/>
                    </a:cubicBezTo>
                    <a:cubicBezTo>
                      <a:pt x="40500" y="2179"/>
                      <a:pt x="48260" y="0"/>
                      <a:pt x="48260" y="0"/>
                    </a:cubicBezTo>
                    <a:cubicBezTo>
                      <a:pt x="56515" y="635"/>
                      <a:pt x="64887" y="379"/>
                      <a:pt x="73025" y="1905"/>
                    </a:cubicBezTo>
                    <a:cubicBezTo>
                      <a:pt x="75275" y="2327"/>
                      <a:pt x="76981" y="4249"/>
                      <a:pt x="78740" y="5715"/>
                    </a:cubicBezTo>
                    <a:cubicBezTo>
                      <a:pt x="82351" y="8724"/>
                      <a:pt x="86124" y="12864"/>
                      <a:pt x="88265" y="17145"/>
                    </a:cubicBezTo>
                    <a:cubicBezTo>
                      <a:pt x="91739" y="24093"/>
                      <a:pt x="88780" y="28283"/>
                      <a:pt x="97790" y="34290"/>
                    </a:cubicBezTo>
                    <a:lnTo>
                      <a:pt x="109220" y="41910"/>
                    </a:lnTo>
                    <a:lnTo>
                      <a:pt x="114935" y="45720"/>
                    </a:lnTo>
                    <a:cubicBezTo>
                      <a:pt x="116294" y="49797"/>
                      <a:pt x="117174" y="54109"/>
                      <a:pt x="120650" y="57150"/>
                    </a:cubicBezTo>
                    <a:cubicBezTo>
                      <a:pt x="124096" y="60165"/>
                      <a:pt x="132080" y="64770"/>
                      <a:pt x="132080" y="64770"/>
                    </a:cubicBezTo>
                    <a:cubicBezTo>
                      <a:pt x="136984" y="72126"/>
                      <a:pt x="135745" y="68879"/>
                      <a:pt x="137795" y="78105"/>
                    </a:cubicBezTo>
                    <a:cubicBezTo>
                      <a:pt x="137904" y="78598"/>
                      <a:pt x="140034" y="91381"/>
                      <a:pt x="141605" y="93345"/>
                    </a:cubicBezTo>
                    <a:cubicBezTo>
                      <a:pt x="143035" y="95133"/>
                      <a:pt x="145415" y="95885"/>
                      <a:pt x="147320" y="97155"/>
                    </a:cubicBezTo>
                    <a:cubicBezTo>
                      <a:pt x="147955" y="99060"/>
                      <a:pt x="148250" y="101115"/>
                      <a:pt x="149225" y="102870"/>
                    </a:cubicBezTo>
                    <a:cubicBezTo>
                      <a:pt x="151449" y="106873"/>
                      <a:pt x="156845" y="114300"/>
                      <a:pt x="156845" y="114300"/>
                    </a:cubicBezTo>
                    <a:cubicBezTo>
                      <a:pt x="157480" y="116840"/>
                      <a:pt x="160097" y="119675"/>
                      <a:pt x="158750" y="121920"/>
                    </a:cubicBezTo>
                    <a:cubicBezTo>
                      <a:pt x="157403" y="124165"/>
                      <a:pt x="153647" y="123106"/>
                      <a:pt x="151130" y="123825"/>
                    </a:cubicBezTo>
                    <a:cubicBezTo>
                      <a:pt x="149199" y="124377"/>
                      <a:pt x="147320" y="125095"/>
                      <a:pt x="145415" y="125730"/>
                    </a:cubicBezTo>
                    <a:cubicBezTo>
                      <a:pt x="125258" y="120691"/>
                      <a:pt x="148995" y="127533"/>
                      <a:pt x="132080" y="120015"/>
                    </a:cubicBezTo>
                    <a:cubicBezTo>
                      <a:pt x="126117" y="117365"/>
                      <a:pt x="119363" y="115883"/>
                      <a:pt x="113030" y="114300"/>
                    </a:cubicBezTo>
                    <a:lnTo>
                      <a:pt x="12065" y="116205"/>
                    </a:lnTo>
                    <a:cubicBezTo>
                      <a:pt x="10058" y="116277"/>
                      <a:pt x="1270" y="123508"/>
                      <a:pt x="635" y="11620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16419" name="Gruppo 937"/>
            <p:cNvGrpSpPr>
              <a:grpSpLocks/>
            </p:cNvGrpSpPr>
            <p:nvPr/>
          </p:nvGrpSpPr>
          <p:grpSpPr bwMode="auto">
            <a:xfrm>
              <a:off x="3494128" y="3270250"/>
              <a:ext cx="87313" cy="241300"/>
              <a:chOff x="3493755" y="3269867"/>
              <a:chExt cx="87499" cy="241365"/>
            </a:xfrm>
          </p:grpSpPr>
          <p:grpSp>
            <p:nvGrpSpPr>
              <p:cNvPr id="16425" name="Gruppo 935"/>
              <p:cNvGrpSpPr>
                <a:grpSpLocks/>
              </p:cNvGrpSpPr>
              <p:nvPr/>
            </p:nvGrpSpPr>
            <p:grpSpPr bwMode="auto">
              <a:xfrm>
                <a:off x="3516028" y="3269867"/>
                <a:ext cx="65226" cy="169909"/>
                <a:chOff x="3516028" y="3269867"/>
                <a:chExt cx="65226" cy="169909"/>
              </a:xfrm>
            </p:grpSpPr>
            <p:sp>
              <p:nvSpPr>
                <p:cNvPr id="804" name="Figura a mano libera 803"/>
                <p:cNvSpPr/>
                <p:nvPr/>
              </p:nvSpPr>
              <p:spPr>
                <a:xfrm>
                  <a:off x="3515994" y="3384198"/>
                  <a:ext cx="55681" cy="55578"/>
                </a:xfrm>
                <a:custGeom>
                  <a:avLst/>
                  <a:gdLst>
                    <a:gd name="connsiteX0" fmla="*/ 2609 w 55314"/>
                    <a:gd name="connsiteY0" fmla="*/ 11430 h 55245"/>
                    <a:gd name="connsiteX1" fmla="*/ 6419 w 55314"/>
                    <a:gd name="connsiteY1" fmla="*/ 5715 h 55245"/>
                    <a:gd name="connsiteX2" fmla="*/ 17849 w 55314"/>
                    <a:gd name="connsiteY2" fmla="*/ 0 h 55245"/>
                    <a:gd name="connsiteX3" fmla="*/ 36899 w 55314"/>
                    <a:gd name="connsiteY3" fmla="*/ 1905 h 55245"/>
                    <a:gd name="connsiteX4" fmla="*/ 42614 w 55314"/>
                    <a:gd name="connsiteY4" fmla="*/ 5715 h 55245"/>
                    <a:gd name="connsiteX5" fmla="*/ 50234 w 55314"/>
                    <a:gd name="connsiteY5" fmla="*/ 20955 h 55245"/>
                    <a:gd name="connsiteX6" fmla="*/ 50234 w 55314"/>
                    <a:gd name="connsiteY6" fmla="*/ 43815 h 55245"/>
                    <a:gd name="connsiteX7" fmla="*/ 46424 w 55314"/>
                    <a:gd name="connsiteY7" fmla="*/ 55245 h 55245"/>
                    <a:gd name="connsiteX8" fmla="*/ 33089 w 55314"/>
                    <a:gd name="connsiteY8" fmla="*/ 53340 h 55245"/>
                    <a:gd name="connsiteX9" fmla="*/ 23564 w 55314"/>
                    <a:gd name="connsiteY9" fmla="*/ 43815 h 55245"/>
                    <a:gd name="connsiteX10" fmla="*/ 21659 w 55314"/>
                    <a:gd name="connsiteY10" fmla="*/ 38100 h 55245"/>
                    <a:gd name="connsiteX11" fmla="*/ 15944 w 55314"/>
                    <a:gd name="connsiteY11" fmla="*/ 36195 h 55245"/>
                    <a:gd name="connsiteX12" fmla="*/ 4514 w 55314"/>
                    <a:gd name="connsiteY12" fmla="*/ 30480 h 55245"/>
                    <a:gd name="connsiteX13" fmla="*/ 2609 w 55314"/>
                    <a:gd name="connsiteY13" fmla="*/ 11430 h 55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5314" h="55245">
                      <a:moveTo>
                        <a:pt x="2609" y="11430"/>
                      </a:moveTo>
                      <a:cubicBezTo>
                        <a:pt x="2926" y="7303"/>
                        <a:pt x="4800" y="7334"/>
                        <a:pt x="6419" y="5715"/>
                      </a:cubicBezTo>
                      <a:cubicBezTo>
                        <a:pt x="10112" y="2022"/>
                        <a:pt x="13201" y="1549"/>
                        <a:pt x="17849" y="0"/>
                      </a:cubicBezTo>
                      <a:cubicBezTo>
                        <a:pt x="24199" y="635"/>
                        <a:pt x="30681" y="470"/>
                        <a:pt x="36899" y="1905"/>
                      </a:cubicBezTo>
                      <a:cubicBezTo>
                        <a:pt x="39130" y="2420"/>
                        <a:pt x="41684" y="3623"/>
                        <a:pt x="42614" y="5715"/>
                      </a:cubicBezTo>
                      <a:cubicBezTo>
                        <a:pt x="50228" y="22846"/>
                        <a:pt x="37833" y="16821"/>
                        <a:pt x="50234" y="20955"/>
                      </a:cubicBezTo>
                      <a:cubicBezTo>
                        <a:pt x="55314" y="36195"/>
                        <a:pt x="55314" y="28575"/>
                        <a:pt x="50234" y="43815"/>
                      </a:cubicBezTo>
                      <a:lnTo>
                        <a:pt x="46424" y="55245"/>
                      </a:lnTo>
                      <a:cubicBezTo>
                        <a:pt x="41979" y="54610"/>
                        <a:pt x="37390" y="54630"/>
                        <a:pt x="33089" y="53340"/>
                      </a:cubicBezTo>
                      <a:cubicBezTo>
                        <a:pt x="28607" y="51995"/>
                        <a:pt x="25506" y="47700"/>
                        <a:pt x="23564" y="43815"/>
                      </a:cubicBezTo>
                      <a:cubicBezTo>
                        <a:pt x="22666" y="42019"/>
                        <a:pt x="23079" y="39520"/>
                        <a:pt x="21659" y="38100"/>
                      </a:cubicBezTo>
                      <a:cubicBezTo>
                        <a:pt x="20239" y="36680"/>
                        <a:pt x="17740" y="37093"/>
                        <a:pt x="15944" y="36195"/>
                      </a:cubicBezTo>
                      <a:cubicBezTo>
                        <a:pt x="1172" y="28809"/>
                        <a:pt x="18879" y="35268"/>
                        <a:pt x="4514" y="30480"/>
                      </a:cubicBezTo>
                      <a:cubicBezTo>
                        <a:pt x="0" y="23708"/>
                        <a:pt x="2292" y="15557"/>
                        <a:pt x="2609" y="1143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805" name="Figura a mano libera 804"/>
                <p:cNvSpPr/>
                <p:nvPr/>
              </p:nvSpPr>
              <p:spPr>
                <a:xfrm>
                  <a:off x="3523948" y="3269867"/>
                  <a:ext cx="57272" cy="77809"/>
                </a:xfrm>
                <a:custGeom>
                  <a:avLst/>
                  <a:gdLst>
                    <a:gd name="connsiteX0" fmla="*/ 10457 w 57936"/>
                    <a:gd name="connsiteY0" fmla="*/ 77218 h 77535"/>
                    <a:gd name="connsiteX1" fmla="*/ 12362 w 57936"/>
                    <a:gd name="connsiteY1" fmla="*/ 71503 h 77535"/>
                    <a:gd name="connsiteX2" fmla="*/ 40937 w 57936"/>
                    <a:gd name="connsiteY2" fmla="*/ 58168 h 77535"/>
                    <a:gd name="connsiteX3" fmla="*/ 44747 w 57936"/>
                    <a:gd name="connsiteY3" fmla="*/ 46738 h 77535"/>
                    <a:gd name="connsiteX4" fmla="*/ 46652 w 57936"/>
                    <a:gd name="connsiteY4" fmla="*/ 41023 h 77535"/>
                    <a:gd name="connsiteX5" fmla="*/ 48557 w 57936"/>
                    <a:gd name="connsiteY5" fmla="*/ 25783 h 77535"/>
                    <a:gd name="connsiteX6" fmla="*/ 54272 w 57936"/>
                    <a:gd name="connsiteY6" fmla="*/ 21973 h 77535"/>
                    <a:gd name="connsiteX7" fmla="*/ 56177 w 57936"/>
                    <a:gd name="connsiteY7" fmla="*/ 16258 h 77535"/>
                    <a:gd name="connsiteX8" fmla="*/ 54272 w 57936"/>
                    <a:gd name="connsiteY8" fmla="*/ 4828 h 77535"/>
                    <a:gd name="connsiteX9" fmla="*/ 27602 w 57936"/>
                    <a:gd name="connsiteY9" fmla="*/ 14353 h 77535"/>
                    <a:gd name="connsiteX10" fmla="*/ 23792 w 57936"/>
                    <a:gd name="connsiteY10" fmla="*/ 31498 h 77535"/>
                    <a:gd name="connsiteX11" fmla="*/ 18077 w 57936"/>
                    <a:gd name="connsiteY11" fmla="*/ 33403 h 77535"/>
                    <a:gd name="connsiteX12" fmla="*/ 16172 w 57936"/>
                    <a:gd name="connsiteY12" fmla="*/ 39118 h 77535"/>
                    <a:gd name="connsiteX13" fmla="*/ 6647 w 57936"/>
                    <a:gd name="connsiteY13" fmla="*/ 48643 h 77535"/>
                    <a:gd name="connsiteX14" fmla="*/ 4742 w 57936"/>
                    <a:gd name="connsiteY14" fmla="*/ 67693 h 77535"/>
                    <a:gd name="connsiteX15" fmla="*/ 10457 w 57936"/>
                    <a:gd name="connsiteY15" fmla="*/ 69598 h 77535"/>
                    <a:gd name="connsiteX16" fmla="*/ 10457 w 57936"/>
                    <a:gd name="connsiteY16" fmla="*/ 77218 h 77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7936" h="77535">
                      <a:moveTo>
                        <a:pt x="10457" y="77218"/>
                      </a:moveTo>
                      <a:cubicBezTo>
                        <a:pt x="10774" y="77535"/>
                        <a:pt x="11387" y="73258"/>
                        <a:pt x="12362" y="71503"/>
                      </a:cubicBezTo>
                      <a:cubicBezTo>
                        <a:pt x="21852" y="54421"/>
                        <a:pt x="18517" y="60206"/>
                        <a:pt x="40937" y="58168"/>
                      </a:cubicBezTo>
                      <a:lnTo>
                        <a:pt x="44747" y="46738"/>
                      </a:lnTo>
                      <a:lnTo>
                        <a:pt x="46652" y="41023"/>
                      </a:lnTo>
                      <a:cubicBezTo>
                        <a:pt x="47287" y="35943"/>
                        <a:pt x="46656" y="30536"/>
                        <a:pt x="48557" y="25783"/>
                      </a:cubicBezTo>
                      <a:cubicBezTo>
                        <a:pt x="49407" y="23657"/>
                        <a:pt x="52842" y="23761"/>
                        <a:pt x="54272" y="21973"/>
                      </a:cubicBezTo>
                      <a:cubicBezTo>
                        <a:pt x="55526" y="20405"/>
                        <a:pt x="55542" y="18163"/>
                        <a:pt x="56177" y="16258"/>
                      </a:cubicBezTo>
                      <a:cubicBezTo>
                        <a:pt x="55542" y="12448"/>
                        <a:pt x="57936" y="6049"/>
                        <a:pt x="54272" y="4828"/>
                      </a:cubicBezTo>
                      <a:cubicBezTo>
                        <a:pt x="39787" y="0"/>
                        <a:pt x="34876" y="7079"/>
                        <a:pt x="27602" y="14353"/>
                      </a:cubicBezTo>
                      <a:cubicBezTo>
                        <a:pt x="26332" y="20068"/>
                        <a:pt x="26410" y="26262"/>
                        <a:pt x="23792" y="31498"/>
                      </a:cubicBezTo>
                      <a:cubicBezTo>
                        <a:pt x="22894" y="33294"/>
                        <a:pt x="19497" y="31983"/>
                        <a:pt x="18077" y="33403"/>
                      </a:cubicBezTo>
                      <a:cubicBezTo>
                        <a:pt x="16657" y="34823"/>
                        <a:pt x="17070" y="37322"/>
                        <a:pt x="16172" y="39118"/>
                      </a:cubicBezTo>
                      <a:cubicBezTo>
                        <a:pt x="12997" y="45468"/>
                        <a:pt x="12362" y="44833"/>
                        <a:pt x="6647" y="48643"/>
                      </a:cubicBezTo>
                      <a:cubicBezTo>
                        <a:pt x="4867" y="53984"/>
                        <a:pt x="0" y="61766"/>
                        <a:pt x="4742" y="67693"/>
                      </a:cubicBezTo>
                      <a:cubicBezTo>
                        <a:pt x="5996" y="69261"/>
                        <a:pt x="8593" y="68852"/>
                        <a:pt x="10457" y="69598"/>
                      </a:cubicBezTo>
                      <a:cubicBezTo>
                        <a:pt x="11775" y="70125"/>
                        <a:pt x="10140" y="76901"/>
                        <a:pt x="10457" y="77218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  <p:sp>
            <p:nvSpPr>
              <p:cNvPr id="803" name="Ovale 802"/>
              <p:cNvSpPr/>
              <p:nvPr/>
            </p:nvSpPr>
            <p:spPr>
              <a:xfrm>
                <a:off x="3493722" y="3465183"/>
                <a:ext cx="46135" cy="4604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16420" name="Gruppo 966"/>
            <p:cNvGrpSpPr>
              <a:grpSpLocks/>
            </p:cNvGrpSpPr>
            <p:nvPr/>
          </p:nvGrpSpPr>
          <p:grpSpPr bwMode="auto">
            <a:xfrm>
              <a:off x="484188" y="931863"/>
              <a:ext cx="8620144" cy="5926138"/>
              <a:chOff x="484187" y="931863"/>
              <a:chExt cx="8620144" cy="5926138"/>
            </a:xfrm>
          </p:grpSpPr>
          <p:grpSp>
            <p:nvGrpSpPr>
              <p:cNvPr id="8" name="Group 449"/>
              <p:cNvGrpSpPr>
                <a:grpSpLocks/>
              </p:cNvGrpSpPr>
              <p:nvPr/>
            </p:nvGrpSpPr>
            <p:grpSpPr bwMode="auto">
              <a:xfrm>
                <a:off x="484187" y="931863"/>
                <a:ext cx="8620144" cy="5926138"/>
                <a:chOff x="305" y="587"/>
                <a:chExt cx="5430" cy="3733"/>
              </a:xfrm>
              <a:solidFill>
                <a:srgbClr val="FFFF00"/>
              </a:solidFill>
            </p:grpSpPr>
            <p:grpSp>
              <p:nvGrpSpPr>
                <p:cNvPr id="9" name="Group 437"/>
                <p:cNvGrpSpPr>
                  <a:grpSpLocks/>
                </p:cNvGrpSpPr>
                <p:nvPr/>
              </p:nvGrpSpPr>
              <p:grpSpPr bwMode="auto">
                <a:xfrm>
                  <a:off x="305" y="587"/>
                  <a:ext cx="5430" cy="3733"/>
                  <a:chOff x="305" y="587"/>
                  <a:chExt cx="5430" cy="3733"/>
                </a:xfrm>
                <a:grpFill/>
              </p:grpSpPr>
              <p:sp>
                <p:nvSpPr>
                  <p:cNvPr id="701" name="Freeform 206"/>
                  <p:cNvSpPr>
                    <a:spLocks/>
                  </p:cNvSpPr>
                  <p:nvPr/>
                </p:nvSpPr>
                <p:spPr bwMode="auto">
                  <a:xfrm>
                    <a:off x="1603" y="1447"/>
                    <a:ext cx="80" cy="108"/>
                  </a:xfrm>
                  <a:custGeom>
                    <a:avLst/>
                    <a:gdLst/>
                    <a:ahLst/>
                    <a:cxnLst>
                      <a:cxn ang="0">
                        <a:pos x="162" y="9"/>
                      </a:cxn>
                      <a:cxn ang="0">
                        <a:pos x="132" y="60"/>
                      </a:cxn>
                      <a:cxn ang="0">
                        <a:pos x="120" y="99"/>
                      </a:cxn>
                      <a:cxn ang="0">
                        <a:pos x="138" y="132"/>
                      </a:cxn>
                      <a:cxn ang="0">
                        <a:pos x="144" y="150"/>
                      </a:cxn>
                      <a:cxn ang="0">
                        <a:pos x="108" y="189"/>
                      </a:cxn>
                      <a:cxn ang="0">
                        <a:pos x="75" y="180"/>
                      </a:cxn>
                      <a:cxn ang="0">
                        <a:pos x="45" y="165"/>
                      </a:cxn>
                      <a:cxn ang="0">
                        <a:pos x="0" y="183"/>
                      </a:cxn>
                      <a:cxn ang="0">
                        <a:pos x="9" y="210"/>
                      </a:cxn>
                      <a:cxn ang="0">
                        <a:pos x="36" y="219"/>
                      </a:cxn>
                      <a:cxn ang="0">
                        <a:pos x="45" y="222"/>
                      </a:cxn>
                      <a:cxn ang="0">
                        <a:pos x="84" y="240"/>
                      </a:cxn>
                      <a:cxn ang="0">
                        <a:pos x="87" y="255"/>
                      </a:cxn>
                      <a:cxn ang="0">
                        <a:pos x="111" y="258"/>
                      </a:cxn>
                      <a:cxn ang="0">
                        <a:pos x="147" y="288"/>
                      </a:cxn>
                      <a:cxn ang="0">
                        <a:pos x="201" y="282"/>
                      </a:cxn>
                      <a:cxn ang="0">
                        <a:pos x="219" y="270"/>
                      </a:cxn>
                      <a:cxn ang="0">
                        <a:pos x="246" y="261"/>
                      </a:cxn>
                      <a:cxn ang="0">
                        <a:pos x="237" y="219"/>
                      </a:cxn>
                      <a:cxn ang="0">
                        <a:pos x="246" y="198"/>
                      </a:cxn>
                      <a:cxn ang="0">
                        <a:pos x="228" y="150"/>
                      </a:cxn>
                      <a:cxn ang="0">
                        <a:pos x="219" y="120"/>
                      </a:cxn>
                      <a:cxn ang="0">
                        <a:pos x="240" y="87"/>
                      </a:cxn>
                      <a:cxn ang="0">
                        <a:pos x="210" y="81"/>
                      </a:cxn>
                      <a:cxn ang="0">
                        <a:pos x="195" y="69"/>
                      </a:cxn>
                      <a:cxn ang="0">
                        <a:pos x="189" y="48"/>
                      </a:cxn>
                      <a:cxn ang="0">
                        <a:pos x="186" y="0"/>
                      </a:cxn>
                      <a:cxn ang="0">
                        <a:pos x="162" y="9"/>
                      </a:cxn>
                    </a:cxnLst>
                    <a:rect l="0" t="0" r="r" b="b"/>
                    <a:pathLst>
                      <a:path w="267" h="291">
                        <a:moveTo>
                          <a:pt x="162" y="9"/>
                        </a:moveTo>
                        <a:cubicBezTo>
                          <a:pt x="125" y="18"/>
                          <a:pt x="150" y="32"/>
                          <a:pt x="132" y="60"/>
                        </a:cubicBezTo>
                        <a:cubicBezTo>
                          <a:pt x="130" y="77"/>
                          <a:pt x="129" y="85"/>
                          <a:pt x="120" y="99"/>
                        </a:cubicBezTo>
                        <a:cubicBezTo>
                          <a:pt x="123" y="116"/>
                          <a:pt x="131" y="117"/>
                          <a:pt x="138" y="132"/>
                        </a:cubicBezTo>
                        <a:cubicBezTo>
                          <a:pt x="141" y="138"/>
                          <a:pt x="144" y="150"/>
                          <a:pt x="144" y="150"/>
                        </a:cubicBezTo>
                        <a:cubicBezTo>
                          <a:pt x="140" y="163"/>
                          <a:pt x="121" y="185"/>
                          <a:pt x="108" y="189"/>
                        </a:cubicBezTo>
                        <a:cubicBezTo>
                          <a:pt x="97" y="187"/>
                          <a:pt x="75" y="180"/>
                          <a:pt x="75" y="180"/>
                        </a:cubicBezTo>
                        <a:cubicBezTo>
                          <a:pt x="65" y="170"/>
                          <a:pt x="59" y="169"/>
                          <a:pt x="45" y="165"/>
                        </a:cubicBezTo>
                        <a:cubicBezTo>
                          <a:pt x="19" y="168"/>
                          <a:pt x="13" y="164"/>
                          <a:pt x="0" y="183"/>
                        </a:cubicBezTo>
                        <a:cubicBezTo>
                          <a:pt x="1" y="189"/>
                          <a:pt x="1" y="205"/>
                          <a:pt x="9" y="210"/>
                        </a:cubicBezTo>
                        <a:cubicBezTo>
                          <a:pt x="17" y="215"/>
                          <a:pt x="27" y="216"/>
                          <a:pt x="36" y="219"/>
                        </a:cubicBezTo>
                        <a:cubicBezTo>
                          <a:pt x="39" y="220"/>
                          <a:pt x="45" y="222"/>
                          <a:pt x="45" y="222"/>
                        </a:cubicBezTo>
                        <a:cubicBezTo>
                          <a:pt x="59" y="236"/>
                          <a:pt x="63" y="237"/>
                          <a:pt x="84" y="240"/>
                        </a:cubicBezTo>
                        <a:cubicBezTo>
                          <a:pt x="85" y="245"/>
                          <a:pt x="83" y="252"/>
                          <a:pt x="87" y="255"/>
                        </a:cubicBezTo>
                        <a:cubicBezTo>
                          <a:pt x="94" y="259"/>
                          <a:pt x="103" y="256"/>
                          <a:pt x="111" y="258"/>
                        </a:cubicBezTo>
                        <a:cubicBezTo>
                          <a:pt x="125" y="262"/>
                          <a:pt x="134" y="280"/>
                          <a:pt x="147" y="288"/>
                        </a:cubicBezTo>
                        <a:cubicBezTo>
                          <a:pt x="165" y="287"/>
                          <a:pt x="185" y="291"/>
                          <a:pt x="201" y="282"/>
                        </a:cubicBezTo>
                        <a:cubicBezTo>
                          <a:pt x="207" y="278"/>
                          <a:pt x="212" y="272"/>
                          <a:pt x="219" y="270"/>
                        </a:cubicBezTo>
                        <a:cubicBezTo>
                          <a:pt x="228" y="267"/>
                          <a:pt x="246" y="261"/>
                          <a:pt x="246" y="261"/>
                        </a:cubicBezTo>
                        <a:cubicBezTo>
                          <a:pt x="251" y="245"/>
                          <a:pt x="256" y="225"/>
                          <a:pt x="237" y="219"/>
                        </a:cubicBezTo>
                        <a:cubicBezTo>
                          <a:pt x="233" y="207"/>
                          <a:pt x="233" y="202"/>
                          <a:pt x="246" y="198"/>
                        </a:cubicBezTo>
                        <a:cubicBezTo>
                          <a:pt x="267" y="167"/>
                          <a:pt x="260" y="155"/>
                          <a:pt x="228" y="150"/>
                        </a:cubicBezTo>
                        <a:cubicBezTo>
                          <a:pt x="233" y="127"/>
                          <a:pt x="225" y="138"/>
                          <a:pt x="219" y="120"/>
                        </a:cubicBezTo>
                        <a:cubicBezTo>
                          <a:pt x="223" y="91"/>
                          <a:pt x="223" y="104"/>
                          <a:pt x="240" y="87"/>
                        </a:cubicBezTo>
                        <a:cubicBezTo>
                          <a:pt x="228" y="79"/>
                          <a:pt x="225" y="77"/>
                          <a:pt x="210" y="81"/>
                        </a:cubicBezTo>
                        <a:cubicBezTo>
                          <a:pt x="170" y="75"/>
                          <a:pt x="193" y="85"/>
                          <a:pt x="195" y="69"/>
                        </a:cubicBezTo>
                        <a:cubicBezTo>
                          <a:pt x="195" y="66"/>
                          <a:pt x="190" y="51"/>
                          <a:pt x="189" y="48"/>
                        </a:cubicBezTo>
                        <a:cubicBezTo>
                          <a:pt x="193" y="32"/>
                          <a:pt x="211" y="8"/>
                          <a:pt x="186" y="0"/>
                        </a:cubicBezTo>
                        <a:cubicBezTo>
                          <a:pt x="179" y="2"/>
                          <a:pt x="162" y="24"/>
                          <a:pt x="162" y="9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2" name="Freeform 207"/>
                  <p:cNvSpPr>
                    <a:spLocks/>
                  </p:cNvSpPr>
                  <p:nvPr/>
                </p:nvSpPr>
                <p:spPr bwMode="auto">
                  <a:xfrm>
                    <a:off x="1641" y="1561"/>
                    <a:ext cx="32" cy="37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23" y="43"/>
                      </a:cxn>
                      <a:cxn ang="0">
                        <a:pos x="26" y="58"/>
                      </a:cxn>
                      <a:cxn ang="0">
                        <a:pos x="44" y="64"/>
                      </a:cxn>
                      <a:cxn ang="0">
                        <a:pos x="68" y="94"/>
                      </a:cxn>
                      <a:cxn ang="0">
                        <a:pos x="77" y="100"/>
                      </a:cxn>
                      <a:cxn ang="0">
                        <a:pos x="95" y="58"/>
                      </a:cxn>
                      <a:cxn ang="0">
                        <a:pos x="74" y="52"/>
                      </a:cxn>
                      <a:cxn ang="0">
                        <a:pos x="62" y="31"/>
                      </a:cxn>
                      <a:cxn ang="0">
                        <a:pos x="44" y="25"/>
                      </a:cxn>
                      <a:cxn ang="0">
                        <a:pos x="32" y="7"/>
                      </a:cxn>
                      <a:cxn ang="0">
                        <a:pos x="14" y="1"/>
                      </a:cxn>
                      <a:cxn ang="0">
                        <a:pos x="2" y="4"/>
                      </a:cxn>
                      <a:cxn ang="0">
                        <a:pos x="5" y="19"/>
                      </a:cxn>
                      <a:cxn ang="0">
                        <a:pos x="8" y="16"/>
                      </a:cxn>
                    </a:cxnLst>
                    <a:rect l="0" t="0" r="r" b="b"/>
                    <a:pathLst>
                      <a:path w="106" h="100">
                        <a:moveTo>
                          <a:pt x="8" y="16"/>
                        </a:moveTo>
                        <a:cubicBezTo>
                          <a:pt x="11" y="26"/>
                          <a:pt x="23" y="43"/>
                          <a:pt x="23" y="43"/>
                        </a:cubicBezTo>
                        <a:cubicBezTo>
                          <a:pt x="24" y="48"/>
                          <a:pt x="22" y="54"/>
                          <a:pt x="26" y="58"/>
                        </a:cubicBezTo>
                        <a:cubicBezTo>
                          <a:pt x="30" y="62"/>
                          <a:pt x="44" y="64"/>
                          <a:pt x="44" y="64"/>
                        </a:cubicBezTo>
                        <a:cubicBezTo>
                          <a:pt x="52" y="89"/>
                          <a:pt x="45" y="78"/>
                          <a:pt x="68" y="94"/>
                        </a:cubicBezTo>
                        <a:cubicBezTo>
                          <a:pt x="71" y="96"/>
                          <a:pt x="77" y="100"/>
                          <a:pt x="77" y="100"/>
                        </a:cubicBezTo>
                        <a:cubicBezTo>
                          <a:pt x="101" y="96"/>
                          <a:pt x="106" y="88"/>
                          <a:pt x="95" y="58"/>
                        </a:cubicBezTo>
                        <a:cubicBezTo>
                          <a:pt x="93" y="51"/>
                          <a:pt x="81" y="54"/>
                          <a:pt x="74" y="52"/>
                        </a:cubicBezTo>
                        <a:cubicBezTo>
                          <a:pt x="71" y="38"/>
                          <a:pt x="75" y="37"/>
                          <a:pt x="62" y="31"/>
                        </a:cubicBezTo>
                        <a:cubicBezTo>
                          <a:pt x="56" y="28"/>
                          <a:pt x="44" y="25"/>
                          <a:pt x="44" y="25"/>
                        </a:cubicBezTo>
                        <a:cubicBezTo>
                          <a:pt x="40" y="19"/>
                          <a:pt x="36" y="13"/>
                          <a:pt x="32" y="7"/>
                        </a:cubicBezTo>
                        <a:cubicBezTo>
                          <a:pt x="28" y="2"/>
                          <a:pt x="14" y="1"/>
                          <a:pt x="14" y="1"/>
                        </a:cubicBezTo>
                        <a:cubicBezTo>
                          <a:pt x="10" y="2"/>
                          <a:pt x="4" y="0"/>
                          <a:pt x="2" y="4"/>
                        </a:cubicBezTo>
                        <a:cubicBezTo>
                          <a:pt x="0" y="9"/>
                          <a:pt x="3" y="14"/>
                          <a:pt x="5" y="19"/>
                        </a:cubicBezTo>
                        <a:cubicBezTo>
                          <a:pt x="6" y="20"/>
                          <a:pt x="7" y="17"/>
                          <a:pt x="8" y="1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3" name="Freeform 208"/>
                  <p:cNvSpPr>
                    <a:spLocks/>
                  </p:cNvSpPr>
                  <p:nvPr/>
                </p:nvSpPr>
                <p:spPr bwMode="auto">
                  <a:xfrm>
                    <a:off x="1698" y="1486"/>
                    <a:ext cx="29" cy="43"/>
                  </a:xfrm>
                  <a:custGeom>
                    <a:avLst/>
                    <a:gdLst/>
                    <a:ahLst/>
                    <a:cxnLst>
                      <a:cxn ang="0">
                        <a:pos x="20" y="13"/>
                      </a:cxn>
                      <a:cxn ang="0">
                        <a:pos x="8" y="37"/>
                      </a:cxn>
                      <a:cxn ang="0">
                        <a:pos x="32" y="58"/>
                      </a:cxn>
                      <a:cxn ang="0">
                        <a:pos x="53" y="79"/>
                      </a:cxn>
                      <a:cxn ang="0">
                        <a:pos x="71" y="115"/>
                      </a:cxn>
                      <a:cxn ang="0">
                        <a:pos x="71" y="67"/>
                      </a:cxn>
                      <a:cxn ang="0">
                        <a:pos x="56" y="19"/>
                      </a:cxn>
                      <a:cxn ang="0">
                        <a:pos x="26" y="4"/>
                      </a:cxn>
                      <a:cxn ang="0">
                        <a:pos x="20" y="13"/>
                      </a:cxn>
                    </a:cxnLst>
                    <a:rect l="0" t="0" r="r" b="b"/>
                    <a:pathLst>
                      <a:path w="96" h="115">
                        <a:moveTo>
                          <a:pt x="20" y="13"/>
                        </a:moveTo>
                        <a:cubicBezTo>
                          <a:pt x="1" y="17"/>
                          <a:pt x="0" y="12"/>
                          <a:pt x="8" y="37"/>
                        </a:cubicBezTo>
                        <a:cubicBezTo>
                          <a:pt x="11" y="47"/>
                          <a:pt x="32" y="58"/>
                          <a:pt x="32" y="58"/>
                        </a:cubicBezTo>
                        <a:cubicBezTo>
                          <a:pt x="46" y="79"/>
                          <a:pt x="37" y="74"/>
                          <a:pt x="53" y="79"/>
                        </a:cubicBezTo>
                        <a:cubicBezTo>
                          <a:pt x="62" y="93"/>
                          <a:pt x="57" y="105"/>
                          <a:pt x="71" y="115"/>
                        </a:cubicBezTo>
                        <a:cubicBezTo>
                          <a:pt x="96" y="109"/>
                          <a:pt x="90" y="79"/>
                          <a:pt x="71" y="67"/>
                        </a:cubicBezTo>
                        <a:cubicBezTo>
                          <a:pt x="65" y="49"/>
                          <a:pt x="73" y="31"/>
                          <a:pt x="56" y="19"/>
                        </a:cubicBezTo>
                        <a:cubicBezTo>
                          <a:pt x="44" y="0"/>
                          <a:pt x="54" y="0"/>
                          <a:pt x="26" y="4"/>
                        </a:cubicBezTo>
                        <a:cubicBezTo>
                          <a:pt x="23" y="21"/>
                          <a:pt x="25" y="24"/>
                          <a:pt x="20" y="1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6" name="Freeform 209"/>
                  <p:cNvSpPr>
                    <a:spLocks/>
                  </p:cNvSpPr>
                  <p:nvPr/>
                </p:nvSpPr>
                <p:spPr bwMode="auto">
                  <a:xfrm>
                    <a:off x="1716" y="1482"/>
                    <a:ext cx="29" cy="42"/>
                  </a:xfrm>
                  <a:custGeom>
                    <a:avLst/>
                    <a:gdLst/>
                    <a:ahLst/>
                    <a:cxnLst>
                      <a:cxn ang="0">
                        <a:pos x="49" y="24"/>
                      </a:cxn>
                      <a:cxn ang="0">
                        <a:pos x="64" y="93"/>
                      </a:cxn>
                      <a:cxn ang="0">
                        <a:pos x="67" y="111"/>
                      </a:cxn>
                      <a:cxn ang="0">
                        <a:pos x="79" y="108"/>
                      </a:cxn>
                      <a:cxn ang="0">
                        <a:pos x="85" y="60"/>
                      </a:cxn>
                      <a:cxn ang="0">
                        <a:pos x="94" y="27"/>
                      </a:cxn>
                      <a:cxn ang="0">
                        <a:pos x="58" y="15"/>
                      </a:cxn>
                      <a:cxn ang="0">
                        <a:pos x="31" y="0"/>
                      </a:cxn>
                      <a:cxn ang="0">
                        <a:pos x="49" y="24"/>
                      </a:cxn>
                    </a:cxnLst>
                    <a:rect l="0" t="0" r="r" b="b"/>
                    <a:pathLst>
                      <a:path w="98" h="114">
                        <a:moveTo>
                          <a:pt x="49" y="24"/>
                        </a:moveTo>
                        <a:cubicBezTo>
                          <a:pt x="52" y="48"/>
                          <a:pt x="50" y="73"/>
                          <a:pt x="64" y="93"/>
                        </a:cubicBezTo>
                        <a:cubicBezTo>
                          <a:pt x="65" y="99"/>
                          <a:pt x="63" y="107"/>
                          <a:pt x="67" y="111"/>
                        </a:cubicBezTo>
                        <a:cubicBezTo>
                          <a:pt x="70" y="114"/>
                          <a:pt x="78" y="112"/>
                          <a:pt x="79" y="108"/>
                        </a:cubicBezTo>
                        <a:cubicBezTo>
                          <a:pt x="84" y="93"/>
                          <a:pt x="81" y="76"/>
                          <a:pt x="85" y="60"/>
                        </a:cubicBezTo>
                        <a:cubicBezTo>
                          <a:pt x="88" y="49"/>
                          <a:pt x="94" y="27"/>
                          <a:pt x="94" y="27"/>
                        </a:cubicBezTo>
                        <a:cubicBezTo>
                          <a:pt x="80" y="6"/>
                          <a:pt x="98" y="27"/>
                          <a:pt x="58" y="15"/>
                        </a:cubicBezTo>
                        <a:cubicBezTo>
                          <a:pt x="48" y="12"/>
                          <a:pt x="41" y="3"/>
                          <a:pt x="31" y="0"/>
                        </a:cubicBezTo>
                        <a:cubicBezTo>
                          <a:pt x="0" y="10"/>
                          <a:pt x="49" y="51"/>
                          <a:pt x="49" y="2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7" name="Freeform 210"/>
                  <p:cNvSpPr>
                    <a:spLocks/>
                  </p:cNvSpPr>
                  <p:nvPr/>
                </p:nvSpPr>
                <p:spPr bwMode="auto">
                  <a:xfrm>
                    <a:off x="1759" y="1518"/>
                    <a:ext cx="23" cy="16"/>
                  </a:xfrm>
                  <a:custGeom>
                    <a:avLst/>
                    <a:gdLst/>
                    <a:ahLst/>
                    <a:cxnLst>
                      <a:cxn ang="0">
                        <a:pos x="9" y="14"/>
                      </a:cxn>
                      <a:cxn ang="0">
                        <a:pos x="51" y="44"/>
                      </a:cxn>
                      <a:cxn ang="0">
                        <a:pos x="48" y="20"/>
                      </a:cxn>
                      <a:cxn ang="0">
                        <a:pos x="21" y="2"/>
                      </a:cxn>
                      <a:cxn ang="0">
                        <a:pos x="3" y="5"/>
                      </a:cxn>
                      <a:cxn ang="0">
                        <a:pos x="6" y="20"/>
                      </a:cxn>
                      <a:cxn ang="0">
                        <a:pos x="9" y="14"/>
                      </a:cxn>
                    </a:cxnLst>
                    <a:rect l="0" t="0" r="r" b="b"/>
                    <a:pathLst>
                      <a:path w="76" h="44">
                        <a:moveTo>
                          <a:pt x="9" y="14"/>
                        </a:moveTo>
                        <a:cubicBezTo>
                          <a:pt x="14" y="41"/>
                          <a:pt x="28" y="36"/>
                          <a:pt x="51" y="44"/>
                        </a:cubicBezTo>
                        <a:cubicBezTo>
                          <a:pt x="76" y="38"/>
                          <a:pt x="70" y="24"/>
                          <a:pt x="48" y="20"/>
                        </a:cubicBezTo>
                        <a:cubicBezTo>
                          <a:pt x="43" y="6"/>
                          <a:pt x="33" y="10"/>
                          <a:pt x="21" y="2"/>
                        </a:cubicBezTo>
                        <a:cubicBezTo>
                          <a:pt x="15" y="3"/>
                          <a:pt x="7" y="0"/>
                          <a:pt x="3" y="5"/>
                        </a:cubicBezTo>
                        <a:cubicBezTo>
                          <a:pt x="0" y="9"/>
                          <a:pt x="3" y="16"/>
                          <a:pt x="6" y="20"/>
                        </a:cubicBezTo>
                        <a:cubicBezTo>
                          <a:pt x="7" y="22"/>
                          <a:pt x="8" y="16"/>
                          <a:pt x="9" y="1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8" name="Freeform 212"/>
                  <p:cNvSpPr>
                    <a:spLocks/>
                  </p:cNvSpPr>
                  <p:nvPr/>
                </p:nvSpPr>
                <p:spPr bwMode="auto">
                  <a:xfrm>
                    <a:off x="1680" y="1617"/>
                    <a:ext cx="27" cy="4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24" y="60"/>
                      </a:cxn>
                      <a:cxn ang="0">
                        <a:pos x="45" y="93"/>
                      </a:cxn>
                      <a:cxn ang="0">
                        <a:pos x="33" y="33"/>
                      </a:cxn>
                      <a:cxn ang="0">
                        <a:pos x="30" y="18"/>
                      </a:cxn>
                      <a:cxn ang="0">
                        <a:pos x="12" y="0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58" h="93">
                        <a:moveTo>
                          <a:pt x="0" y="6"/>
                        </a:moveTo>
                        <a:cubicBezTo>
                          <a:pt x="6" y="25"/>
                          <a:pt x="13" y="43"/>
                          <a:pt x="24" y="60"/>
                        </a:cubicBezTo>
                        <a:cubicBezTo>
                          <a:pt x="27" y="80"/>
                          <a:pt x="26" y="87"/>
                          <a:pt x="45" y="93"/>
                        </a:cubicBezTo>
                        <a:cubicBezTo>
                          <a:pt x="58" y="73"/>
                          <a:pt x="45" y="50"/>
                          <a:pt x="33" y="33"/>
                        </a:cubicBezTo>
                        <a:cubicBezTo>
                          <a:pt x="32" y="28"/>
                          <a:pt x="33" y="22"/>
                          <a:pt x="30" y="18"/>
                        </a:cubicBezTo>
                        <a:cubicBezTo>
                          <a:pt x="25" y="11"/>
                          <a:pt x="12" y="0"/>
                          <a:pt x="12" y="0"/>
                        </a:cubicBezTo>
                        <a:cubicBezTo>
                          <a:pt x="2" y="3"/>
                          <a:pt x="5" y="1"/>
                          <a:pt x="0" y="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9" name="Freeform 213"/>
                  <p:cNvSpPr>
                    <a:spLocks/>
                  </p:cNvSpPr>
                  <p:nvPr/>
                </p:nvSpPr>
                <p:spPr bwMode="auto">
                  <a:xfrm>
                    <a:off x="1699" y="1668"/>
                    <a:ext cx="30" cy="33"/>
                  </a:xfrm>
                  <a:custGeom>
                    <a:avLst/>
                    <a:gdLst/>
                    <a:ahLst/>
                    <a:cxnLst>
                      <a:cxn ang="0">
                        <a:pos x="7" y="6"/>
                      </a:cxn>
                      <a:cxn ang="0">
                        <a:pos x="58" y="69"/>
                      </a:cxn>
                      <a:cxn ang="0">
                        <a:pos x="58" y="42"/>
                      </a:cxn>
                      <a:cxn ang="0">
                        <a:pos x="40" y="36"/>
                      </a:cxn>
                      <a:cxn ang="0">
                        <a:pos x="37" y="27"/>
                      </a:cxn>
                      <a:cxn ang="0">
                        <a:pos x="28" y="21"/>
                      </a:cxn>
                      <a:cxn ang="0">
                        <a:pos x="16" y="3"/>
                      </a:cxn>
                      <a:cxn ang="0">
                        <a:pos x="7" y="6"/>
                      </a:cxn>
                    </a:cxnLst>
                    <a:rect l="0" t="0" r="r" b="b"/>
                    <a:pathLst>
                      <a:path w="66" h="69">
                        <a:moveTo>
                          <a:pt x="7" y="6"/>
                        </a:moveTo>
                        <a:cubicBezTo>
                          <a:pt x="14" y="41"/>
                          <a:pt x="22" y="62"/>
                          <a:pt x="58" y="69"/>
                        </a:cubicBezTo>
                        <a:cubicBezTo>
                          <a:pt x="61" y="61"/>
                          <a:pt x="66" y="51"/>
                          <a:pt x="58" y="42"/>
                        </a:cubicBezTo>
                        <a:cubicBezTo>
                          <a:pt x="54" y="37"/>
                          <a:pt x="40" y="36"/>
                          <a:pt x="40" y="36"/>
                        </a:cubicBezTo>
                        <a:cubicBezTo>
                          <a:pt x="39" y="33"/>
                          <a:pt x="39" y="29"/>
                          <a:pt x="37" y="27"/>
                        </a:cubicBezTo>
                        <a:cubicBezTo>
                          <a:pt x="35" y="24"/>
                          <a:pt x="30" y="24"/>
                          <a:pt x="28" y="21"/>
                        </a:cubicBezTo>
                        <a:cubicBezTo>
                          <a:pt x="16" y="0"/>
                          <a:pt x="35" y="9"/>
                          <a:pt x="16" y="3"/>
                        </a:cubicBezTo>
                        <a:cubicBezTo>
                          <a:pt x="3" y="6"/>
                          <a:pt x="0" y="6"/>
                          <a:pt x="7" y="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0" name="Freeform 214"/>
                  <p:cNvSpPr>
                    <a:spLocks/>
                  </p:cNvSpPr>
                  <p:nvPr/>
                </p:nvSpPr>
                <p:spPr bwMode="auto">
                  <a:xfrm>
                    <a:off x="1740" y="1671"/>
                    <a:ext cx="23" cy="23"/>
                  </a:xfrm>
                  <a:custGeom>
                    <a:avLst/>
                    <a:gdLst/>
                    <a:ahLst/>
                    <a:cxnLst>
                      <a:cxn ang="0">
                        <a:pos x="8" y="13"/>
                      </a:cxn>
                      <a:cxn ang="0">
                        <a:pos x="41" y="49"/>
                      </a:cxn>
                      <a:cxn ang="0">
                        <a:pos x="44" y="31"/>
                      </a:cxn>
                      <a:cxn ang="0">
                        <a:pos x="14" y="1"/>
                      </a:cxn>
                      <a:cxn ang="0">
                        <a:pos x="2" y="4"/>
                      </a:cxn>
                      <a:cxn ang="0">
                        <a:pos x="5" y="16"/>
                      </a:cxn>
                      <a:cxn ang="0">
                        <a:pos x="8" y="13"/>
                      </a:cxn>
                    </a:cxnLst>
                    <a:rect l="0" t="0" r="r" b="b"/>
                    <a:pathLst>
                      <a:path w="50" h="49">
                        <a:moveTo>
                          <a:pt x="8" y="13"/>
                        </a:moveTo>
                        <a:cubicBezTo>
                          <a:pt x="30" y="19"/>
                          <a:pt x="24" y="37"/>
                          <a:pt x="41" y="49"/>
                        </a:cubicBezTo>
                        <a:cubicBezTo>
                          <a:pt x="50" y="35"/>
                          <a:pt x="47" y="45"/>
                          <a:pt x="44" y="31"/>
                        </a:cubicBezTo>
                        <a:cubicBezTo>
                          <a:pt x="39" y="4"/>
                          <a:pt x="41" y="5"/>
                          <a:pt x="14" y="1"/>
                        </a:cubicBezTo>
                        <a:cubicBezTo>
                          <a:pt x="10" y="2"/>
                          <a:pt x="4" y="0"/>
                          <a:pt x="2" y="4"/>
                        </a:cubicBezTo>
                        <a:cubicBezTo>
                          <a:pt x="0" y="8"/>
                          <a:pt x="3" y="13"/>
                          <a:pt x="5" y="16"/>
                        </a:cubicBezTo>
                        <a:cubicBezTo>
                          <a:pt x="6" y="17"/>
                          <a:pt x="7" y="14"/>
                          <a:pt x="8" y="1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1" name="Freeform 219"/>
                  <p:cNvSpPr>
                    <a:spLocks/>
                  </p:cNvSpPr>
                  <p:nvPr/>
                </p:nvSpPr>
                <p:spPr bwMode="auto">
                  <a:xfrm>
                    <a:off x="820" y="2220"/>
                    <a:ext cx="67" cy="63"/>
                  </a:xfrm>
                  <a:custGeom>
                    <a:avLst/>
                    <a:gdLst/>
                    <a:ahLst/>
                    <a:cxnLst>
                      <a:cxn ang="0">
                        <a:pos x="92" y="150"/>
                      </a:cxn>
                      <a:cxn ang="0">
                        <a:pos x="170" y="132"/>
                      </a:cxn>
                      <a:cxn ang="0">
                        <a:pos x="182" y="114"/>
                      </a:cxn>
                      <a:cxn ang="0">
                        <a:pos x="158" y="54"/>
                      </a:cxn>
                      <a:cxn ang="0">
                        <a:pos x="122" y="42"/>
                      </a:cxn>
                      <a:cxn ang="0">
                        <a:pos x="104" y="36"/>
                      </a:cxn>
                      <a:cxn ang="0">
                        <a:pos x="56" y="0"/>
                      </a:cxn>
                      <a:cxn ang="0">
                        <a:pos x="8" y="36"/>
                      </a:cxn>
                      <a:cxn ang="0">
                        <a:pos x="2" y="96"/>
                      </a:cxn>
                      <a:cxn ang="0">
                        <a:pos x="8" y="126"/>
                      </a:cxn>
                      <a:cxn ang="0">
                        <a:pos x="26" y="132"/>
                      </a:cxn>
                      <a:cxn ang="0">
                        <a:pos x="32" y="156"/>
                      </a:cxn>
                      <a:cxn ang="0">
                        <a:pos x="68" y="168"/>
                      </a:cxn>
                      <a:cxn ang="0">
                        <a:pos x="92" y="150"/>
                      </a:cxn>
                    </a:cxnLst>
                    <a:rect l="0" t="0" r="r" b="b"/>
                    <a:pathLst>
                      <a:path w="184" h="168">
                        <a:moveTo>
                          <a:pt x="92" y="150"/>
                        </a:moveTo>
                        <a:cubicBezTo>
                          <a:pt x="118" y="141"/>
                          <a:pt x="143" y="137"/>
                          <a:pt x="170" y="132"/>
                        </a:cubicBezTo>
                        <a:cubicBezTo>
                          <a:pt x="174" y="126"/>
                          <a:pt x="181" y="121"/>
                          <a:pt x="182" y="114"/>
                        </a:cubicBezTo>
                        <a:cubicBezTo>
                          <a:pt x="184" y="102"/>
                          <a:pt x="169" y="61"/>
                          <a:pt x="158" y="54"/>
                        </a:cubicBezTo>
                        <a:cubicBezTo>
                          <a:pt x="147" y="47"/>
                          <a:pt x="134" y="46"/>
                          <a:pt x="122" y="42"/>
                        </a:cubicBezTo>
                        <a:cubicBezTo>
                          <a:pt x="116" y="40"/>
                          <a:pt x="104" y="36"/>
                          <a:pt x="104" y="36"/>
                        </a:cubicBezTo>
                        <a:cubicBezTo>
                          <a:pt x="90" y="15"/>
                          <a:pt x="80" y="8"/>
                          <a:pt x="56" y="0"/>
                        </a:cubicBezTo>
                        <a:cubicBezTo>
                          <a:pt x="17" y="10"/>
                          <a:pt x="39" y="15"/>
                          <a:pt x="8" y="36"/>
                        </a:cubicBezTo>
                        <a:cubicBezTo>
                          <a:pt x="0" y="59"/>
                          <a:pt x="8" y="71"/>
                          <a:pt x="2" y="96"/>
                        </a:cubicBezTo>
                        <a:cubicBezTo>
                          <a:pt x="4" y="106"/>
                          <a:pt x="2" y="118"/>
                          <a:pt x="8" y="126"/>
                        </a:cubicBezTo>
                        <a:cubicBezTo>
                          <a:pt x="12" y="131"/>
                          <a:pt x="22" y="127"/>
                          <a:pt x="26" y="132"/>
                        </a:cubicBezTo>
                        <a:cubicBezTo>
                          <a:pt x="31" y="138"/>
                          <a:pt x="26" y="151"/>
                          <a:pt x="32" y="156"/>
                        </a:cubicBezTo>
                        <a:cubicBezTo>
                          <a:pt x="42" y="164"/>
                          <a:pt x="68" y="168"/>
                          <a:pt x="68" y="168"/>
                        </a:cubicBezTo>
                        <a:cubicBezTo>
                          <a:pt x="76" y="138"/>
                          <a:pt x="66" y="141"/>
                          <a:pt x="92" y="15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2" name="Freeform 220"/>
                  <p:cNvSpPr>
                    <a:spLocks/>
                  </p:cNvSpPr>
                  <p:nvPr/>
                </p:nvSpPr>
                <p:spPr bwMode="auto">
                  <a:xfrm>
                    <a:off x="1563" y="1834"/>
                    <a:ext cx="72" cy="85"/>
                  </a:xfrm>
                  <a:custGeom>
                    <a:avLst/>
                    <a:gdLst/>
                    <a:ahLst/>
                    <a:cxnLst>
                      <a:cxn ang="0">
                        <a:pos x="8" y="58"/>
                      </a:cxn>
                      <a:cxn ang="0">
                        <a:pos x="2" y="76"/>
                      </a:cxn>
                      <a:cxn ang="0">
                        <a:pos x="20" y="88"/>
                      </a:cxn>
                      <a:cxn ang="0">
                        <a:pos x="50" y="118"/>
                      </a:cxn>
                      <a:cxn ang="0">
                        <a:pos x="98" y="184"/>
                      </a:cxn>
                      <a:cxn ang="0">
                        <a:pos x="128" y="226"/>
                      </a:cxn>
                      <a:cxn ang="0">
                        <a:pos x="164" y="160"/>
                      </a:cxn>
                      <a:cxn ang="0">
                        <a:pos x="194" y="76"/>
                      </a:cxn>
                      <a:cxn ang="0">
                        <a:pos x="128" y="46"/>
                      </a:cxn>
                      <a:cxn ang="0">
                        <a:pos x="68" y="4"/>
                      </a:cxn>
                      <a:cxn ang="0">
                        <a:pos x="8" y="58"/>
                      </a:cxn>
                    </a:cxnLst>
                    <a:rect l="0" t="0" r="r" b="b"/>
                    <a:pathLst>
                      <a:path w="194" h="226">
                        <a:moveTo>
                          <a:pt x="8" y="58"/>
                        </a:moveTo>
                        <a:cubicBezTo>
                          <a:pt x="6" y="64"/>
                          <a:pt x="0" y="70"/>
                          <a:pt x="2" y="76"/>
                        </a:cubicBezTo>
                        <a:cubicBezTo>
                          <a:pt x="5" y="83"/>
                          <a:pt x="15" y="83"/>
                          <a:pt x="20" y="88"/>
                        </a:cubicBezTo>
                        <a:cubicBezTo>
                          <a:pt x="60" y="128"/>
                          <a:pt x="2" y="86"/>
                          <a:pt x="50" y="118"/>
                        </a:cubicBezTo>
                        <a:cubicBezTo>
                          <a:pt x="68" y="145"/>
                          <a:pt x="64" y="173"/>
                          <a:pt x="98" y="184"/>
                        </a:cubicBezTo>
                        <a:cubicBezTo>
                          <a:pt x="112" y="226"/>
                          <a:pt x="98" y="216"/>
                          <a:pt x="128" y="226"/>
                        </a:cubicBezTo>
                        <a:cubicBezTo>
                          <a:pt x="184" y="217"/>
                          <a:pt x="172" y="216"/>
                          <a:pt x="164" y="160"/>
                        </a:cubicBezTo>
                        <a:cubicBezTo>
                          <a:pt x="170" y="128"/>
                          <a:pt x="184" y="106"/>
                          <a:pt x="194" y="76"/>
                        </a:cubicBezTo>
                        <a:cubicBezTo>
                          <a:pt x="171" y="53"/>
                          <a:pt x="160" y="52"/>
                          <a:pt x="128" y="46"/>
                        </a:cubicBezTo>
                        <a:cubicBezTo>
                          <a:pt x="119" y="0"/>
                          <a:pt x="115" y="12"/>
                          <a:pt x="68" y="4"/>
                        </a:cubicBezTo>
                        <a:cubicBezTo>
                          <a:pt x="2" y="12"/>
                          <a:pt x="22" y="2"/>
                          <a:pt x="8" y="5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3" name="Freeform 223"/>
                  <p:cNvSpPr>
                    <a:spLocks/>
                  </p:cNvSpPr>
                  <p:nvPr/>
                </p:nvSpPr>
                <p:spPr bwMode="auto">
                  <a:xfrm>
                    <a:off x="1168" y="2208"/>
                    <a:ext cx="70" cy="46"/>
                  </a:xfrm>
                  <a:custGeom>
                    <a:avLst/>
                    <a:gdLst/>
                    <a:ahLst/>
                    <a:cxnLst>
                      <a:cxn ang="0">
                        <a:pos x="165" y="4"/>
                      </a:cxn>
                      <a:cxn ang="0">
                        <a:pos x="65" y="32"/>
                      </a:cxn>
                      <a:cxn ang="0">
                        <a:pos x="25" y="44"/>
                      </a:cxn>
                      <a:cxn ang="0">
                        <a:pos x="5" y="68"/>
                      </a:cxn>
                      <a:cxn ang="0">
                        <a:pos x="57" y="120"/>
                      </a:cxn>
                      <a:cxn ang="0">
                        <a:pos x="109" y="112"/>
                      </a:cxn>
                      <a:cxn ang="0">
                        <a:pos x="173" y="80"/>
                      </a:cxn>
                      <a:cxn ang="0">
                        <a:pos x="177" y="4"/>
                      </a:cxn>
                      <a:cxn ang="0">
                        <a:pos x="165" y="4"/>
                      </a:cxn>
                    </a:cxnLst>
                    <a:rect l="0" t="0" r="r" b="b"/>
                    <a:pathLst>
                      <a:path w="191" h="122">
                        <a:moveTo>
                          <a:pt x="165" y="4"/>
                        </a:moveTo>
                        <a:cubicBezTo>
                          <a:pt x="129" y="13"/>
                          <a:pt x="98" y="18"/>
                          <a:pt x="65" y="32"/>
                        </a:cubicBezTo>
                        <a:cubicBezTo>
                          <a:pt x="52" y="37"/>
                          <a:pt x="25" y="44"/>
                          <a:pt x="25" y="44"/>
                        </a:cubicBezTo>
                        <a:cubicBezTo>
                          <a:pt x="19" y="53"/>
                          <a:pt x="8" y="58"/>
                          <a:pt x="5" y="68"/>
                        </a:cubicBezTo>
                        <a:cubicBezTo>
                          <a:pt x="0" y="89"/>
                          <a:pt x="40" y="114"/>
                          <a:pt x="57" y="120"/>
                        </a:cubicBezTo>
                        <a:cubicBezTo>
                          <a:pt x="74" y="118"/>
                          <a:pt x="94" y="122"/>
                          <a:pt x="109" y="112"/>
                        </a:cubicBezTo>
                        <a:cubicBezTo>
                          <a:pt x="151" y="84"/>
                          <a:pt x="108" y="88"/>
                          <a:pt x="173" y="80"/>
                        </a:cubicBezTo>
                        <a:cubicBezTo>
                          <a:pt x="191" y="53"/>
                          <a:pt x="190" y="60"/>
                          <a:pt x="177" y="4"/>
                        </a:cubicBezTo>
                        <a:cubicBezTo>
                          <a:pt x="176" y="0"/>
                          <a:pt x="165" y="0"/>
                          <a:pt x="165" y="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4" name="Freeform 240"/>
                  <p:cNvSpPr>
                    <a:spLocks/>
                  </p:cNvSpPr>
                  <p:nvPr/>
                </p:nvSpPr>
                <p:spPr bwMode="auto">
                  <a:xfrm>
                    <a:off x="4060" y="4055"/>
                    <a:ext cx="245" cy="265"/>
                  </a:xfrm>
                  <a:custGeom>
                    <a:avLst/>
                    <a:gdLst/>
                    <a:ahLst/>
                    <a:cxnLst>
                      <a:cxn ang="0">
                        <a:pos x="144" y="34"/>
                      </a:cxn>
                      <a:cxn ang="0">
                        <a:pos x="114" y="64"/>
                      </a:cxn>
                      <a:cxn ang="0">
                        <a:pos x="102" y="100"/>
                      </a:cxn>
                      <a:cxn ang="0">
                        <a:pos x="36" y="166"/>
                      </a:cxn>
                      <a:cxn ang="0">
                        <a:pos x="54" y="376"/>
                      </a:cxn>
                      <a:cxn ang="0">
                        <a:pos x="72" y="466"/>
                      </a:cxn>
                      <a:cxn ang="0">
                        <a:pos x="120" y="478"/>
                      </a:cxn>
                      <a:cxn ang="0">
                        <a:pos x="426" y="460"/>
                      </a:cxn>
                      <a:cxn ang="0">
                        <a:pos x="408" y="274"/>
                      </a:cxn>
                      <a:cxn ang="0">
                        <a:pos x="378" y="220"/>
                      </a:cxn>
                      <a:cxn ang="0">
                        <a:pos x="342" y="166"/>
                      </a:cxn>
                      <a:cxn ang="0">
                        <a:pos x="318" y="76"/>
                      </a:cxn>
                      <a:cxn ang="0">
                        <a:pos x="246" y="34"/>
                      </a:cxn>
                      <a:cxn ang="0">
                        <a:pos x="192" y="4"/>
                      </a:cxn>
                      <a:cxn ang="0">
                        <a:pos x="144" y="34"/>
                      </a:cxn>
                    </a:cxnLst>
                    <a:rect l="0" t="0" r="r" b="b"/>
                    <a:pathLst>
                      <a:path w="443" h="478">
                        <a:moveTo>
                          <a:pt x="144" y="34"/>
                        </a:moveTo>
                        <a:cubicBezTo>
                          <a:pt x="128" y="45"/>
                          <a:pt x="122" y="45"/>
                          <a:pt x="114" y="64"/>
                        </a:cubicBezTo>
                        <a:cubicBezTo>
                          <a:pt x="109" y="76"/>
                          <a:pt x="111" y="91"/>
                          <a:pt x="102" y="100"/>
                        </a:cubicBezTo>
                        <a:cubicBezTo>
                          <a:pt x="79" y="123"/>
                          <a:pt x="64" y="148"/>
                          <a:pt x="36" y="166"/>
                        </a:cubicBezTo>
                        <a:cubicBezTo>
                          <a:pt x="13" y="234"/>
                          <a:pt x="0" y="322"/>
                          <a:pt x="54" y="376"/>
                        </a:cubicBezTo>
                        <a:cubicBezTo>
                          <a:pt x="60" y="394"/>
                          <a:pt x="71" y="465"/>
                          <a:pt x="72" y="466"/>
                        </a:cubicBezTo>
                        <a:cubicBezTo>
                          <a:pt x="83" y="478"/>
                          <a:pt x="120" y="478"/>
                          <a:pt x="120" y="478"/>
                        </a:cubicBezTo>
                        <a:cubicBezTo>
                          <a:pt x="223" y="473"/>
                          <a:pt x="322" y="464"/>
                          <a:pt x="426" y="460"/>
                        </a:cubicBezTo>
                        <a:cubicBezTo>
                          <a:pt x="443" y="392"/>
                          <a:pt x="436" y="337"/>
                          <a:pt x="408" y="274"/>
                        </a:cubicBezTo>
                        <a:cubicBezTo>
                          <a:pt x="385" y="221"/>
                          <a:pt x="411" y="253"/>
                          <a:pt x="378" y="220"/>
                        </a:cubicBezTo>
                        <a:cubicBezTo>
                          <a:pt x="370" y="197"/>
                          <a:pt x="352" y="188"/>
                          <a:pt x="342" y="166"/>
                        </a:cubicBezTo>
                        <a:cubicBezTo>
                          <a:pt x="330" y="140"/>
                          <a:pt x="333" y="99"/>
                          <a:pt x="318" y="76"/>
                        </a:cubicBezTo>
                        <a:cubicBezTo>
                          <a:pt x="302" y="52"/>
                          <a:pt x="270" y="47"/>
                          <a:pt x="246" y="34"/>
                        </a:cubicBezTo>
                        <a:cubicBezTo>
                          <a:pt x="184" y="0"/>
                          <a:pt x="233" y="18"/>
                          <a:pt x="192" y="4"/>
                        </a:cubicBezTo>
                        <a:cubicBezTo>
                          <a:pt x="191" y="4"/>
                          <a:pt x="117" y="7"/>
                          <a:pt x="144" y="34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5" name="Freeform 241"/>
                  <p:cNvSpPr>
                    <a:spLocks/>
                  </p:cNvSpPr>
                  <p:nvPr/>
                </p:nvSpPr>
                <p:spPr bwMode="auto">
                  <a:xfrm>
                    <a:off x="3707" y="4128"/>
                    <a:ext cx="140" cy="158"/>
                  </a:xfrm>
                  <a:custGeom>
                    <a:avLst/>
                    <a:gdLst/>
                    <a:ahLst/>
                    <a:cxnLst>
                      <a:cxn ang="0">
                        <a:pos x="170" y="15"/>
                      </a:cxn>
                      <a:cxn ang="0">
                        <a:pos x="62" y="9"/>
                      </a:cxn>
                      <a:cxn ang="0">
                        <a:pos x="56" y="87"/>
                      </a:cxn>
                      <a:cxn ang="0">
                        <a:pos x="2" y="123"/>
                      </a:cxn>
                      <a:cxn ang="0">
                        <a:pos x="8" y="171"/>
                      </a:cxn>
                      <a:cxn ang="0">
                        <a:pos x="44" y="195"/>
                      </a:cxn>
                      <a:cxn ang="0">
                        <a:pos x="80" y="231"/>
                      </a:cxn>
                      <a:cxn ang="0">
                        <a:pos x="104" y="267"/>
                      </a:cxn>
                      <a:cxn ang="0">
                        <a:pos x="116" y="285"/>
                      </a:cxn>
                      <a:cxn ang="0">
                        <a:pos x="104" y="177"/>
                      </a:cxn>
                      <a:cxn ang="0">
                        <a:pos x="134" y="153"/>
                      </a:cxn>
                      <a:cxn ang="0">
                        <a:pos x="92" y="111"/>
                      </a:cxn>
                      <a:cxn ang="0">
                        <a:pos x="98" y="93"/>
                      </a:cxn>
                      <a:cxn ang="0">
                        <a:pos x="206" y="111"/>
                      </a:cxn>
                      <a:cxn ang="0">
                        <a:pos x="242" y="105"/>
                      </a:cxn>
                      <a:cxn ang="0">
                        <a:pos x="212" y="3"/>
                      </a:cxn>
                      <a:cxn ang="0">
                        <a:pos x="170" y="15"/>
                      </a:cxn>
                    </a:cxnLst>
                    <a:rect l="0" t="0" r="r" b="b"/>
                    <a:pathLst>
                      <a:path w="254" h="285">
                        <a:moveTo>
                          <a:pt x="170" y="15"/>
                        </a:moveTo>
                        <a:cubicBezTo>
                          <a:pt x="125" y="10"/>
                          <a:pt x="104" y="2"/>
                          <a:pt x="62" y="9"/>
                        </a:cubicBezTo>
                        <a:cubicBezTo>
                          <a:pt x="46" y="58"/>
                          <a:pt x="48" y="32"/>
                          <a:pt x="56" y="87"/>
                        </a:cubicBezTo>
                        <a:cubicBezTo>
                          <a:pt x="41" y="110"/>
                          <a:pt x="25" y="108"/>
                          <a:pt x="2" y="123"/>
                        </a:cubicBezTo>
                        <a:cubicBezTo>
                          <a:pt x="4" y="139"/>
                          <a:pt x="0" y="157"/>
                          <a:pt x="8" y="171"/>
                        </a:cubicBezTo>
                        <a:cubicBezTo>
                          <a:pt x="15" y="183"/>
                          <a:pt x="32" y="187"/>
                          <a:pt x="44" y="195"/>
                        </a:cubicBezTo>
                        <a:cubicBezTo>
                          <a:pt x="58" y="204"/>
                          <a:pt x="71" y="217"/>
                          <a:pt x="80" y="231"/>
                        </a:cubicBezTo>
                        <a:cubicBezTo>
                          <a:pt x="88" y="243"/>
                          <a:pt x="96" y="255"/>
                          <a:pt x="104" y="267"/>
                        </a:cubicBezTo>
                        <a:cubicBezTo>
                          <a:pt x="108" y="273"/>
                          <a:pt x="116" y="285"/>
                          <a:pt x="116" y="285"/>
                        </a:cubicBezTo>
                        <a:cubicBezTo>
                          <a:pt x="191" y="266"/>
                          <a:pt x="125" y="208"/>
                          <a:pt x="104" y="177"/>
                        </a:cubicBezTo>
                        <a:cubicBezTo>
                          <a:pt x="118" y="172"/>
                          <a:pt x="131" y="172"/>
                          <a:pt x="134" y="153"/>
                        </a:cubicBezTo>
                        <a:cubicBezTo>
                          <a:pt x="137" y="133"/>
                          <a:pt x="92" y="111"/>
                          <a:pt x="92" y="111"/>
                        </a:cubicBezTo>
                        <a:cubicBezTo>
                          <a:pt x="94" y="105"/>
                          <a:pt x="92" y="95"/>
                          <a:pt x="98" y="93"/>
                        </a:cubicBezTo>
                        <a:cubicBezTo>
                          <a:pt x="101" y="92"/>
                          <a:pt x="205" y="111"/>
                          <a:pt x="206" y="111"/>
                        </a:cubicBezTo>
                        <a:cubicBezTo>
                          <a:pt x="218" y="109"/>
                          <a:pt x="237" y="116"/>
                          <a:pt x="242" y="105"/>
                        </a:cubicBezTo>
                        <a:cubicBezTo>
                          <a:pt x="254" y="78"/>
                          <a:pt x="236" y="19"/>
                          <a:pt x="212" y="3"/>
                        </a:cubicBezTo>
                        <a:cubicBezTo>
                          <a:pt x="173" y="9"/>
                          <a:pt x="185" y="0"/>
                          <a:pt x="170" y="15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6" name="Freeform 242"/>
                  <p:cNvSpPr>
                    <a:spLocks/>
                  </p:cNvSpPr>
                  <p:nvPr/>
                </p:nvSpPr>
                <p:spPr bwMode="auto">
                  <a:xfrm>
                    <a:off x="4318" y="4004"/>
                    <a:ext cx="86" cy="71"/>
                  </a:xfrm>
                  <a:custGeom>
                    <a:avLst/>
                    <a:gdLst/>
                    <a:ahLst/>
                    <a:cxnLst>
                      <a:cxn ang="0">
                        <a:pos x="114" y="0"/>
                      </a:cxn>
                      <a:cxn ang="0">
                        <a:pos x="30" y="36"/>
                      </a:cxn>
                      <a:cxn ang="0">
                        <a:pos x="120" y="108"/>
                      </a:cxn>
                      <a:cxn ang="0">
                        <a:pos x="144" y="102"/>
                      </a:cxn>
                      <a:cxn ang="0">
                        <a:pos x="144" y="42"/>
                      </a:cxn>
                      <a:cxn ang="0">
                        <a:pos x="126" y="36"/>
                      </a:cxn>
                      <a:cxn ang="0">
                        <a:pos x="114" y="0"/>
                      </a:cxn>
                    </a:cxnLst>
                    <a:rect l="0" t="0" r="r" b="b"/>
                    <a:pathLst>
                      <a:path w="155" h="127">
                        <a:moveTo>
                          <a:pt x="114" y="0"/>
                        </a:moveTo>
                        <a:cubicBezTo>
                          <a:pt x="51" y="8"/>
                          <a:pt x="73" y="7"/>
                          <a:pt x="30" y="36"/>
                        </a:cubicBezTo>
                        <a:cubicBezTo>
                          <a:pt x="0" y="127"/>
                          <a:pt x="42" y="103"/>
                          <a:pt x="120" y="108"/>
                        </a:cubicBezTo>
                        <a:cubicBezTo>
                          <a:pt x="128" y="106"/>
                          <a:pt x="138" y="108"/>
                          <a:pt x="144" y="102"/>
                        </a:cubicBezTo>
                        <a:cubicBezTo>
                          <a:pt x="155" y="91"/>
                          <a:pt x="148" y="50"/>
                          <a:pt x="144" y="42"/>
                        </a:cubicBezTo>
                        <a:cubicBezTo>
                          <a:pt x="141" y="37"/>
                          <a:pt x="132" y="38"/>
                          <a:pt x="126" y="36"/>
                        </a:cubicBezTo>
                        <a:cubicBezTo>
                          <a:pt x="122" y="24"/>
                          <a:pt x="118" y="12"/>
                          <a:pt x="114" y="0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7" name="Freeform 243"/>
                  <p:cNvSpPr>
                    <a:spLocks/>
                  </p:cNvSpPr>
                  <p:nvPr/>
                </p:nvSpPr>
                <p:spPr bwMode="auto">
                  <a:xfrm>
                    <a:off x="4575" y="3517"/>
                    <a:ext cx="176" cy="105"/>
                  </a:xfrm>
                  <a:custGeom>
                    <a:avLst/>
                    <a:gdLst/>
                    <a:ahLst/>
                    <a:cxnLst>
                      <a:cxn ang="0">
                        <a:pos x="215" y="16"/>
                      </a:cxn>
                      <a:cxn ang="0">
                        <a:pos x="149" y="28"/>
                      </a:cxn>
                      <a:cxn ang="0">
                        <a:pos x="115" y="83"/>
                      </a:cxn>
                      <a:cxn ang="0">
                        <a:pos x="49" y="116"/>
                      </a:cxn>
                      <a:cxn ang="0">
                        <a:pos x="38" y="183"/>
                      </a:cxn>
                      <a:cxn ang="0">
                        <a:pos x="104" y="172"/>
                      </a:cxn>
                      <a:cxn ang="0">
                        <a:pos x="293" y="72"/>
                      </a:cxn>
                      <a:cxn ang="0">
                        <a:pos x="215" y="16"/>
                      </a:cxn>
                    </a:cxnLst>
                    <a:rect l="0" t="0" r="r" b="b"/>
                    <a:pathLst>
                      <a:path w="317" h="189">
                        <a:moveTo>
                          <a:pt x="215" y="16"/>
                        </a:moveTo>
                        <a:cubicBezTo>
                          <a:pt x="193" y="20"/>
                          <a:pt x="170" y="20"/>
                          <a:pt x="149" y="28"/>
                        </a:cubicBezTo>
                        <a:cubicBezTo>
                          <a:pt x="112" y="42"/>
                          <a:pt x="136" y="57"/>
                          <a:pt x="115" y="83"/>
                        </a:cubicBezTo>
                        <a:cubicBezTo>
                          <a:pt x="99" y="102"/>
                          <a:pt x="71" y="109"/>
                          <a:pt x="49" y="116"/>
                        </a:cubicBezTo>
                        <a:cubicBezTo>
                          <a:pt x="46" y="120"/>
                          <a:pt x="0" y="172"/>
                          <a:pt x="38" y="183"/>
                        </a:cubicBezTo>
                        <a:cubicBezTo>
                          <a:pt x="59" y="189"/>
                          <a:pt x="82" y="176"/>
                          <a:pt x="104" y="172"/>
                        </a:cubicBezTo>
                        <a:cubicBezTo>
                          <a:pt x="167" y="109"/>
                          <a:pt x="206" y="93"/>
                          <a:pt x="293" y="72"/>
                        </a:cubicBezTo>
                        <a:cubicBezTo>
                          <a:pt x="317" y="0"/>
                          <a:pt x="277" y="16"/>
                          <a:pt x="215" y="1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8" name="Freeform 244"/>
                  <p:cNvSpPr>
                    <a:spLocks/>
                  </p:cNvSpPr>
                  <p:nvPr/>
                </p:nvSpPr>
                <p:spPr bwMode="auto">
                  <a:xfrm>
                    <a:off x="4615" y="3640"/>
                    <a:ext cx="66" cy="81"/>
                  </a:xfrm>
                  <a:custGeom>
                    <a:avLst/>
                    <a:gdLst/>
                    <a:ahLst/>
                    <a:cxnLst>
                      <a:cxn ang="0">
                        <a:pos x="9" y="46"/>
                      </a:cxn>
                      <a:cxn ang="0">
                        <a:pos x="42" y="68"/>
                      </a:cxn>
                      <a:cxn ang="0">
                        <a:pos x="53" y="101"/>
                      </a:cxn>
                      <a:cxn ang="0">
                        <a:pos x="119" y="145"/>
                      </a:cxn>
                      <a:cxn ang="0">
                        <a:pos x="64" y="46"/>
                      </a:cxn>
                      <a:cxn ang="0">
                        <a:pos x="9" y="12"/>
                      </a:cxn>
                      <a:cxn ang="0">
                        <a:pos x="9" y="46"/>
                      </a:cxn>
                    </a:cxnLst>
                    <a:rect l="0" t="0" r="r" b="b"/>
                    <a:pathLst>
                      <a:path w="119" h="145">
                        <a:moveTo>
                          <a:pt x="9" y="46"/>
                        </a:moveTo>
                        <a:cubicBezTo>
                          <a:pt x="20" y="53"/>
                          <a:pt x="34" y="58"/>
                          <a:pt x="42" y="68"/>
                        </a:cubicBezTo>
                        <a:cubicBezTo>
                          <a:pt x="49" y="77"/>
                          <a:pt x="45" y="93"/>
                          <a:pt x="53" y="101"/>
                        </a:cubicBezTo>
                        <a:cubicBezTo>
                          <a:pt x="72" y="120"/>
                          <a:pt x="119" y="145"/>
                          <a:pt x="119" y="145"/>
                        </a:cubicBezTo>
                        <a:cubicBezTo>
                          <a:pt x="97" y="112"/>
                          <a:pt x="88" y="77"/>
                          <a:pt x="64" y="46"/>
                        </a:cubicBezTo>
                        <a:cubicBezTo>
                          <a:pt x="58" y="38"/>
                          <a:pt x="26" y="0"/>
                          <a:pt x="9" y="12"/>
                        </a:cubicBezTo>
                        <a:cubicBezTo>
                          <a:pt x="0" y="18"/>
                          <a:pt x="9" y="35"/>
                          <a:pt x="9" y="4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9" name="Freeform 245"/>
                  <p:cNvSpPr>
                    <a:spLocks/>
                  </p:cNvSpPr>
                  <p:nvPr/>
                </p:nvSpPr>
                <p:spPr bwMode="auto">
                  <a:xfrm>
                    <a:off x="4758" y="3533"/>
                    <a:ext cx="69" cy="48"/>
                  </a:xfrm>
                  <a:custGeom>
                    <a:avLst/>
                    <a:gdLst/>
                    <a:ahLst/>
                    <a:cxnLst>
                      <a:cxn ang="0">
                        <a:pos x="23" y="44"/>
                      </a:cxn>
                      <a:cxn ang="0">
                        <a:pos x="63" y="64"/>
                      </a:cxn>
                      <a:cxn ang="0">
                        <a:pos x="103" y="76"/>
                      </a:cxn>
                      <a:cxn ang="0">
                        <a:pos x="83" y="48"/>
                      </a:cxn>
                      <a:cxn ang="0">
                        <a:pos x="71" y="24"/>
                      </a:cxn>
                      <a:cxn ang="0">
                        <a:pos x="23" y="0"/>
                      </a:cxn>
                      <a:cxn ang="0">
                        <a:pos x="15" y="40"/>
                      </a:cxn>
                      <a:cxn ang="0">
                        <a:pos x="31" y="44"/>
                      </a:cxn>
                      <a:cxn ang="0">
                        <a:pos x="23" y="44"/>
                      </a:cxn>
                    </a:cxnLst>
                    <a:rect l="0" t="0" r="r" b="b"/>
                    <a:pathLst>
                      <a:path w="108" h="83">
                        <a:moveTo>
                          <a:pt x="23" y="44"/>
                        </a:moveTo>
                        <a:cubicBezTo>
                          <a:pt x="66" y="51"/>
                          <a:pt x="33" y="54"/>
                          <a:pt x="63" y="64"/>
                        </a:cubicBezTo>
                        <a:cubicBezTo>
                          <a:pt x="76" y="83"/>
                          <a:pt x="81" y="80"/>
                          <a:pt x="103" y="76"/>
                        </a:cubicBezTo>
                        <a:cubicBezTo>
                          <a:pt x="108" y="54"/>
                          <a:pt x="103" y="55"/>
                          <a:pt x="83" y="48"/>
                        </a:cubicBezTo>
                        <a:cubicBezTo>
                          <a:pt x="78" y="41"/>
                          <a:pt x="77" y="30"/>
                          <a:pt x="71" y="24"/>
                        </a:cubicBezTo>
                        <a:cubicBezTo>
                          <a:pt x="63" y="16"/>
                          <a:pt x="34" y="8"/>
                          <a:pt x="23" y="0"/>
                        </a:cubicBezTo>
                        <a:cubicBezTo>
                          <a:pt x="10" y="13"/>
                          <a:pt x="0" y="16"/>
                          <a:pt x="15" y="40"/>
                        </a:cubicBezTo>
                        <a:cubicBezTo>
                          <a:pt x="18" y="45"/>
                          <a:pt x="26" y="42"/>
                          <a:pt x="31" y="44"/>
                        </a:cubicBezTo>
                        <a:cubicBezTo>
                          <a:pt x="33" y="45"/>
                          <a:pt x="26" y="44"/>
                          <a:pt x="23" y="4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0" name="Freeform 246"/>
                  <p:cNvSpPr>
                    <a:spLocks/>
                  </p:cNvSpPr>
                  <p:nvPr/>
                </p:nvSpPr>
                <p:spPr bwMode="auto">
                  <a:xfrm>
                    <a:off x="4818" y="4092"/>
                    <a:ext cx="62" cy="66"/>
                  </a:xfrm>
                  <a:custGeom>
                    <a:avLst/>
                    <a:gdLst/>
                    <a:ahLst/>
                    <a:cxnLst>
                      <a:cxn ang="0">
                        <a:pos x="64" y="13"/>
                      </a:cxn>
                      <a:cxn ang="0">
                        <a:pos x="28" y="37"/>
                      </a:cxn>
                      <a:cxn ang="0">
                        <a:pos x="0" y="85"/>
                      </a:cxn>
                      <a:cxn ang="0">
                        <a:pos x="48" y="101"/>
                      </a:cxn>
                      <a:cxn ang="0">
                        <a:pos x="68" y="73"/>
                      </a:cxn>
                      <a:cxn ang="0">
                        <a:pos x="96" y="21"/>
                      </a:cxn>
                      <a:cxn ang="0">
                        <a:pos x="64" y="13"/>
                      </a:cxn>
                    </a:cxnLst>
                    <a:rect l="0" t="0" r="r" b="b"/>
                    <a:pathLst>
                      <a:path w="96" h="113">
                        <a:moveTo>
                          <a:pt x="64" y="13"/>
                        </a:moveTo>
                        <a:cubicBezTo>
                          <a:pt x="49" y="18"/>
                          <a:pt x="41" y="28"/>
                          <a:pt x="28" y="37"/>
                        </a:cubicBezTo>
                        <a:cubicBezTo>
                          <a:pt x="16" y="54"/>
                          <a:pt x="18" y="73"/>
                          <a:pt x="0" y="85"/>
                        </a:cubicBezTo>
                        <a:cubicBezTo>
                          <a:pt x="7" y="113"/>
                          <a:pt x="19" y="105"/>
                          <a:pt x="48" y="101"/>
                        </a:cubicBezTo>
                        <a:cubicBezTo>
                          <a:pt x="57" y="73"/>
                          <a:pt x="48" y="80"/>
                          <a:pt x="68" y="73"/>
                        </a:cubicBezTo>
                        <a:cubicBezTo>
                          <a:pt x="82" y="59"/>
                          <a:pt x="90" y="40"/>
                          <a:pt x="96" y="21"/>
                        </a:cubicBezTo>
                        <a:cubicBezTo>
                          <a:pt x="89" y="0"/>
                          <a:pt x="96" y="8"/>
                          <a:pt x="64" y="1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1" name="Freeform 247"/>
                  <p:cNvSpPr>
                    <a:spLocks/>
                  </p:cNvSpPr>
                  <p:nvPr/>
                </p:nvSpPr>
                <p:spPr bwMode="auto">
                  <a:xfrm>
                    <a:off x="4507" y="4261"/>
                    <a:ext cx="102" cy="51"/>
                  </a:xfrm>
                  <a:custGeom>
                    <a:avLst/>
                    <a:gdLst/>
                    <a:ahLst/>
                    <a:cxnLst>
                      <a:cxn ang="0">
                        <a:pos x="54" y="8"/>
                      </a:cxn>
                      <a:cxn ang="0">
                        <a:pos x="18" y="60"/>
                      </a:cxn>
                      <a:cxn ang="0">
                        <a:pos x="30" y="64"/>
                      </a:cxn>
                      <a:cxn ang="0">
                        <a:pos x="86" y="68"/>
                      </a:cxn>
                      <a:cxn ang="0">
                        <a:pos x="122" y="88"/>
                      </a:cxn>
                      <a:cxn ang="0">
                        <a:pos x="134" y="24"/>
                      </a:cxn>
                      <a:cxn ang="0">
                        <a:pos x="130" y="8"/>
                      </a:cxn>
                      <a:cxn ang="0">
                        <a:pos x="54" y="8"/>
                      </a:cxn>
                    </a:cxnLst>
                    <a:rect l="0" t="0" r="r" b="b"/>
                    <a:pathLst>
                      <a:path w="159" h="88">
                        <a:moveTo>
                          <a:pt x="54" y="8"/>
                        </a:moveTo>
                        <a:cubicBezTo>
                          <a:pt x="9" y="12"/>
                          <a:pt x="0" y="0"/>
                          <a:pt x="18" y="60"/>
                        </a:cubicBezTo>
                        <a:cubicBezTo>
                          <a:pt x="19" y="64"/>
                          <a:pt x="26" y="64"/>
                          <a:pt x="30" y="64"/>
                        </a:cubicBezTo>
                        <a:cubicBezTo>
                          <a:pt x="49" y="66"/>
                          <a:pt x="67" y="67"/>
                          <a:pt x="86" y="68"/>
                        </a:cubicBezTo>
                        <a:cubicBezTo>
                          <a:pt x="98" y="76"/>
                          <a:pt x="110" y="80"/>
                          <a:pt x="122" y="88"/>
                        </a:cubicBezTo>
                        <a:cubicBezTo>
                          <a:pt x="159" y="76"/>
                          <a:pt x="142" y="55"/>
                          <a:pt x="134" y="24"/>
                        </a:cubicBezTo>
                        <a:cubicBezTo>
                          <a:pt x="133" y="19"/>
                          <a:pt x="135" y="9"/>
                          <a:pt x="130" y="8"/>
                        </a:cubicBezTo>
                        <a:cubicBezTo>
                          <a:pt x="105" y="3"/>
                          <a:pt x="79" y="8"/>
                          <a:pt x="54" y="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2" name="Freeform 248"/>
                  <p:cNvSpPr>
                    <a:spLocks/>
                  </p:cNvSpPr>
                  <p:nvPr/>
                </p:nvSpPr>
                <p:spPr bwMode="auto">
                  <a:xfrm>
                    <a:off x="4844" y="3601"/>
                    <a:ext cx="61" cy="119"/>
                  </a:xfrm>
                  <a:custGeom>
                    <a:avLst/>
                    <a:gdLst/>
                    <a:ahLst/>
                    <a:cxnLst>
                      <a:cxn ang="0">
                        <a:pos x="0" y="20"/>
                      </a:cxn>
                      <a:cxn ang="0">
                        <a:pos x="12" y="108"/>
                      </a:cxn>
                      <a:cxn ang="0">
                        <a:pos x="48" y="136"/>
                      </a:cxn>
                      <a:cxn ang="0">
                        <a:pos x="68" y="176"/>
                      </a:cxn>
                      <a:cxn ang="0">
                        <a:pos x="72" y="200"/>
                      </a:cxn>
                      <a:cxn ang="0">
                        <a:pos x="92" y="196"/>
                      </a:cxn>
                      <a:cxn ang="0">
                        <a:pos x="84" y="184"/>
                      </a:cxn>
                      <a:cxn ang="0">
                        <a:pos x="52" y="80"/>
                      </a:cxn>
                      <a:cxn ang="0">
                        <a:pos x="32" y="56"/>
                      </a:cxn>
                      <a:cxn ang="0">
                        <a:pos x="12" y="0"/>
                      </a:cxn>
                      <a:cxn ang="0">
                        <a:pos x="0" y="20"/>
                      </a:cxn>
                    </a:cxnLst>
                    <a:rect l="0" t="0" r="r" b="b"/>
                    <a:pathLst>
                      <a:path w="95" h="204">
                        <a:moveTo>
                          <a:pt x="0" y="20"/>
                        </a:moveTo>
                        <a:cubicBezTo>
                          <a:pt x="3" y="43"/>
                          <a:pt x="7" y="89"/>
                          <a:pt x="12" y="108"/>
                        </a:cubicBezTo>
                        <a:cubicBezTo>
                          <a:pt x="16" y="123"/>
                          <a:pt x="48" y="136"/>
                          <a:pt x="48" y="136"/>
                        </a:cubicBezTo>
                        <a:cubicBezTo>
                          <a:pt x="52" y="150"/>
                          <a:pt x="68" y="176"/>
                          <a:pt x="68" y="176"/>
                        </a:cubicBezTo>
                        <a:cubicBezTo>
                          <a:pt x="69" y="184"/>
                          <a:pt x="66" y="195"/>
                          <a:pt x="72" y="200"/>
                        </a:cubicBezTo>
                        <a:cubicBezTo>
                          <a:pt x="77" y="204"/>
                          <a:pt x="88" y="201"/>
                          <a:pt x="92" y="196"/>
                        </a:cubicBezTo>
                        <a:cubicBezTo>
                          <a:pt x="95" y="192"/>
                          <a:pt x="87" y="188"/>
                          <a:pt x="84" y="184"/>
                        </a:cubicBezTo>
                        <a:cubicBezTo>
                          <a:pt x="82" y="149"/>
                          <a:pt x="94" y="94"/>
                          <a:pt x="52" y="80"/>
                        </a:cubicBezTo>
                        <a:cubicBezTo>
                          <a:pt x="48" y="76"/>
                          <a:pt x="34" y="63"/>
                          <a:pt x="32" y="56"/>
                        </a:cubicBezTo>
                        <a:cubicBezTo>
                          <a:pt x="26" y="30"/>
                          <a:pt x="38" y="9"/>
                          <a:pt x="12" y="0"/>
                        </a:cubicBezTo>
                        <a:cubicBezTo>
                          <a:pt x="2" y="14"/>
                          <a:pt x="6" y="8"/>
                          <a:pt x="0" y="2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3" name="Freeform 249"/>
                  <p:cNvSpPr>
                    <a:spLocks/>
                  </p:cNvSpPr>
                  <p:nvPr/>
                </p:nvSpPr>
                <p:spPr bwMode="auto">
                  <a:xfrm>
                    <a:off x="4946" y="3589"/>
                    <a:ext cx="60" cy="58"/>
                  </a:xfrm>
                  <a:custGeom>
                    <a:avLst/>
                    <a:gdLst/>
                    <a:ahLst/>
                    <a:cxnLst>
                      <a:cxn ang="0">
                        <a:pos x="13" y="19"/>
                      </a:cxn>
                      <a:cxn ang="0">
                        <a:pos x="65" y="99"/>
                      </a:cxn>
                      <a:cxn ang="0">
                        <a:pos x="77" y="51"/>
                      </a:cxn>
                      <a:cxn ang="0">
                        <a:pos x="41" y="15"/>
                      </a:cxn>
                      <a:cxn ang="0">
                        <a:pos x="29" y="3"/>
                      </a:cxn>
                      <a:cxn ang="0">
                        <a:pos x="13" y="19"/>
                      </a:cxn>
                    </a:cxnLst>
                    <a:rect l="0" t="0" r="r" b="b"/>
                    <a:pathLst>
                      <a:path w="93" h="99">
                        <a:moveTo>
                          <a:pt x="13" y="19"/>
                        </a:moveTo>
                        <a:cubicBezTo>
                          <a:pt x="33" y="49"/>
                          <a:pt x="35" y="79"/>
                          <a:pt x="65" y="99"/>
                        </a:cubicBezTo>
                        <a:cubicBezTo>
                          <a:pt x="89" y="93"/>
                          <a:pt x="93" y="72"/>
                          <a:pt x="77" y="51"/>
                        </a:cubicBezTo>
                        <a:cubicBezTo>
                          <a:pt x="67" y="38"/>
                          <a:pt x="53" y="27"/>
                          <a:pt x="41" y="15"/>
                        </a:cubicBezTo>
                        <a:cubicBezTo>
                          <a:pt x="37" y="11"/>
                          <a:pt x="29" y="3"/>
                          <a:pt x="29" y="3"/>
                        </a:cubicBezTo>
                        <a:cubicBezTo>
                          <a:pt x="0" y="8"/>
                          <a:pt x="1" y="0"/>
                          <a:pt x="13" y="19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4" name="Freeform 250"/>
                  <p:cNvSpPr>
                    <a:spLocks/>
                  </p:cNvSpPr>
                  <p:nvPr/>
                </p:nvSpPr>
                <p:spPr bwMode="auto">
                  <a:xfrm>
                    <a:off x="5044" y="3543"/>
                    <a:ext cx="85" cy="176"/>
                  </a:xfrm>
                  <a:custGeom>
                    <a:avLst/>
                    <a:gdLst/>
                    <a:ahLst/>
                    <a:cxnLst>
                      <a:cxn ang="0">
                        <a:pos x="80" y="22"/>
                      </a:cxn>
                      <a:cxn ang="0">
                        <a:pos x="56" y="122"/>
                      </a:cxn>
                      <a:cxn ang="0">
                        <a:pos x="32" y="170"/>
                      </a:cxn>
                      <a:cxn ang="0">
                        <a:pos x="28" y="246"/>
                      </a:cxn>
                      <a:cxn ang="0">
                        <a:pos x="0" y="294"/>
                      </a:cxn>
                      <a:cxn ang="0">
                        <a:pos x="44" y="282"/>
                      </a:cxn>
                      <a:cxn ang="0">
                        <a:pos x="56" y="242"/>
                      </a:cxn>
                      <a:cxn ang="0">
                        <a:pos x="60" y="190"/>
                      </a:cxn>
                      <a:cxn ang="0">
                        <a:pos x="104" y="130"/>
                      </a:cxn>
                      <a:cxn ang="0">
                        <a:pos x="132" y="34"/>
                      </a:cxn>
                      <a:cxn ang="0">
                        <a:pos x="96" y="6"/>
                      </a:cxn>
                      <a:cxn ang="0">
                        <a:pos x="80" y="22"/>
                      </a:cxn>
                    </a:cxnLst>
                    <a:rect l="0" t="0" r="r" b="b"/>
                    <a:pathLst>
                      <a:path w="132" h="300">
                        <a:moveTo>
                          <a:pt x="80" y="22"/>
                        </a:moveTo>
                        <a:cubicBezTo>
                          <a:pt x="75" y="53"/>
                          <a:pt x="65" y="92"/>
                          <a:pt x="56" y="122"/>
                        </a:cubicBezTo>
                        <a:cubicBezTo>
                          <a:pt x="51" y="138"/>
                          <a:pt x="38" y="153"/>
                          <a:pt x="32" y="170"/>
                        </a:cubicBezTo>
                        <a:cubicBezTo>
                          <a:pt x="31" y="195"/>
                          <a:pt x="33" y="221"/>
                          <a:pt x="28" y="246"/>
                        </a:cubicBezTo>
                        <a:cubicBezTo>
                          <a:pt x="25" y="261"/>
                          <a:pt x="5" y="278"/>
                          <a:pt x="0" y="294"/>
                        </a:cubicBezTo>
                        <a:cubicBezTo>
                          <a:pt x="19" y="300"/>
                          <a:pt x="32" y="299"/>
                          <a:pt x="44" y="282"/>
                        </a:cubicBezTo>
                        <a:cubicBezTo>
                          <a:pt x="47" y="268"/>
                          <a:pt x="56" y="242"/>
                          <a:pt x="56" y="242"/>
                        </a:cubicBezTo>
                        <a:cubicBezTo>
                          <a:pt x="57" y="225"/>
                          <a:pt x="56" y="207"/>
                          <a:pt x="60" y="190"/>
                        </a:cubicBezTo>
                        <a:cubicBezTo>
                          <a:pt x="62" y="182"/>
                          <a:pt x="99" y="142"/>
                          <a:pt x="104" y="130"/>
                        </a:cubicBezTo>
                        <a:cubicBezTo>
                          <a:pt x="118" y="99"/>
                          <a:pt x="121" y="66"/>
                          <a:pt x="132" y="34"/>
                        </a:cubicBezTo>
                        <a:cubicBezTo>
                          <a:pt x="127" y="0"/>
                          <a:pt x="128" y="0"/>
                          <a:pt x="96" y="6"/>
                        </a:cubicBezTo>
                        <a:cubicBezTo>
                          <a:pt x="91" y="22"/>
                          <a:pt x="96" y="17"/>
                          <a:pt x="80" y="2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5" name="Freeform 251"/>
                  <p:cNvSpPr>
                    <a:spLocks/>
                  </p:cNvSpPr>
                  <p:nvPr/>
                </p:nvSpPr>
                <p:spPr bwMode="auto">
                  <a:xfrm>
                    <a:off x="4969" y="3451"/>
                    <a:ext cx="60" cy="142"/>
                  </a:xfrm>
                  <a:custGeom>
                    <a:avLst/>
                    <a:gdLst/>
                    <a:ahLst/>
                    <a:cxnLst>
                      <a:cxn ang="0">
                        <a:pos x="37" y="24"/>
                      </a:cxn>
                      <a:cxn ang="0">
                        <a:pos x="45" y="48"/>
                      </a:cxn>
                      <a:cxn ang="0">
                        <a:pos x="49" y="60"/>
                      </a:cxn>
                      <a:cxn ang="0">
                        <a:pos x="53" y="204"/>
                      </a:cxn>
                      <a:cxn ang="0">
                        <a:pos x="29" y="220"/>
                      </a:cxn>
                      <a:cxn ang="0">
                        <a:pos x="57" y="232"/>
                      </a:cxn>
                      <a:cxn ang="0">
                        <a:pos x="77" y="196"/>
                      </a:cxn>
                      <a:cxn ang="0">
                        <a:pos x="81" y="184"/>
                      </a:cxn>
                      <a:cxn ang="0">
                        <a:pos x="85" y="104"/>
                      </a:cxn>
                      <a:cxn ang="0">
                        <a:pos x="93" y="80"/>
                      </a:cxn>
                      <a:cxn ang="0">
                        <a:pos x="89" y="44"/>
                      </a:cxn>
                      <a:cxn ang="0">
                        <a:pos x="77" y="36"/>
                      </a:cxn>
                      <a:cxn ang="0">
                        <a:pos x="61" y="12"/>
                      </a:cxn>
                      <a:cxn ang="0">
                        <a:pos x="37" y="4"/>
                      </a:cxn>
                      <a:cxn ang="0">
                        <a:pos x="25" y="0"/>
                      </a:cxn>
                      <a:cxn ang="0">
                        <a:pos x="9" y="4"/>
                      </a:cxn>
                      <a:cxn ang="0">
                        <a:pos x="37" y="24"/>
                      </a:cxn>
                    </a:cxnLst>
                    <a:rect l="0" t="0" r="r" b="b"/>
                    <a:pathLst>
                      <a:path w="93" h="243">
                        <a:moveTo>
                          <a:pt x="37" y="24"/>
                        </a:moveTo>
                        <a:cubicBezTo>
                          <a:pt x="40" y="32"/>
                          <a:pt x="42" y="40"/>
                          <a:pt x="45" y="48"/>
                        </a:cubicBezTo>
                        <a:cubicBezTo>
                          <a:pt x="46" y="52"/>
                          <a:pt x="49" y="60"/>
                          <a:pt x="49" y="60"/>
                        </a:cubicBezTo>
                        <a:cubicBezTo>
                          <a:pt x="51" y="94"/>
                          <a:pt x="64" y="171"/>
                          <a:pt x="53" y="204"/>
                        </a:cubicBezTo>
                        <a:cubicBezTo>
                          <a:pt x="50" y="213"/>
                          <a:pt x="29" y="220"/>
                          <a:pt x="29" y="220"/>
                        </a:cubicBezTo>
                        <a:cubicBezTo>
                          <a:pt x="21" y="243"/>
                          <a:pt x="40" y="235"/>
                          <a:pt x="57" y="232"/>
                        </a:cubicBezTo>
                        <a:cubicBezTo>
                          <a:pt x="75" y="214"/>
                          <a:pt x="67" y="225"/>
                          <a:pt x="77" y="196"/>
                        </a:cubicBezTo>
                        <a:cubicBezTo>
                          <a:pt x="78" y="192"/>
                          <a:pt x="81" y="184"/>
                          <a:pt x="81" y="184"/>
                        </a:cubicBezTo>
                        <a:cubicBezTo>
                          <a:pt x="82" y="157"/>
                          <a:pt x="82" y="131"/>
                          <a:pt x="85" y="104"/>
                        </a:cubicBezTo>
                        <a:cubicBezTo>
                          <a:pt x="86" y="96"/>
                          <a:pt x="93" y="80"/>
                          <a:pt x="93" y="80"/>
                        </a:cubicBezTo>
                        <a:cubicBezTo>
                          <a:pt x="92" y="68"/>
                          <a:pt x="93" y="55"/>
                          <a:pt x="89" y="44"/>
                        </a:cubicBezTo>
                        <a:cubicBezTo>
                          <a:pt x="87" y="39"/>
                          <a:pt x="80" y="40"/>
                          <a:pt x="77" y="36"/>
                        </a:cubicBezTo>
                        <a:cubicBezTo>
                          <a:pt x="71" y="29"/>
                          <a:pt x="70" y="15"/>
                          <a:pt x="61" y="12"/>
                        </a:cubicBezTo>
                        <a:cubicBezTo>
                          <a:pt x="53" y="9"/>
                          <a:pt x="45" y="7"/>
                          <a:pt x="37" y="4"/>
                        </a:cubicBezTo>
                        <a:cubicBezTo>
                          <a:pt x="33" y="3"/>
                          <a:pt x="25" y="0"/>
                          <a:pt x="25" y="0"/>
                        </a:cubicBezTo>
                        <a:cubicBezTo>
                          <a:pt x="20" y="1"/>
                          <a:pt x="12" y="0"/>
                          <a:pt x="9" y="4"/>
                        </a:cubicBezTo>
                        <a:cubicBezTo>
                          <a:pt x="0" y="17"/>
                          <a:pt x="33" y="23"/>
                          <a:pt x="37" y="2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6" name="Freeform 253"/>
                  <p:cNvSpPr>
                    <a:spLocks/>
                  </p:cNvSpPr>
                  <p:nvPr/>
                </p:nvSpPr>
                <p:spPr bwMode="auto">
                  <a:xfrm>
                    <a:off x="5272" y="2720"/>
                    <a:ext cx="33" cy="72"/>
                  </a:xfrm>
                  <a:custGeom>
                    <a:avLst/>
                    <a:gdLst/>
                    <a:ahLst/>
                    <a:cxnLst>
                      <a:cxn ang="0">
                        <a:pos x="36" y="21"/>
                      </a:cxn>
                      <a:cxn ang="0">
                        <a:pos x="0" y="121"/>
                      </a:cxn>
                      <a:cxn ang="0">
                        <a:pos x="40" y="161"/>
                      </a:cxn>
                      <a:cxn ang="0">
                        <a:pos x="64" y="117"/>
                      </a:cxn>
                      <a:cxn ang="0">
                        <a:pos x="72" y="93"/>
                      </a:cxn>
                      <a:cxn ang="0">
                        <a:pos x="76" y="81"/>
                      </a:cxn>
                      <a:cxn ang="0">
                        <a:pos x="68" y="5"/>
                      </a:cxn>
                      <a:cxn ang="0">
                        <a:pos x="36" y="21"/>
                      </a:cxn>
                    </a:cxnLst>
                    <a:rect l="0" t="0" r="r" b="b"/>
                    <a:pathLst>
                      <a:path w="94" h="168">
                        <a:moveTo>
                          <a:pt x="36" y="21"/>
                        </a:moveTo>
                        <a:cubicBezTo>
                          <a:pt x="27" y="57"/>
                          <a:pt x="21" y="90"/>
                          <a:pt x="0" y="121"/>
                        </a:cubicBezTo>
                        <a:cubicBezTo>
                          <a:pt x="5" y="162"/>
                          <a:pt x="1" y="168"/>
                          <a:pt x="40" y="161"/>
                        </a:cubicBezTo>
                        <a:cubicBezTo>
                          <a:pt x="51" y="144"/>
                          <a:pt x="46" y="129"/>
                          <a:pt x="64" y="117"/>
                        </a:cubicBezTo>
                        <a:cubicBezTo>
                          <a:pt x="67" y="109"/>
                          <a:pt x="69" y="101"/>
                          <a:pt x="72" y="93"/>
                        </a:cubicBezTo>
                        <a:cubicBezTo>
                          <a:pt x="73" y="89"/>
                          <a:pt x="76" y="81"/>
                          <a:pt x="76" y="81"/>
                        </a:cubicBezTo>
                        <a:cubicBezTo>
                          <a:pt x="79" y="54"/>
                          <a:pt x="94" y="22"/>
                          <a:pt x="68" y="5"/>
                        </a:cubicBezTo>
                        <a:cubicBezTo>
                          <a:pt x="36" y="10"/>
                          <a:pt x="43" y="0"/>
                          <a:pt x="36" y="2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7" name="Freeform 254"/>
                  <p:cNvSpPr>
                    <a:spLocks/>
                  </p:cNvSpPr>
                  <p:nvPr/>
                </p:nvSpPr>
                <p:spPr bwMode="auto">
                  <a:xfrm>
                    <a:off x="5306" y="2655"/>
                    <a:ext cx="52" cy="62"/>
                  </a:xfrm>
                  <a:custGeom>
                    <a:avLst/>
                    <a:gdLst/>
                    <a:ahLst/>
                    <a:cxnLst>
                      <a:cxn ang="0">
                        <a:pos x="52" y="29"/>
                      </a:cxn>
                      <a:cxn ang="0">
                        <a:pos x="8" y="25"/>
                      </a:cxn>
                      <a:cxn ang="0">
                        <a:pos x="0" y="49"/>
                      </a:cxn>
                      <a:cxn ang="0">
                        <a:pos x="60" y="145"/>
                      </a:cxn>
                      <a:cxn ang="0">
                        <a:pos x="84" y="141"/>
                      </a:cxn>
                      <a:cxn ang="0">
                        <a:pos x="92" y="105"/>
                      </a:cxn>
                      <a:cxn ang="0">
                        <a:pos x="128" y="89"/>
                      </a:cxn>
                      <a:cxn ang="0">
                        <a:pos x="144" y="53"/>
                      </a:cxn>
                      <a:cxn ang="0">
                        <a:pos x="140" y="13"/>
                      </a:cxn>
                      <a:cxn ang="0">
                        <a:pos x="88" y="25"/>
                      </a:cxn>
                      <a:cxn ang="0">
                        <a:pos x="52" y="29"/>
                      </a:cxn>
                    </a:cxnLst>
                    <a:rect l="0" t="0" r="r" b="b"/>
                    <a:pathLst>
                      <a:path w="149" h="145">
                        <a:moveTo>
                          <a:pt x="52" y="29"/>
                        </a:moveTo>
                        <a:cubicBezTo>
                          <a:pt x="38" y="20"/>
                          <a:pt x="29" y="10"/>
                          <a:pt x="8" y="25"/>
                        </a:cubicBezTo>
                        <a:cubicBezTo>
                          <a:pt x="1" y="30"/>
                          <a:pt x="0" y="49"/>
                          <a:pt x="0" y="49"/>
                        </a:cubicBezTo>
                        <a:cubicBezTo>
                          <a:pt x="6" y="88"/>
                          <a:pt x="27" y="123"/>
                          <a:pt x="60" y="145"/>
                        </a:cubicBezTo>
                        <a:cubicBezTo>
                          <a:pt x="68" y="144"/>
                          <a:pt x="77" y="145"/>
                          <a:pt x="84" y="141"/>
                        </a:cubicBezTo>
                        <a:cubicBezTo>
                          <a:pt x="95" y="135"/>
                          <a:pt x="84" y="114"/>
                          <a:pt x="92" y="105"/>
                        </a:cubicBezTo>
                        <a:cubicBezTo>
                          <a:pt x="101" y="95"/>
                          <a:pt x="117" y="96"/>
                          <a:pt x="128" y="89"/>
                        </a:cubicBezTo>
                        <a:cubicBezTo>
                          <a:pt x="135" y="78"/>
                          <a:pt x="144" y="53"/>
                          <a:pt x="144" y="53"/>
                        </a:cubicBezTo>
                        <a:cubicBezTo>
                          <a:pt x="143" y="40"/>
                          <a:pt x="149" y="23"/>
                          <a:pt x="140" y="13"/>
                        </a:cubicBezTo>
                        <a:cubicBezTo>
                          <a:pt x="128" y="0"/>
                          <a:pt x="88" y="25"/>
                          <a:pt x="88" y="25"/>
                        </a:cubicBezTo>
                        <a:cubicBezTo>
                          <a:pt x="73" y="40"/>
                          <a:pt x="62" y="71"/>
                          <a:pt x="52" y="29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8" name="Freeform 255"/>
                  <p:cNvSpPr>
                    <a:spLocks/>
                  </p:cNvSpPr>
                  <p:nvPr/>
                </p:nvSpPr>
                <p:spPr bwMode="auto">
                  <a:xfrm>
                    <a:off x="5328" y="2588"/>
                    <a:ext cx="32" cy="45"/>
                  </a:xfrm>
                  <a:custGeom>
                    <a:avLst/>
                    <a:gdLst/>
                    <a:ahLst/>
                    <a:cxnLst>
                      <a:cxn ang="0">
                        <a:pos x="0" y="20"/>
                      </a:cxn>
                      <a:cxn ang="0">
                        <a:pos x="32" y="104"/>
                      </a:cxn>
                      <a:cxn ang="0">
                        <a:pos x="72" y="56"/>
                      </a:cxn>
                      <a:cxn ang="0">
                        <a:pos x="28" y="8"/>
                      </a:cxn>
                      <a:cxn ang="0">
                        <a:pos x="4" y="8"/>
                      </a:cxn>
                      <a:cxn ang="0">
                        <a:pos x="0" y="20"/>
                      </a:cxn>
                    </a:cxnLst>
                    <a:rect l="0" t="0" r="r" b="b"/>
                    <a:pathLst>
                      <a:path w="90" h="104">
                        <a:moveTo>
                          <a:pt x="0" y="20"/>
                        </a:moveTo>
                        <a:cubicBezTo>
                          <a:pt x="4" y="57"/>
                          <a:pt x="6" y="78"/>
                          <a:pt x="32" y="104"/>
                        </a:cubicBezTo>
                        <a:cubicBezTo>
                          <a:pt x="62" y="97"/>
                          <a:pt x="52" y="76"/>
                          <a:pt x="72" y="56"/>
                        </a:cubicBezTo>
                        <a:cubicBezTo>
                          <a:pt x="90" y="2"/>
                          <a:pt x="73" y="12"/>
                          <a:pt x="28" y="8"/>
                        </a:cubicBezTo>
                        <a:cubicBezTo>
                          <a:pt x="20" y="5"/>
                          <a:pt x="12" y="0"/>
                          <a:pt x="4" y="8"/>
                        </a:cubicBezTo>
                        <a:cubicBezTo>
                          <a:pt x="1" y="11"/>
                          <a:pt x="0" y="20"/>
                          <a:pt x="0" y="2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9" name="Freeform 256"/>
                  <p:cNvSpPr>
                    <a:spLocks/>
                  </p:cNvSpPr>
                  <p:nvPr/>
                </p:nvSpPr>
                <p:spPr bwMode="auto">
                  <a:xfrm>
                    <a:off x="5417" y="2590"/>
                    <a:ext cx="79" cy="43"/>
                  </a:xfrm>
                  <a:custGeom>
                    <a:avLst/>
                    <a:gdLst/>
                    <a:ahLst/>
                    <a:cxnLst>
                      <a:cxn ang="0">
                        <a:pos x="52" y="4"/>
                      </a:cxn>
                      <a:cxn ang="0">
                        <a:pos x="64" y="32"/>
                      </a:cxn>
                      <a:cxn ang="0">
                        <a:pos x="88" y="80"/>
                      </a:cxn>
                      <a:cxn ang="0">
                        <a:pos x="124" y="96"/>
                      </a:cxn>
                      <a:cxn ang="0">
                        <a:pos x="136" y="100"/>
                      </a:cxn>
                      <a:cxn ang="0">
                        <a:pos x="160" y="72"/>
                      </a:cxn>
                      <a:cxn ang="0">
                        <a:pos x="160" y="72"/>
                      </a:cxn>
                      <a:cxn ang="0">
                        <a:pos x="192" y="64"/>
                      </a:cxn>
                      <a:cxn ang="0">
                        <a:pos x="192" y="0"/>
                      </a:cxn>
                      <a:cxn ang="0">
                        <a:pos x="52" y="4"/>
                      </a:cxn>
                    </a:cxnLst>
                    <a:rect l="0" t="0" r="r" b="b"/>
                    <a:pathLst>
                      <a:path w="223" h="100">
                        <a:moveTo>
                          <a:pt x="52" y="4"/>
                        </a:moveTo>
                        <a:cubicBezTo>
                          <a:pt x="46" y="21"/>
                          <a:pt x="47" y="26"/>
                          <a:pt x="64" y="32"/>
                        </a:cubicBezTo>
                        <a:cubicBezTo>
                          <a:pt x="76" y="44"/>
                          <a:pt x="86" y="78"/>
                          <a:pt x="88" y="80"/>
                        </a:cubicBezTo>
                        <a:cubicBezTo>
                          <a:pt x="107" y="93"/>
                          <a:pt x="95" y="86"/>
                          <a:pt x="124" y="96"/>
                        </a:cubicBezTo>
                        <a:cubicBezTo>
                          <a:pt x="128" y="97"/>
                          <a:pt x="136" y="100"/>
                          <a:pt x="136" y="100"/>
                        </a:cubicBezTo>
                        <a:lnTo>
                          <a:pt x="160" y="72"/>
                        </a:lnTo>
                        <a:cubicBezTo>
                          <a:pt x="160" y="72"/>
                          <a:pt x="160" y="72"/>
                          <a:pt x="160" y="72"/>
                        </a:cubicBezTo>
                        <a:cubicBezTo>
                          <a:pt x="178" y="66"/>
                          <a:pt x="168" y="69"/>
                          <a:pt x="192" y="64"/>
                        </a:cubicBezTo>
                        <a:cubicBezTo>
                          <a:pt x="213" y="50"/>
                          <a:pt x="223" y="10"/>
                          <a:pt x="192" y="0"/>
                        </a:cubicBezTo>
                        <a:cubicBezTo>
                          <a:pt x="47" y="4"/>
                          <a:pt x="0" y="4"/>
                          <a:pt x="52" y="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0" name="Freeform 257"/>
                  <p:cNvSpPr>
                    <a:spLocks/>
                  </p:cNvSpPr>
                  <p:nvPr/>
                </p:nvSpPr>
                <p:spPr bwMode="auto">
                  <a:xfrm>
                    <a:off x="5261" y="2936"/>
                    <a:ext cx="296" cy="275"/>
                  </a:xfrm>
                  <a:custGeom>
                    <a:avLst/>
                    <a:gdLst/>
                    <a:ahLst/>
                    <a:cxnLst>
                      <a:cxn ang="0">
                        <a:pos x="207" y="50"/>
                      </a:cxn>
                      <a:cxn ang="0">
                        <a:pos x="183" y="98"/>
                      </a:cxn>
                      <a:cxn ang="0">
                        <a:pos x="179" y="110"/>
                      </a:cxn>
                      <a:cxn ang="0">
                        <a:pos x="43" y="146"/>
                      </a:cxn>
                      <a:cxn ang="0">
                        <a:pos x="11" y="174"/>
                      </a:cxn>
                      <a:cxn ang="0">
                        <a:pos x="23" y="254"/>
                      </a:cxn>
                      <a:cxn ang="0">
                        <a:pos x="75" y="290"/>
                      </a:cxn>
                      <a:cxn ang="0">
                        <a:pos x="155" y="286"/>
                      </a:cxn>
                      <a:cxn ang="0">
                        <a:pos x="267" y="386"/>
                      </a:cxn>
                      <a:cxn ang="0">
                        <a:pos x="407" y="382"/>
                      </a:cxn>
                      <a:cxn ang="0">
                        <a:pos x="411" y="370"/>
                      </a:cxn>
                      <a:cxn ang="0">
                        <a:pos x="435" y="362"/>
                      </a:cxn>
                      <a:cxn ang="0">
                        <a:pos x="463" y="414"/>
                      </a:cxn>
                      <a:cxn ang="0">
                        <a:pos x="503" y="458"/>
                      </a:cxn>
                      <a:cxn ang="0">
                        <a:pos x="583" y="550"/>
                      </a:cxn>
                      <a:cxn ang="0">
                        <a:pos x="615" y="586"/>
                      </a:cxn>
                      <a:cxn ang="0">
                        <a:pos x="643" y="610"/>
                      </a:cxn>
                      <a:cxn ang="0">
                        <a:pos x="707" y="638"/>
                      </a:cxn>
                      <a:cxn ang="0">
                        <a:pos x="807" y="630"/>
                      </a:cxn>
                      <a:cxn ang="0">
                        <a:pos x="811" y="618"/>
                      </a:cxn>
                      <a:cxn ang="0">
                        <a:pos x="827" y="614"/>
                      </a:cxn>
                      <a:cxn ang="0">
                        <a:pos x="839" y="590"/>
                      </a:cxn>
                      <a:cxn ang="0">
                        <a:pos x="835" y="462"/>
                      </a:cxn>
                      <a:cxn ang="0">
                        <a:pos x="743" y="422"/>
                      </a:cxn>
                      <a:cxn ang="0">
                        <a:pos x="667" y="386"/>
                      </a:cxn>
                      <a:cxn ang="0">
                        <a:pos x="631" y="366"/>
                      </a:cxn>
                      <a:cxn ang="0">
                        <a:pos x="563" y="330"/>
                      </a:cxn>
                      <a:cxn ang="0">
                        <a:pos x="515" y="302"/>
                      </a:cxn>
                      <a:cxn ang="0">
                        <a:pos x="499" y="198"/>
                      </a:cxn>
                      <a:cxn ang="0">
                        <a:pos x="423" y="154"/>
                      </a:cxn>
                      <a:cxn ang="0">
                        <a:pos x="419" y="86"/>
                      </a:cxn>
                      <a:cxn ang="0">
                        <a:pos x="399" y="62"/>
                      </a:cxn>
                      <a:cxn ang="0">
                        <a:pos x="303" y="14"/>
                      </a:cxn>
                      <a:cxn ang="0">
                        <a:pos x="219" y="6"/>
                      </a:cxn>
                      <a:cxn ang="0">
                        <a:pos x="207" y="50"/>
                      </a:cxn>
                    </a:cxnLst>
                    <a:rect l="0" t="0" r="r" b="b"/>
                    <a:pathLst>
                      <a:path w="840" h="639">
                        <a:moveTo>
                          <a:pt x="207" y="50"/>
                        </a:moveTo>
                        <a:cubicBezTo>
                          <a:pt x="186" y="81"/>
                          <a:pt x="194" y="65"/>
                          <a:pt x="183" y="98"/>
                        </a:cubicBezTo>
                        <a:cubicBezTo>
                          <a:pt x="182" y="102"/>
                          <a:pt x="183" y="108"/>
                          <a:pt x="179" y="110"/>
                        </a:cubicBezTo>
                        <a:cubicBezTo>
                          <a:pt x="142" y="135"/>
                          <a:pt x="86" y="142"/>
                          <a:pt x="43" y="146"/>
                        </a:cubicBezTo>
                        <a:cubicBezTo>
                          <a:pt x="24" y="151"/>
                          <a:pt x="17" y="155"/>
                          <a:pt x="11" y="174"/>
                        </a:cubicBezTo>
                        <a:cubicBezTo>
                          <a:pt x="7" y="203"/>
                          <a:pt x="0" y="231"/>
                          <a:pt x="23" y="254"/>
                        </a:cubicBezTo>
                        <a:cubicBezTo>
                          <a:pt x="31" y="278"/>
                          <a:pt x="56" y="277"/>
                          <a:pt x="75" y="290"/>
                        </a:cubicBezTo>
                        <a:cubicBezTo>
                          <a:pt x="110" y="286"/>
                          <a:pt x="121" y="282"/>
                          <a:pt x="155" y="286"/>
                        </a:cubicBezTo>
                        <a:cubicBezTo>
                          <a:pt x="198" y="329"/>
                          <a:pt x="201" y="375"/>
                          <a:pt x="267" y="386"/>
                        </a:cubicBezTo>
                        <a:cubicBezTo>
                          <a:pt x="314" y="385"/>
                          <a:pt x="361" y="387"/>
                          <a:pt x="407" y="382"/>
                        </a:cubicBezTo>
                        <a:cubicBezTo>
                          <a:pt x="411" y="382"/>
                          <a:pt x="408" y="372"/>
                          <a:pt x="411" y="370"/>
                        </a:cubicBezTo>
                        <a:cubicBezTo>
                          <a:pt x="418" y="365"/>
                          <a:pt x="435" y="362"/>
                          <a:pt x="435" y="362"/>
                        </a:cubicBezTo>
                        <a:cubicBezTo>
                          <a:pt x="468" y="370"/>
                          <a:pt x="455" y="389"/>
                          <a:pt x="463" y="414"/>
                        </a:cubicBezTo>
                        <a:cubicBezTo>
                          <a:pt x="468" y="429"/>
                          <a:pt x="490" y="449"/>
                          <a:pt x="503" y="458"/>
                        </a:cubicBezTo>
                        <a:cubicBezTo>
                          <a:pt x="515" y="495"/>
                          <a:pt x="544" y="537"/>
                          <a:pt x="583" y="550"/>
                        </a:cubicBezTo>
                        <a:cubicBezTo>
                          <a:pt x="595" y="562"/>
                          <a:pt x="603" y="574"/>
                          <a:pt x="615" y="586"/>
                        </a:cubicBezTo>
                        <a:cubicBezTo>
                          <a:pt x="620" y="602"/>
                          <a:pt x="627" y="605"/>
                          <a:pt x="643" y="610"/>
                        </a:cubicBezTo>
                        <a:cubicBezTo>
                          <a:pt x="664" y="631"/>
                          <a:pt x="677" y="634"/>
                          <a:pt x="707" y="638"/>
                        </a:cubicBezTo>
                        <a:cubicBezTo>
                          <a:pt x="740" y="635"/>
                          <a:pt x="775" y="639"/>
                          <a:pt x="807" y="630"/>
                        </a:cubicBezTo>
                        <a:cubicBezTo>
                          <a:pt x="811" y="629"/>
                          <a:pt x="808" y="621"/>
                          <a:pt x="811" y="618"/>
                        </a:cubicBezTo>
                        <a:cubicBezTo>
                          <a:pt x="815" y="615"/>
                          <a:pt x="822" y="615"/>
                          <a:pt x="827" y="614"/>
                        </a:cubicBezTo>
                        <a:cubicBezTo>
                          <a:pt x="830" y="606"/>
                          <a:pt x="839" y="599"/>
                          <a:pt x="839" y="590"/>
                        </a:cubicBezTo>
                        <a:cubicBezTo>
                          <a:pt x="840" y="547"/>
                          <a:pt x="838" y="505"/>
                          <a:pt x="835" y="462"/>
                        </a:cubicBezTo>
                        <a:cubicBezTo>
                          <a:pt x="831" y="415"/>
                          <a:pt x="776" y="424"/>
                          <a:pt x="743" y="422"/>
                        </a:cubicBezTo>
                        <a:cubicBezTo>
                          <a:pt x="719" y="406"/>
                          <a:pt x="695" y="393"/>
                          <a:pt x="667" y="386"/>
                        </a:cubicBezTo>
                        <a:cubicBezTo>
                          <a:pt x="655" y="378"/>
                          <a:pt x="643" y="374"/>
                          <a:pt x="631" y="366"/>
                        </a:cubicBezTo>
                        <a:cubicBezTo>
                          <a:pt x="608" y="331"/>
                          <a:pt x="610" y="335"/>
                          <a:pt x="563" y="330"/>
                        </a:cubicBezTo>
                        <a:cubicBezTo>
                          <a:pt x="540" y="322"/>
                          <a:pt x="532" y="319"/>
                          <a:pt x="515" y="302"/>
                        </a:cubicBezTo>
                        <a:cubicBezTo>
                          <a:pt x="504" y="270"/>
                          <a:pt x="517" y="221"/>
                          <a:pt x="499" y="198"/>
                        </a:cubicBezTo>
                        <a:cubicBezTo>
                          <a:pt x="476" y="169"/>
                          <a:pt x="456" y="165"/>
                          <a:pt x="423" y="154"/>
                        </a:cubicBezTo>
                        <a:cubicBezTo>
                          <a:pt x="422" y="131"/>
                          <a:pt x="422" y="108"/>
                          <a:pt x="419" y="86"/>
                        </a:cubicBezTo>
                        <a:cubicBezTo>
                          <a:pt x="418" y="79"/>
                          <a:pt x="403" y="66"/>
                          <a:pt x="399" y="62"/>
                        </a:cubicBezTo>
                        <a:cubicBezTo>
                          <a:pt x="370" y="27"/>
                          <a:pt x="350" y="19"/>
                          <a:pt x="303" y="14"/>
                        </a:cubicBezTo>
                        <a:cubicBezTo>
                          <a:pt x="261" y="0"/>
                          <a:pt x="291" y="1"/>
                          <a:pt x="219" y="6"/>
                        </a:cubicBezTo>
                        <a:cubicBezTo>
                          <a:pt x="205" y="27"/>
                          <a:pt x="212" y="13"/>
                          <a:pt x="207" y="5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1" name="Freeform 258"/>
                  <p:cNvSpPr>
                    <a:spLocks/>
                  </p:cNvSpPr>
                  <p:nvPr/>
                </p:nvSpPr>
                <p:spPr bwMode="auto">
                  <a:xfrm>
                    <a:off x="5296" y="3110"/>
                    <a:ext cx="56" cy="82"/>
                  </a:xfrm>
                  <a:custGeom>
                    <a:avLst/>
                    <a:gdLst/>
                    <a:ahLst/>
                    <a:cxnLst>
                      <a:cxn ang="0">
                        <a:pos x="33" y="18"/>
                      </a:cxn>
                      <a:cxn ang="0">
                        <a:pos x="21" y="118"/>
                      </a:cxn>
                      <a:cxn ang="0">
                        <a:pos x="5" y="142"/>
                      </a:cxn>
                      <a:cxn ang="0">
                        <a:pos x="9" y="170"/>
                      </a:cxn>
                      <a:cxn ang="0">
                        <a:pos x="105" y="166"/>
                      </a:cxn>
                      <a:cxn ang="0">
                        <a:pos x="89" y="62"/>
                      </a:cxn>
                      <a:cxn ang="0">
                        <a:pos x="73" y="38"/>
                      </a:cxn>
                      <a:cxn ang="0">
                        <a:pos x="69" y="22"/>
                      </a:cxn>
                      <a:cxn ang="0">
                        <a:pos x="45" y="14"/>
                      </a:cxn>
                      <a:cxn ang="0">
                        <a:pos x="33" y="18"/>
                      </a:cxn>
                    </a:cxnLst>
                    <a:rect l="0" t="0" r="r" b="b"/>
                    <a:pathLst>
                      <a:path w="161" h="190">
                        <a:moveTo>
                          <a:pt x="33" y="18"/>
                        </a:moveTo>
                        <a:cubicBezTo>
                          <a:pt x="6" y="59"/>
                          <a:pt x="42" y="0"/>
                          <a:pt x="21" y="118"/>
                        </a:cubicBezTo>
                        <a:cubicBezTo>
                          <a:pt x="19" y="127"/>
                          <a:pt x="5" y="142"/>
                          <a:pt x="5" y="142"/>
                        </a:cubicBezTo>
                        <a:cubicBezTo>
                          <a:pt x="6" y="151"/>
                          <a:pt x="0" y="168"/>
                          <a:pt x="9" y="170"/>
                        </a:cubicBezTo>
                        <a:cubicBezTo>
                          <a:pt x="40" y="177"/>
                          <a:pt x="83" y="190"/>
                          <a:pt x="105" y="166"/>
                        </a:cubicBezTo>
                        <a:cubicBezTo>
                          <a:pt x="161" y="105"/>
                          <a:pt x="119" y="82"/>
                          <a:pt x="89" y="62"/>
                        </a:cubicBezTo>
                        <a:cubicBezTo>
                          <a:pt x="84" y="54"/>
                          <a:pt x="75" y="47"/>
                          <a:pt x="73" y="38"/>
                        </a:cubicBezTo>
                        <a:cubicBezTo>
                          <a:pt x="72" y="33"/>
                          <a:pt x="73" y="26"/>
                          <a:pt x="69" y="22"/>
                        </a:cubicBezTo>
                        <a:cubicBezTo>
                          <a:pt x="63" y="17"/>
                          <a:pt x="45" y="14"/>
                          <a:pt x="45" y="14"/>
                        </a:cubicBezTo>
                        <a:cubicBezTo>
                          <a:pt x="28" y="18"/>
                          <a:pt x="24" y="18"/>
                          <a:pt x="33" y="1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2" name="Freeform 259"/>
                  <p:cNvSpPr>
                    <a:spLocks/>
                  </p:cNvSpPr>
                  <p:nvPr/>
                </p:nvSpPr>
                <p:spPr bwMode="auto">
                  <a:xfrm>
                    <a:off x="5309" y="3221"/>
                    <a:ext cx="44" cy="70"/>
                  </a:xfrm>
                  <a:custGeom>
                    <a:avLst/>
                    <a:gdLst/>
                    <a:ahLst/>
                    <a:cxnLst>
                      <a:cxn ang="0">
                        <a:pos x="6" y="1"/>
                      </a:cxn>
                      <a:cxn ang="0">
                        <a:pos x="10" y="125"/>
                      </a:cxn>
                      <a:cxn ang="0">
                        <a:pos x="38" y="129"/>
                      </a:cxn>
                      <a:cxn ang="0">
                        <a:pos x="74" y="165"/>
                      </a:cxn>
                      <a:cxn ang="0">
                        <a:pos x="70" y="25"/>
                      </a:cxn>
                      <a:cxn ang="0">
                        <a:pos x="42" y="21"/>
                      </a:cxn>
                      <a:cxn ang="0">
                        <a:pos x="6" y="1"/>
                      </a:cxn>
                    </a:cxnLst>
                    <a:rect l="0" t="0" r="r" b="b"/>
                    <a:pathLst>
                      <a:path w="123" h="165">
                        <a:moveTo>
                          <a:pt x="6" y="1"/>
                        </a:moveTo>
                        <a:cubicBezTo>
                          <a:pt x="7" y="42"/>
                          <a:pt x="0" y="85"/>
                          <a:pt x="10" y="125"/>
                        </a:cubicBezTo>
                        <a:cubicBezTo>
                          <a:pt x="12" y="134"/>
                          <a:pt x="29" y="125"/>
                          <a:pt x="38" y="129"/>
                        </a:cubicBezTo>
                        <a:cubicBezTo>
                          <a:pt x="52" y="135"/>
                          <a:pt x="46" y="156"/>
                          <a:pt x="74" y="165"/>
                        </a:cubicBezTo>
                        <a:cubicBezTo>
                          <a:pt x="123" y="149"/>
                          <a:pt x="114" y="43"/>
                          <a:pt x="70" y="25"/>
                        </a:cubicBezTo>
                        <a:cubicBezTo>
                          <a:pt x="61" y="21"/>
                          <a:pt x="51" y="22"/>
                          <a:pt x="42" y="21"/>
                        </a:cubicBezTo>
                        <a:cubicBezTo>
                          <a:pt x="35" y="0"/>
                          <a:pt x="27" y="1"/>
                          <a:pt x="6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3" name="Freeform 260"/>
                  <p:cNvSpPr>
                    <a:spLocks/>
                  </p:cNvSpPr>
                  <p:nvPr/>
                </p:nvSpPr>
                <p:spPr bwMode="auto">
                  <a:xfrm>
                    <a:off x="5309" y="3646"/>
                    <a:ext cx="125" cy="148"/>
                  </a:xfrm>
                  <a:custGeom>
                    <a:avLst/>
                    <a:gdLst/>
                    <a:ahLst/>
                    <a:cxnLst>
                      <a:cxn ang="0">
                        <a:pos x="3" y="40"/>
                      </a:cxn>
                      <a:cxn ang="0">
                        <a:pos x="9" y="82"/>
                      </a:cxn>
                      <a:cxn ang="0">
                        <a:pos x="45" y="94"/>
                      </a:cxn>
                      <a:cxn ang="0">
                        <a:pos x="177" y="124"/>
                      </a:cxn>
                      <a:cxn ang="0">
                        <a:pos x="225" y="238"/>
                      </a:cxn>
                      <a:cxn ang="0">
                        <a:pos x="261" y="274"/>
                      </a:cxn>
                      <a:cxn ang="0">
                        <a:pos x="297" y="298"/>
                      </a:cxn>
                      <a:cxn ang="0">
                        <a:pos x="351" y="274"/>
                      </a:cxn>
                      <a:cxn ang="0">
                        <a:pos x="345" y="208"/>
                      </a:cxn>
                      <a:cxn ang="0">
                        <a:pos x="291" y="172"/>
                      </a:cxn>
                      <a:cxn ang="0">
                        <a:pos x="273" y="160"/>
                      </a:cxn>
                      <a:cxn ang="0">
                        <a:pos x="231" y="112"/>
                      </a:cxn>
                      <a:cxn ang="0">
                        <a:pos x="195" y="100"/>
                      </a:cxn>
                      <a:cxn ang="0">
                        <a:pos x="159" y="52"/>
                      </a:cxn>
                      <a:cxn ang="0">
                        <a:pos x="99" y="10"/>
                      </a:cxn>
                      <a:cxn ang="0">
                        <a:pos x="63" y="58"/>
                      </a:cxn>
                      <a:cxn ang="0">
                        <a:pos x="51" y="34"/>
                      </a:cxn>
                      <a:cxn ang="0">
                        <a:pos x="45" y="4"/>
                      </a:cxn>
                      <a:cxn ang="0">
                        <a:pos x="9" y="22"/>
                      </a:cxn>
                      <a:cxn ang="0">
                        <a:pos x="3" y="40"/>
                      </a:cxn>
                    </a:cxnLst>
                    <a:rect l="0" t="0" r="r" b="b"/>
                    <a:pathLst>
                      <a:path w="354" h="345">
                        <a:moveTo>
                          <a:pt x="3" y="40"/>
                        </a:moveTo>
                        <a:cubicBezTo>
                          <a:pt x="5" y="54"/>
                          <a:pt x="0" y="71"/>
                          <a:pt x="9" y="82"/>
                        </a:cubicBezTo>
                        <a:cubicBezTo>
                          <a:pt x="17" y="92"/>
                          <a:pt x="33" y="91"/>
                          <a:pt x="45" y="94"/>
                        </a:cubicBezTo>
                        <a:cubicBezTo>
                          <a:pt x="89" y="105"/>
                          <a:pt x="132" y="118"/>
                          <a:pt x="177" y="124"/>
                        </a:cubicBezTo>
                        <a:cubicBezTo>
                          <a:pt x="210" y="157"/>
                          <a:pt x="195" y="204"/>
                          <a:pt x="225" y="238"/>
                        </a:cubicBezTo>
                        <a:cubicBezTo>
                          <a:pt x="236" y="251"/>
                          <a:pt x="249" y="262"/>
                          <a:pt x="261" y="274"/>
                        </a:cubicBezTo>
                        <a:cubicBezTo>
                          <a:pt x="271" y="284"/>
                          <a:pt x="297" y="298"/>
                          <a:pt x="297" y="298"/>
                        </a:cubicBezTo>
                        <a:cubicBezTo>
                          <a:pt x="328" y="345"/>
                          <a:pt x="335" y="298"/>
                          <a:pt x="351" y="274"/>
                        </a:cubicBezTo>
                        <a:cubicBezTo>
                          <a:pt x="349" y="252"/>
                          <a:pt x="354" y="228"/>
                          <a:pt x="345" y="208"/>
                        </a:cubicBezTo>
                        <a:cubicBezTo>
                          <a:pt x="345" y="208"/>
                          <a:pt x="300" y="178"/>
                          <a:pt x="291" y="172"/>
                        </a:cubicBezTo>
                        <a:cubicBezTo>
                          <a:pt x="285" y="168"/>
                          <a:pt x="273" y="160"/>
                          <a:pt x="273" y="160"/>
                        </a:cubicBezTo>
                        <a:cubicBezTo>
                          <a:pt x="267" y="142"/>
                          <a:pt x="249" y="122"/>
                          <a:pt x="231" y="112"/>
                        </a:cubicBezTo>
                        <a:cubicBezTo>
                          <a:pt x="220" y="106"/>
                          <a:pt x="195" y="100"/>
                          <a:pt x="195" y="100"/>
                        </a:cubicBezTo>
                        <a:cubicBezTo>
                          <a:pt x="181" y="79"/>
                          <a:pt x="181" y="66"/>
                          <a:pt x="159" y="52"/>
                        </a:cubicBezTo>
                        <a:cubicBezTo>
                          <a:pt x="126" y="3"/>
                          <a:pt x="172" y="0"/>
                          <a:pt x="99" y="10"/>
                        </a:cubicBezTo>
                        <a:cubicBezTo>
                          <a:pt x="85" y="31"/>
                          <a:pt x="85" y="44"/>
                          <a:pt x="63" y="58"/>
                        </a:cubicBezTo>
                        <a:cubicBezTo>
                          <a:pt x="31" y="47"/>
                          <a:pt x="51" y="61"/>
                          <a:pt x="51" y="34"/>
                        </a:cubicBezTo>
                        <a:cubicBezTo>
                          <a:pt x="51" y="24"/>
                          <a:pt x="47" y="14"/>
                          <a:pt x="45" y="4"/>
                        </a:cubicBezTo>
                        <a:cubicBezTo>
                          <a:pt x="33" y="8"/>
                          <a:pt x="17" y="11"/>
                          <a:pt x="9" y="22"/>
                        </a:cubicBezTo>
                        <a:cubicBezTo>
                          <a:pt x="5" y="27"/>
                          <a:pt x="3" y="40"/>
                          <a:pt x="3" y="4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4" name="Freeform 261"/>
                  <p:cNvSpPr>
                    <a:spLocks/>
                  </p:cNvSpPr>
                  <p:nvPr/>
                </p:nvSpPr>
                <p:spPr bwMode="auto">
                  <a:xfrm>
                    <a:off x="5514" y="3836"/>
                    <a:ext cx="154" cy="140"/>
                  </a:xfrm>
                  <a:custGeom>
                    <a:avLst/>
                    <a:gdLst/>
                    <a:ahLst/>
                    <a:cxnLst>
                      <a:cxn ang="0">
                        <a:pos x="207" y="18"/>
                      </a:cxn>
                      <a:cxn ang="0">
                        <a:pos x="159" y="36"/>
                      </a:cxn>
                      <a:cxn ang="0">
                        <a:pos x="147" y="114"/>
                      </a:cxn>
                      <a:cxn ang="0">
                        <a:pos x="75" y="150"/>
                      </a:cxn>
                      <a:cxn ang="0">
                        <a:pos x="21" y="216"/>
                      </a:cxn>
                      <a:cxn ang="0">
                        <a:pos x="3" y="252"/>
                      </a:cxn>
                      <a:cxn ang="0">
                        <a:pos x="51" y="270"/>
                      </a:cxn>
                      <a:cxn ang="0">
                        <a:pos x="135" y="276"/>
                      </a:cxn>
                      <a:cxn ang="0">
                        <a:pos x="237" y="288"/>
                      </a:cxn>
                      <a:cxn ang="0">
                        <a:pos x="249" y="306"/>
                      </a:cxn>
                      <a:cxn ang="0">
                        <a:pos x="315" y="312"/>
                      </a:cxn>
                      <a:cxn ang="0">
                        <a:pos x="405" y="312"/>
                      </a:cxn>
                      <a:cxn ang="0">
                        <a:pos x="429" y="252"/>
                      </a:cxn>
                      <a:cxn ang="0">
                        <a:pos x="393" y="144"/>
                      </a:cxn>
                      <a:cxn ang="0">
                        <a:pos x="369" y="108"/>
                      </a:cxn>
                      <a:cxn ang="0">
                        <a:pos x="303" y="18"/>
                      </a:cxn>
                      <a:cxn ang="0">
                        <a:pos x="207" y="18"/>
                      </a:cxn>
                    </a:cxnLst>
                    <a:rect l="0" t="0" r="r" b="b"/>
                    <a:pathLst>
                      <a:path w="437" h="326">
                        <a:moveTo>
                          <a:pt x="207" y="18"/>
                        </a:moveTo>
                        <a:cubicBezTo>
                          <a:pt x="181" y="9"/>
                          <a:pt x="174" y="13"/>
                          <a:pt x="159" y="36"/>
                        </a:cubicBezTo>
                        <a:cubicBezTo>
                          <a:pt x="154" y="62"/>
                          <a:pt x="157" y="90"/>
                          <a:pt x="147" y="114"/>
                        </a:cubicBezTo>
                        <a:cubicBezTo>
                          <a:pt x="143" y="124"/>
                          <a:pt x="92" y="139"/>
                          <a:pt x="75" y="150"/>
                        </a:cubicBezTo>
                        <a:cubicBezTo>
                          <a:pt x="65" y="181"/>
                          <a:pt x="48" y="198"/>
                          <a:pt x="21" y="216"/>
                        </a:cubicBezTo>
                        <a:cubicBezTo>
                          <a:pt x="18" y="220"/>
                          <a:pt x="0" y="244"/>
                          <a:pt x="3" y="252"/>
                        </a:cubicBezTo>
                        <a:cubicBezTo>
                          <a:pt x="8" y="265"/>
                          <a:pt x="44" y="269"/>
                          <a:pt x="51" y="270"/>
                        </a:cubicBezTo>
                        <a:cubicBezTo>
                          <a:pt x="79" y="273"/>
                          <a:pt x="107" y="274"/>
                          <a:pt x="135" y="276"/>
                        </a:cubicBezTo>
                        <a:cubicBezTo>
                          <a:pt x="169" y="282"/>
                          <a:pt x="204" y="278"/>
                          <a:pt x="237" y="288"/>
                        </a:cubicBezTo>
                        <a:cubicBezTo>
                          <a:pt x="244" y="290"/>
                          <a:pt x="242" y="304"/>
                          <a:pt x="249" y="306"/>
                        </a:cubicBezTo>
                        <a:cubicBezTo>
                          <a:pt x="270" y="312"/>
                          <a:pt x="293" y="310"/>
                          <a:pt x="315" y="312"/>
                        </a:cubicBezTo>
                        <a:cubicBezTo>
                          <a:pt x="348" y="319"/>
                          <a:pt x="368" y="326"/>
                          <a:pt x="405" y="312"/>
                        </a:cubicBezTo>
                        <a:cubicBezTo>
                          <a:pt x="407" y="311"/>
                          <a:pt x="420" y="266"/>
                          <a:pt x="429" y="252"/>
                        </a:cubicBezTo>
                        <a:cubicBezTo>
                          <a:pt x="424" y="191"/>
                          <a:pt x="437" y="173"/>
                          <a:pt x="393" y="144"/>
                        </a:cubicBezTo>
                        <a:cubicBezTo>
                          <a:pt x="385" y="132"/>
                          <a:pt x="374" y="122"/>
                          <a:pt x="369" y="108"/>
                        </a:cubicBezTo>
                        <a:cubicBezTo>
                          <a:pt x="357" y="73"/>
                          <a:pt x="350" y="23"/>
                          <a:pt x="303" y="18"/>
                        </a:cubicBezTo>
                        <a:cubicBezTo>
                          <a:pt x="221" y="8"/>
                          <a:pt x="243" y="0"/>
                          <a:pt x="207" y="1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5" name="Freeform 265"/>
                  <p:cNvSpPr>
                    <a:spLocks/>
                  </p:cNvSpPr>
                  <p:nvPr/>
                </p:nvSpPr>
                <p:spPr bwMode="auto">
                  <a:xfrm>
                    <a:off x="4318" y="2191"/>
                    <a:ext cx="24" cy="36"/>
                  </a:xfrm>
                  <a:custGeom>
                    <a:avLst/>
                    <a:gdLst/>
                    <a:ahLst/>
                    <a:cxnLst>
                      <a:cxn ang="0">
                        <a:pos x="19" y="20"/>
                      </a:cxn>
                      <a:cxn ang="0">
                        <a:pos x="23" y="64"/>
                      </a:cxn>
                      <a:cxn ang="0">
                        <a:pos x="47" y="32"/>
                      </a:cxn>
                      <a:cxn ang="0">
                        <a:pos x="43" y="12"/>
                      </a:cxn>
                      <a:cxn ang="0">
                        <a:pos x="19" y="20"/>
                      </a:cxn>
                    </a:cxnLst>
                    <a:rect l="0" t="0" r="r" b="b"/>
                    <a:pathLst>
                      <a:path w="47" h="64">
                        <a:moveTo>
                          <a:pt x="19" y="20"/>
                        </a:moveTo>
                        <a:cubicBezTo>
                          <a:pt x="0" y="33"/>
                          <a:pt x="0" y="56"/>
                          <a:pt x="23" y="64"/>
                        </a:cubicBezTo>
                        <a:cubicBezTo>
                          <a:pt x="45" y="58"/>
                          <a:pt x="40" y="52"/>
                          <a:pt x="47" y="32"/>
                        </a:cubicBezTo>
                        <a:cubicBezTo>
                          <a:pt x="46" y="25"/>
                          <a:pt x="47" y="18"/>
                          <a:pt x="43" y="12"/>
                        </a:cubicBezTo>
                        <a:cubicBezTo>
                          <a:pt x="35" y="0"/>
                          <a:pt x="19" y="9"/>
                          <a:pt x="19" y="2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6" name="Freeform 270"/>
                  <p:cNvSpPr>
                    <a:spLocks/>
                  </p:cNvSpPr>
                  <p:nvPr/>
                </p:nvSpPr>
                <p:spPr bwMode="auto">
                  <a:xfrm>
                    <a:off x="5535" y="2360"/>
                    <a:ext cx="134" cy="132"/>
                  </a:xfrm>
                  <a:custGeom>
                    <a:avLst/>
                    <a:gdLst/>
                    <a:ahLst/>
                    <a:cxnLst>
                      <a:cxn ang="0">
                        <a:pos x="52" y="9"/>
                      </a:cxn>
                      <a:cxn ang="0">
                        <a:pos x="4" y="29"/>
                      </a:cxn>
                      <a:cxn ang="0">
                        <a:pos x="8" y="117"/>
                      </a:cxn>
                      <a:cxn ang="0">
                        <a:pos x="32" y="133"/>
                      </a:cxn>
                      <a:cxn ang="0">
                        <a:pos x="60" y="169"/>
                      </a:cxn>
                      <a:cxn ang="0">
                        <a:pos x="132" y="201"/>
                      </a:cxn>
                      <a:cxn ang="0">
                        <a:pos x="176" y="213"/>
                      </a:cxn>
                      <a:cxn ang="0">
                        <a:pos x="212" y="237"/>
                      </a:cxn>
                      <a:cxn ang="0">
                        <a:pos x="220" y="157"/>
                      </a:cxn>
                      <a:cxn ang="0">
                        <a:pos x="204" y="81"/>
                      </a:cxn>
                      <a:cxn ang="0">
                        <a:pos x="192" y="25"/>
                      </a:cxn>
                      <a:cxn ang="0">
                        <a:pos x="136" y="13"/>
                      </a:cxn>
                      <a:cxn ang="0">
                        <a:pos x="64" y="9"/>
                      </a:cxn>
                      <a:cxn ang="0">
                        <a:pos x="52" y="9"/>
                      </a:cxn>
                    </a:cxnLst>
                    <a:rect l="0" t="0" r="r" b="b"/>
                    <a:pathLst>
                      <a:path w="262" h="237">
                        <a:moveTo>
                          <a:pt x="52" y="9"/>
                        </a:moveTo>
                        <a:cubicBezTo>
                          <a:pt x="30" y="13"/>
                          <a:pt x="16" y="10"/>
                          <a:pt x="4" y="29"/>
                        </a:cubicBezTo>
                        <a:cubicBezTo>
                          <a:pt x="5" y="58"/>
                          <a:pt x="0" y="89"/>
                          <a:pt x="8" y="117"/>
                        </a:cubicBezTo>
                        <a:cubicBezTo>
                          <a:pt x="10" y="126"/>
                          <a:pt x="24" y="128"/>
                          <a:pt x="32" y="133"/>
                        </a:cubicBezTo>
                        <a:cubicBezTo>
                          <a:pt x="45" y="141"/>
                          <a:pt x="47" y="161"/>
                          <a:pt x="60" y="169"/>
                        </a:cubicBezTo>
                        <a:cubicBezTo>
                          <a:pt x="89" y="188"/>
                          <a:pt x="98" y="195"/>
                          <a:pt x="132" y="201"/>
                        </a:cubicBezTo>
                        <a:cubicBezTo>
                          <a:pt x="147" y="204"/>
                          <a:pt x="176" y="213"/>
                          <a:pt x="176" y="213"/>
                        </a:cubicBezTo>
                        <a:cubicBezTo>
                          <a:pt x="188" y="225"/>
                          <a:pt x="198" y="228"/>
                          <a:pt x="212" y="237"/>
                        </a:cubicBezTo>
                        <a:cubicBezTo>
                          <a:pt x="262" y="229"/>
                          <a:pt x="259" y="183"/>
                          <a:pt x="220" y="157"/>
                        </a:cubicBezTo>
                        <a:cubicBezTo>
                          <a:pt x="202" y="131"/>
                          <a:pt x="207" y="118"/>
                          <a:pt x="204" y="81"/>
                        </a:cubicBezTo>
                        <a:cubicBezTo>
                          <a:pt x="204" y="78"/>
                          <a:pt x="207" y="34"/>
                          <a:pt x="192" y="25"/>
                        </a:cubicBezTo>
                        <a:cubicBezTo>
                          <a:pt x="178" y="16"/>
                          <a:pt x="151" y="15"/>
                          <a:pt x="136" y="13"/>
                        </a:cubicBezTo>
                        <a:cubicBezTo>
                          <a:pt x="97" y="0"/>
                          <a:pt x="120" y="4"/>
                          <a:pt x="64" y="9"/>
                        </a:cubicBezTo>
                        <a:cubicBezTo>
                          <a:pt x="51" y="13"/>
                          <a:pt x="52" y="17"/>
                          <a:pt x="52" y="9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7" name="Freeform 271"/>
                  <p:cNvSpPr>
                    <a:spLocks/>
                  </p:cNvSpPr>
                  <p:nvPr/>
                </p:nvSpPr>
                <p:spPr bwMode="auto">
                  <a:xfrm>
                    <a:off x="5668" y="2383"/>
                    <a:ext cx="67" cy="58"/>
                  </a:xfrm>
                  <a:custGeom>
                    <a:avLst/>
                    <a:gdLst/>
                    <a:ahLst/>
                    <a:cxnLst>
                      <a:cxn ang="0">
                        <a:pos x="91" y="0"/>
                      </a:cxn>
                      <a:cxn ang="0">
                        <a:pos x="31" y="32"/>
                      </a:cxn>
                      <a:cxn ang="0">
                        <a:pos x="7" y="48"/>
                      </a:cxn>
                      <a:cxn ang="0">
                        <a:pos x="31" y="104"/>
                      </a:cxn>
                      <a:cxn ang="0">
                        <a:pos x="103" y="84"/>
                      </a:cxn>
                      <a:cxn ang="0">
                        <a:pos x="107" y="52"/>
                      </a:cxn>
                      <a:cxn ang="0">
                        <a:pos x="127" y="48"/>
                      </a:cxn>
                      <a:cxn ang="0">
                        <a:pos x="131" y="36"/>
                      </a:cxn>
                      <a:cxn ang="0">
                        <a:pos x="91" y="0"/>
                      </a:cxn>
                    </a:cxnLst>
                    <a:rect l="0" t="0" r="r" b="b"/>
                    <a:pathLst>
                      <a:path w="131" h="104">
                        <a:moveTo>
                          <a:pt x="91" y="0"/>
                        </a:moveTo>
                        <a:cubicBezTo>
                          <a:pt x="56" y="6"/>
                          <a:pt x="58" y="5"/>
                          <a:pt x="31" y="32"/>
                        </a:cubicBezTo>
                        <a:cubicBezTo>
                          <a:pt x="24" y="39"/>
                          <a:pt x="7" y="48"/>
                          <a:pt x="7" y="48"/>
                        </a:cubicBezTo>
                        <a:cubicBezTo>
                          <a:pt x="0" y="70"/>
                          <a:pt x="8" y="96"/>
                          <a:pt x="31" y="104"/>
                        </a:cubicBezTo>
                        <a:cubicBezTo>
                          <a:pt x="59" y="100"/>
                          <a:pt x="77" y="89"/>
                          <a:pt x="103" y="84"/>
                        </a:cubicBezTo>
                        <a:cubicBezTo>
                          <a:pt x="104" y="73"/>
                          <a:pt x="101" y="61"/>
                          <a:pt x="107" y="52"/>
                        </a:cubicBezTo>
                        <a:cubicBezTo>
                          <a:pt x="111" y="46"/>
                          <a:pt x="121" y="52"/>
                          <a:pt x="127" y="48"/>
                        </a:cubicBezTo>
                        <a:cubicBezTo>
                          <a:pt x="131" y="46"/>
                          <a:pt x="130" y="40"/>
                          <a:pt x="131" y="36"/>
                        </a:cubicBezTo>
                        <a:cubicBezTo>
                          <a:pt x="126" y="4"/>
                          <a:pt x="123" y="5"/>
                          <a:pt x="91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8" name="Freeform 272"/>
                  <p:cNvSpPr>
                    <a:spLocks/>
                  </p:cNvSpPr>
                  <p:nvPr/>
                </p:nvSpPr>
                <p:spPr bwMode="auto">
                  <a:xfrm>
                    <a:off x="5251" y="2501"/>
                    <a:ext cx="25" cy="67"/>
                  </a:xfrm>
                  <a:custGeom>
                    <a:avLst/>
                    <a:gdLst/>
                    <a:ahLst/>
                    <a:cxnLst>
                      <a:cxn ang="0">
                        <a:pos x="4" y="65"/>
                      </a:cxn>
                      <a:cxn ang="0">
                        <a:pos x="48" y="41"/>
                      </a:cxn>
                      <a:cxn ang="0">
                        <a:pos x="20" y="93"/>
                      </a:cxn>
                      <a:cxn ang="0">
                        <a:pos x="0" y="97"/>
                      </a:cxn>
                      <a:cxn ang="0">
                        <a:pos x="4" y="65"/>
                      </a:cxn>
                    </a:cxnLst>
                    <a:rect l="0" t="0" r="r" b="b"/>
                    <a:pathLst>
                      <a:path w="48" h="121">
                        <a:moveTo>
                          <a:pt x="4" y="65"/>
                        </a:moveTo>
                        <a:cubicBezTo>
                          <a:pt x="8" y="21"/>
                          <a:pt x="7" y="0"/>
                          <a:pt x="48" y="41"/>
                        </a:cubicBezTo>
                        <a:cubicBezTo>
                          <a:pt x="43" y="80"/>
                          <a:pt x="43" y="70"/>
                          <a:pt x="20" y="93"/>
                        </a:cubicBezTo>
                        <a:cubicBezTo>
                          <a:pt x="15" y="109"/>
                          <a:pt x="8" y="121"/>
                          <a:pt x="0" y="97"/>
                        </a:cubicBezTo>
                        <a:cubicBezTo>
                          <a:pt x="6" y="79"/>
                          <a:pt x="4" y="89"/>
                          <a:pt x="4" y="65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9" name="Freeform 281"/>
                  <p:cNvSpPr>
                    <a:spLocks/>
                  </p:cNvSpPr>
                  <p:nvPr/>
                </p:nvSpPr>
                <p:spPr bwMode="auto">
                  <a:xfrm>
                    <a:off x="5369" y="2443"/>
                    <a:ext cx="58" cy="54"/>
                  </a:xfrm>
                  <a:custGeom>
                    <a:avLst/>
                    <a:gdLst/>
                    <a:ahLst/>
                    <a:cxnLst>
                      <a:cxn ang="0">
                        <a:pos x="79" y="24"/>
                      </a:cxn>
                      <a:cxn ang="0">
                        <a:pos x="15" y="48"/>
                      </a:cxn>
                      <a:cxn ang="0">
                        <a:pos x="11" y="64"/>
                      </a:cxn>
                      <a:cxn ang="0">
                        <a:pos x="3" y="76"/>
                      </a:cxn>
                      <a:cxn ang="0">
                        <a:pos x="51" y="96"/>
                      </a:cxn>
                      <a:cxn ang="0">
                        <a:pos x="63" y="92"/>
                      </a:cxn>
                      <a:cxn ang="0">
                        <a:pos x="63" y="68"/>
                      </a:cxn>
                      <a:cxn ang="0">
                        <a:pos x="87" y="60"/>
                      </a:cxn>
                      <a:cxn ang="0">
                        <a:pos x="67" y="44"/>
                      </a:cxn>
                      <a:cxn ang="0">
                        <a:pos x="91" y="36"/>
                      </a:cxn>
                      <a:cxn ang="0">
                        <a:pos x="67" y="36"/>
                      </a:cxn>
                      <a:cxn ang="0">
                        <a:pos x="55" y="44"/>
                      </a:cxn>
                      <a:cxn ang="0">
                        <a:pos x="79" y="24"/>
                      </a:cxn>
                    </a:cxnLst>
                    <a:rect l="0" t="0" r="r" b="b"/>
                    <a:pathLst>
                      <a:path w="111" h="96">
                        <a:moveTo>
                          <a:pt x="79" y="24"/>
                        </a:moveTo>
                        <a:cubicBezTo>
                          <a:pt x="57" y="31"/>
                          <a:pt x="37" y="41"/>
                          <a:pt x="15" y="48"/>
                        </a:cubicBezTo>
                        <a:cubicBezTo>
                          <a:pt x="14" y="53"/>
                          <a:pt x="13" y="59"/>
                          <a:pt x="11" y="64"/>
                        </a:cubicBezTo>
                        <a:cubicBezTo>
                          <a:pt x="9" y="68"/>
                          <a:pt x="0" y="72"/>
                          <a:pt x="3" y="76"/>
                        </a:cubicBezTo>
                        <a:cubicBezTo>
                          <a:pt x="7" y="80"/>
                          <a:pt x="42" y="90"/>
                          <a:pt x="51" y="96"/>
                        </a:cubicBezTo>
                        <a:cubicBezTo>
                          <a:pt x="55" y="95"/>
                          <a:pt x="61" y="96"/>
                          <a:pt x="63" y="92"/>
                        </a:cubicBezTo>
                        <a:cubicBezTo>
                          <a:pt x="69" y="80"/>
                          <a:pt x="46" y="80"/>
                          <a:pt x="63" y="68"/>
                        </a:cubicBezTo>
                        <a:cubicBezTo>
                          <a:pt x="70" y="63"/>
                          <a:pt x="87" y="60"/>
                          <a:pt x="87" y="60"/>
                        </a:cubicBezTo>
                        <a:cubicBezTo>
                          <a:pt x="111" y="24"/>
                          <a:pt x="79" y="80"/>
                          <a:pt x="67" y="44"/>
                        </a:cubicBezTo>
                        <a:cubicBezTo>
                          <a:pt x="64" y="36"/>
                          <a:pt x="91" y="36"/>
                          <a:pt x="91" y="36"/>
                        </a:cubicBezTo>
                        <a:cubicBezTo>
                          <a:pt x="82" y="0"/>
                          <a:pt x="79" y="26"/>
                          <a:pt x="67" y="36"/>
                        </a:cubicBezTo>
                        <a:cubicBezTo>
                          <a:pt x="54" y="47"/>
                          <a:pt x="55" y="34"/>
                          <a:pt x="55" y="44"/>
                        </a:cubicBezTo>
                        <a:lnTo>
                          <a:pt x="79" y="24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0" name="Freeform 282"/>
                  <p:cNvSpPr>
                    <a:spLocks/>
                  </p:cNvSpPr>
                  <p:nvPr/>
                </p:nvSpPr>
                <p:spPr bwMode="auto">
                  <a:xfrm>
                    <a:off x="5384" y="2507"/>
                    <a:ext cx="47" cy="50"/>
                  </a:xfrm>
                  <a:custGeom>
                    <a:avLst/>
                    <a:gdLst/>
                    <a:ahLst/>
                    <a:cxnLst>
                      <a:cxn ang="0">
                        <a:pos x="52" y="17"/>
                      </a:cxn>
                      <a:cxn ang="0">
                        <a:pos x="24" y="21"/>
                      </a:cxn>
                      <a:cxn ang="0">
                        <a:pos x="8" y="41"/>
                      </a:cxn>
                      <a:cxn ang="0">
                        <a:pos x="40" y="33"/>
                      </a:cxn>
                      <a:cxn ang="0">
                        <a:pos x="36" y="69"/>
                      </a:cxn>
                      <a:cxn ang="0">
                        <a:pos x="28" y="81"/>
                      </a:cxn>
                      <a:cxn ang="0">
                        <a:pos x="52" y="89"/>
                      </a:cxn>
                      <a:cxn ang="0">
                        <a:pos x="80" y="61"/>
                      </a:cxn>
                      <a:cxn ang="0">
                        <a:pos x="72" y="45"/>
                      </a:cxn>
                      <a:cxn ang="0">
                        <a:pos x="80" y="9"/>
                      </a:cxn>
                      <a:cxn ang="0">
                        <a:pos x="52" y="17"/>
                      </a:cxn>
                    </a:cxnLst>
                    <a:rect l="0" t="0" r="r" b="b"/>
                    <a:pathLst>
                      <a:path w="93" h="89">
                        <a:moveTo>
                          <a:pt x="52" y="17"/>
                        </a:moveTo>
                        <a:cubicBezTo>
                          <a:pt x="43" y="18"/>
                          <a:pt x="33" y="18"/>
                          <a:pt x="24" y="21"/>
                        </a:cubicBezTo>
                        <a:cubicBezTo>
                          <a:pt x="16" y="23"/>
                          <a:pt x="0" y="37"/>
                          <a:pt x="8" y="41"/>
                        </a:cubicBezTo>
                        <a:cubicBezTo>
                          <a:pt x="12" y="43"/>
                          <a:pt x="34" y="35"/>
                          <a:pt x="40" y="33"/>
                        </a:cubicBezTo>
                        <a:cubicBezTo>
                          <a:pt x="39" y="45"/>
                          <a:pt x="39" y="57"/>
                          <a:pt x="36" y="69"/>
                        </a:cubicBezTo>
                        <a:cubicBezTo>
                          <a:pt x="35" y="74"/>
                          <a:pt x="25" y="77"/>
                          <a:pt x="28" y="81"/>
                        </a:cubicBezTo>
                        <a:cubicBezTo>
                          <a:pt x="33" y="88"/>
                          <a:pt x="52" y="89"/>
                          <a:pt x="52" y="89"/>
                        </a:cubicBezTo>
                        <a:cubicBezTo>
                          <a:pt x="73" y="82"/>
                          <a:pt x="59" y="68"/>
                          <a:pt x="80" y="61"/>
                        </a:cubicBezTo>
                        <a:cubicBezTo>
                          <a:pt x="93" y="22"/>
                          <a:pt x="80" y="74"/>
                          <a:pt x="72" y="45"/>
                        </a:cubicBezTo>
                        <a:cubicBezTo>
                          <a:pt x="70" y="37"/>
                          <a:pt x="77" y="18"/>
                          <a:pt x="80" y="9"/>
                        </a:cubicBezTo>
                        <a:cubicBezTo>
                          <a:pt x="68" y="5"/>
                          <a:pt x="52" y="0"/>
                          <a:pt x="52" y="17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1" name="Freeform 283"/>
                  <p:cNvSpPr>
                    <a:spLocks/>
                  </p:cNvSpPr>
                  <p:nvPr/>
                </p:nvSpPr>
                <p:spPr bwMode="auto">
                  <a:xfrm>
                    <a:off x="5643" y="2515"/>
                    <a:ext cx="37" cy="38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21" y="24"/>
                      </a:cxn>
                      <a:cxn ang="0">
                        <a:pos x="45" y="68"/>
                      </a:cxn>
                      <a:cxn ang="0">
                        <a:pos x="73" y="48"/>
                      </a:cxn>
                      <a:cxn ang="0">
                        <a:pos x="61" y="4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73" h="68">
                        <a:moveTo>
                          <a:pt x="49" y="0"/>
                        </a:moveTo>
                        <a:cubicBezTo>
                          <a:pt x="44" y="16"/>
                          <a:pt x="35" y="15"/>
                          <a:pt x="21" y="24"/>
                        </a:cubicBezTo>
                        <a:cubicBezTo>
                          <a:pt x="7" y="65"/>
                          <a:pt x="0" y="53"/>
                          <a:pt x="45" y="68"/>
                        </a:cubicBezTo>
                        <a:cubicBezTo>
                          <a:pt x="73" y="59"/>
                          <a:pt x="66" y="68"/>
                          <a:pt x="73" y="48"/>
                        </a:cubicBezTo>
                        <a:cubicBezTo>
                          <a:pt x="68" y="34"/>
                          <a:pt x="69" y="17"/>
                          <a:pt x="61" y="4"/>
                        </a:cubicBezTo>
                        <a:cubicBezTo>
                          <a:pt x="59" y="0"/>
                          <a:pt x="53" y="1"/>
                          <a:pt x="49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2" name="Freeform 284"/>
                  <p:cNvSpPr>
                    <a:spLocks/>
                  </p:cNvSpPr>
                  <p:nvPr/>
                </p:nvSpPr>
                <p:spPr bwMode="auto">
                  <a:xfrm>
                    <a:off x="5600" y="2541"/>
                    <a:ext cx="34" cy="38"/>
                  </a:xfrm>
                  <a:custGeom>
                    <a:avLst/>
                    <a:gdLst/>
                    <a:ahLst/>
                    <a:cxnLst>
                      <a:cxn ang="0">
                        <a:pos x="33" y="4"/>
                      </a:cxn>
                      <a:cxn ang="0">
                        <a:pos x="1" y="32"/>
                      </a:cxn>
                      <a:cxn ang="0">
                        <a:pos x="33" y="68"/>
                      </a:cxn>
                      <a:cxn ang="0">
                        <a:pos x="61" y="36"/>
                      </a:cxn>
                      <a:cxn ang="0">
                        <a:pos x="45" y="16"/>
                      </a:cxn>
                      <a:cxn ang="0">
                        <a:pos x="21" y="4"/>
                      </a:cxn>
                      <a:cxn ang="0">
                        <a:pos x="33" y="4"/>
                      </a:cxn>
                    </a:cxnLst>
                    <a:rect l="0" t="0" r="r" b="b"/>
                    <a:pathLst>
                      <a:path w="67" h="68">
                        <a:moveTo>
                          <a:pt x="33" y="4"/>
                        </a:moveTo>
                        <a:cubicBezTo>
                          <a:pt x="5" y="23"/>
                          <a:pt x="14" y="12"/>
                          <a:pt x="1" y="32"/>
                        </a:cubicBezTo>
                        <a:cubicBezTo>
                          <a:pt x="27" y="49"/>
                          <a:pt x="0" y="60"/>
                          <a:pt x="33" y="68"/>
                        </a:cubicBezTo>
                        <a:cubicBezTo>
                          <a:pt x="42" y="55"/>
                          <a:pt x="52" y="49"/>
                          <a:pt x="61" y="36"/>
                        </a:cubicBezTo>
                        <a:cubicBezTo>
                          <a:pt x="27" y="13"/>
                          <a:pt x="67" y="44"/>
                          <a:pt x="45" y="16"/>
                        </a:cubicBezTo>
                        <a:cubicBezTo>
                          <a:pt x="39" y="9"/>
                          <a:pt x="21" y="13"/>
                          <a:pt x="21" y="4"/>
                        </a:cubicBezTo>
                        <a:cubicBezTo>
                          <a:pt x="21" y="0"/>
                          <a:pt x="29" y="4"/>
                          <a:pt x="33" y="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3" name="Freeform 285"/>
                  <p:cNvSpPr>
                    <a:spLocks/>
                  </p:cNvSpPr>
                  <p:nvPr/>
                </p:nvSpPr>
                <p:spPr bwMode="auto">
                  <a:xfrm>
                    <a:off x="5561" y="2572"/>
                    <a:ext cx="21" cy="27"/>
                  </a:xfrm>
                  <a:custGeom>
                    <a:avLst/>
                    <a:gdLst/>
                    <a:ahLst/>
                    <a:cxnLst>
                      <a:cxn ang="0">
                        <a:pos x="24" y="0"/>
                      </a:cxn>
                      <a:cxn ang="0">
                        <a:pos x="0" y="36"/>
                      </a:cxn>
                      <a:cxn ang="0">
                        <a:pos x="40" y="28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40" h="48">
                        <a:moveTo>
                          <a:pt x="24" y="0"/>
                        </a:moveTo>
                        <a:cubicBezTo>
                          <a:pt x="12" y="12"/>
                          <a:pt x="5" y="20"/>
                          <a:pt x="0" y="36"/>
                        </a:cubicBezTo>
                        <a:cubicBezTo>
                          <a:pt x="18" y="48"/>
                          <a:pt x="28" y="46"/>
                          <a:pt x="40" y="28"/>
                        </a:cubicBezTo>
                        <a:cubicBezTo>
                          <a:pt x="27" y="20"/>
                          <a:pt x="24" y="17"/>
                          <a:pt x="24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4" name="Freeform 288"/>
                  <p:cNvSpPr>
                    <a:spLocks/>
                  </p:cNvSpPr>
                  <p:nvPr/>
                </p:nvSpPr>
                <p:spPr bwMode="auto">
                  <a:xfrm>
                    <a:off x="4228" y="2372"/>
                    <a:ext cx="48" cy="47"/>
                  </a:xfrm>
                  <a:custGeom>
                    <a:avLst/>
                    <a:gdLst/>
                    <a:ahLst/>
                    <a:cxnLst>
                      <a:cxn ang="0">
                        <a:pos x="78" y="9"/>
                      </a:cxn>
                      <a:cxn ang="0">
                        <a:pos x="14" y="9"/>
                      </a:cxn>
                      <a:cxn ang="0">
                        <a:pos x="54" y="49"/>
                      </a:cxn>
                      <a:cxn ang="0">
                        <a:pos x="90" y="21"/>
                      </a:cxn>
                      <a:cxn ang="0">
                        <a:pos x="78" y="9"/>
                      </a:cxn>
                    </a:cxnLst>
                    <a:rect l="0" t="0" r="r" b="b"/>
                    <a:pathLst>
                      <a:path w="92" h="85">
                        <a:moveTo>
                          <a:pt x="78" y="9"/>
                        </a:moveTo>
                        <a:cubicBezTo>
                          <a:pt x="77" y="9"/>
                          <a:pt x="23" y="0"/>
                          <a:pt x="14" y="9"/>
                        </a:cubicBezTo>
                        <a:cubicBezTo>
                          <a:pt x="0" y="23"/>
                          <a:pt x="47" y="45"/>
                          <a:pt x="54" y="49"/>
                        </a:cubicBezTo>
                        <a:cubicBezTo>
                          <a:pt x="78" y="85"/>
                          <a:pt x="84" y="40"/>
                          <a:pt x="90" y="21"/>
                        </a:cubicBezTo>
                        <a:cubicBezTo>
                          <a:pt x="92" y="16"/>
                          <a:pt x="82" y="13"/>
                          <a:pt x="78" y="9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5" name="Freeform 289"/>
                  <p:cNvSpPr>
                    <a:spLocks/>
                  </p:cNvSpPr>
                  <p:nvPr/>
                </p:nvSpPr>
                <p:spPr bwMode="auto">
                  <a:xfrm>
                    <a:off x="4307" y="2485"/>
                    <a:ext cx="35" cy="47"/>
                  </a:xfrm>
                  <a:custGeom>
                    <a:avLst/>
                    <a:gdLst/>
                    <a:ahLst/>
                    <a:cxnLst>
                      <a:cxn ang="0">
                        <a:pos x="51" y="13"/>
                      </a:cxn>
                      <a:cxn ang="0">
                        <a:pos x="11" y="53"/>
                      </a:cxn>
                      <a:cxn ang="0">
                        <a:pos x="63" y="69"/>
                      </a:cxn>
                      <a:cxn ang="0">
                        <a:pos x="63" y="25"/>
                      </a:cxn>
                      <a:cxn ang="0">
                        <a:pos x="51" y="13"/>
                      </a:cxn>
                    </a:cxnLst>
                    <a:rect l="0" t="0" r="r" b="b"/>
                    <a:pathLst>
                      <a:path w="71" h="85">
                        <a:moveTo>
                          <a:pt x="51" y="13"/>
                        </a:moveTo>
                        <a:cubicBezTo>
                          <a:pt x="18" y="24"/>
                          <a:pt x="36" y="45"/>
                          <a:pt x="11" y="53"/>
                        </a:cubicBezTo>
                        <a:cubicBezTo>
                          <a:pt x="0" y="85"/>
                          <a:pt x="44" y="71"/>
                          <a:pt x="63" y="69"/>
                        </a:cubicBezTo>
                        <a:cubicBezTo>
                          <a:pt x="66" y="55"/>
                          <a:pt x="71" y="40"/>
                          <a:pt x="63" y="25"/>
                        </a:cubicBezTo>
                        <a:cubicBezTo>
                          <a:pt x="48" y="0"/>
                          <a:pt x="51" y="38"/>
                          <a:pt x="51" y="1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6" name="Freeform 296"/>
                  <p:cNvSpPr>
                    <a:spLocks/>
                  </p:cNvSpPr>
                  <p:nvPr/>
                </p:nvSpPr>
                <p:spPr bwMode="auto">
                  <a:xfrm>
                    <a:off x="2240" y="725"/>
                    <a:ext cx="126" cy="140"/>
                  </a:xfrm>
                  <a:custGeom>
                    <a:avLst/>
                    <a:gdLst/>
                    <a:ahLst/>
                    <a:cxnLst>
                      <a:cxn ang="0">
                        <a:pos x="60" y="251"/>
                      </a:cxn>
                      <a:cxn ang="0">
                        <a:pos x="24" y="171"/>
                      </a:cxn>
                      <a:cxn ang="0">
                        <a:pos x="12" y="155"/>
                      </a:cxn>
                      <a:cxn ang="0">
                        <a:pos x="4" y="123"/>
                      </a:cxn>
                      <a:cxn ang="0">
                        <a:pos x="12" y="99"/>
                      </a:cxn>
                      <a:cxn ang="0">
                        <a:pos x="20" y="87"/>
                      </a:cxn>
                      <a:cxn ang="0">
                        <a:pos x="4" y="63"/>
                      </a:cxn>
                      <a:cxn ang="0">
                        <a:pos x="48" y="7"/>
                      </a:cxn>
                      <a:cxn ang="0">
                        <a:pos x="88" y="55"/>
                      </a:cxn>
                      <a:cxn ang="0">
                        <a:pos x="144" y="55"/>
                      </a:cxn>
                      <a:cxn ang="0">
                        <a:pos x="216" y="51"/>
                      </a:cxn>
                      <a:cxn ang="0">
                        <a:pos x="224" y="63"/>
                      </a:cxn>
                      <a:cxn ang="0">
                        <a:pos x="168" y="139"/>
                      </a:cxn>
                      <a:cxn ang="0">
                        <a:pos x="200" y="195"/>
                      </a:cxn>
                      <a:cxn ang="0">
                        <a:pos x="172" y="255"/>
                      </a:cxn>
                      <a:cxn ang="0">
                        <a:pos x="148" y="227"/>
                      </a:cxn>
                      <a:cxn ang="0">
                        <a:pos x="140" y="203"/>
                      </a:cxn>
                      <a:cxn ang="0">
                        <a:pos x="88" y="239"/>
                      </a:cxn>
                      <a:cxn ang="0">
                        <a:pos x="84" y="279"/>
                      </a:cxn>
                      <a:cxn ang="0">
                        <a:pos x="52" y="259"/>
                      </a:cxn>
                      <a:cxn ang="0">
                        <a:pos x="60" y="251"/>
                      </a:cxn>
                    </a:cxnLst>
                    <a:rect l="0" t="0" r="r" b="b"/>
                    <a:pathLst>
                      <a:path w="228" h="307">
                        <a:moveTo>
                          <a:pt x="60" y="251"/>
                        </a:moveTo>
                        <a:cubicBezTo>
                          <a:pt x="56" y="192"/>
                          <a:pt x="73" y="178"/>
                          <a:pt x="24" y="171"/>
                        </a:cubicBezTo>
                        <a:cubicBezTo>
                          <a:pt x="20" y="166"/>
                          <a:pt x="15" y="161"/>
                          <a:pt x="12" y="155"/>
                        </a:cubicBezTo>
                        <a:cubicBezTo>
                          <a:pt x="8" y="145"/>
                          <a:pt x="4" y="123"/>
                          <a:pt x="4" y="123"/>
                        </a:cubicBezTo>
                        <a:cubicBezTo>
                          <a:pt x="7" y="115"/>
                          <a:pt x="9" y="107"/>
                          <a:pt x="12" y="99"/>
                        </a:cubicBezTo>
                        <a:cubicBezTo>
                          <a:pt x="14" y="95"/>
                          <a:pt x="21" y="92"/>
                          <a:pt x="20" y="87"/>
                        </a:cubicBezTo>
                        <a:cubicBezTo>
                          <a:pt x="18" y="78"/>
                          <a:pt x="4" y="63"/>
                          <a:pt x="4" y="63"/>
                        </a:cubicBezTo>
                        <a:cubicBezTo>
                          <a:pt x="8" y="14"/>
                          <a:pt x="0" y="0"/>
                          <a:pt x="48" y="7"/>
                        </a:cubicBezTo>
                        <a:cubicBezTo>
                          <a:pt x="57" y="19"/>
                          <a:pt x="73" y="50"/>
                          <a:pt x="88" y="55"/>
                        </a:cubicBezTo>
                        <a:cubicBezTo>
                          <a:pt x="113" y="47"/>
                          <a:pt x="117" y="47"/>
                          <a:pt x="144" y="55"/>
                        </a:cubicBezTo>
                        <a:cubicBezTo>
                          <a:pt x="164" y="68"/>
                          <a:pt x="192" y="54"/>
                          <a:pt x="216" y="51"/>
                        </a:cubicBezTo>
                        <a:cubicBezTo>
                          <a:pt x="219" y="55"/>
                          <a:pt x="224" y="58"/>
                          <a:pt x="224" y="63"/>
                        </a:cubicBezTo>
                        <a:cubicBezTo>
                          <a:pt x="228" y="133"/>
                          <a:pt x="217" y="123"/>
                          <a:pt x="168" y="139"/>
                        </a:cubicBezTo>
                        <a:cubicBezTo>
                          <a:pt x="176" y="159"/>
                          <a:pt x="200" y="195"/>
                          <a:pt x="200" y="195"/>
                        </a:cubicBezTo>
                        <a:cubicBezTo>
                          <a:pt x="207" y="230"/>
                          <a:pt x="198" y="235"/>
                          <a:pt x="172" y="255"/>
                        </a:cubicBezTo>
                        <a:cubicBezTo>
                          <a:pt x="158" y="250"/>
                          <a:pt x="154" y="241"/>
                          <a:pt x="148" y="227"/>
                        </a:cubicBezTo>
                        <a:cubicBezTo>
                          <a:pt x="145" y="219"/>
                          <a:pt x="140" y="203"/>
                          <a:pt x="140" y="203"/>
                        </a:cubicBezTo>
                        <a:cubicBezTo>
                          <a:pt x="116" y="213"/>
                          <a:pt x="108" y="225"/>
                          <a:pt x="88" y="239"/>
                        </a:cubicBezTo>
                        <a:cubicBezTo>
                          <a:pt x="87" y="252"/>
                          <a:pt x="93" y="269"/>
                          <a:pt x="84" y="279"/>
                        </a:cubicBezTo>
                        <a:cubicBezTo>
                          <a:pt x="59" y="307"/>
                          <a:pt x="53" y="265"/>
                          <a:pt x="52" y="259"/>
                        </a:cubicBezTo>
                        <a:cubicBezTo>
                          <a:pt x="57" y="245"/>
                          <a:pt x="53" y="244"/>
                          <a:pt x="60" y="251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7" name="Freeform 297"/>
                  <p:cNvSpPr>
                    <a:spLocks/>
                  </p:cNvSpPr>
                  <p:nvPr/>
                </p:nvSpPr>
                <p:spPr bwMode="auto">
                  <a:xfrm>
                    <a:off x="2272" y="1043"/>
                    <a:ext cx="52" cy="62"/>
                  </a:xfrm>
                  <a:custGeom>
                    <a:avLst/>
                    <a:gdLst/>
                    <a:ahLst/>
                    <a:cxnLst>
                      <a:cxn ang="0">
                        <a:pos x="15" y="0"/>
                      </a:cxn>
                      <a:cxn ang="0">
                        <a:pos x="27" y="40"/>
                      </a:cxn>
                      <a:cxn ang="0">
                        <a:pos x="63" y="88"/>
                      </a:cxn>
                      <a:cxn ang="0">
                        <a:pos x="83" y="136"/>
                      </a:cxn>
                      <a:cxn ang="0">
                        <a:pos x="95" y="80"/>
                      </a:cxn>
                      <a:cxn ang="0">
                        <a:pos x="63" y="60"/>
                      </a:cxn>
                      <a:cxn ang="0">
                        <a:pos x="75" y="32"/>
                      </a:cxn>
                      <a:cxn ang="0">
                        <a:pos x="31" y="4"/>
                      </a:cxn>
                      <a:cxn ang="0">
                        <a:pos x="15" y="0"/>
                      </a:cxn>
                    </a:cxnLst>
                    <a:rect l="0" t="0" r="r" b="b"/>
                    <a:pathLst>
                      <a:path w="95" h="136">
                        <a:moveTo>
                          <a:pt x="15" y="0"/>
                        </a:moveTo>
                        <a:cubicBezTo>
                          <a:pt x="10" y="20"/>
                          <a:pt x="9" y="28"/>
                          <a:pt x="27" y="40"/>
                        </a:cubicBezTo>
                        <a:cubicBezTo>
                          <a:pt x="33" y="74"/>
                          <a:pt x="38" y="71"/>
                          <a:pt x="63" y="88"/>
                        </a:cubicBezTo>
                        <a:cubicBezTo>
                          <a:pt x="68" y="108"/>
                          <a:pt x="61" y="129"/>
                          <a:pt x="83" y="136"/>
                        </a:cubicBezTo>
                        <a:cubicBezTo>
                          <a:pt x="87" y="117"/>
                          <a:pt x="92" y="99"/>
                          <a:pt x="95" y="80"/>
                        </a:cubicBezTo>
                        <a:cubicBezTo>
                          <a:pt x="89" y="62"/>
                          <a:pt x="81" y="64"/>
                          <a:pt x="63" y="60"/>
                        </a:cubicBezTo>
                        <a:cubicBezTo>
                          <a:pt x="80" y="54"/>
                          <a:pt x="81" y="49"/>
                          <a:pt x="75" y="32"/>
                        </a:cubicBezTo>
                        <a:cubicBezTo>
                          <a:pt x="22" y="45"/>
                          <a:pt x="67" y="16"/>
                          <a:pt x="31" y="4"/>
                        </a:cubicBezTo>
                        <a:cubicBezTo>
                          <a:pt x="15" y="9"/>
                          <a:pt x="0" y="30"/>
                          <a:pt x="15" y="0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8" name="Freeform 298"/>
                  <p:cNvSpPr>
                    <a:spLocks/>
                  </p:cNvSpPr>
                  <p:nvPr/>
                </p:nvSpPr>
                <p:spPr bwMode="auto">
                  <a:xfrm>
                    <a:off x="2093" y="1067"/>
                    <a:ext cx="64" cy="59"/>
                  </a:xfrm>
                  <a:custGeom>
                    <a:avLst/>
                    <a:gdLst/>
                    <a:ahLst/>
                    <a:cxnLst>
                      <a:cxn ang="0">
                        <a:pos x="52" y="16"/>
                      </a:cxn>
                      <a:cxn ang="0">
                        <a:pos x="12" y="60"/>
                      </a:cxn>
                      <a:cxn ang="0">
                        <a:pos x="40" y="84"/>
                      </a:cxn>
                      <a:cxn ang="0">
                        <a:pos x="44" y="108"/>
                      </a:cxn>
                      <a:cxn ang="0">
                        <a:pos x="80" y="100"/>
                      </a:cxn>
                      <a:cxn ang="0">
                        <a:pos x="84" y="72"/>
                      </a:cxn>
                      <a:cxn ang="0">
                        <a:pos x="80" y="56"/>
                      </a:cxn>
                      <a:cxn ang="0">
                        <a:pos x="88" y="20"/>
                      </a:cxn>
                      <a:cxn ang="0">
                        <a:pos x="84" y="8"/>
                      </a:cxn>
                      <a:cxn ang="0">
                        <a:pos x="52" y="16"/>
                      </a:cxn>
                    </a:cxnLst>
                    <a:rect l="0" t="0" r="r" b="b"/>
                    <a:pathLst>
                      <a:path w="117" h="131">
                        <a:moveTo>
                          <a:pt x="52" y="16"/>
                        </a:moveTo>
                        <a:cubicBezTo>
                          <a:pt x="0" y="23"/>
                          <a:pt x="36" y="24"/>
                          <a:pt x="12" y="60"/>
                        </a:cubicBezTo>
                        <a:cubicBezTo>
                          <a:pt x="17" y="76"/>
                          <a:pt x="24" y="79"/>
                          <a:pt x="40" y="84"/>
                        </a:cubicBezTo>
                        <a:cubicBezTo>
                          <a:pt x="41" y="92"/>
                          <a:pt x="38" y="103"/>
                          <a:pt x="44" y="108"/>
                        </a:cubicBezTo>
                        <a:cubicBezTo>
                          <a:pt x="74" y="131"/>
                          <a:pt x="75" y="115"/>
                          <a:pt x="80" y="100"/>
                        </a:cubicBezTo>
                        <a:cubicBezTo>
                          <a:pt x="81" y="91"/>
                          <a:pt x="80" y="80"/>
                          <a:pt x="84" y="72"/>
                        </a:cubicBezTo>
                        <a:cubicBezTo>
                          <a:pt x="91" y="58"/>
                          <a:pt x="117" y="84"/>
                          <a:pt x="80" y="56"/>
                        </a:cubicBezTo>
                        <a:cubicBezTo>
                          <a:pt x="74" y="39"/>
                          <a:pt x="83" y="36"/>
                          <a:pt x="88" y="20"/>
                        </a:cubicBezTo>
                        <a:cubicBezTo>
                          <a:pt x="87" y="16"/>
                          <a:pt x="88" y="9"/>
                          <a:pt x="84" y="8"/>
                        </a:cubicBezTo>
                        <a:cubicBezTo>
                          <a:pt x="56" y="0"/>
                          <a:pt x="52" y="36"/>
                          <a:pt x="52" y="1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9" name="Freeform 299"/>
                  <p:cNvSpPr>
                    <a:spLocks/>
                  </p:cNvSpPr>
                  <p:nvPr/>
                </p:nvSpPr>
                <p:spPr bwMode="auto">
                  <a:xfrm>
                    <a:off x="1922" y="740"/>
                    <a:ext cx="122" cy="115"/>
                  </a:xfrm>
                  <a:custGeom>
                    <a:avLst/>
                    <a:gdLst/>
                    <a:ahLst/>
                    <a:cxnLst>
                      <a:cxn ang="0">
                        <a:pos x="101" y="36"/>
                      </a:cxn>
                      <a:cxn ang="0">
                        <a:pos x="81" y="80"/>
                      </a:cxn>
                      <a:cxn ang="0">
                        <a:pos x="49" y="136"/>
                      </a:cxn>
                      <a:cxn ang="0">
                        <a:pos x="5" y="124"/>
                      </a:cxn>
                      <a:cxn ang="0">
                        <a:pos x="29" y="180"/>
                      </a:cxn>
                      <a:cxn ang="0">
                        <a:pos x="61" y="204"/>
                      </a:cxn>
                      <a:cxn ang="0">
                        <a:pos x="93" y="208"/>
                      </a:cxn>
                      <a:cxn ang="0">
                        <a:pos x="109" y="252"/>
                      </a:cxn>
                      <a:cxn ang="0">
                        <a:pos x="117" y="224"/>
                      </a:cxn>
                      <a:cxn ang="0">
                        <a:pos x="145" y="204"/>
                      </a:cxn>
                      <a:cxn ang="0">
                        <a:pos x="153" y="232"/>
                      </a:cxn>
                      <a:cxn ang="0">
                        <a:pos x="165" y="236"/>
                      </a:cxn>
                      <a:cxn ang="0">
                        <a:pos x="205" y="236"/>
                      </a:cxn>
                      <a:cxn ang="0">
                        <a:pos x="209" y="192"/>
                      </a:cxn>
                      <a:cxn ang="0">
                        <a:pos x="173" y="184"/>
                      </a:cxn>
                      <a:cxn ang="0">
                        <a:pos x="201" y="160"/>
                      </a:cxn>
                      <a:cxn ang="0">
                        <a:pos x="181" y="108"/>
                      </a:cxn>
                      <a:cxn ang="0">
                        <a:pos x="197" y="100"/>
                      </a:cxn>
                      <a:cxn ang="0">
                        <a:pos x="189" y="68"/>
                      </a:cxn>
                      <a:cxn ang="0">
                        <a:pos x="165" y="56"/>
                      </a:cxn>
                      <a:cxn ang="0">
                        <a:pos x="173" y="32"/>
                      </a:cxn>
                      <a:cxn ang="0">
                        <a:pos x="177" y="20"/>
                      </a:cxn>
                      <a:cxn ang="0">
                        <a:pos x="149" y="20"/>
                      </a:cxn>
                      <a:cxn ang="0">
                        <a:pos x="109" y="28"/>
                      </a:cxn>
                      <a:cxn ang="0">
                        <a:pos x="101" y="36"/>
                      </a:cxn>
                    </a:cxnLst>
                    <a:rect l="0" t="0" r="r" b="b"/>
                    <a:pathLst>
                      <a:path w="222" h="252">
                        <a:moveTo>
                          <a:pt x="101" y="36"/>
                        </a:moveTo>
                        <a:cubicBezTo>
                          <a:pt x="66" y="48"/>
                          <a:pt x="76" y="36"/>
                          <a:pt x="81" y="80"/>
                        </a:cubicBezTo>
                        <a:cubicBezTo>
                          <a:pt x="76" y="104"/>
                          <a:pt x="75" y="129"/>
                          <a:pt x="49" y="136"/>
                        </a:cubicBezTo>
                        <a:cubicBezTo>
                          <a:pt x="22" y="127"/>
                          <a:pt x="38" y="117"/>
                          <a:pt x="5" y="124"/>
                        </a:cubicBezTo>
                        <a:cubicBezTo>
                          <a:pt x="11" y="149"/>
                          <a:pt x="0" y="173"/>
                          <a:pt x="29" y="180"/>
                        </a:cubicBezTo>
                        <a:cubicBezTo>
                          <a:pt x="43" y="189"/>
                          <a:pt x="51" y="190"/>
                          <a:pt x="61" y="204"/>
                        </a:cubicBezTo>
                        <a:cubicBezTo>
                          <a:pt x="82" y="201"/>
                          <a:pt x="100" y="186"/>
                          <a:pt x="93" y="208"/>
                        </a:cubicBezTo>
                        <a:cubicBezTo>
                          <a:pt x="98" y="224"/>
                          <a:pt x="100" y="238"/>
                          <a:pt x="109" y="252"/>
                        </a:cubicBezTo>
                        <a:cubicBezTo>
                          <a:pt x="127" y="246"/>
                          <a:pt x="127" y="240"/>
                          <a:pt x="117" y="224"/>
                        </a:cubicBezTo>
                        <a:cubicBezTo>
                          <a:pt x="122" y="220"/>
                          <a:pt x="144" y="204"/>
                          <a:pt x="145" y="204"/>
                        </a:cubicBezTo>
                        <a:cubicBezTo>
                          <a:pt x="154" y="206"/>
                          <a:pt x="147" y="224"/>
                          <a:pt x="153" y="232"/>
                        </a:cubicBezTo>
                        <a:cubicBezTo>
                          <a:pt x="156" y="235"/>
                          <a:pt x="161" y="235"/>
                          <a:pt x="165" y="236"/>
                        </a:cubicBezTo>
                        <a:cubicBezTo>
                          <a:pt x="179" y="208"/>
                          <a:pt x="186" y="217"/>
                          <a:pt x="205" y="236"/>
                        </a:cubicBezTo>
                        <a:cubicBezTo>
                          <a:pt x="219" y="226"/>
                          <a:pt x="222" y="205"/>
                          <a:pt x="209" y="192"/>
                        </a:cubicBezTo>
                        <a:cubicBezTo>
                          <a:pt x="200" y="183"/>
                          <a:pt x="185" y="186"/>
                          <a:pt x="173" y="184"/>
                        </a:cubicBezTo>
                        <a:cubicBezTo>
                          <a:pt x="138" y="160"/>
                          <a:pt x="123" y="168"/>
                          <a:pt x="201" y="160"/>
                        </a:cubicBezTo>
                        <a:cubicBezTo>
                          <a:pt x="195" y="142"/>
                          <a:pt x="187" y="126"/>
                          <a:pt x="181" y="108"/>
                        </a:cubicBezTo>
                        <a:cubicBezTo>
                          <a:pt x="186" y="105"/>
                          <a:pt x="196" y="106"/>
                          <a:pt x="197" y="100"/>
                        </a:cubicBezTo>
                        <a:cubicBezTo>
                          <a:pt x="199" y="89"/>
                          <a:pt x="189" y="68"/>
                          <a:pt x="189" y="68"/>
                        </a:cubicBezTo>
                        <a:cubicBezTo>
                          <a:pt x="174" y="71"/>
                          <a:pt x="163" y="80"/>
                          <a:pt x="165" y="56"/>
                        </a:cubicBezTo>
                        <a:cubicBezTo>
                          <a:pt x="166" y="48"/>
                          <a:pt x="170" y="40"/>
                          <a:pt x="173" y="32"/>
                        </a:cubicBezTo>
                        <a:cubicBezTo>
                          <a:pt x="174" y="28"/>
                          <a:pt x="177" y="20"/>
                          <a:pt x="177" y="20"/>
                        </a:cubicBezTo>
                        <a:cubicBezTo>
                          <a:pt x="170" y="0"/>
                          <a:pt x="163" y="11"/>
                          <a:pt x="149" y="20"/>
                        </a:cubicBezTo>
                        <a:cubicBezTo>
                          <a:pt x="138" y="73"/>
                          <a:pt x="130" y="42"/>
                          <a:pt x="109" y="28"/>
                        </a:cubicBezTo>
                        <a:cubicBezTo>
                          <a:pt x="100" y="41"/>
                          <a:pt x="101" y="45"/>
                          <a:pt x="101" y="36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0" name="Freeform 300"/>
                  <p:cNvSpPr>
                    <a:spLocks/>
                  </p:cNvSpPr>
                  <p:nvPr/>
                </p:nvSpPr>
                <p:spPr bwMode="auto">
                  <a:xfrm>
                    <a:off x="2460" y="683"/>
                    <a:ext cx="79" cy="78"/>
                  </a:xfrm>
                  <a:custGeom>
                    <a:avLst/>
                    <a:gdLst/>
                    <a:ahLst/>
                    <a:cxnLst>
                      <a:cxn ang="0">
                        <a:pos x="76" y="0"/>
                      </a:cxn>
                      <a:cxn ang="0">
                        <a:pos x="48" y="40"/>
                      </a:cxn>
                      <a:cxn ang="0">
                        <a:pos x="36" y="104"/>
                      </a:cxn>
                      <a:cxn ang="0">
                        <a:pos x="24" y="108"/>
                      </a:cxn>
                      <a:cxn ang="0">
                        <a:pos x="0" y="124"/>
                      </a:cxn>
                      <a:cxn ang="0">
                        <a:pos x="32" y="164"/>
                      </a:cxn>
                      <a:cxn ang="0">
                        <a:pos x="56" y="172"/>
                      </a:cxn>
                      <a:cxn ang="0">
                        <a:pos x="92" y="128"/>
                      </a:cxn>
                      <a:cxn ang="0">
                        <a:pos x="96" y="112"/>
                      </a:cxn>
                      <a:cxn ang="0">
                        <a:pos x="100" y="84"/>
                      </a:cxn>
                      <a:cxn ang="0">
                        <a:pos x="144" y="64"/>
                      </a:cxn>
                      <a:cxn ang="0">
                        <a:pos x="136" y="44"/>
                      </a:cxn>
                      <a:cxn ang="0">
                        <a:pos x="124" y="48"/>
                      </a:cxn>
                      <a:cxn ang="0">
                        <a:pos x="116" y="36"/>
                      </a:cxn>
                      <a:cxn ang="0">
                        <a:pos x="104" y="32"/>
                      </a:cxn>
                      <a:cxn ang="0">
                        <a:pos x="88" y="36"/>
                      </a:cxn>
                      <a:cxn ang="0">
                        <a:pos x="96" y="24"/>
                      </a:cxn>
                      <a:cxn ang="0">
                        <a:pos x="76" y="0"/>
                      </a:cxn>
                    </a:cxnLst>
                    <a:rect l="0" t="0" r="r" b="b"/>
                    <a:pathLst>
                      <a:path w="144" h="172">
                        <a:moveTo>
                          <a:pt x="76" y="0"/>
                        </a:moveTo>
                        <a:cubicBezTo>
                          <a:pt x="70" y="17"/>
                          <a:pt x="58" y="26"/>
                          <a:pt x="48" y="40"/>
                        </a:cubicBezTo>
                        <a:cubicBezTo>
                          <a:pt x="47" y="50"/>
                          <a:pt x="43" y="93"/>
                          <a:pt x="36" y="104"/>
                        </a:cubicBezTo>
                        <a:cubicBezTo>
                          <a:pt x="34" y="108"/>
                          <a:pt x="28" y="106"/>
                          <a:pt x="24" y="108"/>
                        </a:cubicBezTo>
                        <a:cubicBezTo>
                          <a:pt x="16" y="113"/>
                          <a:pt x="0" y="124"/>
                          <a:pt x="0" y="124"/>
                        </a:cubicBezTo>
                        <a:cubicBezTo>
                          <a:pt x="5" y="142"/>
                          <a:pt x="14" y="156"/>
                          <a:pt x="32" y="164"/>
                        </a:cubicBezTo>
                        <a:cubicBezTo>
                          <a:pt x="40" y="167"/>
                          <a:pt x="56" y="172"/>
                          <a:pt x="56" y="172"/>
                        </a:cubicBezTo>
                        <a:cubicBezTo>
                          <a:pt x="107" y="167"/>
                          <a:pt x="106" y="171"/>
                          <a:pt x="92" y="128"/>
                        </a:cubicBezTo>
                        <a:cubicBezTo>
                          <a:pt x="128" y="110"/>
                          <a:pt x="100" y="130"/>
                          <a:pt x="96" y="112"/>
                        </a:cubicBezTo>
                        <a:cubicBezTo>
                          <a:pt x="94" y="103"/>
                          <a:pt x="99" y="93"/>
                          <a:pt x="100" y="84"/>
                        </a:cubicBezTo>
                        <a:cubicBezTo>
                          <a:pt x="129" y="89"/>
                          <a:pt x="138" y="94"/>
                          <a:pt x="144" y="64"/>
                        </a:cubicBezTo>
                        <a:cubicBezTo>
                          <a:pt x="141" y="57"/>
                          <a:pt x="142" y="48"/>
                          <a:pt x="136" y="44"/>
                        </a:cubicBezTo>
                        <a:cubicBezTo>
                          <a:pt x="133" y="41"/>
                          <a:pt x="128" y="50"/>
                          <a:pt x="124" y="48"/>
                        </a:cubicBezTo>
                        <a:cubicBezTo>
                          <a:pt x="120" y="46"/>
                          <a:pt x="120" y="39"/>
                          <a:pt x="116" y="36"/>
                        </a:cubicBezTo>
                        <a:cubicBezTo>
                          <a:pt x="113" y="33"/>
                          <a:pt x="108" y="33"/>
                          <a:pt x="104" y="32"/>
                        </a:cubicBezTo>
                        <a:cubicBezTo>
                          <a:pt x="99" y="33"/>
                          <a:pt x="92" y="40"/>
                          <a:pt x="88" y="36"/>
                        </a:cubicBezTo>
                        <a:cubicBezTo>
                          <a:pt x="85" y="33"/>
                          <a:pt x="95" y="29"/>
                          <a:pt x="96" y="24"/>
                        </a:cubicBezTo>
                        <a:cubicBezTo>
                          <a:pt x="98" y="11"/>
                          <a:pt x="83" y="7"/>
                          <a:pt x="76" y="0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1" name="Freeform 301"/>
                  <p:cNvSpPr>
                    <a:spLocks/>
                  </p:cNvSpPr>
                  <p:nvPr/>
                </p:nvSpPr>
                <p:spPr bwMode="auto">
                  <a:xfrm>
                    <a:off x="2246" y="587"/>
                    <a:ext cx="94" cy="151"/>
                  </a:xfrm>
                  <a:custGeom>
                    <a:avLst/>
                    <a:gdLst/>
                    <a:ahLst/>
                    <a:cxnLst>
                      <a:cxn ang="0">
                        <a:pos x="128" y="260"/>
                      </a:cxn>
                      <a:cxn ang="0">
                        <a:pos x="146" y="160"/>
                      </a:cxn>
                      <a:cxn ang="0">
                        <a:pos x="83" y="142"/>
                      </a:cxn>
                      <a:cxn ang="0">
                        <a:pos x="101" y="78"/>
                      </a:cxn>
                      <a:cxn ang="0">
                        <a:pos x="119" y="51"/>
                      </a:cxn>
                      <a:cxn ang="0">
                        <a:pos x="46" y="5"/>
                      </a:cxn>
                      <a:cxn ang="0">
                        <a:pos x="1" y="14"/>
                      </a:cxn>
                      <a:cxn ang="0">
                        <a:pos x="37" y="133"/>
                      </a:cxn>
                      <a:cxn ang="0">
                        <a:pos x="37" y="187"/>
                      </a:cxn>
                      <a:cxn ang="0">
                        <a:pos x="74" y="242"/>
                      </a:cxn>
                      <a:cxn ang="0">
                        <a:pos x="101" y="323"/>
                      </a:cxn>
                      <a:cxn ang="0">
                        <a:pos x="128" y="333"/>
                      </a:cxn>
                      <a:cxn ang="0">
                        <a:pos x="128" y="260"/>
                      </a:cxn>
                    </a:cxnLst>
                    <a:rect l="0" t="0" r="r" b="b"/>
                    <a:pathLst>
                      <a:path w="170" h="333">
                        <a:moveTo>
                          <a:pt x="128" y="260"/>
                        </a:moveTo>
                        <a:cubicBezTo>
                          <a:pt x="147" y="231"/>
                          <a:pt x="170" y="197"/>
                          <a:pt x="146" y="160"/>
                        </a:cubicBezTo>
                        <a:cubicBezTo>
                          <a:pt x="134" y="142"/>
                          <a:pt x="104" y="147"/>
                          <a:pt x="83" y="142"/>
                        </a:cubicBezTo>
                        <a:cubicBezTo>
                          <a:pt x="130" y="126"/>
                          <a:pt x="127" y="117"/>
                          <a:pt x="101" y="78"/>
                        </a:cubicBezTo>
                        <a:cubicBezTo>
                          <a:pt x="107" y="69"/>
                          <a:pt x="117" y="62"/>
                          <a:pt x="119" y="51"/>
                        </a:cubicBezTo>
                        <a:cubicBezTo>
                          <a:pt x="125" y="11"/>
                          <a:pt x="69" y="11"/>
                          <a:pt x="46" y="5"/>
                        </a:cubicBezTo>
                        <a:cubicBezTo>
                          <a:pt x="31" y="8"/>
                          <a:pt x="7" y="0"/>
                          <a:pt x="1" y="14"/>
                        </a:cubicBezTo>
                        <a:cubicBezTo>
                          <a:pt x="0" y="17"/>
                          <a:pt x="30" y="105"/>
                          <a:pt x="37" y="133"/>
                        </a:cubicBezTo>
                        <a:cubicBezTo>
                          <a:pt x="28" y="160"/>
                          <a:pt x="22" y="160"/>
                          <a:pt x="37" y="187"/>
                        </a:cubicBezTo>
                        <a:cubicBezTo>
                          <a:pt x="48" y="206"/>
                          <a:pt x="74" y="242"/>
                          <a:pt x="74" y="242"/>
                        </a:cubicBezTo>
                        <a:cubicBezTo>
                          <a:pt x="52" y="304"/>
                          <a:pt x="36" y="300"/>
                          <a:pt x="101" y="323"/>
                        </a:cubicBezTo>
                        <a:cubicBezTo>
                          <a:pt x="110" y="326"/>
                          <a:pt x="119" y="330"/>
                          <a:pt x="128" y="333"/>
                        </a:cubicBezTo>
                        <a:cubicBezTo>
                          <a:pt x="149" y="270"/>
                          <a:pt x="160" y="292"/>
                          <a:pt x="128" y="260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2" name="Freeform 302"/>
                  <p:cNvSpPr>
                    <a:spLocks/>
                  </p:cNvSpPr>
                  <p:nvPr/>
                </p:nvSpPr>
                <p:spPr bwMode="auto">
                  <a:xfrm>
                    <a:off x="2082" y="719"/>
                    <a:ext cx="114" cy="65"/>
                  </a:xfrm>
                  <a:custGeom>
                    <a:avLst/>
                    <a:gdLst/>
                    <a:ahLst/>
                    <a:cxnLst>
                      <a:cxn ang="0">
                        <a:pos x="119" y="0"/>
                      </a:cxn>
                      <a:cxn ang="0">
                        <a:pos x="63" y="36"/>
                      </a:cxn>
                      <a:cxn ang="0">
                        <a:pos x="51" y="52"/>
                      </a:cxn>
                      <a:cxn ang="0">
                        <a:pos x="15" y="60"/>
                      </a:cxn>
                      <a:cxn ang="0">
                        <a:pos x="23" y="108"/>
                      </a:cxn>
                      <a:cxn ang="0">
                        <a:pos x="75" y="104"/>
                      </a:cxn>
                      <a:cxn ang="0">
                        <a:pos x="83" y="116"/>
                      </a:cxn>
                      <a:cxn ang="0">
                        <a:pos x="95" y="128"/>
                      </a:cxn>
                      <a:cxn ang="0">
                        <a:pos x="119" y="144"/>
                      </a:cxn>
                      <a:cxn ang="0">
                        <a:pos x="159" y="140"/>
                      </a:cxn>
                      <a:cxn ang="0">
                        <a:pos x="167" y="96"/>
                      </a:cxn>
                      <a:cxn ang="0">
                        <a:pos x="171" y="56"/>
                      </a:cxn>
                      <a:cxn ang="0">
                        <a:pos x="159" y="28"/>
                      </a:cxn>
                      <a:cxn ang="0">
                        <a:pos x="151" y="0"/>
                      </a:cxn>
                      <a:cxn ang="0">
                        <a:pos x="143" y="12"/>
                      </a:cxn>
                      <a:cxn ang="0">
                        <a:pos x="119" y="0"/>
                      </a:cxn>
                    </a:cxnLst>
                    <a:rect l="0" t="0" r="r" b="b"/>
                    <a:pathLst>
                      <a:path w="207" h="144">
                        <a:moveTo>
                          <a:pt x="119" y="0"/>
                        </a:moveTo>
                        <a:cubicBezTo>
                          <a:pt x="103" y="16"/>
                          <a:pt x="80" y="19"/>
                          <a:pt x="63" y="36"/>
                        </a:cubicBezTo>
                        <a:cubicBezTo>
                          <a:pt x="58" y="41"/>
                          <a:pt x="57" y="49"/>
                          <a:pt x="51" y="52"/>
                        </a:cubicBezTo>
                        <a:cubicBezTo>
                          <a:pt x="40" y="58"/>
                          <a:pt x="27" y="56"/>
                          <a:pt x="15" y="60"/>
                        </a:cubicBezTo>
                        <a:cubicBezTo>
                          <a:pt x="7" y="83"/>
                          <a:pt x="0" y="93"/>
                          <a:pt x="23" y="108"/>
                        </a:cubicBezTo>
                        <a:cubicBezTo>
                          <a:pt x="30" y="107"/>
                          <a:pt x="62" y="93"/>
                          <a:pt x="75" y="104"/>
                        </a:cubicBezTo>
                        <a:cubicBezTo>
                          <a:pt x="79" y="107"/>
                          <a:pt x="80" y="112"/>
                          <a:pt x="83" y="116"/>
                        </a:cubicBezTo>
                        <a:cubicBezTo>
                          <a:pt x="87" y="120"/>
                          <a:pt x="91" y="125"/>
                          <a:pt x="95" y="128"/>
                        </a:cubicBezTo>
                        <a:cubicBezTo>
                          <a:pt x="103" y="134"/>
                          <a:pt x="119" y="144"/>
                          <a:pt x="119" y="144"/>
                        </a:cubicBezTo>
                        <a:cubicBezTo>
                          <a:pt x="130" y="110"/>
                          <a:pt x="136" y="117"/>
                          <a:pt x="159" y="140"/>
                        </a:cubicBezTo>
                        <a:cubicBezTo>
                          <a:pt x="183" y="132"/>
                          <a:pt x="207" y="109"/>
                          <a:pt x="167" y="96"/>
                        </a:cubicBezTo>
                        <a:cubicBezTo>
                          <a:pt x="155" y="79"/>
                          <a:pt x="166" y="76"/>
                          <a:pt x="171" y="56"/>
                        </a:cubicBezTo>
                        <a:cubicBezTo>
                          <a:pt x="154" y="50"/>
                          <a:pt x="153" y="45"/>
                          <a:pt x="159" y="28"/>
                        </a:cubicBezTo>
                        <a:cubicBezTo>
                          <a:pt x="156" y="17"/>
                          <a:pt x="152" y="0"/>
                          <a:pt x="151" y="0"/>
                        </a:cubicBezTo>
                        <a:cubicBezTo>
                          <a:pt x="146" y="0"/>
                          <a:pt x="146" y="9"/>
                          <a:pt x="143" y="12"/>
                        </a:cubicBezTo>
                        <a:cubicBezTo>
                          <a:pt x="115" y="40"/>
                          <a:pt x="114" y="35"/>
                          <a:pt x="119" y="0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3" name="Freeform 305"/>
                  <p:cNvSpPr>
                    <a:spLocks/>
                  </p:cNvSpPr>
                  <p:nvPr/>
                </p:nvSpPr>
                <p:spPr bwMode="auto">
                  <a:xfrm>
                    <a:off x="3764" y="1381"/>
                    <a:ext cx="50" cy="27"/>
                  </a:xfrm>
                  <a:custGeom>
                    <a:avLst/>
                    <a:gdLst/>
                    <a:ahLst/>
                    <a:cxnLst>
                      <a:cxn ang="0">
                        <a:pos x="91" y="0"/>
                      </a:cxn>
                      <a:cxn ang="0">
                        <a:pos x="43" y="24"/>
                      </a:cxn>
                      <a:cxn ang="0">
                        <a:pos x="31" y="32"/>
                      </a:cxn>
                      <a:cxn ang="0">
                        <a:pos x="63" y="68"/>
                      </a:cxn>
                      <a:cxn ang="0">
                        <a:pos x="111" y="48"/>
                      </a:cxn>
                      <a:cxn ang="0">
                        <a:pos x="91" y="0"/>
                      </a:cxn>
                    </a:cxnLst>
                    <a:rect l="0" t="0" r="r" b="b"/>
                    <a:pathLst>
                      <a:path w="133" h="78">
                        <a:moveTo>
                          <a:pt x="91" y="0"/>
                        </a:moveTo>
                        <a:cubicBezTo>
                          <a:pt x="58" y="11"/>
                          <a:pt x="74" y="3"/>
                          <a:pt x="43" y="24"/>
                        </a:cubicBezTo>
                        <a:cubicBezTo>
                          <a:pt x="39" y="27"/>
                          <a:pt x="31" y="32"/>
                          <a:pt x="31" y="32"/>
                        </a:cubicBezTo>
                        <a:cubicBezTo>
                          <a:pt x="0" y="78"/>
                          <a:pt x="27" y="72"/>
                          <a:pt x="63" y="68"/>
                        </a:cubicBezTo>
                        <a:cubicBezTo>
                          <a:pt x="87" y="60"/>
                          <a:pt x="81" y="53"/>
                          <a:pt x="111" y="48"/>
                        </a:cubicBezTo>
                        <a:cubicBezTo>
                          <a:pt x="133" y="15"/>
                          <a:pt x="118" y="9"/>
                          <a:pt x="91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4" name="Freeform 306"/>
                  <p:cNvSpPr>
                    <a:spLocks/>
                  </p:cNvSpPr>
                  <p:nvPr/>
                </p:nvSpPr>
                <p:spPr bwMode="auto">
                  <a:xfrm>
                    <a:off x="3867" y="1310"/>
                    <a:ext cx="41" cy="63"/>
                  </a:xfrm>
                  <a:custGeom>
                    <a:avLst/>
                    <a:gdLst/>
                    <a:ahLst/>
                    <a:cxnLst>
                      <a:cxn ang="0">
                        <a:pos x="72" y="4"/>
                      </a:cxn>
                      <a:cxn ang="0">
                        <a:pos x="12" y="80"/>
                      </a:cxn>
                      <a:cxn ang="0">
                        <a:pos x="0" y="124"/>
                      </a:cxn>
                      <a:cxn ang="0">
                        <a:pos x="36" y="148"/>
                      </a:cxn>
                      <a:cxn ang="0">
                        <a:pos x="64" y="144"/>
                      </a:cxn>
                      <a:cxn ang="0">
                        <a:pos x="88" y="64"/>
                      </a:cxn>
                      <a:cxn ang="0">
                        <a:pos x="72" y="4"/>
                      </a:cxn>
                    </a:cxnLst>
                    <a:rect l="0" t="0" r="r" b="b"/>
                    <a:pathLst>
                      <a:path w="104" h="152">
                        <a:moveTo>
                          <a:pt x="72" y="4"/>
                        </a:moveTo>
                        <a:cubicBezTo>
                          <a:pt x="57" y="48"/>
                          <a:pt x="42" y="50"/>
                          <a:pt x="12" y="80"/>
                        </a:cubicBezTo>
                        <a:cubicBezTo>
                          <a:pt x="2" y="110"/>
                          <a:pt x="6" y="96"/>
                          <a:pt x="0" y="124"/>
                        </a:cubicBezTo>
                        <a:cubicBezTo>
                          <a:pt x="16" y="129"/>
                          <a:pt x="24" y="136"/>
                          <a:pt x="36" y="148"/>
                        </a:cubicBezTo>
                        <a:cubicBezTo>
                          <a:pt x="45" y="147"/>
                          <a:pt x="60" y="152"/>
                          <a:pt x="64" y="144"/>
                        </a:cubicBezTo>
                        <a:cubicBezTo>
                          <a:pt x="90" y="92"/>
                          <a:pt x="50" y="90"/>
                          <a:pt x="88" y="64"/>
                        </a:cubicBezTo>
                        <a:cubicBezTo>
                          <a:pt x="84" y="0"/>
                          <a:pt x="104" y="4"/>
                          <a:pt x="72" y="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5" name="Freeform 313"/>
                  <p:cNvSpPr>
                    <a:spLocks/>
                  </p:cNvSpPr>
                  <p:nvPr/>
                </p:nvSpPr>
                <p:spPr bwMode="auto">
                  <a:xfrm>
                    <a:off x="3632" y="997"/>
                    <a:ext cx="40" cy="71"/>
                  </a:xfrm>
                  <a:custGeom>
                    <a:avLst/>
                    <a:gdLst/>
                    <a:ahLst/>
                    <a:cxnLst>
                      <a:cxn ang="0">
                        <a:pos x="40" y="0"/>
                      </a:cxn>
                      <a:cxn ang="0">
                        <a:pos x="8" y="44"/>
                      </a:cxn>
                      <a:cxn ang="0">
                        <a:pos x="48" y="84"/>
                      </a:cxn>
                      <a:cxn ang="0">
                        <a:pos x="76" y="40"/>
                      </a:cxn>
                      <a:cxn ang="0">
                        <a:pos x="40" y="0"/>
                      </a:cxn>
                    </a:cxnLst>
                    <a:rect l="0" t="0" r="r" b="b"/>
                    <a:pathLst>
                      <a:path w="76" h="116">
                        <a:moveTo>
                          <a:pt x="40" y="0"/>
                        </a:moveTo>
                        <a:cubicBezTo>
                          <a:pt x="23" y="11"/>
                          <a:pt x="14" y="25"/>
                          <a:pt x="8" y="44"/>
                        </a:cubicBezTo>
                        <a:cubicBezTo>
                          <a:pt x="12" y="95"/>
                          <a:pt x="0" y="116"/>
                          <a:pt x="48" y="84"/>
                        </a:cubicBezTo>
                        <a:cubicBezTo>
                          <a:pt x="54" y="66"/>
                          <a:pt x="69" y="60"/>
                          <a:pt x="76" y="40"/>
                        </a:cubicBezTo>
                        <a:cubicBezTo>
                          <a:pt x="71" y="21"/>
                          <a:pt x="59" y="5"/>
                          <a:pt x="40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6" name="Freeform 315"/>
                  <p:cNvSpPr>
                    <a:spLocks/>
                  </p:cNvSpPr>
                  <p:nvPr/>
                </p:nvSpPr>
                <p:spPr bwMode="auto">
                  <a:xfrm>
                    <a:off x="3477" y="1068"/>
                    <a:ext cx="49" cy="46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11" y="40"/>
                      </a:cxn>
                      <a:cxn ang="0">
                        <a:pos x="35" y="48"/>
                      </a:cxn>
                      <a:cxn ang="0">
                        <a:pos x="63" y="76"/>
                      </a:cxn>
                      <a:cxn ang="0">
                        <a:pos x="75" y="48"/>
                      </a:cxn>
                      <a:cxn ang="0">
                        <a:pos x="51" y="32"/>
                      </a:cxn>
                      <a:cxn ang="0">
                        <a:pos x="39" y="24"/>
                      </a:cxn>
                      <a:cxn ang="0">
                        <a:pos x="23" y="4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93" h="76">
                        <a:moveTo>
                          <a:pt x="3" y="0"/>
                        </a:moveTo>
                        <a:cubicBezTo>
                          <a:pt x="7" y="13"/>
                          <a:pt x="3" y="29"/>
                          <a:pt x="11" y="40"/>
                        </a:cubicBezTo>
                        <a:cubicBezTo>
                          <a:pt x="16" y="47"/>
                          <a:pt x="35" y="48"/>
                          <a:pt x="35" y="48"/>
                        </a:cubicBezTo>
                        <a:cubicBezTo>
                          <a:pt x="53" y="76"/>
                          <a:pt x="42" y="69"/>
                          <a:pt x="63" y="76"/>
                        </a:cubicBezTo>
                        <a:cubicBezTo>
                          <a:pt x="78" y="72"/>
                          <a:pt x="93" y="74"/>
                          <a:pt x="75" y="48"/>
                        </a:cubicBezTo>
                        <a:cubicBezTo>
                          <a:pt x="69" y="40"/>
                          <a:pt x="59" y="37"/>
                          <a:pt x="51" y="32"/>
                        </a:cubicBezTo>
                        <a:cubicBezTo>
                          <a:pt x="47" y="29"/>
                          <a:pt x="39" y="24"/>
                          <a:pt x="39" y="24"/>
                        </a:cubicBezTo>
                        <a:cubicBezTo>
                          <a:pt x="36" y="15"/>
                          <a:pt x="36" y="6"/>
                          <a:pt x="23" y="4"/>
                        </a:cubicBezTo>
                        <a:cubicBezTo>
                          <a:pt x="0" y="1"/>
                          <a:pt x="3" y="18"/>
                          <a:pt x="3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7" name="Freeform 316"/>
                  <p:cNvSpPr>
                    <a:spLocks/>
                  </p:cNvSpPr>
                  <p:nvPr/>
                </p:nvSpPr>
                <p:spPr bwMode="auto">
                  <a:xfrm>
                    <a:off x="3539" y="1060"/>
                    <a:ext cx="44" cy="23"/>
                  </a:xfrm>
                  <a:custGeom>
                    <a:avLst/>
                    <a:gdLst/>
                    <a:ahLst/>
                    <a:cxnLst>
                      <a:cxn ang="0">
                        <a:pos x="64" y="1"/>
                      </a:cxn>
                      <a:cxn ang="0">
                        <a:pos x="8" y="5"/>
                      </a:cxn>
                      <a:cxn ang="0">
                        <a:pos x="8" y="29"/>
                      </a:cxn>
                      <a:cxn ang="0">
                        <a:pos x="32" y="37"/>
                      </a:cxn>
                      <a:cxn ang="0">
                        <a:pos x="64" y="1"/>
                      </a:cxn>
                    </a:cxnLst>
                    <a:rect l="0" t="0" r="r" b="b"/>
                    <a:pathLst>
                      <a:path w="84" h="39">
                        <a:moveTo>
                          <a:pt x="64" y="1"/>
                        </a:moveTo>
                        <a:cubicBezTo>
                          <a:pt x="45" y="2"/>
                          <a:pt x="26" y="0"/>
                          <a:pt x="8" y="5"/>
                        </a:cubicBezTo>
                        <a:cubicBezTo>
                          <a:pt x="0" y="7"/>
                          <a:pt x="5" y="27"/>
                          <a:pt x="8" y="29"/>
                        </a:cubicBezTo>
                        <a:cubicBezTo>
                          <a:pt x="15" y="34"/>
                          <a:pt x="32" y="37"/>
                          <a:pt x="32" y="37"/>
                        </a:cubicBezTo>
                        <a:cubicBezTo>
                          <a:pt x="84" y="31"/>
                          <a:pt x="64" y="39"/>
                          <a:pt x="64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8" name="Freeform 318"/>
                  <p:cNvSpPr>
                    <a:spLocks/>
                  </p:cNvSpPr>
                  <p:nvPr/>
                </p:nvSpPr>
                <p:spPr bwMode="auto">
                  <a:xfrm>
                    <a:off x="3562" y="1297"/>
                    <a:ext cx="53" cy="47"/>
                  </a:xfrm>
                  <a:custGeom>
                    <a:avLst/>
                    <a:gdLst/>
                    <a:ahLst/>
                    <a:cxnLst>
                      <a:cxn ang="0">
                        <a:pos x="64" y="18"/>
                      </a:cxn>
                      <a:cxn ang="0">
                        <a:pos x="12" y="22"/>
                      </a:cxn>
                      <a:cxn ang="0">
                        <a:pos x="12" y="58"/>
                      </a:cxn>
                      <a:cxn ang="0">
                        <a:pos x="96" y="102"/>
                      </a:cxn>
                      <a:cxn ang="0">
                        <a:pos x="136" y="54"/>
                      </a:cxn>
                      <a:cxn ang="0">
                        <a:pos x="108" y="26"/>
                      </a:cxn>
                      <a:cxn ang="0">
                        <a:pos x="96" y="18"/>
                      </a:cxn>
                      <a:cxn ang="0">
                        <a:pos x="92" y="6"/>
                      </a:cxn>
                      <a:cxn ang="0">
                        <a:pos x="64" y="18"/>
                      </a:cxn>
                    </a:cxnLst>
                    <a:rect l="0" t="0" r="r" b="b"/>
                    <a:pathLst>
                      <a:path w="150" h="102">
                        <a:moveTo>
                          <a:pt x="64" y="18"/>
                        </a:moveTo>
                        <a:cubicBezTo>
                          <a:pt x="47" y="19"/>
                          <a:pt x="29" y="17"/>
                          <a:pt x="12" y="22"/>
                        </a:cubicBezTo>
                        <a:cubicBezTo>
                          <a:pt x="0" y="25"/>
                          <a:pt x="5" y="48"/>
                          <a:pt x="12" y="58"/>
                        </a:cubicBezTo>
                        <a:cubicBezTo>
                          <a:pt x="19" y="68"/>
                          <a:pt x="83" y="98"/>
                          <a:pt x="96" y="102"/>
                        </a:cubicBezTo>
                        <a:cubicBezTo>
                          <a:pt x="150" y="94"/>
                          <a:pt x="111" y="92"/>
                          <a:pt x="136" y="54"/>
                        </a:cubicBezTo>
                        <a:cubicBezTo>
                          <a:pt x="129" y="33"/>
                          <a:pt x="136" y="44"/>
                          <a:pt x="108" y="26"/>
                        </a:cubicBezTo>
                        <a:cubicBezTo>
                          <a:pt x="104" y="23"/>
                          <a:pt x="96" y="18"/>
                          <a:pt x="96" y="18"/>
                        </a:cubicBezTo>
                        <a:cubicBezTo>
                          <a:pt x="95" y="14"/>
                          <a:pt x="96" y="7"/>
                          <a:pt x="92" y="6"/>
                        </a:cubicBezTo>
                        <a:cubicBezTo>
                          <a:pt x="73" y="0"/>
                          <a:pt x="64" y="26"/>
                          <a:pt x="64" y="1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9" name="Freeform 319"/>
                  <p:cNvSpPr>
                    <a:spLocks/>
                  </p:cNvSpPr>
                  <p:nvPr/>
                </p:nvSpPr>
                <p:spPr bwMode="auto">
                  <a:xfrm>
                    <a:off x="3336" y="1075"/>
                    <a:ext cx="36" cy="53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56"/>
                      </a:cxn>
                      <a:cxn ang="0">
                        <a:pos x="56" y="72"/>
                      </a:cxn>
                      <a:cxn ang="0">
                        <a:pos x="56" y="16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70" h="87">
                        <a:moveTo>
                          <a:pt x="12" y="0"/>
                        </a:moveTo>
                        <a:cubicBezTo>
                          <a:pt x="9" y="19"/>
                          <a:pt x="6" y="38"/>
                          <a:pt x="0" y="56"/>
                        </a:cubicBezTo>
                        <a:cubicBezTo>
                          <a:pt x="8" y="87"/>
                          <a:pt x="24" y="75"/>
                          <a:pt x="56" y="72"/>
                        </a:cubicBezTo>
                        <a:cubicBezTo>
                          <a:pt x="58" y="53"/>
                          <a:pt x="70" y="28"/>
                          <a:pt x="56" y="16"/>
                        </a:cubicBezTo>
                        <a:cubicBezTo>
                          <a:pt x="47" y="8"/>
                          <a:pt x="24" y="6"/>
                          <a:pt x="12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0" name="Freeform 320"/>
                  <p:cNvSpPr>
                    <a:spLocks/>
                  </p:cNvSpPr>
                  <p:nvPr/>
                </p:nvSpPr>
                <p:spPr bwMode="auto">
                  <a:xfrm>
                    <a:off x="3284" y="1145"/>
                    <a:ext cx="31" cy="34"/>
                  </a:xfrm>
                  <a:custGeom>
                    <a:avLst/>
                    <a:gdLst/>
                    <a:ahLst/>
                    <a:cxnLst>
                      <a:cxn ang="0">
                        <a:pos x="32" y="0"/>
                      </a:cxn>
                      <a:cxn ang="0">
                        <a:pos x="0" y="20"/>
                      </a:cxn>
                      <a:cxn ang="0">
                        <a:pos x="48" y="56"/>
                      </a:cxn>
                      <a:cxn ang="0">
                        <a:pos x="56" y="32"/>
                      </a:cxn>
                      <a:cxn ang="0">
                        <a:pos x="60" y="20"/>
                      </a:cxn>
                      <a:cxn ang="0">
                        <a:pos x="32" y="0"/>
                      </a:cxn>
                    </a:cxnLst>
                    <a:rect l="0" t="0" r="r" b="b"/>
                    <a:pathLst>
                      <a:path w="60" h="56">
                        <a:moveTo>
                          <a:pt x="32" y="0"/>
                        </a:moveTo>
                        <a:cubicBezTo>
                          <a:pt x="14" y="4"/>
                          <a:pt x="6" y="2"/>
                          <a:pt x="0" y="20"/>
                        </a:cubicBezTo>
                        <a:cubicBezTo>
                          <a:pt x="7" y="50"/>
                          <a:pt x="22" y="47"/>
                          <a:pt x="48" y="56"/>
                        </a:cubicBezTo>
                        <a:cubicBezTo>
                          <a:pt x="51" y="48"/>
                          <a:pt x="53" y="40"/>
                          <a:pt x="56" y="32"/>
                        </a:cubicBezTo>
                        <a:cubicBezTo>
                          <a:pt x="57" y="28"/>
                          <a:pt x="60" y="20"/>
                          <a:pt x="60" y="20"/>
                        </a:cubicBezTo>
                        <a:cubicBezTo>
                          <a:pt x="55" y="0"/>
                          <a:pt x="52" y="0"/>
                          <a:pt x="32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1" name="Freeform 321"/>
                  <p:cNvSpPr>
                    <a:spLocks/>
                  </p:cNvSpPr>
                  <p:nvPr/>
                </p:nvSpPr>
                <p:spPr bwMode="auto">
                  <a:xfrm>
                    <a:off x="3378" y="1136"/>
                    <a:ext cx="48" cy="68"/>
                  </a:xfrm>
                  <a:custGeom>
                    <a:avLst/>
                    <a:gdLst/>
                    <a:ahLst/>
                    <a:cxnLst>
                      <a:cxn ang="0">
                        <a:pos x="55" y="27"/>
                      </a:cxn>
                      <a:cxn ang="0">
                        <a:pos x="7" y="83"/>
                      </a:cxn>
                      <a:cxn ang="0">
                        <a:pos x="63" y="107"/>
                      </a:cxn>
                      <a:cxn ang="0">
                        <a:pos x="83" y="59"/>
                      </a:cxn>
                      <a:cxn ang="0">
                        <a:pos x="91" y="35"/>
                      </a:cxn>
                      <a:cxn ang="0">
                        <a:pos x="87" y="15"/>
                      </a:cxn>
                      <a:cxn ang="0">
                        <a:pos x="55" y="27"/>
                      </a:cxn>
                    </a:cxnLst>
                    <a:rect l="0" t="0" r="r" b="b"/>
                    <a:pathLst>
                      <a:path w="93" h="112">
                        <a:moveTo>
                          <a:pt x="55" y="27"/>
                        </a:moveTo>
                        <a:cubicBezTo>
                          <a:pt x="0" y="34"/>
                          <a:pt x="22" y="37"/>
                          <a:pt x="7" y="83"/>
                        </a:cubicBezTo>
                        <a:cubicBezTo>
                          <a:pt x="14" y="112"/>
                          <a:pt x="31" y="104"/>
                          <a:pt x="63" y="107"/>
                        </a:cubicBezTo>
                        <a:cubicBezTo>
                          <a:pt x="73" y="92"/>
                          <a:pt x="77" y="76"/>
                          <a:pt x="83" y="59"/>
                        </a:cubicBezTo>
                        <a:cubicBezTo>
                          <a:pt x="86" y="51"/>
                          <a:pt x="91" y="35"/>
                          <a:pt x="91" y="35"/>
                        </a:cubicBezTo>
                        <a:cubicBezTo>
                          <a:pt x="90" y="28"/>
                          <a:pt x="93" y="18"/>
                          <a:pt x="87" y="15"/>
                        </a:cubicBezTo>
                        <a:cubicBezTo>
                          <a:pt x="58" y="0"/>
                          <a:pt x="55" y="33"/>
                          <a:pt x="55" y="27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2" name="Freeform 322"/>
                  <p:cNvSpPr>
                    <a:spLocks/>
                  </p:cNvSpPr>
                  <p:nvPr/>
                </p:nvSpPr>
                <p:spPr bwMode="auto">
                  <a:xfrm>
                    <a:off x="3753" y="1114"/>
                    <a:ext cx="43" cy="77"/>
                  </a:xfrm>
                  <a:custGeom>
                    <a:avLst/>
                    <a:gdLst/>
                    <a:ahLst/>
                    <a:cxnLst>
                      <a:cxn ang="0">
                        <a:pos x="44" y="24"/>
                      </a:cxn>
                      <a:cxn ang="0">
                        <a:pos x="0" y="108"/>
                      </a:cxn>
                      <a:cxn ang="0">
                        <a:pos x="4" y="120"/>
                      </a:cxn>
                      <a:cxn ang="0">
                        <a:pos x="28" y="128"/>
                      </a:cxn>
                      <a:cxn ang="0">
                        <a:pos x="68" y="88"/>
                      </a:cxn>
                      <a:cxn ang="0">
                        <a:pos x="84" y="28"/>
                      </a:cxn>
                      <a:cxn ang="0">
                        <a:pos x="48" y="8"/>
                      </a:cxn>
                      <a:cxn ang="0">
                        <a:pos x="44" y="24"/>
                      </a:cxn>
                    </a:cxnLst>
                    <a:rect l="0" t="0" r="r" b="b"/>
                    <a:pathLst>
                      <a:path w="84" h="128">
                        <a:moveTo>
                          <a:pt x="44" y="24"/>
                        </a:moveTo>
                        <a:cubicBezTo>
                          <a:pt x="34" y="53"/>
                          <a:pt x="17" y="82"/>
                          <a:pt x="0" y="108"/>
                        </a:cubicBezTo>
                        <a:cubicBezTo>
                          <a:pt x="1" y="112"/>
                          <a:pt x="1" y="118"/>
                          <a:pt x="4" y="120"/>
                        </a:cubicBezTo>
                        <a:cubicBezTo>
                          <a:pt x="11" y="125"/>
                          <a:pt x="28" y="128"/>
                          <a:pt x="28" y="128"/>
                        </a:cubicBezTo>
                        <a:cubicBezTo>
                          <a:pt x="61" y="120"/>
                          <a:pt x="44" y="104"/>
                          <a:pt x="68" y="88"/>
                        </a:cubicBezTo>
                        <a:cubicBezTo>
                          <a:pt x="82" y="67"/>
                          <a:pt x="81" y="56"/>
                          <a:pt x="84" y="28"/>
                        </a:cubicBezTo>
                        <a:cubicBezTo>
                          <a:pt x="78" y="0"/>
                          <a:pt x="75" y="3"/>
                          <a:pt x="48" y="8"/>
                        </a:cubicBezTo>
                        <a:cubicBezTo>
                          <a:pt x="44" y="21"/>
                          <a:pt x="44" y="16"/>
                          <a:pt x="44" y="2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3" name="Freeform 324"/>
                  <p:cNvSpPr>
                    <a:spLocks/>
                  </p:cNvSpPr>
                  <p:nvPr/>
                </p:nvSpPr>
                <p:spPr bwMode="auto">
                  <a:xfrm>
                    <a:off x="3323" y="1009"/>
                    <a:ext cx="36" cy="46"/>
                  </a:xfrm>
                  <a:custGeom>
                    <a:avLst/>
                    <a:gdLst/>
                    <a:ahLst/>
                    <a:cxnLst>
                      <a:cxn ang="0">
                        <a:pos x="1" y="16"/>
                      </a:cxn>
                      <a:cxn ang="0">
                        <a:pos x="33" y="72"/>
                      </a:cxn>
                      <a:cxn ang="0">
                        <a:pos x="57" y="68"/>
                      </a:cxn>
                      <a:cxn ang="0">
                        <a:pos x="33" y="20"/>
                      </a:cxn>
                      <a:cxn ang="0">
                        <a:pos x="25" y="8"/>
                      </a:cxn>
                      <a:cxn ang="0">
                        <a:pos x="1" y="16"/>
                      </a:cxn>
                    </a:cxnLst>
                    <a:rect l="0" t="0" r="r" b="b"/>
                    <a:pathLst>
                      <a:path w="69" h="75">
                        <a:moveTo>
                          <a:pt x="1" y="16"/>
                        </a:moveTo>
                        <a:cubicBezTo>
                          <a:pt x="25" y="24"/>
                          <a:pt x="27" y="50"/>
                          <a:pt x="33" y="72"/>
                        </a:cubicBezTo>
                        <a:cubicBezTo>
                          <a:pt x="41" y="71"/>
                          <a:pt x="53" y="75"/>
                          <a:pt x="57" y="68"/>
                        </a:cubicBezTo>
                        <a:cubicBezTo>
                          <a:pt x="69" y="47"/>
                          <a:pt x="49" y="25"/>
                          <a:pt x="33" y="20"/>
                        </a:cubicBezTo>
                        <a:cubicBezTo>
                          <a:pt x="30" y="16"/>
                          <a:pt x="30" y="10"/>
                          <a:pt x="25" y="8"/>
                        </a:cubicBezTo>
                        <a:cubicBezTo>
                          <a:pt x="0" y="0"/>
                          <a:pt x="11" y="37"/>
                          <a:pt x="1" y="1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4" name="Freeform 342"/>
                  <p:cNvSpPr>
                    <a:spLocks/>
                  </p:cNvSpPr>
                  <p:nvPr/>
                </p:nvSpPr>
                <p:spPr bwMode="auto">
                  <a:xfrm>
                    <a:off x="2829" y="764"/>
                    <a:ext cx="85" cy="67"/>
                  </a:xfrm>
                  <a:custGeom>
                    <a:avLst/>
                    <a:gdLst/>
                    <a:ahLst/>
                    <a:cxnLst>
                      <a:cxn ang="0">
                        <a:pos x="208" y="0"/>
                      </a:cxn>
                      <a:cxn ang="0">
                        <a:pos x="128" y="12"/>
                      </a:cxn>
                      <a:cxn ang="0">
                        <a:pos x="96" y="36"/>
                      </a:cxn>
                      <a:cxn ang="0">
                        <a:pos x="40" y="52"/>
                      </a:cxn>
                      <a:cxn ang="0">
                        <a:pos x="24" y="84"/>
                      </a:cxn>
                      <a:cxn ang="0">
                        <a:pos x="0" y="92"/>
                      </a:cxn>
                      <a:cxn ang="0">
                        <a:pos x="88" y="132"/>
                      </a:cxn>
                      <a:cxn ang="0">
                        <a:pos x="156" y="96"/>
                      </a:cxn>
                      <a:cxn ang="0">
                        <a:pos x="192" y="76"/>
                      </a:cxn>
                      <a:cxn ang="0">
                        <a:pos x="216" y="68"/>
                      </a:cxn>
                      <a:cxn ang="0">
                        <a:pos x="244" y="36"/>
                      </a:cxn>
                      <a:cxn ang="0">
                        <a:pos x="240" y="20"/>
                      </a:cxn>
                      <a:cxn ang="0">
                        <a:pos x="208" y="0"/>
                      </a:cxn>
                    </a:cxnLst>
                    <a:rect l="0" t="0" r="r" b="b"/>
                    <a:pathLst>
                      <a:path w="245" h="155">
                        <a:moveTo>
                          <a:pt x="208" y="0"/>
                        </a:moveTo>
                        <a:cubicBezTo>
                          <a:pt x="181" y="3"/>
                          <a:pt x="155" y="9"/>
                          <a:pt x="128" y="12"/>
                        </a:cubicBezTo>
                        <a:cubicBezTo>
                          <a:pt x="112" y="17"/>
                          <a:pt x="111" y="29"/>
                          <a:pt x="96" y="36"/>
                        </a:cubicBezTo>
                        <a:cubicBezTo>
                          <a:pt x="78" y="44"/>
                          <a:pt x="59" y="48"/>
                          <a:pt x="40" y="52"/>
                        </a:cubicBezTo>
                        <a:cubicBezTo>
                          <a:pt x="36" y="73"/>
                          <a:pt x="42" y="76"/>
                          <a:pt x="24" y="84"/>
                        </a:cubicBezTo>
                        <a:cubicBezTo>
                          <a:pt x="16" y="87"/>
                          <a:pt x="0" y="92"/>
                          <a:pt x="0" y="92"/>
                        </a:cubicBezTo>
                        <a:cubicBezTo>
                          <a:pt x="7" y="155"/>
                          <a:pt x="14" y="136"/>
                          <a:pt x="88" y="132"/>
                        </a:cubicBezTo>
                        <a:cubicBezTo>
                          <a:pt x="95" y="91"/>
                          <a:pt x="118" y="100"/>
                          <a:pt x="156" y="96"/>
                        </a:cubicBezTo>
                        <a:cubicBezTo>
                          <a:pt x="174" y="78"/>
                          <a:pt x="163" y="86"/>
                          <a:pt x="192" y="76"/>
                        </a:cubicBezTo>
                        <a:cubicBezTo>
                          <a:pt x="200" y="73"/>
                          <a:pt x="216" y="68"/>
                          <a:pt x="216" y="68"/>
                        </a:cubicBezTo>
                        <a:cubicBezTo>
                          <a:pt x="225" y="55"/>
                          <a:pt x="235" y="49"/>
                          <a:pt x="244" y="36"/>
                        </a:cubicBezTo>
                        <a:cubicBezTo>
                          <a:pt x="243" y="31"/>
                          <a:pt x="245" y="23"/>
                          <a:pt x="240" y="20"/>
                        </a:cubicBezTo>
                        <a:cubicBezTo>
                          <a:pt x="240" y="20"/>
                          <a:pt x="188" y="20"/>
                          <a:pt x="208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5" name="Freeform 343"/>
                  <p:cNvSpPr>
                    <a:spLocks/>
                  </p:cNvSpPr>
                  <p:nvPr/>
                </p:nvSpPr>
                <p:spPr bwMode="auto">
                  <a:xfrm>
                    <a:off x="2735" y="833"/>
                    <a:ext cx="63" cy="67"/>
                  </a:xfrm>
                  <a:custGeom>
                    <a:avLst/>
                    <a:gdLst/>
                    <a:ahLst/>
                    <a:cxnLst>
                      <a:cxn ang="0">
                        <a:pos x="142" y="16"/>
                      </a:cxn>
                      <a:cxn ang="0">
                        <a:pos x="54" y="36"/>
                      </a:cxn>
                      <a:cxn ang="0">
                        <a:pos x="34" y="64"/>
                      </a:cxn>
                      <a:cxn ang="0">
                        <a:pos x="10" y="72"/>
                      </a:cxn>
                      <a:cxn ang="0">
                        <a:pos x="66" y="96"/>
                      </a:cxn>
                      <a:cxn ang="0">
                        <a:pos x="126" y="156"/>
                      </a:cxn>
                      <a:cxn ang="0">
                        <a:pos x="154" y="152"/>
                      </a:cxn>
                      <a:cxn ang="0">
                        <a:pos x="174" y="108"/>
                      </a:cxn>
                      <a:cxn ang="0">
                        <a:pos x="166" y="72"/>
                      </a:cxn>
                      <a:cxn ang="0">
                        <a:pos x="170" y="4"/>
                      </a:cxn>
                      <a:cxn ang="0">
                        <a:pos x="138" y="20"/>
                      </a:cxn>
                      <a:cxn ang="0">
                        <a:pos x="142" y="16"/>
                      </a:cxn>
                    </a:cxnLst>
                    <a:rect l="0" t="0" r="r" b="b"/>
                    <a:pathLst>
                      <a:path w="180" h="156">
                        <a:moveTo>
                          <a:pt x="142" y="16"/>
                        </a:moveTo>
                        <a:cubicBezTo>
                          <a:pt x="112" y="24"/>
                          <a:pt x="85" y="32"/>
                          <a:pt x="54" y="36"/>
                        </a:cubicBezTo>
                        <a:cubicBezTo>
                          <a:pt x="34" y="43"/>
                          <a:pt x="43" y="36"/>
                          <a:pt x="34" y="64"/>
                        </a:cubicBezTo>
                        <a:cubicBezTo>
                          <a:pt x="31" y="72"/>
                          <a:pt x="10" y="72"/>
                          <a:pt x="10" y="72"/>
                        </a:cubicBezTo>
                        <a:cubicBezTo>
                          <a:pt x="0" y="103"/>
                          <a:pt x="46" y="94"/>
                          <a:pt x="66" y="96"/>
                        </a:cubicBezTo>
                        <a:cubicBezTo>
                          <a:pt x="86" y="126"/>
                          <a:pt x="87" y="148"/>
                          <a:pt x="126" y="156"/>
                        </a:cubicBezTo>
                        <a:cubicBezTo>
                          <a:pt x="135" y="155"/>
                          <a:pt x="146" y="156"/>
                          <a:pt x="154" y="152"/>
                        </a:cubicBezTo>
                        <a:cubicBezTo>
                          <a:pt x="167" y="146"/>
                          <a:pt x="145" y="118"/>
                          <a:pt x="174" y="108"/>
                        </a:cubicBezTo>
                        <a:cubicBezTo>
                          <a:pt x="180" y="91"/>
                          <a:pt x="171" y="88"/>
                          <a:pt x="166" y="72"/>
                        </a:cubicBezTo>
                        <a:cubicBezTo>
                          <a:pt x="169" y="45"/>
                          <a:pt x="175" y="29"/>
                          <a:pt x="170" y="4"/>
                        </a:cubicBezTo>
                        <a:cubicBezTo>
                          <a:pt x="153" y="6"/>
                          <a:pt x="138" y="0"/>
                          <a:pt x="138" y="20"/>
                        </a:cubicBezTo>
                        <a:cubicBezTo>
                          <a:pt x="138" y="22"/>
                          <a:pt x="141" y="17"/>
                          <a:pt x="142" y="1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6" name="Freeform 344"/>
                  <p:cNvSpPr>
                    <a:spLocks/>
                  </p:cNvSpPr>
                  <p:nvPr/>
                </p:nvSpPr>
                <p:spPr bwMode="auto">
                  <a:xfrm>
                    <a:off x="2666" y="874"/>
                    <a:ext cx="51" cy="48"/>
                  </a:xfrm>
                  <a:custGeom>
                    <a:avLst/>
                    <a:gdLst/>
                    <a:ahLst/>
                    <a:cxnLst>
                      <a:cxn ang="0">
                        <a:pos x="120" y="10"/>
                      </a:cxn>
                      <a:cxn ang="0">
                        <a:pos x="60" y="34"/>
                      </a:cxn>
                      <a:cxn ang="0">
                        <a:pos x="36" y="42"/>
                      </a:cxn>
                      <a:cxn ang="0">
                        <a:pos x="0" y="90"/>
                      </a:cxn>
                      <a:cxn ang="0">
                        <a:pos x="48" y="110"/>
                      </a:cxn>
                      <a:cxn ang="0">
                        <a:pos x="100" y="106"/>
                      </a:cxn>
                      <a:cxn ang="0">
                        <a:pos x="104" y="90"/>
                      </a:cxn>
                      <a:cxn ang="0">
                        <a:pos x="140" y="70"/>
                      </a:cxn>
                      <a:cxn ang="0">
                        <a:pos x="140" y="2"/>
                      </a:cxn>
                      <a:cxn ang="0">
                        <a:pos x="120" y="10"/>
                      </a:cxn>
                    </a:cxnLst>
                    <a:rect l="0" t="0" r="r" b="b"/>
                    <a:pathLst>
                      <a:path w="146" h="112">
                        <a:moveTo>
                          <a:pt x="120" y="10"/>
                        </a:moveTo>
                        <a:cubicBezTo>
                          <a:pt x="100" y="17"/>
                          <a:pt x="81" y="27"/>
                          <a:pt x="60" y="34"/>
                        </a:cubicBezTo>
                        <a:cubicBezTo>
                          <a:pt x="52" y="37"/>
                          <a:pt x="36" y="42"/>
                          <a:pt x="36" y="42"/>
                        </a:cubicBezTo>
                        <a:cubicBezTo>
                          <a:pt x="24" y="59"/>
                          <a:pt x="11" y="73"/>
                          <a:pt x="0" y="90"/>
                        </a:cubicBezTo>
                        <a:cubicBezTo>
                          <a:pt x="16" y="101"/>
                          <a:pt x="32" y="99"/>
                          <a:pt x="48" y="110"/>
                        </a:cubicBezTo>
                        <a:cubicBezTo>
                          <a:pt x="65" y="109"/>
                          <a:pt x="84" y="112"/>
                          <a:pt x="100" y="106"/>
                        </a:cubicBezTo>
                        <a:cubicBezTo>
                          <a:pt x="105" y="104"/>
                          <a:pt x="101" y="95"/>
                          <a:pt x="104" y="90"/>
                        </a:cubicBezTo>
                        <a:cubicBezTo>
                          <a:pt x="110" y="81"/>
                          <a:pt x="131" y="76"/>
                          <a:pt x="140" y="70"/>
                        </a:cubicBezTo>
                        <a:cubicBezTo>
                          <a:pt x="146" y="38"/>
                          <a:pt x="146" y="34"/>
                          <a:pt x="140" y="2"/>
                        </a:cubicBezTo>
                        <a:cubicBezTo>
                          <a:pt x="114" y="6"/>
                          <a:pt x="110" y="0"/>
                          <a:pt x="120" y="1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7" name="Freeform 345"/>
                  <p:cNvSpPr>
                    <a:spLocks/>
                  </p:cNvSpPr>
                  <p:nvPr/>
                </p:nvSpPr>
                <p:spPr bwMode="auto">
                  <a:xfrm>
                    <a:off x="2951" y="817"/>
                    <a:ext cx="61" cy="51"/>
                  </a:xfrm>
                  <a:custGeom>
                    <a:avLst/>
                    <a:gdLst/>
                    <a:ahLst/>
                    <a:cxnLst>
                      <a:cxn ang="0">
                        <a:pos x="10" y="28"/>
                      </a:cxn>
                      <a:cxn ang="0">
                        <a:pos x="58" y="84"/>
                      </a:cxn>
                      <a:cxn ang="0">
                        <a:pos x="130" y="116"/>
                      </a:cxn>
                      <a:cxn ang="0">
                        <a:pos x="166" y="112"/>
                      </a:cxn>
                      <a:cxn ang="0">
                        <a:pos x="166" y="84"/>
                      </a:cxn>
                      <a:cxn ang="0">
                        <a:pos x="130" y="68"/>
                      </a:cxn>
                      <a:cxn ang="0">
                        <a:pos x="110" y="48"/>
                      </a:cxn>
                      <a:cxn ang="0">
                        <a:pos x="86" y="40"/>
                      </a:cxn>
                      <a:cxn ang="0">
                        <a:pos x="58" y="8"/>
                      </a:cxn>
                      <a:cxn ang="0">
                        <a:pos x="34" y="0"/>
                      </a:cxn>
                      <a:cxn ang="0">
                        <a:pos x="10" y="40"/>
                      </a:cxn>
                      <a:cxn ang="0">
                        <a:pos x="10" y="28"/>
                      </a:cxn>
                    </a:cxnLst>
                    <a:rect l="0" t="0" r="r" b="b"/>
                    <a:pathLst>
                      <a:path w="174" h="116">
                        <a:moveTo>
                          <a:pt x="10" y="28"/>
                        </a:moveTo>
                        <a:cubicBezTo>
                          <a:pt x="25" y="50"/>
                          <a:pt x="35" y="69"/>
                          <a:pt x="58" y="84"/>
                        </a:cubicBezTo>
                        <a:cubicBezTo>
                          <a:pt x="79" y="115"/>
                          <a:pt x="91" y="112"/>
                          <a:pt x="130" y="116"/>
                        </a:cubicBezTo>
                        <a:cubicBezTo>
                          <a:pt x="142" y="115"/>
                          <a:pt x="155" y="116"/>
                          <a:pt x="166" y="112"/>
                        </a:cubicBezTo>
                        <a:cubicBezTo>
                          <a:pt x="174" y="109"/>
                          <a:pt x="168" y="86"/>
                          <a:pt x="166" y="84"/>
                        </a:cubicBezTo>
                        <a:cubicBezTo>
                          <a:pt x="161" y="78"/>
                          <a:pt x="137" y="70"/>
                          <a:pt x="130" y="68"/>
                        </a:cubicBezTo>
                        <a:cubicBezTo>
                          <a:pt x="123" y="57"/>
                          <a:pt x="123" y="54"/>
                          <a:pt x="110" y="48"/>
                        </a:cubicBezTo>
                        <a:cubicBezTo>
                          <a:pt x="102" y="45"/>
                          <a:pt x="86" y="40"/>
                          <a:pt x="86" y="40"/>
                        </a:cubicBezTo>
                        <a:cubicBezTo>
                          <a:pt x="75" y="29"/>
                          <a:pt x="72" y="14"/>
                          <a:pt x="58" y="8"/>
                        </a:cubicBezTo>
                        <a:cubicBezTo>
                          <a:pt x="50" y="5"/>
                          <a:pt x="34" y="0"/>
                          <a:pt x="34" y="0"/>
                        </a:cubicBezTo>
                        <a:cubicBezTo>
                          <a:pt x="8" y="5"/>
                          <a:pt x="0" y="11"/>
                          <a:pt x="10" y="40"/>
                        </a:cubicBezTo>
                        <a:cubicBezTo>
                          <a:pt x="11" y="44"/>
                          <a:pt x="10" y="32"/>
                          <a:pt x="10" y="2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1" name="Freeform 346"/>
                  <p:cNvSpPr>
                    <a:spLocks/>
                  </p:cNvSpPr>
                  <p:nvPr/>
                </p:nvSpPr>
                <p:spPr bwMode="auto">
                  <a:xfrm>
                    <a:off x="2915" y="734"/>
                    <a:ext cx="108" cy="45"/>
                  </a:xfrm>
                  <a:custGeom>
                    <a:avLst/>
                    <a:gdLst/>
                    <a:ahLst/>
                    <a:cxnLst>
                      <a:cxn ang="0">
                        <a:pos x="105" y="72"/>
                      </a:cxn>
                      <a:cxn ang="0">
                        <a:pos x="177" y="92"/>
                      </a:cxn>
                      <a:cxn ang="0">
                        <a:pos x="309" y="80"/>
                      </a:cxn>
                      <a:cxn ang="0">
                        <a:pos x="277" y="48"/>
                      </a:cxn>
                      <a:cxn ang="0">
                        <a:pos x="81" y="28"/>
                      </a:cxn>
                      <a:cxn ang="0">
                        <a:pos x="57" y="20"/>
                      </a:cxn>
                      <a:cxn ang="0">
                        <a:pos x="45" y="16"/>
                      </a:cxn>
                      <a:cxn ang="0">
                        <a:pos x="5" y="20"/>
                      </a:cxn>
                      <a:cxn ang="0">
                        <a:pos x="9" y="36"/>
                      </a:cxn>
                      <a:cxn ang="0">
                        <a:pos x="45" y="68"/>
                      </a:cxn>
                      <a:cxn ang="0">
                        <a:pos x="85" y="96"/>
                      </a:cxn>
                      <a:cxn ang="0">
                        <a:pos x="105" y="72"/>
                      </a:cxn>
                    </a:cxnLst>
                    <a:rect l="0" t="0" r="r" b="b"/>
                    <a:pathLst>
                      <a:path w="309" h="104">
                        <a:moveTo>
                          <a:pt x="105" y="72"/>
                        </a:moveTo>
                        <a:cubicBezTo>
                          <a:pt x="135" y="62"/>
                          <a:pt x="151" y="83"/>
                          <a:pt x="177" y="92"/>
                        </a:cubicBezTo>
                        <a:cubicBezTo>
                          <a:pt x="224" y="88"/>
                          <a:pt x="260" y="83"/>
                          <a:pt x="309" y="80"/>
                        </a:cubicBezTo>
                        <a:cubicBezTo>
                          <a:pt x="304" y="59"/>
                          <a:pt x="298" y="53"/>
                          <a:pt x="277" y="48"/>
                        </a:cubicBezTo>
                        <a:cubicBezTo>
                          <a:pt x="205" y="0"/>
                          <a:pt x="263" y="32"/>
                          <a:pt x="81" y="28"/>
                        </a:cubicBezTo>
                        <a:cubicBezTo>
                          <a:pt x="73" y="25"/>
                          <a:pt x="65" y="23"/>
                          <a:pt x="57" y="20"/>
                        </a:cubicBezTo>
                        <a:cubicBezTo>
                          <a:pt x="53" y="19"/>
                          <a:pt x="45" y="16"/>
                          <a:pt x="45" y="16"/>
                        </a:cubicBezTo>
                        <a:cubicBezTo>
                          <a:pt x="32" y="17"/>
                          <a:pt x="17" y="13"/>
                          <a:pt x="5" y="20"/>
                        </a:cubicBezTo>
                        <a:cubicBezTo>
                          <a:pt x="0" y="23"/>
                          <a:pt x="6" y="31"/>
                          <a:pt x="9" y="36"/>
                        </a:cubicBezTo>
                        <a:cubicBezTo>
                          <a:pt x="18" y="49"/>
                          <a:pt x="45" y="68"/>
                          <a:pt x="45" y="68"/>
                        </a:cubicBezTo>
                        <a:cubicBezTo>
                          <a:pt x="50" y="104"/>
                          <a:pt x="50" y="102"/>
                          <a:pt x="85" y="96"/>
                        </a:cubicBezTo>
                        <a:cubicBezTo>
                          <a:pt x="92" y="76"/>
                          <a:pt x="97" y="88"/>
                          <a:pt x="105" y="7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2" name="Freeform 347"/>
                  <p:cNvSpPr>
                    <a:spLocks/>
                  </p:cNvSpPr>
                  <p:nvPr/>
                </p:nvSpPr>
                <p:spPr bwMode="auto">
                  <a:xfrm>
                    <a:off x="2728" y="899"/>
                    <a:ext cx="45" cy="34"/>
                  </a:xfrm>
                  <a:custGeom>
                    <a:avLst/>
                    <a:gdLst/>
                    <a:ahLst/>
                    <a:cxnLst>
                      <a:cxn ang="0">
                        <a:pos x="4" y="24"/>
                      </a:cxn>
                      <a:cxn ang="0">
                        <a:pos x="48" y="64"/>
                      </a:cxn>
                      <a:cxn ang="0">
                        <a:pos x="100" y="80"/>
                      </a:cxn>
                      <a:cxn ang="0">
                        <a:pos x="128" y="52"/>
                      </a:cxn>
                      <a:cxn ang="0">
                        <a:pos x="60" y="16"/>
                      </a:cxn>
                      <a:cxn ang="0">
                        <a:pos x="0" y="8"/>
                      </a:cxn>
                      <a:cxn ang="0">
                        <a:pos x="4" y="24"/>
                      </a:cxn>
                    </a:cxnLst>
                    <a:rect l="0" t="0" r="r" b="b"/>
                    <a:pathLst>
                      <a:path w="128" h="80">
                        <a:moveTo>
                          <a:pt x="4" y="24"/>
                        </a:moveTo>
                        <a:cubicBezTo>
                          <a:pt x="21" y="35"/>
                          <a:pt x="30" y="56"/>
                          <a:pt x="48" y="64"/>
                        </a:cubicBezTo>
                        <a:cubicBezTo>
                          <a:pt x="65" y="71"/>
                          <a:pt x="83" y="74"/>
                          <a:pt x="100" y="80"/>
                        </a:cubicBezTo>
                        <a:cubicBezTo>
                          <a:pt x="121" y="75"/>
                          <a:pt x="117" y="69"/>
                          <a:pt x="128" y="52"/>
                        </a:cubicBezTo>
                        <a:cubicBezTo>
                          <a:pt x="120" y="14"/>
                          <a:pt x="96" y="20"/>
                          <a:pt x="60" y="16"/>
                        </a:cubicBezTo>
                        <a:cubicBezTo>
                          <a:pt x="36" y="0"/>
                          <a:pt x="32" y="4"/>
                          <a:pt x="0" y="8"/>
                        </a:cubicBezTo>
                        <a:cubicBezTo>
                          <a:pt x="4" y="29"/>
                          <a:pt x="4" y="35"/>
                          <a:pt x="4" y="2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3" name="Freeform 348"/>
                  <p:cNvSpPr>
                    <a:spLocks/>
                  </p:cNvSpPr>
                  <p:nvPr/>
                </p:nvSpPr>
                <p:spPr bwMode="auto">
                  <a:xfrm>
                    <a:off x="2983" y="897"/>
                    <a:ext cx="33" cy="29"/>
                  </a:xfrm>
                  <a:custGeom>
                    <a:avLst/>
                    <a:gdLst/>
                    <a:ahLst/>
                    <a:cxnLst>
                      <a:cxn ang="0">
                        <a:pos x="22" y="16"/>
                      </a:cxn>
                      <a:cxn ang="0">
                        <a:pos x="54" y="44"/>
                      </a:cxn>
                      <a:cxn ang="0">
                        <a:pos x="90" y="60"/>
                      </a:cxn>
                      <a:cxn ang="0">
                        <a:pos x="86" y="16"/>
                      </a:cxn>
                      <a:cxn ang="0">
                        <a:pos x="58" y="12"/>
                      </a:cxn>
                      <a:cxn ang="0">
                        <a:pos x="34" y="0"/>
                      </a:cxn>
                      <a:cxn ang="0">
                        <a:pos x="18" y="4"/>
                      </a:cxn>
                      <a:cxn ang="0">
                        <a:pos x="22" y="16"/>
                      </a:cxn>
                    </a:cxnLst>
                    <a:rect l="0" t="0" r="r" b="b"/>
                    <a:pathLst>
                      <a:path w="94" h="66">
                        <a:moveTo>
                          <a:pt x="22" y="16"/>
                        </a:moveTo>
                        <a:cubicBezTo>
                          <a:pt x="30" y="28"/>
                          <a:pt x="54" y="44"/>
                          <a:pt x="54" y="44"/>
                        </a:cubicBezTo>
                        <a:cubicBezTo>
                          <a:pt x="61" y="66"/>
                          <a:pt x="68" y="64"/>
                          <a:pt x="90" y="60"/>
                        </a:cubicBezTo>
                        <a:cubicBezTo>
                          <a:pt x="89" y="45"/>
                          <a:pt x="94" y="28"/>
                          <a:pt x="86" y="16"/>
                        </a:cubicBezTo>
                        <a:cubicBezTo>
                          <a:pt x="81" y="8"/>
                          <a:pt x="67" y="14"/>
                          <a:pt x="58" y="12"/>
                        </a:cubicBezTo>
                        <a:cubicBezTo>
                          <a:pt x="46" y="10"/>
                          <a:pt x="44" y="7"/>
                          <a:pt x="34" y="0"/>
                        </a:cubicBezTo>
                        <a:cubicBezTo>
                          <a:pt x="29" y="1"/>
                          <a:pt x="22" y="1"/>
                          <a:pt x="18" y="4"/>
                        </a:cubicBezTo>
                        <a:cubicBezTo>
                          <a:pt x="0" y="19"/>
                          <a:pt x="18" y="16"/>
                          <a:pt x="22" y="1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5" name="Freeform 349"/>
                  <p:cNvSpPr>
                    <a:spLocks/>
                  </p:cNvSpPr>
                  <p:nvPr/>
                </p:nvSpPr>
                <p:spPr bwMode="auto">
                  <a:xfrm>
                    <a:off x="3106" y="909"/>
                    <a:ext cx="32" cy="52"/>
                  </a:xfrm>
                  <a:custGeom>
                    <a:avLst/>
                    <a:gdLst/>
                    <a:ahLst/>
                    <a:cxnLst>
                      <a:cxn ang="0">
                        <a:pos x="11" y="24"/>
                      </a:cxn>
                      <a:cxn ang="0">
                        <a:pos x="43" y="120"/>
                      </a:cxn>
                      <a:cxn ang="0">
                        <a:pos x="35" y="0"/>
                      </a:cxn>
                      <a:cxn ang="0">
                        <a:pos x="11" y="24"/>
                      </a:cxn>
                    </a:cxnLst>
                    <a:rect l="0" t="0" r="r" b="b"/>
                    <a:pathLst>
                      <a:path w="90" h="120">
                        <a:moveTo>
                          <a:pt x="11" y="24"/>
                        </a:moveTo>
                        <a:cubicBezTo>
                          <a:pt x="28" y="49"/>
                          <a:pt x="9" y="109"/>
                          <a:pt x="43" y="120"/>
                        </a:cubicBezTo>
                        <a:cubicBezTo>
                          <a:pt x="90" y="108"/>
                          <a:pt x="82" y="16"/>
                          <a:pt x="35" y="0"/>
                        </a:cubicBezTo>
                        <a:cubicBezTo>
                          <a:pt x="16" y="3"/>
                          <a:pt x="0" y="3"/>
                          <a:pt x="11" y="2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6" name="Freeform 350"/>
                  <p:cNvSpPr>
                    <a:spLocks/>
                  </p:cNvSpPr>
                  <p:nvPr/>
                </p:nvSpPr>
                <p:spPr bwMode="auto">
                  <a:xfrm>
                    <a:off x="3102" y="769"/>
                    <a:ext cx="30" cy="45"/>
                  </a:xfrm>
                  <a:custGeom>
                    <a:avLst/>
                    <a:gdLst/>
                    <a:ahLst/>
                    <a:cxnLst>
                      <a:cxn ang="0">
                        <a:pos x="3" y="13"/>
                      </a:cxn>
                      <a:cxn ang="0">
                        <a:pos x="23" y="49"/>
                      </a:cxn>
                      <a:cxn ang="0">
                        <a:pos x="47" y="101"/>
                      </a:cxn>
                      <a:cxn ang="0">
                        <a:pos x="71" y="97"/>
                      </a:cxn>
                      <a:cxn ang="0">
                        <a:pos x="59" y="49"/>
                      </a:cxn>
                      <a:cxn ang="0">
                        <a:pos x="19" y="1"/>
                      </a:cxn>
                      <a:cxn ang="0">
                        <a:pos x="3" y="13"/>
                      </a:cxn>
                    </a:cxnLst>
                    <a:rect l="0" t="0" r="r" b="b"/>
                    <a:pathLst>
                      <a:path w="85" h="104">
                        <a:moveTo>
                          <a:pt x="3" y="13"/>
                        </a:moveTo>
                        <a:cubicBezTo>
                          <a:pt x="21" y="41"/>
                          <a:pt x="16" y="28"/>
                          <a:pt x="23" y="49"/>
                        </a:cubicBezTo>
                        <a:cubicBezTo>
                          <a:pt x="27" y="78"/>
                          <a:pt x="28" y="82"/>
                          <a:pt x="47" y="101"/>
                        </a:cubicBezTo>
                        <a:cubicBezTo>
                          <a:pt x="55" y="100"/>
                          <a:pt x="67" y="104"/>
                          <a:pt x="71" y="97"/>
                        </a:cubicBezTo>
                        <a:cubicBezTo>
                          <a:pt x="85" y="70"/>
                          <a:pt x="66" y="66"/>
                          <a:pt x="59" y="49"/>
                        </a:cubicBezTo>
                        <a:cubicBezTo>
                          <a:pt x="48" y="23"/>
                          <a:pt x="48" y="11"/>
                          <a:pt x="19" y="1"/>
                        </a:cubicBezTo>
                        <a:cubicBezTo>
                          <a:pt x="0" y="6"/>
                          <a:pt x="3" y="0"/>
                          <a:pt x="3" y="1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7" name="Freeform 351"/>
                  <p:cNvSpPr>
                    <a:spLocks/>
                  </p:cNvSpPr>
                  <p:nvPr/>
                </p:nvSpPr>
                <p:spPr bwMode="auto">
                  <a:xfrm>
                    <a:off x="3023" y="712"/>
                    <a:ext cx="55" cy="30"/>
                  </a:xfrm>
                  <a:custGeom>
                    <a:avLst/>
                    <a:gdLst/>
                    <a:ahLst/>
                    <a:cxnLst>
                      <a:cxn ang="0">
                        <a:pos x="76" y="68"/>
                      </a:cxn>
                      <a:cxn ang="0">
                        <a:pos x="156" y="40"/>
                      </a:cxn>
                      <a:cxn ang="0">
                        <a:pos x="0" y="24"/>
                      </a:cxn>
                      <a:cxn ang="0">
                        <a:pos x="36" y="44"/>
                      </a:cxn>
                      <a:cxn ang="0">
                        <a:pos x="84" y="68"/>
                      </a:cxn>
                      <a:cxn ang="0">
                        <a:pos x="76" y="68"/>
                      </a:cxn>
                    </a:cxnLst>
                    <a:rect l="0" t="0" r="r" b="b"/>
                    <a:pathLst>
                      <a:path w="156" h="70">
                        <a:moveTo>
                          <a:pt x="76" y="68"/>
                        </a:moveTo>
                        <a:cubicBezTo>
                          <a:pt x="114" y="42"/>
                          <a:pt x="106" y="45"/>
                          <a:pt x="156" y="40"/>
                        </a:cubicBezTo>
                        <a:cubicBezTo>
                          <a:pt x="146" y="0"/>
                          <a:pt x="24" y="23"/>
                          <a:pt x="0" y="24"/>
                        </a:cubicBezTo>
                        <a:cubicBezTo>
                          <a:pt x="6" y="43"/>
                          <a:pt x="17" y="40"/>
                          <a:pt x="36" y="44"/>
                        </a:cubicBezTo>
                        <a:cubicBezTo>
                          <a:pt x="46" y="51"/>
                          <a:pt x="79" y="63"/>
                          <a:pt x="84" y="68"/>
                        </a:cubicBezTo>
                        <a:cubicBezTo>
                          <a:pt x="86" y="70"/>
                          <a:pt x="79" y="68"/>
                          <a:pt x="76" y="6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8" name="Freeform 352"/>
                  <p:cNvSpPr>
                    <a:spLocks/>
                  </p:cNvSpPr>
                  <p:nvPr/>
                </p:nvSpPr>
                <p:spPr bwMode="auto">
                  <a:xfrm>
                    <a:off x="2886" y="814"/>
                    <a:ext cx="28" cy="37"/>
                  </a:xfrm>
                  <a:custGeom>
                    <a:avLst/>
                    <a:gdLst/>
                    <a:ahLst/>
                    <a:cxnLst>
                      <a:cxn ang="0">
                        <a:pos x="35" y="11"/>
                      </a:cxn>
                      <a:cxn ang="0">
                        <a:pos x="11" y="43"/>
                      </a:cxn>
                      <a:cxn ang="0">
                        <a:pos x="39" y="79"/>
                      </a:cxn>
                      <a:cxn ang="0">
                        <a:pos x="71" y="31"/>
                      </a:cxn>
                      <a:cxn ang="0">
                        <a:pos x="79" y="19"/>
                      </a:cxn>
                      <a:cxn ang="0">
                        <a:pos x="47" y="7"/>
                      </a:cxn>
                      <a:cxn ang="0">
                        <a:pos x="35" y="11"/>
                      </a:cxn>
                    </a:cxnLst>
                    <a:rect l="0" t="0" r="r" b="b"/>
                    <a:pathLst>
                      <a:path w="79" h="85">
                        <a:moveTo>
                          <a:pt x="35" y="11"/>
                        </a:moveTo>
                        <a:cubicBezTo>
                          <a:pt x="30" y="26"/>
                          <a:pt x="20" y="30"/>
                          <a:pt x="11" y="43"/>
                        </a:cubicBezTo>
                        <a:cubicBezTo>
                          <a:pt x="6" y="80"/>
                          <a:pt x="0" y="85"/>
                          <a:pt x="39" y="79"/>
                        </a:cubicBezTo>
                        <a:cubicBezTo>
                          <a:pt x="44" y="58"/>
                          <a:pt x="58" y="50"/>
                          <a:pt x="71" y="31"/>
                        </a:cubicBezTo>
                        <a:cubicBezTo>
                          <a:pt x="74" y="27"/>
                          <a:pt x="79" y="19"/>
                          <a:pt x="79" y="19"/>
                        </a:cubicBezTo>
                        <a:cubicBezTo>
                          <a:pt x="73" y="0"/>
                          <a:pt x="65" y="2"/>
                          <a:pt x="47" y="7"/>
                        </a:cubicBezTo>
                        <a:cubicBezTo>
                          <a:pt x="34" y="16"/>
                          <a:pt x="35" y="20"/>
                          <a:pt x="35" y="1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9" name="Freeform 372"/>
                  <p:cNvSpPr>
                    <a:spLocks/>
                  </p:cNvSpPr>
                  <p:nvPr/>
                </p:nvSpPr>
                <p:spPr bwMode="auto">
                  <a:xfrm>
                    <a:off x="2570" y="1404"/>
                    <a:ext cx="41" cy="45"/>
                  </a:xfrm>
                  <a:custGeom>
                    <a:avLst/>
                    <a:gdLst/>
                    <a:ahLst/>
                    <a:cxnLst>
                      <a:cxn ang="0">
                        <a:pos x="24" y="9"/>
                      </a:cxn>
                      <a:cxn ang="0">
                        <a:pos x="0" y="54"/>
                      </a:cxn>
                      <a:cxn ang="0">
                        <a:pos x="33" y="72"/>
                      </a:cxn>
                      <a:cxn ang="0">
                        <a:pos x="66" y="87"/>
                      </a:cxn>
                      <a:cxn ang="0">
                        <a:pos x="87" y="81"/>
                      </a:cxn>
                      <a:cxn ang="0">
                        <a:pos x="51" y="0"/>
                      </a:cxn>
                      <a:cxn ang="0">
                        <a:pos x="24" y="9"/>
                      </a:cxn>
                    </a:cxnLst>
                    <a:rect l="0" t="0" r="r" b="b"/>
                    <a:pathLst>
                      <a:path w="87" h="95">
                        <a:moveTo>
                          <a:pt x="24" y="9"/>
                        </a:moveTo>
                        <a:cubicBezTo>
                          <a:pt x="4" y="16"/>
                          <a:pt x="6" y="36"/>
                          <a:pt x="0" y="54"/>
                        </a:cubicBezTo>
                        <a:cubicBezTo>
                          <a:pt x="5" y="69"/>
                          <a:pt x="19" y="67"/>
                          <a:pt x="33" y="72"/>
                        </a:cubicBezTo>
                        <a:cubicBezTo>
                          <a:pt x="42" y="86"/>
                          <a:pt x="49" y="84"/>
                          <a:pt x="66" y="87"/>
                        </a:cubicBezTo>
                        <a:cubicBezTo>
                          <a:pt x="78" y="95"/>
                          <a:pt x="82" y="95"/>
                          <a:pt x="87" y="81"/>
                        </a:cubicBezTo>
                        <a:lnTo>
                          <a:pt x="51" y="0"/>
                        </a:lnTo>
                        <a:cubicBezTo>
                          <a:pt x="51" y="0"/>
                          <a:pt x="24" y="9"/>
                          <a:pt x="24" y="9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0" name="Freeform 373"/>
                  <p:cNvSpPr>
                    <a:spLocks/>
                  </p:cNvSpPr>
                  <p:nvPr/>
                </p:nvSpPr>
                <p:spPr bwMode="auto">
                  <a:xfrm>
                    <a:off x="2906" y="2429"/>
                    <a:ext cx="62" cy="48"/>
                  </a:xfrm>
                  <a:custGeom>
                    <a:avLst/>
                    <a:gdLst/>
                    <a:ahLst/>
                    <a:cxnLst>
                      <a:cxn ang="0">
                        <a:pos x="129" y="38"/>
                      </a:cxn>
                      <a:cxn ang="0">
                        <a:pos x="42" y="2"/>
                      </a:cxn>
                      <a:cxn ang="0">
                        <a:pos x="0" y="20"/>
                      </a:cxn>
                      <a:cxn ang="0">
                        <a:pos x="18" y="47"/>
                      </a:cxn>
                      <a:cxn ang="0">
                        <a:pos x="21" y="65"/>
                      </a:cxn>
                      <a:cxn ang="0">
                        <a:pos x="48" y="77"/>
                      </a:cxn>
                      <a:cxn ang="0">
                        <a:pos x="108" y="101"/>
                      </a:cxn>
                      <a:cxn ang="0">
                        <a:pos x="129" y="38"/>
                      </a:cxn>
                    </a:cxnLst>
                    <a:rect l="0" t="0" r="r" b="b"/>
                    <a:pathLst>
                      <a:path w="129" h="101">
                        <a:moveTo>
                          <a:pt x="129" y="38"/>
                        </a:moveTo>
                        <a:cubicBezTo>
                          <a:pt x="117" y="2"/>
                          <a:pt x="73" y="4"/>
                          <a:pt x="42" y="2"/>
                        </a:cubicBezTo>
                        <a:cubicBezTo>
                          <a:pt x="20" y="4"/>
                          <a:pt x="7" y="0"/>
                          <a:pt x="0" y="20"/>
                        </a:cubicBezTo>
                        <a:cubicBezTo>
                          <a:pt x="3" y="34"/>
                          <a:pt x="6" y="39"/>
                          <a:pt x="18" y="47"/>
                        </a:cubicBezTo>
                        <a:cubicBezTo>
                          <a:pt x="19" y="53"/>
                          <a:pt x="18" y="60"/>
                          <a:pt x="21" y="65"/>
                        </a:cubicBezTo>
                        <a:cubicBezTo>
                          <a:pt x="24" y="71"/>
                          <a:pt x="47" y="77"/>
                          <a:pt x="48" y="77"/>
                        </a:cubicBezTo>
                        <a:cubicBezTo>
                          <a:pt x="71" y="82"/>
                          <a:pt x="87" y="94"/>
                          <a:pt x="108" y="101"/>
                        </a:cubicBezTo>
                        <a:cubicBezTo>
                          <a:pt x="119" y="84"/>
                          <a:pt x="123" y="57"/>
                          <a:pt x="129" y="3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1" name="Freeform 374"/>
                  <p:cNvSpPr>
                    <a:spLocks/>
                  </p:cNvSpPr>
                  <p:nvPr/>
                </p:nvSpPr>
                <p:spPr bwMode="auto">
                  <a:xfrm>
                    <a:off x="2907" y="2502"/>
                    <a:ext cx="46" cy="43"/>
                  </a:xfrm>
                  <a:custGeom>
                    <a:avLst/>
                    <a:gdLst/>
                    <a:ahLst/>
                    <a:cxnLst>
                      <a:cxn ang="0">
                        <a:pos x="84" y="0"/>
                      </a:cxn>
                      <a:cxn ang="0">
                        <a:pos x="48" y="3"/>
                      </a:cxn>
                      <a:cxn ang="0">
                        <a:pos x="21" y="12"/>
                      </a:cxn>
                      <a:cxn ang="0">
                        <a:pos x="3" y="48"/>
                      </a:cxn>
                      <a:cxn ang="0">
                        <a:pos x="24" y="90"/>
                      </a:cxn>
                      <a:cxn ang="0">
                        <a:pos x="90" y="51"/>
                      </a:cxn>
                      <a:cxn ang="0">
                        <a:pos x="90" y="18"/>
                      </a:cxn>
                      <a:cxn ang="0">
                        <a:pos x="84" y="0"/>
                      </a:cxn>
                    </a:cxnLst>
                    <a:rect l="0" t="0" r="r" b="b"/>
                    <a:pathLst>
                      <a:path w="95" h="90">
                        <a:moveTo>
                          <a:pt x="84" y="0"/>
                        </a:moveTo>
                        <a:cubicBezTo>
                          <a:pt x="72" y="1"/>
                          <a:pt x="60" y="1"/>
                          <a:pt x="48" y="3"/>
                        </a:cubicBezTo>
                        <a:cubicBezTo>
                          <a:pt x="39" y="5"/>
                          <a:pt x="21" y="12"/>
                          <a:pt x="21" y="12"/>
                        </a:cubicBezTo>
                        <a:cubicBezTo>
                          <a:pt x="14" y="23"/>
                          <a:pt x="7" y="36"/>
                          <a:pt x="3" y="48"/>
                        </a:cubicBezTo>
                        <a:cubicBezTo>
                          <a:pt x="6" y="79"/>
                          <a:pt x="0" y="82"/>
                          <a:pt x="24" y="90"/>
                        </a:cubicBezTo>
                        <a:cubicBezTo>
                          <a:pt x="64" y="87"/>
                          <a:pt x="68" y="84"/>
                          <a:pt x="90" y="51"/>
                        </a:cubicBezTo>
                        <a:cubicBezTo>
                          <a:pt x="94" y="35"/>
                          <a:pt x="95" y="38"/>
                          <a:pt x="90" y="18"/>
                        </a:cubicBezTo>
                        <a:cubicBezTo>
                          <a:pt x="89" y="12"/>
                          <a:pt x="84" y="0"/>
                          <a:pt x="84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2" name="Freeform 382"/>
                  <p:cNvSpPr>
                    <a:spLocks/>
                  </p:cNvSpPr>
                  <p:nvPr/>
                </p:nvSpPr>
                <p:spPr bwMode="auto">
                  <a:xfrm>
                    <a:off x="2721" y="2315"/>
                    <a:ext cx="40" cy="26"/>
                  </a:xfrm>
                  <a:custGeom>
                    <a:avLst/>
                    <a:gdLst/>
                    <a:ahLst/>
                    <a:cxnLst>
                      <a:cxn ang="0">
                        <a:pos x="57" y="34"/>
                      </a:cxn>
                      <a:cxn ang="0">
                        <a:pos x="55" y="12"/>
                      </a:cxn>
                      <a:cxn ang="0">
                        <a:pos x="43" y="10"/>
                      </a:cxn>
                      <a:cxn ang="0">
                        <a:pos x="9" y="50"/>
                      </a:cxn>
                      <a:cxn ang="0">
                        <a:pos x="15" y="54"/>
                      </a:cxn>
                      <a:cxn ang="0">
                        <a:pos x="39" y="52"/>
                      </a:cxn>
                      <a:cxn ang="0">
                        <a:pos x="43" y="40"/>
                      </a:cxn>
                      <a:cxn ang="0">
                        <a:pos x="57" y="34"/>
                      </a:cxn>
                    </a:cxnLst>
                    <a:rect l="0" t="0" r="r" b="b"/>
                    <a:pathLst>
                      <a:path w="83" h="56">
                        <a:moveTo>
                          <a:pt x="57" y="34"/>
                        </a:moveTo>
                        <a:cubicBezTo>
                          <a:pt x="83" y="30"/>
                          <a:pt x="68" y="21"/>
                          <a:pt x="55" y="12"/>
                        </a:cubicBezTo>
                        <a:cubicBezTo>
                          <a:pt x="52" y="10"/>
                          <a:pt x="47" y="11"/>
                          <a:pt x="43" y="10"/>
                        </a:cubicBezTo>
                        <a:cubicBezTo>
                          <a:pt x="1" y="12"/>
                          <a:pt x="0" y="0"/>
                          <a:pt x="9" y="50"/>
                        </a:cubicBezTo>
                        <a:cubicBezTo>
                          <a:pt x="9" y="52"/>
                          <a:pt x="13" y="53"/>
                          <a:pt x="15" y="54"/>
                        </a:cubicBezTo>
                        <a:cubicBezTo>
                          <a:pt x="23" y="53"/>
                          <a:pt x="32" y="56"/>
                          <a:pt x="39" y="52"/>
                        </a:cubicBezTo>
                        <a:cubicBezTo>
                          <a:pt x="43" y="50"/>
                          <a:pt x="39" y="41"/>
                          <a:pt x="43" y="40"/>
                        </a:cubicBezTo>
                        <a:cubicBezTo>
                          <a:pt x="53" y="37"/>
                          <a:pt x="49" y="40"/>
                          <a:pt x="57" y="3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3" name="Freeform 383"/>
                  <p:cNvSpPr>
                    <a:spLocks/>
                  </p:cNvSpPr>
                  <p:nvPr/>
                </p:nvSpPr>
                <p:spPr bwMode="auto">
                  <a:xfrm>
                    <a:off x="2317" y="2106"/>
                    <a:ext cx="34" cy="45"/>
                  </a:xfrm>
                  <a:custGeom>
                    <a:avLst/>
                    <a:gdLst/>
                    <a:ahLst/>
                    <a:cxnLst>
                      <a:cxn ang="0">
                        <a:pos x="60" y="23"/>
                      </a:cxn>
                      <a:cxn ang="0">
                        <a:pos x="18" y="13"/>
                      </a:cxn>
                      <a:cxn ang="0">
                        <a:pos x="4" y="37"/>
                      </a:cxn>
                      <a:cxn ang="0">
                        <a:pos x="0" y="49"/>
                      </a:cxn>
                      <a:cxn ang="0">
                        <a:pos x="14" y="91"/>
                      </a:cxn>
                      <a:cxn ang="0">
                        <a:pos x="32" y="97"/>
                      </a:cxn>
                      <a:cxn ang="0">
                        <a:pos x="50" y="71"/>
                      </a:cxn>
                      <a:cxn ang="0">
                        <a:pos x="60" y="23"/>
                      </a:cxn>
                    </a:cxnLst>
                    <a:rect l="0" t="0" r="r" b="b"/>
                    <a:pathLst>
                      <a:path w="68" h="97">
                        <a:moveTo>
                          <a:pt x="60" y="23"/>
                        </a:moveTo>
                        <a:cubicBezTo>
                          <a:pt x="68" y="0"/>
                          <a:pt x="30" y="12"/>
                          <a:pt x="18" y="13"/>
                        </a:cubicBezTo>
                        <a:cubicBezTo>
                          <a:pt x="10" y="21"/>
                          <a:pt x="8" y="26"/>
                          <a:pt x="4" y="37"/>
                        </a:cubicBezTo>
                        <a:cubicBezTo>
                          <a:pt x="3" y="41"/>
                          <a:pt x="0" y="49"/>
                          <a:pt x="0" y="49"/>
                        </a:cubicBezTo>
                        <a:cubicBezTo>
                          <a:pt x="2" y="64"/>
                          <a:pt x="9" y="77"/>
                          <a:pt x="14" y="91"/>
                        </a:cubicBezTo>
                        <a:cubicBezTo>
                          <a:pt x="16" y="97"/>
                          <a:pt x="32" y="97"/>
                          <a:pt x="32" y="97"/>
                        </a:cubicBezTo>
                        <a:cubicBezTo>
                          <a:pt x="42" y="95"/>
                          <a:pt x="47" y="81"/>
                          <a:pt x="50" y="71"/>
                        </a:cubicBezTo>
                        <a:cubicBezTo>
                          <a:pt x="52" y="54"/>
                          <a:pt x="57" y="39"/>
                          <a:pt x="60" y="2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Freeform 384"/>
                  <p:cNvSpPr>
                    <a:spLocks/>
                  </p:cNvSpPr>
                  <p:nvPr/>
                </p:nvSpPr>
                <p:spPr bwMode="auto">
                  <a:xfrm>
                    <a:off x="2329" y="2226"/>
                    <a:ext cx="13" cy="20"/>
                  </a:xfrm>
                  <a:custGeom>
                    <a:avLst/>
                    <a:gdLst/>
                    <a:ahLst/>
                    <a:cxnLst>
                      <a:cxn ang="0">
                        <a:pos x="22" y="32"/>
                      </a:cxn>
                      <a:cxn ang="0">
                        <a:pos x="16" y="2"/>
                      </a:cxn>
                      <a:cxn ang="0">
                        <a:pos x="4" y="4"/>
                      </a:cxn>
                      <a:cxn ang="0">
                        <a:pos x="22" y="32"/>
                      </a:cxn>
                    </a:cxnLst>
                    <a:rect l="0" t="0" r="r" b="b"/>
                    <a:pathLst>
                      <a:path w="28" h="39">
                        <a:moveTo>
                          <a:pt x="22" y="32"/>
                        </a:moveTo>
                        <a:cubicBezTo>
                          <a:pt x="24" y="19"/>
                          <a:pt x="28" y="10"/>
                          <a:pt x="16" y="2"/>
                        </a:cubicBezTo>
                        <a:cubicBezTo>
                          <a:pt x="12" y="3"/>
                          <a:pt x="6" y="0"/>
                          <a:pt x="4" y="4"/>
                        </a:cubicBezTo>
                        <a:cubicBezTo>
                          <a:pt x="0" y="15"/>
                          <a:pt x="7" y="39"/>
                          <a:pt x="22" y="3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7" name="Freeform 391"/>
                  <p:cNvSpPr>
                    <a:spLocks/>
                  </p:cNvSpPr>
                  <p:nvPr/>
                </p:nvSpPr>
                <p:spPr bwMode="auto">
                  <a:xfrm>
                    <a:off x="2274" y="2187"/>
                    <a:ext cx="33" cy="16"/>
                  </a:xfrm>
                  <a:custGeom>
                    <a:avLst/>
                    <a:gdLst/>
                    <a:ahLst/>
                    <a:cxnLst>
                      <a:cxn ang="0">
                        <a:pos x="8" y="12"/>
                      </a:cxn>
                      <a:cxn ang="0">
                        <a:pos x="32" y="16"/>
                      </a:cxn>
                      <a:cxn ang="0">
                        <a:pos x="46" y="30"/>
                      </a:cxn>
                      <a:cxn ang="0">
                        <a:pos x="56" y="6"/>
                      </a:cxn>
                      <a:cxn ang="0">
                        <a:pos x="38" y="0"/>
                      </a:cxn>
                      <a:cxn ang="0">
                        <a:pos x="4" y="2"/>
                      </a:cxn>
                      <a:cxn ang="0">
                        <a:pos x="8" y="12"/>
                      </a:cxn>
                    </a:cxnLst>
                    <a:rect l="0" t="0" r="r" b="b"/>
                    <a:pathLst>
                      <a:path w="69" h="32">
                        <a:moveTo>
                          <a:pt x="8" y="12"/>
                        </a:moveTo>
                        <a:cubicBezTo>
                          <a:pt x="16" y="13"/>
                          <a:pt x="26" y="10"/>
                          <a:pt x="32" y="16"/>
                        </a:cubicBezTo>
                        <a:cubicBezTo>
                          <a:pt x="48" y="32"/>
                          <a:pt x="32" y="25"/>
                          <a:pt x="46" y="30"/>
                        </a:cubicBezTo>
                        <a:cubicBezTo>
                          <a:pt x="59" y="28"/>
                          <a:pt x="69" y="30"/>
                          <a:pt x="56" y="6"/>
                        </a:cubicBezTo>
                        <a:cubicBezTo>
                          <a:pt x="53" y="0"/>
                          <a:pt x="38" y="0"/>
                          <a:pt x="38" y="0"/>
                        </a:cubicBezTo>
                        <a:cubicBezTo>
                          <a:pt x="27" y="1"/>
                          <a:pt x="15" y="0"/>
                          <a:pt x="4" y="2"/>
                        </a:cubicBezTo>
                        <a:cubicBezTo>
                          <a:pt x="0" y="3"/>
                          <a:pt x="8" y="12"/>
                          <a:pt x="8" y="1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8" name="Freeform 404"/>
                  <p:cNvSpPr>
                    <a:spLocks/>
                  </p:cNvSpPr>
                  <p:nvPr/>
                </p:nvSpPr>
                <p:spPr bwMode="auto">
                  <a:xfrm>
                    <a:off x="1113" y="2441"/>
                    <a:ext cx="51" cy="36"/>
                  </a:xfrm>
                  <a:custGeom>
                    <a:avLst/>
                    <a:gdLst/>
                    <a:ahLst/>
                    <a:cxnLst>
                      <a:cxn ang="0">
                        <a:pos x="27" y="34"/>
                      </a:cxn>
                      <a:cxn ang="0">
                        <a:pos x="49" y="22"/>
                      </a:cxn>
                      <a:cxn ang="0">
                        <a:pos x="49" y="7"/>
                      </a:cxn>
                      <a:cxn ang="0">
                        <a:pos x="27" y="0"/>
                      </a:cxn>
                      <a:cxn ang="0">
                        <a:pos x="0" y="7"/>
                      </a:cxn>
                      <a:cxn ang="0">
                        <a:pos x="12" y="25"/>
                      </a:cxn>
                      <a:cxn ang="0">
                        <a:pos x="27" y="34"/>
                      </a:cxn>
                    </a:cxnLst>
                    <a:rect l="0" t="0" r="r" b="b"/>
                    <a:pathLst>
                      <a:path w="49" h="34">
                        <a:moveTo>
                          <a:pt x="27" y="34"/>
                        </a:moveTo>
                        <a:lnTo>
                          <a:pt x="49" y="22"/>
                        </a:lnTo>
                        <a:lnTo>
                          <a:pt x="49" y="7"/>
                        </a:lnTo>
                        <a:lnTo>
                          <a:pt x="27" y="0"/>
                        </a:lnTo>
                        <a:lnTo>
                          <a:pt x="0" y="7"/>
                        </a:lnTo>
                        <a:lnTo>
                          <a:pt x="12" y="25"/>
                        </a:lnTo>
                        <a:lnTo>
                          <a:pt x="27" y="34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9" name="Freeform 406"/>
                  <p:cNvSpPr>
                    <a:spLocks/>
                  </p:cNvSpPr>
                  <p:nvPr/>
                </p:nvSpPr>
                <p:spPr bwMode="auto">
                  <a:xfrm>
                    <a:off x="371" y="2513"/>
                    <a:ext cx="51" cy="37"/>
                  </a:xfrm>
                  <a:custGeom>
                    <a:avLst/>
                    <a:gdLst/>
                    <a:ahLst/>
                    <a:cxnLst>
                      <a:cxn ang="0">
                        <a:pos x="27" y="34"/>
                      </a:cxn>
                      <a:cxn ang="0">
                        <a:pos x="49" y="22"/>
                      </a:cxn>
                      <a:cxn ang="0">
                        <a:pos x="49" y="7"/>
                      </a:cxn>
                      <a:cxn ang="0">
                        <a:pos x="27" y="0"/>
                      </a:cxn>
                      <a:cxn ang="0">
                        <a:pos x="0" y="7"/>
                      </a:cxn>
                      <a:cxn ang="0">
                        <a:pos x="12" y="25"/>
                      </a:cxn>
                      <a:cxn ang="0">
                        <a:pos x="27" y="34"/>
                      </a:cxn>
                    </a:cxnLst>
                    <a:rect l="0" t="0" r="r" b="b"/>
                    <a:pathLst>
                      <a:path w="49" h="34">
                        <a:moveTo>
                          <a:pt x="27" y="34"/>
                        </a:moveTo>
                        <a:lnTo>
                          <a:pt x="49" y="22"/>
                        </a:lnTo>
                        <a:lnTo>
                          <a:pt x="49" y="7"/>
                        </a:lnTo>
                        <a:lnTo>
                          <a:pt x="27" y="0"/>
                        </a:lnTo>
                        <a:lnTo>
                          <a:pt x="0" y="7"/>
                        </a:lnTo>
                        <a:lnTo>
                          <a:pt x="12" y="25"/>
                        </a:lnTo>
                        <a:lnTo>
                          <a:pt x="27" y="34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0" name="Freeform 407"/>
                  <p:cNvSpPr>
                    <a:spLocks/>
                  </p:cNvSpPr>
                  <p:nvPr/>
                </p:nvSpPr>
                <p:spPr bwMode="auto">
                  <a:xfrm rot="2059813">
                    <a:off x="305" y="2492"/>
                    <a:ext cx="51" cy="36"/>
                  </a:xfrm>
                  <a:custGeom>
                    <a:avLst/>
                    <a:gdLst/>
                    <a:ahLst/>
                    <a:cxnLst>
                      <a:cxn ang="0">
                        <a:pos x="27" y="34"/>
                      </a:cxn>
                      <a:cxn ang="0">
                        <a:pos x="49" y="22"/>
                      </a:cxn>
                      <a:cxn ang="0">
                        <a:pos x="49" y="7"/>
                      </a:cxn>
                      <a:cxn ang="0">
                        <a:pos x="27" y="0"/>
                      </a:cxn>
                      <a:cxn ang="0">
                        <a:pos x="0" y="7"/>
                      </a:cxn>
                      <a:cxn ang="0">
                        <a:pos x="12" y="25"/>
                      </a:cxn>
                      <a:cxn ang="0">
                        <a:pos x="27" y="34"/>
                      </a:cxn>
                    </a:cxnLst>
                    <a:rect l="0" t="0" r="r" b="b"/>
                    <a:pathLst>
                      <a:path w="49" h="34">
                        <a:moveTo>
                          <a:pt x="27" y="34"/>
                        </a:moveTo>
                        <a:lnTo>
                          <a:pt x="49" y="22"/>
                        </a:lnTo>
                        <a:lnTo>
                          <a:pt x="49" y="7"/>
                        </a:lnTo>
                        <a:lnTo>
                          <a:pt x="27" y="0"/>
                        </a:lnTo>
                        <a:lnTo>
                          <a:pt x="0" y="7"/>
                        </a:lnTo>
                        <a:lnTo>
                          <a:pt x="12" y="25"/>
                        </a:lnTo>
                        <a:lnTo>
                          <a:pt x="27" y="34"/>
                        </a:ln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99" name="Freeform 375"/>
                <p:cNvSpPr>
                  <a:spLocks/>
                </p:cNvSpPr>
                <p:nvPr/>
              </p:nvSpPr>
              <p:spPr bwMode="auto">
                <a:xfrm>
                  <a:off x="2590" y="2568"/>
                  <a:ext cx="34" cy="33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21" y="51"/>
                    </a:cxn>
                    <a:cxn ang="0">
                      <a:pos x="42" y="69"/>
                    </a:cxn>
                    <a:cxn ang="0">
                      <a:pos x="60" y="66"/>
                    </a:cxn>
                    <a:cxn ang="0">
                      <a:pos x="57" y="21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69" h="69">
                      <a:moveTo>
                        <a:pt x="0" y="3"/>
                      </a:moveTo>
                      <a:cubicBezTo>
                        <a:pt x="5" y="23"/>
                        <a:pt x="3" y="39"/>
                        <a:pt x="21" y="51"/>
                      </a:cubicBezTo>
                      <a:cubicBezTo>
                        <a:pt x="25" y="63"/>
                        <a:pt x="31" y="62"/>
                        <a:pt x="42" y="69"/>
                      </a:cubicBezTo>
                      <a:cubicBezTo>
                        <a:pt x="48" y="68"/>
                        <a:pt x="55" y="69"/>
                        <a:pt x="60" y="66"/>
                      </a:cubicBezTo>
                      <a:cubicBezTo>
                        <a:pt x="69" y="61"/>
                        <a:pt x="64" y="28"/>
                        <a:pt x="57" y="21"/>
                      </a:cubicBezTo>
                      <a:cubicBezTo>
                        <a:pt x="41" y="5"/>
                        <a:pt x="20" y="0"/>
                        <a:pt x="0" y="3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00" name="Freeform 376"/>
                <p:cNvSpPr>
                  <a:spLocks/>
                </p:cNvSpPr>
                <p:nvPr/>
              </p:nvSpPr>
              <p:spPr bwMode="auto">
                <a:xfrm>
                  <a:off x="2675" y="2621"/>
                  <a:ext cx="20" cy="20"/>
                </a:xfrm>
                <a:custGeom>
                  <a:avLst/>
                  <a:gdLst/>
                  <a:ahLst/>
                  <a:cxnLst>
                    <a:cxn ang="0">
                      <a:pos x="5" y="19"/>
                    </a:cxn>
                    <a:cxn ang="0">
                      <a:pos x="35" y="43"/>
                    </a:cxn>
                    <a:cxn ang="0">
                      <a:pos x="17" y="1"/>
                    </a:cxn>
                    <a:cxn ang="0">
                      <a:pos x="5" y="19"/>
                    </a:cxn>
                  </a:cxnLst>
                  <a:rect l="0" t="0" r="r" b="b"/>
                  <a:pathLst>
                    <a:path w="42" h="43">
                      <a:moveTo>
                        <a:pt x="5" y="19"/>
                      </a:moveTo>
                      <a:cubicBezTo>
                        <a:pt x="9" y="30"/>
                        <a:pt x="23" y="39"/>
                        <a:pt x="35" y="43"/>
                      </a:cubicBezTo>
                      <a:cubicBezTo>
                        <a:pt x="42" y="21"/>
                        <a:pt x="38" y="8"/>
                        <a:pt x="17" y="1"/>
                      </a:cubicBezTo>
                      <a:cubicBezTo>
                        <a:pt x="0" y="5"/>
                        <a:pt x="5" y="0"/>
                        <a:pt x="5" y="19"/>
                      </a:cubicBezTo>
                      <a:close/>
                    </a:path>
                  </a:pathLst>
                </a:custGeom>
                <a:grpFill/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422" name="Gruppo 965"/>
              <p:cNvGrpSpPr>
                <a:grpSpLocks/>
              </p:cNvGrpSpPr>
              <p:nvPr/>
            </p:nvGrpSpPr>
            <p:grpSpPr bwMode="auto">
              <a:xfrm>
                <a:off x="3805227" y="3213732"/>
                <a:ext cx="446733" cy="585156"/>
                <a:chOff x="3805227" y="3213732"/>
                <a:chExt cx="446733" cy="585156"/>
              </a:xfrm>
            </p:grpSpPr>
            <p:grpSp>
              <p:nvGrpSpPr>
                <p:cNvPr id="11" name="Gruppo 959"/>
                <p:cNvGrpSpPr/>
                <p:nvPr/>
              </p:nvGrpSpPr>
              <p:grpSpPr>
                <a:xfrm>
                  <a:off x="3872538" y="3213732"/>
                  <a:ext cx="379422" cy="256386"/>
                  <a:chOff x="4024938" y="3366924"/>
                  <a:chExt cx="379422" cy="256386"/>
                </a:xfrm>
                <a:solidFill>
                  <a:srgbClr val="FFFF00"/>
                </a:solidFill>
              </p:grpSpPr>
              <p:sp>
                <p:nvSpPr>
                  <p:cNvPr id="694" name="Figura a mano libera 693"/>
                  <p:cNvSpPr/>
                  <p:nvPr/>
                </p:nvSpPr>
                <p:spPr>
                  <a:xfrm>
                    <a:off x="4364355" y="3563004"/>
                    <a:ext cx="40005" cy="58401"/>
                  </a:xfrm>
                  <a:custGeom>
                    <a:avLst/>
                    <a:gdLst>
                      <a:gd name="connsiteX0" fmla="*/ 9525 w 40005"/>
                      <a:gd name="connsiteY0" fmla="*/ 1251 h 58401"/>
                      <a:gd name="connsiteX1" fmla="*/ 3810 w 40005"/>
                      <a:gd name="connsiteY1" fmla="*/ 5061 h 58401"/>
                      <a:gd name="connsiteX2" fmla="*/ 1905 w 40005"/>
                      <a:gd name="connsiteY2" fmla="*/ 27921 h 58401"/>
                      <a:gd name="connsiteX3" fmla="*/ 0 w 40005"/>
                      <a:gd name="connsiteY3" fmla="*/ 33636 h 58401"/>
                      <a:gd name="connsiteX4" fmla="*/ 1905 w 40005"/>
                      <a:gd name="connsiteY4" fmla="*/ 46971 h 58401"/>
                      <a:gd name="connsiteX5" fmla="*/ 3810 w 40005"/>
                      <a:gd name="connsiteY5" fmla="*/ 52686 h 58401"/>
                      <a:gd name="connsiteX6" fmla="*/ 15240 w 40005"/>
                      <a:gd name="connsiteY6" fmla="*/ 56496 h 58401"/>
                      <a:gd name="connsiteX7" fmla="*/ 20955 w 40005"/>
                      <a:gd name="connsiteY7" fmla="*/ 58401 h 58401"/>
                      <a:gd name="connsiteX8" fmla="*/ 28575 w 40005"/>
                      <a:gd name="connsiteY8" fmla="*/ 54591 h 58401"/>
                      <a:gd name="connsiteX9" fmla="*/ 32385 w 40005"/>
                      <a:gd name="connsiteY9" fmla="*/ 48876 h 58401"/>
                      <a:gd name="connsiteX10" fmla="*/ 40005 w 40005"/>
                      <a:gd name="connsiteY10" fmla="*/ 16491 h 58401"/>
                      <a:gd name="connsiteX11" fmla="*/ 32385 w 40005"/>
                      <a:gd name="connsiteY11" fmla="*/ 5061 h 58401"/>
                      <a:gd name="connsiteX12" fmla="*/ 28575 w 40005"/>
                      <a:gd name="connsiteY12" fmla="*/ 10776 h 58401"/>
                      <a:gd name="connsiteX13" fmla="*/ 22860 w 40005"/>
                      <a:gd name="connsiteY13" fmla="*/ 6966 h 58401"/>
                      <a:gd name="connsiteX14" fmla="*/ 19050 w 40005"/>
                      <a:gd name="connsiteY14" fmla="*/ 1251 h 58401"/>
                      <a:gd name="connsiteX15" fmla="*/ 9525 w 40005"/>
                      <a:gd name="connsiteY15" fmla="*/ 1251 h 584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40005" h="58401">
                        <a:moveTo>
                          <a:pt x="9525" y="1251"/>
                        </a:moveTo>
                        <a:cubicBezTo>
                          <a:pt x="6985" y="1886"/>
                          <a:pt x="4439" y="2860"/>
                          <a:pt x="3810" y="5061"/>
                        </a:cubicBezTo>
                        <a:cubicBezTo>
                          <a:pt x="1709" y="12413"/>
                          <a:pt x="2916" y="20342"/>
                          <a:pt x="1905" y="27921"/>
                        </a:cubicBezTo>
                        <a:cubicBezTo>
                          <a:pt x="1640" y="29911"/>
                          <a:pt x="635" y="31731"/>
                          <a:pt x="0" y="33636"/>
                        </a:cubicBezTo>
                        <a:cubicBezTo>
                          <a:pt x="635" y="38081"/>
                          <a:pt x="1024" y="42568"/>
                          <a:pt x="1905" y="46971"/>
                        </a:cubicBezTo>
                        <a:cubicBezTo>
                          <a:pt x="2299" y="48940"/>
                          <a:pt x="2176" y="51519"/>
                          <a:pt x="3810" y="52686"/>
                        </a:cubicBezTo>
                        <a:cubicBezTo>
                          <a:pt x="7078" y="55020"/>
                          <a:pt x="11430" y="55226"/>
                          <a:pt x="15240" y="56496"/>
                        </a:cubicBezTo>
                        <a:lnTo>
                          <a:pt x="20955" y="58401"/>
                        </a:lnTo>
                        <a:cubicBezTo>
                          <a:pt x="23495" y="57131"/>
                          <a:pt x="26393" y="56409"/>
                          <a:pt x="28575" y="54591"/>
                        </a:cubicBezTo>
                        <a:cubicBezTo>
                          <a:pt x="30334" y="53125"/>
                          <a:pt x="31455" y="50968"/>
                          <a:pt x="32385" y="48876"/>
                        </a:cubicBezTo>
                        <a:cubicBezTo>
                          <a:pt x="36923" y="38665"/>
                          <a:pt x="38191" y="27372"/>
                          <a:pt x="40005" y="16491"/>
                        </a:cubicBezTo>
                        <a:cubicBezTo>
                          <a:pt x="39407" y="14100"/>
                          <a:pt x="38650" y="3808"/>
                          <a:pt x="32385" y="5061"/>
                        </a:cubicBezTo>
                        <a:cubicBezTo>
                          <a:pt x="30140" y="5510"/>
                          <a:pt x="29845" y="8871"/>
                          <a:pt x="28575" y="10776"/>
                        </a:cubicBezTo>
                        <a:cubicBezTo>
                          <a:pt x="26670" y="9506"/>
                          <a:pt x="24479" y="8585"/>
                          <a:pt x="22860" y="6966"/>
                        </a:cubicBezTo>
                        <a:cubicBezTo>
                          <a:pt x="21241" y="5347"/>
                          <a:pt x="21154" y="2153"/>
                          <a:pt x="19050" y="1251"/>
                        </a:cubicBezTo>
                        <a:cubicBezTo>
                          <a:pt x="16132" y="0"/>
                          <a:pt x="12065" y="616"/>
                          <a:pt x="9525" y="1251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695" name="Figura a mano libera 694"/>
                  <p:cNvSpPr/>
                  <p:nvPr/>
                </p:nvSpPr>
                <p:spPr>
                  <a:xfrm>
                    <a:off x="4217670" y="3579243"/>
                    <a:ext cx="46713" cy="44067"/>
                  </a:xfrm>
                  <a:custGeom>
                    <a:avLst/>
                    <a:gdLst>
                      <a:gd name="connsiteX0" fmla="*/ 20955 w 46713"/>
                      <a:gd name="connsiteY0" fmla="*/ 4062 h 44067"/>
                      <a:gd name="connsiteX1" fmla="*/ 1905 w 46713"/>
                      <a:gd name="connsiteY1" fmla="*/ 4062 h 44067"/>
                      <a:gd name="connsiteX2" fmla="*/ 0 w 46713"/>
                      <a:gd name="connsiteY2" fmla="*/ 9777 h 44067"/>
                      <a:gd name="connsiteX3" fmla="*/ 7620 w 46713"/>
                      <a:gd name="connsiteY3" fmla="*/ 36447 h 44067"/>
                      <a:gd name="connsiteX4" fmla="*/ 13335 w 46713"/>
                      <a:gd name="connsiteY4" fmla="*/ 40257 h 44067"/>
                      <a:gd name="connsiteX5" fmla="*/ 24765 w 46713"/>
                      <a:gd name="connsiteY5" fmla="*/ 44067 h 44067"/>
                      <a:gd name="connsiteX6" fmla="*/ 32385 w 46713"/>
                      <a:gd name="connsiteY6" fmla="*/ 42162 h 44067"/>
                      <a:gd name="connsiteX7" fmla="*/ 36195 w 46713"/>
                      <a:gd name="connsiteY7" fmla="*/ 5967 h 44067"/>
                      <a:gd name="connsiteX8" fmla="*/ 30480 w 46713"/>
                      <a:gd name="connsiteY8" fmla="*/ 4062 h 44067"/>
                      <a:gd name="connsiteX9" fmla="*/ 20955 w 46713"/>
                      <a:gd name="connsiteY9" fmla="*/ 4062 h 44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6713" h="44067">
                        <a:moveTo>
                          <a:pt x="20955" y="4062"/>
                        </a:moveTo>
                        <a:cubicBezTo>
                          <a:pt x="16193" y="4062"/>
                          <a:pt x="9013" y="0"/>
                          <a:pt x="1905" y="4062"/>
                        </a:cubicBezTo>
                        <a:cubicBezTo>
                          <a:pt x="162" y="5058"/>
                          <a:pt x="635" y="7872"/>
                          <a:pt x="0" y="9777"/>
                        </a:cubicBezTo>
                        <a:cubicBezTo>
                          <a:pt x="1071" y="18345"/>
                          <a:pt x="789" y="29616"/>
                          <a:pt x="7620" y="36447"/>
                        </a:cubicBezTo>
                        <a:cubicBezTo>
                          <a:pt x="9239" y="38066"/>
                          <a:pt x="11243" y="39327"/>
                          <a:pt x="13335" y="40257"/>
                        </a:cubicBezTo>
                        <a:cubicBezTo>
                          <a:pt x="17005" y="41888"/>
                          <a:pt x="24765" y="44067"/>
                          <a:pt x="24765" y="44067"/>
                        </a:cubicBezTo>
                        <a:cubicBezTo>
                          <a:pt x="27305" y="43432"/>
                          <a:pt x="29979" y="43193"/>
                          <a:pt x="32385" y="42162"/>
                        </a:cubicBezTo>
                        <a:cubicBezTo>
                          <a:pt x="46713" y="36021"/>
                          <a:pt x="40050" y="23315"/>
                          <a:pt x="36195" y="5967"/>
                        </a:cubicBezTo>
                        <a:cubicBezTo>
                          <a:pt x="35759" y="4007"/>
                          <a:pt x="32476" y="4284"/>
                          <a:pt x="30480" y="4062"/>
                        </a:cubicBezTo>
                        <a:cubicBezTo>
                          <a:pt x="26693" y="3641"/>
                          <a:pt x="25717" y="4062"/>
                          <a:pt x="20955" y="4062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696" name="Ovale 695"/>
                  <p:cNvSpPr/>
                  <p:nvPr/>
                </p:nvSpPr>
                <p:spPr>
                  <a:xfrm>
                    <a:off x="4024938" y="3435348"/>
                    <a:ext cx="45719" cy="45719"/>
                  </a:xfrm>
                  <a:prstGeom prst="ellipse">
                    <a:avLst/>
                  </a:prstGeom>
                  <a:grp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697" name="Figura a mano libera 696"/>
                  <p:cNvSpPr/>
                  <p:nvPr/>
                </p:nvSpPr>
                <p:spPr>
                  <a:xfrm>
                    <a:off x="4099813" y="3366924"/>
                    <a:ext cx="40379" cy="32891"/>
                  </a:xfrm>
                  <a:custGeom>
                    <a:avLst/>
                    <a:gdLst>
                      <a:gd name="connsiteX0" fmla="*/ 12573 w 40379"/>
                      <a:gd name="connsiteY0" fmla="*/ 12867 h 32891"/>
                      <a:gd name="connsiteX1" fmla="*/ 3048 w 40379"/>
                      <a:gd name="connsiteY1" fmla="*/ 14772 h 32891"/>
                      <a:gd name="connsiteX2" fmla="*/ 3048 w 40379"/>
                      <a:gd name="connsiteY2" fmla="*/ 26202 h 32891"/>
                      <a:gd name="connsiteX3" fmla="*/ 8763 w 40379"/>
                      <a:gd name="connsiteY3" fmla="*/ 28107 h 32891"/>
                      <a:gd name="connsiteX4" fmla="*/ 22098 w 40379"/>
                      <a:gd name="connsiteY4" fmla="*/ 31917 h 32891"/>
                      <a:gd name="connsiteX5" fmla="*/ 24003 w 40379"/>
                      <a:gd name="connsiteY5" fmla="*/ 3342 h 32891"/>
                      <a:gd name="connsiteX6" fmla="*/ 12573 w 40379"/>
                      <a:gd name="connsiteY6" fmla="*/ 7152 h 32891"/>
                      <a:gd name="connsiteX7" fmla="*/ 12573 w 40379"/>
                      <a:gd name="connsiteY7" fmla="*/ 12867 h 32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379" h="32891">
                        <a:moveTo>
                          <a:pt x="12573" y="12867"/>
                        </a:moveTo>
                        <a:cubicBezTo>
                          <a:pt x="10986" y="14137"/>
                          <a:pt x="5742" y="12976"/>
                          <a:pt x="3048" y="14772"/>
                        </a:cubicBezTo>
                        <a:cubicBezTo>
                          <a:pt x="0" y="16804"/>
                          <a:pt x="1016" y="24170"/>
                          <a:pt x="3048" y="26202"/>
                        </a:cubicBezTo>
                        <a:cubicBezTo>
                          <a:pt x="4468" y="27622"/>
                          <a:pt x="6832" y="27555"/>
                          <a:pt x="8763" y="28107"/>
                        </a:cubicBezTo>
                        <a:cubicBezTo>
                          <a:pt x="25507" y="32891"/>
                          <a:pt x="8395" y="27349"/>
                          <a:pt x="22098" y="31917"/>
                        </a:cubicBezTo>
                        <a:cubicBezTo>
                          <a:pt x="33586" y="28088"/>
                          <a:pt x="40379" y="27906"/>
                          <a:pt x="24003" y="3342"/>
                        </a:cubicBezTo>
                        <a:cubicBezTo>
                          <a:pt x="21775" y="0"/>
                          <a:pt x="12573" y="7152"/>
                          <a:pt x="12573" y="7152"/>
                        </a:cubicBezTo>
                        <a:cubicBezTo>
                          <a:pt x="10066" y="14674"/>
                          <a:pt x="14160" y="11597"/>
                          <a:pt x="12573" y="12867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</p:grpSp>
            <p:grpSp>
              <p:nvGrpSpPr>
                <p:cNvPr id="12" name="Gruppo 962"/>
                <p:cNvGrpSpPr/>
                <p:nvPr/>
              </p:nvGrpSpPr>
              <p:grpSpPr>
                <a:xfrm>
                  <a:off x="3805227" y="3563622"/>
                  <a:ext cx="275385" cy="235266"/>
                  <a:chOff x="3958143" y="3715704"/>
                  <a:chExt cx="275385" cy="235266"/>
                </a:xfrm>
                <a:solidFill>
                  <a:srgbClr val="FFFF00"/>
                </a:solidFill>
              </p:grpSpPr>
              <p:sp>
                <p:nvSpPr>
                  <p:cNvPr id="692" name="Figura a mano libera 691"/>
                  <p:cNvSpPr/>
                  <p:nvPr/>
                </p:nvSpPr>
                <p:spPr>
                  <a:xfrm>
                    <a:off x="3958143" y="3715704"/>
                    <a:ext cx="32832" cy="33359"/>
                  </a:xfrm>
                  <a:custGeom>
                    <a:avLst/>
                    <a:gdLst>
                      <a:gd name="connsiteX0" fmla="*/ 4257 w 32832"/>
                      <a:gd name="connsiteY0" fmla="*/ 7620 h 33359"/>
                      <a:gd name="connsiteX1" fmla="*/ 447 w 32832"/>
                      <a:gd name="connsiteY1" fmla="*/ 13335 h 33359"/>
                      <a:gd name="connsiteX2" fmla="*/ 2352 w 32832"/>
                      <a:gd name="connsiteY2" fmla="*/ 26670 h 33359"/>
                      <a:gd name="connsiteX3" fmla="*/ 8067 w 32832"/>
                      <a:gd name="connsiteY3" fmla="*/ 28575 h 33359"/>
                      <a:gd name="connsiteX4" fmla="*/ 21402 w 32832"/>
                      <a:gd name="connsiteY4" fmla="*/ 32385 h 33359"/>
                      <a:gd name="connsiteX5" fmla="*/ 30927 w 32832"/>
                      <a:gd name="connsiteY5" fmla="*/ 19050 h 33359"/>
                      <a:gd name="connsiteX6" fmla="*/ 32832 w 32832"/>
                      <a:gd name="connsiteY6" fmla="*/ 13335 h 33359"/>
                      <a:gd name="connsiteX7" fmla="*/ 27117 w 32832"/>
                      <a:gd name="connsiteY7" fmla="*/ 7620 h 33359"/>
                      <a:gd name="connsiteX8" fmla="*/ 15687 w 32832"/>
                      <a:gd name="connsiteY8" fmla="*/ 0 h 33359"/>
                      <a:gd name="connsiteX9" fmla="*/ 4257 w 32832"/>
                      <a:gd name="connsiteY9" fmla="*/ 7620 h 3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2832" h="33359">
                        <a:moveTo>
                          <a:pt x="4257" y="7620"/>
                        </a:moveTo>
                        <a:cubicBezTo>
                          <a:pt x="1717" y="9842"/>
                          <a:pt x="675" y="11057"/>
                          <a:pt x="447" y="13335"/>
                        </a:cubicBezTo>
                        <a:cubicBezTo>
                          <a:pt x="0" y="17803"/>
                          <a:pt x="344" y="22654"/>
                          <a:pt x="2352" y="26670"/>
                        </a:cubicBezTo>
                        <a:cubicBezTo>
                          <a:pt x="3250" y="28466"/>
                          <a:pt x="6136" y="28023"/>
                          <a:pt x="8067" y="28575"/>
                        </a:cubicBezTo>
                        <a:cubicBezTo>
                          <a:pt x="24811" y="33359"/>
                          <a:pt x="7699" y="27817"/>
                          <a:pt x="21402" y="32385"/>
                        </a:cubicBezTo>
                        <a:cubicBezTo>
                          <a:pt x="30927" y="29210"/>
                          <a:pt x="26482" y="32385"/>
                          <a:pt x="30927" y="19050"/>
                        </a:cubicBezTo>
                        <a:lnTo>
                          <a:pt x="32832" y="13335"/>
                        </a:lnTo>
                        <a:cubicBezTo>
                          <a:pt x="30927" y="11430"/>
                          <a:pt x="29244" y="9274"/>
                          <a:pt x="27117" y="7620"/>
                        </a:cubicBezTo>
                        <a:cubicBezTo>
                          <a:pt x="23503" y="4809"/>
                          <a:pt x="15687" y="0"/>
                          <a:pt x="15687" y="0"/>
                        </a:cubicBezTo>
                        <a:cubicBezTo>
                          <a:pt x="1752" y="2323"/>
                          <a:pt x="6797" y="5398"/>
                          <a:pt x="4257" y="7620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  <p:sp>
                <p:nvSpPr>
                  <p:cNvPr id="693" name="Figura a mano libera 692"/>
                  <p:cNvSpPr/>
                  <p:nvPr/>
                </p:nvSpPr>
                <p:spPr>
                  <a:xfrm>
                    <a:off x="4181475" y="3925883"/>
                    <a:ext cx="52053" cy="25087"/>
                  </a:xfrm>
                  <a:custGeom>
                    <a:avLst/>
                    <a:gdLst>
                      <a:gd name="connsiteX0" fmla="*/ 34290 w 52053"/>
                      <a:gd name="connsiteY0" fmla="*/ 2227 h 25087"/>
                      <a:gd name="connsiteX1" fmla="*/ 3810 w 52053"/>
                      <a:gd name="connsiteY1" fmla="*/ 7942 h 25087"/>
                      <a:gd name="connsiteX2" fmla="*/ 0 w 52053"/>
                      <a:gd name="connsiteY2" fmla="*/ 15562 h 25087"/>
                      <a:gd name="connsiteX3" fmla="*/ 1905 w 52053"/>
                      <a:gd name="connsiteY3" fmla="*/ 21277 h 25087"/>
                      <a:gd name="connsiteX4" fmla="*/ 13335 w 52053"/>
                      <a:gd name="connsiteY4" fmla="*/ 25087 h 25087"/>
                      <a:gd name="connsiteX5" fmla="*/ 49530 w 52053"/>
                      <a:gd name="connsiteY5" fmla="*/ 23182 h 25087"/>
                      <a:gd name="connsiteX6" fmla="*/ 47625 w 52053"/>
                      <a:gd name="connsiteY6" fmla="*/ 15562 h 25087"/>
                      <a:gd name="connsiteX7" fmla="*/ 38100 w 52053"/>
                      <a:gd name="connsiteY7" fmla="*/ 2227 h 25087"/>
                      <a:gd name="connsiteX8" fmla="*/ 34290 w 52053"/>
                      <a:gd name="connsiteY8" fmla="*/ 2227 h 250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2053" h="25087">
                        <a:moveTo>
                          <a:pt x="34290" y="2227"/>
                        </a:moveTo>
                        <a:cubicBezTo>
                          <a:pt x="28575" y="3179"/>
                          <a:pt x="10428" y="0"/>
                          <a:pt x="3810" y="7942"/>
                        </a:cubicBezTo>
                        <a:cubicBezTo>
                          <a:pt x="1992" y="10124"/>
                          <a:pt x="1270" y="13022"/>
                          <a:pt x="0" y="15562"/>
                        </a:cubicBezTo>
                        <a:cubicBezTo>
                          <a:pt x="635" y="17467"/>
                          <a:pt x="271" y="20110"/>
                          <a:pt x="1905" y="21277"/>
                        </a:cubicBezTo>
                        <a:cubicBezTo>
                          <a:pt x="5173" y="23611"/>
                          <a:pt x="13335" y="25087"/>
                          <a:pt x="13335" y="25087"/>
                        </a:cubicBezTo>
                        <a:lnTo>
                          <a:pt x="49530" y="23182"/>
                        </a:lnTo>
                        <a:cubicBezTo>
                          <a:pt x="52053" y="22481"/>
                          <a:pt x="48377" y="18070"/>
                          <a:pt x="47625" y="15562"/>
                        </a:cubicBezTo>
                        <a:cubicBezTo>
                          <a:pt x="44464" y="5024"/>
                          <a:pt x="46983" y="4004"/>
                          <a:pt x="38100" y="2227"/>
                        </a:cubicBezTo>
                        <a:cubicBezTo>
                          <a:pt x="36855" y="1978"/>
                          <a:pt x="40005" y="1275"/>
                          <a:pt x="34290" y="2227"/>
                        </a:cubicBezTo>
                        <a:close/>
                      </a:path>
                    </a:pathLst>
                  </a:custGeom>
                  <a:grp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</p:grpSp>
          </p:grpSp>
        </p:grpSp>
      </p:grpSp>
      <p:grpSp>
        <p:nvGrpSpPr>
          <p:cNvPr id="13" name="Gruppo 822"/>
          <p:cNvGrpSpPr>
            <a:grpSpLocks/>
          </p:cNvGrpSpPr>
          <p:nvPr/>
        </p:nvGrpSpPr>
        <p:grpSpPr bwMode="auto">
          <a:xfrm>
            <a:off x="1230313" y="1463675"/>
            <a:ext cx="7913687" cy="3038475"/>
            <a:chOff x="1230313" y="1463675"/>
            <a:chExt cx="7913687" cy="3038475"/>
          </a:xfrm>
        </p:grpSpPr>
        <p:grpSp>
          <p:nvGrpSpPr>
            <p:cNvPr id="14" name="Gruppo 705"/>
            <p:cNvGrpSpPr/>
            <p:nvPr/>
          </p:nvGrpSpPr>
          <p:grpSpPr>
            <a:xfrm>
              <a:off x="3322938" y="1968480"/>
              <a:ext cx="1230665" cy="546613"/>
              <a:chOff x="3323140" y="1971162"/>
              <a:chExt cx="1230665" cy="546613"/>
            </a:xfrm>
            <a:solidFill>
              <a:srgbClr val="FF0000"/>
            </a:solidFill>
          </p:grpSpPr>
          <p:sp>
            <p:nvSpPr>
              <p:cNvPr id="991" name="Freeform 195"/>
              <p:cNvSpPr>
                <a:spLocks/>
              </p:cNvSpPr>
              <p:nvPr/>
            </p:nvSpPr>
            <p:spPr bwMode="auto">
              <a:xfrm>
                <a:off x="3901114" y="2041506"/>
                <a:ext cx="96838" cy="103187"/>
              </a:xfrm>
              <a:custGeom>
                <a:avLst/>
                <a:gdLst/>
                <a:ahLst/>
                <a:cxnLst>
                  <a:cxn ang="0">
                    <a:pos x="65" y="45"/>
                  </a:cxn>
                  <a:cxn ang="0">
                    <a:pos x="41" y="77"/>
                  </a:cxn>
                  <a:cxn ang="0">
                    <a:pos x="9" y="105"/>
                  </a:cxn>
                  <a:cxn ang="0">
                    <a:pos x="57" y="129"/>
                  </a:cxn>
                  <a:cxn ang="0">
                    <a:pos x="85" y="117"/>
                  </a:cxn>
                  <a:cxn ang="0">
                    <a:pos x="109" y="101"/>
                  </a:cxn>
                  <a:cxn ang="0">
                    <a:pos x="121" y="65"/>
                  </a:cxn>
                  <a:cxn ang="0">
                    <a:pos x="125" y="53"/>
                  </a:cxn>
                  <a:cxn ang="0">
                    <a:pos x="93" y="21"/>
                  </a:cxn>
                  <a:cxn ang="0">
                    <a:pos x="73" y="45"/>
                  </a:cxn>
                  <a:cxn ang="0">
                    <a:pos x="65" y="45"/>
                  </a:cxn>
                </a:cxnLst>
                <a:rect l="0" t="0" r="r" b="b"/>
                <a:pathLst>
                  <a:path w="125" h="139">
                    <a:moveTo>
                      <a:pt x="65" y="45"/>
                    </a:moveTo>
                    <a:cubicBezTo>
                      <a:pt x="60" y="61"/>
                      <a:pt x="55" y="68"/>
                      <a:pt x="41" y="77"/>
                    </a:cubicBezTo>
                    <a:cubicBezTo>
                      <a:pt x="33" y="89"/>
                      <a:pt x="9" y="105"/>
                      <a:pt x="9" y="105"/>
                    </a:cubicBezTo>
                    <a:cubicBezTo>
                      <a:pt x="0" y="133"/>
                      <a:pt x="36" y="127"/>
                      <a:pt x="57" y="129"/>
                    </a:cubicBezTo>
                    <a:cubicBezTo>
                      <a:pt x="87" y="139"/>
                      <a:pt x="73" y="129"/>
                      <a:pt x="85" y="117"/>
                    </a:cubicBezTo>
                    <a:lnTo>
                      <a:pt x="109" y="101"/>
                    </a:lnTo>
                    <a:cubicBezTo>
                      <a:pt x="109" y="101"/>
                      <a:pt x="121" y="65"/>
                      <a:pt x="121" y="65"/>
                    </a:cubicBezTo>
                    <a:cubicBezTo>
                      <a:pt x="122" y="61"/>
                      <a:pt x="125" y="53"/>
                      <a:pt x="125" y="53"/>
                    </a:cubicBezTo>
                    <a:cubicBezTo>
                      <a:pt x="116" y="6"/>
                      <a:pt x="124" y="0"/>
                      <a:pt x="93" y="21"/>
                    </a:cubicBezTo>
                    <a:cubicBezTo>
                      <a:pt x="73" y="51"/>
                      <a:pt x="99" y="14"/>
                      <a:pt x="73" y="45"/>
                    </a:cubicBezTo>
                    <a:cubicBezTo>
                      <a:pt x="63" y="57"/>
                      <a:pt x="65" y="64"/>
                      <a:pt x="65" y="45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2" name="Freeform 196"/>
              <p:cNvSpPr>
                <a:spLocks/>
              </p:cNvSpPr>
              <p:nvPr/>
            </p:nvSpPr>
            <p:spPr bwMode="auto">
              <a:xfrm>
                <a:off x="3654425" y="2074863"/>
                <a:ext cx="79375" cy="52387"/>
              </a:xfrm>
              <a:custGeom>
                <a:avLst/>
                <a:gdLst/>
                <a:ahLst/>
                <a:cxnLst>
                  <a:cxn ang="0">
                    <a:pos x="70" y="65"/>
                  </a:cxn>
                  <a:cxn ang="0">
                    <a:pos x="74" y="53"/>
                  </a:cxn>
                  <a:cxn ang="0">
                    <a:pos x="98" y="45"/>
                  </a:cxn>
                  <a:cxn ang="0">
                    <a:pos x="94" y="9"/>
                  </a:cxn>
                  <a:cxn ang="0">
                    <a:pos x="42" y="13"/>
                  </a:cxn>
                  <a:cxn ang="0">
                    <a:pos x="6" y="37"/>
                  </a:cxn>
                  <a:cxn ang="0">
                    <a:pos x="2" y="49"/>
                  </a:cxn>
                  <a:cxn ang="0">
                    <a:pos x="70" y="65"/>
                  </a:cxn>
                </a:cxnLst>
                <a:rect l="0" t="0" r="r" b="b"/>
                <a:pathLst>
                  <a:path w="104" h="70">
                    <a:moveTo>
                      <a:pt x="70" y="65"/>
                    </a:moveTo>
                    <a:cubicBezTo>
                      <a:pt x="71" y="61"/>
                      <a:pt x="71" y="55"/>
                      <a:pt x="74" y="53"/>
                    </a:cubicBezTo>
                    <a:cubicBezTo>
                      <a:pt x="81" y="48"/>
                      <a:pt x="98" y="45"/>
                      <a:pt x="98" y="45"/>
                    </a:cubicBezTo>
                    <a:cubicBezTo>
                      <a:pt x="97" y="33"/>
                      <a:pt x="104" y="15"/>
                      <a:pt x="94" y="9"/>
                    </a:cubicBezTo>
                    <a:cubicBezTo>
                      <a:pt x="79" y="0"/>
                      <a:pt x="59" y="9"/>
                      <a:pt x="42" y="13"/>
                    </a:cubicBezTo>
                    <a:cubicBezTo>
                      <a:pt x="28" y="17"/>
                      <a:pt x="6" y="37"/>
                      <a:pt x="6" y="37"/>
                    </a:cubicBezTo>
                    <a:cubicBezTo>
                      <a:pt x="5" y="41"/>
                      <a:pt x="0" y="45"/>
                      <a:pt x="2" y="49"/>
                    </a:cubicBezTo>
                    <a:cubicBezTo>
                      <a:pt x="7" y="61"/>
                      <a:pt x="60" y="70"/>
                      <a:pt x="70" y="65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3" name="Freeform 197"/>
              <p:cNvSpPr>
                <a:spLocks/>
              </p:cNvSpPr>
              <p:nvPr/>
            </p:nvSpPr>
            <p:spPr bwMode="auto">
              <a:xfrm>
                <a:off x="3466465" y="2101197"/>
                <a:ext cx="92075" cy="85725"/>
              </a:xfrm>
              <a:custGeom>
                <a:avLst/>
                <a:gdLst/>
                <a:ahLst/>
                <a:cxnLst>
                  <a:cxn ang="0">
                    <a:pos x="95" y="0"/>
                  </a:cxn>
                  <a:cxn ang="0">
                    <a:pos x="11" y="80"/>
                  </a:cxn>
                  <a:cxn ang="0">
                    <a:pos x="83" y="92"/>
                  </a:cxn>
                  <a:cxn ang="0">
                    <a:pos x="111" y="44"/>
                  </a:cxn>
                  <a:cxn ang="0">
                    <a:pos x="95" y="0"/>
                  </a:cxn>
                </a:cxnLst>
                <a:rect l="0" t="0" r="r" b="b"/>
                <a:pathLst>
                  <a:path w="120" h="114">
                    <a:moveTo>
                      <a:pt x="95" y="0"/>
                    </a:moveTo>
                    <a:cubicBezTo>
                      <a:pt x="71" y="35"/>
                      <a:pt x="46" y="57"/>
                      <a:pt x="11" y="80"/>
                    </a:cubicBezTo>
                    <a:cubicBezTo>
                      <a:pt x="0" y="114"/>
                      <a:pt x="70" y="93"/>
                      <a:pt x="83" y="92"/>
                    </a:cubicBezTo>
                    <a:cubicBezTo>
                      <a:pt x="94" y="75"/>
                      <a:pt x="105" y="62"/>
                      <a:pt x="111" y="44"/>
                    </a:cubicBezTo>
                    <a:cubicBezTo>
                      <a:pt x="107" y="0"/>
                      <a:pt x="120" y="8"/>
                      <a:pt x="95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4" name="Freeform 198"/>
              <p:cNvSpPr>
                <a:spLocks/>
              </p:cNvSpPr>
              <p:nvPr/>
            </p:nvSpPr>
            <p:spPr bwMode="auto">
              <a:xfrm>
                <a:off x="3549636" y="2309813"/>
                <a:ext cx="52388" cy="49212"/>
              </a:xfrm>
              <a:custGeom>
                <a:avLst/>
                <a:gdLst/>
                <a:ahLst/>
                <a:cxnLst>
                  <a:cxn ang="0">
                    <a:pos x="40" y="44"/>
                  </a:cxn>
                  <a:cxn ang="0">
                    <a:pos x="48" y="8"/>
                  </a:cxn>
                  <a:cxn ang="0">
                    <a:pos x="24" y="0"/>
                  </a:cxn>
                  <a:cxn ang="0">
                    <a:pos x="24" y="36"/>
                  </a:cxn>
                  <a:cxn ang="0">
                    <a:pos x="40" y="44"/>
                  </a:cxn>
                </a:cxnLst>
                <a:rect l="0" t="0" r="r" b="b"/>
                <a:pathLst>
                  <a:path w="69" h="65">
                    <a:moveTo>
                      <a:pt x="40" y="44"/>
                    </a:moveTo>
                    <a:cubicBezTo>
                      <a:pt x="56" y="39"/>
                      <a:pt x="69" y="39"/>
                      <a:pt x="48" y="8"/>
                    </a:cubicBezTo>
                    <a:cubicBezTo>
                      <a:pt x="43" y="1"/>
                      <a:pt x="24" y="0"/>
                      <a:pt x="24" y="0"/>
                    </a:cubicBezTo>
                    <a:cubicBezTo>
                      <a:pt x="0" y="8"/>
                      <a:pt x="7" y="24"/>
                      <a:pt x="24" y="36"/>
                    </a:cubicBezTo>
                    <a:cubicBezTo>
                      <a:pt x="26" y="43"/>
                      <a:pt x="40" y="65"/>
                      <a:pt x="40" y="4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5" name="Freeform 199"/>
              <p:cNvSpPr>
                <a:spLocks/>
              </p:cNvSpPr>
              <p:nvPr/>
            </p:nvSpPr>
            <p:spPr bwMode="auto">
              <a:xfrm>
                <a:off x="3778250" y="2482850"/>
                <a:ext cx="28575" cy="3492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7" y="40"/>
                  </a:cxn>
                  <a:cxn ang="0">
                    <a:pos x="1" y="0"/>
                  </a:cxn>
                </a:cxnLst>
                <a:rect l="0" t="0" r="r" b="b"/>
                <a:pathLst>
                  <a:path w="37" h="49">
                    <a:moveTo>
                      <a:pt x="1" y="0"/>
                    </a:moveTo>
                    <a:cubicBezTo>
                      <a:pt x="5" y="40"/>
                      <a:pt x="0" y="49"/>
                      <a:pt x="37" y="40"/>
                    </a:cubicBezTo>
                    <a:cubicBezTo>
                      <a:pt x="33" y="8"/>
                      <a:pt x="33" y="0"/>
                      <a:pt x="1" y="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6" name="Freeform 198"/>
              <p:cNvSpPr>
                <a:spLocks/>
              </p:cNvSpPr>
              <p:nvPr/>
            </p:nvSpPr>
            <p:spPr bwMode="auto">
              <a:xfrm rot="4880060">
                <a:off x="3325192" y="2234270"/>
                <a:ext cx="75513" cy="79618"/>
              </a:xfrm>
              <a:custGeom>
                <a:avLst/>
                <a:gdLst/>
                <a:ahLst/>
                <a:cxnLst>
                  <a:cxn ang="0">
                    <a:pos x="40" y="44"/>
                  </a:cxn>
                  <a:cxn ang="0">
                    <a:pos x="48" y="8"/>
                  </a:cxn>
                  <a:cxn ang="0">
                    <a:pos x="24" y="0"/>
                  </a:cxn>
                  <a:cxn ang="0">
                    <a:pos x="24" y="36"/>
                  </a:cxn>
                  <a:cxn ang="0">
                    <a:pos x="40" y="44"/>
                  </a:cxn>
                </a:cxnLst>
                <a:rect l="0" t="0" r="r" b="b"/>
                <a:pathLst>
                  <a:path w="69" h="65">
                    <a:moveTo>
                      <a:pt x="40" y="44"/>
                    </a:moveTo>
                    <a:cubicBezTo>
                      <a:pt x="56" y="39"/>
                      <a:pt x="69" y="39"/>
                      <a:pt x="48" y="8"/>
                    </a:cubicBezTo>
                    <a:cubicBezTo>
                      <a:pt x="43" y="1"/>
                      <a:pt x="24" y="0"/>
                      <a:pt x="24" y="0"/>
                    </a:cubicBezTo>
                    <a:cubicBezTo>
                      <a:pt x="0" y="8"/>
                      <a:pt x="7" y="24"/>
                      <a:pt x="24" y="36"/>
                    </a:cubicBezTo>
                    <a:cubicBezTo>
                      <a:pt x="26" y="43"/>
                      <a:pt x="40" y="65"/>
                      <a:pt x="40" y="44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7" name="Freeform 165"/>
              <p:cNvSpPr>
                <a:spLocks/>
              </p:cNvSpPr>
              <p:nvPr/>
            </p:nvSpPr>
            <p:spPr bwMode="auto">
              <a:xfrm>
                <a:off x="4005588" y="1990100"/>
                <a:ext cx="46038" cy="46037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0" y="28"/>
                  </a:cxn>
                  <a:cxn ang="0">
                    <a:pos x="33" y="58"/>
                  </a:cxn>
                  <a:cxn ang="0">
                    <a:pos x="54" y="55"/>
                  </a:cxn>
                  <a:cxn ang="0">
                    <a:pos x="51" y="22"/>
                  </a:cxn>
                  <a:cxn ang="0">
                    <a:pos x="24" y="10"/>
                  </a:cxn>
                </a:cxnLst>
                <a:rect l="0" t="0" r="r" b="b"/>
                <a:pathLst>
                  <a:path w="59" h="61">
                    <a:moveTo>
                      <a:pt x="24" y="10"/>
                    </a:moveTo>
                    <a:cubicBezTo>
                      <a:pt x="12" y="14"/>
                      <a:pt x="7" y="18"/>
                      <a:pt x="0" y="28"/>
                    </a:cubicBezTo>
                    <a:cubicBezTo>
                      <a:pt x="4" y="52"/>
                      <a:pt x="11" y="52"/>
                      <a:pt x="33" y="58"/>
                    </a:cubicBezTo>
                    <a:cubicBezTo>
                      <a:pt x="40" y="57"/>
                      <a:pt x="51" y="61"/>
                      <a:pt x="54" y="55"/>
                    </a:cubicBezTo>
                    <a:cubicBezTo>
                      <a:pt x="59" y="45"/>
                      <a:pt x="56" y="32"/>
                      <a:pt x="51" y="22"/>
                    </a:cubicBezTo>
                    <a:cubicBezTo>
                      <a:pt x="47" y="13"/>
                      <a:pt x="24" y="0"/>
                      <a:pt x="24" y="1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8" name="Freeform 165"/>
              <p:cNvSpPr>
                <a:spLocks/>
              </p:cNvSpPr>
              <p:nvPr/>
            </p:nvSpPr>
            <p:spPr bwMode="auto">
              <a:xfrm>
                <a:off x="3777006" y="2136821"/>
                <a:ext cx="46038" cy="46037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0" y="28"/>
                  </a:cxn>
                  <a:cxn ang="0">
                    <a:pos x="33" y="58"/>
                  </a:cxn>
                  <a:cxn ang="0">
                    <a:pos x="54" y="55"/>
                  </a:cxn>
                  <a:cxn ang="0">
                    <a:pos x="51" y="22"/>
                  </a:cxn>
                  <a:cxn ang="0">
                    <a:pos x="24" y="10"/>
                  </a:cxn>
                </a:cxnLst>
                <a:rect l="0" t="0" r="r" b="b"/>
                <a:pathLst>
                  <a:path w="59" h="61">
                    <a:moveTo>
                      <a:pt x="24" y="10"/>
                    </a:moveTo>
                    <a:cubicBezTo>
                      <a:pt x="12" y="14"/>
                      <a:pt x="7" y="18"/>
                      <a:pt x="0" y="28"/>
                    </a:cubicBezTo>
                    <a:cubicBezTo>
                      <a:pt x="4" y="52"/>
                      <a:pt x="11" y="52"/>
                      <a:pt x="33" y="58"/>
                    </a:cubicBezTo>
                    <a:cubicBezTo>
                      <a:pt x="40" y="57"/>
                      <a:pt x="51" y="61"/>
                      <a:pt x="54" y="55"/>
                    </a:cubicBezTo>
                    <a:cubicBezTo>
                      <a:pt x="59" y="45"/>
                      <a:pt x="56" y="32"/>
                      <a:pt x="51" y="22"/>
                    </a:cubicBezTo>
                    <a:cubicBezTo>
                      <a:pt x="47" y="13"/>
                      <a:pt x="24" y="0"/>
                      <a:pt x="24" y="1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9" name="Figura a mano libera 998"/>
              <p:cNvSpPr/>
              <p:nvPr/>
            </p:nvSpPr>
            <p:spPr>
              <a:xfrm>
                <a:off x="4074795" y="1971162"/>
                <a:ext cx="119277" cy="42423"/>
              </a:xfrm>
              <a:custGeom>
                <a:avLst/>
                <a:gdLst>
                  <a:gd name="connsiteX0" fmla="*/ 9525 w 119277"/>
                  <a:gd name="connsiteY0" fmla="*/ 10038 h 42423"/>
                  <a:gd name="connsiteX1" fmla="*/ 80010 w 119277"/>
                  <a:gd name="connsiteY1" fmla="*/ 8133 h 42423"/>
                  <a:gd name="connsiteX2" fmla="*/ 97155 w 119277"/>
                  <a:gd name="connsiteY2" fmla="*/ 19563 h 42423"/>
                  <a:gd name="connsiteX3" fmla="*/ 102870 w 119277"/>
                  <a:gd name="connsiteY3" fmla="*/ 23373 h 42423"/>
                  <a:gd name="connsiteX4" fmla="*/ 116205 w 119277"/>
                  <a:gd name="connsiteY4" fmla="*/ 27183 h 42423"/>
                  <a:gd name="connsiteX5" fmla="*/ 118110 w 119277"/>
                  <a:gd name="connsiteY5" fmla="*/ 32898 h 42423"/>
                  <a:gd name="connsiteX6" fmla="*/ 99060 w 119277"/>
                  <a:gd name="connsiteY6" fmla="*/ 42423 h 42423"/>
                  <a:gd name="connsiteX7" fmla="*/ 66675 w 119277"/>
                  <a:gd name="connsiteY7" fmla="*/ 36708 h 42423"/>
                  <a:gd name="connsiteX8" fmla="*/ 49530 w 119277"/>
                  <a:gd name="connsiteY8" fmla="*/ 27183 h 42423"/>
                  <a:gd name="connsiteX9" fmla="*/ 0 w 119277"/>
                  <a:gd name="connsiteY9" fmla="*/ 21468 h 42423"/>
                  <a:gd name="connsiteX10" fmla="*/ 9525 w 119277"/>
                  <a:gd name="connsiteY10" fmla="*/ 10038 h 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277" h="42423">
                    <a:moveTo>
                      <a:pt x="9525" y="10038"/>
                    </a:moveTo>
                    <a:cubicBezTo>
                      <a:pt x="39640" y="0"/>
                      <a:pt x="16941" y="6099"/>
                      <a:pt x="80010" y="8133"/>
                    </a:cubicBezTo>
                    <a:lnTo>
                      <a:pt x="97155" y="19563"/>
                    </a:lnTo>
                    <a:cubicBezTo>
                      <a:pt x="99060" y="20833"/>
                      <a:pt x="100698" y="22649"/>
                      <a:pt x="102870" y="23373"/>
                    </a:cubicBezTo>
                    <a:cubicBezTo>
                      <a:pt x="111069" y="26106"/>
                      <a:pt x="106637" y="24791"/>
                      <a:pt x="116205" y="27183"/>
                    </a:cubicBezTo>
                    <a:cubicBezTo>
                      <a:pt x="116840" y="29088"/>
                      <a:pt x="119277" y="31264"/>
                      <a:pt x="118110" y="32898"/>
                    </a:cubicBezTo>
                    <a:cubicBezTo>
                      <a:pt x="113179" y="39801"/>
                      <a:pt x="106161" y="40648"/>
                      <a:pt x="99060" y="42423"/>
                    </a:cubicBezTo>
                    <a:cubicBezTo>
                      <a:pt x="92390" y="41817"/>
                      <a:pt x="74289" y="41784"/>
                      <a:pt x="66675" y="36708"/>
                    </a:cubicBezTo>
                    <a:cubicBezTo>
                      <a:pt x="57103" y="30327"/>
                      <a:pt x="58042" y="29504"/>
                      <a:pt x="49530" y="27183"/>
                    </a:cubicBezTo>
                    <a:cubicBezTo>
                      <a:pt x="25941" y="20750"/>
                      <a:pt x="33491" y="23329"/>
                      <a:pt x="0" y="21468"/>
                    </a:cubicBezTo>
                    <a:cubicBezTo>
                      <a:pt x="4806" y="14259"/>
                      <a:pt x="2191" y="17372"/>
                      <a:pt x="9525" y="1003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000" name="Figura a mano libera 999"/>
              <p:cNvSpPr/>
              <p:nvPr/>
            </p:nvSpPr>
            <p:spPr>
              <a:xfrm rot="21414084">
                <a:off x="4434528" y="2029602"/>
                <a:ext cx="119277" cy="42423"/>
              </a:xfrm>
              <a:custGeom>
                <a:avLst/>
                <a:gdLst>
                  <a:gd name="connsiteX0" fmla="*/ 9525 w 119277"/>
                  <a:gd name="connsiteY0" fmla="*/ 10038 h 42423"/>
                  <a:gd name="connsiteX1" fmla="*/ 80010 w 119277"/>
                  <a:gd name="connsiteY1" fmla="*/ 8133 h 42423"/>
                  <a:gd name="connsiteX2" fmla="*/ 97155 w 119277"/>
                  <a:gd name="connsiteY2" fmla="*/ 19563 h 42423"/>
                  <a:gd name="connsiteX3" fmla="*/ 102870 w 119277"/>
                  <a:gd name="connsiteY3" fmla="*/ 23373 h 42423"/>
                  <a:gd name="connsiteX4" fmla="*/ 116205 w 119277"/>
                  <a:gd name="connsiteY4" fmla="*/ 27183 h 42423"/>
                  <a:gd name="connsiteX5" fmla="*/ 118110 w 119277"/>
                  <a:gd name="connsiteY5" fmla="*/ 32898 h 42423"/>
                  <a:gd name="connsiteX6" fmla="*/ 99060 w 119277"/>
                  <a:gd name="connsiteY6" fmla="*/ 42423 h 42423"/>
                  <a:gd name="connsiteX7" fmla="*/ 66675 w 119277"/>
                  <a:gd name="connsiteY7" fmla="*/ 36708 h 42423"/>
                  <a:gd name="connsiteX8" fmla="*/ 49530 w 119277"/>
                  <a:gd name="connsiteY8" fmla="*/ 27183 h 42423"/>
                  <a:gd name="connsiteX9" fmla="*/ 0 w 119277"/>
                  <a:gd name="connsiteY9" fmla="*/ 21468 h 42423"/>
                  <a:gd name="connsiteX10" fmla="*/ 9525 w 119277"/>
                  <a:gd name="connsiteY10" fmla="*/ 10038 h 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277" h="42423">
                    <a:moveTo>
                      <a:pt x="9525" y="10038"/>
                    </a:moveTo>
                    <a:cubicBezTo>
                      <a:pt x="39640" y="0"/>
                      <a:pt x="16941" y="6099"/>
                      <a:pt x="80010" y="8133"/>
                    </a:cubicBezTo>
                    <a:lnTo>
                      <a:pt x="97155" y="19563"/>
                    </a:lnTo>
                    <a:cubicBezTo>
                      <a:pt x="99060" y="20833"/>
                      <a:pt x="100698" y="22649"/>
                      <a:pt x="102870" y="23373"/>
                    </a:cubicBezTo>
                    <a:cubicBezTo>
                      <a:pt x="111069" y="26106"/>
                      <a:pt x="106637" y="24791"/>
                      <a:pt x="116205" y="27183"/>
                    </a:cubicBezTo>
                    <a:cubicBezTo>
                      <a:pt x="116840" y="29088"/>
                      <a:pt x="119277" y="31264"/>
                      <a:pt x="118110" y="32898"/>
                    </a:cubicBezTo>
                    <a:cubicBezTo>
                      <a:pt x="113179" y="39801"/>
                      <a:pt x="106161" y="40648"/>
                      <a:pt x="99060" y="42423"/>
                    </a:cubicBezTo>
                    <a:cubicBezTo>
                      <a:pt x="92390" y="41817"/>
                      <a:pt x="74289" y="41784"/>
                      <a:pt x="66675" y="36708"/>
                    </a:cubicBezTo>
                    <a:cubicBezTo>
                      <a:pt x="57103" y="30327"/>
                      <a:pt x="58042" y="29504"/>
                      <a:pt x="49530" y="27183"/>
                    </a:cubicBezTo>
                    <a:cubicBezTo>
                      <a:pt x="25941" y="20750"/>
                      <a:pt x="33491" y="23329"/>
                      <a:pt x="0" y="21468"/>
                    </a:cubicBezTo>
                    <a:cubicBezTo>
                      <a:pt x="4806" y="14259"/>
                      <a:pt x="2191" y="17372"/>
                      <a:pt x="9525" y="1003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1001" name="Figura a mano libera 1000"/>
              <p:cNvSpPr/>
              <p:nvPr/>
            </p:nvSpPr>
            <p:spPr>
              <a:xfrm rot="10581369">
                <a:off x="4263591" y="1999866"/>
                <a:ext cx="105943" cy="45719"/>
              </a:xfrm>
              <a:custGeom>
                <a:avLst/>
                <a:gdLst>
                  <a:gd name="connsiteX0" fmla="*/ 9525 w 119277"/>
                  <a:gd name="connsiteY0" fmla="*/ 10038 h 42423"/>
                  <a:gd name="connsiteX1" fmla="*/ 80010 w 119277"/>
                  <a:gd name="connsiteY1" fmla="*/ 8133 h 42423"/>
                  <a:gd name="connsiteX2" fmla="*/ 97155 w 119277"/>
                  <a:gd name="connsiteY2" fmla="*/ 19563 h 42423"/>
                  <a:gd name="connsiteX3" fmla="*/ 102870 w 119277"/>
                  <a:gd name="connsiteY3" fmla="*/ 23373 h 42423"/>
                  <a:gd name="connsiteX4" fmla="*/ 116205 w 119277"/>
                  <a:gd name="connsiteY4" fmla="*/ 27183 h 42423"/>
                  <a:gd name="connsiteX5" fmla="*/ 118110 w 119277"/>
                  <a:gd name="connsiteY5" fmla="*/ 32898 h 42423"/>
                  <a:gd name="connsiteX6" fmla="*/ 99060 w 119277"/>
                  <a:gd name="connsiteY6" fmla="*/ 42423 h 42423"/>
                  <a:gd name="connsiteX7" fmla="*/ 66675 w 119277"/>
                  <a:gd name="connsiteY7" fmla="*/ 36708 h 42423"/>
                  <a:gd name="connsiteX8" fmla="*/ 49530 w 119277"/>
                  <a:gd name="connsiteY8" fmla="*/ 27183 h 42423"/>
                  <a:gd name="connsiteX9" fmla="*/ 0 w 119277"/>
                  <a:gd name="connsiteY9" fmla="*/ 21468 h 42423"/>
                  <a:gd name="connsiteX10" fmla="*/ 9525 w 119277"/>
                  <a:gd name="connsiteY10" fmla="*/ 10038 h 42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277" h="42423">
                    <a:moveTo>
                      <a:pt x="9525" y="10038"/>
                    </a:moveTo>
                    <a:cubicBezTo>
                      <a:pt x="39640" y="0"/>
                      <a:pt x="16941" y="6099"/>
                      <a:pt x="80010" y="8133"/>
                    </a:cubicBezTo>
                    <a:lnTo>
                      <a:pt x="97155" y="19563"/>
                    </a:lnTo>
                    <a:cubicBezTo>
                      <a:pt x="99060" y="20833"/>
                      <a:pt x="100698" y="22649"/>
                      <a:pt x="102870" y="23373"/>
                    </a:cubicBezTo>
                    <a:cubicBezTo>
                      <a:pt x="111069" y="26106"/>
                      <a:pt x="106637" y="24791"/>
                      <a:pt x="116205" y="27183"/>
                    </a:cubicBezTo>
                    <a:cubicBezTo>
                      <a:pt x="116840" y="29088"/>
                      <a:pt x="119277" y="31264"/>
                      <a:pt x="118110" y="32898"/>
                    </a:cubicBezTo>
                    <a:cubicBezTo>
                      <a:pt x="113179" y="39801"/>
                      <a:pt x="106161" y="40648"/>
                      <a:pt x="99060" y="42423"/>
                    </a:cubicBezTo>
                    <a:cubicBezTo>
                      <a:pt x="92390" y="41817"/>
                      <a:pt x="74289" y="41784"/>
                      <a:pt x="66675" y="36708"/>
                    </a:cubicBezTo>
                    <a:cubicBezTo>
                      <a:pt x="57103" y="30327"/>
                      <a:pt x="58042" y="29504"/>
                      <a:pt x="49530" y="27183"/>
                    </a:cubicBezTo>
                    <a:cubicBezTo>
                      <a:pt x="25941" y="20750"/>
                      <a:pt x="33491" y="23329"/>
                      <a:pt x="0" y="21468"/>
                    </a:cubicBezTo>
                    <a:cubicBezTo>
                      <a:pt x="4806" y="14259"/>
                      <a:pt x="2191" y="17372"/>
                      <a:pt x="9525" y="1003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sp>
          <p:nvSpPr>
            <p:cNvPr id="825" name="Figura a mano libera 824"/>
            <p:cNvSpPr/>
            <p:nvPr/>
          </p:nvSpPr>
          <p:spPr>
            <a:xfrm>
              <a:off x="1230313" y="4070350"/>
              <a:ext cx="68262" cy="44450"/>
            </a:xfrm>
            <a:custGeom>
              <a:avLst/>
              <a:gdLst>
                <a:gd name="connsiteX0" fmla="*/ 54729 w 68423"/>
                <a:gd name="connsiteY0" fmla="*/ 753 h 44568"/>
                <a:gd name="connsiteX1" fmla="*/ 28059 w 68423"/>
                <a:gd name="connsiteY1" fmla="*/ 2658 h 44568"/>
                <a:gd name="connsiteX2" fmla="*/ 24249 w 68423"/>
                <a:gd name="connsiteY2" fmla="*/ 10278 h 44568"/>
                <a:gd name="connsiteX3" fmla="*/ 12819 w 68423"/>
                <a:gd name="connsiteY3" fmla="*/ 15993 h 44568"/>
                <a:gd name="connsiteX4" fmla="*/ 7104 w 68423"/>
                <a:gd name="connsiteY4" fmla="*/ 19803 h 44568"/>
                <a:gd name="connsiteX5" fmla="*/ 5199 w 68423"/>
                <a:gd name="connsiteY5" fmla="*/ 40758 h 44568"/>
                <a:gd name="connsiteX6" fmla="*/ 10914 w 68423"/>
                <a:gd name="connsiteY6" fmla="*/ 44568 h 44568"/>
                <a:gd name="connsiteX7" fmla="*/ 16629 w 68423"/>
                <a:gd name="connsiteY7" fmla="*/ 42663 h 44568"/>
                <a:gd name="connsiteX8" fmla="*/ 22344 w 68423"/>
                <a:gd name="connsiteY8" fmla="*/ 38853 h 44568"/>
                <a:gd name="connsiteX9" fmla="*/ 39489 w 68423"/>
                <a:gd name="connsiteY9" fmla="*/ 40758 h 44568"/>
                <a:gd name="connsiteX10" fmla="*/ 45204 w 68423"/>
                <a:gd name="connsiteY10" fmla="*/ 42663 h 44568"/>
                <a:gd name="connsiteX11" fmla="*/ 56634 w 68423"/>
                <a:gd name="connsiteY11" fmla="*/ 35043 h 44568"/>
                <a:gd name="connsiteX12" fmla="*/ 58539 w 68423"/>
                <a:gd name="connsiteY12" fmla="*/ 29328 h 44568"/>
                <a:gd name="connsiteX13" fmla="*/ 64254 w 68423"/>
                <a:gd name="connsiteY13" fmla="*/ 27423 h 44568"/>
                <a:gd name="connsiteX14" fmla="*/ 64254 w 68423"/>
                <a:gd name="connsiteY14" fmla="*/ 8373 h 44568"/>
                <a:gd name="connsiteX15" fmla="*/ 58539 w 68423"/>
                <a:gd name="connsiteY15" fmla="*/ 4563 h 44568"/>
                <a:gd name="connsiteX16" fmla="*/ 54729 w 68423"/>
                <a:gd name="connsiteY16" fmla="*/ 753 h 44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423" h="44568">
                  <a:moveTo>
                    <a:pt x="54729" y="753"/>
                  </a:moveTo>
                  <a:cubicBezTo>
                    <a:pt x="49649" y="436"/>
                    <a:pt x="36566" y="0"/>
                    <a:pt x="28059" y="2658"/>
                  </a:cubicBezTo>
                  <a:cubicBezTo>
                    <a:pt x="25348" y="3505"/>
                    <a:pt x="26067" y="8096"/>
                    <a:pt x="24249" y="10278"/>
                  </a:cubicBezTo>
                  <a:cubicBezTo>
                    <a:pt x="20349" y="14958"/>
                    <a:pt x="17648" y="13578"/>
                    <a:pt x="12819" y="15993"/>
                  </a:cubicBezTo>
                  <a:cubicBezTo>
                    <a:pt x="10771" y="17017"/>
                    <a:pt x="9009" y="18533"/>
                    <a:pt x="7104" y="19803"/>
                  </a:cubicBezTo>
                  <a:cubicBezTo>
                    <a:pt x="1800" y="27759"/>
                    <a:pt x="0" y="27761"/>
                    <a:pt x="5199" y="40758"/>
                  </a:cubicBezTo>
                  <a:cubicBezTo>
                    <a:pt x="6049" y="42884"/>
                    <a:pt x="9009" y="43298"/>
                    <a:pt x="10914" y="44568"/>
                  </a:cubicBezTo>
                  <a:cubicBezTo>
                    <a:pt x="12819" y="43933"/>
                    <a:pt x="14833" y="43561"/>
                    <a:pt x="16629" y="42663"/>
                  </a:cubicBezTo>
                  <a:cubicBezTo>
                    <a:pt x="18677" y="41639"/>
                    <a:pt x="20062" y="39043"/>
                    <a:pt x="22344" y="38853"/>
                  </a:cubicBezTo>
                  <a:cubicBezTo>
                    <a:pt x="28074" y="38375"/>
                    <a:pt x="33774" y="40123"/>
                    <a:pt x="39489" y="40758"/>
                  </a:cubicBezTo>
                  <a:cubicBezTo>
                    <a:pt x="41394" y="41393"/>
                    <a:pt x="43196" y="42663"/>
                    <a:pt x="45204" y="42663"/>
                  </a:cubicBezTo>
                  <a:cubicBezTo>
                    <a:pt x="52311" y="42663"/>
                    <a:pt x="53763" y="40785"/>
                    <a:pt x="56634" y="35043"/>
                  </a:cubicBezTo>
                  <a:cubicBezTo>
                    <a:pt x="57532" y="33247"/>
                    <a:pt x="57119" y="30748"/>
                    <a:pt x="58539" y="29328"/>
                  </a:cubicBezTo>
                  <a:cubicBezTo>
                    <a:pt x="59959" y="27908"/>
                    <a:pt x="62349" y="28058"/>
                    <a:pt x="64254" y="27423"/>
                  </a:cubicBezTo>
                  <a:cubicBezTo>
                    <a:pt x="66693" y="20105"/>
                    <a:pt x="68423" y="17754"/>
                    <a:pt x="64254" y="8373"/>
                  </a:cubicBezTo>
                  <a:cubicBezTo>
                    <a:pt x="63324" y="6281"/>
                    <a:pt x="60631" y="5493"/>
                    <a:pt x="58539" y="4563"/>
                  </a:cubicBezTo>
                  <a:cubicBezTo>
                    <a:pt x="54869" y="2932"/>
                    <a:pt x="59809" y="1070"/>
                    <a:pt x="54729" y="753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grpSp>
          <p:nvGrpSpPr>
            <p:cNvPr id="15" name="Gruppo 932"/>
            <p:cNvGrpSpPr/>
            <p:nvPr/>
          </p:nvGrpSpPr>
          <p:grpSpPr>
            <a:xfrm>
              <a:off x="3503598" y="2546973"/>
              <a:ext cx="114706" cy="254000"/>
              <a:chOff x="3656141" y="2699385"/>
              <a:chExt cx="114706" cy="254000"/>
            </a:xfrm>
            <a:solidFill>
              <a:srgbClr val="FF0000"/>
            </a:solidFill>
          </p:grpSpPr>
          <p:sp>
            <p:nvSpPr>
              <p:cNvPr id="987" name="Figura a mano libera 986"/>
              <p:cNvSpPr/>
              <p:nvPr/>
            </p:nvSpPr>
            <p:spPr>
              <a:xfrm>
                <a:off x="3717455" y="2699385"/>
                <a:ext cx="53392" cy="72390"/>
              </a:xfrm>
              <a:custGeom>
                <a:avLst/>
                <a:gdLst>
                  <a:gd name="connsiteX0" fmla="*/ 14440 w 53392"/>
                  <a:gd name="connsiteY0" fmla="*/ 7620 h 72390"/>
                  <a:gd name="connsiteX1" fmla="*/ 6820 w 53392"/>
                  <a:gd name="connsiteY1" fmla="*/ 9525 h 72390"/>
                  <a:gd name="connsiteX2" fmla="*/ 4915 w 53392"/>
                  <a:gd name="connsiteY2" fmla="*/ 15240 h 72390"/>
                  <a:gd name="connsiteX3" fmla="*/ 3010 w 53392"/>
                  <a:gd name="connsiteY3" fmla="*/ 36195 h 72390"/>
                  <a:gd name="connsiteX4" fmla="*/ 4915 w 53392"/>
                  <a:gd name="connsiteY4" fmla="*/ 62865 h 72390"/>
                  <a:gd name="connsiteX5" fmla="*/ 16345 w 53392"/>
                  <a:gd name="connsiteY5" fmla="*/ 66675 h 72390"/>
                  <a:gd name="connsiteX6" fmla="*/ 27775 w 53392"/>
                  <a:gd name="connsiteY6" fmla="*/ 72390 h 72390"/>
                  <a:gd name="connsiteX7" fmla="*/ 35395 w 53392"/>
                  <a:gd name="connsiteY7" fmla="*/ 70485 h 72390"/>
                  <a:gd name="connsiteX8" fmla="*/ 39205 w 53392"/>
                  <a:gd name="connsiteY8" fmla="*/ 64770 h 72390"/>
                  <a:gd name="connsiteX9" fmla="*/ 44920 w 53392"/>
                  <a:gd name="connsiteY9" fmla="*/ 60960 h 72390"/>
                  <a:gd name="connsiteX10" fmla="*/ 48730 w 53392"/>
                  <a:gd name="connsiteY10" fmla="*/ 47625 h 72390"/>
                  <a:gd name="connsiteX11" fmla="*/ 52540 w 53392"/>
                  <a:gd name="connsiteY11" fmla="*/ 19050 h 72390"/>
                  <a:gd name="connsiteX12" fmla="*/ 50635 w 53392"/>
                  <a:gd name="connsiteY12" fmla="*/ 5715 h 72390"/>
                  <a:gd name="connsiteX13" fmla="*/ 39205 w 53392"/>
                  <a:gd name="connsiteY13" fmla="*/ 1905 h 72390"/>
                  <a:gd name="connsiteX14" fmla="*/ 33490 w 53392"/>
                  <a:gd name="connsiteY14" fmla="*/ 0 h 72390"/>
                  <a:gd name="connsiteX15" fmla="*/ 18250 w 53392"/>
                  <a:gd name="connsiteY15" fmla="*/ 1905 h 72390"/>
                  <a:gd name="connsiteX16" fmla="*/ 14440 w 53392"/>
                  <a:gd name="connsiteY16" fmla="*/ 7620 h 72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3392" h="72390">
                    <a:moveTo>
                      <a:pt x="14440" y="7620"/>
                    </a:moveTo>
                    <a:cubicBezTo>
                      <a:pt x="12535" y="8890"/>
                      <a:pt x="8864" y="7889"/>
                      <a:pt x="6820" y="9525"/>
                    </a:cubicBezTo>
                    <a:cubicBezTo>
                      <a:pt x="5252" y="10779"/>
                      <a:pt x="5199" y="13252"/>
                      <a:pt x="4915" y="15240"/>
                    </a:cubicBezTo>
                    <a:cubicBezTo>
                      <a:pt x="3923" y="22183"/>
                      <a:pt x="3645" y="29210"/>
                      <a:pt x="3010" y="36195"/>
                    </a:cubicBezTo>
                    <a:cubicBezTo>
                      <a:pt x="3645" y="45085"/>
                      <a:pt x="1343" y="54700"/>
                      <a:pt x="4915" y="62865"/>
                    </a:cubicBezTo>
                    <a:cubicBezTo>
                      <a:pt x="6525" y="66544"/>
                      <a:pt x="12535" y="65405"/>
                      <a:pt x="16345" y="66675"/>
                    </a:cubicBezTo>
                    <a:cubicBezTo>
                      <a:pt x="24232" y="69304"/>
                      <a:pt x="20389" y="67466"/>
                      <a:pt x="27775" y="72390"/>
                    </a:cubicBezTo>
                    <a:cubicBezTo>
                      <a:pt x="30315" y="71755"/>
                      <a:pt x="33217" y="71937"/>
                      <a:pt x="35395" y="70485"/>
                    </a:cubicBezTo>
                    <a:cubicBezTo>
                      <a:pt x="37300" y="69215"/>
                      <a:pt x="37586" y="66389"/>
                      <a:pt x="39205" y="64770"/>
                    </a:cubicBezTo>
                    <a:cubicBezTo>
                      <a:pt x="40824" y="63151"/>
                      <a:pt x="43015" y="62230"/>
                      <a:pt x="44920" y="60960"/>
                    </a:cubicBezTo>
                    <a:cubicBezTo>
                      <a:pt x="46185" y="57164"/>
                      <a:pt x="48252" y="51452"/>
                      <a:pt x="48730" y="47625"/>
                    </a:cubicBezTo>
                    <a:cubicBezTo>
                      <a:pt x="52459" y="17792"/>
                      <a:pt x="47782" y="33325"/>
                      <a:pt x="52540" y="19050"/>
                    </a:cubicBezTo>
                    <a:cubicBezTo>
                      <a:pt x="51905" y="14605"/>
                      <a:pt x="53392" y="9259"/>
                      <a:pt x="50635" y="5715"/>
                    </a:cubicBezTo>
                    <a:cubicBezTo>
                      <a:pt x="48169" y="2545"/>
                      <a:pt x="43015" y="3175"/>
                      <a:pt x="39205" y="1905"/>
                    </a:cubicBezTo>
                    <a:lnTo>
                      <a:pt x="33490" y="0"/>
                    </a:lnTo>
                    <a:cubicBezTo>
                      <a:pt x="28410" y="635"/>
                      <a:pt x="23003" y="4"/>
                      <a:pt x="18250" y="1905"/>
                    </a:cubicBezTo>
                    <a:cubicBezTo>
                      <a:pt x="0" y="9205"/>
                      <a:pt x="16345" y="6350"/>
                      <a:pt x="14440" y="762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988" name="Figura a mano libera 987"/>
              <p:cNvSpPr/>
              <p:nvPr/>
            </p:nvSpPr>
            <p:spPr>
              <a:xfrm>
                <a:off x="3695700" y="2767756"/>
                <a:ext cx="59055" cy="57359"/>
              </a:xfrm>
              <a:custGeom>
                <a:avLst/>
                <a:gdLst>
                  <a:gd name="connsiteX0" fmla="*/ 9525 w 59055"/>
                  <a:gd name="connsiteY0" fmla="*/ 2114 h 57359"/>
                  <a:gd name="connsiteX1" fmla="*/ 1905 w 59055"/>
                  <a:gd name="connsiteY1" fmla="*/ 19259 h 57359"/>
                  <a:gd name="connsiteX2" fmla="*/ 0 w 59055"/>
                  <a:gd name="connsiteY2" fmla="*/ 24974 h 57359"/>
                  <a:gd name="connsiteX3" fmla="*/ 17145 w 59055"/>
                  <a:gd name="connsiteY3" fmla="*/ 36404 h 57359"/>
                  <a:gd name="connsiteX4" fmla="*/ 22860 w 59055"/>
                  <a:gd name="connsiteY4" fmla="*/ 40214 h 57359"/>
                  <a:gd name="connsiteX5" fmla="*/ 26670 w 59055"/>
                  <a:gd name="connsiteY5" fmla="*/ 45929 h 57359"/>
                  <a:gd name="connsiteX6" fmla="*/ 28575 w 59055"/>
                  <a:gd name="connsiteY6" fmla="*/ 55454 h 57359"/>
                  <a:gd name="connsiteX7" fmla="*/ 34290 w 59055"/>
                  <a:gd name="connsiteY7" fmla="*/ 57359 h 57359"/>
                  <a:gd name="connsiteX8" fmla="*/ 40005 w 59055"/>
                  <a:gd name="connsiteY8" fmla="*/ 55454 h 57359"/>
                  <a:gd name="connsiteX9" fmla="*/ 43815 w 59055"/>
                  <a:gd name="connsiteY9" fmla="*/ 49739 h 57359"/>
                  <a:gd name="connsiteX10" fmla="*/ 49530 w 59055"/>
                  <a:gd name="connsiteY10" fmla="*/ 45929 h 57359"/>
                  <a:gd name="connsiteX11" fmla="*/ 59055 w 59055"/>
                  <a:gd name="connsiteY11" fmla="*/ 26879 h 57359"/>
                  <a:gd name="connsiteX12" fmla="*/ 51435 w 59055"/>
                  <a:gd name="connsiteY12" fmla="*/ 17354 h 57359"/>
                  <a:gd name="connsiteX13" fmla="*/ 34290 w 59055"/>
                  <a:gd name="connsiteY13" fmla="*/ 11639 h 57359"/>
                  <a:gd name="connsiteX14" fmla="*/ 28575 w 59055"/>
                  <a:gd name="connsiteY14" fmla="*/ 9734 h 57359"/>
                  <a:gd name="connsiteX15" fmla="*/ 9525 w 59055"/>
                  <a:gd name="connsiteY15" fmla="*/ 209 h 57359"/>
                  <a:gd name="connsiteX16" fmla="*/ 9525 w 59055"/>
                  <a:gd name="connsiteY16" fmla="*/ 2114 h 57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9055" h="57359">
                    <a:moveTo>
                      <a:pt x="9525" y="2114"/>
                    </a:moveTo>
                    <a:cubicBezTo>
                      <a:pt x="3487" y="11171"/>
                      <a:pt x="6439" y="5657"/>
                      <a:pt x="1905" y="19259"/>
                    </a:cubicBezTo>
                    <a:lnTo>
                      <a:pt x="0" y="24974"/>
                    </a:lnTo>
                    <a:lnTo>
                      <a:pt x="17145" y="36404"/>
                    </a:lnTo>
                    <a:lnTo>
                      <a:pt x="22860" y="40214"/>
                    </a:lnTo>
                    <a:cubicBezTo>
                      <a:pt x="24130" y="42119"/>
                      <a:pt x="25866" y="43785"/>
                      <a:pt x="26670" y="45929"/>
                    </a:cubicBezTo>
                    <a:cubicBezTo>
                      <a:pt x="27807" y="48961"/>
                      <a:pt x="26779" y="52760"/>
                      <a:pt x="28575" y="55454"/>
                    </a:cubicBezTo>
                    <a:cubicBezTo>
                      <a:pt x="29689" y="57125"/>
                      <a:pt x="32385" y="56724"/>
                      <a:pt x="34290" y="57359"/>
                    </a:cubicBezTo>
                    <a:cubicBezTo>
                      <a:pt x="36195" y="56724"/>
                      <a:pt x="38437" y="56708"/>
                      <a:pt x="40005" y="55454"/>
                    </a:cubicBezTo>
                    <a:cubicBezTo>
                      <a:pt x="41793" y="54024"/>
                      <a:pt x="42196" y="51358"/>
                      <a:pt x="43815" y="49739"/>
                    </a:cubicBezTo>
                    <a:cubicBezTo>
                      <a:pt x="45434" y="48120"/>
                      <a:pt x="47625" y="47199"/>
                      <a:pt x="49530" y="45929"/>
                    </a:cubicBezTo>
                    <a:cubicBezTo>
                      <a:pt x="58602" y="32321"/>
                      <a:pt x="56039" y="38941"/>
                      <a:pt x="59055" y="26879"/>
                    </a:cubicBezTo>
                    <a:cubicBezTo>
                      <a:pt x="56989" y="20682"/>
                      <a:pt x="58179" y="20351"/>
                      <a:pt x="51435" y="17354"/>
                    </a:cubicBezTo>
                    <a:lnTo>
                      <a:pt x="34290" y="11639"/>
                    </a:lnTo>
                    <a:cubicBezTo>
                      <a:pt x="32385" y="11004"/>
                      <a:pt x="30246" y="10848"/>
                      <a:pt x="28575" y="9734"/>
                    </a:cubicBezTo>
                    <a:cubicBezTo>
                      <a:pt x="18483" y="3006"/>
                      <a:pt x="19577" y="1884"/>
                      <a:pt x="9525" y="209"/>
                    </a:cubicBezTo>
                    <a:cubicBezTo>
                      <a:pt x="8272" y="0"/>
                      <a:pt x="6985" y="209"/>
                      <a:pt x="9525" y="21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989" name="Figura a mano libera 988"/>
              <p:cNvSpPr/>
              <p:nvPr/>
            </p:nvSpPr>
            <p:spPr>
              <a:xfrm>
                <a:off x="3685845" y="2863215"/>
                <a:ext cx="44145" cy="53209"/>
              </a:xfrm>
              <a:custGeom>
                <a:avLst/>
                <a:gdLst>
                  <a:gd name="connsiteX0" fmla="*/ 11760 w 44145"/>
                  <a:gd name="connsiteY0" fmla="*/ 7620 h 53209"/>
                  <a:gd name="connsiteX1" fmla="*/ 2235 w 44145"/>
                  <a:gd name="connsiteY1" fmla="*/ 9525 h 53209"/>
                  <a:gd name="connsiteX2" fmla="*/ 330 w 44145"/>
                  <a:gd name="connsiteY2" fmla="*/ 15240 h 53209"/>
                  <a:gd name="connsiteX3" fmla="*/ 11760 w 44145"/>
                  <a:gd name="connsiteY3" fmla="*/ 34290 h 53209"/>
                  <a:gd name="connsiteX4" fmla="*/ 19380 w 44145"/>
                  <a:gd name="connsiteY4" fmla="*/ 43815 h 53209"/>
                  <a:gd name="connsiteX5" fmla="*/ 28905 w 44145"/>
                  <a:gd name="connsiteY5" fmla="*/ 51435 h 53209"/>
                  <a:gd name="connsiteX6" fmla="*/ 42240 w 44145"/>
                  <a:gd name="connsiteY6" fmla="*/ 49530 h 53209"/>
                  <a:gd name="connsiteX7" fmla="*/ 44145 w 44145"/>
                  <a:gd name="connsiteY7" fmla="*/ 43815 h 53209"/>
                  <a:gd name="connsiteX8" fmla="*/ 38430 w 44145"/>
                  <a:gd name="connsiteY8" fmla="*/ 30480 h 53209"/>
                  <a:gd name="connsiteX9" fmla="*/ 32715 w 44145"/>
                  <a:gd name="connsiteY9" fmla="*/ 26670 h 53209"/>
                  <a:gd name="connsiteX10" fmla="*/ 30810 w 44145"/>
                  <a:gd name="connsiteY10" fmla="*/ 20955 h 53209"/>
                  <a:gd name="connsiteX11" fmla="*/ 30810 w 44145"/>
                  <a:gd name="connsiteY11" fmla="*/ 5715 h 53209"/>
                  <a:gd name="connsiteX12" fmla="*/ 19380 w 44145"/>
                  <a:gd name="connsiteY12" fmla="*/ 1905 h 53209"/>
                  <a:gd name="connsiteX13" fmla="*/ 13665 w 44145"/>
                  <a:gd name="connsiteY13" fmla="*/ 0 h 53209"/>
                  <a:gd name="connsiteX14" fmla="*/ 4140 w 44145"/>
                  <a:gd name="connsiteY14" fmla="*/ 7620 h 53209"/>
                  <a:gd name="connsiteX15" fmla="*/ 11760 w 44145"/>
                  <a:gd name="connsiteY15" fmla="*/ 7620 h 53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145" h="53209">
                    <a:moveTo>
                      <a:pt x="11760" y="7620"/>
                    </a:moveTo>
                    <a:cubicBezTo>
                      <a:pt x="11443" y="7937"/>
                      <a:pt x="4929" y="7729"/>
                      <a:pt x="2235" y="9525"/>
                    </a:cubicBezTo>
                    <a:cubicBezTo>
                      <a:pt x="564" y="10639"/>
                      <a:pt x="0" y="13259"/>
                      <a:pt x="330" y="15240"/>
                    </a:cubicBezTo>
                    <a:cubicBezTo>
                      <a:pt x="3318" y="33169"/>
                      <a:pt x="1451" y="30854"/>
                      <a:pt x="11760" y="34290"/>
                    </a:cubicBezTo>
                    <a:cubicBezTo>
                      <a:pt x="16548" y="48655"/>
                      <a:pt x="9532" y="31505"/>
                      <a:pt x="19380" y="43815"/>
                    </a:cubicBezTo>
                    <a:cubicBezTo>
                      <a:pt x="26896" y="53209"/>
                      <a:pt x="13101" y="47484"/>
                      <a:pt x="28905" y="51435"/>
                    </a:cubicBezTo>
                    <a:cubicBezTo>
                      <a:pt x="33350" y="50800"/>
                      <a:pt x="38224" y="51538"/>
                      <a:pt x="42240" y="49530"/>
                    </a:cubicBezTo>
                    <a:cubicBezTo>
                      <a:pt x="44036" y="48632"/>
                      <a:pt x="44145" y="45823"/>
                      <a:pt x="44145" y="43815"/>
                    </a:cubicBezTo>
                    <a:cubicBezTo>
                      <a:pt x="44145" y="39443"/>
                      <a:pt x="41541" y="33591"/>
                      <a:pt x="38430" y="30480"/>
                    </a:cubicBezTo>
                    <a:cubicBezTo>
                      <a:pt x="36811" y="28861"/>
                      <a:pt x="34620" y="27940"/>
                      <a:pt x="32715" y="26670"/>
                    </a:cubicBezTo>
                    <a:cubicBezTo>
                      <a:pt x="32080" y="24765"/>
                      <a:pt x="30810" y="22963"/>
                      <a:pt x="30810" y="20955"/>
                    </a:cubicBezTo>
                    <a:cubicBezTo>
                      <a:pt x="30810" y="16601"/>
                      <a:pt x="35890" y="10069"/>
                      <a:pt x="30810" y="5715"/>
                    </a:cubicBezTo>
                    <a:cubicBezTo>
                      <a:pt x="27761" y="3101"/>
                      <a:pt x="23190" y="3175"/>
                      <a:pt x="19380" y="1905"/>
                    </a:cubicBezTo>
                    <a:lnTo>
                      <a:pt x="13665" y="0"/>
                    </a:lnTo>
                    <a:cubicBezTo>
                      <a:pt x="7074" y="2197"/>
                      <a:pt x="7587" y="727"/>
                      <a:pt x="4140" y="7620"/>
                    </a:cubicBezTo>
                    <a:cubicBezTo>
                      <a:pt x="3856" y="8188"/>
                      <a:pt x="12077" y="7303"/>
                      <a:pt x="11760" y="7620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990" name="Figura a mano libera 989"/>
              <p:cNvSpPr/>
              <p:nvPr/>
            </p:nvSpPr>
            <p:spPr>
              <a:xfrm>
                <a:off x="3656141" y="2927985"/>
                <a:ext cx="43207" cy="25400"/>
              </a:xfrm>
              <a:custGeom>
                <a:avLst/>
                <a:gdLst>
                  <a:gd name="connsiteX0" fmla="*/ 9079 w 43207"/>
                  <a:gd name="connsiteY0" fmla="*/ 5715 h 25400"/>
                  <a:gd name="connsiteX1" fmla="*/ 3364 w 43207"/>
                  <a:gd name="connsiteY1" fmla="*/ 7620 h 25400"/>
                  <a:gd name="connsiteX2" fmla="*/ 10984 w 43207"/>
                  <a:gd name="connsiteY2" fmla="*/ 20955 h 25400"/>
                  <a:gd name="connsiteX3" fmla="*/ 26224 w 43207"/>
                  <a:gd name="connsiteY3" fmla="*/ 24765 h 25400"/>
                  <a:gd name="connsiteX4" fmla="*/ 41464 w 43207"/>
                  <a:gd name="connsiteY4" fmla="*/ 22860 h 25400"/>
                  <a:gd name="connsiteX5" fmla="*/ 39559 w 43207"/>
                  <a:gd name="connsiteY5" fmla="*/ 17145 h 25400"/>
                  <a:gd name="connsiteX6" fmla="*/ 31939 w 43207"/>
                  <a:gd name="connsiteY6" fmla="*/ 15240 h 25400"/>
                  <a:gd name="connsiteX7" fmla="*/ 26224 w 43207"/>
                  <a:gd name="connsiteY7" fmla="*/ 11430 h 25400"/>
                  <a:gd name="connsiteX8" fmla="*/ 20509 w 43207"/>
                  <a:gd name="connsiteY8" fmla="*/ 9525 h 25400"/>
                  <a:gd name="connsiteX9" fmla="*/ 18604 w 43207"/>
                  <a:gd name="connsiteY9" fmla="*/ 3810 h 25400"/>
                  <a:gd name="connsiteX10" fmla="*/ 7174 w 43207"/>
                  <a:gd name="connsiteY10" fmla="*/ 0 h 25400"/>
                  <a:gd name="connsiteX11" fmla="*/ 1459 w 43207"/>
                  <a:gd name="connsiteY11" fmla="*/ 1905 h 25400"/>
                  <a:gd name="connsiteX12" fmla="*/ 9079 w 43207"/>
                  <a:gd name="connsiteY12" fmla="*/ 5715 h 2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207" h="25400">
                    <a:moveTo>
                      <a:pt x="9079" y="5715"/>
                    </a:moveTo>
                    <a:cubicBezTo>
                      <a:pt x="9397" y="6668"/>
                      <a:pt x="4110" y="5756"/>
                      <a:pt x="3364" y="7620"/>
                    </a:cubicBezTo>
                    <a:cubicBezTo>
                      <a:pt x="1445" y="12418"/>
                      <a:pt x="8025" y="18982"/>
                      <a:pt x="10984" y="20955"/>
                    </a:cubicBezTo>
                    <a:cubicBezTo>
                      <a:pt x="13494" y="22629"/>
                      <a:pt x="24850" y="24490"/>
                      <a:pt x="26224" y="24765"/>
                    </a:cubicBezTo>
                    <a:cubicBezTo>
                      <a:pt x="31304" y="24130"/>
                      <a:pt x="37019" y="25400"/>
                      <a:pt x="41464" y="22860"/>
                    </a:cubicBezTo>
                    <a:cubicBezTo>
                      <a:pt x="43207" y="21864"/>
                      <a:pt x="41127" y="18399"/>
                      <a:pt x="39559" y="17145"/>
                    </a:cubicBezTo>
                    <a:cubicBezTo>
                      <a:pt x="37515" y="15509"/>
                      <a:pt x="34479" y="15875"/>
                      <a:pt x="31939" y="15240"/>
                    </a:cubicBezTo>
                    <a:cubicBezTo>
                      <a:pt x="30034" y="13970"/>
                      <a:pt x="28272" y="12454"/>
                      <a:pt x="26224" y="11430"/>
                    </a:cubicBezTo>
                    <a:cubicBezTo>
                      <a:pt x="24428" y="10532"/>
                      <a:pt x="21929" y="10945"/>
                      <a:pt x="20509" y="9525"/>
                    </a:cubicBezTo>
                    <a:cubicBezTo>
                      <a:pt x="19089" y="8105"/>
                      <a:pt x="20238" y="4977"/>
                      <a:pt x="18604" y="3810"/>
                    </a:cubicBezTo>
                    <a:cubicBezTo>
                      <a:pt x="15336" y="1476"/>
                      <a:pt x="7174" y="0"/>
                      <a:pt x="7174" y="0"/>
                    </a:cubicBezTo>
                    <a:cubicBezTo>
                      <a:pt x="5269" y="635"/>
                      <a:pt x="2357" y="109"/>
                      <a:pt x="1459" y="1905"/>
                    </a:cubicBezTo>
                    <a:cubicBezTo>
                      <a:pt x="0" y="4824"/>
                      <a:pt x="8761" y="4762"/>
                      <a:pt x="9079" y="57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16399" name="Gruppo 517"/>
            <p:cNvGrpSpPr>
              <a:grpSpLocks/>
            </p:cNvGrpSpPr>
            <p:nvPr/>
          </p:nvGrpSpPr>
          <p:grpSpPr bwMode="auto">
            <a:xfrm>
              <a:off x="1406524" y="3924272"/>
              <a:ext cx="2239961" cy="577846"/>
              <a:chOff x="1406880" y="3924942"/>
              <a:chExt cx="2238960" cy="577004"/>
            </a:xfrm>
          </p:grpSpPr>
          <p:grpSp>
            <p:nvGrpSpPr>
              <p:cNvPr id="16409" name="Gruppo 473"/>
              <p:cNvGrpSpPr>
                <a:grpSpLocks/>
              </p:cNvGrpSpPr>
              <p:nvPr/>
            </p:nvGrpSpPr>
            <p:grpSpPr bwMode="auto">
              <a:xfrm>
                <a:off x="1406880" y="4042245"/>
                <a:ext cx="1907321" cy="459701"/>
                <a:chOff x="1406880" y="4042245"/>
                <a:chExt cx="1907321" cy="459701"/>
              </a:xfrm>
            </p:grpSpPr>
            <p:sp>
              <p:nvSpPr>
                <p:cNvPr id="981" name="Freeform 34"/>
                <p:cNvSpPr>
                  <a:spLocks/>
                </p:cNvSpPr>
                <p:nvPr/>
              </p:nvSpPr>
              <p:spPr bwMode="auto">
                <a:xfrm>
                  <a:off x="3220583" y="4043860"/>
                  <a:ext cx="93620" cy="58651"/>
                </a:xfrm>
                <a:custGeom>
                  <a:avLst/>
                  <a:gdLst/>
                  <a:ahLst/>
                  <a:cxnLst>
                    <a:cxn ang="0">
                      <a:pos x="88" y="24"/>
                    </a:cxn>
                    <a:cxn ang="0">
                      <a:pos x="56" y="4"/>
                    </a:cxn>
                    <a:cxn ang="0">
                      <a:pos x="44" y="0"/>
                    </a:cxn>
                    <a:cxn ang="0">
                      <a:pos x="16" y="56"/>
                    </a:cxn>
                    <a:cxn ang="0">
                      <a:pos x="44" y="64"/>
                    </a:cxn>
                    <a:cxn ang="0">
                      <a:pos x="68" y="72"/>
                    </a:cxn>
                    <a:cxn ang="0">
                      <a:pos x="88" y="24"/>
                    </a:cxn>
                  </a:cxnLst>
                  <a:rect l="0" t="0" r="r" b="b"/>
                  <a:pathLst>
                    <a:path w="107" h="76">
                      <a:moveTo>
                        <a:pt x="88" y="24"/>
                      </a:moveTo>
                      <a:cubicBezTo>
                        <a:pt x="75" y="5"/>
                        <a:pt x="85" y="14"/>
                        <a:pt x="56" y="4"/>
                      </a:cubicBezTo>
                      <a:cubicBezTo>
                        <a:pt x="52" y="3"/>
                        <a:pt x="44" y="0"/>
                        <a:pt x="44" y="0"/>
                      </a:cubicBezTo>
                      <a:cubicBezTo>
                        <a:pt x="9" y="5"/>
                        <a:pt x="0" y="13"/>
                        <a:pt x="16" y="56"/>
                      </a:cubicBezTo>
                      <a:cubicBezTo>
                        <a:pt x="19" y="65"/>
                        <a:pt x="35" y="61"/>
                        <a:pt x="44" y="64"/>
                      </a:cubicBezTo>
                      <a:cubicBezTo>
                        <a:pt x="52" y="66"/>
                        <a:pt x="68" y="72"/>
                        <a:pt x="68" y="72"/>
                      </a:cubicBezTo>
                      <a:cubicBezTo>
                        <a:pt x="107" y="66"/>
                        <a:pt x="93" y="76"/>
                        <a:pt x="88" y="2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82" name="Freeform 37"/>
                <p:cNvSpPr>
                  <a:spLocks/>
                </p:cNvSpPr>
                <p:nvPr/>
              </p:nvSpPr>
              <p:spPr bwMode="auto">
                <a:xfrm>
                  <a:off x="2630297" y="4083489"/>
                  <a:ext cx="115835" cy="69748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0" y="36"/>
                    </a:cxn>
                    <a:cxn ang="0">
                      <a:pos x="4" y="48"/>
                    </a:cxn>
                    <a:cxn ang="0">
                      <a:pos x="28" y="56"/>
                    </a:cxn>
                    <a:cxn ang="0">
                      <a:pos x="64" y="52"/>
                    </a:cxn>
                    <a:cxn ang="0">
                      <a:pos x="80" y="28"/>
                    </a:cxn>
                    <a:cxn ang="0">
                      <a:pos x="88" y="16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88" h="58">
                      <a:moveTo>
                        <a:pt x="40" y="0"/>
                      </a:moveTo>
                      <a:cubicBezTo>
                        <a:pt x="17" y="6"/>
                        <a:pt x="8" y="13"/>
                        <a:pt x="0" y="36"/>
                      </a:cubicBezTo>
                      <a:cubicBezTo>
                        <a:pt x="1" y="40"/>
                        <a:pt x="1" y="46"/>
                        <a:pt x="4" y="48"/>
                      </a:cubicBezTo>
                      <a:cubicBezTo>
                        <a:pt x="11" y="53"/>
                        <a:pt x="28" y="56"/>
                        <a:pt x="28" y="56"/>
                      </a:cubicBezTo>
                      <a:cubicBezTo>
                        <a:pt x="40" y="55"/>
                        <a:pt x="53" y="58"/>
                        <a:pt x="64" y="52"/>
                      </a:cubicBezTo>
                      <a:cubicBezTo>
                        <a:pt x="72" y="47"/>
                        <a:pt x="75" y="36"/>
                        <a:pt x="80" y="28"/>
                      </a:cubicBezTo>
                      <a:cubicBezTo>
                        <a:pt x="83" y="24"/>
                        <a:pt x="88" y="16"/>
                        <a:pt x="88" y="16"/>
                      </a:cubicBezTo>
                      <a:cubicBezTo>
                        <a:pt x="72" y="11"/>
                        <a:pt x="56" y="5"/>
                        <a:pt x="40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83" name="Figura a mano libera 982"/>
                <p:cNvSpPr/>
                <p:nvPr/>
              </p:nvSpPr>
              <p:spPr>
                <a:xfrm>
                  <a:off x="1406881" y="4416378"/>
                  <a:ext cx="85687" cy="69748"/>
                </a:xfrm>
                <a:custGeom>
                  <a:avLst/>
                  <a:gdLst>
                    <a:gd name="connsiteX0" fmla="*/ 30480 w 419958"/>
                    <a:gd name="connsiteY0" fmla="*/ 228600 h 365760"/>
                    <a:gd name="connsiteX1" fmla="*/ 66040 w 419958"/>
                    <a:gd name="connsiteY1" fmla="*/ 233680 h 365760"/>
                    <a:gd name="connsiteX2" fmla="*/ 86360 w 419958"/>
                    <a:gd name="connsiteY2" fmla="*/ 238760 h 365760"/>
                    <a:gd name="connsiteX3" fmla="*/ 142240 w 419958"/>
                    <a:gd name="connsiteY3" fmla="*/ 243840 h 365760"/>
                    <a:gd name="connsiteX4" fmla="*/ 177800 w 419958"/>
                    <a:gd name="connsiteY4" fmla="*/ 284480 h 365760"/>
                    <a:gd name="connsiteX5" fmla="*/ 187960 w 419958"/>
                    <a:gd name="connsiteY5" fmla="*/ 299720 h 365760"/>
                    <a:gd name="connsiteX6" fmla="*/ 218440 w 419958"/>
                    <a:gd name="connsiteY6" fmla="*/ 314960 h 365760"/>
                    <a:gd name="connsiteX7" fmla="*/ 223520 w 419958"/>
                    <a:gd name="connsiteY7" fmla="*/ 330200 h 365760"/>
                    <a:gd name="connsiteX8" fmla="*/ 254000 w 419958"/>
                    <a:gd name="connsiteY8" fmla="*/ 345440 h 365760"/>
                    <a:gd name="connsiteX9" fmla="*/ 274320 w 419958"/>
                    <a:gd name="connsiteY9" fmla="*/ 355600 h 365760"/>
                    <a:gd name="connsiteX10" fmla="*/ 304800 w 419958"/>
                    <a:gd name="connsiteY10" fmla="*/ 365760 h 365760"/>
                    <a:gd name="connsiteX11" fmla="*/ 330200 w 419958"/>
                    <a:gd name="connsiteY11" fmla="*/ 360680 h 365760"/>
                    <a:gd name="connsiteX12" fmla="*/ 345440 w 419958"/>
                    <a:gd name="connsiteY12" fmla="*/ 345440 h 365760"/>
                    <a:gd name="connsiteX13" fmla="*/ 360680 w 419958"/>
                    <a:gd name="connsiteY13" fmla="*/ 314960 h 365760"/>
                    <a:gd name="connsiteX14" fmla="*/ 370840 w 419958"/>
                    <a:gd name="connsiteY14" fmla="*/ 294640 h 365760"/>
                    <a:gd name="connsiteX15" fmla="*/ 375920 w 419958"/>
                    <a:gd name="connsiteY15" fmla="*/ 264160 h 365760"/>
                    <a:gd name="connsiteX16" fmla="*/ 381000 w 419958"/>
                    <a:gd name="connsiteY16" fmla="*/ 228600 h 365760"/>
                    <a:gd name="connsiteX17" fmla="*/ 386080 w 419958"/>
                    <a:gd name="connsiteY17" fmla="*/ 213360 h 365760"/>
                    <a:gd name="connsiteX18" fmla="*/ 401320 w 419958"/>
                    <a:gd name="connsiteY18" fmla="*/ 203200 h 365760"/>
                    <a:gd name="connsiteX19" fmla="*/ 411480 w 419958"/>
                    <a:gd name="connsiteY19" fmla="*/ 187960 h 365760"/>
                    <a:gd name="connsiteX20" fmla="*/ 411480 w 419958"/>
                    <a:gd name="connsiteY20" fmla="*/ 96520 h 365760"/>
                    <a:gd name="connsiteX21" fmla="*/ 406400 w 419958"/>
                    <a:gd name="connsiteY21" fmla="*/ 81280 h 365760"/>
                    <a:gd name="connsiteX22" fmla="*/ 391160 w 419958"/>
                    <a:gd name="connsiteY22" fmla="*/ 66040 h 365760"/>
                    <a:gd name="connsiteX23" fmla="*/ 365760 w 419958"/>
                    <a:gd name="connsiteY23" fmla="*/ 35560 h 365760"/>
                    <a:gd name="connsiteX24" fmla="*/ 345440 w 419958"/>
                    <a:gd name="connsiteY24" fmla="*/ 10160 h 365760"/>
                    <a:gd name="connsiteX25" fmla="*/ 314960 w 419958"/>
                    <a:gd name="connsiteY25" fmla="*/ 0 h 365760"/>
                    <a:gd name="connsiteX26" fmla="*/ 259080 w 419958"/>
                    <a:gd name="connsiteY26" fmla="*/ 15240 h 365760"/>
                    <a:gd name="connsiteX27" fmla="*/ 243840 w 419958"/>
                    <a:gd name="connsiteY27" fmla="*/ 20320 h 365760"/>
                    <a:gd name="connsiteX28" fmla="*/ 228600 w 419958"/>
                    <a:gd name="connsiteY28" fmla="*/ 30480 h 365760"/>
                    <a:gd name="connsiteX29" fmla="*/ 218440 w 419958"/>
                    <a:gd name="connsiteY29" fmla="*/ 45720 h 365760"/>
                    <a:gd name="connsiteX30" fmla="*/ 208280 w 419958"/>
                    <a:gd name="connsiteY30" fmla="*/ 81280 h 365760"/>
                    <a:gd name="connsiteX31" fmla="*/ 203200 w 419958"/>
                    <a:gd name="connsiteY31" fmla="*/ 96520 h 365760"/>
                    <a:gd name="connsiteX32" fmla="*/ 193040 w 419958"/>
                    <a:gd name="connsiteY32" fmla="*/ 132080 h 365760"/>
                    <a:gd name="connsiteX33" fmla="*/ 162560 w 419958"/>
                    <a:gd name="connsiteY33" fmla="*/ 147320 h 365760"/>
                    <a:gd name="connsiteX34" fmla="*/ 121920 w 419958"/>
                    <a:gd name="connsiteY34" fmla="*/ 142240 h 365760"/>
                    <a:gd name="connsiteX35" fmla="*/ 106680 w 419958"/>
                    <a:gd name="connsiteY35" fmla="*/ 137160 h 365760"/>
                    <a:gd name="connsiteX36" fmla="*/ 40640 w 419958"/>
                    <a:gd name="connsiteY36" fmla="*/ 142240 h 365760"/>
                    <a:gd name="connsiteX37" fmla="*/ 25400 w 419958"/>
                    <a:gd name="connsiteY37" fmla="*/ 147320 h 365760"/>
                    <a:gd name="connsiteX38" fmla="*/ 0 w 419958"/>
                    <a:gd name="connsiteY38" fmla="*/ 193040 h 365760"/>
                    <a:gd name="connsiteX39" fmla="*/ 5080 w 419958"/>
                    <a:gd name="connsiteY39" fmla="*/ 228600 h 365760"/>
                    <a:gd name="connsiteX40" fmla="*/ 35560 w 419958"/>
                    <a:gd name="connsiteY40" fmla="*/ 243840 h 365760"/>
                    <a:gd name="connsiteX41" fmla="*/ 30480 w 419958"/>
                    <a:gd name="connsiteY41" fmla="*/ 228600 h 3657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419958" h="365760">
                      <a:moveTo>
                        <a:pt x="30480" y="228600"/>
                      </a:moveTo>
                      <a:cubicBezTo>
                        <a:pt x="35560" y="226907"/>
                        <a:pt x="54259" y="231538"/>
                        <a:pt x="66040" y="233680"/>
                      </a:cubicBezTo>
                      <a:cubicBezTo>
                        <a:pt x="72909" y="234929"/>
                        <a:pt x="79439" y="237837"/>
                        <a:pt x="86360" y="238760"/>
                      </a:cubicBezTo>
                      <a:cubicBezTo>
                        <a:pt x="104899" y="241232"/>
                        <a:pt x="123613" y="242147"/>
                        <a:pt x="142240" y="243840"/>
                      </a:cubicBezTo>
                      <a:cubicBezTo>
                        <a:pt x="167640" y="260773"/>
                        <a:pt x="154093" y="248920"/>
                        <a:pt x="177800" y="284480"/>
                      </a:cubicBezTo>
                      <a:cubicBezTo>
                        <a:pt x="181187" y="289560"/>
                        <a:pt x="182168" y="297789"/>
                        <a:pt x="187960" y="299720"/>
                      </a:cubicBezTo>
                      <a:cubicBezTo>
                        <a:pt x="208992" y="306731"/>
                        <a:pt x="198745" y="301830"/>
                        <a:pt x="218440" y="314960"/>
                      </a:cubicBezTo>
                      <a:cubicBezTo>
                        <a:pt x="220133" y="320040"/>
                        <a:pt x="220175" y="326019"/>
                        <a:pt x="223520" y="330200"/>
                      </a:cubicBezTo>
                      <a:cubicBezTo>
                        <a:pt x="232009" y="340811"/>
                        <a:pt x="242796" y="340638"/>
                        <a:pt x="254000" y="345440"/>
                      </a:cubicBezTo>
                      <a:cubicBezTo>
                        <a:pt x="260961" y="348423"/>
                        <a:pt x="267289" y="352788"/>
                        <a:pt x="274320" y="355600"/>
                      </a:cubicBezTo>
                      <a:cubicBezTo>
                        <a:pt x="284264" y="359577"/>
                        <a:pt x="304800" y="365760"/>
                        <a:pt x="304800" y="365760"/>
                      </a:cubicBezTo>
                      <a:cubicBezTo>
                        <a:pt x="313267" y="364067"/>
                        <a:pt x="322477" y="364541"/>
                        <a:pt x="330200" y="360680"/>
                      </a:cubicBezTo>
                      <a:cubicBezTo>
                        <a:pt x="336626" y="357467"/>
                        <a:pt x="340841" y="350959"/>
                        <a:pt x="345440" y="345440"/>
                      </a:cubicBezTo>
                      <a:cubicBezTo>
                        <a:pt x="359797" y="328212"/>
                        <a:pt x="352594" y="333828"/>
                        <a:pt x="360680" y="314960"/>
                      </a:cubicBezTo>
                      <a:cubicBezTo>
                        <a:pt x="363663" y="307999"/>
                        <a:pt x="367453" y="301413"/>
                        <a:pt x="370840" y="294640"/>
                      </a:cubicBezTo>
                      <a:cubicBezTo>
                        <a:pt x="372533" y="284480"/>
                        <a:pt x="374354" y="274340"/>
                        <a:pt x="375920" y="264160"/>
                      </a:cubicBezTo>
                      <a:cubicBezTo>
                        <a:pt x="377741" y="252326"/>
                        <a:pt x="378652" y="240341"/>
                        <a:pt x="381000" y="228600"/>
                      </a:cubicBezTo>
                      <a:cubicBezTo>
                        <a:pt x="382050" y="223349"/>
                        <a:pt x="382735" y="217541"/>
                        <a:pt x="386080" y="213360"/>
                      </a:cubicBezTo>
                      <a:cubicBezTo>
                        <a:pt x="389894" y="208592"/>
                        <a:pt x="396240" y="206587"/>
                        <a:pt x="401320" y="203200"/>
                      </a:cubicBezTo>
                      <a:cubicBezTo>
                        <a:pt x="404707" y="198120"/>
                        <a:pt x="409874" y="193850"/>
                        <a:pt x="411480" y="187960"/>
                      </a:cubicBezTo>
                      <a:cubicBezTo>
                        <a:pt x="419958" y="156876"/>
                        <a:pt x="416314" y="127944"/>
                        <a:pt x="411480" y="96520"/>
                      </a:cubicBezTo>
                      <a:cubicBezTo>
                        <a:pt x="410666" y="91227"/>
                        <a:pt x="409370" y="85735"/>
                        <a:pt x="406400" y="81280"/>
                      </a:cubicBezTo>
                      <a:cubicBezTo>
                        <a:pt x="402415" y="75302"/>
                        <a:pt x="395759" y="71559"/>
                        <a:pt x="391160" y="66040"/>
                      </a:cubicBezTo>
                      <a:cubicBezTo>
                        <a:pt x="355797" y="23605"/>
                        <a:pt x="410284" y="80084"/>
                        <a:pt x="365760" y="35560"/>
                      </a:cubicBezTo>
                      <a:cubicBezTo>
                        <a:pt x="360251" y="19034"/>
                        <a:pt x="363423" y="18152"/>
                        <a:pt x="345440" y="10160"/>
                      </a:cubicBezTo>
                      <a:cubicBezTo>
                        <a:pt x="335653" y="5810"/>
                        <a:pt x="314960" y="0"/>
                        <a:pt x="314960" y="0"/>
                      </a:cubicBezTo>
                      <a:cubicBezTo>
                        <a:pt x="279058" y="7180"/>
                        <a:pt x="297751" y="2350"/>
                        <a:pt x="259080" y="15240"/>
                      </a:cubicBezTo>
                      <a:cubicBezTo>
                        <a:pt x="254000" y="16933"/>
                        <a:pt x="248295" y="17350"/>
                        <a:pt x="243840" y="20320"/>
                      </a:cubicBezTo>
                      <a:lnTo>
                        <a:pt x="228600" y="30480"/>
                      </a:lnTo>
                      <a:cubicBezTo>
                        <a:pt x="225213" y="35560"/>
                        <a:pt x="221170" y="40259"/>
                        <a:pt x="218440" y="45720"/>
                      </a:cubicBezTo>
                      <a:cubicBezTo>
                        <a:pt x="214380" y="53840"/>
                        <a:pt x="210450" y="73684"/>
                        <a:pt x="208280" y="81280"/>
                      </a:cubicBezTo>
                      <a:cubicBezTo>
                        <a:pt x="206809" y="86429"/>
                        <a:pt x="204671" y="91371"/>
                        <a:pt x="203200" y="96520"/>
                      </a:cubicBezTo>
                      <a:cubicBezTo>
                        <a:pt x="202794" y="97940"/>
                        <a:pt x="195747" y="128697"/>
                        <a:pt x="193040" y="132080"/>
                      </a:cubicBezTo>
                      <a:cubicBezTo>
                        <a:pt x="185878" y="141032"/>
                        <a:pt x="172600" y="143973"/>
                        <a:pt x="162560" y="147320"/>
                      </a:cubicBezTo>
                      <a:cubicBezTo>
                        <a:pt x="149013" y="145627"/>
                        <a:pt x="135352" y="144682"/>
                        <a:pt x="121920" y="142240"/>
                      </a:cubicBezTo>
                      <a:cubicBezTo>
                        <a:pt x="116652" y="141282"/>
                        <a:pt x="112035" y="137160"/>
                        <a:pt x="106680" y="137160"/>
                      </a:cubicBezTo>
                      <a:cubicBezTo>
                        <a:pt x="84602" y="137160"/>
                        <a:pt x="62653" y="140547"/>
                        <a:pt x="40640" y="142240"/>
                      </a:cubicBezTo>
                      <a:cubicBezTo>
                        <a:pt x="35560" y="143933"/>
                        <a:pt x="29186" y="143534"/>
                        <a:pt x="25400" y="147320"/>
                      </a:cubicBezTo>
                      <a:cubicBezTo>
                        <a:pt x="7932" y="164788"/>
                        <a:pt x="6388" y="173876"/>
                        <a:pt x="0" y="193040"/>
                      </a:cubicBezTo>
                      <a:cubicBezTo>
                        <a:pt x="1693" y="204893"/>
                        <a:pt x="217" y="217658"/>
                        <a:pt x="5080" y="228600"/>
                      </a:cubicBezTo>
                      <a:cubicBezTo>
                        <a:pt x="8505" y="236307"/>
                        <a:pt x="28798" y="241586"/>
                        <a:pt x="35560" y="243840"/>
                      </a:cubicBezTo>
                      <a:cubicBezTo>
                        <a:pt x="53072" y="238003"/>
                        <a:pt x="25400" y="230293"/>
                        <a:pt x="30480" y="22860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984" name="Figura a mano libera 983"/>
                <p:cNvSpPr/>
                <p:nvPr/>
              </p:nvSpPr>
              <p:spPr>
                <a:xfrm>
                  <a:off x="1679809" y="4386260"/>
                  <a:ext cx="104728" cy="115718"/>
                </a:xfrm>
                <a:custGeom>
                  <a:avLst/>
                  <a:gdLst>
                    <a:gd name="connsiteX0" fmla="*/ 64673 w 510672"/>
                    <a:gd name="connsiteY0" fmla="*/ 450555 h 614463"/>
                    <a:gd name="connsiteX1" fmla="*/ 49433 w 510672"/>
                    <a:gd name="connsiteY1" fmla="*/ 486115 h 614463"/>
                    <a:gd name="connsiteX2" fmla="*/ 34193 w 510672"/>
                    <a:gd name="connsiteY2" fmla="*/ 501355 h 614463"/>
                    <a:gd name="connsiteX3" fmla="*/ 29113 w 510672"/>
                    <a:gd name="connsiteY3" fmla="*/ 516595 h 614463"/>
                    <a:gd name="connsiteX4" fmla="*/ 3713 w 510672"/>
                    <a:gd name="connsiteY4" fmla="*/ 562315 h 614463"/>
                    <a:gd name="connsiteX5" fmla="*/ 8793 w 510672"/>
                    <a:gd name="connsiteY5" fmla="*/ 592795 h 614463"/>
                    <a:gd name="connsiteX6" fmla="*/ 13873 w 510672"/>
                    <a:gd name="connsiteY6" fmla="*/ 608035 h 614463"/>
                    <a:gd name="connsiteX7" fmla="*/ 29113 w 510672"/>
                    <a:gd name="connsiteY7" fmla="*/ 613115 h 614463"/>
                    <a:gd name="connsiteX8" fmla="*/ 64673 w 510672"/>
                    <a:gd name="connsiteY8" fmla="*/ 608035 h 614463"/>
                    <a:gd name="connsiteX9" fmla="*/ 84993 w 510672"/>
                    <a:gd name="connsiteY9" fmla="*/ 577555 h 614463"/>
                    <a:gd name="connsiteX10" fmla="*/ 110393 w 510672"/>
                    <a:gd name="connsiteY10" fmla="*/ 547075 h 614463"/>
                    <a:gd name="connsiteX11" fmla="*/ 140873 w 510672"/>
                    <a:gd name="connsiteY11" fmla="*/ 526755 h 614463"/>
                    <a:gd name="connsiteX12" fmla="*/ 176433 w 510672"/>
                    <a:gd name="connsiteY12" fmla="*/ 516595 h 614463"/>
                    <a:gd name="connsiteX13" fmla="*/ 191673 w 510672"/>
                    <a:gd name="connsiteY13" fmla="*/ 511515 h 614463"/>
                    <a:gd name="connsiteX14" fmla="*/ 201833 w 510672"/>
                    <a:gd name="connsiteY14" fmla="*/ 496275 h 614463"/>
                    <a:gd name="connsiteX15" fmla="*/ 267873 w 510672"/>
                    <a:gd name="connsiteY15" fmla="*/ 486115 h 614463"/>
                    <a:gd name="connsiteX16" fmla="*/ 298353 w 510672"/>
                    <a:gd name="connsiteY16" fmla="*/ 506435 h 614463"/>
                    <a:gd name="connsiteX17" fmla="*/ 328833 w 510672"/>
                    <a:gd name="connsiteY17" fmla="*/ 516595 h 614463"/>
                    <a:gd name="connsiteX18" fmla="*/ 344073 w 510672"/>
                    <a:gd name="connsiteY18" fmla="*/ 521675 h 614463"/>
                    <a:gd name="connsiteX19" fmla="*/ 374553 w 510672"/>
                    <a:gd name="connsiteY19" fmla="*/ 536915 h 614463"/>
                    <a:gd name="connsiteX20" fmla="*/ 389793 w 510672"/>
                    <a:gd name="connsiteY20" fmla="*/ 547075 h 614463"/>
                    <a:gd name="connsiteX21" fmla="*/ 460913 w 510672"/>
                    <a:gd name="connsiteY21" fmla="*/ 541995 h 614463"/>
                    <a:gd name="connsiteX22" fmla="*/ 476153 w 510672"/>
                    <a:gd name="connsiteY22" fmla="*/ 536915 h 614463"/>
                    <a:gd name="connsiteX23" fmla="*/ 481233 w 510672"/>
                    <a:gd name="connsiteY23" fmla="*/ 521675 h 614463"/>
                    <a:gd name="connsiteX24" fmla="*/ 491393 w 510672"/>
                    <a:gd name="connsiteY24" fmla="*/ 506435 h 614463"/>
                    <a:gd name="connsiteX25" fmla="*/ 506633 w 510672"/>
                    <a:gd name="connsiteY25" fmla="*/ 455635 h 614463"/>
                    <a:gd name="connsiteX26" fmla="*/ 501553 w 510672"/>
                    <a:gd name="connsiteY26" fmla="*/ 369275 h 614463"/>
                    <a:gd name="connsiteX27" fmla="*/ 471073 w 510672"/>
                    <a:gd name="connsiteY27" fmla="*/ 348955 h 614463"/>
                    <a:gd name="connsiteX28" fmla="*/ 450753 w 510672"/>
                    <a:gd name="connsiteY28" fmla="*/ 338795 h 614463"/>
                    <a:gd name="connsiteX29" fmla="*/ 435513 w 510672"/>
                    <a:gd name="connsiteY29" fmla="*/ 333715 h 614463"/>
                    <a:gd name="connsiteX30" fmla="*/ 405033 w 510672"/>
                    <a:gd name="connsiteY30" fmla="*/ 318475 h 614463"/>
                    <a:gd name="connsiteX31" fmla="*/ 394873 w 510672"/>
                    <a:gd name="connsiteY31" fmla="*/ 303235 h 614463"/>
                    <a:gd name="connsiteX32" fmla="*/ 364393 w 510672"/>
                    <a:gd name="connsiteY32" fmla="*/ 293075 h 614463"/>
                    <a:gd name="connsiteX33" fmla="*/ 359313 w 510672"/>
                    <a:gd name="connsiteY33" fmla="*/ 242275 h 614463"/>
                    <a:gd name="connsiteX34" fmla="*/ 364393 w 510672"/>
                    <a:gd name="connsiteY34" fmla="*/ 221955 h 614463"/>
                    <a:gd name="connsiteX35" fmla="*/ 415193 w 510672"/>
                    <a:gd name="connsiteY35" fmla="*/ 171155 h 614463"/>
                    <a:gd name="connsiteX36" fmla="*/ 430433 w 510672"/>
                    <a:gd name="connsiteY36" fmla="*/ 166075 h 614463"/>
                    <a:gd name="connsiteX37" fmla="*/ 440593 w 510672"/>
                    <a:gd name="connsiteY37" fmla="*/ 150835 h 614463"/>
                    <a:gd name="connsiteX38" fmla="*/ 455833 w 510672"/>
                    <a:gd name="connsiteY38" fmla="*/ 140675 h 614463"/>
                    <a:gd name="connsiteX39" fmla="*/ 460913 w 510672"/>
                    <a:gd name="connsiteY39" fmla="*/ 125435 h 614463"/>
                    <a:gd name="connsiteX40" fmla="*/ 471073 w 510672"/>
                    <a:gd name="connsiteY40" fmla="*/ 110195 h 614463"/>
                    <a:gd name="connsiteX41" fmla="*/ 486313 w 510672"/>
                    <a:gd name="connsiteY41" fmla="*/ 49235 h 614463"/>
                    <a:gd name="connsiteX42" fmla="*/ 481233 w 510672"/>
                    <a:gd name="connsiteY42" fmla="*/ 8595 h 614463"/>
                    <a:gd name="connsiteX43" fmla="*/ 415193 w 510672"/>
                    <a:gd name="connsiteY43" fmla="*/ 18755 h 614463"/>
                    <a:gd name="connsiteX44" fmla="*/ 389793 w 510672"/>
                    <a:gd name="connsiteY44" fmla="*/ 64475 h 614463"/>
                    <a:gd name="connsiteX45" fmla="*/ 374553 w 510672"/>
                    <a:gd name="connsiteY45" fmla="*/ 115275 h 614463"/>
                    <a:gd name="connsiteX46" fmla="*/ 369473 w 510672"/>
                    <a:gd name="connsiteY46" fmla="*/ 130515 h 614463"/>
                    <a:gd name="connsiteX47" fmla="*/ 349153 w 510672"/>
                    <a:gd name="connsiteY47" fmla="*/ 160995 h 614463"/>
                    <a:gd name="connsiteX48" fmla="*/ 333913 w 510672"/>
                    <a:gd name="connsiteY48" fmla="*/ 191475 h 614463"/>
                    <a:gd name="connsiteX49" fmla="*/ 283113 w 510672"/>
                    <a:gd name="connsiteY49" fmla="*/ 227035 h 614463"/>
                    <a:gd name="connsiteX50" fmla="*/ 247553 w 510672"/>
                    <a:gd name="connsiteY50" fmla="*/ 237195 h 614463"/>
                    <a:gd name="connsiteX51" fmla="*/ 232313 w 510672"/>
                    <a:gd name="connsiteY51" fmla="*/ 247355 h 614463"/>
                    <a:gd name="connsiteX52" fmla="*/ 217073 w 510672"/>
                    <a:gd name="connsiteY52" fmla="*/ 277835 h 614463"/>
                    <a:gd name="connsiteX53" fmla="*/ 201833 w 510672"/>
                    <a:gd name="connsiteY53" fmla="*/ 287995 h 614463"/>
                    <a:gd name="connsiteX54" fmla="*/ 181513 w 510672"/>
                    <a:gd name="connsiteY54" fmla="*/ 318475 h 614463"/>
                    <a:gd name="connsiteX55" fmla="*/ 171353 w 510672"/>
                    <a:gd name="connsiteY55" fmla="*/ 333715 h 614463"/>
                    <a:gd name="connsiteX56" fmla="*/ 161193 w 510672"/>
                    <a:gd name="connsiteY56" fmla="*/ 364195 h 614463"/>
                    <a:gd name="connsiteX57" fmla="*/ 156113 w 510672"/>
                    <a:gd name="connsiteY57" fmla="*/ 379435 h 614463"/>
                    <a:gd name="connsiteX58" fmla="*/ 95153 w 510672"/>
                    <a:gd name="connsiteY58" fmla="*/ 420075 h 614463"/>
                    <a:gd name="connsiteX59" fmla="*/ 79913 w 510672"/>
                    <a:gd name="connsiteY59" fmla="*/ 430235 h 614463"/>
                    <a:gd name="connsiteX60" fmla="*/ 64673 w 510672"/>
                    <a:gd name="connsiteY60" fmla="*/ 450555 h 6144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510672" h="614463">
                      <a:moveTo>
                        <a:pt x="64673" y="450555"/>
                      </a:moveTo>
                      <a:cubicBezTo>
                        <a:pt x="59593" y="459868"/>
                        <a:pt x="57280" y="475130"/>
                        <a:pt x="49433" y="486115"/>
                      </a:cubicBezTo>
                      <a:cubicBezTo>
                        <a:pt x="45257" y="491961"/>
                        <a:pt x="39273" y="496275"/>
                        <a:pt x="34193" y="501355"/>
                      </a:cubicBezTo>
                      <a:cubicBezTo>
                        <a:pt x="32500" y="506435"/>
                        <a:pt x="31714" y="511914"/>
                        <a:pt x="29113" y="516595"/>
                      </a:cubicBezTo>
                      <a:cubicBezTo>
                        <a:pt x="0" y="568998"/>
                        <a:pt x="15208" y="527831"/>
                        <a:pt x="3713" y="562315"/>
                      </a:cubicBezTo>
                      <a:cubicBezTo>
                        <a:pt x="5406" y="572475"/>
                        <a:pt x="6559" y="582740"/>
                        <a:pt x="8793" y="592795"/>
                      </a:cubicBezTo>
                      <a:cubicBezTo>
                        <a:pt x="9955" y="598022"/>
                        <a:pt x="10087" y="604249"/>
                        <a:pt x="13873" y="608035"/>
                      </a:cubicBezTo>
                      <a:cubicBezTo>
                        <a:pt x="17659" y="611821"/>
                        <a:pt x="24033" y="611422"/>
                        <a:pt x="29113" y="613115"/>
                      </a:cubicBezTo>
                      <a:cubicBezTo>
                        <a:pt x="40966" y="611422"/>
                        <a:pt x="54571" y="614463"/>
                        <a:pt x="64673" y="608035"/>
                      </a:cubicBezTo>
                      <a:cubicBezTo>
                        <a:pt x="74975" y="601479"/>
                        <a:pt x="78220" y="587715"/>
                        <a:pt x="84993" y="577555"/>
                      </a:cubicBezTo>
                      <a:cubicBezTo>
                        <a:pt x="94024" y="564008"/>
                        <a:pt x="96853" y="557606"/>
                        <a:pt x="110393" y="547075"/>
                      </a:cubicBezTo>
                      <a:cubicBezTo>
                        <a:pt x="120032" y="539578"/>
                        <a:pt x="129289" y="530616"/>
                        <a:pt x="140873" y="526755"/>
                      </a:cubicBezTo>
                      <a:cubicBezTo>
                        <a:pt x="177413" y="514575"/>
                        <a:pt x="131782" y="529352"/>
                        <a:pt x="176433" y="516595"/>
                      </a:cubicBezTo>
                      <a:cubicBezTo>
                        <a:pt x="181582" y="515124"/>
                        <a:pt x="186593" y="513208"/>
                        <a:pt x="191673" y="511515"/>
                      </a:cubicBezTo>
                      <a:cubicBezTo>
                        <a:pt x="195060" y="506435"/>
                        <a:pt x="199103" y="501736"/>
                        <a:pt x="201833" y="496275"/>
                      </a:cubicBezTo>
                      <a:cubicBezTo>
                        <a:pt x="218894" y="462152"/>
                        <a:pt x="180506" y="478834"/>
                        <a:pt x="267873" y="486115"/>
                      </a:cubicBezTo>
                      <a:cubicBezTo>
                        <a:pt x="318291" y="502921"/>
                        <a:pt x="241274" y="474724"/>
                        <a:pt x="298353" y="506435"/>
                      </a:cubicBezTo>
                      <a:cubicBezTo>
                        <a:pt x="307715" y="511636"/>
                        <a:pt x="318673" y="513208"/>
                        <a:pt x="328833" y="516595"/>
                      </a:cubicBezTo>
                      <a:cubicBezTo>
                        <a:pt x="333913" y="518288"/>
                        <a:pt x="339618" y="518705"/>
                        <a:pt x="344073" y="521675"/>
                      </a:cubicBezTo>
                      <a:cubicBezTo>
                        <a:pt x="387749" y="550792"/>
                        <a:pt x="332489" y="515883"/>
                        <a:pt x="374553" y="536915"/>
                      </a:cubicBezTo>
                      <a:cubicBezTo>
                        <a:pt x="380014" y="539645"/>
                        <a:pt x="384713" y="543688"/>
                        <a:pt x="389793" y="547075"/>
                      </a:cubicBezTo>
                      <a:cubicBezTo>
                        <a:pt x="413500" y="545382"/>
                        <a:pt x="437309" y="544772"/>
                        <a:pt x="460913" y="541995"/>
                      </a:cubicBezTo>
                      <a:cubicBezTo>
                        <a:pt x="466231" y="541369"/>
                        <a:pt x="472367" y="540701"/>
                        <a:pt x="476153" y="536915"/>
                      </a:cubicBezTo>
                      <a:cubicBezTo>
                        <a:pt x="479939" y="533129"/>
                        <a:pt x="478838" y="526464"/>
                        <a:pt x="481233" y="521675"/>
                      </a:cubicBezTo>
                      <a:cubicBezTo>
                        <a:pt x="483963" y="516214"/>
                        <a:pt x="488913" y="512014"/>
                        <a:pt x="491393" y="506435"/>
                      </a:cubicBezTo>
                      <a:cubicBezTo>
                        <a:pt x="498460" y="490533"/>
                        <a:pt x="502411" y="472523"/>
                        <a:pt x="506633" y="455635"/>
                      </a:cubicBezTo>
                      <a:cubicBezTo>
                        <a:pt x="504940" y="426848"/>
                        <a:pt x="510672" y="396632"/>
                        <a:pt x="501553" y="369275"/>
                      </a:cubicBezTo>
                      <a:cubicBezTo>
                        <a:pt x="497692" y="357691"/>
                        <a:pt x="481995" y="354416"/>
                        <a:pt x="471073" y="348955"/>
                      </a:cubicBezTo>
                      <a:cubicBezTo>
                        <a:pt x="464300" y="345568"/>
                        <a:pt x="457714" y="341778"/>
                        <a:pt x="450753" y="338795"/>
                      </a:cubicBezTo>
                      <a:cubicBezTo>
                        <a:pt x="445831" y="336686"/>
                        <a:pt x="440302" y="336110"/>
                        <a:pt x="435513" y="333715"/>
                      </a:cubicBezTo>
                      <a:cubicBezTo>
                        <a:pt x="396122" y="314020"/>
                        <a:pt x="443339" y="331244"/>
                        <a:pt x="405033" y="318475"/>
                      </a:cubicBezTo>
                      <a:cubicBezTo>
                        <a:pt x="401646" y="313395"/>
                        <a:pt x="400050" y="306471"/>
                        <a:pt x="394873" y="303235"/>
                      </a:cubicBezTo>
                      <a:cubicBezTo>
                        <a:pt x="385791" y="297559"/>
                        <a:pt x="364393" y="293075"/>
                        <a:pt x="364393" y="293075"/>
                      </a:cubicBezTo>
                      <a:cubicBezTo>
                        <a:pt x="348241" y="268846"/>
                        <a:pt x="352096" y="281969"/>
                        <a:pt x="359313" y="242275"/>
                      </a:cubicBezTo>
                      <a:cubicBezTo>
                        <a:pt x="360562" y="235406"/>
                        <a:pt x="361271" y="228200"/>
                        <a:pt x="364393" y="221955"/>
                      </a:cubicBezTo>
                      <a:cubicBezTo>
                        <a:pt x="375230" y="200280"/>
                        <a:pt x="390809" y="179283"/>
                        <a:pt x="415193" y="171155"/>
                      </a:cubicBezTo>
                      <a:lnTo>
                        <a:pt x="430433" y="166075"/>
                      </a:lnTo>
                      <a:cubicBezTo>
                        <a:pt x="433820" y="160995"/>
                        <a:pt x="436276" y="155152"/>
                        <a:pt x="440593" y="150835"/>
                      </a:cubicBezTo>
                      <a:cubicBezTo>
                        <a:pt x="444910" y="146518"/>
                        <a:pt x="452019" y="145443"/>
                        <a:pt x="455833" y="140675"/>
                      </a:cubicBezTo>
                      <a:cubicBezTo>
                        <a:pt x="459178" y="136494"/>
                        <a:pt x="458518" y="130224"/>
                        <a:pt x="460913" y="125435"/>
                      </a:cubicBezTo>
                      <a:cubicBezTo>
                        <a:pt x="463643" y="119974"/>
                        <a:pt x="468593" y="115774"/>
                        <a:pt x="471073" y="110195"/>
                      </a:cubicBezTo>
                      <a:cubicBezTo>
                        <a:pt x="481807" y="86044"/>
                        <a:pt x="482053" y="74794"/>
                        <a:pt x="486313" y="49235"/>
                      </a:cubicBezTo>
                      <a:cubicBezTo>
                        <a:pt x="484620" y="35688"/>
                        <a:pt x="492751" y="15924"/>
                        <a:pt x="481233" y="8595"/>
                      </a:cubicBezTo>
                      <a:cubicBezTo>
                        <a:pt x="467727" y="0"/>
                        <a:pt x="433166" y="12764"/>
                        <a:pt x="415193" y="18755"/>
                      </a:cubicBezTo>
                      <a:cubicBezTo>
                        <a:pt x="397000" y="46044"/>
                        <a:pt x="396499" y="41004"/>
                        <a:pt x="389793" y="64475"/>
                      </a:cubicBezTo>
                      <a:cubicBezTo>
                        <a:pt x="374438" y="118217"/>
                        <a:pt x="398698" y="42841"/>
                        <a:pt x="374553" y="115275"/>
                      </a:cubicBezTo>
                      <a:cubicBezTo>
                        <a:pt x="372860" y="120355"/>
                        <a:pt x="372443" y="126060"/>
                        <a:pt x="369473" y="130515"/>
                      </a:cubicBezTo>
                      <a:cubicBezTo>
                        <a:pt x="362700" y="140675"/>
                        <a:pt x="353014" y="149411"/>
                        <a:pt x="349153" y="160995"/>
                      </a:cubicBezTo>
                      <a:cubicBezTo>
                        <a:pt x="345021" y="173390"/>
                        <a:pt x="343761" y="181627"/>
                        <a:pt x="333913" y="191475"/>
                      </a:cubicBezTo>
                      <a:cubicBezTo>
                        <a:pt x="328309" y="197079"/>
                        <a:pt x="285326" y="226482"/>
                        <a:pt x="283113" y="227035"/>
                      </a:cubicBezTo>
                      <a:cubicBezTo>
                        <a:pt x="276602" y="228663"/>
                        <a:pt x="254841" y="233551"/>
                        <a:pt x="247553" y="237195"/>
                      </a:cubicBezTo>
                      <a:cubicBezTo>
                        <a:pt x="242092" y="239925"/>
                        <a:pt x="237393" y="243968"/>
                        <a:pt x="232313" y="247355"/>
                      </a:cubicBezTo>
                      <a:cubicBezTo>
                        <a:pt x="228181" y="259750"/>
                        <a:pt x="226921" y="267987"/>
                        <a:pt x="217073" y="277835"/>
                      </a:cubicBezTo>
                      <a:cubicBezTo>
                        <a:pt x="212756" y="282152"/>
                        <a:pt x="206913" y="284608"/>
                        <a:pt x="201833" y="287995"/>
                      </a:cubicBezTo>
                      <a:lnTo>
                        <a:pt x="181513" y="318475"/>
                      </a:lnTo>
                      <a:cubicBezTo>
                        <a:pt x="178126" y="323555"/>
                        <a:pt x="173284" y="327923"/>
                        <a:pt x="171353" y="333715"/>
                      </a:cubicBezTo>
                      <a:lnTo>
                        <a:pt x="161193" y="364195"/>
                      </a:lnTo>
                      <a:cubicBezTo>
                        <a:pt x="159500" y="369275"/>
                        <a:pt x="160568" y="376465"/>
                        <a:pt x="156113" y="379435"/>
                      </a:cubicBezTo>
                      <a:lnTo>
                        <a:pt x="95153" y="420075"/>
                      </a:lnTo>
                      <a:cubicBezTo>
                        <a:pt x="90073" y="423462"/>
                        <a:pt x="85705" y="428304"/>
                        <a:pt x="79913" y="430235"/>
                      </a:cubicBezTo>
                      <a:cubicBezTo>
                        <a:pt x="63067" y="435850"/>
                        <a:pt x="69753" y="441242"/>
                        <a:pt x="64673" y="450555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985" name="Freeform 178"/>
                <p:cNvSpPr>
                  <a:spLocks/>
                </p:cNvSpPr>
                <p:nvPr/>
              </p:nvSpPr>
              <p:spPr bwMode="auto">
                <a:xfrm>
                  <a:off x="2888943" y="4093000"/>
                  <a:ext cx="53951" cy="52312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21" y="51"/>
                    </a:cxn>
                    <a:cxn ang="0">
                      <a:pos x="42" y="69"/>
                    </a:cxn>
                    <a:cxn ang="0">
                      <a:pos x="60" y="66"/>
                    </a:cxn>
                    <a:cxn ang="0">
                      <a:pos x="57" y="21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69" h="69">
                      <a:moveTo>
                        <a:pt x="0" y="3"/>
                      </a:moveTo>
                      <a:cubicBezTo>
                        <a:pt x="5" y="23"/>
                        <a:pt x="3" y="39"/>
                        <a:pt x="21" y="51"/>
                      </a:cubicBezTo>
                      <a:cubicBezTo>
                        <a:pt x="25" y="63"/>
                        <a:pt x="31" y="62"/>
                        <a:pt x="42" y="69"/>
                      </a:cubicBezTo>
                      <a:cubicBezTo>
                        <a:pt x="48" y="68"/>
                        <a:pt x="55" y="69"/>
                        <a:pt x="60" y="66"/>
                      </a:cubicBezTo>
                      <a:cubicBezTo>
                        <a:pt x="69" y="61"/>
                        <a:pt x="64" y="28"/>
                        <a:pt x="57" y="21"/>
                      </a:cubicBezTo>
                      <a:cubicBezTo>
                        <a:pt x="41" y="5"/>
                        <a:pt x="20" y="0"/>
                        <a:pt x="0" y="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86" name="Freeform 178"/>
                <p:cNvSpPr>
                  <a:spLocks/>
                </p:cNvSpPr>
                <p:nvPr/>
              </p:nvSpPr>
              <p:spPr bwMode="auto">
                <a:xfrm rot="14553683">
                  <a:off x="3099227" y="4043034"/>
                  <a:ext cx="66578" cy="65058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21" y="51"/>
                    </a:cxn>
                    <a:cxn ang="0">
                      <a:pos x="42" y="69"/>
                    </a:cxn>
                    <a:cxn ang="0">
                      <a:pos x="60" y="66"/>
                    </a:cxn>
                    <a:cxn ang="0">
                      <a:pos x="57" y="21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69" h="69">
                      <a:moveTo>
                        <a:pt x="0" y="3"/>
                      </a:moveTo>
                      <a:cubicBezTo>
                        <a:pt x="5" y="23"/>
                        <a:pt x="3" y="39"/>
                        <a:pt x="21" y="51"/>
                      </a:cubicBezTo>
                      <a:cubicBezTo>
                        <a:pt x="25" y="63"/>
                        <a:pt x="31" y="62"/>
                        <a:pt x="42" y="69"/>
                      </a:cubicBezTo>
                      <a:cubicBezTo>
                        <a:pt x="48" y="68"/>
                        <a:pt x="55" y="69"/>
                        <a:pt x="60" y="66"/>
                      </a:cubicBezTo>
                      <a:cubicBezTo>
                        <a:pt x="69" y="61"/>
                        <a:pt x="64" y="28"/>
                        <a:pt x="57" y="21"/>
                      </a:cubicBezTo>
                      <a:cubicBezTo>
                        <a:pt x="41" y="5"/>
                        <a:pt x="20" y="0"/>
                        <a:pt x="0" y="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80" name="Figura a mano libera 979"/>
              <p:cNvSpPr/>
              <p:nvPr/>
            </p:nvSpPr>
            <p:spPr>
              <a:xfrm>
                <a:off x="3583958" y="3924970"/>
                <a:ext cx="61885" cy="42801"/>
              </a:xfrm>
              <a:custGeom>
                <a:avLst/>
                <a:gdLst>
                  <a:gd name="connsiteX0" fmla="*/ 3032 w 62087"/>
                  <a:gd name="connsiteY0" fmla="*/ 24868 h 42599"/>
                  <a:gd name="connsiteX1" fmla="*/ 8747 w 62087"/>
                  <a:gd name="connsiteY1" fmla="*/ 19153 h 42599"/>
                  <a:gd name="connsiteX2" fmla="*/ 18272 w 62087"/>
                  <a:gd name="connsiteY2" fmla="*/ 9628 h 42599"/>
                  <a:gd name="connsiteX3" fmla="*/ 29702 w 62087"/>
                  <a:gd name="connsiteY3" fmla="*/ 5818 h 42599"/>
                  <a:gd name="connsiteX4" fmla="*/ 41132 w 62087"/>
                  <a:gd name="connsiteY4" fmla="*/ 2008 h 42599"/>
                  <a:gd name="connsiteX5" fmla="*/ 46847 w 62087"/>
                  <a:gd name="connsiteY5" fmla="*/ 103 h 42599"/>
                  <a:gd name="connsiteX6" fmla="*/ 60182 w 62087"/>
                  <a:gd name="connsiteY6" fmla="*/ 2008 h 42599"/>
                  <a:gd name="connsiteX7" fmla="*/ 62087 w 62087"/>
                  <a:gd name="connsiteY7" fmla="*/ 7723 h 42599"/>
                  <a:gd name="connsiteX8" fmla="*/ 60182 w 62087"/>
                  <a:gd name="connsiteY8" fmla="*/ 19153 h 42599"/>
                  <a:gd name="connsiteX9" fmla="*/ 56372 w 62087"/>
                  <a:gd name="connsiteY9" fmla="*/ 24868 h 42599"/>
                  <a:gd name="connsiteX10" fmla="*/ 44942 w 62087"/>
                  <a:gd name="connsiteY10" fmla="*/ 28678 h 42599"/>
                  <a:gd name="connsiteX11" fmla="*/ 41132 w 62087"/>
                  <a:gd name="connsiteY11" fmla="*/ 34393 h 42599"/>
                  <a:gd name="connsiteX12" fmla="*/ 6842 w 62087"/>
                  <a:gd name="connsiteY12" fmla="*/ 36298 h 42599"/>
                  <a:gd name="connsiteX13" fmla="*/ 1127 w 62087"/>
                  <a:gd name="connsiteY13" fmla="*/ 24868 h 42599"/>
                  <a:gd name="connsiteX14" fmla="*/ 6842 w 62087"/>
                  <a:gd name="connsiteY14" fmla="*/ 22963 h 42599"/>
                  <a:gd name="connsiteX15" fmla="*/ 3032 w 62087"/>
                  <a:gd name="connsiteY15" fmla="*/ 24868 h 42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087" h="42599">
                    <a:moveTo>
                      <a:pt x="3032" y="24868"/>
                    </a:moveTo>
                    <a:cubicBezTo>
                      <a:pt x="3349" y="24233"/>
                      <a:pt x="7022" y="21223"/>
                      <a:pt x="8747" y="19153"/>
                    </a:cubicBezTo>
                    <a:cubicBezTo>
                      <a:pt x="13603" y="13326"/>
                      <a:pt x="10876" y="12915"/>
                      <a:pt x="18272" y="9628"/>
                    </a:cubicBezTo>
                    <a:cubicBezTo>
                      <a:pt x="21942" y="7997"/>
                      <a:pt x="25892" y="7088"/>
                      <a:pt x="29702" y="5818"/>
                    </a:cubicBezTo>
                    <a:lnTo>
                      <a:pt x="41132" y="2008"/>
                    </a:lnTo>
                    <a:lnTo>
                      <a:pt x="46847" y="103"/>
                    </a:lnTo>
                    <a:cubicBezTo>
                      <a:pt x="51292" y="738"/>
                      <a:pt x="56166" y="0"/>
                      <a:pt x="60182" y="2008"/>
                    </a:cubicBezTo>
                    <a:cubicBezTo>
                      <a:pt x="61978" y="2906"/>
                      <a:pt x="62087" y="5715"/>
                      <a:pt x="62087" y="7723"/>
                    </a:cubicBezTo>
                    <a:cubicBezTo>
                      <a:pt x="62087" y="11586"/>
                      <a:pt x="61403" y="15489"/>
                      <a:pt x="60182" y="19153"/>
                    </a:cubicBezTo>
                    <a:cubicBezTo>
                      <a:pt x="59458" y="21325"/>
                      <a:pt x="58314" y="23655"/>
                      <a:pt x="56372" y="24868"/>
                    </a:cubicBezTo>
                    <a:cubicBezTo>
                      <a:pt x="52966" y="26997"/>
                      <a:pt x="44942" y="28678"/>
                      <a:pt x="44942" y="28678"/>
                    </a:cubicBezTo>
                    <a:cubicBezTo>
                      <a:pt x="43672" y="30583"/>
                      <a:pt x="42891" y="32927"/>
                      <a:pt x="41132" y="34393"/>
                    </a:cubicBezTo>
                    <a:cubicBezTo>
                      <a:pt x="31285" y="42599"/>
                      <a:pt x="18316" y="37118"/>
                      <a:pt x="6842" y="36298"/>
                    </a:cubicBezTo>
                    <a:cubicBezTo>
                      <a:pt x="6200" y="35335"/>
                      <a:pt x="0" y="27121"/>
                      <a:pt x="1127" y="24868"/>
                    </a:cubicBezTo>
                    <a:cubicBezTo>
                      <a:pt x="2025" y="23072"/>
                      <a:pt x="5171" y="24077"/>
                      <a:pt x="6842" y="22963"/>
                    </a:cubicBezTo>
                    <a:cubicBezTo>
                      <a:pt x="7370" y="22611"/>
                      <a:pt x="2715" y="25503"/>
                      <a:pt x="3032" y="24868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grpSp>
          <p:nvGrpSpPr>
            <p:cNvPr id="16400" name="Gruppo 979"/>
            <p:cNvGrpSpPr>
              <a:grpSpLocks/>
            </p:cNvGrpSpPr>
            <p:nvPr/>
          </p:nvGrpSpPr>
          <p:grpSpPr bwMode="auto">
            <a:xfrm>
              <a:off x="1347789" y="1463681"/>
              <a:ext cx="7796216" cy="2868617"/>
              <a:chOff x="1347789" y="1463681"/>
              <a:chExt cx="7796216" cy="2868617"/>
            </a:xfrm>
          </p:grpSpPr>
          <p:grpSp>
            <p:nvGrpSpPr>
              <p:cNvPr id="16401" name="Gruppo 964"/>
              <p:cNvGrpSpPr>
                <a:grpSpLocks/>
              </p:cNvGrpSpPr>
              <p:nvPr/>
            </p:nvGrpSpPr>
            <p:grpSpPr bwMode="auto">
              <a:xfrm>
                <a:off x="1347789" y="1463681"/>
                <a:ext cx="7796216" cy="2868617"/>
                <a:chOff x="1347789" y="1463681"/>
                <a:chExt cx="7796216" cy="2868617"/>
              </a:xfrm>
            </p:grpSpPr>
            <p:grpSp>
              <p:nvGrpSpPr>
                <p:cNvPr id="20" name="Group 448"/>
                <p:cNvGrpSpPr>
                  <a:grpSpLocks/>
                </p:cNvGrpSpPr>
                <p:nvPr/>
              </p:nvGrpSpPr>
              <p:grpSpPr bwMode="auto">
                <a:xfrm>
                  <a:off x="1347789" y="1463681"/>
                  <a:ext cx="7796216" cy="2868617"/>
                  <a:chOff x="849" y="922"/>
                  <a:chExt cx="4911" cy="1807"/>
                </a:xfrm>
                <a:solidFill>
                  <a:srgbClr val="FF0000"/>
                </a:solidFill>
              </p:grpSpPr>
              <p:sp>
                <p:nvSpPr>
                  <p:cNvPr id="853" name="Freeform 218"/>
                  <p:cNvSpPr>
                    <a:spLocks/>
                  </p:cNvSpPr>
                  <p:nvPr/>
                </p:nvSpPr>
                <p:spPr bwMode="auto">
                  <a:xfrm rot="21382858">
                    <a:off x="878" y="2390"/>
                    <a:ext cx="336" cy="198"/>
                  </a:xfrm>
                  <a:custGeom>
                    <a:avLst/>
                    <a:gdLst/>
                    <a:ahLst/>
                    <a:cxnLst>
                      <a:cxn ang="0">
                        <a:pos x="816" y="84"/>
                      </a:cxn>
                      <a:cxn ang="0">
                        <a:pos x="792" y="76"/>
                      </a:cxn>
                      <a:cxn ang="0">
                        <a:pos x="780" y="68"/>
                      </a:cxn>
                      <a:cxn ang="0">
                        <a:pos x="756" y="60"/>
                      </a:cxn>
                      <a:cxn ang="0">
                        <a:pos x="616" y="20"/>
                      </a:cxn>
                      <a:cxn ang="0">
                        <a:pos x="588" y="8"/>
                      </a:cxn>
                      <a:cxn ang="0">
                        <a:pos x="564" y="0"/>
                      </a:cxn>
                      <a:cxn ang="0">
                        <a:pos x="516" y="20"/>
                      </a:cxn>
                      <a:cxn ang="0">
                        <a:pos x="492" y="36"/>
                      </a:cxn>
                      <a:cxn ang="0">
                        <a:pos x="460" y="80"/>
                      </a:cxn>
                      <a:cxn ang="0">
                        <a:pos x="384" y="172"/>
                      </a:cxn>
                      <a:cxn ang="0">
                        <a:pos x="352" y="236"/>
                      </a:cxn>
                      <a:cxn ang="0">
                        <a:pos x="288" y="276"/>
                      </a:cxn>
                      <a:cxn ang="0">
                        <a:pos x="224" y="324"/>
                      </a:cxn>
                      <a:cxn ang="0">
                        <a:pos x="160" y="348"/>
                      </a:cxn>
                      <a:cxn ang="0">
                        <a:pos x="136" y="364"/>
                      </a:cxn>
                      <a:cxn ang="0">
                        <a:pos x="112" y="396"/>
                      </a:cxn>
                      <a:cxn ang="0">
                        <a:pos x="60" y="420"/>
                      </a:cxn>
                      <a:cxn ang="0">
                        <a:pos x="4" y="488"/>
                      </a:cxn>
                      <a:cxn ang="0">
                        <a:pos x="172" y="504"/>
                      </a:cxn>
                      <a:cxn ang="0">
                        <a:pos x="248" y="512"/>
                      </a:cxn>
                      <a:cxn ang="0">
                        <a:pos x="316" y="488"/>
                      </a:cxn>
                      <a:cxn ang="0">
                        <a:pos x="332" y="468"/>
                      </a:cxn>
                      <a:cxn ang="0">
                        <a:pos x="356" y="460"/>
                      </a:cxn>
                      <a:cxn ang="0">
                        <a:pos x="408" y="468"/>
                      </a:cxn>
                      <a:cxn ang="0">
                        <a:pos x="444" y="452"/>
                      </a:cxn>
                      <a:cxn ang="0">
                        <a:pos x="464" y="416"/>
                      </a:cxn>
                      <a:cxn ang="0">
                        <a:pos x="472" y="368"/>
                      </a:cxn>
                      <a:cxn ang="0">
                        <a:pos x="496" y="352"/>
                      </a:cxn>
                      <a:cxn ang="0">
                        <a:pos x="508" y="344"/>
                      </a:cxn>
                      <a:cxn ang="0">
                        <a:pos x="604" y="276"/>
                      </a:cxn>
                      <a:cxn ang="0">
                        <a:pos x="640" y="256"/>
                      </a:cxn>
                      <a:cxn ang="0">
                        <a:pos x="716" y="248"/>
                      </a:cxn>
                      <a:cxn ang="0">
                        <a:pos x="756" y="232"/>
                      </a:cxn>
                      <a:cxn ang="0">
                        <a:pos x="808" y="100"/>
                      </a:cxn>
                      <a:cxn ang="0">
                        <a:pos x="816" y="84"/>
                      </a:cxn>
                    </a:cxnLst>
                    <a:rect l="0" t="0" r="r" b="b"/>
                    <a:pathLst>
                      <a:path w="826" h="562">
                        <a:moveTo>
                          <a:pt x="816" y="84"/>
                        </a:moveTo>
                        <a:cubicBezTo>
                          <a:pt x="808" y="81"/>
                          <a:pt x="799" y="81"/>
                          <a:pt x="792" y="76"/>
                        </a:cubicBezTo>
                        <a:cubicBezTo>
                          <a:pt x="788" y="73"/>
                          <a:pt x="784" y="70"/>
                          <a:pt x="780" y="68"/>
                        </a:cubicBezTo>
                        <a:cubicBezTo>
                          <a:pt x="772" y="65"/>
                          <a:pt x="756" y="60"/>
                          <a:pt x="756" y="60"/>
                        </a:cubicBezTo>
                        <a:cubicBezTo>
                          <a:pt x="720" y="24"/>
                          <a:pt x="663" y="23"/>
                          <a:pt x="616" y="20"/>
                        </a:cubicBezTo>
                        <a:cubicBezTo>
                          <a:pt x="577" y="7"/>
                          <a:pt x="637" y="28"/>
                          <a:pt x="588" y="8"/>
                        </a:cubicBezTo>
                        <a:cubicBezTo>
                          <a:pt x="580" y="5"/>
                          <a:pt x="564" y="0"/>
                          <a:pt x="564" y="0"/>
                        </a:cubicBezTo>
                        <a:cubicBezTo>
                          <a:pt x="537" y="5"/>
                          <a:pt x="536" y="5"/>
                          <a:pt x="516" y="20"/>
                        </a:cubicBezTo>
                        <a:cubicBezTo>
                          <a:pt x="508" y="26"/>
                          <a:pt x="492" y="36"/>
                          <a:pt x="492" y="36"/>
                        </a:cubicBezTo>
                        <a:cubicBezTo>
                          <a:pt x="482" y="51"/>
                          <a:pt x="474" y="70"/>
                          <a:pt x="460" y="80"/>
                        </a:cubicBezTo>
                        <a:cubicBezTo>
                          <a:pt x="443" y="132"/>
                          <a:pt x="409" y="135"/>
                          <a:pt x="384" y="172"/>
                        </a:cubicBezTo>
                        <a:cubicBezTo>
                          <a:pt x="371" y="192"/>
                          <a:pt x="366" y="218"/>
                          <a:pt x="352" y="236"/>
                        </a:cubicBezTo>
                        <a:cubicBezTo>
                          <a:pt x="330" y="264"/>
                          <a:pt x="316" y="260"/>
                          <a:pt x="288" y="276"/>
                        </a:cubicBezTo>
                        <a:cubicBezTo>
                          <a:pt x="265" y="289"/>
                          <a:pt x="246" y="312"/>
                          <a:pt x="224" y="324"/>
                        </a:cubicBezTo>
                        <a:cubicBezTo>
                          <a:pt x="205" y="335"/>
                          <a:pt x="180" y="337"/>
                          <a:pt x="160" y="348"/>
                        </a:cubicBezTo>
                        <a:cubicBezTo>
                          <a:pt x="152" y="353"/>
                          <a:pt x="142" y="356"/>
                          <a:pt x="136" y="364"/>
                        </a:cubicBezTo>
                        <a:cubicBezTo>
                          <a:pt x="128" y="375"/>
                          <a:pt x="123" y="389"/>
                          <a:pt x="112" y="396"/>
                        </a:cubicBezTo>
                        <a:cubicBezTo>
                          <a:pt x="96" y="407"/>
                          <a:pt x="77" y="411"/>
                          <a:pt x="60" y="420"/>
                        </a:cubicBezTo>
                        <a:cubicBezTo>
                          <a:pt x="51" y="446"/>
                          <a:pt x="27" y="473"/>
                          <a:pt x="4" y="488"/>
                        </a:cubicBezTo>
                        <a:cubicBezTo>
                          <a:pt x="19" y="562"/>
                          <a:pt x="0" y="504"/>
                          <a:pt x="172" y="504"/>
                        </a:cubicBezTo>
                        <a:cubicBezTo>
                          <a:pt x="177" y="504"/>
                          <a:pt x="241" y="511"/>
                          <a:pt x="248" y="512"/>
                        </a:cubicBezTo>
                        <a:cubicBezTo>
                          <a:pt x="289" y="508"/>
                          <a:pt x="292" y="512"/>
                          <a:pt x="316" y="488"/>
                        </a:cubicBezTo>
                        <a:cubicBezTo>
                          <a:pt x="320" y="475"/>
                          <a:pt x="318" y="474"/>
                          <a:pt x="332" y="468"/>
                        </a:cubicBezTo>
                        <a:cubicBezTo>
                          <a:pt x="340" y="465"/>
                          <a:pt x="356" y="460"/>
                          <a:pt x="356" y="460"/>
                        </a:cubicBezTo>
                        <a:cubicBezTo>
                          <a:pt x="382" y="469"/>
                          <a:pt x="376" y="473"/>
                          <a:pt x="408" y="468"/>
                        </a:cubicBezTo>
                        <a:cubicBezTo>
                          <a:pt x="437" y="458"/>
                          <a:pt x="425" y="465"/>
                          <a:pt x="444" y="452"/>
                        </a:cubicBezTo>
                        <a:cubicBezTo>
                          <a:pt x="462" y="424"/>
                          <a:pt x="457" y="437"/>
                          <a:pt x="464" y="416"/>
                        </a:cubicBezTo>
                        <a:cubicBezTo>
                          <a:pt x="466" y="400"/>
                          <a:pt x="461" y="379"/>
                          <a:pt x="472" y="368"/>
                        </a:cubicBezTo>
                        <a:cubicBezTo>
                          <a:pt x="479" y="361"/>
                          <a:pt x="488" y="357"/>
                          <a:pt x="496" y="352"/>
                        </a:cubicBezTo>
                        <a:cubicBezTo>
                          <a:pt x="500" y="349"/>
                          <a:pt x="508" y="344"/>
                          <a:pt x="508" y="344"/>
                        </a:cubicBezTo>
                        <a:cubicBezTo>
                          <a:pt x="539" y="297"/>
                          <a:pt x="551" y="294"/>
                          <a:pt x="604" y="276"/>
                        </a:cubicBezTo>
                        <a:cubicBezTo>
                          <a:pt x="630" y="267"/>
                          <a:pt x="620" y="259"/>
                          <a:pt x="640" y="256"/>
                        </a:cubicBezTo>
                        <a:cubicBezTo>
                          <a:pt x="665" y="253"/>
                          <a:pt x="716" y="248"/>
                          <a:pt x="716" y="248"/>
                        </a:cubicBezTo>
                        <a:cubicBezTo>
                          <a:pt x="732" y="244"/>
                          <a:pt x="742" y="241"/>
                          <a:pt x="756" y="232"/>
                        </a:cubicBezTo>
                        <a:cubicBezTo>
                          <a:pt x="771" y="186"/>
                          <a:pt x="781" y="141"/>
                          <a:pt x="808" y="100"/>
                        </a:cubicBezTo>
                        <a:cubicBezTo>
                          <a:pt x="826" y="72"/>
                          <a:pt x="803" y="97"/>
                          <a:pt x="816" y="8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4" name="Freeform 225"/>
                  <p:cNvSpPr>
                    <a:spLocks/>
                  </p:cNvSpPr>
                  <p:nvPr/>
                </p:nvSpPr>
                <p:spPr bwMode="auto">
                  <a:xfrm>
                    <a:off x="1324" y="2103"/>
                    <a:ext cx="194" cy="126"/>
                  </a:xfrm>
                  <a:custGeom>
                    <a:avLst/>
                    <a:gdLst/>
                    <a:ahLst/>
                    <a:cxnLst>
                      <a:cxn ang="0">
                        <a:pos x="372" y="10"/>
                      </a:cxn>
                      <a:cxn ang="0">
                        <a:pos x="320" y="42"/>
                      </a:cxn>
                      <a:cxn ang="0">
                        <a:pos x="188" y="114"/>
                      </a:cxn>
                      <a:cxn ang="0">
                        <a:pos x="156" y="150"/>
                      </a:cxn>
                      <a:cxn ang="0">
                        <a:pos x="60" y="218"/>
                      </a:cxn>
                      <a:cxn ang="0">
                        <a:pos x="36" y="254"/>
                      </a:cxn>
                      <a:cxn ang="0">
                        <a:pos x="8" y="298"/>
                      </a:cxn>
                      <a:cxn ang="0">
                        <a:pos x="4" y="314"/>
                      </a:cxn>
                      <a:cxn ang="0">
                        <a:pos x="28" y="322"/>
                      </a:cxn>
                      <a:cxn ang="0">
                        <a:pos x="64" y="338"/>
                      </a:cxn>
                      <a:cxn ang="0">
                        <a:pos x="108" y="334"/>
                      </a:cxn>
                      <a:cxn ang="0">
                        <a:pos x="160" y="254"/>
                      </a:cxn>
                      <a:cxn ang="0">
                        <a:pos x="356" y="162"/>
                      </a:cxn>
                      <a:cxn ang="0">
                        <a:pos x="412" y="122"/>
                      </a:cxn>
                      <a:cxn ang="0">
                        <a:pos x="508" y="90"/>
                      </a:cxn>
                      <a:cxn ang="0">
                        <a:pos x="528" y="58"/>
                      </a:cxn>
                      <a:cxn ang="0">
                        <a:pos x="372" y="10"/>
                      </a:cxn>
                    </a:cxnLst>
                    <a:rect l="0" t="0" r="r" b="b"/>
                    <a:pathLst>
                      <a:path w="528" h="338">
                        <a:moveTo>
                          <a:pt x="372" y="10"/>
                        </a:moveTo>
                        <a:cubicBezTo>
                          <a:pt x="355" y="27"/>
                          <a:pt x="340" y="30"/>
                          <a:pt x="320" y="42"/>
                        </a:cubicBezTo>
                        <a:cubicBezTo>
                          <a:pt x="277" y="68"/>
                          <a:pt x="230" y="86"/>
                          <a:pt x="188" y="114"/>
                        </a:cubicBezTo>
                        <a:cubicBezTo>
                          <a:pt x="174" y="123"/>
                          <a:pt x="169" y="140"/>
                          <a:pt x="156" y="150"/>
                        </a:cubicBezTo>
                        <a:cubicBezTo>
                          <a:pt x="134" y="167"/>
                          <a:pt x="83" y="210"/>
                          <a:pt x="60" y="218"/>
                        </a:cubicBezTo>
                        <a:cubicBezTo>
                          <a:pt x="52" y="230"/>
                          <a:pt x="41" y="240"/>
                          <a:pt x="36" y="254"/>
                        </a:cubicBezTo>
                        <a:cubicBezTo>
                          <a:pt x="29" y="276"/>
                          <a:pt x="27" y="285"/>
                          <a:pt x="8" y="298"/>
                        </a:cubicBezTo>
                        <a:cubicBezTo>
                          <a:pt x="7" y="303"/>
                          <a:pt x="0" y="310"/>
                          <a:pt x="4" y="314"/>
                        </a:cubicBezTo>
                        <a:cubicBezTo>
                          <a:pt x="9" y="320"/>
                          <a:pt x="20" y="319"/>
                          <a:pt x="28" y="322"/>
                        </a:cubicBezTo>
                        <a:cubicBezTo>
                          <a:pt x="41" y="326"/>
                          <a:pt x="51" y="334"/>
                          <a:pt x="64" y="338"/>
                        </a:cubicBezTo>
                        <a:cubicBezTo>
                          <a:pt x="79" y="337"/>
                          <a:pt x="94" y="337"/>
                          <a:pt x="108" y="334"/>
                        </a:cubicBezTo>
                        <a:cubicBezTo>
                          <a:pt x="144" y="326"/>
                          <a:pt x="138" y="273"/>
                          <a:pt x="160" y="254"/>
                        </a:cubicBezTo>
                        <a:cubicBezTo>
                          <a:pt x="208" y="212"/>
                          <a:pt x="293" y="171"/>
                          <a:pt x="356" y="162"/>
                        </a:cubicBezTo>
                        <a:cubicBezTo>
                          <a:pt x="381" y="154"/>
                          <a:pt x="387" y="130"/>
                          <a:pt x="412" y="122"/>
                        </a:cubicBezTo>
                        <a:cubicBezTo>
                          <a:pt x="443" y="112"/>
                          <a:pt x="481" y="108"/>
                          <a:pt x="508" y="90"/>
                        </a:cubicBezTo>
                        <a:cubicBezTo>
                          <a:pt x="513" y="75"/>
                          <a:pt x="523" y="73"/>
                          <a:pt x="528" y="58"/>
                        </a:cubicBezTo>
                        <a:cubicBezTo>
                          <a:pt x="514" y="0"/>
                          <a:pt x="416" y="21"/>
                          <a:pt x="372" y="1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5" name="Freeform 387"/>
                  <p:cNvSpPr>
                    <a:spLocks/>
                  </p:cNvSpPr>
                  <p:nvPr/>
                </p:nvSpPr>
                <p:spPr bwMode="auto">
                  <a:xfrm>
                    <a:off x="2183" y="2264"/>
                    <a:ext cx="16" cy="16"/>
                  </a:xfrm>
                  <a:custGeom>
                    <a:avLst/>
                    <a:gdLst/>
                    <a:ahLst/>
                    <a:cxnLst>
                      <a:cxn ang="0">
                        <a:pos x="10" y="0"/>
                      </a:cxn>
                      <a:cxn ang="0">
                        <a:pos x="0" y="24"/>
                      </a:cxn>
                      <a:cxn ang="0">
                        <a:pos x="2" y="30"/>
                      </a:cxn>
                      <a:cxn ang="0">
                        <a:pos x="14" y="34"/>
                      </a:cxn>
                      <a:cxn ang="0">
                        <a:pos x="24" y="12"/>
                      </a:cxn>
                      <a:cxn ang="0">
                        <a:pos x="10" y="0"/>
                      </a:cxn>
                    </a:cxnLst>
                    <a:rect l="0" t="0" r="r" b="b"/>
                    <a:pathLst>
                      <a:path w="31" h="34">
                        <a:moveTo>
                          <a:pt x="10" y="0"/>
                        </a:moveTo>
                        <a:cubicBezTo>
                          <a:pt x="7" y="9"/>
                          <a:pt x="5" y="16"/>
                          <a:pt x="0" y="24"/>
                        </a:cubicBezTo>
                        <a:cubicBezTo>
                          <a:pt x="1" y="26"/>
                          <a:pt x="0" y="29"/>
                          <a:pt x="2" y="30"/>
                        </a:cubicBezTo>
                        <a:cubicBezTo>
                          <a:pt x="5" y="32"/>
                          <a:pt x="14" y="34"/>
                          <a:pt x="14" y="34"/>
                        </a:cubicBezTo>
                        <a:cubicBezTo>
                          <a:pt x="26" y="32"/>
                          <a:pt x="31" y="26"/>
                          <a:pt x="24" y="12"/>
                        </a:cubicBezTo>
                        <a:cubicBezTo>
                          <a:pt x="21" y="7"/>
                          <a:pt x="13" y="9"/>
                          <a:pt x="10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6" name="Freeform 410"/>
                  <p:cNvSpPr>
                    <a:spLocks/>
                  </p:cNvSpPr>
                  <p:nvPr/>
                </p:nvSpPr>
                <p:spPr bwMode="auto">
                  <a:xfrm>
                    <a:off x="849" y="2670"/>
                    <a:ext cx="110" cy="59"/>
                  </a:xfrm>
                  <a:custGeom>
                    <a:avLst/>
                    <a:gdLst/>
                    <a:ahLst/>
                    <a:cxnLst>
                      <a:cxn ang="0">
                        <a:pos x="22" y="54"/>
                      </a:cxn>
                      <a:cxn ang="0">
                        <a:pos x="85" y="30"/>
                      </a:cxn>
                      <a:cxn ang="0">
                        <a:pos x="105" y="4"/>
                      </a:cxn>
                      <a:cxn ang="0">
                        <a:pos x="75" y="1"/>
                      </a:cxn>
                      <a:cxn ang="0">
                        <a:pos x="46" y="15"/>
                      </a:cxn>
                      <a:cxn ang="0">
                        <a:pos x="42" y="18"/>
                      </a:cxn>
                      <a:cxn ang="0">
                        <a:pos x="37" y="19"/>
                      </a:cxn>
                      <a:cxn ang="0">
                        <a:pos x="13" y="37"/>
                      </a:cxn>
                      <a:cxn ang="0">
                        <a:pos x="4" y="40"/>
                      </a:cxn>
                      <a:cxn ang="0">
                        <a:pos x="22" y="54"/>
                      </a:cxn>
                    </a:cxnLst>
                    <a:rect l="0" t="0" r="r" b="b"/>
                    <a:pathLst>
                      <a:path w="105" h="54">
                        <a:moveTo>
                          <a:pt x="22" y="54"/>
                        </a:moveTo>
                        <a:cubicBezTo>
                          <a:pt x="47" y="44"/>
                          <a:pt x="60" y="34"/>
                          <a:pt x="85" y="30"/>
                        </a:cubicBezTo>
                        <a:cubicBezTo>
                          <a:pt x="96" y="24"/>
                          <a:pt x="99" y="14"/>
                          <a:pt x="105" y="4"/>
                        </a:cubicBezTo>
                        <a:cubicBezTo>
                          <a:pt x="91" y="2"/>
                          <a:pt x="95" y="0"/>
                          <a:pt x="75" y="1"/>
                        </a:cubicBezTo>
                        <a:cubicBezTo>
                          <a:pt x="65" y="5"/>
                          <a:pt x="57" y="11"/>
                          <a:pt x="46" y="15"/>
                        </a:cubicBezTo>
                        <a:cubicBezTo>
                          <a:pt x="45" y="16"/>
                          <a:pt x="44" y="17"/>
                          <a:pt x="42" y="18"/>
                        </a:cubicBezTo>
                        <a:cubicBezTo>
                          <a:pt x="40" y="19"/>
                          <a:pt x="38" y="18"/>
                          <a:pt x="37" y="19"/>
                        </a:cubicBezTo>
                        <a:cubicBezTo>
                          <a:pt x="27" y="25"/>
                          <a:pt x="25" y="35"/>
                          <a:pt x="13" y="37"/>
                        </a:cubicBezTo>
                        <a:cubicBezTo>
                          <a:pt x="10" y="38"/>
                          <a:pt x="5" y="37"/>
                          <a:pt x="4" y="40"/>
                        </a:cubicBezTo>
                        <a:cubicBezTo>
                          <a:pt x="0" y="53"/>
                          <a:pt x="27" y="49"/>
                          <a:pt x="22" y="5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7" name="Freeform 411"/>
                  <p:cNvSpPr>
                    <a:spLocks/>
                  </p:cNvSpPr>
                  <p:nvPr/>
                </p:nvSpPr>
                <p:spPr bwMode="auto">
                  <a:xfrm>
                    <a:off x="1035" y="2677"/>
                    <a:ext cx="64" cy="39"/>
                  </a:xfrm>
                  <a:custGeom>
                    <a:avLst/>
                    <a:gdLst/>
                    <a:ahLst/>
                    <a:cxnLst>
                      <a:cxn ang="0">
                        <a:pos x="4" y="19"/>
                      </a:cxn>
                      <a:cxn ang="0">
                        <a:pos x="27" y="28"/>
                      </a:cxn>
                      <a:cxn ang="0">
                        <a:pos x="40" y="36"/>
                      </a:cxn>
                      <a:cxn ang="0">
                        <a:pos x="28" y="0"/>
                      </a:cxn>
                      <a:cxn ang="0">
                        <a:pos x="7" y="4"/>
                      </a:cxn>
                      <a:cxn ang="0">
                        <a:pos x="0" y="18"/>
                      </a:cxn>
                      <a:cxn ang="0">
                        <a:pos x="4" y="19"/>
                      </a:cxn>
                    </a:cxnLst>
                    <a:rect l="0" t="0" r="r" b="b"/>
                    <a:pathLst>
                      <a:path w="61" h="36">
                        <a:moveTo>
                          <a:pt x="4" y="19"/>
                        </a:moveTo>
                        <a:cubicBezTo>
                          <a:pt x="11" y="23"/>
                          <a:pt x="19" y="26"/>
                          <a:pt x="27" y="28"/>
                        </a:cubicBezTo>
                        <a:cubicBezTo>
                          <a:pt x="31" y="31"/>
                          <a:pt x="35" y="34"/>
                          <a:pt x="40" y="36"/>
                        </a:cubicBezTo>
                        <a:cubicBezTo>
                          <a:pt x="61" y="28"/>
                          <a:pt x="40" y="6"/>
                          <a:pt x="28" y="0"/>
                        </a:cubicBezTo>
                        <a:cubicBezTo>
                          <a:pt x="19" y="1"/>
                          <a:pt x="15" y="2"/>
                          <a:pt x="7" y="4"/>
                        </a:cubicBezTo>
                        <a:cubicBezTo>
                          <a:pt x="3" y="9"/>
                          <a:pt x="1" y="12"/>
                          <a:pt x="0" y="18"/>
                        </a:cubicBezTo>
                        <a:cubicBezTo>
                          <a:pt x="7" y="19"/>
                          <a:pt x="8" y="19"/>
                          <a:pt x="4" y="19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8" name="Freeform 412"/>
                  <p:cNvSpPr>
                    <a:spLocks/>
                  </p:cNvSpPr>
                  <p:nvPr/>
                </p:nvSpPr>
                <p:spPr bwMode="auto">
                  <a:xfrm>
                    <a:off x="1036" y="2629"/>
                    <a:ext cx="45" cy="33"/>
                  </a:xfrm>
                  <a:custGeom>
                    <a:avLst/>
                    <a:gdLst/>
                    <a:ahLst/>
                    <a:cxnLst>
                      <a:cxn ang="0">
                        <a:pos x="23" y="26"/>
                      </a:cxn>
                      <a:cxn ang="0">
                        <a:pos x="41" y="20"/>
                      </a:cxn>
                      <a:cxn ang="0">
                        <a:pos x="33" y="5"/>
                      </a:cxn>
                      <a:cxn ang="0">
                        <a:pos x="15" y="5"/>
                      </a:cxn>
                      <a:cxn ang="0">
                        <a:pos x="0" y="24"/>
                      </a:cxn>
                      <a:cxn ang="0">
                        <a:pos x="23" y="26"/>
                      </a:cxn>
                    </a:cxnLst>
                    <a:rect l="0" t="0" r="r" b="b"/>
                    <a:pathLst>
                      <a:path w="43" h="30">
                        <a:moveTo>
                          <a:pt x="23" y="26"/>
                        </a:moveTo>
                        <a:cubicBezTo>
                          <a:pt x="29" y="25"/>
                          <a:pt x="40" y="26"/>
                          <a:pt x="41" y="20"/>
                        </a:cubicBezTo>
                        <a:cubicBezTo>
                          <a:pt x="43" y="5"/>
                          <a:pt x="41" y="7"/>
                          <a:pt x="33" y="5"/>
                        </a:cubicBezTo>
                        <a:cubicBezTo>
                          <a:pt x="27" y="0"/>
                          <a:pt x="22" y="2"/>
                          <a:pt x="15" y="5"/>
                        </a:cubicBezTo>
                        <a:cubicBezTo>
                          <a:pt x="10" y="12"/>
                          <a:pt x="5" y="17"/>
                          <a:pt x="0" y="24"/>
                        </a:cubicBezTo>
                        <a:cubicBezTo>
                          <a:pt x="10" y="30"/>
                          <a:pt x="11" y="26"/>
                          <a:pt x="23" y="2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9" name="Freeform 413"/>
                  <p:cNvSpPr>
                    <a:spLocks/>
                  </p:cNvSpPr>
                  <p:nvPr/>
                </p:nvSpPr>
                <p:spPr bwMode="auto">
                  <a:xfrm>
                    <a:off x="918" y="2628"/>
                    <a:ext cx="30" cy="30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0" y="12"/>
                      </a:cxn>
                      <a:cxn ang="0">
                        <a:pos x="11" y="27"/>
                      </a:cxn>
                      <a:cxn ang="0">
                        <a:pos x="27" y="24"/>
                      </a:cxn>
                      <a:cxn ang="0">
                        <a:pos x="14" y="6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29" h="27">
                        <a:moveTo>
                          <a:pt x="12" y="0"/>
                        </a:moveTo>
                        <a:cubicBezTo>
                          <a:pt x="3" y="2"/>
                          <a:pt x="2" y="3"/>
                          <a:pt x="0" y="12"/>
                        </a:cubicBezTo>
                        <a:cubicBezTo>
                          <a:pt x="2" y="22"/>
                          <a:pt x="2" y="24"/>
                          <a:pt x="11" y="27"/>
                        </a:cubicBezTo>
                        <a:cubicBezTo>
                          <a:pt x="16" y="26"/>
                          <a:pt x="22" y="27"/>
                          <a:pt x="27" y="24"/>
                        </a:cubicBezTo>
                        <a:cubicBezTo>
                          <a:pt x="29" y="23"/>
                          <a:pt x="17" y="8"/>
                          <a:pt x="14" y="6"/>
                        </a:cubicBezTo>
                        <a:cubicBezTo>
                          <a:pt x="11" y="1"/>
                          <a:pt x="10" y="2"/>
                          <a:pt x="12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0" name="Freeform 414"/>
                  <p:cNvSpPr>
                    <a:spLocks/>
                  </p:cNvSpPr>
                  <p:nvPr/>
                </p:nvSpPr>
                <p:spPr bwMode="auto">
                  <a:xfrm>
                    <a:off x="1085" y="2591"/>
                    <a:ext cx="45" cy="27"/>
                  </a:xfrm>
                  <a:custGeom>
                    <a:avLst/>
                    <a:gdLst/>
                    <a:ahLst/>
                    <a:cxnLst>
                      <a:cxn ang="0">
                        <a:pos x="36" y="9"/>
                      </a:cxn>
                      <a:cxn ang="0">
                        <a:pos x="18" y="0"/>
                      </a:cxn>
                      <a:cxn ang="0">
                        <a:pos x="0" y="6"/>
                      </a:cxn>
                      <a:cxn ang="0">
                        <a:pos x="15" y="21"/>
                      </a:cxn>
                      <a:cxn ang="0">
                        <a:pos x="36" y="21"/>
                      </a:cxn>
                      <a:cxn ang="0">
                        <a:pos x="36" y="9"/>
                      </a:cxn>
                    </a:cxnLst>
                    <a:rect l="0" t="0" r="r" b="b"/>
                    <a:pathLst>
                      <a:path w="43" h="25">
                        <a:moveTo>
                          <a:pt x="36" y="9"/>
                        </a:moveTo>
                        <a:cubicBezTo>
                          <a:pt x="30" y="6"/>
                          <a:pt x="24" y="4"/>
                          <a:pt x="18" y="0"/>
                        </a:cubicBezTo>
                        <a:cubicBezTo>
                          <a:pt x="11" y="2"/>
                          <a:pt x="6" y="2"/>
                          <a:pt x="0" y="6"/>
                        </a:cubicBezTo>
                        <a:cubicBezTo>
                          <a:pt x="4" y="16"/>
                          <a:pt x="4" y="20"/>
                          <a:pt x="15" y="21"/>
                        </a:cubicBezTo>
                        <a:cubicBezTo>
                          <a:pt x="23" y="25"/>
                          <a:pt x="26" y="24"/>
                          <a:pt x="36" y="21"/>
                        </a:cubicBezTo>
                        <a:cubicBezTo>
                          <a:pt x="38" y="18"/>
                          <a:pt x="43" y="2"/>
                          <a:pt x="36" y="9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1" name="Freeform 222"/>
                  <p:cNvSpPr>
                    <a:spLocks/>
                  </p:cNvSpPr>
                  <p:nvPr/>
                </p:nvSpPr>
                <p:spPr bwMode="auto">
                  <a:xfrm>
                    <a:off x="1575" y="2157"/>
                    <a:ext cx="61" cy="45"/>
                  </a:xfrm>
                  <a:custGeom>
                    <a:avLst/>
                    <a:gdLst/>
                    <a:ahLst/>
                    <a:cxnLst>
                      <a:cxn ang="0">
                        <a:pos x="124" y="4"/>
                      </a:cxn>
                      <a:cxn ang="0">
                        <a:pos x="80" y="32"/>
                      </a:cxn>
                      <a:cxn ang="0">
                        <a:pos x="16" y="48"/>
                      </a:cxn>
                      <a:cxn ang="0">
                        <a:pos x="0" y="84"/>
                      </a:cxn>
                      <a:cxn ang="0">
                        <a:pos x="56" y="112"/>
                      </a:cxn>
                      <a:cxn ang="0">
                        <a:pos x="80" y="120"/>
                      </a:cxn>
                      <a:cxn ang="0">
                        <a:pos x="124" y="84"/>
                      </a:cxn>
                      <a:cxn ang="0">
                        <a:pos x="148" y="76"/>
                      </a:cxn>
                      <a:cxn ang="0">
                        <a:pos x="152" y="12"/>
                      </a:cxn>
                      <a:cxn ang="0">
                        <a:pos x="124" y="4"/>
                      </a:cxn>
                    </a:cxnLst>
                    <a:rect l="0" t="0" r="r" b="b"/>
                    <a:pathLst>
                      <a:path w="167" h="120">
                        <a:moveTo>
                          <a:pt x="124" y="4"/>
                        </a:moveTo>
                        <a:cubicBezTo>
                          <a:pt x="86" y="9"/>
                          <a:pt x="101" y="0"/>
                          <a:pt x="80" y="32"/>
                        </a:cubicBezTo>
                        <a:cubicBezTo>
                          <a:pt x="73" y="43"/>
                          <a:pt x="26" y="45"/>
                          <a:pt x="16" y="48"/>
                        </a:cubicBezTo>
                        <a:cubicBezTo>
                          <a:pt x="12" y="61"/>
                          <a:pt x="4" y="71"/>
                          <a:pt x="0" y="84"/>
                        </a:cubicBezTo>
                        <a:cubicBezTo>
                          <a:pt x="7" y="106"/>
                          <a:pt x="36" y="106"/>
                          <a:pt x="56" y="112"/>
                        </a:cubicBezTo>
                        <a:cubicBezTo>
                          <a:pt x="64" y="114"/>
                          <a:pt x="80" y="120"/>
                          <a:pt x="80" y="120"/>
                        </a:cubicBezTo>
                        <a:cubicBezTo>
                          <a:pt x="100" y="113"/>
                          <a:pt x="104" y="93"/>
                          <a:pt x="124" y="84"/>
                        </a:cubicBezTo>
                        <a:cubicBezTo>
                          <a:pt x="132" y="81"/>
                          <a:pt x="148" y="76"/>
                          <a:pt x="148" y="76"/>
                        </a:cubicBezTo>
                        <a:cubicBezTo>
                          <a:pt x="163" y="54"/>
                          <a:pt x="167" y="53"/>
                          <a:pt x="152" y="12"/>
                        </a:cubicBezTo>
                        <a:cubicBezTo>
                          <a:pt x="149" y="3"/>
                          <a:pt x="133" y="7"/>
                          <a:pt x="124" y="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2" name="Freeform 224"/>
                  <p:cNvSpPr>
                    <a:spLocks/>
                  </p:cNvSpPr>
                  <p:nvPr/>
                </p:nvSpPr>
                <p:spPr bwMode="auto">
                  <a:xfrm>
                    <a:off x="1679" y="2052"/>
                    <a:ext cx="32" cy="29"/>
                  </a:xfrm>
                  <a:custGeom>
                    <a:avLst/>
                    <a:gdLst/>
                    <a:ahLst/>
                    <a:cxnLst>
                      <a:cxn ang="0">
                        <a:pos x="56" y="5"/>
                      </a:cxn>
                      <a:cxn ang="0">
                        <a:pos x="8" y="13"/>
                      </a:cxn>
                      <a:cxn ang="0">
                        <a:pos x="0" y="37"/>
                      </a:cxn>
                      <a:cxn ang="0">
                        <a:pos x="52" y="73"/>
                      </a:cxn>
                      <a:cxn ang="0">
                        <a:pos x="56" y="5"/>
                      </a:cxn>
                    </a:cxnLst>
                    <a:rect l="0" t="0" r="r" b="b"/>
                    <a:pathLst>
                      <a:path w="86" h="78">
                        <a:moveTo>
                          <a:pt x="56" y="5"/>
                        </a:moveTo>
                        <a:cubicBezTo>
                          <a:pt x="40" y="7"/>
                          <a:pt x="17" y="0"/>
                          <a:pt x="8" y="13"/>
                        </a:cubicBezTo>
                        <a:cubicBezTo>
                          <a:pt x="3" y="20"/>
                          <a:pt x="0" y="37"/>
                          <a:pt x="0" y="37"/>
                        </a:cubicBezTo>
                        <a:cubicBezTo>
                          <a:pt x="6" y="78"/>
                          <a:pt x="10" y="68"/>
                          <a:pt x="52" y="73"/>
                        </a:cubicBezTo>
                        <a:cubicBezTo>
                          <a:pt x="83" y="65"/>
                          <a:pt x="86" y="20"/>
                          <a:pt x="56" y="5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3" name="Freeform 310"/>
                  <p:cNvSpPr>
                    <a:spLocks/>
                  </p:cNvSpPr>
                  <p:nvPr/>
                </p:nvSpPr>
                <p:spPr bwMode="auto">
                  <a:xfrm>
                    <a:off x="3815" y="1009"/>
                    <a:ext cx="137" cy="153"/>
                  </a:xfrm>
                  <a:custGeom>
                    <a:avLst/>
                    <a:gdLst/>
                    <a:ahLst/>
                    <a:cxnLst>
                      <a:cxn ang="0">
                        <a:pos x="264" y="208"/>
                      </a:cxn>
                      <a:cxn ang="0">
                        <a:pos x="236" y="160"/>
                      </a:cxn>
                      <a:cxn ang="0">
                        <a:pos x="212" y="152"/>
                      </a:cxn>
                      <a:cxn ang="0">
                        <a:pos x="200" y="148"/>
                      </a:cxn>
                      <a:cxn ang="0">
                        <a:pos x="180" y="100"/>
                      </a:cxn>
                      <a:cxn ang="0">
                        <a:pos x="132" y="40"/>
                      </a:cxn>
                      <a:cxn ang="0">
                        <a:pos x="96" y="24"/>
                      </a:cxn>
                      <a:cxn ang="0">
                        <a:pos x="72" y="8"/>
                      </a:cxn>
                      <a:cxn ang="0">
                        <a:pos x="48" y="0"/>
                      </a:cxn>
                      <a:cxn ang="0">
                        <a:pos x="0" y="20"/>
                      </a:cxn>
                      <a:cxn ang="0">
                        <a:pos x="32" y="44"/>
                      </a:cxn>
                      <a:cxn ang="0">
                        <a:pos x="68" y="64"/>
                      </a:cxn>
                      <a:cxn ang="0">
                        <a:pos x="80" y="100"/>
                      </a:cxn>
                      <a:cxn ang="0">
                        <a:pos x="148" y="144"/>
                      </a:cxn>
                      <a:cxn ang="0">
                        <a:pos x="172" y="164"/>
                      </a:cxn>
                      <a:cxn ang="0">
                        <a:pos x="184" y="208"/>
                      </a:cxn>
                      <a:cxn ang="0">
                        <a:pos x="232" y="220"/>
                      </a:cxn>
                      <a:cxn ang="0">
                        <a:pos x="264" y="208"/>
                      </a:cxn>
                    </a:cxnLst>
                    <a:rect l="0" t="0" r="r" b="b"/>
                    <a:pathLst>
                      <a:path w="264" h="252">
                        <a:moveTo>
                          <a:pt x="264" y="208"/>
                        </a:moveTo>
                        <a:cubicBezTo>
                          <a:pt x="257" y="198"/>
                          <a:pt x="246" y="163"/>
                          <a:pt x="236" y="160"/>
                        </a:cubicBezTo>
                        <a:cubicBezTo>
                          <a:pt x="228" y="157"/>
                          <a:pt x="220" y="155"/>
                          <a:pt x="212" y="152"/>
                        </a:cubicBezTo>
                        <a:cubicBezTo>
                          <a:pt x="208" y="151"/>
                          <a:pt x="200" y="148"/>
                          <a:pt x="200" y="148"/>
                        </a:cubicBezTo>
                        <a:cubicBezTo>
                          <a:pt x="190" y="133"/>
                          <a:pt x="189" y="114"/>
                          <a:pt x="180" y="100"/>
                        </a:cubicBezTo>
                        <a:cubicBezTo>
                          <a:pt x="167" y="80"/>
                          <a:pt x="149" y="57"/>
                          <a:pt x="132" y="40"/>
                        </a:cubicBezTo>
                        <a:cubicBezTo>
                          <a:pt x="122" y="30"/>
                          <a:pt x="108" y="28"/>
                          <a:pt x="96" y="24"/>
                        </a:cubicBezTo>
                        <a:cubicBezTo>
                          <a:pt x="87" y="21"/>
                          <a:pt x="81" y="11"/>
                          <a:pt x="72" y="8"/>
                        </a:cubicBezTo>
                        <a:cubicBezTo>
                          <a:pt x="64" y="5"/>
                          <a:pt x="48" y="0"/>
                          <a:pt x="48" y="0"/>
                        </a:cubicBezTo>
                        <a:cubicBezTo>
                          <a:pt x="24" y="3"/>
                          <a:pt x="13" y="0"/>
                          <a:pt x="0" y="20"/>
                        </a:cubicBezTo>
                        <a:cubicBezTo>
                          <a:pt x="9" y="34"/>
                          <a:pt x="16" y="39"/>
                          <a:pt x="32" y="44"/>
                        </a:cubicBezTo>
                        <a:cubicBezTo>
                          <a:pt x="43" y="60"/>
                          <a:pt x="50" y="59"/>
                          <a:pt x="68" y="64"/>
                        </a:cubicBezTo>
                        <a:cubicBezTo>
                          <a:pt x="86" y="91"/>
                          <a:pt x="66" y="57"/>
                          <a:pt x="80" y="100"/>
                        </a:cubicBezTo>
                        <a:cubicBezTo>
                          <a:pt x="86" y="117"/>
                          <a:pt x="131" y="138"/>
                          <a:pt x="148" y="144"/>
                        </a:cubicBezTo>
                        <a:cubicBezTo>
                          <a:pt x="155" y="151"/>
                          <a:pt x="165" y="156"/>
                          <a:pt x="172" y="164"/>
                        </a:cubicBezTo>
                        <a:cubicBezTo>
                          <a:pt x="180" y="174"/>
                          <a:pt x="173" y="200"/>
                          <a:pt x="184" y="208"/>
                        </a:cubicBezTo>
                        <a:cubicBezTo>
                          <a:pt x="194" y="215"/>
                          <a:pt x="221" y="218"/>
                          <a:pt x="232" y="220"/>
                        </a:cubicBezTo>
                        <a:cubicBezTo>
                          <a:pt x="257" y="237"/>
                          <a:pt x="264" y="252"/>
                          <a:pt x="264" y="20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4" name="Freeform 311"/>
                  <p:cNvSpPr>
                    <a:spLocks/>
                  </p:cNvSpPr>
                  <p:nvPr/>
                </p:nvSpPr>
                <p:spPr bwMode="auto">
                  <a:xfrm>
                    <a:off x="3685" y="941"/>
                    <a:ext cx="124" cy="66"/>
                  </a:xfrm>
                  <a:custGeom>
                    <a:avLst/>
                    <a:gdLst/>
                    <a:ahLst/>
                    <a:cxnLst>
                      <a:cxn ang="0">
                        <a:pos x="231" y="73"/>
                      </a:cxn>
                      <a:cxn ang="0">
                        <a:pos x="183" y="53"/>
                      </a:cxn>
                      <a:cxn ang="0">
                        <a:pos x="159" y="45"/>
                      </a:cxn>
                      <a:cxn ang="0">
                        <a:pos x="87" y="1"/>
                      </a:cxn>
                      <a:cxn ang="0">
                        <a:pos x="35" y="41"/>
                      </a:cxn>
                      <a:cxn ang="0">
                        <a:pos x="55" y="45"/>
                      </a:cxn>
                      <a:cxn ang="0">
                        <a:pos x="119" y="49"/>
                      </a:cxn>
                      <a:cxn ang="0">
                        <a:pos x="187" y="105"/>
                      </a:cxn>
                      <a:cxn ang="0">
                        <a:pos x="231" y="73"/>
                      </a:cxn>
                    </a:cxnLst>
                    <a:rect l="0" t="0" r="r" b="b"/>
                    <a:pathLst>
                      <a:path w="240" h="109">
                        <a:moveTo>
                          <a:pt x="231" y="73"/>
                        </a:moveTo>
                        <a:cubicBezTo>
                          <a:pt x="214" y="67"/>
                          <a:pt x="201" y="59"/>
                          <a:pt x="183" y="53"/>
                        </a:cubicBezTo>
                        <a:cubicBezTo>
                          <a:pt x="175" y="50"/>
                          <a:pt x="159" y="45"/>
                          <a:pt x="159" y="45"/>
                        </a:cubicBezTo>
                        <a:cubicBezTo>
                          <a:pt x="130" y="16"/>
                          <a:pt x="128" y="11"/>
                          <a:pt x="87" y="1"/>
                        </a:cubicBezTo>
                        <a:cubicBezTo>
                          <a:pt x="81" y="1"/>
                          <a:pt x="0" y="0"/>
                          <a:pt x="35" y="41"/>
                        </a:cubicBezTo>
                        <a:cubicBezTo>
                          <a:pt x="39" y="46"/>
                          <a:pt x="48" y="44"/>
                          <a:pt x="55" y="45"/>
                        </a:cubicBezTo>
                        <a:cubicBezTo>
                          <a:pt x="76" y="47"/>
                          <a:pt x="98" y="48"/>
                          <a:pt x="119" y="49"/>
                        </a:cubicBezTo>
                        <a:cubicBezTo>
                          <a:pt x="144" y="66"/>
                          <a:pt x="156" y="95"/>
                          <a:pt x="187" y="105"/>
                        </a:cubicBezTo>
                        <a:cubicBezTo>
                          <a:pt x="228" y="101"/>
                          <a:pt x="240" y="109"/>
                          <a:pt x="231" y="7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5" name="Freeform 312"/>
                  <p:cNvSpPr>
                    <a:spLocks/>
                  </p:cNvSpPr>
                  <p:nvPr/>
                </p:nvSpPr>
                <p:spPr bwMode="auto">
                  <a:xfrm>
                    <a:off x="3634" y="927"/>
                    <a:ext cx="43" cy="57"/>
                  </a:xfrm>
                  <a:custGeom>
                    <a:avLst/>
                    <a:gdLst/>
                    <a:ahLst/>
                    <a:cxnLst>
                      <a:cxn ang="0">
                        <a:pos x="28" y="0"/>
                      </a:cxn>
                      <a:cxn ang="0">
                        <a:pos x="24" y="20"/>
                      </a:cxn>
                      <a:cxn ang="0">
                        <a:pos x="48" y="68"/>
                      </a:cxn>
                      <a:cxn ang="0">
                        <a:pos x="76" y="88"/>
                      </a:cxn>
                      <a:cxn ang="0">
                        <a:pos x="64" y="52"/>
                      </a:cxn>
                      <a:cxn ang="0">
                        <a:pos x="28" y="0"/>
                      </a:cxn>
                    </a:cxnLst>
                    <a:rect l="0" t="0" r="r" b="b"/>
                    <a:pathLst>
                      <a:path w="82" h="95">
                        <a:moveTo>
                          <a:pt x="28" y="0"/>
                        </a:moveTo>
                        <a:cubicBezTo>
                          <a:pt x="12" y="5"/>
                          <a:pt x="0" y="12"/>
                          <a:pt x="24" y="20"/>
                        </a:cubicBezTo>
                        <a:cubicBezTo>
                          <a:pt x="32" y="43"/>
                          <a:pt x="32" y="52"/>
                          <a:pt x="48" y="68"/>
                        </a:cubicBezTo>
                        <a:cubicBezTo>
                          <a:pt x="53" y="87"/>
                          <a:pt x="56" y="95"/>
                          <a:pt x="76" y="88"/>
                        </a:cubicBezTo>
                        <a:cubicBezTo>
                          <a:pt x="82" y="70"/>
                          <a:pt x="80" y="63"/>
                          <a:pt x="64" y="52"/>
                        </a:cubicBezTo>
                        <a:cubicBezTo>
                          <a:pt x="49" y="7"/>
                          <a:pt x="82" y="0"/>
                          <a:pt x="28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6" name="Freeform 314"/>
                  <p:cNvSpPr>
                    <a:spLocks/>
                  </p:cNvSpPr>
                  <p:nvPr/>
                </p:nvSpPr>
                <p:spPr bwMode="auto">
                  <a:xfrm>
                    <a:off x="3421" y="922"/>
                    <a:ext cx="104" cy="66"/>
                  </a:xfrm>
                  <a:custGeom>
                    <a:avLst/>
                    <a:gdLst/>
                    <a:ahLst/>
                    <a:cxnLst>
                      <a:cxn ang="0">
                        <a:pos x="139" y="32"/>
                      </a:cxn>
                      <a:cxn ang="0">
                        <a:pos x="187" y="36"/>
                      </a:cxn>
                      <a:cxn ang="0">
                        <a:pos x="187" y="76"/>
                      </a:cxn>
                      <a:cxn ang="0">
                        <a:pos x="159" y="80"/>
                      </a:cxn>
                      <a:cxn ang="0">
                        <a:pos x="139" y="108"/>
                      </a:cxn>
                      <a:cxn ang="0">
                        <a:pos x="31" y="84"/>
                      </a:cxn>
                      <a:cxn ang="0">
                        <a:pos x="75" y="36"/>
                      </a:cxn>
                      <a:cxn ang="0">
                        <a:pos x="111" y="0"/>
                      </a:cxn>
                      <a:cxn ang="0">
                        <a:pos x="135" y="36"/>
                      </a:cxn>
                      <a:cxn ang="0">
                        <a:pos x="139" y="32"/>
                      </a:cxn>
                    </a:cxnLst>
                    <a:rect l="0" t="0" r="r" b="b"/>
                    <a:pathLst>
                      <a:path w="200" h="108">
                        <a:moveTo>
                          <a:pt x="139" y="32"/>
                        </a:moveTo>
                        <a:cubicBezTo>
                          <a:pt x="155" y="33"/>
                          <a:pt x="172" y="31"/>
                          <a:pt x="187" y="36"/>
                        </a:cubicBezTo>
                        <a:cubicBezTo>
                          <a:pt x="200" y="40"/>
                          <a:pt x="196" y="67"/>
                          <a:pt x="187" y="76"/>
                        </a:cubicBezTo>
                        <a:cubicBezTo>
                          <a:pt x="180" y="83"/>
                          <a:pt x="168" y="79"/>
                          <a:pt x="159" y="80"/>
                        </a:cubicBezTo>
                        <a:cubicBezTo>
                          <a:pt x="150" y="108"/>
                          <a:pt x="159" y="101"/>
                          <a:pt x="139" y="108"/>
                        </a:cubicBezTo>
                        <a:cubicBezTo>
                          <a:pt x="101" y="104"/>
                          <a:pt x="68" y="93"/>
                          <a:pt x="31" y="84"/>
                        </a:cubicBezTo>
                        <a:cubicBezTo>
                          <a:pt x="0" y="38"/>
                          <a:pt x="48" y="45"/>
                          <a:pt x="75" y="36"/>
                        </a:cubicBezTo>
                        <a:cubicBezTo>
                          <a:pt x="80" y="21"/>
                          <a:pt x="96" y="5"/>
                          <a:pt x="111" y="0"/>
                        </a:cubicBezTo>
                        <a:cubicBezTo>
                          <a:pt x="134" y="8"/>
                          <a:pt x="125" y="16"/>
                          <a:pt x="135" y="36"/>
                        </a:cubicBezTo>
                        <a:cubicBezTo>
                          <a:pt x="136" y="38"/>
                          <a:pt x="138" y="33"/>
                          <a:pt x="139" y="3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7" name="Freeform 323"/>
                  <p:cNvSpPr>
                    <a:spLocks/>
                  </p:cNvSpPr>
                  <p:nvPr/>
                </p:nvSpPr>
                <p:spPr bwMode="auto">
                  <a:xfrm>
                    <a:off x="3529" y="964"/>
                    <a:ext cx="31" cy="57"/>
                  </a:xfrm>
                  <a:custGeom>
                    <a:avLst/>
                    <a:gdLst/>
                    <a:ahLst/>
                    <a:cxnLst>
                      <a:cxn ang="0">
                        <a:pos x="48" y="63"/>
                      </a:cxn>
                      <a:cxn ang="0">
                        <a:pos x="60" y="23"/>
                      </a:cxn>
                      <a:cxn ang="0">
                        <a:pos x="20" y="15"/>
                      </a:cxn>
                      <a:cxn ang="0">
                        <a:pos x="12" y="47"/>
                      </a:cxn>
                      <a:cxn ang="0">
                        <a:pos x="0" y="59"/>
                      </a:cxn>
                      <a:cxn ang="0">
                        <a:pos x="48" y="63"/>
                      </a:cxn>
                    </a:cxnLst>
                    <a:rect l="0" t="0" r="r" b="b"/>
                    <a:pathLst>
                      <a:path w="60" h="95">
                        <a:moveTo>
                          <a:pt x="48" y="63"/>
                        </a:moveTo>
                        <a:cubicBezTo>
                          <a:pt x="51" y="49"/>
                          <a:pt x="60" y="23"/>
                          <a:pt x="60" y="23"/>
                        </a:cubicBezTo>
                        <a:cubicBezTo>
                          <a:pt x="53" y="3"/>
                          <a:pt x="57" y="0"/>
                          <a:pt x="20" y="15"/>
                        </a:cubicBezTo>
                        <a:cubicBezTo>
                          <a:pt x="10" y="19"/>
                          <a:pt x="17" y="37"/>
                          <a:pt x="12" y="47"/>
                        </a:cubicBezTo>
                        <a:cubicBezTo>
                          <a:pt x="9" y="52"/>
                          <a:pt x="4" y="55"/>
                          <a:pt x="0" y="59"/>
                        </a:cubicBezTo>
                        <a:cubicBezTo>
                          <a:pt x="8" y="91"/>
                          <a:pt x="32" y="95"/>
                          <a:pt x="48" y="6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8" name="Freeform 355"/>
                  <p:cNvSpPr>
                    <a:spLocks/>
                  </p:cNvSpPr>
                  <p:nvPr/>
                </p:nvSpPr>
                <p:spPr bwMode="auto">
                  <a:xfrm>
                    <a:off x="2265" y="1945"/>
                    <a:ext cx="33" cy="36"/>
                  </a:xfrm>
                  <a:custGeom>
                    <a:avLst/>
                    <a:gdLst/>
                    <a:ahLst/>
                    <a:cxnLst>
                      <a:cxn ang="0">
                        <a:pos x="23" y="15"/>
                      </a:cxn>
                      <a:cxn ang="0">
                        <a:pos x="27" y="43"/>
                      </a:cxn>
                      <a:cxn ang="0">
                        <a:pos x="39" y="51"/>
                      </a:cxn>
                      <a:cxn ang="0">
                        <a:pos x="59" y="55"/>
                      </a:cxn>
                      <a:cxn ang="0">
                        <a:pos x="67" y="43"/>
                      </a:cxn>
                      <a:cxn ang="0">
                        <a:pos x="47" y="3"/>
                      </a:cxn>
                      <a:cxn ang="0">
                        <a:pos x="23" y="15"/>
                      </a:cxn>
                    </a:cxnLst>
                    <a:rect l="0" t="0" r="r" b="b"/>
                    <a:pathLst>
                      <a:path w="67" h="74">
                        <a:moveTo>
                          <a:pt x="23" y="15"/>
                        </a:moveTo>
                        <a:cubicBezTo>
                          <a:pt x="0" y="23"/>
                          <a:pt x="12" y="35"/>
                          <a:pt x="27" y="43"/>
                        </a:cubicBezTo>
                        <a:cubicBezTo>
                          <a:pt x="31" y="45"/>
                          <a:pt x="35" y="48"/>
                          <a:pt x="39" y="51"/>
                        </a:cubicBezTo>
                        <a:cubicBezTo>
                          <a:pt x="46" y="72"/>
                          <a:pt x="49" y="74"/>
                          <a:pt x="59" y="55"/>
                        </a:cubicBezTo>
                        <a:cubicBezTo>
                          <a:pt x="61" y="51"/>
                          <a:pt x="64" y="47"/>
                          <a:pt x="67" y="43"/>
                        </a:cubicBezTo>
                        <a:cubicBezTo>
                          <a:pt x="60" y="0"/>
                          <a:pt x="57" y="33"/>
                          <a:pt x="47" y="3"/>
                        </a:cubicBezTo>
                        <a:cubicBezTo>
                          <a:pt x="39" y="6"/>
                          <a:pt x="23" y="21"/>
                          <a:pt x="23" y="15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9" name="Freeform 356"/>
                  <p:cNvSpPr>
                    <a:spLocks/>
                  </p:cNvSpPr>
                  <p:nvPr/>
                </p:nvSpPr>
                <p:spPr bwMode="auto">
                  <a:xfrm>
                    <a:off x="2305" y="1784"/>
                    <a:ext cx="21" cy="27"/>
                  </a:xfrm>
                  <a:custGeom>
                    <a:avLst/>
                    <a:gdLst/>
                    <a:ahLst/>
                    <a:cxnLst>
                      <a:cxn ang="0">
                        <a:pos x="32" y="1"/>
                      </a:cxn>
                      <a:cxn ang="0">
                        <a:pos x="12" y="5"/>
                      </a:cxn>
                      <a:cxn ang="0">
                        <a:pos x="4" y="29"/>
                      </a:cxn>
                      <a:cxn ang="0">
                        <a:pos x="0" y="41"/>
                      </a:cxn>
                      <a:cxn ang="0">
                        <a:pos x="36" y="57"/>
                      </a:cxn>
                      <a:cxn ang="0">
                        <a:pos x="32" y="1"/>
                      </a:cxn>
                    </a:cxnLst>
                    <a:rect l="0" t="0" r="r" b="b"/>
                    <a:pathLst>
                      <a:path w="42" h="57">
                        <a:moveTo>
                          <a:pt x="32" y="1"/>
                        </a:moveTo>
                        <a:cubicBezTo>
                          <a:pt x="25" y="2"/>
                          <a:pt x="17" y="0"/>
                          <a:pt x="12" y="5"/>
                        </a:cubicBezTo>
                        <a:cubicBezTo>
                          <a:pt x="6" y="11"/>
                          <a:pt x="7" y="21"/>
                          <a:pt x="4" y="29"/>
                        </a:cubicBezTo>
                        <a:cubicBezTo>
                          <a:pt x="3" y="33"/>
                          <a:pt x="0" y="41"/>
                          <a:pt x="0" y="41"/>
                        </a:cubicBezTo>
                        <a:cubicBezTo>
                          <a:pt x="13" y="45"/>
                          <a:pt x="23" y="53"/>
                          <a:pt x="36" y="57"/>
                        </a:cubicBezTo>
                        <a:cubicBezTo>
                          <a:pt x="42" y="38"/>
                          <a:pt x="41" y="19"/>
                          <a:pt x="32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0" name="Freeform 357"/>
                  <p:cNvSpPr>
                    <a:spLocks/>
                  </p:cNvSpPr>
                  <p:nvPr/>
                </p:nvSpPr>
                <p:spPr bwMode="auto">
                  <a:xfrm>
                    <a:off x="2392" y="1783"/>
                    <a:ext cx="25" cy="23"/>
                  </a:xfrm>
                  <a:custGeom>
                    <a:avLst/>
                    <a:gdLst/>
                    <a:ahLst/>
                    <a:cxnLst>
                      <a:cxn ang="0">
                        <a:pos x="48" y="11"/>
                      </a:cxn>
                      <a:cxn ang="0">
                        <a:pos x="0" y="23"/>
                      </a:cxn>
                      <a:cxn ang="0">
                        <a:pos x="52" y="47"/>
                      </a:cxn>
                      <a:cxn ang="0">
                        <a:pos x="48" y="11"/>
                      </a:cxn>
                    </a:cxnLst>
                    <a:rect l="0" t="0" r="r" b="b"/>
                    <a:pathLst>
                      <a:path w="52" h="47">
                        <a:moveTo>
                          <a:pt x="48" y="11"/>
                        </a:moveTo>
                        <a:cubicBezTo>
                          <a:pt x="28" y="4"/>
                          <a:pt x="8" y="0"/>
                          <a:pt x="0" y="23"/>
                        </a:cubicBezTo>
                        <a:cubicBezTo>
                          <a:pt x="8" y="46"/>
                          <a:pt x="31" y="40"/>
                          <a:pt x="52" y="47"/>
                        </a:cubicBezTo>
                        <a:cubicBezTo>
                          <a:pt x="48" y="16"/>
                          <a:pt x="48" y="28"/>
                          <a:pt x="48" y="1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1" name="Freeform 358"/>
                  <p:cNvSpPr>
                    <a:spLocks/>
                  </p:cNvSpPr>
                  <p:nvPr/>
                </p:nvSpPr>
                <p:spPr bwMode="auto">
                  <a:xfrm>
                    <a:off x="2358" y="1751"/>
                    <a:ext cx="22" cy="15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19" y="32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47" h="32">
                        <a:moveTo>
                          <a:pt x="19" y="0"/>
                        </a:moveTo>
                        <a:cubicBezTo>
                          <a:pt x="13" y="18"/>
                          <a:pt x="0" y="19"/>
                          <a:pt x="19" y="32"/>
                        </a:cubicBezTo>
                        <a:cubicBezTo>
                          <a:pt x="47" y="25"/>
                          <a:pt x="44" y="8"/>
                          <a:pt x="19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3" name="Freeform 359"/>
                  <p:cNvSpPr>
                    <a:spLocks/>
                  </p:cNvSpPr>
                  <p:nvPr/>
                </p:nvSpPr>
                <p:spPr bwMode="auto">
                  <a:xfrm>
                    <a:off x="2406" y="1836"/>
                    <a:ext cx="19" cy="23"/>
                  </a:xfrm>
                  <a:custGeom>
                    <a:avLst/>
                    <a:gdLst/>
                    <a:ahLst/>
                    <a:cxnLst>
                      <a:cxn ang="0">
                        <a:pos x="12" y="0"/>
                      </a:cxn>
                      <a:cxn ang="0">
                        <a:pos x="12" y="48"/>
                      </a:cxn>
                      <a:cxn ang="0">
                        <a:pos x="28" y="12"/>
                      </a:cxn>
                      <a:cxn ang="0">
                        <a:pos x="12" y="0"/>
                      </a:cxn>
                    </a:cxnLst>
                    <a:rect l="0" t="0" r="r" b="b"/>
                    <a:pathLst>
                      <a:path w="40" h="48">
                        <a:moveTo>
                          <a:pt x="12" y="0"/>
                        </a:moveTo>
                        <a:cubicBezTo>
                          <a:pt x="8" y="21"/>
                          <a:pt x="0" y="31"/>
                          <a:pt x="12" y="48"/>
                        </a:cubicBezTo>
                        <a:cubicBezTo>
                          <a:pt x="30" y="43"/>
                          <a:pt x="40" y="34"/>
                          <a:pt x="28" y="12"/>
                        </a:cubicBezTo>
                        <a:cubicBezTo>
                          <a:pt x="25" y="6"/>
                          <a:pt x="17" y="5"/>
                          <a:pt x="12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4" name="Freeform 360"/>
                  <p:cNvSpPr>
                    <a:spLocks/>
                  </p:cNvSpPr>
                  <p:nvPr/>
                </p:nvSpPr>
                <p:spPr bwMode="auto">
                  <a:xfrm>
                    <a:off x="2453" y="1845"/>
                    <a:ext cx="32" cy="16"/>
                  </a:xfrm>
                  <a:custGeom>
                    <a:avLst/>
                    <a:gdLst/>
                    <a:ahLst/>
                    <a:cxnLst>
                      <a:cxn ang="0">
                        <a:pos x="38" y="7"/>
                      </a:cxn>
                      <a:cxn ang="0">
                        <a:pos x="54" y="35"/>
                      </a:cxn>
                      <a:cxn ang="0">
                        <a:pos x="38" y="7"/>
                      </a:cxn>
                    </a:cxnLst>
                    <a:rect l="0" t="0" r="r" b="b"/>
                    <a:pathLst>
                      <a:path w="67" h="35">
                        <a:moveTo>
                          <a:pt x="38" y="7"/>
                        </a:moveTo>
                        <a:cubicBezTo>
                          <a:pt x="0" y="17"/>
                          <a:pt x="41" y="26"/>
                          <a:pt x="54" y="35"/>
                        </a:cubicBezTo>
                        <a:cubicBezTo>
                          <a:pt x="61" y="13"/>
                          <a:pt x="67" y="0"/>
                          <a:pt x="38" y="7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5" name="Freeform 361"/>
                  <p:cNvSpPr>
                    <a:spLocks/>
                  </p:cNvSpPr>
                  <p:nvPr/>
                </p:nvSpPr>
                <p:spPr bwMode="auto">
                  <a:xfrm>
                    <a:off x="2448" y="1739"/>
                    <a:ext cx="13" cy="29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0" y="36"/>
                      </a:cxn>
                      <a:cxn ang="0">
                        <a:pos x="28" y="32"/>
                      </a:cxn>
                      <a:cxn ang="0">
                        <a:pos x="20" y="0"/>
                      </a:cxn>
                    </a:cxnLst>
                    <a:rect l="0" t="0" r="r" b="b"/>
                    <a:pathLst>
                      <a:path w="28" h="61">
                        <a:moveTo>
                          <a:pt x="20" y="0"/>
                        </a:moveTo>
                        <a:cubicBezTo>
                          <a:pt x="2" y="28"/>
                          <a:pt x="7" y="15"/>
                          <a:pt x="0" y="36"/>
                        </a:cubicBezTo>
                        <a:cubicBezTo>
                          <a:pt x="8" y="61"/>
                          <a:pt x="22" y="51"/>
                          <a:pt x="28" y="32"/>
                        </a:cubicBezTo>
                        <a:cubicBezTo>
                          <a:pt x="24" y="5"/>
                          <a:pt x="28" y="15"/>
                          <a:pt x="20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6" name="Freeform 362"/>
                  <p:cNvSpPr>
                    <a:spLocks/>
                  </p:cNvSpPr>
                  <p:nvPr/>
                </p:nvSpPr>
                <p:spPr bwMode="auto">
                  <a:xfrm>
                    <a:off x="2490" y="1724"/>
                    <a:ext cx="29" cy="29"/>
                  </a:xfrm>
                  <a:custGeom>
                    <a:avLst/>
                    <a:gdLst/>
                    <a:ahLst/>
                    <a:cxnLst>
                      <a:cxn ang="0">
                        <a:pos x="24" y="10"/>
                      </a:cxn>
                      <a:cxn ang="0">
                        <a:pos x="0" y="28"/>
                      </a:cxn>
                      <a:cxn ang="0">
                        <a:pos x="33" y="58"/>
                      </a:cxn>
                      <a:cxn ang="0">
                        <a:pos x="54" y="55"/>
                      </a:cxn>
                      <a:cxn ang="0">
                        <a:pos x="51" y="22"/>
                      </a:cxn>
                      <a:cxn ang="0">
                        <a:pos x="24" y="10"/>
                      </a:cxn>
                    </a:cxnLst>
                    <a:rect l="0" t="0" r="r" b="b"/>
                    <a:pathLst>
                      <a:path w="59" h="61">
                        <a:moveTo>
                          <a:pt x="24" y="10"/>
                        </a:moveTo>
                        <a:cubicBezTo>
                          <a:pt x="12" y="14"/>
                          <a:pt x="7" y="18"/>
                          <a:pt x="0" y="28"/>
                        </a:cubicBezTo>
                        <a:cubicBezTo>
                          <a:pt x="4" y="52"/>
                          <a:pt x="11" y="52"/>
                          <a:pt x="33" y="58"/>
                        </a:cubicBezTo>
                        <a:cubicBezTo>
                          <a:pt x="40" y="57"/>
                          <a:pt x="51" y="61"/>
                          <a:pt x="54" y="55"/>
                        </a:cubicBezTo>
                        <a:cubicBezTo>
                          <a:pt x="59" y="45"/>
                          <a:pt x="56" y="32"/>
                          <a:pt x="51" y="22"/>
                        </a:cubicBezTo>
                        <a:cubicBezTo>
                          <a:pt x="47" y="13"/>
                          <a:pt x="24" y="0"/>
                          <a:pt x="24" y="1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7" name="Freeform 363"/>
                  <p:cNvSpPr>
                    <a:spLocks/>
                  </p:cNvSpPr>
                  <p:nvPr/>
                </p:nvSpPr>
                <p:spPr bwMode="auto">
                  <a:xfrm>
                    <a:off x="2455" y="1689"/>
                    <a:ext cx="24" cy="25"/>
                  </a:xfrm>
                  <a:custGeom>
                    <a:avLst/>
                    <a:gdLst/>
                    <a:ahLst/>
                    <a:cxnLst>
                      <a:cxn ang="0">
                        <a:pos x="13" y="6"/>
                      </a:cxn>
                      <a:cxn ang="0">
                        <a:pos x="16" y="21"/>
                      </a:cxn>
                      <a:cxn ang="0">
                        <a:pos x="19" y="42"/>
                      </a:cxn>
                      <a:cxn ang="0">
                        <a:pos x="37" y="54"/>
                      </a:cxn>
                      <a:cxn ang="0">
                        <a:pos x="34" y="21"/>
                      </a:cxn>
                      <a:cxn ang="0">
                        <a:pos x="19" y="0"/>
                      </a:cxn>
                      <a:cxn ang="0">
                        <a:pos x="13" y="6"/>
                      </a:cxn>
                    </a:cxnLst>
                    <a:rect l="0" t="0" r="r" b="b"/>
                    <a:pathLst>
                      <a:path w="50" h="54">
                        <a:moveTo>
                          <a:pt x="13" y="6"/>
                        </a:moveTo>
                        <a:cubicBezTo>
                          <a:pt x="0" y="26"/>
                          <a:pt x="9" y="5"/>
                          <a:pt x="16" y="21"/>
                        </a:cubicBezTo>
                        <a:cubicBezTo>
                          <a:pt x="19" y="27"/>
                          <a:pt x="15" y="36"/>
                          <a:pt x="19" y="42"/>
                        </a:cubicBezTo>
                        <a:cubicBezTo>
                          <a:pt x="23" y="48"/>
                          <a:pt x="37" y="54"/>
                          <a:pt x="37" y="54"/>
                        </a:cubicBezTo>
                        <a:cubicBezTo>
                          <a:pt x="47" y="40"/>
                          <a:pt x="50" y="31"/>
                          <a:pt x="34" y="21"/>
                        </a:cubicBezTo>
                        <a:cubicBezTo>
                          <a:pt x="27" y="0"/>
                          <a:pt x="34" y="5"/>
                          <a:pt x="19" y="0"/>
                        </a:cubicBezTo>
                        <a:cubicBezTo>
                          <a:pt x="12" y="10"/>
                          <a:pt x="13" y="13"/>
                          <a:pt x="13" y="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8" name="Freeform 364"/>
                  <p:cNvSpPr>
                    <a:spLocks/>
                  </p:cNvSpPr>
                  <p:nvPr/>
                </p:nvSpPr>
                <p:spPr bwMode="auto">
                  <a:xfrm>
                    <a:off x="2531" y="1767"/>
                    <a:ext cx="38" cy="19"/>
                  </a:xfrm>
                  <a:custGeom>
                    <a:avLst/>
                    <a:gdLst/>
                    <a:ahLst/>
                    <a:cxnLst>
                      <a:cxn ang="0">
                        <a:pos x="27" y="10"/>
                      </a:cxn>
                      <a:cxn ang="0">
                        <a:pos x="42" y="40"/>
                      </a:cxn>
                      <a:cxn ang="0">
                        <a:pos x="60" y="7"/>
                      </a:cxn>
                      <a:cxn ang="0">
                        <a:pos x="33" y="1"/>
                      </a:cxn>
                      <a:cxn ang="0">
                        <a:pos x="27" y="10"/>
                      </a:cxn>
                    </a:cxnLst>
                    <a:rect l="0" t="0" r="r" b="b"/>
                    <a:pathLst>
                      <a:path w="79" h="40">
                        <a:moveTo>
                          <a:pt x="27" y="10"/>
                        </a:moveTo>
                        <a:cubicBezTo>
                          <a:pt x="0" y="19"/>
                          <a:pt x="28" y="35"/>
                          <a:pt x="42" y="40"/>
                        </a:cubicBezTo>
                        <a:cubicBezTo>
                          <a:pt x="55" y="38"/>
                          <a:pt x="79" y="29"/>
                          <a:pt x="60" y="7"/>
                        </a:cubicBezTo>
                        <a:cubicBezTo>
                          <a:pt x="54" y="0"/>
                          <a:pt x="42" y="4"/>
                          <a:pt x="33" y="1"/>
                        </a:cubicBezTo>
                        <a:cubicBezTo>
                          <a:pt x="22" y="5"/>
                          <a:pt x="23" y="1"/>
                          <a:pt x="27" y="1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9" name="Freeform 365"/>
                  <p:cNvSpPr>
                    <a:spLocks/>
                  </p:cNvSpPr>
                  <p:nvPr/>
                </p:nvSpPr>
                <p:spPr bwMode="auto">
                  <a:xfrm>
                    <a:off x="2860" y="2039"/>
                    <a:ext cx="92" cy="49"/>
                  </a:xfrm>
                  <a:custGeom>
                    <a:avLst/>
                    <a:gdLst/>
                    <a:ahLst/>
                    <a:cxnLst>
                      <a:cxn ang="0">
                        <a:pos x="80" y="89"/>
                      </a:cxn>
                      <a:cxn ang="0">
                        <a:pos x="113" y="65"/>
                      </a:cxn>
                      <a:cxn ang="0">
                        <a:pos x="176" y="56"/>
                      </a:cxn>
                      <a:cxn ang="0">
                        <a:pos x="191" y="29"/>
                      </a:cxn>
                      <a:cxn ang="0">
                        <a:pos x="179" y="14"/>
                      </a:cxn>
                      <a:cxn ang="0">
                        <a:pos x="161" y="20"/>
                      </a:cxn>
                      <a:cxn ang="0">
                        <a:pos x="152" y="23"/>
                      </a:cxn>
                      <a:cxn ang="0">
                        <a:pos x="110" y="2"/>
                      </a:cxn>
                      <a:cxn ang="0">
                        <a:pos x="59" y="23"/>
                      </a:cxn>
                      <a:cxn ang="0">
                        <a:pos x="56" y="59"/>
                      </a:cxn>
                      <a:cxn ang="0">
                        <a:pos x="38" y="65"/>
                      </a:cxn>
                      <a:cxn ang="0">
                        <a:pos x="32" y="104"/>
                      </a:cxn>
                      <a:cxn ang="0">
                        <a:pos x="65" y="92"/>
                      </a:cxn>
                      <a:cxn ang="0">
                        <a:pos x="80" y="89"/>
                      </a:cxn>
                    </a:cxnLst>
                    <a:rect l="0" t="0" r="r" b="b"/>
                    <a:pathLst>
                      <a:path w="191" h="104">
                        <a:moveTo>
                          <a:pt x="80" y="89"/>
                        </a:moveTo>
                        <a:cubicBezTo>
                          <a:pt x="85" y="65"/>
                          <a:pt x="92" y="72"/>
                          <a:pt x="113" y="65"/>
                        </a:cubicBezTo>
                        <a:cubicBezTo>
                          <a:pt x="125" y="47"/>
                          <a:pt x="155" y="59"/>
                          <a:pt x="176" y="56"/>
                        </a:cubicBezTo>
                        <a:cubicBezTo>
                          <a:pt x="182" y="47"/>
                          <a:pt x="185" y="38"/>
                          <a:pt x="191" y="29"/>
                        </a:cubicBezTo>
                        <a:cubicBezTo>
                          <a:pt x="189" y="21"/>
                          <a:pt x="191" y="13"/>
                          <a:pt x="179" y="14"/>
                        </a:cubicBezTo>
                        <a:cubicBezTo>
                          <a:pt x="173" y="15"/>
                          <a:pt x="167" y="18"/>
                          <a:pt x="161" y="20"/>
                        </a:cubicBezTo>
                        <a:cubicBezTo>
                          <a:pt x="158" y="21"/>
                          <a:pt x="152" y="23"/>
                          <a:pt x="152" y="23"/>
                        </a:cubicBezTo>
                        <a:cubicBezTo>
                          <a:pt x="128" y="19"/>
                          <a:pt x="131" y="9"/>
                          <a:pt x="110" y="2"/>
                        </a:cubicBezTo>
                        <a:cubicBezTo>
                          <a:pt x="76" y="5"/>
                          <a:pt x="75" y="0"/>
                          <a:pt x="59" y="23"/>
                        </a:cubicBezTo>
                        <a:cubicBezTo>
                          <a:pt x="58" y="35"/>
                          <a:pt x="61" y="48"/>
                          <a:pt x="56" y="59"/>
                        </a:cubicBezTo>
                        <a:cubicBezTo>
                          <a:pt x="53" y="65"/>
                          <a:pt x="38" y="65"/>
                          <a:pt x="38" y="65"/>
                        </a:cubicBezTo>
                        <a:cubicBezTo>
                          <a:pt x="25" y="78"/>
                          <a:pt x="0" y="83"/>
                          <a:pt x="32" y="104"/>
                        </a:cubicBezTo>
                        <a:cubicBezTo>
                          <a:pt x="45" y="101"/>
                          <a:pt x="52" y="95"/>
                          <a:pt x="65" y="92"/>
                        </a:cubicBezTo>
                        <a:cubicBezTo>
                          <a:pt x="70" y="91"/>
                          <a:pt x="80" y="89"/>
                          <a:pt x="80" y="89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0" name="Freeform 366"/>
                  <p:cNvSpPr>
                    <a:spLocks/>
                  </p:cNvSpPr>
                  <p:nvPr/>
                </p:nvSpPr>
                <p:spPr bwMode="auto">
                  <a:xfrm>
                    <a:off x="2757" y="2043"/>
                    <a:ext cx="27" cy="18"/>
                  </a:xfrm>
                  <a:custGeom>
                    <a:avLst/>
                    <a:gdLst/>
                    <a:ahLst/>
                    <a:cxnLst>
                      <a:cxn ang="0">
                        <a:pos x="19" y="0"/>
                      </a:cxn>
                      <a:cxn ang="0">
                        <a:pos x="19" y="36"/>
                      </a:cxn>
                      <a:cxn ang="0">
                        <a:pos x="40" y="33"/>
                      </a:cxn>
                      <a:cxn ang="0">
                        <a:pos x="19" y="0"/>
                      </a:cxn>
                    </a:cxnLst>
                    <a:rect l="0" t="0" r="r" b="b"/>
                    <a:pathLst>
                      <a:path w="56" h="39">
                        <a:moveTo>
                          <a:pt x="19" y="0"/>
                        </a:moveTo>
                        <a:cubicBezTo>
                          <a:pt x="2" y="6"/>
                          <a:pt x="0" y="30"/>
                          <a:pt x="19" y="36"/>
                        </a:cubicBezTo>
                        <a:cubicBezTo>
                          <a:pt x="26" y="35"/>
                          <a:pt x="36" y="39"/>
                          <a:pt x="40" y="33"/>
                        </a:cubicBezTo>
                        <a:cubicBezTo>
                          <a:pt x="56" y="7"/>
                          <a:pt x="32" y="4"/>
                          <a:pt x="19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1" name="Freeform 367"/>
                  <p:cNvSpPr>
                    <a:spLocks/>
                  </p:cNvSpPr>
                  <p:nvPr/>
                </p:nvSpPr>
                <p:spPr bwMode="auto">
                  <a:xfrm>
                    <a:off x="2809" y="1984"/>
                    <a:ext cx="29" cy="38"/>
                  </a:xfrm>
                  <a:custGeom>
                    <a:avLst/>
                    <a:gdLst/>
                    <a:ahLst/>
                    <a:cxnLst>
                      <a:cxn ang="0">
                        <a:pos x="13" y="42"/>
                      </a:cxn>
                      <a:cxn ang="0">
                        <a:pos x="34" y="0"/>
                      </a:cxn>
                      <a:cxn ang="0">
                        <a:pos x="58" y="39"/>
                      </a:cxn>
                      <a:cxn ang="0">
                        <a:pos x="55" y="66"/>
                      </a:cxn>
                      <a:cxn ang="0">
                        <a:pos x="28" y="75"/>
                      </a:cxn>
                      <a:cxn ang="0">
                        <a:pos x="13" y="42"/>
                      </a:cxn>
                    </a:cxnLst>
                    <a:rect l="0" t="0" r="r" b="b"/>
                    <a:pathLst>
                      <a:path w="60" h="78">
                        <a:moveTo>
                          <a:pt x="13" y="42"/>
                        </a:moveTo>
                        <a:cubicBezTo>
                          <a:pt x="15" y="26"/>
                          <a:pt x="17" y="6"/>
                          <a:pt x="34" y="0"/>
                        </a:cubicBezTo>
                        <a:cubicBezTo>
                          <a:pt x="59" y="5"/>
                          <a:pt x="54" y="18"/>
                          <a:pt x="58" y="39"/>
                        </a:cubicBezTo>
                        <a:cubicBezTo>
                          <a:pt x="57" y="48"/>
                          <a:pt x="60" y="58"/>
                          <a:pt x="55" y="66"/>
                        </a:cubicBezTo>
                        <a:cubicBezTo>
                          <a:pt x="50" y="74"/>
                          <a:pt x="28" y="75"/>
                          <a:pt x="28" y="75"/>
                        </a:cubicBezTo>
                        <a:cubicBezTo>
                          <a:pt x="0" y="70"/>
                          <a:pt x="9" y="78"/>
                          <a:pt x="13" y="4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2" name="Freeform 368"/>
                  <p:cNvSpPr>
                    <a:spLocks/>
                  </p:cNvSpPr>
                  <p:nvPr/>
                </p:nvSpPr>
                <p:spPr bwMode="auto">
                  <a:xfrm>
                    <a:off x="2582" y="1764"/>
                    <a:ext cx="18" cy="19"/>
                  </a:xfrm>
                  <a:custGeom>
                    <a:avLst/>
                    <a:gdLst/>
                    <a:ahLst/>
                    <a:cxnLst>
                      <a:cxn ang="0">
                        <a:pos x="8" y="0"/>
                      </a:cxn>
                      <a:cxn ang="0">
                        <a:pos x="5" y="36"/>
                      </a:cxn>
                      <a:cxn ang="0">
                        <a:pos x="26" y="33"/>
                      </a:cxn>
                      <a:cxn ang="0">
                        <a:pos x="8" y="0"/>
                      </a:cxn>
                    </a:cxnLst>
                    <a:rect l="0" t="0" r="r" b="b"/>
                    <a:pathLst>
                      <a:path w="38" h="39">
                        <a:moveTo>
                          <a:pt x="8" y="0"/>
                        </a:moveTo>
                        <a:cubicBezTo>
                          <a:pt x="0" y="24"/>
                          <a:pt x="1" y="12"/>
                          <a:pt x="5" y="36"/>
                        </a:cubicBezTo>
                        <a:cubicBezTo>
                          <a:pt x="12" y="35"/>
                          <a:pt x="22" y="39"/>
                          <a:pt x="26" y="33"/>
                        </a:cubicBezTo>
                        <a:cubicBezTo>
                          <a:pt x="38" y="17"/>
                          <a:pt x="14" y="8"/>
                          <a:pt x="8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3" name="Freeform 369"/>
                  <p:cNvSpPr>
                    <a:spLocks/>
                  </p:cNvSpPr>
                  <p:nvPr/>
                </p:nvSpPr>
                <p:spPr bwMode="auto">
                  <a:xfrm>
                    <a:off x="3023" y="2045"/>
                    <a:ext cx="29" cy="27"/>
                  </a:xfrm>
                  <a:custGeom>
                    <a:avLst/>
                    <a:gdLst/>
                    <a:ahLst/>
                    <a:cxnLst>
                      <a:cxn ang="0">
                        <a:pos x="31" y="3"/>
                      </a:cxn>
                      <a:cxn ang="0">
                        <a:pos x="1" y="15"/>
                      </a:cxn>
                      <a:cxn ang="0">
                        <a:pos x="4" y="33"/>
                      </a:cxn>
                      <a:cxn ang="0">
                        <a:pos x="22" y="39"/>
                      </a:cxn>
                      <a:cxn ang="0">
                        <a:pos x="58" y="51"/>
                      </a:cxn>
                      <a:cxn ang="0">
                        <a:pos x="31" y="3"/>
                      </a:cxn>
                    </a:cxnLst>
                    <a:rect l="0" t="0" r="r" b="b"/>
                    <a:pathLst>
                      <a:path w="61" h="55">
                        <a:moveTo>
                          <a:pt x="31" y="3"/>
                        </a:moveTo>
                        <a:cubicBezTo>
                          <a:pt x="23" y="4"/>
                          <a:pt x="3" y="0"/>
                          <a:pt x="1" y="15"/>
                        </a:cubicBezTo>
                        <a:cubicBezTo>
                          <a:pt x="0" y="21"/>
                          <a:pt x="0" y="28"/>
                          <a:pt x="4" y="33"/>
                        </a:cubicBezTo>
                        <a:cubicBezTo>
                          <a:pt x="8" y="38"/>
                          <a:pt x="22" y="39"/>
                          <a:pt x="22" y="39"/>
                        </a:cubicBezTo>
                        <a:cubicBezTo>
                          <a:pt x="36" y="53"/>
                          <a:pt x="37" y="55"/>
                          <a:pt x="58" y="51"/>
                        </a:cubicBezTo>
                        <a:cubicBezTo>
                          <a:pt x="56" y="23"/>
                          <a:pt x="61" y="3"/>
                          <a:pt x="31" y="3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4" name="Freeform 370"/>
                  <p:cNvSpPr>
                    <a:spLocks/>
                  </p:cNvSpPr>
                  <p:nvPr/>
                </p:nvSpPr>
                <p:spPr bwMode="auto">
                  <a:xfrm>
                    <a:off x="2562" y="1792"/>
                    <a:ext cx="174" cy="180"/>
                  </a:xfrm>
                  <a:custGeom>
                    <a:avLst/>
                    <a:gdLst/>
                    <a:ahLst/>
                    <a:cxnLst>
                      <a:cxn ang="0">
                        <a:pos x="117" y="0"/>
                      </a:cxn>
                      <a:cxn ang="0">
                        <a:pos x="99" y="3"/>
                      </a:cxn>
                      <a:cxn ang="0">
                        <a:pos x="84" y="30"/>
                      </a:cxn>
                      <a:cxn ang="0">
                        <a:pos x="27" y="33"/>
                      </a:cxn>
                      <a:cxn ang="0">
                        <a:pos x="6" y="54"/>
                      </a:cxn>
                      <a:cxn ang="0">
                        <a:pos x="27" y="78"/>
                      </a:cxn>
                      <a:cxn ang="0">
                        <a:pos x="63" y="102"/>
                      </a:cxn>
                      <a:cxn ang="0">
                        <a:pos x="117" y="132"/>
                      </a:cxn>
                      <a:cxn ang="0">
                        <a:pos x="123" y="153"/>
                      </a:cxn>
                      <a:cxn ang="0">
                        <a:pos x="210" y="264"/>
                      </a:cxn>
                      <a:cxn ang="0">
                        <a:pos x="237" y="279"/>
                      </a:cxn>
                      <a:cxn ang="0">
                        <a:pos x="246" y="285"/>
                      </a:cxn>
                      <a:cxn ang="0">
                        <a:pos x="291" y="378"/>
                      </a:cxn>
                      <a:cxn ang="0">
                        <a:pos x="324" y="360"/>
                      </a:cxn>
                      <a:cxn ang="0">
                        <a:pos x="360" y="321"/>
                      </a:cxn>
                      <a:cxn ang="0">
                        <a:pos x="318" y="282"/>
                      </a:cxn>
                      <a:cxn ang="0">
                        <a:pos x="258" y="237"/>
                      </a:cxn>
                      <a:cxn ang="0">
                        <a:pos x="246" y="204"/>
                      </a:cxn>
                      <a:cxn ang="0">
                        <a:pos x="228" y="144"/>
                      </a:cxn>
                      <a:cxn ang="0">
                        <a:pos x="192" y="126"/>
                      </a:cxn>
                      <a:cxn ang="0">
                        <a:pos x="174" y="114"/>
                      </a:cxn>
                      <a:cxn ang="0">
                        <a:pos x="138" y="51"/>
                      </a:cxn>
                      <a:cxn ang="0">
                        <a:pos x="117" y="0"/>
                      </a:cxn>
                    </a:cxnLst>
                    <a:rect l="0" t="0" r="r" b="b"/>
                    <a:pathLst>
                      <a:path w="360" h="378">
                        <a:moveTo>
                          <a:pt x="117" y="0"/>
                        </a:moveTo>
                        <a:cubicBezTo>
                          <a:pt x="111" y="1"/>
                          <a:pt x="104" y="0"/>
                          <a:pt x="99" y="3"/>
                        </a:cubicBezTo>
                        <a:cubicBezTo>
                          <a:pt x="86" y="11"/>
                          <a:pt x="116" y="28"/>
                          <a:pt x="84" y="30"/>
                        </a:cubicBezTo>
                        <a:cubicBezTo>
                          <a:pt x="65" y="31"/>
                          <a:pt x="46" y="32"/>
                          <a:pt x="27" y="33"/>
                        </a:cubicBezTo>
                        <a:cubicBezTo>
                          <a:pt x="16" y="40"/>
                          <a:pt x="17" y="47"/>
                          <a:pt x="6" y="54"/>
                        </a:cubicBezTo>
                        <a:cubicBezTo>
                          <a:pt x="0" y="73"/>
                          <a:pt x="11" y="74"/>
                          <a:pt x="27" y="78"/>
                        </a:cubicBezTo>
                        <a:cubicBezTo>
                          <a:pt x="45" y="96"/>
                          <a:pt x="35" y="96"/>
                          <a:pt x="63" y="102"/>
                        </a:cubicBezTo>
                        <a:cubicBezTo>
                          <a:pt x="80" y="114"/>
                          <a:pt x="97" y="125"/>
                          <a:pt x="117" y="132"/>
                        </a:cubicBezTo>
                        <a:cubicBezTo>
                          <a:pt x="119" y="137"/>
                          <a:pt x="123" y="148"/>
                          <a:pt x="123" y="153"/>
                        </a:cubicBezTo>
                        <a:cubicBezTo>
                          <a:pt x="130" y="267"/>
                          <a:pt x="103" y="259"/>
                          <a:pt x="210" y="264"/>
                        </a:cubicBezTo>
                        <a:cubicBezTo>
                          <a:pt x="226" y="269"/>
                          <a:pt x="216" y="265"/>
                          <a:pt x="237" y="279"/>
                        </a:cubicBezTo>
                        <a:cubicBezTo>
                          <a:pt x="240" y="281"/>
                          <a:pt x="246" y="285"/>
                          <a:pt x="246" y="285"/>
                        </a:cubicBezTo>
                        <a:cubicBezTo>
                          <a:pt x="291" y="352"/>
                          <a:pt x="212" y="369"/>
                          <a:pt x="291" y="378"/>
                        </a:cubicBezTo>
                        <a:cubicBezTo>
                          <a:pt x="309" y="375"/>
                          <a:pt x="318" y="377"/>
                          <a:pt x="324" y="360"/>
                        </a:cubicBezTo>
                        <a:cubicBezTo>
                          <a:pt x="328" y="320"/>
                          <a:pt x="328" y="327"/>
                          <a:pt x="360" y="321"/>
                        </a:cubicBezTo>
                        <a:cubicBezTo>
                          <a:pt x="356" y="279"/>
                          <a:pt x="353" y="287"/>
                          <a:pt x="318" y="282"/>
                        </a:cubicBezTo>
                        <a:cubicBezTo>
                          <a:pt x="293" y="274"/>
                          <a:pt x="281" y="245"/>
                          <a:pt x="258" y="237"/>
                        </a:cubicBezTo>
                        <a:cubicBezTo>
                          <a:pt x="242" y="221"/>
                          <a:pt x="253" y="235"/>
                          <a:pt x="246" y="204"/>
                        </a:cubicBezTo>
                        <a:cubicBezTo>
                          <a:pt x="242" y="184"/>
                          <a:pt x="233" y="164"/>
                          <a:pt x="228" y="144"/>
                        </a:cubicBezTo>
                        <a:cubicBezTo>
                          <a:pt x="224" y="129"/>
                          <a:pt x="202" y="132"/>
                          <a:pt x="192" y="126"/>
                        </a:cubicBezTo>
                        <a:cubicBezTo>
                          <a:pt x="186" y="122"/>
                          <a:pt x="174" y="114"/>
                          <a:pt x="174" y="114"/>
                        </a:cubicBezTo>
                        <a:cubicBezTo>
                          <a:pt x="160" y="94"/>
                          <a:pt x="155" y="68"/>
                          <a:pt x="138" y="51"/>
                        </a:cubicBezTo>
                        <a:cubicBezTo>
                          <a:pt x="133" y="36"/>
                          <a:pt x="111" y="12"/>
                          <a:pt x="117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5" name="Freeform 371"/>
                  <p:cNvSpPr>
                    <a:spLocks/>
                  </p:cNvSpPr>
                  <p:nvPr/>
                </p:nvSpPr>
                <p:spPr bwMode="auto">
                  <a:xfrm>
                    <a:off x="2732" y="1943"/>
                    <a:ext cx="39" cy="25"/>
                  </a:xfrm>
                  <a:custGeom>
                    <a:avLst/>
                    <a:gdLst/>
                    <a:ahLst/>
                    <a:cxnLst>
                      <a:cxn ang="0">
                        <a:pos x="54" y="5"/>
                      </a:cxn>
                      <a:cxn ang="0">
                        <a:pos x="21" y="8"/>
                      </a:cxn>
                      <a:cxn ang="0">
                        <a:pos x="60" y="50"/>
                      </a:cxn>
                      <a:cxn ang="0">
                        <a:pos x="54" y="5"/>
                      </a:cxn>
                    </a:cxnLst>
                    <a:rect l="0" t="0" r="r" b="b"/>
                    <a:pathLst>
                      <a:path w="81" h="50">
                        <a:moveTo>
                          <a:pt x="54" y="5"/>
                        </a:moveTo>
                        <a:cubicBezTo>
                          <a:pt x="43" y="6"/>
                          <a:pt x="29" y="0"/>
                          <a:pt x="21" y="8"/>
                        </a:cubicBezTo>
                        <a:cubicBezTo>
                          <a:pt x="0" y="29"/>
                          <a:pt x="47" y="46"/>
                          <a:pt x="60" y="50"/>
                        </a:cubicBezTo>
                        <a:cubicBezTo>
                          <a:pt x="81" y="43"/>
                          <a:pt x="80" y="5"/>
                          <a:pt x="54" y="5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6" name="Freeform 377"/>
                  <p:cNvSpPr>
                    <a:spLocks/>
                  </p:cNvSpPr>
                  <p:nvPr/>
                </p:nvSpPr>
                <p:spPr bwMode="auto">
                  <a:xfrm>
                    <a:off x="2958" y="2303"/>
                    <a:ext cx="15" cy="20"/>
                  </a:xfrm>
                  <a:custGeom>
                    <a:avLst/>
                    <a:gdLst/>
                    <a:ahLst/>
                    <a:cxnLst>
                      <a:cxn ang="0">
                        <a:pos x="24" y="0"/>
                      </a:cxn>
                      <a:cxn ang="0">
                        <a:pos x="0" y="18"/>
                      </a:cxn>
                      <a:cxn ang="0">
                        <a:pos x="27" y="39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31" h="44">
                        <a:moveTo>
                          <a:pt x="24" y="0"/>
                        </a:moveTo>
                        <a:cubicBezTo>
                          <a:pt x="10" y="3"/>
                          <a:pt x="5" y="4"/>
                          <a:pt x="0" y="18"/>
                        </a:cubicBezTo>
                        <a:cubicBezTo>
                          <a:pt x="4" y="44"/>
                          <a:pt x="3" y="44"/>
                          <a:pt x="27" y="39"/>
                        </a:cubicBezTo>
                        <a:cubicBezTo>
                          <a:pt x="31" y="24"/>
                          <a:pt x="28" y="14"/>
                          <a:pt x="24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7" name="Freeform 378"/>
                  <p:cNvSpPr>
                    <a:spLocks/>
                  </p:cNvSpPr>
                  <p:nvPr/>
                </p:nvSpPr>
                <p:spPr bwMode="auto">
                  <a:xfrm>
                    <a:off x="2945" y="2327"/>
                    <a:ext cx="15" cy="18"/>
                  </a:xfrm>
                  <a:custGeom>
                    <a:avLst/>
                    <a:gdLst/>
                    <a:ahLst/>
                    <a:cxnLst>
                      <a:cxn ang="0">
                        <a:pos x="7" y="2"/>
                      </a:cxn>
                      <a:cxn ang="0">
                        <a:pos x="13" y="36"/>
                      </a:cxn>
                      <a:cxn ang="0">
                        <a:pos x="31" y="12"/>
                      </a:cxn>
                      <a:cxn ang="0">
                        <a:pos x="29" y="4"/>
                      </a:cxn>
                      <a:cxn ang="0">
                        <a:pos x="17" y="0"/>
                      </a:cxn>
                      <a:cxn ang="0">
                        <a:pos x="7" y="2"/>
                      </a:cxn>
                    </a:cxnLst>
                    <a:rect l="0" t="0" r="r" b="b"/>
                    <a:pathLst>
                      <a:path w="32" h="36">
                        <a:moveTo>
                          <a:pt x="7" y="2"/>
                        </a:moveTo>
                        <a:cubicBezTo>
                          <a:pt x="3" y="15"/>
                          <a:pt x="0" y="27"/>
                          <a:pt x="13" y="36"/>
                        </a:cubicBezTo>
                        <a:cubicBezTo>
                          <a:pt x="32" y="33"/>
                          <a:pt x="28" y="30"/>
                          <a:pt x="31" y="12"/>
                        </a:cubicBezTo>
                        <a:cubicBezTo>
                          <a:pt x="30" y="9"/>
                          <a:pt x="31" y="6"/>
                          <a:pt x="29" y="4"/>
                        </a:cubicBezTo>
                        <a:cubicBezTo>
                          <a:pt x="26" y="1"/>
                          <a:pt x="17" y="0"/>
                          <a:pt x="17" y="0"/>
                        </a:cubicBezTo>
                        <a:cubicBezTo>
                          <a:pt x="4" y="2"/>
                          <a:pt x="1" y="2"/>
                          <a:pt x="7" y="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8" name="Freeform 379"/>
                  <p:cNvSpPr>
                    <a:spLocks/>
                  </p:cNvSpPr>
                  <p:nvPr/>
                </p:nvSpPr>
                <p:spPr bwMode="auto">
                  <a:xfrm>
                    <a:off x="2822" y="2326"/>
                    <a:ext cx="125" cy="52"/>
                  </a:xfrm>
                  <a:custGeom>
                    <a:avLst/>
                    <a:gdLst/>
                    <a:ahLst/>
                    <a:cxnLst>
                      <a:cxn ang="0">
                        <a:pos x="22" y="32"/>
                      </a:cxn>
                      <a:cxn ang="0">
                        <a:pos x="52" y="42"/>
                      </a:cxn>
                      <a:cxn ang="0">
                        <a:pos x="76" y="60"/>
                      </a:cxn>
                      <a:cxn ang="0">
                        <a:pos x="106" y="80"/>
                      </a:cxn>
                      <a:cxn ang="0">
                        <a:pos x="120" y="68"/>
                      </a:cxn>
                      <a:cxn ang="0">
                        <a:pos x="162" y="68"/>
                      </a:cxn>
                      <a:cxn ang="0">
                        <a:pos x="180" y="60"/>
                      </a:cxn>
                      <a:cxn ang="0">
                        <a:pos x="202" y="62"/>
                      </a:cxn>
                      <a:cxn ang="0">
                        <a:pos x="216" y="84"/>
                      </a:cxn>
                      <a:cxn ang="0">
                        <a:pos x="228" y="102"/>
                      </a:cxn>
                      <a:cxn ang="0">
                        <a:pos x="232" y="108"/>
                      </a:cxn>
                      <a:cxn ang="0">
                        <a:pos x="248" y="106"/>
                      </a:cxn>
                      <a:cxn ang="0">
                        <a:pos x="252" y="92"/>
                      </a:cxn>
                      <a:cxn ang="0">
                        <a:pos x="258" y="74"/>
                      </a:cxn>
                      <a:cxn ang="0">
                        <a:pos x="246" y="56"/>
                      </a:cxn>
                      <a:cxn ang="0">
                        <a:pos x="238" y="38"/>
                      </a:cxn>
                      <a:cxn ang="0">
                        <a:pos x="236" y="26"/>
                      </a:cxn>
                      <a:cxn ang="0">
                        <a:pos x="196" y="14"/>
                      </a:cxn>
                      <a:cxn ang="0">
                        <a:pos x="164" y="22"/>
                      </a:cxn>
                      <a:cxn ang="0">
                        <a:pos x="152" y="40"/>
                      </a:cxn>
                      <a:cxn ang="0">
                        <a:pos x="74" y="34"/>
                      </a:cxn>
                      <a:cxn ang="0">
                        <a:pos x="64" y="32"/>
                      </a:cxn>
                      <a:cxn ang="0">
                        <a:pos x="58" y="14"/>
                      </a:cxn>
                      <a:cxn ang="0">
                        <a:pos x="42" y="12"/>
                      </a:cxn>
                      <a:cxn ang="0">
                        <a:pos x="18" y="0"/>
                      </a:cxn>
                      <a:cxn ang="0">
                        <a:pos x="2" y="22"/>
                      </a:cxn>
                      <a:cxn ang="0">
                        <a:pos x="16" y="30"/>
                      </a:cxn>
                      <a:cxn ang="0">
                        <a:pos x="22" y="32"/>
                      </a:cxn>
                    </a:cxnLst>
                    <a:rect l="0" t="0" r="r" b="b"/>
                    <a:pathLst>
                      <a:path w="258" h="108">
                        <a:moveTo>
                          <a:pt x="22" y="32"/>
                        </a:moveTo>
                        <a:cubicBezTo>
                          <a:pt x="33" y="36"/>
                          <a:pt x="40" y="40"/>
                          <a:pt x="52" y="42"/>
                        </a:cubicBezTo>
                        <a:cubicBezTo>
                          <a:pt x="61" y="51"/>
                          <a:pt x="65" y="56"/>
                          <a:pt x="76" y="60"/>
                        </a:cubicBezTo>
                        <a:cubicBezTo>
                          <a:pt x="84" y="68"/>
                          <a:pt x="95" y="76"/>
                          <a:pt x="106" y="80"/>
                        </a:cubicBezTo>
                        <a:cubicBezTo>
                          <a:pt x="116" y="77"/>
                          <a:pt x="110" y="71"/>
                          <a:pt x="120" y="68"/>
                        </a:cubicBezTo>
                        <a:cubicBezTo>
                          <a:pt x="138" y="70"/>
                          <a:pt x="142" y="72"/>
                          <a:pt x="162" y="68"/>
                        </a:cubicBezTo>
                        <a:cubicBezTo>
                          <a:pt x="168" y="67"/>
                          <a:pt x="180" y="60"/>
                          <a:pt x="180" y="60"/>
                        </a:cubicBezTo>
                        <a:cubicBezTo>
                          <a:pt x="187" y="61"/>
                          <a:pt x="195" y="60"/>
                          <a:pt x="202" y="62"/>
                        </a:cubicBezTo>
                        <a:cubicBezTo>
                          <a:pt x="208" y="64"/>
                          <a:pt x="209" y="79"/>
                          <a:pt x="216" y="84"/>
                        </a:cubicBezTo>
                        <a:cubicBezTo>
                          <a:pt x="220" y="90"/>
                          <a:pt x="224" y="96"/>
                          <a:pt x="228" y="102"/>
                        </a:cubicBezTo>
                        <a:cubicBezTo>
                          <a:pt x="229" y="104"/>
                          <a:pt x="232" y="108"/>
                          <a:pt x="232" y="108"/>
                        </a:cubicBezTo>
                        <a:cubicBezTo>
                          <a:pt x="237" y="107"/>
                          <a:pt x="243" y="108"/>
                          <a:pt x="248" y="106"/>
                        </a:cubicBezTo>
                        <a:cubicBezTo>
                          <a:pt x="252" y="104"/>
                          <a:pt x="251" y="97"/>
                          <a:pt x="252" y="92"/>
                        </a:cubicBezTo>
                        <a:cubicBezTo>
                          <a:pt x="254" y="86"/>
                          <a:pt x="258" y="74"/>
                          <a:pt x="258" y="74"/>
                        </a:cubicBezTo>
                        <a:cubicBezTo>
                          <a:pt x="256" y="65"/>
                          <a:pt x="254" y="61"/>
                          <a:pt x="246" y="56"/>
                        </a:cubicBezTo>
                        <a:cubicBezTo>
                          <a:pt x="244" y="50"/>
                          <a:pt x="239" y="45"/>
                          <a:pt x="238" y="38"/>
                        </a:cubicBezTo>
                        <a:cubicBezTo>
                          <a:pt x="237" y="34"/>
                          <a:pt x="238" y="29"/>
                          <a:pt x="236" y="26"/>
                        </a:cubicBezTo>
                        <a:cubicBezTo>
                          <a:pt x="235" y="25"/>
                          <a:pt x="203" y="16"/>
                          <a:pt x="196" y="14"/>
                        </a:cubicBezTo>
                        <a:cubicBezTo>
                          <a:pt x="180" y="16"/>
                          <a:pt x="177" y="19"/>
                          <a:pt x="164" y="22"/>
                        </a:cubicBezTo>
                        <a:cubicBezTo>
                          <a:pt x="159" y="30"/>
                          <a:pt x="160" y="35"/>
                          <a:pt x="152" y="40"/>
                        </a:cubicBezTo>
                        <a:cubicBezTo>
                          <a:pt x="126" y="38"/>
                          <a:pt x="101" y="35"/>
                          <a:pt x="74" y="34"/>
                        </a:cubicBezTo>
                        <a:cubicBezTo>
                          <a:pt x="71" y="33"/>
                          <a:pt x="67" y="34"/>
                          <a:pt x="64" y="32"/>
                        </a:cubicBezTo>
                        <a:cubicBezTo>
                          <a:pt x="50" y="24"/>
                          <a:pt x="74" y="26"/>
                          <a:pt x="58" y="14"/>
                        </a:cubicBezTo>
                        <a:cubicBezTo>
                          <a:pt x="54" y="11"/>
                          <a:pt x="47" y="13"/>
                          <a:pt x="42" y="12"/>
                        </a:cubicBezTo>
                        <a:cubicBezTo>
                          <a:pt x="35" y="7"/>
                          <a:pt x="26" y="3"/>
                          <a:pt x="18" y="0"/>
                        </a:cubicBezTo>
                        <a:cubicBezTo>
                          <a:pt x="0" y="3"/>
                          <a:pt x="7" y="7"/>
                          <a:pt x="2" y="22"/>
                        </a:cubicBezTo>
                        <a:cubicBezTo>
                          <a:pt x="5" y="32"/>
                          <a:pt x="2" y="27"/>
                          <a:pt x="16" y="30"/>
                        </a:cubicBezTo>
                        <a:cubicBezTo>
                          <a:pt x="18" y="30"/>
                          <a:pt x="22" y="32"/>
                          <a:pt x="22" y="32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9" name="Freeform 380"/>
                  <p:cNvSpPr>
                    <a:spLocks/>
                  </p:cNvSpPr>
                  <p:nvPr/>
                </p:nvSpPr>
                <p:spPr bwMode="auto">
                  <a:xfrm>
                    <a:off x="2892" y="2212"/>
                    <a:ext cx="50" cy="21"/>
                  </a:xfrm>
                  <a:custGeom>
                    <a:avLst/>
                    <a:gdLst/>
                    <a:ahLst/>
                    <a:cxnLst>
                      <a:cxn ang="0">
                        <a:pos x="20" y="19"/>
                      </a:cxn>
                      <a:cxn ang="0">
                        <a:pos x="64" y="41"/>
                      </a:cxn>
                      <a:cxn ang="0">
                        <a:pos x="94" y="39"/>
                      </a:cxn>
                      <a:cxn ang="0">
                        <a:pos x="104" y="21"/>
                      </a:cxn>
                      <a:cxn ang="0">
                        <a:pos x="62" y="11"/>
                      </a:cxn>
                      <a:cxn ang="0">
                        <a:pos x="44" y="5"/>
                      </a:cxn>
                      <a:cxn ang="0">
                        <a:pos x="32" y="1"/>
                      </a:cxn>
                      <a:cxn ang="0">
                        <a:pos x="8" y="3"/>
                      </a:cxn>
                      <a:cxn ang="0">
                        <a:pos x="20" y="19"/>
                      </a:cxn>
                    </a:cxnLst>
                    <a:rect l="0" t="0" r="r" b="b"/>
                    <a:pathLst>
                      <a:path w="104" h="41">
                        <a:moveTo>
                          <a:pt x="20" y="19"/>
                        </a:moveTo>
                        <a:cubicBezTo>
                          <a:pt x="24" y="32"/>
                          <a:pt x="51" y="39"/>
                          <a:pt x="64" y="41"/>
                        </a:cubicBezTo>
                        <a:cubicBezTo>
                          <a:pt x="74" y="40"/>
                          <a:pt x="84" y="41"/>
                          <a:pt x="94" y="39"/>
                        </a:cubicBezTo>
                        <a:cubicBezTo>
                          <a:pt x="101" y="38"/>
                          <a:pt x="104" y="21"/>
                          <a:pt x="104" y="21"/>
                        </a:cubicBezTo>
                        <a:cubicBezTo>
                          <a:pt x="100" y="8"/>
                          <a:pt x="71" y="12"/>
                          <a:pt x="62" y="11"/>
                        </a:cubicBezTo>
                        <a:cubicBezTo>
                          <a:pt x="56" y="9"/>
                          <a:pt x="50" y="7"/>
                          <a:pt x="44" y="5"/>
                        </a:cubicBezTo>
                        <a:cubicBezTo>
                          <a:pt x="40" y="4"/>
                          <a:pt x="32" y="1"/>
                          <a:pt x="32" y="1"/>
                        </a:cubicBezTo>
                        <a:cubicBezTo>
                          <a:pt x="24" y="2"/>
                          <a:pt x="15" y="0"/>
                          <a:pt x="8" y="3"/>
                        </a:cubicBezTo>
                        <a:cubicBezTo>
                          <a:pt x="0" y="7"/>
                          <a:pt x="19" y="19"/>
                          <a:pt x="20" y="19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0" name="Freeform 381"/>
                  <p:cNvSpPr>
                    <a:spLocks/>
                  </p:cNvSpPr>
                  <p:nvPr/>
                </p:nvSpPr>
                <p:spPr bwMode="auto">
                  <a:xfrm>
                    <a:off x="2790" y="2302"/>
                    <a:ext cx="35" cy="21"/>
                  </a:xfrm>
                  <a:custGeom>
                    <a:avLst/>
                    <a:gdLst/>
                    <a:ahLst/>
                    <a:cxnLst>
                      <a:cxn ang="0">
                        <a:pos x="43" y="44"/>
                      </a:cxn>
                      <a:cxn ang="0">
                        <a:pos x="71" y="32"/>
                      </a:cxn>
                      <a:cxn ang="0">
                        <a:pos x="43" y="14"/>
                      </a:cxn>
                      <a:cxn ang="0">
                        <a:pos x="43" y="44"/>
                      </a:cxn>
                    </a:cxnLst>
                    <a:rect l="0" t="0" r="r" b="b"/>
                    <a:pathLst>
                      <a:path w="71" h="44">
                        <a:moveTo>
                          <a:pt x="43" y="44"/>
                        </a:moveTo>
                        <a:cubicBezTo>
                          <a:pt x="52" y="38"/>
                          <a:pt x="61" y="34"/>
                          <a:pt x="71" y="32"/>
                        </a:cubicBezTo>
                        <a:cubicBezTo>
                          <a:pt x="68" y="15"/>
                          <a:pt x="59" y="16"/>
                          <a:pt x="43" y="14"/>
                        </a:cubicBezTo>
                        <a:cubicBezTo>
                          <a:pt x="0" y="0"/>
                          <a:pt x="11" y="44"/>
                          <a:pt x="43" y="44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1" name="Freeform 385"/>
                  <p:cNvSpPr>
                    <a:spLocks/>
                  </p:cNvSpPr>
                  <p:nvPr/>
                </p:nvSpPr>
                <p:spPr bwMode="auto">
                  <a:xfrm>
                    <a:off x="2211" y="2092"/>
                    <a:ext cx="71" cy="128"/>
                  </a:xfrm>
                  <a:custGeom>
                    <a:avLst/>
                    <a:gdLst/>
                    <a:ahLst/>
                    <a:cxnLst>
                      <a:cxn ang="0">
                        <a:pos x="8" y="70"/>
                      </a:cxn>
                      <a:cxn ang="0">
                        <a:pos x="8" y="38"/>
                      </a:cxn>
                      <a:cxn ang="0">
                        <a:pos x="32" y="24"/>
                      </a:cxn>
                      <a:cxn ang="0">
                        <a:pos x="68" y="6"/>
                      </a:cxn>
                      <a:cxn ang="0">
                        <a:pos x="86" y="0"/>
                      </a:cxn>
                      <a:cxn ang="0">
                        <a:pos x="118" y="54"/>
                      </a:cxn>
                      <a:cxn ang="0">
                        <a:pos x="106" y="104"/>
                      </a:cxn>
                      <a:cxn ang="0">
                        <a:pos x="96" y="132"/>
                      </a:cxn>
                      <a:cxn ang="0">
                        <a:pos x="94" y="180"/>
                      </a:cxn>
                      <a:cxn ang="0">
                        <a:pos x="102" y="198"/>
                      </a:cxn>
                      <a:cxn ang="0">
                        <a:pos x="106" y="210"/>
                      </a:cxn>
                      <a:cxn ang="0">
                        <a:pos x="98" y="232"/>
                      </a:cxn>
                      <a:cxn ang="0">
                        <a:pos x="86" y="252"/>
                      </a:cxn>
                      <a:cxn ang="0">
                        <a:pos x="64" y="182"/>
                      </a:cxn>
                      <a:cxn ang="0">
                        <a:pos x="44" y="158"/>
                      </a:cxn>
                      <a:cxn ang="0">
                        <a:pos x="12" y="126"/>
                      </a:cxn>
                      <a:cxn ang="0">
                        <a:pos x="0" y="80"/>
                      </a:cxn>
                      <a:cxn ang="0">
                        <a:pos x="8" y="70"/>
                      </a:cxn>
                    </a:cxnLst>
                    <a:rect l="0" t="0" r="r" b="b"/>
                    <a:pathLst>
                      <a:path w="146" h="270">
                        <a:moveTo>
                          <a:pt x="8" y="70"/>
                        </a:moveTo>
                        <a:cubicBezTo>
                          <a:pt x="12" y="57"/>
                          <a:pt x="13" y="52"/>
                          <a:pt x="8" y="38"/>
                        </a:cubicBezTo>
                        <a:cubicBezTo>
                          <a:pt x="11" y="22"/>
                          <a:pt x="16" y="26"/>
                          <a:pt x="32" y="24"/>
                        </a:cubicBezTo>
                        <a:cubicBezTo>
                          <a:pt x="45" y="20"/>
                          <a:pt x="55" y="12"/>
                          <a:pt x="68" y="6"/>
                        </a:cubicBezTo>
                        <a:cubicBezTo>
                          <a:pt x="74" y="3"/>
                          <a:pt x="86" y="0"/>
                          <a:pt x="86" y="0"/>
                        </a:cubicBezTo>
                        <a:cubicBezTo>
                          <a:pt x="146" y="5"/>
                          <a:pt x="82" y="18"/>
                          <a:pt x="118" y="54"/>
                        </a:cubicBezTo>
                        <a:cubicBezTo>
                          <a:pt x="116" y="71"/>
                          <a:pt x="116" y="89"/>
                          <a:pt x="106" y="104"/>
                        </a:cubicBezTo>
                        <a:cubicBezTo>
                          <a:pt x="104" y="118"/>
                          <a:pt x="105" y="123"/>
                          <a:pt x="96" y="132"/>
                        </a:cubicBezTo>
                        <a:cubicBezTo>
                          <a:pt x="92" y="149"/>
                          <a:pt x="91" y="163"/>
                          <a:pt x="94" y="180"/>
                        </a:cubicBezTo>
                        <a:cubicBezTo>
                          <a:pt x="97" y="199"/>
                          <a:pt x="97" y="186"/>
                          <a:pt x="102" y="198"/>
                        </a:cubicBezTo>
                        <a:cubicBezTo>
                          <a:pt x="104" y="202"/>
                          <a:pt x="106" y="210"/>
                          <a:pt x="106" y="210"/>
                        </a:cubicBezTo>
                        <a:cubicBezTo>
                          <a:pt x="104" y="219"/>
                          <a:pt x="101" y="224"/>
                          <a:pt x="98" y="232"/>
                        </a:cubicBezTo>
                        <a:cubicBezTo>
                          <a:pt x="97" y="239"/>
                          <a:pt x="98" y="270"/>
                          <a:pt x="86" y="252"/>
                        </a:cubicBezTo>
                        <a:cubicBezTo>
                          <a:pt x="85" y="214"/>
                          <a:pt x="91" y="200"/>
                          <a:pt x="64" y="182"/>
                        </a:cubicBezTo>
                        <a:cubicBezTo>
                          <a:pt x="59" y="166"/>
                          <a:pt x="57" y="167"/>
                          <a:pt x="44" y="158"/>
                        </a:cubicBezTo>
                        <a:cubicBezTo>
                          <a:pt x="33" y="141"/>
                          <a:pt x="34" y="133"/>
                          <a:pt x="12" y="126"/>
                        </a:cubicBezTo>
                        <a:cubicBezTo>
                          <a:pt x="4" y="114"/>
                          <a:pt x="5" y="96"/>
                          <a:pt x="0" y="80"/>
                        </a:cubicBezTo>
                        <a:cubicBezTo>
                          <a:pt x="9" y="77"/>
                          <a:pt x="5" y="80"/>
                          <a:pt x="8" y="7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2" name="Freeform 386"/>
                  <p:cNvSpPr>
                    <a:spLocks/>
                  </p:cNvSpPr>
                  <p:nvPr/>
                </p:nvSpPr>
                <p:spPr bwMode="auto">
                  <a:xfrm>
                    <a:off x="2203" y="2261"/>
                    <a:ext cx="25" cy="30"/>
                  </a:xfrm>
                  <a:custGeom>
                    <a:avLst/>
                    <a:gdLst/>
                    <a:ahLst/>
                    <a:cxnLst>
                      <a:cxn ang="0">
                        <a:pos x="43" y="58"/>
                      </a:cxn>
                      <a:cxn ang="0">
                        <a:pos x="51" y="40"/>
                      </a:cxn>
                      <a:cxn ang="0">
                        <a:pos x="49" y="24"/>
                      </a:cxn>
                      <a:cxn ang="0">
                        <a:pos x="13" y="0"/>
                      </a:cxn>
                      <a:cxn ang="0">
                        <a:pos x="3" y="30"/>
                      </a:cxn>
                      <a:cxn ang="0">
                        <a:pos x="19" y="40"/>
                      </a:cxn>
                      <a:cxn ang="0">
                        <a:pos x="27" y="52"/>
                      </a:cxn>
                      <a:cxn ang="0">
                        <a:pos x="39" y="56"/>
                      </a:cxn>
                      <a:cxn ang="0">
                        <a:pos x="43" y="58"/>
                      </a:cxn>
                    </a:cxnLst>
                    <a:rect l="0" t="0" r="r" b="b"/>
                    <a:pathLst>
                      <a:path w="52" h="64">
                        <a:moveTo>
                          <a:pt x="43" y="58"/>
                        </a:moveTo>
                        <a:cubicBezTo>
                          <a:pt x="48" y="44"/>
                          <a:pt x="45" y="50"/>
                          <a:pt x="51" y="40"/>
                        </a:cubicBezTo>
                        <a:cubicBezTo>
                          <a:pt x="50" y="35"/>
                          <a:pt x="52" y="29"/>
                          <a:pt x="49" y="24"/>
                        </a:cubicBezTo>
                        <a:cubicBezTo>
                          <a:pt x="46" y="19"/>
                          <a:pt x="19" y="2"/>
                          <a:pt x="13" y="0"/>
                        </a:cubicBezTo>
                        <a:cubicBezTo>
                          <a:pt x="0" y="4"/>
                          <a:pt x="7" y="18"/>
                          <a:pt x="3" y="30"/>
                        </a:cubicBezTo>
                        <a:cubicBezTo>
                          <a:pt x="6" y="39"/>
                          <a:pt x="10" y="38"/>
                          <a:pt x="19" y="40"/>
                        </a:cubicBezTo>
                        <a:cubicBezTo>
                          <a:pt x="22" y="44"/>
                          <a:pt x="24" y="48"/>
                          <a:pt x="27" y="52"/>
                        </a:cubicBezTo>
                        <a:cubicBezTo>
                          <a:pt x="29" y="56"/>
                          <a:pt x="39" y="56"/>
                          <a:pt x="39" y="56"/>
                        </a:cubicBezTo>
                        <a:cubicBezTo>
                          <a:pt x="44" y="63"/>
                          <a:pt x="43" y="64"/>
                          <a:pt x="43" y="5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3" name="Freeform 388"/>
                  <p:cNvSpPr>
                    <a:spLocks/>
                  </p:cNvSpPr>
                  <p:nvPr/>
                </p:nvSpPr>
                <p:spPr bwMode="auto">
                  <a:xfrm>
                    <a:off x="2197" y="2279"/>
                    <a:ext cx="18" cy="16"/>
                  </a:xfrm>
                  <a:custGeom>
                    <a:avLst/>
                    <a:gdLst/>
                    <a:ahLst/>
                    <a:cxnLst>
                      <a:cxn ang="0">
                        <a:pos x="4" y="8"/>
                      </a:cxn>
                      <a:cxn ang="0">
                        <a:pos x="20" y="34"/>
                      </a:cxn>
                      <a:cxn ang="0">
                        <a:pos x="26" y="6"/>
                      </a:cxn>
                      <a:cxn ang="0">
                        <a:pos x="8" y="0"/>
                      </a:cxn>
                      <a:cxn ang="0">
                        <a:pos x="4" y="8"/>
                      </a:cxn>
                    </a:cxnLst>
                    <a:rect l="0" t="0" r="r" b="b"/>
                    <a:pathLst>
                      <a:path w="38" h="34">
                        <a:moveTo>
                          <a:pt x="4" y="8"/>
                        </a:moveTo>
                        <a:cubicBezTo>
                          <a:pt x="8" y="19"/>
                          <a:pt x="8" y="30"/>
                          <a:pt x="20" y="34"/>
                        </a:cubicBezTo>
                        <a:cubicBezTo>
                          <a:pt x="33" y="31"/>
                          <a:pt x="38" y="32"/>
                          <a:pt x="26" y="6"/>
                        </a:cubicBezTo>
                        <a:cubicBezTo>
                          <a:pt x="23" y="0"/>
                          <a:pt x="8" y="0"/>
                          <a:pt x="8" y="0"/>
                        </a:cubicBezTo>
                        <a:cubicBezTo>
                          <a:pt x="0" y="3"/>
                          <a:pt x="1" y="0"/>
                          <a:pt x="4" y="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4" name="Freeform 389"/>
                  <p:cNvSpPr>
                    <a:spLocks/>
                  </p:cNvSpPr>
                  <p:nvPr/>
                </p:nvSpPr>
                <p:spPr bwMode="auto">
                  <a:xfrm>
                    <a:off x="2253" y="2290"/>
                    <a:ext cx="17" cy="12"/>
                  </a:xfrm>
                  <a:custGeom>
                    <a:avLst/>
                    <a:gdLst/>
                    <a:ahLst/>
                    <a:cxnLst>
                      <a:cxn ang="0">
                        <a:pos x="17" y="18"/>
                      </a:cxn>
                      <a:cxn ang="0">
                        <a:pos x="33" y="0"/>
                      </a:cxn>
                      <a:cxn ang="0">
                        <a:pos x="19" y="2"/>
                      </a:cxn>
                      <a:cxn ang="0">
                        <a:pos x="13" y="14"/>
                      </a:cxn>
                      <a:cxn ang="0">
                        <a:pos x="17" y="18"/>
                      </a:cxn>
                    </a:cxnLst>
                    <a:rect l="0" t="0" r="r" b="b"/>
                    <a:pathLst>
                      <a:path w="36" h="24">
                        <a:moveTo>
                          <a:pt x="17" y="18"/>
                        </a:moveTo>
                        <a:cubicBezTo>
                          <a:pt x="36" y="24"/>
                          <a:pt x="35" y="18"/>
                          <a:pt x="33" y="0"/>
                        </a:cubicBezTo>
                        <a:cubicBezTo>
                          <a:pt x="28" y="1"/>
                          <a:pt x="23" y="0"/>
                          <a:pt x="19" y="2"/>
                        </a:cubicBezTo>
                        <a:cubicBezTo>
                          <a:pt x="15" y="4"/>
                          <a:pt x="15" y="11"/>
                          <a:pt x="13" y="14"/>
                        </a:cubicBezTo>
                        <a:cubicBezTo>
                          <a:pt x="8" y="22"/>
                          <a:pt x="0" y="21"/>
                          <a:pt x="17" y="18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5" name="Freeform 390"/>
                  <p:cNvSpPr>
                    <a:spLocks/>
                  </p:cNvSpPr>
                  <p:nvPr/>
                </p:nvSpPr>
                <p:spPr bwMode="auto">
                  <a:xfrm>
                    <a:off x="2241" y="2051"/>
                    <a:ext cx="34" cy="37"/>
                  </a:xfrm>
                  <a:custGeom>
                    <a:avLst/>
                    <a:gdLst/>
                    <a:ahLst/>
                    <a:cxnLst>
                      <a:cxn ang="0">
                        <a:pos x="54" y="61"/>
                      </a:cxn>
                      <a:cxn ang="0">
                        <a:pos x="52" y="17"/>
                      </a:cxn>
                      <a:cxn ang="0">
                        <a:pos x="28" y="5"/>
                      </a:cxn>
                      <a:cxn ang="0">
                        <a:pos x="14" y="37"/>
                      </a:cxn>
                      <a:cxn ang="0">
                        <a:pos x="0" y="61"/>
                      </a:cxn>
                      <a:cxn ang="0">
                        <a:pos x="20" y="79"/>
                      </a:cxn>
                      <a:cxn ang="0">
                        <a:pos x="44" y="63"/>
                      </a:cxn>
                      <a:cxn ang="0">
                        <a:pos x="54" y="61"/>
                      </a:cxn>
                    </a:cxnLst>
                    <a:rect l="0" t="0" r="r" b="b"/>
                    <a:pathLst>
                      <a:path w="70" h="79">
                        <a:moveTo>
                          <a:pt x="54" y="61"/>
                        </a:moveTo>
                        <a:cubicBezTo>
                          <a:pt x="57" y="46"/>
                          <a:pt x="69" y="28"/>
                          <a:pt x="52" y="17"/>
                        </a:cubicBezTo>
                        <a:cubicBezTo>
                          <a:pt x="49" y="0"/>
                          <a:pt x="45" y="3"/>
                          <a:pt x="28" y="5"/>
                        </a:cubicBezTo>
                        <a:cubicBezTo>
                          <a:pt x="25" y="19"/>
                          <a:pt x="26" y="29"/>
                          <a:pt x="14" y="37"/>
                        </a:cubicBezTo>
                        <a:cubicBezTo>
                          <a:pt x="12" y="52"/>
                          <a:pt x="14" y="57"/>
                          <a:pt x="0" y="61"/>
                        </a:cubicBezTo>
                        <a:cubicBezTo>
                          <a:pt x="3" y="72"/>
                          <a:pt x="10" y="76"/>
                          <a:pt x="20" y="79"/>
                        </a:cubicBezTo>
                        <a:cubicBezTo>
                          <a:pt x="32" y="76"/>
                          <a:pt x="33" y="67"/>
                          <a:pt x="44" y="63"/>
                        </a:cubicBezTo>
                        <a:cubicBezTo>
                          <a:pt x="48" y="64"/>
                          <a:pt x="70" y="66"/>
                          <a:pt x="54" y="6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6" name="Freeform 397"/>
                  <p:cNvSpPr>
                    <a:spLocks/>
                  </p:cNvSpPr>
                  <p:nvPr/>
                </p:nvSpPr>
                <p:spPr bwMode="auto">
                  <a:xfrm>
                    <a:off x="2375" y="2274"/>
                    <a:ext cx="21" cy="33"/>
                  </a:xfrm>
                  <a:custGeom>
                    <a:avLst/>
                    <a:gdLst/>
                    <a:ahLst/>
                    <a:cxnLst>
                      <a:cxn ang="0">
                        <a:pos x="16" y="0"/>
                      </a:cxn>
                      <a:cxn ang="0">
                        <a:pos x="0" y="36"/>
                      </a:cxn>
                      <a:cxn ang="0">
                        <a:pos x="28" y="48"/>
                      </a:cxn>
                      <a:cxn ang="0">
                        <a:pos x="32" y="28"/>
                      </a:cxn>
                      <a:cxn ang="0">
                        <a:pos x="44" y="20"/>
                      </a:cxn>
                      <a:cxn ang="0">
                        <a:pos x="16" y="0"/>
                      </a:cxn>
                    </a:cxnLst>
                    <a:rect l="0" t="0" r="r" b="b"/>
                    <a:pathLst>
                      <a:path w="44" h="70">
                        <a:moveTo>
                          <a:pt x="16" y="0"/>
                        </a:moveTo>
                        <a:cubicBezTo>
                          <a:pt x="9" y="11"/>
                          <a:pt x="0" y="36"/>
                          <a:pt x="0" y="36"/>
                        </a:cubicBezTo>
                        <a:cubicBezTo>
                          <a:pt x="3" y="49"/>
                          <a:pt x="3" y="70"/>
                          <a:pt x="28" y="48"/>
                        </a:cubicBezTo>
                        <a:cubicBezTo>
                          <a:pt x="33" y="44"/>
                          <a:pt x="29" y="34"/>
                          <a:pt x="32" y="28"/>
                        </a:cubicBezTo>
                        <a:cubicBezTo>
                          <a:pt x="34" y="24"/>
                          <a:pt x="40" y="23"/>
                          <a:pt x="44" y="20"/>
                        </a:cubicBezTo>
                        <a:cubicBezTo>
                          <a:pt x="33" y="13"/>
                          <a:pt x="22" y="12"/>
                          <a:pt x="16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7" name="Freeform 398"/>
                  <p:cNvSpPr>
                    <a:spLocks/>
                  </p:cNvSpPr>
                  <p:nvPr/>
                </p:nvSpPr>
                <p:spPr bwMode="auto">
                  <a:xfrm>
                    <a:off x="2183" y="1901"/>
                    <a:ext cx="42" cy="7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2" y="46"/>
                      </a:cxn>
                      <a:cxn ang="0">
                        <a:pos x="22" y="60"/>
                      </a:cxn>
                      <a:cxn ang="0">
                        <a:pos x="40" y="62"/>
                      </a:cxn>
                      <a:cxn ang="0">
                        <a:pos x="18" y="34"/>
                      </a:cxn>
                      <a:cxn ang="0">
                        <a:pos x="8" y="0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40" h="69">
                        <a:moveTo>
                          <a:pt x="0" y="6"/>
                        </a:moveTo>
                        <a:cubicBezTo>
                          <a:pt x="1" y="18"/>
                          <a:pt x="1" y="39"/>
                          <a:pt x="12" y="46"/>
                        </a:cubicBezTo>
                        <a:cubicBezTo>
                          <a:pt x="17" y="60"/>
                          <a:pt x="12" y="57"/>
                          <a:pt x="22" y="60"/>
                        </a:cubicBezTo>
                        <a:cubicBezTo>
                          <a:pt x="28" y="69"/>
                          <a:pt x="30" y="64"/>
                          <a:pt x="40" y="62"/>
                        </a:cubicBezTo>
                        <a:cubicBezTo>
                          <a:pt x="30" y="52"/>
                          <a:pt x="31" y="37"/>
                          <a:pt x="18" y="34"/>
                        </a:cubicBezTo>
                        <a:cubicBezTo>
                          <a:pt x="14" y="21"/>
                          <a:pt x="23" y="5"/>
                          <a:pt x="8" y="0"/>
                        </a:cubicBezTo>
                        <a:cubicBezTo>
                          <a:pt x="1" y="2"/>
                          <a:pt x="3" y="0"/>
                          <a:pt x="0" y="6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1" name="Group 432"/>
                  <p:cNvGrpSpPr>
                    <a:grpSpLocks/>
                  </p:cNvGrpSpPr>
                  <p:nvPr/>
                </p:nvGrpSpPr>
                <p:grpSpPr bwMode="auto">
                  <a:xfrm>
                    <a:off x="3386" y="1121"/>
                    <a:ext cx="2374" cy="1519"/>
                    <a:chOff x="3386" y="1121"/>
                    <a:chExt cx="2374" cy="1519"/>
                  </a:xfrm>
                  <a:grpFill/>
                </p:grpSpPr>
                <p:sp>
                  <p:nvSpPr>
                    <p:cNvPr id="910" name="Freeform 268"/>
                    <p:cNvSpPr>
                      <a:spLocks/>
                    </p:cNvSpPr>
                    <p:nvPr/>
                  </p:nvSpPr>
                  <p:spPr bwMode="auto">
                    <a:xfrm>
                      <a:off x="5679" y="2135"/>
                      <a:ext cx="81" cy="68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17"/>
                        </a:cxn>
                        <a:cxn ang="0">
                          <a:pos x="28" y="29"/>
                        </a:cxn>
                        <a:cxn ang="0">
                          <a:pos x="8" y="65"/>
                        </a:cxn>
                        <a:cxn ang="0">
                          <a:pos x="0" y="77"/>
                        </a:cxn>
                        <a:cxn ang="0">
                          <a:pos x="60" y="93"/>
                        </a:cxn>
                        <a:cxn ang="0">
                          <a:pos x="108" y="121"/>
                        </a:cxn>
                        <a:cxn ang="0">
                          <a:pos x="116" y="13"/>
                        </a:cxn>
                        <a:cxn ang="0">
                          <a:pos x="72" y="17"/>
                        </a:cxn>
                      </a:cxnLst>
                      <a:rect l="0" t="0" r="r" b="b"/>
                      <a:pathLst>
                        <a:path w="158" h="121">
                          <a:moveTo>
                            <a:pt x="72" y="17"/>
                          </a:moveTo>
                          <a:cubicBezTo>
                            <a:pt x="60" y="19"/>
                            <a:pt x="38" y="16"/>
                            <a:pt x="28" y="29"/>
                          </a:cubicBezTo>
                          <a:cubicBezTo>
                            <a:pt x="19" y="40"/>
                            <a:pt x="16" y="54"/>
                            <a:pt x="8" y="65"/>
                          </a:cubicBezTo>
                          <a:cubicBezTo>
                            <a:pt x="5" y="69"/>
                            <a:pt x="0" y="77"/>
                            <a:pt x="0" y="77"/>
                          </a:cubicBezTo>
                          <a:cubicBezTo>
                            <a:pt x="19" y="90"/>
                            <a:pt x="41" y="82"/>
                            <a:pt x="60" y="93"/>
                          </a:cubicBezTo>
                          <a:cubicBezTo>
                            <a:pt x="78" y="103"/>
                            <a:pt x="89" y="115"/>
                            <a:pt x="108" y="121"/>
                          </a:cubicBezTo>
                          <a:cubicBezTo>
                            <a:pt x="148" y="108"/>
                            <a:pt x="158" y="109"/>
                            <a:pt x="116" y="13"/>
                          </a:cubicBezTo>
                          <a:cubicBezTo>
                            <a:pt x="110" y="0"/>
                            <a:pt x="87" y="17"/>
                            <a:pt x="72" y="17"/>
                          </a:cubicBez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1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4144" y="2361"/>
                      <a:ext cx="27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0"/>
                        </a:cxn>
                        <a:cxn ang="0">
                          <a:pos x="0" y="20"/>
                        </a:cxn>
                        <a:cxn ang="0">
                          <a:pos x="36" y="56"/>
                        </a:cxn>
                        <a:cxn ang="0">
                          <a:pos x="52" y="20"/>
                        </a:cxn>
                        <a:cxn ang="0">
                          <a:pos x="40" y="0"/>
                        </a:cxn>
                      </a:cxnLst>
                      <a:rect l="0" t="0" r="r" b="b"/>
                      <a:pathLst>
                        <a:path w="52" h="61">
                          <a:moveTo>
                            <a:pt x="40" y="0"/>
                          </a:moveTo>
                          <a:cubicBezTo>
                            <a:pt x="20" y="4"/>
                            <a:pt x="11" y="3"/>
                            <a:pt x="0" y="20"/>
                          </a:cubicBezTo>
                          <a:cubicBezTo>
                            <a:pt x="7" y="61"/>
                            <a:pt x="6" y="36"/>
                            <a:pt x="36" y="56"/>
                          </a:cubicBezTo>
                          <a:cubicBezTo>
                            <a:pt x="43" y="45"/>
                            <a:pt x="52" y="20"/>
                            <a:pt x="52" y="20"/>
                          </a:cubicBezTo>
                          <a:cubicBezTo>
                            <a:pt x="47" y="4"/>
                            <a:pt x="51" y="11"/>
                            <a:pt x="40" y="0"/>
                          </a:cubicBez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13" name="Freeform 325"/>
                    <p:cNvSpPr>
                      <a:spLocks/>
                    </p:cNvSpPr>
                    <p:nvPr/>
                  </p:nvSpPr>
                  <p:spPr bwMode="auto">
                    <a:xfrm>
                      <a:off x="3978" y="2284"/>
                      <a:ext cx="46" cy="46"/>
                    </a:xfrm>
                    <a:custGeom>
                      <a:avLst/>
                      <a:gdLst/>
                      <a:ahLst/>
                      <a:cxnLst>
                        <a:cxn ang="0">
                          <a:pos x="13" y="10"/>
                        </a:cxn>
                        <a:cxn ang="0">
                          <a:pos x="25" y="42"/>
                        </a:cxn>
                        <a:cxn ang="0">
                          <a:pos x="25" y="2"/>
                        </a:cxn>
                        <a:cxn ang="0">
                          <a:pos x="5" y="16"/>
                        </a:cxn>
                        <a:cxn ang="0">
                          <a:pos x="13" y="10"/>
                        </a:cxn>
                      </a:cxnLst>
                      <a:rect l="0" t="0" r="r" b="b"/>
                      <a:pathLst>
                        <a:path w="44" h="42">
                          <a:moveTo>
                            <a:pt x="13" y="10"/>
                          </a:moveTo>
                          <a:cubicBezTo>
                            <a:pt x="20" y="20"/>
                            <a:pt x="18" y="32"/>
                            <a:pt x="25" y="42"/>
                          </a:cubicBezTo>
                          <a:cubicBezTo>
                            <a:pt x="44" y="37"/>
                            <a:pt x="43" y="8"/>
                            <a:pt x="25" y="2"/>
                          </a:cubicBezTo>
                          <a:cubicBezTo>
                            <a:pt x="9" y="4"/>
                            <a:pt x="0" y="0"/>
                            <a:pt x="5" y="16"/>
                          </a:cubicBezTo>
                          <a:cubicBezTo>
                            <a:pt x="12" y="14"/>
                            <a:pt x="10" y="16"/>
                            <a:pt x="13" y="10"/>
                          </a:cubicBezTo>
                          <a:close/>
                        </a:path>
                      </a:pathLst>
                    </a:custGeom>
                    <a:grpFill/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" name="Group 4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86" y="1121"/>
                      <a:ext cx="2369" cy="1519"/>
                      <a:chOff x="3386" y="1121"/>
                      <a:chExt cx="2369" cy="1519"/>
                    </a:xfrm>
                    <a:grpFill/>
                  </p:grpSpPr>
                  <p:sp>
                    <p:nvSpPr>
                      <p:cNvPr id="915" name="Freeform 2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40" y="2220"/>
                        <a:ext cx="225" cy="13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60" y="242"/>
                          </a:cxn>
                          <a:cxn ang="0">
                            <a:pos x="92" y="214"/>
                          </a:cxn>
                          <a:cxn ang="0">
                            <a:pos x="160" y="190"/>
                          </a:cxn>
                          <a:cxn ang="0">
                            <a:pos x="252" y="134"/>
                          </a:cxn>
                          <a:cxn ang="0">
                            <a:pos x="304" y="138"/>
                          </a:cxn>
                          <a:cxn ang="0">
                            <a:pos x="328" y="146"/>
                          </a:cxn>
                          <a:cxn ang="0">
                            <a:pos x="344" y="190"/>
                          </a:cxn>
                          <a:cxn ang="0">
                            <a:pos x="372" y="198"/>
                          </a:cxn>
                          <a:cxn ang="0">
                            <a:pos x="400" y="194"/>
                          </a:cxn>
                          <a:cxn ang="0">
                            <a:pos x="428" y="162"/>
                          </a:cxn>
                          <a:cxn ang="0">
                            <a:pos x="432" y="130"/>
                          </a:cxn>
                          <a:cxn ang="0">
                            <a:pos x="372" y="82"/>
                          </a:cxn>
                          <a:cxn ang="0">
                            <a:pos x="356" y="58"/>
                          </a:cxn>
                          <a:cxn ang="0">
                            <a:pos x="348" y="46"/>
                          </a:cxn>
                          <a:cxn ang="0">
                            <a:pos x="296" y="30"/>
                          </a:cxn>
                          <a:cxn ang="0">
                            <a:pos x="212" y="14"/>
                          </a:cxn>
                          <a:cxn ang="0">
                            <a:pos x="184" y="54"/>
                          </a:cxn>
                          <a:cxn ang="0">
                            <a:pos x="148" y="62"/>
                          </a:cxn>
                          <a:cxn ang="0">
                            <a:pos x="136" y="86"/>
                          </a:cxn>
                          <a:cxn ang="0">
                            <a:pos x="44" y="110"/>
                          </a:cxn>
                          <a:cxn ang="0">
                            <a:pos x="48" y="134"/>
                          </a:cxn>
                          <a:cxn ang="0">
                            <a:pos x="20" y="182"/>
                          </a:cxn>
                          <a:cxn ang="0">
                            <a:pos x="12" y="202"/>
                          </a:cxn>
                          <a:cxn ang="0">
                            <a:pos x="36" y="218"/>
                          </a:cxn>
                          <a:cxn ang="0">
                            <a:pos x="52" y="242"/>
                          </a:cxn>
                          <a:cxn ang="0">
                            <a:pos x="60" y="242"/>
                          </a:cxn>
                        </a:cxnLst>
                        <a:rect l="0" t="0" r="r" b="b"/>
                        <a:pathLst>
                          <a:path w="439" h="249">
                            <a:moveTo>
                              <a:pt x="60" y="242"/>
                            </a:moveTo>
                            <a:cubicBezTo>
                              <a:pt x="78" y="236"/>
                              <a:pt x="76" y="223"/>
                              <a:pt x="92" y="214"/>
                            </a:cubicBezTo>
                            <a:cubicBezTo>
                              <a:pt x="114" y="202"/>
                              <a:pt x="139" y="204"/>
                              <a:pt x="160" y="190"/>
                            </a:cubicBezTo>
                            <a:cubicBezTo>
                              <a:pt x="181" y="158"/>
                              <a:pt x="221" y="155"/>
                              <a:pt x="252" y="134"/>
                            </a:cubicBezTo>
                            <a:cubicBezTo>
                              <a:pt x="269" y="135"/>
                              <a:pt x="287" y="135"/>
                              <a:pt x="304" y="138"/>
                            </a:cubicBezTo>
                            <a:cubicBezTo>
                              <a:pt x="312" y="139"/>
                              <a:pt x="328" y="146"/>
                              <a:pt x="328" y="146"/>
                            </a:cubicBezTo>
                            <a:cubicBezTo>
                              <a:pt x="334" y="155"/>
                              <a:pt x="342" y="187"/>
                              <a:pt x="344" y="190"/>
                            </a:cubicBezTo>
                            <a:cubicBezTo>
                              <a:pt x="350" y="197"/>
                              <a:pt x="363" y="195"/>
                              <a:pt x="372" y="198"/>
                            </a:cubicBezTo>
                            <a:cubicBezTo>
                              <a:pt x="381" y="197"/>
                              <a:pt x="392" y="199"/>
                              <a:pt x="400" y="194"/>
                            </a:cubicBezTo>
                            <a:cubicBezTo>
                              <a:pt x="412" y="186"/>
                              <a:pt x="416" y="170"/>
                              <a:pt x="428" y="162"/>
                            </a:cubicBezTo>
                            <a:cubicBezTo>
                              <a:pt x="439" y="146"/>
                              <a:pt x="438" y="153"/>
                              <a:pt x="432" y="130"/>
                            </a:cubicBezTo>
                            <a:cubicBezTo>
                              <a:pt x="419" y="81"/>
                              <a:pt x="420" y="94"/>
                              <a:pt x="372" y="82"/>
                            </a:cubicBezTo>
                            <a:cubicBezTo>
                              <a:pt x="367" y="74"/>
                              <a:pt x="361" y="66"/>
                              <a:pt x="356" y="58"/>
                            </a:cubicBezTo>
                            <a:cubicBezTo>
                              <a:pt x="353" y="54"/>
                              <a:pt x="353" y="48"/>
                              <a:pt x="348" y="46"/>
                            </a:cubicBezTo>
                            <a:cubicBezTo>
                              <a:pt x="331" y="40"/>
                              <a:pt x="313" y="36"/>
                              <a:pt x="296" y="30"/>
                            </a:cubicBezTo>
                            <a:cubicBezTo>
                              <a:pt x="266" y="0"/>
                              <a:pt x="268" y="10"/>
                              <a:pt x="212" y="14"/>
                            </a:cubicBezTo>
                            <a:cubicBezTo>
                              <a:pt x="185" y="23"/>
                              <a:pt x="201" y="42"/>
                              <a:pt x="184" y="54"/>
                            </a:cubicBezTo>
                            <a:cubicBezTo>
                              <a:pt x="182" y="56"/>
                              <a:pt x="148" y="62"/>
                              <a:pt x="148" y="62"/>
                            </a:cubicBezTo>
                            <a:cubicBezTo>
                              <a:pt x="143" y="69"/>
                              <a:pt x="141" y="79"/>
                              <a:pt x="136" y="86"/>
                            </a:cubicBezTo>
                            <a:cubicBezTo>
                              <a:pt x="118" y="113"/>
                              <a:pt x="69" y="108"/>
                              <a:pt x="44" y="110"/>
                            </a:cubicBezTo>
                            <a:cubicBezTo>
                              <a:pt x="8" y="122"/>
                              <a:pt x="17" y="126"/>
                              <a:pt x="48" y="134"/>
                            </a:cubicBezTo>
                            <a:cubicBezTo>
                              <a:pt x="62" y="175"/>
                              <a:pt x="58" y="177"/>
                              <a:pt x="20" y="182"/>
                            </a:cubicBezTo>
                            <a:cubicBezTo>
                              <a:pt x="12" y="187"/>
                              <a:pt x="0" y="190"/>
                              <a:pt x="12" y="202"/>
                            </a:cubicBezTo>
                            <a:cubicBezTo>
                              <a:pt x="19" y="209"/>
                              <a:pt x="36" y="218"/>
                              <a:pt x="36" y="218"/>
                            </a:cubicBezTo>
                            <a:cubicBezTo>
                              <a:pt x="41" y="226"/>
                              <a:pt x="43" y="239"/>
                              <a:pt x="52" y="242"/>
                            </a:cubicBezTo>
                            <a:cubicBezTo>
                              <a:pt x="66" y="247"/>
                              <a:pt x="67" y="249"/>
                              <a:pt x="60" y="242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6" name="Freeform 2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66" y="2187"/>
                        <a:ext cx="52" cy="6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41" y="8"/>
                          </a:cxn>
                          <a:cxn ang="0">
                            <a:pos x="25" y="24"/>
                          </a:cxn>
                          <a:cxn ang="0">
                            <a:pos x="9" y="48"/>
                          </a:cxn>
                          <a:cxn ang="0">
                            <a:pos x="9" y="100"/>
                          </a:cxn>
                          <a:cxn ang="0">
                            <a:pos x="33" y="116"/>
                          </a:cxn>
                          <a:cxn ang="0">
                            <a:pos x="61" y="104"/>
                          </a:cxn>
                          <a:cxn ang="0">
                            <a:pos x="85" y="60"/>
                          </a:cxn>
                          <a:cxn ang="0">
                            <a:pos x="77" y="0"/>
                          </a:cxn>
                          <a:cxn ang="0">
                            <a:pos x="41" y="8"/>
                          </a:cxn>
                        </a:cxnLst>
                        <a:rect l="0" t="0" r="r" b="b"/>
                        <a:pathLst>
                          <a:path w="102" h="116">
                            <a:moveTo>
                              <a:pt x="41" y="8"/>
                            </a:moveTo>
                            <a:cubicBezTo>
                              <a:pt x="21" y="15"/>
                              <a:pt x="35" y="7"/>
                              <a:pt x="25" y="24"/>
                            </a:cubicBezTo>
                            <a:cubicBezTo>
                              <a:pt x="20" y="32"/>
                              <a:pt x="9" y="48"/>
                              <a:pt x="9" y="48"/>
                            </a:cubicBezTo>
                            <a:cubicBezTo>
                              <a:pt x="6" y="64"/>
                              <a:pt x="0" y="84"/>
                              <a:pt x="9" y="100"/>
                            </a:cubicBezTo>
                            <a:cubicBezTo>
                              <a:pt x="14" y="108"/>
                              <a:pt x="33" y="116"/>
                              <a:pt x="33" y="116"/>
                            </a:cubicBezTo>
                            <a:cubicBezTo>
                              <a:pt x="41" y="114"/>
                              <a:pt x="56" y="112"/>
                              <a:pt x="61" y="104"/>
                            </a:cubicBezTo>
                            <a:cubicBezTo>
                              <a:pt x="75" y="81"/>
                              <a:pt x="64" y="74"/>
                              <a:pt x="85" y="60"/>
                            </a:cubicBezTo>
                            <a:cubicBezTo>
                              <a:pt x="93" y="37"/>
                              <a:pt x="102" y="16"/>
                              <a:pt x="77" y="0"/>
                            </a:cubicBezTo>
                            <a:cubicBezTo>
                              <a:pt x="46" y="4"/>
                              <a:pt x="57" y="0"/>
                              <a:pt x="41" y="8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7" name="Freeform 26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57" y="2056"/>
                        <a:ext cx="228" cy="1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" y="96"/>
                          </a:cxn>
                          <a:cxn ang="0">
                            <a:pos x="27" y="112"/>
                          </a:cxn>
                          <a:cxn ang="0">
                            <a:pos x="47" y="152"/>
                          </a:cxn>
                          <a:cxn ang="0">
                            <a:pos x="75" y="156"/>
                          </a:cxn>
                          <a:cxn ang="0">
                            <a:pos x="103" y="184"/>
                          </a:cxn>
                          <a:cxn ang="0">
                            <a:pos x="167" y="164"/>
                          </a:cxn>
                          <a:cxn ang="0">
                            <a:pos x="207" y="216"/>
                          </a:cxn>
                          <a:cxn ang="0">
                            <a:pos x="239" y="172"/>
                          </a:cxn>
                          <a:cxn ang="0">
                            <a:pos x="295" y="156"/>
                          </a:cxn>
                          <a:cxn ang="0">
                            <a:pos x="315" y="188"/>
                          </a:cxn>
                          <a:cxn ang="0">
                            <a:pos x="319" y="200"/>
                          </a:cxn>
                          <a:cxn ang="0">
                            <a:pos x="359" y="208"/>
                          </a:cxn>
                          <a:cxn ang="0">
                            <a:pos x="363" y="168"/>
                          </a:cxn>
                          <a:cxn ang="0">
                            <a:pos x="339" y="152"/>
                          </a:cxn>
                          <a:cxn ang="0">
                            <a:pos x="343" y="116"/>
                          </a:cxn>
                          <a:cxn ang="0">
                            <a:pos x="355" y="108"/>
                          </a:cxn>
                          <a:cxn ang="0">
                            <a:pos x="423" y="64"/>
                          </a:cxn>
                          <a:cxn ang="0">
                            <a:pos x="439" y="0"/>
                          </a:cxn>
                          <a:cxn ang="0">
                            <a:pos x="395" y="8"/>
                          </a:cxn>
                          <a:cxn ang="0">
                            <a:pos x="371" y="28"/>
                          </a:cxn>
                          <a:cxn ang="0">
                            <a:pos x="315" y="32"/>
                          </a:cxn>
                          <a:cxn ang="0">
                            <a:pos x="163" y="84"/>
                          </a:cxn>
                          <a:cxn ang="0">
                            <a:pos x="115" y="80"/>
                          </a:cxn>
                          <a:cxn ang="0">
                            <a:pos x="111" y="68"/>
                          </a:cxn>
                          <a:cxn ang="0">
                            <a:pos x="99" y="64"/>
                          </a:cxn>
                          <a:cxn ang="0">
                            <a:pos x="3" y="84"/>
                          </a:cxn>
                          <a:cxn ang="0">
                            <a:pos x="3" y="96"/>
                          </a:cxn>
                        </a:cxnLst>
                        <a:rect l="0" t="0" r="r" b="b"/>
                        <a:pathLst>
                          <a:path w="445" h="216">
                            <a:moveTo>
                              <a:pt x="3" y="96"/>
                            </a:moveTo>
                            <a:cubicBezTo>
                              <a:pt x="10" y="103"/>
                              <a:pt x="20" y="105"/>
                              <a:pt x="27" y="112"/>
                            </a:cubicBezTo>
                            <a:cubicBezTo>
                              <a:pt x="35" y="120"/>
                              <a:pt x="35" y="147"/>
                              <a:pt x="47" y="152"/>
                            </a:cubicBezTo>
                            <a:cubicBezTo>
                              <a:pt x="56" y="156"/>
                              <a:pt x="66" y="155"/>
                              <a:pt x="75" y="156"/>
                            </a:cubicBezTo>
                            <a:cubicBezTo>
                              <a:pt x="88" y="160"/>
                              <a:pt x="103" y="184"/>
                              <a:pt x="103" y="184"/>
                            </a:cubicBezTo>
                            <a:cubicBezTo>
                              <a:pt x="180" y="177"/>
                              <a:pt x="122" y="179"/>
                              <a:pt x="167" y="164"/>
                            </a:cubicBezTo>
                            <a:cubicBezTo>
                              <a:pt x="193" y="203"/>
                              <a:pt x="151" y="208"/>
                              <a:pt x="207" y="216"/>
                            </a:cubicBezTo>
                            <a:cubicBezTo>
                              <a:pt x="237" y="206"/>
                              <a:pt x="209" y="182"/>
                              <a:pt x="239" y="172"/>
                            </a:cubicBezTo>
                            <a:cubicBezTo>
                              <a:pt x="258" y="166"/>
                              <a:pt x="276" y="162"/>
                              <a:pt x="295" y="156"/>
                            </a:cubicBezTo>
                            <a:cubicBezTo>
                              <a:pt x="314" y="169"/>
                              <a:pt x="305" y="159"/>
                              <a:pt x="315" y="188"/>
                            </a:cubicBezTo>
                            <a:cubicBezTo>
                              <a:pt x="316" y="192"/>
                              <a:pt x="315" y="199"/>
                              <a:pt x="319" y="200"/>
                            </a:cubicBezTo>
                            <a:cubicBezTo>
                              <a:pt x="340" y="207"/>
                              <a:pt x="327" y="203"/>
                              <a:pt x="359" y="208"/>
                            </a:cubicBezTo>
                            <a:cubicBezTo>
                              <a:pt x="368" y="194"/>
                              <a:pt x="376" y="188"/>
                              <a:pt x="363" y="168"/>
                            </a:cubicBezTo>
                            <a:cubicBezTo>
                              <a:pt x="358" y="160"/>
                              <a:pt x="339" y="152"/>
                              <a:pt x="339" y="152"/>
                            </a:cubicBezTo>
                            <a:cubicBezTo>
                              <a:pt x="340" y="140"/>
                              <a:pt x="339" y="127"/>
                              <a:pt x="343" y="116"/>
                            </a:cubicBezTo>
                            <a:cubicBezTo>
                              <a:pt x="345" y="111"/>
                              <a:pt x="352" y="111"/>
                              <a:pt x="355" y="108"/>
                            </a:cubicBezTo>
                            <a:cubicBezTo>
                              <a:pt x="375" y="88"/>
                              <a:pt x="395" y="73"/>
                              <a:pt x="423" y="64"/>
                            </a:cubicBezTo>
                            <a:cubicBezTo>
                              <a:pt x="445" y="31"/>
                              <a:pt x="445" y="61"/>
                              <a:pt x="439" y="0"/>
                            </a:cubicBezTo>
                            <a:cubicBezTo>
                              <a:pt x="438" y="0"/>
                              <a:pt x="404" y="2"/>
                              <a:pt x="395" y="8"/>
                            </a:cubicBezTo>
                            <a:cubicBezTo>
                              <a:pt x="389" y="12"/>
                              <a:pt x="380" y="26"/>
                              <a:pt x="371" y="28"/>
                            </a:cubicBezTo>
                            <a:cubicBezTo>
                              <a:pt x="353" y="31"/>
                              <a:pt x="334" y="31"/>
                              <a:pt x="315" y="32"/>
                            </a:cubicBezTo>
                            <a:cubicBezTo>
                              <a:pt x="261" y="50"/>
                              <a:pt x="223" y="76"/>
                              <a:pt x="163" y="84"/>
                            </a:cubicBezTo>
                            <a:cubicBezTo>
                              <a:pt x="147" y="83"/>
                              <a:pt x="130" y="85"/>
                              <a:pt x="115" y="80"/>
                            </a:cubicBezTo>
                            <a:cubicBezTo>
                              <a:pt x="111" y="79"/>
                              <a:pt x="114" y="71"/>
                              <a:pt x="111" y="68"/>
                            </a:cubicBezTo>
                            <a:cubicBezTo>
                              <a:pt x="108" y="65"/>
                              <a:pt x="103" y="65"/>
                              <a:pt x="99" y="64"/>
                            </a:cubicBezTo>
                            <a:cubicBezTo>
                              <a:pt x="92" y="65"/>
                              <a:pt x="15" y="76"/>
                              <a:pt x="3" y="84"/>
                            </a:cubicBezTo>
                            <a:cubicBezTo>
                              <a:pt x="0" y="86"/>
                              <a:pt x="3" y="92"/>
                              <a:pt x="3" y="96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8" name="Freeform 26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019" y="2250"/>
                        <a:ext cx="191" cy="17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81" y="0"/>
                          </a:cxn>
                          <a:cxn ang="0">
                            <a:pos x="189" y="20"/>
                          </a:cxn>
                          <a:cxn ang="0">
                            <a:pos x="141" y="44"/>
                          </a:cxn>
                          <a:cxn ang="0">
                            <a:pos x="125" y="68"/>
                          </a:cxn>
                          <a:cxn ang="0">
                            <a:pos x="101" y="84"/>
                          </a:cxn>
                          <a:cxn ang="0">
                            <a:pos x="89" y="92"/>
                          </a:cxn>
                          <a:cxn ang="0">
                            <a:pos x="17" y="260"/>
                          </a:cxn>
                          <a:cxn ang="0">
                            <a:pos x="113" y="280"/>
                          </a:cxn>
                          <a:cxn ang="0">
                            <a:pos x="209" y="232"/>
                          </a:cxn>
                          <a:cxn ang="0">
                            <a:pos x="241" y="208"/>
                          </a:cxn>
                          <a:cxn ang="0">
                            <a:pos x="297" y="188"/>
                          </a:cxn>
                          <a:cxn ang="0">
                            <a:pos x="357" y="156"/>
                          </a:cxn>
                          <a:cxn ang="0">
                            <a:pos x="337" y="108"/>
                          </a:cxn>
                          <a:cxn ang="0">
                            <a:pos x="305" y="60"/>
                          </a:cxn>
                          <a:cxn ang="0">
                            <a:pos x="309" y="8"/>
                          </a:cxn>
                          <a:cxn ang="0">
                            <a:pos x="281" y="0"/>
                          </a:cxn>
                        </a:cxnLst>
                        <a:rect l="0" t="0" r="r" b="b"/>
                        <a:pathLst>
                          <a:path w="373" h="312">
                            <a:moveTo>
                              <a:pt x="281" y="0"/>
                            </a:moveTo>
                            <a:cubicBezTo>
                              <a:pt x="263" y="27"/>
                              <a:pt x="216" y="18"/>
                              <a:pt x="189" y="20"/>
                            </a:cubicBezTo>
                            <a:cubicBezTo>
                              <a:pt x="167" y="24"/>
                              <a:pt x="155" y="26"/>
                              <a:pt x="141" y="44"/>
                            </a:cubicBezTo>
                            <a:cubicBezTo>
                              <a:pt x="135" y="52"/>
                              <a:pt x="133" y="63"/>
                              <a:pt x="125" y="68"/>
                            </a:cubicBezTo>
                            <a:cubicBezTo>
                              <a:pt x="117" y="73"/>
                              <a:pt x="109" y="79"/>
                              <a:pt x="101" y="84"/>
                            </a:cubicBezTo>
                            <a:cubicBezTo>
                              <a:pt x="97" y="87"/>
                              <a:pt x="89" y="92"/>
                              <a:pt x="89" y="92"/>
                            </a:cubicBezTo>
                            <a:cubicBezTo>
                              <a:pt x="54" y="144"/>
                              <a:pt x="63" y="214"/>
                              <a:pt x="17" y="260"/>
                            </a:cubicBezTo>
                            <a:cubicBezTo>
                              <a:pt x="0" y="312"/>
                              <a:pt x="71" y="282"/>
                              <a:pt x="113" y="280"/>
                            </a:cubicBezTo>
                            <a:cubicBezTo>
                              <a:pt x="145" y="269"/>
                              <a:pt x="181" y="251"/>
                              <a:pt x="209" y="232"/>
                            </a:cubicBezTo>
                            <a:cubicBezTo>
                              <a:pt x="218" y="218"/>
                              <a:pt x="225" y="213"/>
                              <a:pt x="241" y="208"/>
                            </a:cubicBezTo>
                            <a:cubicBezTo>
                              <a:pt x="260" y="189"/>
                              <a:pt x="268" y="192"/>
                              <a:pt x="297" y="188"/>
                            </a:cubicBezTo>
                            <a:cubicBezTo>
                              <a:pt x="316" y="182"/>
                              <a:pt x="340" y="168"/>
                              <a:pt x="357" y="156"/>
                            </a:cubicBezTo>
                            <a:cubicBezTo>
                              <a:pt x="373" y="131"/>
                              <a:pt x="362" y="116"/>
                              <a:pt x="337" y="108"/>
                            </a:cubicBezTo>
                            <a:cubicBezTo>
                              <a:pt x="325" y="71"/>
                              <a:pt x="349" y="67"/>
                              <a:pt x="305" y="60"/>
                            </a:cubicBezTo>
                            <a:cubicBezTo>
                              <a:pt x="307" y="49"/>
                              <a:pt x="320" y="19"/>
                              <a:pt x="309" y="8"/>
                            </a:cubicBezTo>
                            <a:cubicBezTo>
                              <a:pt x="302" y="1"/>
                              <a:pt x="290" y="4"/>
                              <a:pt x="281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19" name="Freeform 26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503" y="2183"/>
                        <a:ext cx="214" cy="12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40" y="0"/>
                          </a:cxn>
                          <a:cxn ang="0">
                            <a:pos x="176" y="48"/>
                          </a:cxn>
                          <a:cxn ang="0">
                            <a:pos x="56" y="100"/>
                          </a:cxn>
                          <a:cxn ang="0">
                            <a:pos x="40" y="136"/>
                          </a:cxn>
                          <a:cxn ang="0">
                            <a:pos x="16" y="156"/>
                          </a:cxn>
                          <a:cxn ang="0">
                            <a:pos x="0" y="180"/>
                          </a:cxn>
                          <a:cxn ang="0">
                            <a:pos x="52" y="204"/>
                          </a:cxn>
                          <a:cxn ang="0">
                            <a:pos x="100" y="192"/>
                          </a:cxn>
                          <a:cxn ang="0">
                            <a:pos x="124" y="176"/>
                          </a:cxn>
                          <a:cxn ang="0">
                            <a:pos x="176" y="172"/>
                          </a:cxn>
                          <a:cxn ang="0">
                            <a:pos x="280" y="152"/>
                          </a:cxn>
                          <a:cxn ang="0">
                            <a:pos x="300" y="116"/>
                          </a:cxn>
                          <a:cxn ang="0">
                            <a:pos x="332" y="120"/>
                          </a:cxn>
                          <a:cxn ang="0">
                            <a:pos x="356" y="128"/>
                          </a:cxn>
                          <a:cxn ang="0">
                            <a:pos x="380" y="148"/>
                          </a:cxn>
                          <a:cxn ang="0">
                            <a:pos x="352" y="188"/>
                          </a:cxn>
                          <a:cxn ang="0">
                            <a:pos x="356" y="224"/>
                          </a:cxn>
                          <a:cxn ang="0">
                            <a:pos x="412" y="220"/>
                          </a:cxn>
                          <a:cxn ang="0">
                            <a:pos x="420" y="196"/>
                          </a:cxn>
                          <a:cxn ang="0">
                            <a:pos x="400" y="120"/>
                          </a:cxn>
                          <a:cxn ang="0">
                            <a:pos x="396" y="88"/>
                          </a:cxn>
                          <a:cxn ang="0">
                            <a:pos x="348" y="76"/>
                          </a:cxn>
                          <a:cxn ang="0">
                            <a:pos x="340" y="24"/>
                          </a:cxn>
                          <a:cxn ang="0">
                            <a:pos x="332" y="12"/>
                          </a:cxn>
                          <a:cxn ang="0">
                            <a:pos x="340" y="0"/>
                          </a:cxn>
                        </a:cxnLst>
                        <a:rect l="0" t="0" r="r" b="b"/>
                        <a:pathLst>
                          <a:path w="420" h="228">
                            <a:moveTo>
                              <a:pt x="340" y="0"/>
                            </a:moveTo>
                            <a:cubicBezTo>
                              <a:pt x="270" y="46"/>
                              <a:pt x="278" y="43"/>
                              <a:pt x="176" y="48"/>
                            </a:cubicBezTo>
                            <a:cubicBezTo>
                              <a:pt x="163" y="101"/>
                              <a:pt x="100" y="97"/>
                              <a:pt x="56" y="100"/>
                            </a:cubicBezTo>
                            <a:cubicBezTo>
                              <a:pt x="49" y="111"/>
                              <a:pt x="51" y="129"/>
                              <a:pt x="40" y="136"/>
                            </a:cubicBezTo>
                            <a:cubicBezTo>
                              <a:pt x="29" y="143"/>
                              <a:pt x="24" y="145"/>
                              <a:pt x="16" y="156"/>
                            </a:cubicBezTo>
                            <a:cubicBezTo>
                              <a:pt x="10" y="164"/>
                              <a:pt x="0" y="180"/>
                              <a:pt x="0" y="180"/>
                            </a:cubicBezTo>
                            <a:cubicBezTo>
                              <a:pt x="7" y="202"/>
                              <a:pt x="32" y="201"/>
                              <a:pt x="52" y="204"/>
                            </a:cubicBezTo>
                            <a:cubicBezTo>
                              <a:pt x="84" y="199"/>
                              <a:pt x="68" y="203"/>
                              <a:pt x="100" y="192"/>
                            </a:cubicBezTo>
                            <a:cubicBezTo>
                              <a:pt x="109" y="189"/>
                              <a:pt x="114" y="177"/>
                              <a:pt x="124" y="176"/>
                            </a:cubicBezTo>
                            <a:cubicBezTo>
                              <a:pt x="141" y="175"/>
                              <a:pt x="159" y="173"/>
                              <a:pt x="176" y="172"/>
                            </a:cubicBezTo>
                            <a:cubicBezTo>
                              <a:pt x="211" y="160"/>
                              <a:pt x="243" y="156"/>
                              <a:pt x="280" y="152"/>
                            </a:cubicBezTo>
                            <a:cubicBezTo>
                              <a:pt x="286" y="135"/>
                              <a:pt x="285" y="126"/>
                              <a:pt x="300" y="116"/>
                            </a:cubicBezTo>
                            <a:cubicBezTo>
                              <a:pt x="311" y="117"/>
                              <a:pt x="321" y="118"/>
                              <a:pt x="332" y="120"/>
                            </a:cubicBezTo>
                            <a:cubicBezTo>
                              <a:pt x="340" y="122"/>
                              <a:pt x="356" y="128"/>
                              <a:pt x="356" y="128"/>
                            </a:cubicBezTo>
                            <a:cubicBezTo>
                              <a:pt x="363" y="135"/>
                              <a:pt x="377" y="138"/>
                              <a:pt x="380" y="148"/>
                            </a:cubicBezTo>
                            <a:cubicBezTo>
                              <a:pt x="386" y="168"/>
                              <a:pt x="365" y="180"/>
                              <a:pt x="352" y="188"/>
                            </a:cubicBezTo>
                            <a:cubicBezTo>
                              <a:pt x="342" y="217"/>
                              <a:pt x="338" y="206"/>
                              <a:pt x="356" y="224"/>
                            </a:cubicBezTo>
                            <a:cubicBezTo>
                              <a:pt x="375" y="223"/>
                              <a:pt x="395" y="228"/>
                              <a:pt x="412" y="220"/>
                            </a:cubicBezTo>
                            <a:cubicBezTo>
                              <a:pt x="420" y="217"/>
                              <a:pt x="420" y="196"/>
                              <a:pt x="420" y="196"/>
                            </a:cubicBezTo>
                            <a:cubicBezTo>
                              <a:pt x="417" y="166"/>
                              <a:pt x="416" y="144"/>
                              <a:pt x="400" y="120"/>
                            </a:cubicBezTo>
                            <a:cubicBezTo>
                              <a:pt x="399" y="109"/>
                              <a:pt x="402" y="97"/>
                              <a:pt x="396" y="88"/>
                            </a:cubicBezTo>
                            <a:cubicBezTo>
                              <a:pt x="392" y="82"/>
                              <a:pt x="354" y="77"/>
                              <a:pt x="348" y="76"/>
                            </a:cubicBezTo>
                            <a:cubicBezTo>
                              <a:pt x="344" y="59"/>
                              <a:pt x="344" y="41"/>
                              <a:pt x="340" y="24"/>
                            </a:cubicBezTo>
                            <a:cubicBezTo>
                              <a:pt x="339" y="19"/>
                              <a:pt x="332" y="17"/>
                              <a:pt x="332" y="12"/>
                            </a:cubicBezTo>
                            <a:cubicBezTo>
                              <a:pt x="332" y="7"/>
                              <a:pt x="337" y="4"/>
                              <a:pt x="340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0" name="Freeform 27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714" y="2047"/>
                        <a:ext cx="41" cy="8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56" y="0"/>
                          </a:cxn>
                          <a:cxn ang="0">
                            <a:pos x="16" y="48"/>
                          </a:cxn>
                          <a:cxn ang="0">
                            <a:pos x="4" y="84"/>
                          </a:cxn>
                          <a:cxn ang="0">
                            <a:pos x="0" y="96"/>
                          </a:cxn>
                          <a:cxn ang="0">
                            <a:pos x="4" y="112"/>
                          </a:cxn>
                          <a:cxn ang="0">
                            <a:pos x="28" y="120"/>
                          </a:cxn>
                          <a:cxn ang="0">
                            <a:pos x="52" y="152"/>
                          </a:cxn>
                          <a:cxn ang="0">
                            <a:pos x="56" y="0"/>
                          </a:cxn>
                        </a:cxnLst>
                        <a:rect l="0" t="0" r="r" b="b"/>
                        <a:pathLst>
                          <a:path w="80" h="152">
                            <a:moveTo>
                              <a:pt x="56" y="0"/>
                            </a:moveTo>
                            <a:lnTo>
                              <a:pt x="16" y="48"/>
                            </a:lnTo>
                            <a:cubicBezTo>
                              <a:pt x="16" y="48"/>
                              <a:pt x="4" y="84"/>
                              <a:pt x="4" y="84"/>
                            </a:cubicBezTo>
                            <a:cubicBezTo>
                              <a:pt x="3" y="88"/>
                              <a:pt x="0" y="96"/>
                              <a:pt x="0" y="96"/>
                            </a:cubicBezTo>
                            <a:cubicBezTo>
                              <a:pt x="1" y="101"/>
                              <a:pt x="0" y="108"/>
                              <a:pt x="4" y="112"/>
                            </a:cubicBezTo>
                            <a:cubicBezTo>
                              <a:pt x="10" y="117"/>
                              <a:pt x="28" y="120"/>
                              <a:pt x="28" y="120"/>
                            </a:cubicBezTo>
                            <a:cubicBezTo>
                              <a:pt x="37" y="133"/>
                              <a:pt x="47" y="137"/>
                              <a:pt x="52" y="152"/>
                            </a:cubicBezTo>
                            <a:cubicBezTo>
                              <a:pt x="80" y="110"/>
                              <a:pt x="63" y="47"/>
                              <a:pt x="56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1" name="Freeform 27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68" y="2273"/>
                        <a:ext cx="18" cy="3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24" y="60"/>
                          </a:cxn>
                          <a:cxn ang="0">
                            <a:pos x="20" y="20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36" h="60">
                            <a:moveTo>
                              <a:pt x="0" y="0"/>
                            </a:moveTo>
                            <a:cubicBezTo>
                              <a:pt x="5" y="21"/>
                              <a:pt x="6" y="48"/>
                              <a:pt x="24" y="60"/>
                            </a:cubicBezTo>
                            <a:cubicBezTo>
                              <a:pt x="31" y="40"/>
                              <a:pt x="36" y="36"/>
                              <a:pt x="20" y="20"/>
                            </a:cubicBezTo>
                            <a:cubicBezTo>
                              <a:pt x="16" y="9"/>
                              <a:pt x="14" y="0"/>
                              <a:pt x="0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5" name="Freeform 27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07" y="2295"/>
                        <a:ext cx="49" cy="28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7" y="42"/>
                          </a:cxn>
                          <a:cxn ang="0">
                            <a:pos x="95" y="34"/>
                          </a:cxn>
                          <a:cxn ang="0">
                            <a:pos x="23" y="18"/>
                          </a:cxn>
                          <a:cxn ang="0">
                            <a:pos x="27" y="42"/>
                          </a:cxn>
                        </a:cxnLst>
                        <a:rect l="0" t="0" r="r" b="b"/>
                        <a:pathLst>
                          <a:path w="95" h="50">
                            <a:moveTo>
                              <a:pt x="27" y="42"/>
                            </a:moveTo>
                            <a:cubicBezTo>
                              <a:pt x="59" y="45"/>
                              <a:pt x="70" y="50"/>
                              <a:pt x="95" y="34"/>
                            </a:cubicBezTo>
                            <a:cubicBezTo>
                              <a:pt x="84" y="0"/>
                              <a:pt x="58" y="15"/>
                              <a:pt x="23" y="18"/>
                            </a:cubicBezTo>
                            <a:cubicBezTo>
                              <a:pt x="17" y="36"/>
                              <a:pt x="0" y="42"/>
                              <a:pt x="27" y="42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6" name="Freeform 27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73" y="2325"/>
                        <a:ext cx="27" cy="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8" y="0"/>
                          </a:cxn>
                          <a:cxn ang="0">
                            <a:pos x="0" y="76"/>
                          </a:cxn>
                          <a:cxn ang="0">
                            <a:pos x="32" y="92"/>
                          </a:cxn>
                          <a:cxn ang="0">
                            <a:pos x="52" y="56"/>
                          </a:cxn>
                          <a:cxn ang="0">
                            <a:pos x="28" y="0"/>
                          </a:cxn>
                        </a:cxnLst>
                        <a:rect l="0" t="0" r="r" b="b"/>
                        <a:pathLst>
                          <a:path w="52" h="98">
                            <a:moveTo>
                              <a:pt x="28" y="0"/>
                            </a:moveTo>
                            <a:cubicBezTo>
                              <a:pt x="23" y="68"/>
                              <a:pt x="32" y="44"/>
                              <a:pt x="0" y="76"/>
                            </a:cubicBezTo>
                            <a:cubicBezTo>
                              <a:pt x="6" y="98"/>
                              <a:pt x="10" y="97"/>
                              <a:pt x="32" y="92"/>
                            </a:cubicBezTo>
                            <a:cubicBezTo>
                              <a:pt x="36" y="79"/>
                              <a:pt x="52" y="56"/>
                              <a:pt x="52" y="56"/>
                            </a:cubicBezTo>
                            <a:cubicBezTo>
                              <a:pt x="48" y="24"/>
                              <a:pt x="49" y="21"/>
                              <a:pt x="28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29" name="Freeform 27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678" y="2359"/>
                        <a:ext cx="41" cy="4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62" y="12"/>
                          </a:cxn>
                          <a:cxn ang="0">
                            <a:pos x="18" y="48"/>
                          </a:cxn>
                          <a:cxn ang="0">
                            <a:pos x="18" y="80"/>
                          </a:cxn>
                          <a:cxn ang="0">
                            <a:pos x="58" y="48"/>
                          </a:cxn>
                          <a:cxn ang="0">
                            <a:pos x="78" y="12"/>
                          </a:cxn>
                          <a:cxn ang="0">
                            <a:pos x="62" y="12"/>
                          </a:cxn>
                        </a:cxnLst>
                        <a:rect l="0" t="0" r="r" b="b"/>
                        <a:pathLst>
                          <a:path w="78" h="80">
                            <a:moveTo>
                              <a:pt x="62" y="12"/>
                            </a:moveTo>
                            <a:cubicBezTo>
                              <a:pt x="49" y="31"/>
                              <a:pt x="36" y="36"/>
                              <a:pt x="18" y="48"/>
                            </a:cubicBezTo>
                            <a:cubicBezTo>
                              <a:pt x="7" y="64"/>
                              <a:pt x="0" y="68"/>
                              <a:pt x="18" y="80"/>
                            </a:cubicBezTo>
                            <a:cubicBezTo>
                              <a:pt x="40" y="73"/>
                              <a:pt x="41" y="60"/>
                              <a:pt x="58" y="48"/>
                            </a:cubicBezTo>
                            <a:cubicBezTo>
                              <a:pt x="76" y="20"/>
                              <a:pt x="71" y="33"/>
                              <a:pt x="78" y="12"/>
                            </a:cubicBezTo>
                            <a:cubicBezTo>
                              <a:pt x="64" y="2"/>
                              <a:pt x="68" y="0"/>
                              <a:pt x="62" y="12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0" name="Freeform 2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727" y="2377"/>
                        <a:ext cx="23" cy="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0" y="27"/>
                          </a:cxn>
                          <a:cxn ang="0">
                            <a:pos x="44" y="47"/>
                          </a:cxn>
                          <a:cxn ang="0">
                            <a:pos x="4" y="7"/>
                          </a:cxn>
                          <a:cxn ang="0">
                            <a:pos x="20" y="27"/>
                          </a:cxn>
                        </a:cxnLst>
                        <a:rect l="0" t="0" r="r" b="b"/>
                        <a:pathLst>
                          <a:path w="45" h="53">
                            <a:moveTo>
                              <a:pt x="20" y="27"/>
                            </a:moveTo>
                            <a:cubicBezTo>
                              <a:pt x="25" y="43"/>
                              <a:pt x="25" y="53"/>
                              <a:pt x="44" y="47"/>
                            </a:cubicBezTo>
                            <a:cubicBezTo>
                              <a:pt x="39" y="1"/>
                              <a:pt x="45" y="0"/>
                              <a:pt x="4" y="7"/>
                            </a:cubicBezTo>
                            <a:cubicBezTo>
                              <a:pt x="9" y="40"/>
                              <a:pt x="0" y="40"/>
                              <a:pt x="20" y="27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1" name="Freeform 2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871" y="2362"/>
                        <a:ext cx="70" cy="6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3" y="30"/>
                          </a:cxn>
                          <a:cxn ang="0">
                            <a:pos x="33" y="102"/>
                          </a:cxn>
                          <a:cxn ang="0">
                            <a:pos x="49" y="38"/>
                          </a:cxn>
                          <a:cxn ang="0">
                            <a:pos x="13" y="30"/>
                          </a:cxn>
                        </a:cxnLst>
                        <a:rect l="0" t="0" r="r" b="b"/>
                        <a:pathLst>
                          <a:path w="95" h="102">
                            <a:moveTo>
                              <a:pt x="13" y="30"/>
                            </a:moveTo>
                            <a:cubicBezTo>
                              <a:pt x="15" y="57"/>
                              <a:pt x="5" y="93"/>
                              <a:pt x="33" y="102"/>
                            </a:cubicBezTo>
                            <a:cubicBezTo>
                              <a:pt x="59" y="97"/>
                              <a:pt x="95" y="96"/>
                              <a:pt x="49" y="38"/>
                            </a:cubicBezTo>
                            <a:cubicBezTo>
                              <a:pt x="19" y="0"/>
                              <a:pt x="0" y="68"/>
                              <a:pt x="13" y="3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2" name="Freeform 2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80" y="2428"/>
                        <a:ext cx="36" cy="2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8" y="0"/>
                          </a:cxn>
                          <a:cxn ang="0">
                            <a:pos x="2" y="12"/>
                          </a:cxn>
                          <a:cxn ang="0">
                            <a:pos x="6" y="28"/>
                          </a:cxn>
                          <a:cxn ang="0">
                            <a:pos x="30" y="36"/>
                          </a:cxn>
                          <a:cxn ang="0">
                            <a:pos x="54" y="8"/>
                          </a:cxn>
                          <a:cxn ang="0">
                            <a:pos x="38" y="0"/>
                          </a:cxn>
                        </a:cxnLst>
                        <a:rect l="0" t="0" r="r" b="b"/>
                        <a:pathLst>
                          <a:path w="72" h="40">
                            <a:moveTo>
                              <a:pt x="38" y="0"/>
                            </a:moveTo>
                            <a:cubicBezTo>
                              <a:pt x="35" y="0"/>
                              <a:pt x="5" y="2"/>
                              <a:pt x="2" y="12"/>
                            </a:cubicBezTo>
                            <a:cubicBezTo>
                              <a:pt x="0" y="17"/>
                              <a:pt x="2" y="24"/>
                              <a:pt x="6" y="28"/>
                            </a:cubicBezTo>
                            <a:cubicBezTo>
                              <a:pt x="12" y="33"/>
                              <a:pt x="30" y="36"/>
                              <a:pt x="30" y="36"/>
                            </a:cubicBezTo>
                            <a:cubicBezTo>
                              <a:pt x="52" y="33"/>
                              <a:pt x="72" y="40"/>
                              <a:pt x="54" y="8"/>
                            </a:cubicBezTo>
                            <a:cubicBezTo>
                              <a:pt x="51" y="3"/>
                              <a:pt x="42" y="4"/>
                              <a:pt x="38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3" name="Freeform 2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93" y="2253"/>
                        <a:ext cx="62" cy="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84" y="30"/>
                          </a:cxn>
                          <a:cxn ang="0">
                            <a:pos x="48" y="22"/>
                          </a:cxn>
                          <a:cxn ang="0">
                            <a:pos x="12" y="26"/>
                          </a:cxn>
                          <a:cxn ang="0">
                            <a:pos x="8" y="38"/>
                          </a:cxn>
                          <a:cxn ang="0">
                            <a:pos x="0" y="50"/>
                          </a:cxn>
                          <a:cxn ang="0">
                            <a:pos x="40" y="94"/>
                          </a:cxn>
                          <a:cxn ang="0">
                            <a:pos x="88" y="114"/>
                          </a:cxn>
                          <a:cxn ang="0">
                            <a:pos x="104" y="70"/>
                          </a:cxn>
                          <a:cxn ang="0">
                            <a:pos x="84" y="30"/>
                          </a:cxn>
                        </a:cxnLst>
                        <a:rect l="0" t="0" r="r" b="b"/>
                        <a:pathLst>
                          <a:path w="119" h="124">
                            <a:moveTo>
                              <a:pt x="84" y="30"/>
                            </a:moveTo>
                            <a:cubicBezTo>
                              <a:pt x="66" y="42"/>
                              <a:pt x="63" y="37"/>
                              <a:pt x="48" y="22"/>
                            </a:cubicBezTo>
                            <a:cubicBezTo>
                              <a:pt x="41" y="0"/>
                              <a:pt x="21" y="9"/>
                              <a:pt x="12" y="26"/>
                            </a:cubicBezTo>
                            <a:cubicBezTo>
                              <a:pt x="10" y="30"/>
                              <a:pt x="10" y="34"/>
                              <a:pt x="8" y="38"/>
                            </a:cubicBezTo>
                            <a:cubicBezTo>
                              <a:pt x="6" y="42"/>
                              <a:pt x="3" y="46"/>
                              <a:pt x="0" y="50"/>
                            </a:cubicBezTo>
                            <a:cubicBezTo>
                              <a:pt x="11" y="84"/>
                              <a:pt x="6" y="86"/>
                              <a:pt x="40" y="94"/>
                            </a:cubicBezTo>
                            <a:cubicBezTo>
                              <a:pt x="48" y="124"/>
                              <a:pt x="57" y="118"/>
                              <a:pt x="88" y="114"/>
                            </a:cubicBezTo>
                            <a:cubicBezTo>
                              <a:pt x="95" y="94"/>
                              <a:pt x="79" y="78"/>
                              <a:pt x="104" y="70"/>
                            </a:cubicBezTo>
                            <a:cubicBezTo>
                              <a:pt x="119" y="47"/>
                              <a:pt x="106" y="37"/>
                              <a:pt x="84" y="3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4" name="Freeform 2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911" y="2464"/>
                        <a:ext cx="23" cy="2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0" y="27"/>
                          </a:cxn>
                          <a:cxn ang="0">
                            <a:pos x="44" y="47"/>
                          </a:cxn>
                          <a:cxn ang="0">
                            <a:pos x="4" y="7"/>
                          </a:cxn>
                          <a:cxn ang="0">
                            <a:pos x="20" y="27"/>
                          </a:cxn>
                        </a:cxnLst>
                        <a:rect l="0" t="0" r="r" b="b"/>
                        <a:pathLst>
                          <a:path w="45" h="53">
                            <a:moveTo>
                              <a:pt x="20" y="27"/>
                            </a:moveTo>
                            <a:cubicBezTo>
                              <a:pt x="25" y="43"/>
                              <a:pt x="25" y="53"/>
                              <a:pt x="44" y="47"/>
                            </a:cubicBezTo>
                            <a:cubicBezTo>
                              <a:pt x="39" y="1"/>
                              <a:pt x="45" y="0"/>
                              <a:pt x="4" y="7"/>
                            </a:cubicBezTo>
                            <a:cubicBezTo>
                              <a:pt x="9" y="40"/>
                              <a:pt x="0" y="40"/>
                              <a:pt x="20" y="27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5" name="Freeform 29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411" y="2396"/>
                        <a:ext cx="37" cy="2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8" y="0"/>
                          </a:cxn>
                          <a:cxn ang="0">
                            <a:pos x="2" y="12"/>
                          </a:cxn>
                          <a:cxn ang="0">
                            <a:pos x="6" y="28"/>
                          </a:cxn>
                          <a:cxn ang="0">
                            <a:pos x="30" y="36"/>
                          </a:cxn>
                          <a:cxn ang="0">
                            <a:pos x="54" y="8"/>
                          </a:cxn>
                          <a:cxn ang="0">
                            <a:pos x="38" y="0"/>
                          </a:cxn>
                        </a:cxnLst>
                        <a:rect l="0" t="0" r="r" b="b"/>
                        <a:pathLst>
                          <a:path w="72" h="40">
                            <a:moveTo>
                              <a:pt x="38" y="0"/>
                            </a:moveTo>
                            <a:cubicBezTo>
                              <a:pt x="35" y="0"/>
                              <a:pt x="5" y="2"/>
                              <a:pt x="2" y="12"/>
                            </a:cubicBezTo>
                            <a:cubicBezTo>
                              <a:pt x="0" y="17"/>
                              <a:pt x="2" y="24"/>
                              <a:pt x="6" y="28"/>
                            </a:cubicBezTo>
                            <a:cubicBezTo>
                              <a:pt x="12" y="33"/>
                              <a:pt x="30" y="36"/>
                              <a:pt x="30" y="36"/>
                            </a:cubicBezTo>
                            <a:cubicBezTo>
                              <a:pt x="52" y="33"/>
                              <a:pt x="72" y="40"/>
                              <a:pt x="54" y="8"/>
                            </a:cubicBezTo>
                            <a:cubicBezTo>
                              <a:pt x="51" y="3"/>
                              <a:pt x="42" y="4"/>
                              <a:pt x="38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6" name="Freeform 29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48" y="2147"/>
                        <a:ext cx="38" cy="3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8" y="8"/>
                          </a:cxn>
                          <a:cxn ang="0">
                            <a:pos x="0" y="40"/>
                          </a:cxn>
                          <a:cxn ang="0">
                            <a:pos x="44" y="56"/>
                          </a:cxn>
                          <a:cxn ang="0">
                            <a:pos x="56" y="44"/>
                          </a:cxn>
                          <a:cxn ang="0">
                            <a:pos x="68" y="40"/>
                          </a:cxn>
                          <a:cxn ang="0">
                            <a:pos x="40" y="0"/>
                          </a:cxn>
                          <a:cxn ang="0">
                            <a:pos x="28" y="8"/>
                          </a:cxn>
                        </a:cxnLst>
                        <a:rect l="0" t="0" r="r" b="b"/>
                        <a:pathLst>
                          <a:path w="74" h="67">
                            <a:moveTo>
                              <a:pt x="28" y="8"/>
                            </a:moveTo>
                            <a:cubicBezTo>
                              <a:pt x="19" y="21"/>
                              <a:pt x="9" y="27"/>
                              <a:pt x="0" y="40"/>
                            </a:cubicBezTo>
                            <a:cubicBezTo>
                              <a:pt x="7" y="67"/>
                              <a:pt x="17" y="60"/>
                              <a:pt x="44" y="56"/>
                            </a:cubicBezTo>
                            <a:cubicBezTo>
                              <a:pt x="48" y="52"/>
                              <a:pt x="51" y="47"/>
                              <a:pt x="56" y="44"/>
                            </a:cubicBezTo>
                            <a:cubicBezTo>
                              <a:pt x="60" y="42"/>
                              <a:pt x="67" y="44"/>
                              <a:pt x="68" y="40"/>
                            </a:cubicBezTo>
                            <a:cubicBezTo>
                              <a:pt x="74" y="21"/>
                              <a:pt x="52" y="8"/>
                              <a:pt x="40" y="0"/>
                            </a:cubicBezTo>
                            <a:cubicBezTo>
                              <a:pt x="27" y="4"/>
                              <a:pt x="28" y="0"/>
                              <a:pt x="28" y="8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7" name="Freeform 29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346" y="2140"/>
                        <a:ext cx="63" cy="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60" y="0"/>
                          </a:cxn>
                          <a:cxn ang="0">
                            <a:pos x="0" y="16"/>
                          </a:cxn>
                          <a:cxn ang="0">
                            <a:pos x="80" y="32"/>
                          </a:cxn>
                          <a:cxn ang="0">
                            <a:pos x="116" y="28"/>
                          </a:cxn>
                          <a:cxn ang="0">
                            <a:pos x="104" y="16"/>
                          </a:cxn>
                          <a:cxn ang="0">
                            <a:pos x="72" y="4"/>
                          </a:cxn>
                          <a:cxn ang="0">
                            <a:pos x="60" y="0"/>
                          </a:cxn>
                        </a:cxnLst>
                        <a:rect l="0" t="0" r="r" b="b"/>
                        <a:pathLst>
                          <a:path w="121" h="35">
                            <a:moveTo>
                              <a:pt x="60" y="0"/>
                            </a:moveTo>
                            <a:cubicBezTo>
                              <a:pt x="38" y="3"/>
                              <a:pt x="19" y="4"/>
                              <a:pt x="0" y="16"/>
                            </a:cubicBezTo>
                            <a:cubicBezTo>
                              <a:pt x="23" y="32"/>
                              <a:pt x="53" y="30"/>
                              <a:pt x="80" y="32"/>
                            </a:cubicBezTo>
                            <a:cubicBezTo>
                              <a:pt x="92" y="31"/>
                              <a:pt x="106" y="35"/>
                              <a:pt x="116" y="28"/>
                            </a:cubicBezTo>
                            <a:cubicBezTo>
                              <a:pt x="121" y="25"/>
                              <a:pt x="108" y="20"/>
                              <a:pt x="104" y="16"/>
                            </a:cubicBezTo>
                            <a:cubicBezTo>
                              <a:pt x="90" y="4"/>
                              <a:pt x="92" y="9"/>
                              <a:pt x="72" y="4"/>
                            </a:cubicBezTo>
                            <a:cubicBezTo>
                              <a:pt x="68" y="3"/>
                              <a:pt x="60" y="0"/>
                              <a:pt x="60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38" name="Freeform 29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425" y="2127"/>
                        <a:ext cx="68" cy="2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99" y="0"/>
                          </a:cxn>
                          <a:cxn ang="0">
                            <a:pos x="15" y="20"/>
                          </a:cxn>
                          <a:cxn ang="0">
                            <a:pos x="7" y="40"/>
                          </a:cxn>
                          <a:cxn ang="0">
                            <a:pos x="79" y="36"/>
                          </a:cxn>
                          <a:cxn ang="0">
                            <a:pos x="91" y="32"/>
                          </a:cxn>
                          <a:cxn ang="0">
                            <a:pos x="115" y="16"/>
                          </a:cxn>
                          <a:cxn ang="0">
                            <a:pos x="103" y="12"/>
                          </a:cxn>
                          <a:cxn ang="0">
                            <a:pos x="99" y="0"/>
                          </a:cxn>
                        </a:cxnLst>
                        <a:rect l="0" t="0" r="r" b="b"/>
                        <a:pathLst>
                          <a:path w="134" h="43">
                            <a:moveTo>
                              <a:pt x="99" y="0"/>
                            </a:moveTo>
                            <a:cubicBezTo>
                              <a:pt x="74" y="17"/>
                              <a:pt x="44" y="16"/>
                              <a:pt x="15" y="20"/>
                            </a:cubicBezTo>
                            <a:cubicBezTo>
                              <a:pt x="9" y="24"/>
                              <a:pt x="0" y="39"/>
                              <a:pt x="7" y="40"/>
                            </a:cubicBezTo>
                            <a:cubicBezTo>
                              <a:pt x="31" y="43"/>
                              <a:pt x="55" y="37"/>
                              <a:pt x="79" y="36"/>
                            </a:cubicBezTo>
                            <a:cubicBezTo>
                              <a:pt x="83" y="35"/>
                              <a:pt x="87" y="33"/>
                              <a:pt x="91" y="32"/>
                            </a:cubicBezTo>
                            <a:cubicBezTo>
                              <a:pt x="96" y="31"/>
                              <a:pt x="134" y="35"/>
                              <a:pt x="115" y="16"/>
                            </a:cubicBezTo>
                            <a:cubicBezTo>
                              <a:pt x="112" y="13"/>
                              <a:pt x="106" y="15"/>
                              <a:pt x="103" y="12"/>
                            </a:cubicBezTo>
                            <a:cubicBezTo>
                              <a:pt x="100" y="9"/>
                              <a:pt x="100" y="4"/>
                              <a:pt x="99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3" name="Freeform 30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02" y="1276"/>
                        <a:ext cx="46" cy="4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4" y="0"/>
                          </a:cxn>
                          <a:cxn ang="0">
                            <a:pos x="8" y="24"/>
                          </a:cxn>
                          <a:cxn ang="0">
                            <a:pos x="0" y="36"/>
                          </a:cxn>
                          <a:cxn ang="0">
                            <a:pos x="28" y="68"/>
                          </a:cxn>
                          <a:cxn ang="0">
                            <a:pos x="52" y="84"/>
                          </a:cxn>
                          <a:cxn ang="0">
                            <a:pos x="76" y="124"/>
                          </a:cxn>
                          <a:cxn ang="0">
                            <a:pos x="100" y="132"/>
                          </a:cxn>
                          <a:cxn ang="0">
                            <a:pos x="124" y="128"/>
                          </a:cxn>
                          <a:cxn ang="0">
                            <a:pos x="148" y="96"/>
                          </a:cxn>
                          <a:cxn ang="0">
                            <a:pos x="144" y="40"/>
                          </a:cxn>
                          <a:cxn ang="0">
                            <a:pos x="108" y="28"/>
                          </a:cxn>
                          <a:cxn ang="0">
                            <a:pos x="48" y="8"/>
                          </a:cxn>
                          <a:cxn ang="0">
                            <a:pos x="24" y="0"/>
                          </a:cxn>
                        </a:cxnLst>
                        <a:rect l="0" t="0" r="r" b="b"/>
                        <a:pathLst>
                          <a:path w="152" h="133">
                            <a:moveTo>
                              <a:pt x="24" y="0"/>
                            </a:moveTo>
                            <a:cubicBezTo>
                              <a:pt x="19" y="8"/>
                              <a:pt x="13" y="16"/>
                              <a:pt x="8" y="24"/>
                            </a:cubicBezTo>
                            <a:cubicBezTo>
                              <a:pt x="5" y="28"/>
                              <a:pt x="0" y="36"/>
                              <a:pt x="0" y="36"/>
                            </a:cubicBezTo>
                            <a:cubicBezTo>
                              <a:pt x="5" y="57"/>
                              <a:pt x="10" y="58"/>
                              <a:pt x="28" y="68"/>
                            </a:cubicBezTo>
                            <a:cubicBezTo>
                              <a:pt x="36" y="73"/>
                              <a:pt x="52" y="84"/>
                              <a:pt x="52" y="84"/>
                            </a:cubicBezTo>
                            <a:cubicBezTo>
                              <a:pt x="56" y="92"/>
                              <a:pt x="70" y="122"/>
                              <a:pt x="76" y="124"/>
                            </a:cubicBezTo>
                            <a:cubicBezTo>
                              <a:pt x="84" y="127"/>
                              <a:pt x="100" y="132"/>
                              <a:pt x="100" y="132"/>
                            </a:cubicBezTo>
                            <a:cubicBezTo>
                              <a:pt x="108" y="131"/>
                              <a:pt x="117" y="133"/>
                              <a:pt x="124" y="128"/>
                            </a:cubicBezTo>
                            <a:cubicBezTo>
                              <a:pt x="136" y="119"/>
                              <a:pt x="120" y="105"/>
                              <a:pt x="148" y="96"/>
                            </a:cubicBezTo>
                            <a:cubicBezTo>
                              <a:pt x="147" y="77"/>
                              <a:pt x="152" y="57"/>
                              <a:pt x="144" y="40"/>
                            </a:cubicBezTo>
                            <a:cubicBezTo>
                              <a:pt x="139" y="28"/>
                              <a:pt x="108" y="28"/>
                              <a:pt x="108" y="28"/>
                            </a:cubicBezTo>
                            <a:cubicBezTo>
                              <a:pt x="88" y="8"/>
                              <a:pt x="79" y="11"/>
                              <a:pt x="48" y="8"/>
                            </a:cubicBezTo>
                            <a:cubicBezTo>
                              <a:pt x="29" y="3"/>
                              <a:pt x="37" y="6"/>
                              <a:pt x="24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4" name="Freeform 30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39" y="1208"/>
                        <a:ext cx="85" cy="1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32" y="21"/>
                          </a:cxn>
                          <a:cxn ang="0">
                            <a:pos x="36" y="81"/>
                          </a:cxn>
                          <a:cxn ang="0">
                            <a:pos x="124" y="193"/>
                          </a:cxn>
                          <a:cxn ang="0">
                            <a:pos x="156" y="225"/>
                          </a:cxn>
                          <a:cxn ang="0">
                            <a:pos x="164" y="237"/>
                          </a:cxn>
                          <a:cxn ang="0">
                            <a:pos x="176" y="245"/>
                          </a:cxn>
                          <a:cxn ang="0">
                            <a:pos x="208" y="285"/>
                          </a:cxn>
                          <a:cxn ang="0">
                            <a:pos x="224" y="281"/>
                          </a:cxn>
                          <a:cxn ang="0">
                            <a:pos x="184" y="165"/>
                          </a:cxn>
                          <a:cxn ang="0">
                            <a:pos x="160" y="149"/>
                          </a:cxn>
                          <a:cxn ang="0">
                            <a:pos x="136" y="133"/>
                          </a:cxn>
                          <a:cxn ang="0">
                            <a:pos x="128" y="109"/>
                          </a:cxn>
                          <a:cxn ang="0">
                            <a:pos x="124" y="97"/>
                          </a:cxn>
                          <a:cxn ang="0">
                            <a:pos x="108" y="21"/>
                          </a:cxn>
                          <a:cxn ang="0">
                            <a:pos x="84" y="9"/>
                          </a:cxn>
                          <a:cxn ang="0">
                            <a:pos x="60" y="1"/>
                          </a:cxn>
                          <a:cxn ang="0">
                            <a:pos x="32" y="21"/>
                          </a:cxn>
                        </a:cxnLst>
                        <a:rect l="0" t="0" r="r" b="b"/>
                        <a:pathLst>
                          <a:path w="233" h="286">
                            <a:moveTo>
                              <a:pt x="32" y="21"/>
                            </a:moveTo>
                            <a:cubicBezTo>
                              <a:pt x="0" y="32"/>
                              <a:pt x="24" y="62"/>
                              <a:pt x="36" y="81"/>
                            </a:cubicBezTo>
                            <a:cubicBezTo>
                              <a:pt x="69" y="130"/>
                              <a:pt x="70" y="157"/>
                              <a:pt x="124" y="193"/>
                            </a:cubicBezTo>
                            <a:cubicBezTo>
                              <a:pt x="133" y="207"/>
                              <a:pt x="142" y="216"/>
                              <a:pt x="156" y="225"/>
                            </a:cubicBezTo>
                            <a:cubicBezTo>
                              <a:pt x="159" y="229"/>
                              <a:pt x="161" y="234"/>
                              <a:pt x="164" y="237"/>
                            </a:cubicBezTo>
                            <a:cubicBezTo>
                              <a:pt x="167" y="240"/>
                              <a:pt x="173" y="241"/>
                              <a:pt x="176" y="245"/>
                            </a:cubicBezTo>
                            <a:cubicBezTo>
                              <a:pt x="188" y="260"/>
                              <a:pt x="187" y="278"/>
                              <a:pt x="208" y="285"/>
                            </a:cubicBezTo>
                            <a:cubicBezTo>
                              <a:pt x="213" y="284"/>
                              <a:pt x="223" y="286"/>
                              <a:pt x="224" y="281"/>
                            </a:cubicBezTo>
                            <a:cubicBezTo>
                              <a:pt x="233" y="235"/>
                              <a:pt x="211" y="197"/>
                              <a:pt x="184" y="165"/>
                            </a:cubicBezTo>
                            <a:cubicBezTo>
                              <a:pt x="166" y="143"/>
                              <a:pt x="180" y="160"/>
                              <a:pt x="160" y="149"/>
                            </a:cubicBezTo>
                            <a:cubicBezTo>
                              <a:pt x="152" y="144"/>
                              <a:pt x="136" y="133"/>
                              <a:pt x="136" y="133"/>
                            </a:cubicBezTo>
                            <a:cubicBezTo>
                              <a:pt x="133" y="125"/>
                              <a:pt x="131" y="117"/>
                              <a:pt x="128" y="109"/>
                            </a:cubicBezTo>
                            <a:cubicBezTo>
                              <a:pt x="127" y="105"/>
                              <a:pt x="124" y="97"/>
                              <a:pt x="124" y="97"/>
                            </a:cubicBezTo>
                            <a:cubicBezTo>
                              <a:pt x="123" y="84"/>
                              <a:pt x="124" y="37"/>
                              <a:pt x="108" y="21"/>
                            </a:cubicBezTo>
                            <a:cubicBezTo>
                              <a:pt x="102" y="15"/>
                              <a:pt x="92" y="13"/>
                              <a:pt x="84" y="9"/>
                            </a:cubicBezTo>
                            <a:cubicBezTo>
                              <a:pt x="76" y="6"/>
                              <a:pt x="60" y="1"/>
                              <a:pt x="60" y="1"/>
                            </a:cubicBezTo>
                            <a:cubicBezTo>
                              <a:pt x="40" y="4"/>
                              <a:pt x="32" y="0"/>
                              <a:pt x="32" y="21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5" name="Freeform 30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101" y="1347"/>
                        <a:ext cx="28" cy="9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11"/>
                          </a:cxn>
                          <a:cxn ang="0">
                            <a:pos x="4" y="47"/>
                          </a:cxn>
                          <a:cxn ang="0">
                            <a:pos x="12" y="71"/>
                          </a:cxn>
                          <a:cxn ang="0">
                            <a:pos x="36" y="111"/>
                          </a:cxn>
                          <a:cxn ang="0">
                            <a:pos x="0" y="11"/>
                          </a:cxn>
                        </a:cxnLst>
                        <a:rect l="0" t="0" r="r" b="b"/>
                        <a:pathLst>
                          <a:path w="54" h="148">
                            <a:moveTo>
                              <a:pt x="0" y="11"/>
                            </a:moveTo>
                            <a:cubicBezTo>
                              <a:pt x="1" y="23"/>
                              <a:pt x="2" y="35"/>
                              <a:pt x="4" y="47"/>
                            </a:cubicBezTo>
                            <a:cubicBezTo>
                              <a:pt x="6" y="55"/>
                              <a:pt x="12" y="71"/>
                              <a:pt x="12" y="71"/>
                            </a:cubicBezTo>
                            <a:cubicBezTo>
                              <a:pt x="13" y="86"/>
                              <a:pt x="11" y="148"/>
                              <a:pt x="36" y="111"/>
                            </a:cubicBezTo>
                            <a:cubicBezTo>
                              <a:pt x="31" y="0"/>
                              <a:pt x="54" y="38"/>
                              <a:pt x="0" y="11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6" name="Freeform 30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73" y="1121"/>
                        <a:ext cx="60" cy="5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0" y="0"/>
                          </a:cxn>
                          <a:cxn ang="0">
                            <a:pos x="30" y="92"/>
                          </a:cxn>
                          <a:cxn ang="0">
                            <a:pos x="54" y="88"/>
                          </a:cxn>
                          <a:cxn ang="0">
                            <a:pos x="58" y="72"/>
                          </a:cxn>
                          <a:cxn ang="0">
                            <a:pos x="114" y="56"/>
                          </a:cxn>
                          <a:cxn ang="0">
                            <a:pos x="50" y="28"/>
                          </a:cxn>
                          <a:cxn ang="0">
                            <a:pos x="26" y="4"/>
                          </a:cxn>
                          <a:cxn ang="0">
                            <a:pos x="10" y="0"/>
                          </a:cxn>
                        </a:cxnLst>
                        <a:rect l="0" t="0" r="r" b="b"/>
                        <a:pathLst>
                          <a:path w="114" h="93">
                            <a:moveTo>
                              <a:pt x="10" y="0"/>
                            </a:moveTo>
                            <a:cubicBezTo>
                              <a:pt x="0" y="30"/>
                              <a:pt x="13" y="66"/>
                              <a:pt x="30" y="92"/>
                            </a:cubicBezTo>
                            <a:cubicBezTo>
                              <a:pt x="38" y="91"/>
                              <a:pt x="47" y="93"/>
                              <a:pt x="54" y="88"/>
                            </a:cubicBezTo>
                            <a:cubicBezTo>
                              <a:pt x="58" y="85"/>
                              <a:pt x="54" y="76"/>
                              <a:pt x="58" y="72"/>
                            </a:cubicBezTo>
                            <a:cubicBezTo>
                              <a:pt x="68" y="64"/>
                              <a:pt x="100" y="59"/>
                              <a:pt x="114" y="56"/>
                            </a:cubicBezTo>
                            <a:cubicBezTo>
                              <a:pt x="107" y="20"/>
                              <a:pt x="90" y="31"/>
                              <a:pt x="50" y="28"/>
                            </a:cubicBezTo>
                            <a:cubicBezTo>
                              <a:pt x="42" y="20"/>
                              <a:pt x="37" y="1"/>
                              <a:pt x="26" y="4"/>
                            </a:cubicBezTo>
                            <a:cubicBezTo>
                              <a:pt x="7" y="9"/>
                              <a:pt x="10" y="13"/>
                              <a:pt x="10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47" name="Freeform 3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059" y="1356"/>
                        <a:ext cx="21" cy="2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9" y="0"/>
                          </a:cxn>
                          <a:cxn ang="0">
                            <a:pos x="9" y="40"/>
                          </a:cxn>
                          <a:cxn ang="0">
                            <a:pos x="33" y="36"/>
                          </a:cxn>
                          <a:cxn ang="0">
                            <a:pos x="29" y="0"/>
                          </a:cxn>
                        </a:cxnLst>
                        <a:rect l="0" t="0" r="r" b="b"/>
                        <a:pathLst>
                          <a:path w="41" h="40">
                            <a:moveTo>
                              <a:pt x="29" y="0"/>
                            </a:moveTo>
                            <a:cubicBezTo>
                              <a:pt x="0" y="6"/>
                              <a:pt x="4" y="11"/>
                              <a:pt x="9" y="40"/>
                            </a:cubicBezTo>
                            <a:cubicBezTo>
                              <a:pt x="17" y="39"/>
                              <a:pt x="26" y="40"/>
                              <a:pt x="33" y="36"/>
                            </a:cubicBezTo>
                            <a:cubicBezTo>
                              <a:pt x="41" y="31"/>
                              <a:pt x="41" y="0"/>
                              <a:pt x="29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3" name="Group 32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719" y="1901"/>
                        <a:ext cx="577" cy="739"/>
                        <a:chOff x="3730" y="1909"/>
                        <a:chExt cx="557" cy="679"/>
                      </a:xfrm>
                      <a:grpFill/>
                    </p:grpSpPr>
                    <p:sp>
                      <p:nvSpPr>
                        <p:cNvPr id="966" name="Freeform 3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91" y="2096"/>
                          <a:ext cx="56" cy="57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5" y="2"/>
                            </a:cxn>
                            <a:cxn ang="0">
                              <a:pos x="11" y="20"/>
                            </a:cxn>
                            <a:cxn ang="0">
                              <a:pos x="29" y="58"/>
                            </a:cxn>
                            <a:cxn ang="0">
                              <a:pos x="45" y="56"/>
                            </a:cxn>
                            <a:cxn ang="0">
                              <a:pos x="55" y="40"/>
                            </a:cxn>
                            <a:cxn ang="0">
                              <a:pos x="51" y="0"/>
                            </a:cxn>
                            <a:cxn ang="0">
                              <a:pos x="35" y="2"/>
                            </a:cxn>
                          </a:cxnLst>
                          <a:rect l="0" t="0" r="r" b="b"/>
                          <a:pathLst>
                            <a:path w="65" h="59">
                              <a:moveTo>
                                <a:pt x="35" y="2"/>
                              </a:moveTo>
                              <a:cubicBezTo>
                                <a:pt x="26" y="5"/>
                                <a:pt x="18" y="13"/>
                                <a:pt x="11" y="20"/>
                              </a:cubicBezTo>
                              <a:cubicBezTo>
                                <a:pt x="0" y="54"/>
                                <a:pt x="12" y="46"/>
                                <a:pt x="29" y="58"/>
                              </a:cubicBezTo>
                              <a:cubicBezTo>
                                <a:pt x="34" y="57"/>
                                <a:pt x="40" y="59"/>
                                <a:pt x="45" y="56"/>
                              </a:cubicBezTo>
                              <a:cubicBezTo>
                                <a:pt x="52" y="52"/>
                                <a:pt x="44" y="44"/>
                                <a:pt x="55" y="40"/>
                              </a:cubicBezTo>
                              <a:cubicBezTo>
                                <a:pt x="64" y="27"/>
                                <a:pt x="65" y="9"/>
                                <a:pt x="51" y="0"/>
                              </a:cubicBezTo>
                              <a:cubicBezTo>
                                <a:pt x="32" y="2"/>
                                <a:pt x="27" y="2"/>
                                <a:pt x="35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67" name="Freeform 3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58" y="2091"/>
                          <a:ext cx="23" cy="2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" y="0"/>
                            </a:cxn>
                            <a:cxn ang="0">
                              <a:pos x="5" y="24"/>
                            </a:cxn>
                            <a:cxn ang="0">
                              <a:pos x="21" y="22"/>
                            </a:cxn>
                            <a:cxn ang="0">
                              <a:pos x="19" y="10"/>
                            </a:cxn>
                            <a:cxn ang="0">
                              <a:pos x="7" y="6"/>
                            </a:cxn>
                            <a:cxn ang="0">
                              <a:pos x="3" y="0"/>
                            </a:cxn>
                          </a:cxnLst>
                          <a:rect l="0" t="0" r="r" b="b"/>
                          <a:pathLst>
                            <a:path w="24" h="28">
                              <a:moveTo>
                                <a:pt x="3" y="0"/>
                              </a:moveTo>
                              <a:cubicBezTo>
                                <a:pt x="4" y="8"/>
                                <a:pt x="0" y="18"/>
                                <a:pt x="5" y="24"/>
                              </a:cubicBezTo>
                              <a:cubicBezTo>
                                <a:pt x="8" y="28"/>
                                <a:pt x="17" y="26"/>
                                <a:pt x="21" y="22"/>
                              </a:cubicBezTo>
                              <a:cubicBezTo>
                                <a:pt x="24" y="19"/>
                                <a:pt x="22" y="13"/>
                                <a:pt x="19" y="10"/>
                              </a:cubicBezTo>
                              <a:cubicBezTo>
                                <a:pt x="16" y="7"/>
                                <a:pt x="9" y="10"/>
                                <a:pt x="7" y="6"/>
                              </a:cubicBezTo>
                              <a:cubicBezTo>
                                <a:pt x="6" y="4"/>
                                <a:pt x="4" y="2"/>
                                <a:pt x="3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68" name="Freeform 33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22" y="1985"/>
                          <a:ext cx="56" cy="5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8" y="50"/>
                            </a:cxn>
                            <a:cxn ang="0">
                              <a:pos x="54" y="48"/>
                            </a:cxn>
                            <a:cxn ang="0">
                              <a:pos x="52" y="10"/>
                            </a:cxn>
                            <a:cxn ang="0">
                              <a:pos x="30" y="24"/>
                            </a:cxn>
                            <a:cxn ang="0">
                              <a:pos x="0" y="32"/>
                            </a:cxn>
                            <a:cxn ang="0">
                              <a:pos x="38" y="50"/>
                            </a:cxn>
                          </a:cxnLst>
                          <a:rect l="0" t="0" r="r" b="b"/>
                          <a:pathLst>
                            <a:path w="57" h="59">
                              <a:moveTo>
                                <a:pt x="38" y="50"/>
                              </a:moveTo>
                              <a:cubicBezTo>
                                <a:pt x="52" y="55"/>
                                <a:pt x="48" y="58"/>
                                <a:pt x="54" y="48"/>
                              </a:cubicBezTo>
                              <a:cubicBezTo>
                                <a:pt x="53" y="35"/>
                                <a:pt x="57" y="22"/>
                                <a:pt x="52" y="10"/>
                              </a:cubicBezTo>
                              <a:cubicBezTo>
                                <a:pt x="48" y="0"/>
                                <a:pt x="31" y="23"/>
                                <a:pt x="30" y="24"/>
                              </a:cubicBezTo>
                              <a:cubicBezTo>
                                <a:pt x="22" y="29"/>
                                <a:pt x="9" y="29"/>
                                <a:pt x="0" y="32"/>
                              </a:cubicBezTo>
                              <a:cubicBezTo>
                                <a:pt x="4" y="59"/>
                                <a:pt x="19" y="41"/>
                                <a:pt x="38" y="50"/>
                              </a:cubicBezTo>
                              <a:close/>
                            </a:path>
                          </a:pathLst>
                        </a:custGeom>
                        <a:grp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69" name="Freeform 3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29" y="1909"/>
                          <a:ext cx="121" cy="8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1" y="68"/>
                            </a:cxn>
                            <a:cxn ang="0">
                              <a:pos x="73" y="58"/>
                            </a:cxn>
                            <a:cxn ang="0">
                              <a:pos x="89" y="54"/>
                            </a:cxn>
                            <a:cxn ang="0">
                              <a:pos x="103" y="40"/>
                            </a:cxn>
                            <a:cxn ang="0">
                              <a:pos x="55" y="22"/>
                            </a:cxn>
                            <a:cxn ang="0">
                              <a:pos x="45" y="6"/>
                            </a:cxn>
                            <a:cxn ang="0">
                              <a:pos x="33" y="2"/>
                            </a:cxn>
                            <a:cxn ang="0">
                              <a:pos x="9" y="4"/>
                            </a:cxn>
                            <a:cxn ang="0">
                              <a:pos x="29" y="34"/>
                            </a:cxn>
                            <a:cxn ang="0">
                              <a:pos x="33" y="74"/>
                            </a:cxn>
                            <a:cxn ang="0">
                              <a:pos x="45" y="80"/>
                            </a:cxn>
                            <a:cxn ang="0">
                              <a:pos x="57" y="78"/>
                            </a:cxn>
                            <a:cxn ang="0">
                              <a:pos x="61" y="68"/>
                            </a:cxn>
                          </a:cxnLst>
                          <a:rect l="0" t="0" r="r" b="b"/>
                          <a:pathLst>
                            <a:path w="121" h="80">
                              <a:moveTo>
                                <a:pt x="61" y="68"/>
                              </a:moveTo>
                              <a:cubicBezTo>
                                <a:pt x="64" y="65"/>
                                <a:pt x="69" y="60"/>
                                <a:pt x="73" y="58"/>
                              </a:cubicBezTo>
                              <a:cubicBezTo>
                                <a:pt x="78" y="56"/>
                                <a:pt x="89" y="54"/>
                                <a:pt x="89" y="54"/>
                              </a:cubicBezTo>
                              <a:cubicBezTo>
                                <a:pt x="95" y="45"/>
                                <a:pt x="92" y="43"/>
                                <a:pt x="103" y="40"/>
                              </a:cubicBezTo>
                              <a:cubicBezTo>
                                <a:pt x="121" y="13"/>
                                <a:pt x="74" y="23"/>
                                <a:pt x="55" y="22"/>
                              </a:cubicBezTo>
                              <a:cubicBezTo>
                                <a:pt x="52" y="12"/>
                                <a:pt x="54" y="10"/>
                                <a:pt x="45" y="6"/>
                              </a:cubicBezTo>
                              <a:cubicBezTo>
                                <a:pt x="41" y="4"/>
                                <a:pt x="33" y="2"/>
                                <a:pt x="33" y="2"/>
                              </a:cubicBezTo>
                              <a:cubicBezTo>
                                <a:pt x="25" y="3"/>
                                <a:pt x="16" y="0"/>
                                <a:pt x="9" y="4"/>
                              </a:cubicBezTo>
                              <a:cubicBezTo>
                                <a:pt x="0" y="9"/>
                                <a:pt x="24" y="32"/>
                                <a:pt x="29" y="34"/>
                              </a:cubicBezTo>
                              <a:cubicBezTo>
                                <a:pt x="38" y="47"/>
                                <a:pt x="25" y="62"/>
                                <a:pt x="33" y="74"/>
                              </a:cubicBezTo>
                              <a:cubicBezTo>
                                <a:pt x="35" y="78"/>
                                <a:pt x="41" y="78"/>
                                <a:pt x="45" y="80"/>
                              </a:cubicBezTo>
                              <a:cubicBezTo>
                                <a:pt x="49" y="79"/>
                                <a:pt x="53" y="80"/>
                                <a:pt x="57" y="78"/>
                              </a:cubicBezTo>
                              <a:cubicBezTo>
                                <a:pt x="60" y="76"/>
                                <a:pt x="64" y="65"/>
                                <a:pt x="61" y="68"/>
                              </a:cubicBezTo>
                              <a:close/>
                            </a:path>
                          </a:pathLst>
                        </a:custGeom>
                        <a:grp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70" name="Freeform 3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730" y="1996"/>
                          <a:ext cx="36" cy="3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1" y="1"/>
                            </a:cxn>
                            <a:cxn ang="0">
                              <a:pos x="9" y="19"/>
                            </a:cxn>
                            <a:cxn ang="0">
                              <a:pos x="21" y="39"/>
                            </a:cxn>
                            <a:cxn ang="0">
                              <a:pos x="27" y="11"/>
                            </a:cxn>
                            <a:cxn ang="0">
                              <a:pos x="21" y="1"/>
                            </a:cxn>
                          </a:cxnLst>
                          <a:rect l="0" t="0" r="r" b="b"/>
                          <a:pathLst>
                            <a:path w="36" h="39">
                              <a:moveTo>
                                <a:pt x="21" y="1"/>
                              </a:moveTo>
                              <a:cubicBezTo>
                                <a:pt x="19" y="10"/>
                                <a:pt x="17" y="14"/>
                                <a:pt x="9" y="19"/>
                              </a:cubicBezTo>
                              <a:cubicBezTo>
                                <a:pt x="0" y="33"/>
                                <a:pt x="9" y="36"/>
                                <a:pt x="21" y="39"/>
                              </a:cubicBezTo>
                              <a:cubicBezTo>
                                <a:pt x="36" y="36"/>
                                <a:pt x="35" y="23"/>
                                <a:pt x="27" y="11"/>
                              </a:cubicBezTo>
                              <a:cubicBezTo>
                                <a:pt x="19" y="0"/>
                                <a:pt x="21" y="15"/>
                                <a:pt x="21" y="1"/>
                              </a:cubicBezTo>
                              <a:close/>
                            </a:path>
                          </a:pathLst>
                        </a:custGeom>
                        <a:grp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71" name="Freeform 33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782" y="2203"/>
                          <a:ext cx="47" cy="6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6" y="12"/>
                            </a:cxn>
                            <a:cxn ang="0">
                              <a:pos x="6" y="12"/>
                            </a:cxn>
                            <a:cxn ang="0">
                              <a:pos x="8" y="32"/>
                            </a:cxn>
                            <a:cxn ang="0">
                              <a:pos x="28" y="66"/>
                            </a:cxn>
                            <a:cxn ang="0">
                              <a:pos x="28" y="38"/>
                            </a:cxn>
                            <a:cxn ang="0">
                              <a:pos x="36" y="12"/>
                            </a:cxn>
                          </a:cxnLst>
                          <a:rect l="0" t="0" r="r" b="b"/>
                          <a:pathLst>
                            <a:path w="47" h="66">
                              <a:moveTo>
                                <a:pt x="36" y="12"/>
                              </a:moveTo>
                              <a:cubicBezTo>
                                <a:pt x="28" y="0"/>
                                <a:pt x="16" y="5"/>
                                <a:pt x="6" y="12"/>
                              </a:cubicBezTo>
                              <a:cubicBezTo>
                                <a:pt x="0" y="20"/>
                                <a:pt x="3" y="24"/>
                                <a:pt x="8" y="32"/>
                              </a:cubicBezTo>
                              <a:cubicBezTo>
                                <a:pt x="10" y="55"/>
                                <a:pt x="9" y="60"/>
                                <a:pt x="28" y="66"/>
                              </a:cubicBezTo>
                              <a:cubicBezTo>
                                <a:pt x="47" y="62"/>
                                <a:pt x="32" y="51"/>
                                <a:pt x="28" y="38"/>
                              </a:cubicBezTo>
                              <a:cubicBezTo>
                                <a:pt x="31" y="24"/>
                                <a:pt x="40" y="27"/>
                                <a:pt x="36" y="12"/>
                              </a:cubicBezTo>
                              <a:close/>
                            </a:path>
                          </a:pathLst>
                        </a:custGeom>
                        <a:grp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73" name="Freeform 33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3979" y="2520"/>
                          <a:ext cx="34" cy="37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0" y="0"/>
                            </a:cxn>
                            <a:cxn ang="0">
                              <a:pos x="4" y="16"/>
                            </a:cxn>
                            <a:cxn ang="0">
                              <a:pos x="0" y="28"/>
                            </a:cxn>
                            <a:cxn ang="0">
                              <a:pos x="22" y="20"/>
                            </a:cxn>
                            <a:cxn ang="0">
                              <a:pos x="20" y="0"/>
                            </a:cxn>
                          </a:cxnLst>
                          <a:rect l="0" t="0" r="r" b="b"/>
                          <a:pathLst>
                            <a:path w="27" h="37">
                              <a:moveTo>
                                <a:pt x="20" y="0"/>
                              </a:moveTo>
                              <a:cubicBezTo>
                                <a:pt x="14" y="4"/>
                                <a:pt x="7" y="9"/>
                                <a:pt x="4" y="16"/>
                              </a:cubicBezTo>
                              <a:cubicBezTo>
                                <a:pt x="2" y="20"/>
                                <a:pt x="0" y="28"/>
                                <a:pt x="0" y="28"/>
                              </a:cubicBezTo>
                              <a:cubicBezTo>
                                <a:pt x="13" y="37"/>
                                <a:pt x="13" y="26"/>
                                <a:pt x="22" y="20"/>
                              </a:cubicBezTo>
                              <a:cubicBezTo>
                                <a:pt x="27" y="12"/>
                                <a:pt x="27" y="7"/>
                                <a:pt x="20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74" name="Freeform 3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72" y="2568"/>
                          <a:ext cx="34" cy="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2" y="0"/>
                            </a:cxn>
                            <a:cxn ang="0">
                              <a:pos x="30" y="20"/>
                            </a:cxn>
                            <a:cxn ang="0">
                              <a:pos x="32" y="6"/>
                            </a:cxn>
                            <a:cxn ang="0">
                              <a:pos x="22" y="0"/>
                            </a:cxn>
                          </a:cxnLst>
                          <a:rect l="0" t="0" r="r" b="b"/>
                          <a:pathLst>
                            <a:path w="37" h="20">
                              <a:moveTo>
                                <a:pt x="22" y="0"/>
                              </a:moveTo>
                              <a:cubicBezTo>
                                <a:pt x="0" y="5"/>
                                <a:pt x="21" y="14"/>
                                <a:pt x="30" y="20"/>
                              </a:cubicBezTo>
                              <a:cubicBezTo>
                                <a:pt x="33" y="15"/>
                                <a:pt x="37" y="12"/>
                                <a:pt x="32" y="6"/>
                              </a:cubicBezTo>
                              <a:cubicBezTo>
                                <a:pt x="30" y="3"/>
                                <a:pt x="18" y="0"/>
                                <a:pt x="22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75" name="Freeform 3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252" y="2515"/>
                          <a:ext cx="35" cy="33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5" y="2"/>
                            </a:cxn>
                            <a:cxn ang="0">
                              <a:pos x="7" y="12"/>
                            </a:cxn>
                            <a:cxn ang="0">
                              <a:pos x="35" y="20"/>
                            </a:cxn>
                            <a:cxn ang="0">
                              <a:pos x="33" y="6"/>
                            </a:cxn>
                            <a:cxn ang="0">
                              <a:pos x="17" y="6"/>
                            </a:cxn>
                            <a:cxn ang="0">
                              <a:pos x="25" y="2"/>
                            </a:cxn>
                          </a:cxnLst>
                          <a:rect l="0" t="0" r="r" b="b"/>
                          <a:pathLst>
                            <a:path w="35" h="34">
                              <a:moveTo>
                                <a:pt x="25" y="2"/>
                              </a:moveTo>
                              <a:cubicBezTo>
                                <a:pt x="19" y="6"/>
                                <a:pt x="13" y="8"/>
                                <a:pt x="7" y="12"/>
                              </a:cubicBezTo>
                              <a:cubicBezTo>
                                <a:pt x="0" y="34"/>
                                <a:pt x="23" y="22"/>
                                <a:pt x="35" y="20"/>
                              </a:cubicBezTo>
                              <a:cubicBezTo>
                                <a:pt x="34" y="15"/>
                                <a:pt x="35" y="10"/>
                                <a:pt x="33" y="6"/>
                              </a:cubicBezTo>
                              <a:cubicBezTo>
                                <a:pt x="30" y="0"/>
                                <a:pt x="19" y="8"/>
                                <a:pt x="17" y="6"/>
                              </a:cubicBezTo>
                              <a:cubicBezTo>
                                <a:pt x="15" y="4"/>
                                <a:pt x="22" y="3"/>
                                <a:pt x="25" y="2"/>
                              </a:cubicBezTo>
                              <a:close/>
                            </a:path>
                          </a:pathLst>
                        </a:custGeom>
                        <a:grp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76" name="Freeform 33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111" y="2103"/>
                          <a:ext cx="43" cy="32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31" y="5"/>
                            </a:cxn>
                            <a:cxn ang="0">
                              <a:pos x="7" y="13"/>
                            </a:cxn>
                            <a:cxn ang="0">
                              <a:pos x="35" y="23"/>
                            </a:cxn>
                            <a:cxn ang="0">
                              <a:pos x="31" y="5"/>
                            </a:cxn>
                          </a:cxnLst>
                          <a:rect l="0" t="0" r="r" b="b"/>
                          <a:pathLst>
                            <a:path w="43" h="34">
                              <a:moveTo>
                                <a:pt x="31" y="5"/>
                              </a:moveTo>
                              <a:cubicBezTo>
                                <a:pt x="21" y="7"/>
                                <a:pt x="15" y="7"/>
                                <a:pt x="7" y="13"/>
                              </a:cubicBezTo>
                              <a:cubicBezTo>
                                <a:pt x="0" y="34"/>
                                <a:pt x="21" y="25"/>
                                <a:pt x="35" y="23"/>
                              </a:cubicBezTo>
                              <a:cubicBezTo>
                                <a:pt x="43" y="0"/>
                                <a:pt x="38" y="19"/>
                                <a:pt x="31" y="5"/>
                              </a:cubicBezTo>
                              <a:close/>
                            </a:path>
                          </a:pathLst>
                        </a:custGeom>
                        <a:grp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977" name="Freeform 33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4044" y="2138"/>
                          <a:ext cx="48" cy="3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44" y="0"/>
                            </a:cxn>
                            <a:cxn ang="0">
                              <a:pos x="0" y="8"/>
                            </a:cxn>
                            <a:cxn ang="0">
                              <a:pos x="24" y="30"/>
                            </a:cxn>
                            <a:cxn ang="0">
                              <a:pos x="28" y="36"/>
                            </a:cxn>
                            <a:cxn ang="0">
                              <a:pos x="36" y="24"/>
                            </a:cxn>
                            <a:cxn ang="0">
                              <a:pos x="44" y="0"/>
                            </a:cxn>
                          </a:cxnLst>
                          <a:rect l="0" t="0" r="r" b="b"/>
                          <a:pathLst>
                            <a:path w="48" h="36">
                              <a:moveTo>
                                <a:pt x="44" y="0"/>
                              </a:moveTo>
                              <a:cubicBezTo>
                                <a:pt x="28" y="2"/>
                                <a:pt x="15" y="5"/>
                                <a:pt x="0" y="8"/>
                              </a:cubicBezTo>
                              <a:cubicBezTo>
                                <a:pt x="3" y="27"/>
                                <a:pt x="8" y="25"/>
                                <a:pt x="24" y="30"/>
                              </a:cubicBezTo>
                              <a:cubicBezTo>
                                <a:pt x="25" y="32"/>
                                <a:pt x="26" y="36"/>
                                <a:pt x="28" y="36"/>
                              </a:cubicBezTo>
                              <a:cubicBezTo>
                                <a:pt x="34" y="36"/>
                                <a:pt x="34" y="27"/>
                                <a:pt x="36" y="24"/>
                              </a:cubicBezTo>
                              <a:cubicBezTo>
                                <a:pt x="42" y="14"/>
                                <a:pt x="48" y="12"/>
                                <a:pt x="44" y="0"/>
                              </a:cubicBezTo>
                              <a:close/>
                            </a:path>
                          </a:pathLst>
                        </a:custGeom>
                        <a:grpFill/>
                        <a:ln w="9525" cap="flat" cmpd="sng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pPr fontAlgn="auto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defRPr/>
                          </a:pPr>
                          <a:endParaRPr lang="it-IT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n-lt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949" name="Freeform 3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32" y="2017"/>
                        <a:ext cx="51" cy="3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19" y="28"/>
                          </a:cxn>
                          <a:cxn ang="0">
                            <a:pos x="43" y="16"/>
                          </a:cxn>
                          <a:cxn ang="0">
                            <a:pos x="39" y="0"/>
                          </a:cxn>
                          <a:cxn ang="0">
                            <a:pos x="3" y="20"/>
                          </a:cxn>
                          <a:cxn ang="0">
                            <a:pos x="11" y="36"/>
                          </a:cxn>
                          <a:cxn ang="0">
                            <a:pos x="19" y="28"/>
                          </a:cxn>
                        </a:cxnLst>
                        <a:rect l="0" t="0" r="r" b="b"/>
                        <a:pathLst>
                          <a:path w="49" h="36">
                            <a:moveTo>
                              <a:pt x="19" y="28"/>
                            </a:moveTo>
                            <a:cubicBezTo>
                              <a:pt x="28" y="25"/>
                              <a:pt x="34" y="19"/>
                              <a:pt x="43" y="16"/>
                            </a:cubicBezTo>
                            <a:cubicBezTo>
                              <a:pt x="48" y="8"/>
                              <a:pt x="49" y="3"/>
                              <a:pt x="39" y="0"/>
                            </a:cubicBezTo>
                            <a:cubicBezTo>
                              <a:pt x="24" y="2"/>
                              <a:pt x="16" y="12"/>
                              <a:pt x="3" y="20"/>
                            </a:cubicBezTo>
                            <a:cubicBezTo>
                              <a:pt x="0" y="29"/>
                              <a:pt x="4" y="31"/>
                              <a:pt x="11" y="36"/>
                            </a:cubicBezTo>
                            <a:cubicBezTo>
                              <a:pt x="14" y="35"/>
                              <a:pt x="36" y="28"/>
                              <a:pt x="19" y="28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0" name="Freeform 3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6" y="1935"/>
                        <a:ext cx="58" cy="3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26" y="28"/>
                          </a:cxn>
                          <a:cxn ang="0">
                            <a:pos x="52" y="20"/>
                          </a:cxn>
                          <a:cxn ang="0">
                            <a:pos x="46" y="0"/>
                          </a:cxn>
                          <a:cxn ang="0">
                            <a:pos x="24" y="2"/>
                          </a:cxn>
                          <a:cxn ang="0">
                            <a:pos x="6" y="16"/>
                          </a:cxn>
                          <a:cxn ang="0">
                            <a:pos x="22" y="32"/>
                          </a:cxn>
                          <a:cxn ang="0">
                            <a:pos x="26" y="28"/>
                          </a:cxn>
                        </a:cxnLst>
                        <a:rect l="0" t="0" r="r" b="b"/>
                        <a:pathLst>
                          <a:path w="56" h="34">
                            <a:moveTo>
                              <a:pt x="26" y="28"/>
                            </a:moveTo>
                            <a:cubicBezTo>
                              <a:pt x="38" y="26"/>
                              <a:pt x="43" y="26"/>
                              <a:pt x="52" y="20"/>
                            </a:cubicBezTo>
                            <a:cubicBezTo>
                              <a:pt x="55" y="11"/>
                              <a:pt x="56" y="3"/>
                              <a:pt x="46" y="0"/>
                            </a:cubicBezTo>
                            <a:cubicBezTo>
                              <a:pt x="39" y="1"/>
                              <a:pt x="31" y="0"/>
                              <a:pt x="24" y="2"/>
                            </a:cubicBezTo>
                            <a:cubicBezTo>
                              <a:pt x="17" y="4"/>
                              <a:pt x="6" y="16"/>
                              <a:pt x="6" y="16"/>
                            </a:cubicBezTo>
                            <a:cubicBezTo>
                              <a:pt x="0" y="34"/>
                              <a:pt x="4" y="34"/>
                              <a:pt x="22" y="32"/>
                            </a:cubicBezTo>
                            <a:cubicBezTo>
                              <a:pt x="29" y="28"/>
                              <a:pt x="30" y="28"/>
                              <a:pt x="26" y="28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1" name="Freeform 41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564" y="1708"/>
                        <a:ext cx="40" cy="7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2" y="18"/>
                          </a:cxn>
                          <a:cxn ang="0">
                            <a:pos x="32" y="56"/>
                          </a:cxn>
                          <a:cxn ang="0">
                            <a:pos x="40" y="6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40" h="72">
                            <a:moveTo>
                              <a:pt x="0" y="0"/>
                            </a:moveTo>
                            <a:cubicBezTo>
                              <a:pt x="4" y="9"/>
                              <a:pt x="3" y="15"/>
                              <a:pt x="12" y="18"/>
                            </a:cubicBezTo>
                            <a:cubicBezTo>
                              <a:pt x="21" y="32"/>
                              <a:pt x="16" y="48"/>
                              <a:pt x="32" y="56"/>
                            </a:cubicBezTo>
                            <a:cubicBezTo>
                              <a:pt x="37" y="70"/>
                              <a:pt x="34" y="72"/>
                              <a:pt x="40" y="62"/>
                            </a:cubicBezTo>
                            <a:cubicBezTo>
                              <a:pt x="37" y="42"/>
                              <a:pt x="28" y="0"/>
                              <a:pt x="0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2" name="Freeform 4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41" y="1833"/>
                        <a:ext cx="25" cy="3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2"/>
                          </a:cxn>
                          <a:cxn ang="0">
                            <a:pos x="8" y="28"/>
                          </a:cxn>
                          <a:cxn ang="0">
                            <a:pos x="20" y="32"/>
                          </a:cxn>
                          <a:cxn ang="0">
                            <a:pos x="10" y="0"/>
                          </a:cxn>
                          <a:cxn ang="0">
                            <a:pos x="0" y="2"/>
                          </a:cxn>
                        </a:cxnLst>
                        <a:rect l="0" t="0" r="r" b="b"/>
                        <a:pathLst>
                          <a:path w="25" h="32">
                            <a:moveTo>
                              <a:pt x="0" y="2"/>
                            </a:moveTo>
                            <a:cubicBezTo>
                              <a:pt x="1" y="8"/>
                              <a:pt x="1" y="24"/>
                              <a:pt x="8" y="28"/>
                            </a:cubicBezTo>
                            <a:cubicBezTo>
                              <a:pt x="12" y="30"/>
                              <a:pt x="20" y="32"/>
                              <a:pt x="20" y="32"/>
                            </a:cubicBezTo>
                            <a:cubicBezTo>
                              <a:pt x="25" y="21"/>
                              <a:pt x="22" y="4"/>
                              <a:pt x="10" y="0"/>
                            </a:cubicBezTo>
                            <a:cubicBezTo>
                              <a:pt x="3" y="2"/>
                              <a:pt x="6" y="2"/>
                              <a:pt x="0" y="2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3" name="Freeform 4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65" y="1785"/>
                        <a:ext cx="40" cy="37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6"/>
                          </a:cxn>
                          <a:cxn ang="0">
                            <a:pos x="14" y="20"/>
                          </a:cxn>
                          <a:cxn ang="0">
                            <a:pos x="40" y="30"/>
                          </a:cxn>
                          <a:cxn ang="0">
                            <a:pos x="28" y="12"/>
                          </a:cxn>
                          <a:cxn ang="0">
                            <a:pos x="8" y="0"/>
                          </a:cxn>
                          <a:cxn ang="0">
                            <a:pos x="0" y="6"/>
                          </a:cxn>
                        </a:cxnLst>
                        <a:rect l="0" t="0" r="r" b="b"/>
                        <a:pathLst>
                          <a:path w="40" h="37">
                            <a:moveTo>
                              <a:pt x="0" y="6"/>
                            </a:moveTo>
                            <a:cubicBezTo>
                              <a:pt x="9" y="20"/>
                              <a:pt x="3" y="16"/>
                              <a:pt x="14" y="20"/>
                            </a:cubicBezTo>
                            <a:cubicBezTo>
                              <a:pt x="25" y="37"/>
                              <a:pt x="17" y="33"/>
                              <a:pt x="40" y="30"/>
                            </a:cubicBezTo>
                            <a:cubicBezTo>
                              <a:pt x="38" y="21"/>
                              <a:pt x="36" y="17"/>
                              <a:pt x="28" y="12"/>
                            </a:cubicBezTo>
                            <a:cubicBezTo>
                              <a:pt x="24" y="1"/>
                              <a:pt x="19" y="2"/>
                              <a:pt x="8" y="0"/>
                            </a:cubicBezTo>
                            <a:cubicBezTo>
                              <a:pt x="2" y="2"/>
                              <a:pt x="0" y="8"/>
                              <a:pt x="0" y="6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5" name="Freeform 41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664" y="1947"/>
                        <a:ext cx="26" cy="3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9" y="12"/>
                          </a:cxn>
                          <a:cxn ang="0">
                            <a:pos x="15" y="30"/>
                          </a:cxn>
                          <a:cxn ang="0">
                            <a:pos x="23" y="0"/>
                          </a:cxn>
                          <a:cxn ang="0">
                            <a:pos x="9" y="12"/>
                          </a:cxn>
                        </a:cxnLst>
                        <a:rect l="0" t="0" r="r" b="b"/>
                        <a:pathLst>
                          <a:path w="26" h="34">
                            <a:moveTo>
                              <a:pt x="9" y="12"/>
                            </a:moveTo>
                            <a:cubicBezTo>
                              <a:pt x="3" y="21"/>
                              <a:pt x="0" y="34"/>
                              <a:pt x="15" y="30"/>
                            </a:cubicBezTo>
                            <a:cubicBezTo>
                              <a:pt x="26" y="19"/>
                              <a:pt x="25" y="16"/>
                              <a:pt x="23" y="0"/>
                            </a:cubicBezTo>
                            <a:cubicBezTo>
                              <a:pt x="16" y="1"/>
                              <a:pt x="4" y="2"/>
                              <a:pt x="9" y="12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6" name="Oval 4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52" y="1642"/>
                        <a:ext cx="27" cy="27"/>
                      </a:xfrm>
                      <a:prstGeom prst="ellipse">
                        <a:avLst/>
                      </a:prstGeom>
                      <a:grp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7" name="Oval 42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26" y="1642"/>
                        <a:ext cx="27" cy="27"/>
                      </a:xfrm>
                      <a:prstGeom prst="ellipse">
                        <a:avLst/>
                      </a:prstGeom>
                      <a:grp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8" name="Oval 4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522" y="1602"/>
                        <a:ext cx="27" cy="27"/>
                      </a:xfrm>
                      <a:prstGeom prst="ellipse">
                        <a:avLst/>
                      </a:prstGeom>
                      <a:grp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59" name="Oval 4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94" y="1622"/>
                        <a:ext cx="27" cy="27"/>
                      </a:xfrm>
                      <a:prstGeom prst="ellipse">
                        <a:avLst/>
                      </a:prstGeom>
                      <a:grp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0" name="Oval 4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22" y="1576"/>
                        <a:ext cx="27" cy="27"/>
                      </a:xfrm>
                      <a:prstGeom prst="ellipse">
                        <a:avLst/>
                      </a:prstGeom>
                      <a:grp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1" name="Oval 4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86" y="1558"/>
                        <a:ext cx="27" cy="27"/>
                      </a:xfrm>
                      <a:prstGeom prst="ellipse">
                        <a:avLst/>
                      </a:prstGeom>
                      <a:grp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2" name="Oval 4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44" y="1716"/>
                        <a:ext cx="27" cy="27"/>
                      </a:xfrm>
                      <a:prstGeom prst="ellipse">
                        <a:avLst/>
                      </a:prstGeom>
                      <a:grp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3" name="Oval 4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458" y="1746"/>
                        <a:ext cx="27" cy="27"/>
                      </a:xfrm>
                      <a:prstGeom prst="ellipse">
                        <a:avLst/>
                      </a:prstGeom>
                      <a:grp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4" name="Oval 42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3396" y="1596"/>
                        <a:ext cx="27" cy="27"/>
                      </a:xfrm>
                      <a:prstGeom prst="ellipse">
                        <a:avLst/>
                      </a:prstGeom>
                      <a:grpFill/>
                      <a:ln w="9525" algn="ctr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965" name="Freeform 429"/>
                      <p:cNvSpPr>
                        <a:spLocks/>
                      </p:cNvSpPr>
                      <p:nvPr/>
                    </p:nvSpPr>
                    <p:spPr bwMode="auto">
                      <a:xfrm rot="13649699">
                        <a:off x="3609" y="1712"/>
                        <a:ext cx="66" cy="72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2" y="18"/>
                          </a:cxn>
                          <a:cxn ang="0">
                            <a:pos x="32" y="56"/>
                          </a:cxn>
                          <a:cxn ang="0">
                            <a:pos x="40" y="62"/>
                          </a:cxn>
                          <a:cxn ang="0">
                            <a:pos x="0" y="0"/>
                          </a:cxn>
                        </a:cxnLst>
                        <a:rect l="0" t="0" r="r" b="b"/>
                        <a:pathLst>
                          <a:path w="40" h="72">
                            <a:moveTo>
                              <a:pt x="0" y="0"/>
                            </a:moveTo>
                            <a:cubicBezTo>
                              <a:pt x="4" y="9"/>
                              <a:pt x="3" y="15"/>
                              <a:pt x="12" y="18"/>
                            </a:cubicBezTo>
                            <a:cubicBezTo>
                              <a:pt x="21" y="32"/>
                              <a:pt x="16" y="48"/>
                              <a:pt x="32" y="56"/>
                            </a:cubicBezTo>
                            <a:cubicBezTo>
                              <a:pt x="37" y="70"/>
                              <a:pt x="34" y="72"/>
                              <a:pt x="40" y="62"/>
                            </a:cubicBezTo>
                            <a:cubicBezTo>
                              <a:pt x="37" y="42"/>
                              <a:pt x="28" y="0"/>
                              <a:pt x="0" y="0"/>
                            </a:cubicBezTo>
                            <a:close/>
                          </a:path>
                        </a:pathLst>
                      </a:custGeom>
                      <a:grpFill/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/>
                        <a:tailEnd/>
                      </a:ln>
                      <a:effectLst/>
                    </p:spPr>
                    <p:txBody>
                      <a:bodyPr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  <a:defRPr/>
                        </a:pPr>
                        <a:endParaRPr lang="it-IT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899" name="Freeform 216"/>
                  <p:cNvSpPr>
                    <a:spLocks/>
                  </p:cNvSpPr>
                  <p:nvPr/>
                </p:nvSpPr>
                <p:spPr bwMode="auto">
                  <a:xfrm>
                    <a:off x="1965" y="1702"/>
                    <a:ext cx="43" cy="43"/>
                  </a:xfrm>
                  <a:custGeom>
                    <a:avLst/>
                    <a:gdLst/>
                    <a:ahLst/>
                    <a:cxnLst>
                      <a:cxn ang="0">
                        <a:pos x="25" y="40"/>
                      </a:cxn>
                      <a:cxn ang="0">
                        <a:pos x="65" y="12"/>
                      </a:cxn>
                      <a:cxn ang="0">
                        <a:pos x="21" y="4"/>
                      </a:cxn>
                      <a:cxn ang="0">
                        <a:pos x="17" y="20"/>
                      </a:cxn>
                      <a:cxn ang="0">
                        <a:pos x="5" y="28"/>
                      </a:cxn>
                      <a:cxn ang="0">
                        <a:pos x="25" y="40"/>
                      </a:cxn>
                    </a:cxnLst>
                    <a:rect l="0" t="0" r="r" b="b"/>
                    <a:pathLst>
                      <a:path w="65" h="55">
                        <a:moveTo>
                          <a:pt x="25" y="40"/>
                        </a:moveTo>
                        <a:cubicBezTo>
                          <a:pt x="31" y="22"/>
                          <a:pt x="50" y="22"/>
                          <a:pt x="65" y="12"/>
                        </a:cubicBezTo>
                        <a:cubicBezTo>
                          <a:pt x="47" y="0"/>
                          <a:pt x="43" y="0"/>
                          <a:pt x="21" y="4"/>
                        </a:cubicBezTo>
                        <a:cubicBezTo>
                          <a:pt x="20" y="9"/>
                          <a:pt x="20" y="15"/>
                          <a:pt x="17" y="20"/>
                        </a:cubicBezTo>
                        <a:cubicBezTo>
                          <a:pt x="14" y="24"/>
                          <a:pt x="7" y="23"/>
                          <a:pt x="5" y="28"/>
                        </a:cubicBezTo>
                        <a:cubicBezTo>
                          <a:pt x="0" y="43"/>
                          <a:pt x="17" y="55"/>
                          <a:pt x="25" y="40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0" name="Freeform 217"/>
                  <p:cNvSpPr>
                    <a:spLocks/>
                  </p:cNvSpPr>
                  <p:nvPr/>
                </p:nvSpPr>
                <p:spPr bwMode="auto">
                  <a:xfrm>
                    <a:off x="2011" y="1661"/>
                    <a:ext cx="23" cy="41"/>
                  </a:xfrm>
                  <a:custGeom>
                    <a:avLst/>
                    <a:gdLst/>
                    <a:ahLst/>
                    <a:cxnLst>
                      <a:cxn ang="0">
                        <a:pos x="25" y="29"/>
                      </a:cxn>
                      <a:cxn ang="0">
                        <a:pos x="1" y="5"/>
                      </a:cxn>
                      <a:cxn ang="0">
                        <a:pos x="5" y="45"/>
                      </a:cxn>
                      <a:cxn ang="0">
                        <a:pos x="33" y="45"/>
                      </a:cxn>
                      <a:cxn ang="0">
                        <a:pos x="25" y="29"/>
                      </a:cxn>
                    </a:cxnLst>
                    <a:rect l="0" t="0" r="r" b="b"/>
                    <a:pathLst>
                      <a:path w="35" h="52">
                        <a:moveTo>
                          <a:pt x="25" y="29"/>
                        </a:moveTo>
                        <a:cubicBezTo>
                          <a:pt x="34" y="3"/>
                          <a:pt x="29" y="0"/>
                          <a:pt x="1" y="5"/>
                        </a:cubicBezTo>
                        <a:cubicBezTo>
                          <a:pt x="2" y="18"/>
                          <a:pt x="0" y="32"/>
                          <a:pt x="5" y="45"/>
                        </a:cubicBezTo>
                        <a:cubicBezTo>
                          <a:pt x="8" y="52"/>
                          <a:pt x="32" y="48"/>
                          <a:pt x="33" y="45"/>
                        </a:cubicBezTo>
                        <a:cubicBezTo>
                          <a:pt x="35" y="39"/>
                          <a:pt x="28" y="34"/>
                          <a:pt x="25" y="29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405" name="Gruppo 963"/>
                <p:cNvGrpSpPr>
                  <a:grpSpLocks/>
                </p:cNvGrpSpPr>
                <p:nvPr/>
              </p:nvGrpSpPr>
              <p:grpSpPr bwMode="auto">
                <a:xfrm>
                  <a:off x="3916363" y="3160713"/>
                  <a:ext cx="830582" cy="556370"/>
                  <a:chOff x="3916363" y="3160713"/>
                  <a:chExt cx="830582" cy="556370"/>
                </a:xfrm>
              </p:grpSpPr>
              <p:grpSp>
                <p:nvGrpSpPr>
                  <p:cNvPr id="25" name="Gruppo 946"/>
                  <p:cNvGrpSpPr/>
                  <p:nvPr/>
                </p:nvGrpSpPr>
                <p:grpSpPr>
                  <a:xfrm>
                    <a:off x="4237987" y="3534729"/>
                    <a:ext cx="508958" cy="182354"/>
                    <a:chOff x="4389120" y="3687763"/>
                    <a:chExt cx="508958" cy="182354"/>
                  </a:xfrm>
                  <a:solidFill>
                    <a:srgbClr val="FF0000"/>
                  </a:solidFill>
                </p:grpSpPr>
                <p:sp>
                  <p:nvSpPr>
                    <p:cNvPr id="849" name="Figura a mano libera 848"/>
                    <p:cNvSpPr/>
                    <p:nvPr/>
                  </p:nvSpPr>
                  <p:spPr>
                    <a:xfrm>
                      <a:off x="4668764" y="3687763"/>
                      <a:ext cx="45719" cy="84172"/>
                    </a:xfrm>
                    <a:custGeom>
                      <a:avLst/>
                      <a:gdLst>
                        <a:gd name="connsiteX0" fmla="*/ 25156 w 54602"/>
                        <a:gd name="connsiteY0" fmla="*/ 2222 h 84172"/>
                        <a:gd name="connsiteX1" fmla="*/ 11821 w 54602"/>
                        <a:gd name="connsiteY1" fmla="*/ 19367 h 84172"/>
                        <a:gd name="connsiteX2" fmla="*/ 9916 w 54602"/>
                        <a:gd name="connsiteY2" fmla="*/ 26987 h 84172"/>
                        <a:gd name="connsiteX3" fmla="*/ 6106 w 54602"/>
                        <a:gd name="connsiteY3" fmla="*/ 38417 h 84172"/>
                        <a:gd name="connsiteX4" fmla="*/ 391 w 54602"/>
                        <a:gd name="connsiteY4" fmla="*/ 55562 h 84172"/>
                        <a:gd name="connsiteX5" fmla="*/ 2296 w 54602"/>
                        <a:gd name="connsiteY5" fmla="*/ 82232 h 84172"/>
                        <a:gd name="connsiteX6" fmla="*/ 8011 w 54602"/>
                        <a:gd name="connsiteY6" fmla="*/ 84137 h 84172"/>
                        <a:gd name="connsiteX7" fmla="*/ 38491 w 54602"/>
                        <a:gd name="connsiteY7" fmla="*/ 82232 h 84172"/>
                        <a:gd name="connsiteX8" fmla="*/ 44206 w 54602"/>
                        <a:gd name="connsiteY8" fmla="*/ 65087 h 84172"/>
                        <a:gd name="connsiteX9" fmla="*/ 46111 w 54602"/>
                        <a:gd name="connsiteY9" fmla="*/ 59372 h 84172"/>
                        <a:gd name="connsiteX10" fmla="*/ 49921 w 54602"/>
                        <a:gd name="connsiteY10" fmla="*/ 53657 h 84172"/>
                        <a:gd name="connsiteX11" fmla="*/ 53731 w 54602"/>
                        <a:gd name="connsiteY11" fmla="*/ 42227 h 84172"/>
                        <a:gd name="connsiteX12" fmla="*/ 51826 w 54602"/>
                        <a:gd name="connsiteY12" fmla="*/ 7937 h 84172"/>
                        <a:gd name="connsiteX13" fmla="*/ 44206 w 54602"/>
                        <a:gd name="connsiteY13" fmla="*/ 4127 h 84172"/>
                        <a:gd name="connsiteX14" fmla="*/ 28966 w 54602"/>
                        <a:gd name="connsiteY14" fmla="*/ 6032 h 84172"/>
                        <a:gd name="connsiteX15" fmla="*/ 25156 w 54602"/>
                        <a:gd name="connsiteY15" fmla="*/ 2222 h 841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54602" h="84172">
                          <a:moveTo>
                            <a:pt x="25156" y="2222"/>
                          </a:moveTo>
                          <a:cubicBezTo>
                            <a:pt x="22299" y="4445"/>
                            <a:pt x="20774" y="10414"/>
                            <a:pt x="11821" y="19367"/>
                          </a:cubicBezTo>
                          <a:cubicBezTo>
                            <a:pt x="11186" y="21907"/>
                            <a:pt x="10668" y="24479"/>
                            <a:pt x="9916" y="26987"/>
                          </a:cubicBezTo>
                          <a:cubicBezTo>
                            <a:pt x="8762" y="30834"/>
                            <a:pt x="6766" y="34456"/>
                            <a:pt x="6106" y="38417"/>
                          </a:cubicBezTo>
                          <a:cubicBezTo>
                            <a:pt x="3825" y="52105"/>
                            <a:pt x="6344" y="46633"/>
                            <a:pt x="391" y="55562"/>
                          </a:cubicBezTo>
                          <a:cubicBezTo>
                            <a:pt x="1026" y="64452"/>
                            <a:pt x="0" y="73620"/>
                            <a:pt x="2296" y="82232"/>
                          </a:cubicBezTo>
                          <a:cubicBezTo>
                            <a:pt x="2813" y="84172"/>
                            <a:pt x="6003" y="84137"/>
                            <a:pt x="8011" y="84137"/>
                          </a:cubicBezTo>
                          <a:cubicBezTo>
                            <a:pt x="18191" y="84137"/>
                            <a:pt x="28331" y="82867"/>
                            <a:pt x="38491" y="82232"/>
                          </a:cubicBezTo>
                          <a:lnTo>
                            <a:pt x="44206" y="65087"/>
                          </a:lnTo>
                          <a:cubicBezTo>
                            <a:pt x="44841" y="63182"/>
                            <a:pt x="44997" y="61043"/>
                            <a:pt x="46111" y="59372"/>
                          </a:cubicBezTo>
                          <a:cubicBezTo>
                            <a:pt x="47381" y="57467"/>
                            <a:pt x="48991" y="55749"/>
                            <a:pt x="49921" y="53657"/>
                          </a:cubicBezTo>
                          <a:cubicBezTo>
                            <a:pt x="51552" y="49987"/>
                            <a:pt x="53731" y="42227"/>
                            <a:pt x="53731" y="42227"/>
                          </a:cubicBezTo>
                          <a:cubicBezTo>
                            <a:pt x="53096" y="30797"/>
                            <a:pt x="54602" y="19043"/>
                            <a:pt x="51826" y="7937"/>
                          </a:cubicBezTo>
                          <a:cubicBezTo>
                            <a:pt x="51137" y="5182"/>
                            <a:pt x="47036" y="4363"/>
                            <a:pt x="44206" y="4127"/>
                          </a:cubicBezTo>
                          <a:cubicBezTo>
                            <a:pt x="39104" y="3702"/>
                            <a:pt x="34065" y="5568"/>
                            <a:pt x="28966" y="6032"/>
                          </a:cubicBezTo>
                          <a:cubicBezTo>
                            <a:pt x="27069" y="6204"/>
                            <a:pt x="28014" y="0"/>
                            <a:pt x="25156" y="2222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  <p:sp>
                  <p:nvSpPr>
                    <p:cNvPr id="850" name="Figura a mano libera 849"/>
                    <p:cNvSpPr/>
                    <p:nvPr/>
                  </p:nvSpPr>
                  <p:spPr>
                    <a:xfrm>
                      <a:off x="4389120" y="3842385"/>
                      <a:ext cx="73671" cy="27732"/>
                    </a:xfrm>
                    <a:custGeom>
                      <a:avLst/>
                      <a:gdLst>
                        <a:gd name="connsiteX0" fmla="*/ 59055 w 73671"/>
                        <a:gd name="connsiteY0" fmla="*/ 3810 h 27732"/>
                        <a:gd name="connsiteX1" fmla="*/ 40005 w 73671"/>
                        <a:gd name="connsiteY1" fmla="*/ 0 h 27732"/>
                        <a:gd name="connsiteX2" fmla="*/ 24765 w 73671"/>
                        <a:gd name="connsiteY2" fmla="*/ 1905 h 27732"/>
                        <a:gd name="connsiteX3" fmla="*/ 3810 w 73671"/>
                        <a:gd name="connsiteY3" fmla="*/ 3810 h 27732"/>
                        <a:gd name="connsiteX4" fmla="*/ 3810 w 73671"/>
                        <a:gd name="connsiteY4" fmla="*/ 15240 h 27732"/>
                        <a:gd name="connsiteX5" fmla="*/ 17145 w 73671"/>
                        <a:gd name="connsiteY5" fmla="*/ 19050 h 27732"/>
                        <a:gd name="connsiteX6" fmla="*/ 22860 w 73671"/>
                        <a:gd name="connsiteY6" fmla="*/ 20955 h 27732"/>
                        <a:gd name="connsiteX7" fmla="*/ 55245 w 73671"/>
                        <a:gd name="connsiteY7" fmla="*/ 26670 h 27732"/>
                        <a:gd name="connsiteX8" fmla="*/ 66675 w 73671"/>
                        <a:gd name="connsiteY8" fmla="*/ 24765 h 27732"/>
                        <a:gd name="connsiteX9" fmla="*/ 59055 w 73671"/>
                        <a:gd name="connsiteY9" fmla="*/ 13335 h 27732"/>
                        <a:gd name="connsiteX10" fmla="*/ 59055 w 73671"/>
                        <a:gd name="connsiteY10" fmla="*/ 3810 h 277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3671" h="27732">
                          <a:moveTo>
                            <a:pt x="59055" y="3810"/>
                          </a:moveTo>
                          <a:cubicBezTo>
                            <a:pt x="55880" y="1588"/>
                            <a:pt x="44676" y="0"/>
                            <a:pt x="40005" y="0"/>
                          </a:cubicBezTo>
                          <a:cubicBezTo>
                            <a:pt x="34885" y="0"/>
                            <a:pt x="29856" y="1369"/>
                            <a:pt x="24765" y="1905"/>
                          </a:cubicBezTo>
                          <a:cubicBezTo>
                            <a:pt x="17790" y="2639"/>
                            <a:pt x="10795" y="3175"/>
                            <a:pt x="3810" y="3810"/>
                          </a:cubicBezTo>
                          <a:cubicBezTo>
                            <a:pt x="2540" y="7620"/>
                            <a:pt x="0" y="11430"/>
                            <a:pt x="3810" y="15240"/>
                          </a:cubicBezTo>
                          <a:cubicBezTo>
                            <a:pt x="4724" y="16154"/>
                            <a:pt x="17076" y="19030"/>
                            <a:pt x="17145" y="19050"/>
                          </a:cubicBezTo>
                          <a:cubicBezTo>
                            <a:pt x="19076" y="19602"/>
                            <a:pt x="20903" y="20503"/>
                            <a:pt x="22860" y="20955"/>
                          </a:cubicBezTo>
                          <a:cubicBezTo>
                            <a:pt x="38104" y="24473"/>
                            <a:pt x="41191" y="24662"/>
                            <a:pt x="55245" y="26670"/>
                          </a:cubicBezTo>
                          <a:cubicBezTo>
                            <a:pt x="59055" y="26035"/>
                            <a:pt x="64202" y="27732"/>
                            <a:pt x="66675" y="24765"/>
                          </a:cubicBezTo>
                          <a:cubicBezTo>
                            <a:pt x="73671" y="16369"/>
                            <a:pt x="62077" y="14342"/>
                            <a:pt x="59055" y="13335"/>
                          </a:cubicBezTo>
                          <a:cubicBezTo>
                            <a:pt x="61362" y="6415"/>
                            <a:pt x="62230" y="6032"/>
                            <a:pt x="59055" y="3810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  <p:sp>
                  <p:nvSpPr>
                    <p:cNvPr id="851" name="Figura a mano libera 850"/>
                    <p:cNvSpPr/>
                    <p:nvPr/>
                  </p:nvSpPr>
                  <p:spPr>
                    <a:xfrm>
                      <a:off x="4847378" y="3693795"/>
                      <a:ext cx="33232" cy="34290"/>
                    </a:xfrm>
                    <a:custGeom>
                      <a:avLst/>
                      <a:gdLst>
                        <a:gd name="connsiteX0" fmla="*/ 847 w 33232"/>
                        <a:gd name="connsiteY0" fmla="*/ 7620 h 34290"/>
                        <a:gd name="connsiteX1" fmla="*/ 6562 w 33232"/>
                        <a:gd name="connsiteY1" fmla="*/ 30480 h 34290"/>
                        <a:gd name="connsiteX2" fmla="*/ 12277 w 33232"/>
                        <a:gd name="connsiteY2" fmla="*/ 34290 h 34290"/>
                        <a:gd name="connsiteX3" fmla="*/ 29422 w 33232"/>
                        <a:gd name="connsiteY3" fmla="*/ 28575 h 34290"/>
                        <a:gd name="connsiteX4" fmla="*/ 33232 w 33232"/>
                        <a:gd name="connsiteY4" fmla="*/ 17145 h 34290"/>
                        <a:gd name="connsiteX5" fmla="*/ 31327 w 33232"/>
                        <a:gd name="connsiteY5" fmla="*/ 9525 h 34290"/>
                        <a:gd name="connsiteX6" fmla="*/ 19897 w 33232"/>
                        <a:gd name="connsiteY6" fmla="*/ 0 h 34290"/>
                        <a:gd name="connsiteX7" fmla="*/ 847 w 33232"/>
                        <a:gd name="connsiteY7" fmla="*/ 7620 h 34290"/>
                        <a:gd name="connsiteX8" fmla="*/ 847 w 33232"/>
                        <a:gd name="connsiteY8" fmla="*/ 7620 h 342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3232" h="34290">
                          <a:moveTo>
                            <a:pt x="847" y="7620"/>
                          </a:moveTo>
                          <a:cubicBezTo>
                            <a:pt x="1800" y="11430"/>
                            <a:pt x="0" y="23918"/>
                            <a:pt x="6562" y="30480"/>
                          </a:cubicBezTo>
                          <a:cubicBezTo>
                            <a:pt x="8181" y="32099"/>
                            <a:pt x="10372" y="33020"/>
                            <a:pt x="12277" y="34290"/>
                          </a:cubicBezTo>
                          <a:cubicBezTo>
                            <a:pt x="16157" y="33643"/>
                            <a:pt x="26307" y="33559"/>
                            <a:pt x="29422" y="28575"/>
                          </a:cubicBezTo>
                          <a:cubicBezTo>
                            <a:pt x="31551" y="25169"/>
                            <a:pt x="33232" y="17145"/>
                            <a:pt x="33232" y="17145"/>
                          </a:cubicBezTo>
                          <a:cubicBezTo>
                            <a:pt x="32597" y="14605"/>
                            <a:pt x="32626" y="11798"/>
                            <a:pt x="31327" y="9525"/>
                          </a:cubicBezTo>
                          <a:cubicBezTo>
                            <a:pt x="29070" y="5576"/>
                            <a:pt x="23539" y="2428"/>
                            <a:pt x="19897" y="0"/>
                          </a:cubicBezTo>
                          <a:cubicBezTo>
                            <a:pt x="16039" y="1102"/>
                            <a:pt x="4624" y="2898"/>
                            <a:pt x="847" y="7620"/>
                          </a:cubicBezTo>
                          <a:lnTo>
                            <a:pt x="847" y="7620"/>
                          </a:ln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  <p:sp>
                  <p:nvSpPr>
                    <p:cNvPr id="852" name="Figura a mano libera 851"/>
                    <p:cNvSpPr/>
                    <p:nvPr/>
                  </p:nvSpPr>
                  <p:spPr>
                    <a:xfrm>
                      <a:off x="4868764" y="3743515"/>
                      <a:ext cx="29314" cy="37910"/>
                    </a:xfrm>
                    <a:custGeom>
                      <a:avLst/>
                      <a:gdLst>
                        <a:gd name="connsiteX0" fmla="*/ 4226 w 29314"/>
                        <a:gd name="connsiteY0" fmla="*/ 7430 h 37910"/>
                        <a:gd name="connsiteX1" fmla="*/ 4226 w 29314"/>
                        <a:gd name="connsiteY1" fmla="*/ 32195 h 37910"/>
                        <a:gd name="connsiteX2" fmla="*/ 15656 w 29314"/>
                        <a:gd name="connsiteY2" fmla="*/ 37910 h 37910"/>
                        <a:gd name="connsiteX3" fmla="*/ 23276 w 29314"/>
                        <a:gd name="connsiteY3" fmla="*/ 36005 h 37910"/>
                        <a:gd name="connsiteX4" fmla="*/ 25181 w 29314"/>
                        <a:gd name="connsiteY4" fmla="*/ 28385 h 37910"/>
                        <a:gd name="connsiteX5" fmla="*/ 27086 w 29314"/>
                        <a:gd name="connsiteY5" fmla="*/ 22670 h 37910"/>
                        <a:gd name="connsiteX6" fmla="*/ 19466 w 29314"/>
                        <a:gd name="connsiteY6" fmla="*/ 13145 h 37910"/>
                        <a:gd name="connsiteX7" fmla="*/ 11846 w 29314"/>
                        <a:gd name="connsiteY7" fmla="*/ 3620 h 37910"/>
                        <a:gd name="connsiteX8" fmla="*/ 4226 w 29314"/>
                        <a:gd name="connsiteY8" fmla="*/ 7430 h 379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29314" h="37910">
                          <a:moveTo>
                            <a:pt x="4226" y="7430"/>
                          </a:moveTo>
                          <a:cubicBezTo>
                            <a:pt x="2956" y="12192"/>
                            <a:pt x="0" y="20574"/>
                            <a:pt x="4226" y="32195"/>
                          </a:cubicBezTo>
                          <a:cubicBezTo>
                            <a:pt x="5245" y="34997"/>
                            <a:pt x="13353" y="37142"/>
                            <a:pt x="15656" y="37910"/>
                          </a:cubicBezTo>
                          <a:cubicBezTo>
                            <a:pt x="18196" y="37275"/>
                            <a:pt x="21425" y="37856"/>
                            <a:pt x="23276" y="36005"/>
                          </a:cubicBezTo>
                          <a:cubicBezTo>
                            <a:pt x="25127" y="34154"/>
                            <a:pt x="24462" y="30902"/>
                            <a:pt x="25181" y="28385"/>
                          </a:cubicBezTo>
                          <a:cubicBezTo>
                            <a:pt x="25733" y="26454"/>
                            <a:pt x="26451" y="24575"/>
                            <a:pt x="27086" y="22670"/>
                          </a:cubicBezTo>
                          <a:cubicBezTo>
                            <a:pt x="22298" y="8305"/>
                            <a:pt x="29314" y="25455"/>
                            <a:pt x="19466" y="13145"/>
                          </a:cubicBezTo>
                          <a:cubicBezTo>
                            <a:pt x="8950" y="0"/>
                            <a:pt x="28224" y="14539"/>
                            <a:pt x="11846" y="3620"/>
                          </a:cubicBezTo>
                          <a:cubicBezTo>
                            <a:pt x="2994" y="5833"/>
                            <a:pt x="5496" y="2668"/>
                            <a:pt x="4226" y="7430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</p:grpSp>
              <p:grpSp>
                <p:nvGrpSpPr>
                  <p:cNvPr id="26" name="Gruppo 952"/>
                  <p:cNvGrpSpPr/>
                  <p:nvPr/>
                </p:nvGrpSpPr>
                <p:grpSpPr>
                  <a:xfrm>
                    <a:off x="4143687" y="3327399"/>
                    <a:ext cx="313745" cy="289866"/>
                    <a:chOff x="4295457" y="3478848"/>
                    <a:chExt cx="313745" cy="289866"/>
                  </a:xfrm>
                  <a:solidFill>
                    <a:srgbClr val="FF0000"/>
                  </a:solidFill>
                </p:grpSpPr>
                <p:sp>
                  <p:nvSpPr>
                    <p:cNvPr id="842" name="Figura a mano libera 841"/>
                    <p:cNvSpPr/>
                    <p:nvPr/>
                  </p:nvSpPr>
                  <p:spPr>
                    <a:xfrm>
                      <a:off x="4564712" y="3728581"/>
                      <a:ext cx="44490" cy="40133"/>
                    </a:xfrm>
                    <a:custGeom>
                      <a:avLst/>
                      <a:gdLst>
                        <a:gd name="connsiteX0" fmla="*/ 14908 w 44490"/>
                        <a:gd name="connsiteY0" fmla="*/ 5219 h 40133"/>
                        <a:gd name="connsiteX1" fmla="*/ 3478 w 44490"/>
                        <a:gd name="connsiteY1" fmla="*/ 7124 h 40133"/>
                        <a:gd name="connsiteX2" fmla="*/ 3478 w 44490"/>
                        <a:gd name="connsiteY2" fmla="*/ 24269 h 40133"/>
                        <a:gd name="connsiteX3" fmla="*/ 14908 w 44490"/>
                        <a:gd name="connsiteY3" fmla="*/ 31889 h 40133"/>
                        <a:gd name="connsiteX4" fmla="*/ 20623 w 44490"/>
                        <a:gd name="connsiteY4" fmla="*/ 35699 h 40133"/>
                        <a:gd name="connsiteX5" fmla="*/ 41578 w 44490"/>
                        <a:gd name="connsiteY5" fmla="*/ 24269 h 40133"/>
                        <a:gd name="connsiteX6" fmla="*/ 43483 w 44490"/>
                        <a:gd name="connsiteY6" fmla="*/ 18554 h 40133"/>
                        <a:gd name="connsiteX7" fmla="*/ 41578 w 44490"/>
                        <a:gd name="connsiteY7" fmla="*/ 9029 h 40133"/>
                        <a:gd name="connsiteX8" fmla="*/ 35863 w 44490"/>
                        <a:gd name="connsiteY8" fmla="*/ 7124 h 40133"/>
                        <a:gd name="connsiteX9" fmla="*/ 28243 w 44490"/>
                        <a:gd name="connsiteY9" fmla="*/ 5219 h 40133"/>
                        <a:gd name="connsiteX10" fmla="*/ 14908 w 44490"/>
                        <a:gd name="connsiteY10" fmla="*/ 5219 h 401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4490" h="40133">
                          <a:moveTo>
                            <a:pt x="14908" y="5219"/>
                          </a:moveTo>
                          <a:cubicBezTo>
                            <a:pt x="10781" y="5536"/>
                            <a:pt x="6621" y="4879"/>
                            <a:pt x="3478" y="7124"/>
                          </a:cubicBezTo>
                          <a:cubicBezTo>
                            <a:pt x="0" y="9608"/>
                            <a:pt x="2034" y="22412"/>
                            <a:pt x="3478" y="24269"/>
                          </a:cubicBezTo>
                          <a:cubicBezTo>
                            <a:pt x="6289" y="27883"/>
                            <a:pt x="11098" y="29349"/>
                            <a:pt x="14908" y="31889"/>
                          </a:cubicBezTo>
                          <a:lnTo>
                            <a:pt x="20623" y="35699"/>
                          </a:lnTo>
                          <a:cubicBezTo>
                            <a:pt x="44490" y="33312"/>
                            <a:pt x="37612" y="40133"/>
                            <a:pt x="41578" y="24269"/>
                          </a:cubicBezTo>
                          <a:cubicBezTo>
                            <a:pt x="42065" y="22321"/>
                            <a:pt x="42848" y="20459"/>
                            <a:pt x="43483" y="18554"/>
                          </a:cubicBezTo>
                          <a:cubicBezTo>
                            <a:pt x="42848" y="15379"/>
                            <a:pt x="43374" y="11723"/>
                            <a:pt x="41578" y="9029"/>
                          </a:cubicBezTo>
                          <a:cubicBezTo>
                            <a:pt x="40464" y="7358"/>
                            <a:pt x="37794" y="7676"/>
                            <a:pt x="35863" y="7124"/>
                          </a:cubicBezTo>
                          <a:cubicBezTo>
                            <a:pt x="33346" y="6405"/>
                            <a:pt x="30783" y="5854"/>
                            <a:pt x="28243" y="5219"/>
                          </a:cubicBezTo>
                          <a:cubicBezTo>
                            <a:pt x="20415" y="0"/>
                            <a:pt x="19035" y="4902"/>
                            <a:pt x="14908" y="5219"/>
                          </a:cubicBezTo>
                          <a:close/>
                        </a:path>
                      </a:pathLst>
                    </a:custGeom>
                    <a:grp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  <p:sp>
                  <p:nvSpPr>
                    <p:cNvPr id="844" name="Ovale 843"/>
                    <p:cNvSpPr/>
                    <p:nvPr/>
                  </p:nvSpPr>
                  <p:spPr>
                    <a:xfrm>
                      <a:off x="4295457" y="3495357"/>
                      <a:ext cx="45719" cy="45719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  <p:sp>
                  <p:nvSpPr>
                    <p:cNvPr id="845" name="Ovale 844"/>
                    <p:cNvSpPr/>
                    <p:nvPr/>
                  </p:nvSpPr>
                  <p:spPr>
                    <a:xfrm>
                      <a:off x="4348167" y="3478848"/>
                      <a:ext cx="45719" cy="45719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  <p:sp>
                  <p:nvSpPr>
                    <p:cNvPr id="846" name="Ovale 845"/>
                    <p:cNvSpPr/>
                    <p:nvPr/>
                  </p:nvSpPr>
                  <p:spPr>
                    <a:xfrm>
                      <a:off x="4431039" y="3584259"/>
                      <a:ext cx="45719" cy="45719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  <p:sp>
                  <p:nvSpPr>
                    <p:cNvPr id="848" name="Ovale 847"/>
                    <p:cNvSpPr/>
                    <p:nvPr/>
                  </p:nvSpPr>
                  <p:spPr>
                    <a:xfrm>
                      <a:off x="4558995" y="3635376"/>
                      <a:ext cx="45719" cy="45719"/>
                    </a:xfrm>
                    <a:prstGeom prst="ellipse">
                      <a:avLst/>
                    </a:prstGeom>
                    <a:grpFill/>
                    <a:ln w="95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it-IT"/>
                    </a:p>
                  </p:txBody>
                </p:sp>
              </p:grpSp>
              <p:sp>
                <p:nvSpPr>
                  <p:cNvPr id="841" name="Figura a mano libera 840"/>
                  <p:cNvSpPr/>
                  <p:nvPr/>
                </p:nvSpPr>
                <p:spPr>
                  <a:xfrm>
                    <a:off x="3916363" y="3160713"/>
                    <a:ext cx="39687" cy="33337"/>
                  </a:xfrm>
                  <a:custGeom>
                    <a:avLst/>
                    <a:gdLst>
                      <a:gd name="connsiteX0" fmla="*/ 12573 w 40379"/>
                      <a:gd name="connsiteY0" fmla="*/ 12867 h 32891"/>
                      <a:gd name="connsiteX1" fmla="*/ 3048 w 40379"/>
                      <a:gd name="connsiteY1" fmla="*/ 14772 h 32891"/>
                      <a:gd name="connsiteX2" fmla="*/ 3048 w 40379"/>
                      <a:gd name="connsiteY2" fmla="*/ 26202 h 32891"/>
                      <a:gd name="connsiteX3" fmla="*/ 8763 w 40379"/>
                      <a:gd name="connsiteY3" fmla="*/ 28107 h 32891"/>
                      <a:gd name="connsiteX4" fmla="*/ 22098 w 40379"/>
                      <a:gd name="connsiteY4" fmla="*/ 31917 h 32891"/>
                      <a:gd name="connsiteX5" fmla="*/ 24003 w 40379"/>
                      <a:gd name="connsiteY5" fmla="*/ 3342 h 32891"/>
                      <a:gd name="connsiteX6" fmla="*/ 12573 w 40379"/>
                      <a:gd name="connsiteY6" fmla="*/ 7152 h 32891"/>
                      <a:gd name="connsiteX7" fmla="*/ 12573 w 40379"/>
                      <a:gd name="connsiteY7" fmla="*/ 12867 h 328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0379" h="32891">
                        <a:moveTo>
                          <a:pt x="12573" y="12867"/>
                        </a:moveTo>
                        <a:cubicBezTo>
                          <a:pt x="10986" y="14137"/>
                          <a:pt x="5742" y="12976"/>
                          <a:pt x="3048" y="14772"/>
                        </a:cubicBezTo>
                        <a:cubicBezTo>
                          <a:pt x="0" y="16804"/>
                          <a:pt x="1016" y="24170"/>
                          <a:pt x="3048" y="26202"/>
                        </a:cubicBezTo>
                        <a:cubicBezTo>
                          <a:pt x="4468" y="27622"/>
                          <a:pt x="6832" y="27555"/>
                          <a:pt x="8763" y="28107"/>
                        </a:cubicBezTo>
                        <a:cubicBezTo>
                          <a:pt x="25507" y="32891"/>
                          <a:pt x="8395" y="27349"/>
                          <a:pt x="22098" y="31917"/>
                        </a:cubicBezTo>
                        <a:cubicBezTo>
                          <a:pt x="33586" y="28088"/>
                          <a:pt x="40379" y="27906"/>
                          <a:pt x="24003" y="3342"/>
                        </a:cubicBezTo>
                        <a:cubicBezTo>
                          <a:pt x="21775" y="0"/>
                          <a:pt x="12573" y="7152"/>
                          <a:pt x="12573" y="7152"/>
                        </a:cubicBezTo>
                        <a:cubicBezTo>
                          <a:pt x="10066" y="14674"/>
                          <a:pt x="14160" y="11597"/>
                          <a:pt x="12573" y="1286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</p:grpSp>
          </p:grpSp>
          <p:sp>
            <p:nvSpPr>
              <p:cNvPr id="830" name="Figura a mano libera 829"/>
              <p:cNvSpPr/>
              <p:nvPr/>
            </p:nvSpPr>
            <p:spPr>
              <a:xfrm>
                <a:off x="1912938" y="2698750"/>
                <a:ext cx="1533525" cy="1460500"/>
              </a:xfrm>
              <a:custGeom>
                <a:avLst/>
                <a:gdLst>
                  <a:gd name="connsiteX0" fmla="*/ 3285490 w 3375660"/>
                  <a:gd name="connsiteY0" fmla="*/ 20320 h 3427730"/>
                  <a:gd name="connsiteX1" fmla="*/ 3361690 w 3375660"/>
                  <a:gd name="connsiteY1" fmla="*/ 172720 h 3427730"/>
                  <a:gd name="connsiteX2" fmla="*/ 3201670 w 3375660"/>
                  <a:gd name="connsiteY2" fmla="*/ 203200 h 3427730"/>
                  <a:gd name="connsiteX3" fmla="*/ 3224530 w 3375660"/>
                  <a:gd name="connsiteY3" fmla="*/ 287020 h 3427730"/>
                  <a:gd name="connsiteX4" fmla="*/ 3155950 w 3375660"/>
                  <a:gd name="connsiteY4" fmla="*/ 439420 h 3427730"/>
                  <a:gd name="connsiteX5" fmla="*/ 3163570 w 3375660"/>
                  <a:gd name="connsiteY5" fmla="*/ 629920 h 3427730"/>
                  <a:gd name="connsiteX6" fmla="*/ 3018790 w 3375660"/>
                  <a:gd name="connsiteY6" fmla="*/ 789940 h 3427730"/>
                  <a:gd name="connsiteX7" fmla="*/ 3308350 w 3375660"/>
                  <a:gd name="connsiteY7" fmla="*/ 1003300 h 3427730"/>
                  <a:gd name="connsiteX8" fmla="*/ 2698750 w 3375660"/>
                  <a:gd name="connsiteY8" fmla="*/ 1018540 h 3427730"/>
                  <a:gd name="connsiteX9" fmla="*/ 2744470 w 3375660"/>
                  <a:gd name="connsiteY9" fmla="*/ 1094740 h 3427730"/>
                  <a:gd name="connsiteX10" fmla="*/ 2790190 w 3375660"/>
                  <a:gd name="connsiteY10" fmla="*/ 1422400 h 3427730"/>
                  <a:gd name="connsiteX11" fmla="*/ 2630170 w 3375660"/>
                  <a:gd name="connsiteY11" fmla="*/ 1612900 h 3427730"/>
                  <a:gd name="connsiteX12" fmla="*/ 2561590 w 3375660"/>
                  <a:gd name="connsiteY12" fmla="*/ 1704340 h 3427730"/>
                  <a:gd name="connsiteX13" fmla="*/ 2797810 w 3375660"/>
                  <a:gd name="connsiteY13" fmla="*/ 2222500 h 3427730"/>
                  <a:gd name="connsiteX14" fmla="*/ 3224530 w 3375660"/>
                  <a:gd name="connsiteY14" fmla="*/ 2321560 h 3427730"/>
                  <a:gd name="connsiteX15" fmla="*/ 3247390 w 3375660"/>
                  <a:gd name="connsiteY15" fmla="*/ 2359660 h 3427730"/>
                  <a:gd name="connsiteX16" fmla="*/ 3056890 w 3375660"/>
                  <a:gd name="connsiteY16" fmla="*/ 2702560 h 3427730"/>
                  <a:gd name="connsiteX17" fmla="*/ 2073910 w 3375660"/>
                  <a:gd name="connsiteY17" fmla="*/ 2908300 h 3427730"/>
                  <a:gd name="connsiteX18" fmla="*/ 1967230 w 3375660"/>
                  <a:gd name="connsiteY18" fmla="*/ 2832100 h 3427730"/>
                  <a:gd name="connsiteX19" fmla="*/ 1715770 w 3375660"/>
                  <a:gd name="connsiteY19" fmla="*/ 2839720 h 3427730"/>
                  <a:gd name="connsiteX20" fmla="*/ 885190 w 3375660"/>
                  <a:gd name="connsiteY20" fmla="*/ 2946400 h 3427730"/>
                  <a:gd name="connsiteX21" fmla="*/ 504190 w 3375660"/>
                  <a:gd name="connsiteY21" fmla="*/ 3175000 h 3427730"/>
                  <a:gd name="connsiteX22" fmla="*/ 229870 w 3375660"/>
                  <a:gd name="connsiteY22" fmla="*/ 3380740 h 3427730"/>
                  <a:gd name="connsiteX23" fmla="*/ 69850 w 3375660"/>
                  <a:gd name="connsiteY23" fmla="*/ 3403600 h 3427730"/>
                  <a:gd name="connsiteX24" fmla="*/ 1270 w 3375660"/>
                  <a:gd name="connsiteY24" fmla="*/ 3235960 h 3427730"/>
                  <a:gd name="connsiteX25" fmla="*/ 62230 w 3375660"/>
                  <a:gd name="connsiteY25" fmla="*/ 2900680 h 3427730"/>
                  <a:gd name="connsiteX26" fmla="*/ 115570 w 3375660"/>
                  <a:gd name="connsiteY26" fmla="*/ 2854960 h 3427730"/>
                  <a:gd name="connsiteX27" fmla="*/ 466090 w 3375660"/>
                  <a:gd name="connsiteY27" fmla="*/ 2809240 h 3427730"/>
                  <a:gd name="connsiteX28" fmla="*/ 687070 w 3375660"/>
                  <a:gd name="connsiteY28" fmla="*/ 2687320 h 3427730"/>
                  <a:gd name="connsiteX29" fmla="*/ 1479550 w 3375660"/>
                  <a:gd name="connsiteY29" fmla="*/ 2580640 h 3427730"/>
                  <a:gd name="connsiteX30" fmla="*/ 2119630 w 3375660"/>
                  <a:gd name="connsiteY30" fmla="*/ 2451100 h 3427730"/>
                  <a:gd name="connsiteX31" fmla="*/ 2401570 w 3375660"/>
                  <a:gd name="connsiteY31" fmla="*/ 2184400 h 3427730"/>
                  <a:gd name="connsiteX32" fmla="*/ 2332990 w 3375660"/>
                  <a:gd name="connsiteY32" fmla="*/ 1666240 h 3427730"/>
                  <a:gd name="connsiteX33" fmla="*/ 1944370 w 3375660"/>
                  <a:gd name="connsiteY33" fmla="*/ 1330960 h 3427730"/>
                  <a:gd name="connsiteX34" fmla="*/ 1883410 w 3375660"/>
                  <a:gd name="connsiteY34" fmla="*/ 1224280 h 3427730"/>
                  <a:gd name="connsiteX35" fmla="*/ 1875790 w 3375660"/>
                  <a:gd name="connsiteY35" fmla="*/ 843280 h 3427730"/>
                  <a:gd name="connsiteX36" fmla="*/ 2066290 w 3375660"/>
                  <a:gd name="connsiteY36" fmla="*/ 797560 h 3427730"/>
                  <a:gd name="connsiteX37" fmla="*/ 2256790 w 3375660"/>
                  <a:gd name="connsiteY37" fmla="*/ 728980 h 3427730"/>
                  <a:gd name="connsiteX38" fmla="*/ 2371090 w 3375660"/>
                  <a:gd name="connsiteY38" fmla="*/ 363220 h 3427730"/>
                  <a:gd name="connsiteX39" fmla="*/ 2393950 w 3375660"/>
                  <a:gd name="connsiteY39" fmla="*/ 325120 h 3427730"/>
                  <a:gd name="connsiteX40" fmla="*/ 2767330 w 3375660"/>
                  <a:gd name="connsiteY40" fmla="*/ 637540 h 3427730"/>
                  <a:gd name="connsiteX41" fmla="*/ 2866390 w 3375660"/>
                  <a:gd name="connsiteY41" fmla="*/ 485140 h 3427730"/>
                  <a:gd name="connsiteX42" fmla="*/ 2889250 w 3375660"/>
                  <a:gd name="connsiteY42" fmla="*/ 401320 h 3427730"/>
                  <a:gd name="connsiteX43" fmla="*/ 3049270 w 3375660"/>
                  <a:gd name="connsiteY43" fmla="*/ 256540 h 3427730"/>
                  <a:gd name="connsiteX44" fmla="*/ 3056890 w 3375660"/>
                  <a:gd name="connsiteY44" fmla="*/ 127000 h 3427730"/>
                  <a:gd name="connsiteX45" fmla="*/ 3201670 w 3375660"/>
                  <a:gd name="connsiteY45" fmla="*/ 50800 h 3427730"/>
                  <a:gd name="connsiteX46" fmla="*/ 3285490 w 3375660"/>
                  <a:gd name="connsiteY46" fmla="*/ 20320 h 342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375660" h="3427730">
                    <a:moveTo>
                      <a:pt x="3285490" y="20320"/>
                    </a:moveTo>
                    <a:cubicBezTo>
                      <a:pt x="3312160" y="40640"/>
                      <a:pt x="3375660" y="142240"/>
                      <a:pt x="3361690" y="172720"/>
                    </a:cubicBezTo>
                    <a:cubicBezTo>
                      <a:pt x="3347720" y="203200"/>
                      <a:pt x="3224530" y="184150"/>
                      <a:pt x="3201670" y="203200"/>
                    </a:cubicBezTo>
                    <a:cubicBezTo>
                      <a:pt x="3178810" y="222250"/>
                      <a:pt x="3232150" y="247650"/>
                      <a:pt x="3224530" y="287020"/>
                    </a:cubicBezTo>
                    <a:cubicBezTo>
                      <a:pt x="3216910" y="326390"/>
                      <a:pt x="3166110" y="382270"/>
                      <a:pt x="3155950" y="439420"/>
                    </a:cubicBezTo>
                    <a:cubicBezTo>
                      <a:pt x="3145790" y="496570"/>
                      <a:pt x="3186430" y="571500"/>
                      <a:pt x="3163570" y="629920"/>
                    </a:cubicBezTo>
                    <a:cubicBezTo>
                      <a:pt x="3140710" y="688340"/>
                      <a:pt x="2994660" y="727710"/>
                      <a:pt x="3018790" y="789940"/>
                    </a:cubicBezTo>
                    <a:cubicBezTo>
                      <a:pt x="3042920" y="852170"/>
                      <a:pt x="3361690" y="965200"/>
                      <a:pt x="3308350" y="1003300"/>
                    </a:cubicBezTo>
                    <a:cubicBezTo>
                      <a:pt x="3255010" y="1041400"/>
                      <a:pt x="2792730" y="1003300"/>
                      <a:pt x="2698750" y="1018540"/>
                    </a:cubicBezTo>
                    <a:cubicBezTo>
                      <a:pt x="2604770" y="1033780"/>
                      <a:pt x="2729230" y="1027430"/>
                      <a:pt x="2744470" y="1094740"/>
                    </a:cubicBezTo>
                    <a:cubicBezTo>
                      <a:pt x="2759710" y="1162050"/>
                      <a:pt x="2809240" y="1336040"/>
                      <a:pt x="2790190" y="1422400"/>
                    </a:cubicBezTo>
                    <a:cubicBezTo>
                      <a:pt x="2771140" y="1508760"/>
                      <a:pt x="2668270" y="1565910"/>
                      <a:pt x="2630170" y="1612900"/>
                    </a:cubicBezTo>
                    <a:cubicBezTo>
                      <a:pt x="2592070" y="1659890"/>
                      <a:pt x="2533650" y="1602740"/>
                      <a:pt x="2561590" y="1704340"/>
                    </a:cubicBezTo>
                    <a:cubicBezTo>
                      <a:pt x="2589530" y="1805940"/>
                      <a:pt x="2687320" y="2119630"/>
                      <a:pt x="2797810" y="2222500"/>
                    </a:cubicBezTo>
                    <a:cubicBezTo>
                      <a:pt x="2908300" y="2325370"/>
                      <a:pt x="3149600" y="2298700"/>
                      <a:pt x="3224530" y="2321560"/>
                    </a:cubicBezTo>
                    <a:cubicBezTo>
                      <a:pt x="3299460" y="2344420"/>
                      <a:pt x="3275330" y="2296160"/>
                      <a:pt x="3247390" y="2359660"/>
                    </a:cubicBezTo>
                    <a:cubicBezTo>
                      <a:pt x="3219450" y="2423160"/>
                      <a:pt x="3252470" y="2611120"/>
                      <a:pt x="3056890" y="2702560"/>
                    </a:cubicBezTo>
                    <a:cubicBezTo>
                      <a:pt x="2861310" y="2794000"/>
                      <a:pt x="2255520" y="2886710"/>
                      <a:pt x="2073910" y="2908300"/>
                    </a:cubicBezTo>
                    <a:cubicBezTo>
                      <a:pt x="1892300" y="2929890"/>
                      <a:pt x="2026920" y="2843530"/>
                      <a:pt x="1967230" y="2832100"/>
                    </a:cubicBezTo>
                    <a:cubicBezTo>
                      <a:pt x="1907540" y="2820670"/>
                      <a:pt x="1896110" y="2820670"/>
                      <a:pt x="1715770" y="2839720"/>
                    </a:cubicBezTo>
                    <a:cubicBezTo>
                      <a:pt x="1535430" y="2858770"/>
                      <a:pt x="1087120" y="2890520"/>
                      <a:pt x="885190" y="2946400"/>
                    </a:cubicBezTo>
                    <a:cubicBezTo>
                      <a:pt x="683260" y="3002280"/>
                      <a:pt x="613410" y="3102610"/>
                      <a:pt x="504190" y="3175000"/>
                    </a:cubicBezTo>
                    <a:cubicBezTo>
                      <a:pt x="394970" y="3247390"/>
                      <a:pt x="302260" y="3342640"/>
                      <a:pt x="229870" y="3380740"/>
                    </a:cubicBezTo>
                    <a:cubicBezTo>
                      <a:pt x="157480" y="3418840"/>
                      <a:pt x="107950" y="3427730"/>
                      <a:pt x="69850" y="3403600"/>
                    </a:cubicBezTo>
                    <a:cubicBezTo>
                      <a:pt x="31750" y="3379470"/>
                      <a:pt x="2540" y="3319780"/>
                      <a:pt x="1270" y="3235960"/>
                    </a:cubicBezTo>
                    <a:cubicBezTo>
                      <a:pt x="0" y="3152140"/>
                      <a:pt x="43180" y="2964180"/>
                      <a:pt x="62230" y="2900680"/>
                    </a:cubicBezTo>
                    <a:cubicBezTo>
                      <a:pt x="81280" y="2837180"/>
                      <a:pt x="48260" y="2870200"/>
                      <a:pt x="115570" y="2854960"/>
                    </a:cubicBezTo>
                    <a:cubicBezTo>
                      <a:pt x="182880" y="2839720"/>
                      <a:pt x="370840" y="2837180"/>
                      <a:pt x="466090" y="2809240"/>
                    </a:cubicBezTo>
                    <a:cubicBezTo>
                      <a:pt x="561340" y="2781300"/>
                      <a:pt x="518160" y="2725420"/>
                      <a:pt x="687070" y="2687320"/>
                    </a:cubicBezTo>
                    <a:cubicBezTo>
                      <a:pt x="855980" y="2649220"/>
                      <a:pt x="1240790" y="2620010"/>
                      <a:pt x="1479550" y="2580640"/>
                    </a:cubicBezTo>
                    <a:cubicBezTo>
                      <a:pt x="1718310" y="2541270"/>
                      <a:pt x="1965960" y="2517140"/>
                      <a:pt x="2119630" y="2451100"/>
                    </a:cubicBezTo>
                    <a:cubicBezTo>
                      <a:pt x="2273300" y="2385060"/>
                      <a:pt x="2366010" y="2315210"/>
                      <a:pt x="2401570" y="2184400"/>
                    </a:cubicBezTo>
                    <a:cubicBezTo>
                      <a:pt x="2437130" y="2053590"/>
                      <a:pt x="2409190" y="1808480"/>
                      <a:pt x="2332990" y="1666240"/>
                    </a:cubicBezTo>
                    <a:cubicBezTo>
                      <a:pt x="2256790" y="1524000"/>
                      <a:pt x="2019300" y="1404620"/>
                      <a:pt x="1944370" y="1330960"/>
                    </a:cubicBezTo>
                    <a:cubicBezTo>
                      <a:pt x="1869440" y="1257300"/>
                      <a:pt x="1894840" y="1305560"/>
                      <a:pt x="1883410" y="1224280"/>
                    </a:cubicBezTo>
                    <a:cubicBezTo>
                      <a:pt x="1871980" y="1143000"/>
                      <a:pt x="1845310" y="914400"/>
                      <a:pt x="1875790" y="843280"/>
                    </a:cubicBezTo>
                    <a:cubicBezTo>
                      <a:pt x="1906270" y="772160"/>
                      <a:pt x="2002790" y="816610"/>
                      <a:pt x="2066290" y="797560"/>
                    </a:cubicBezTo>
                    <a:cubicBezTo>
                      <a:pt x="2129790" y="778510"/>
                      <a:pt x="2205990" y="801370"/>
                      <a:pt x="2256790" y="728980"/>
                    </a:cubicBezTo>
                    <a:cubicBezTo>
                      <a:pt x="2307590" y="656590"/>
                      <a:pt x="2348230" y="430530"/>
                      <a:pt x="2371090" y="363220"/>
                    </a:cubicBezTo>
                    <a:cubicBezTo>
                      <a:pt x="2393950" y="295910"/>
                      <a:pt x="2327910" y="279400"/>
                      <a:pt x="2393950" y="325120"/>
                    </a:cubicBezTo>
                    <a:cubicBezTo>
                      <a:pt x="2459990" y="370840"/>
                      <a:pt x="2688590" y="610870"/>
                      <a:pt x="2767330" y="637540"/>
                    </a:cubicBezTo>
                    <a:cubicBezTo>
                      <a:pt x="2846070" y="664210"/>
                      <a:pt x="2846070" y="524510"/>
                      <a:pt x="2866390" y="485140"/>
                    </a:cubicBezTo>
                    <a:cubicBezTo>
                      <a:pt x="2886710" y="445770"/>
                      <a:pt x="2858770" y="439420"/>
                      <a:pt x="2889250" y="401320"/>
                    </a:cubicBezTo>
                    <a:cubicBezTo>
                      <a:pt x="2919730" y="363220"/>
                      <a:pt x="3021330" y="302260"/>
                      <a:pt x="3049270" y="256540"/>
                    </a:cubicBezTo>
                    <a:cubicBezTo>
                      <a:pt x="3077210" y="210820"/>
                      <a:pt x="3031490" y="161290"/>
                      <a:pt x="3056890" y="127000"/>
                    </a:cubicBezTo>
                    <a:cubicBezTo>
                      <a:pt x="3082290" y="92710"/>
                      <a:pt x="3163570" y="63500"/>
                      <a:pt x="3201670" y="50800"/>
                    </a:cubicBezTo>
                    <a:cubicBezTo>
                      <a:pt x="3239770" y="38100"/>
                      <a:pt x="3258820" y="0"/>
                      <a:pt x="3285490" y="2032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831" name="Figura a mano libera 830"/>
              <p:cNvSpPr/>
              <p:nvPr/>
            </p:nvSpPr>
            <p:spPr>
              <a:xfrm>
                <a:off x="2408238" y="3621088"/>
                <a:ext cx="107950" cy="107950"/>
              </a:xfrm>
              <a:custGeom>
                <a:avLst/>
                <a:gdLst>
                  <a:gd name="connsiteX0" fmla="*/ 57790 w 108590"/>
                  <a:gd name="connsiteY0" fmla="*/ 5927 h 107527"/>
                  <a:gd name="connsiteX1" fmla="*/ 17150 w 108590"/>
                  <a:gd name="connsiteY1" fmla="*/ 41487 h 107527"/>
                  <a:gd name="connsiteX2" fmla="*/ 12070 w 108590"/>
                  <a:gd name="connsiteY2" fmla="*/ 61807 h 107527"/>
                  <a:gd name="connsiteX3" fmla="*/ 12070 w 108590"/>
                  <a:gd name="connsiteY3" fmla="*/ 97367 h 107527"/>
                  <a:gd name="connsiteX4" fmla="*/ 42550 w 108590"/>
                  <a:gd name="connsiteY4" fmla="*/ 107527 h 107527"/>
                  <a:gd name="connsiteX5" fmla="*/ 57790 w 108590"/>
                  <a:gd name="connsiteY5" fmla="*/ 102447 h 107527"/>
                  <a:gd name="connsiteX6" fmla="*/ 67950 w 108590"/>
                  <a:gd name="connsiteY6" fmla="*/ 87207 h 107527"/>
                  <a:gd name="connsiteX7" fmla="*/ 98430 w 108590"/>
                  <a:gd name="connsiteY7" fmla="*/ 61807 h 107527"/>
                  <a:gd name="connsiteX8" fmla="*/ 103510 w 108590"/>
                  <a:gd name="connsiteY8" fmla="*/ 36407 h 107527"/>
                  <a:gd name="connsiteX9" fmla="*/ 108590 w 108590"/>
                  <a:gd name="connsiteY9" fmla="*/ 21167 h 107527"/>
                  <a:gd name="connsiteX10" fmla="*/ 103510 w 108590"/>
                  <a:gd name="connsiteY10" fmla="*/ 5927 h 107527"/>
                  <a:gd name="connsiteX11" fmla="*/ 57790 w 108590"/>
                  <a:gd name="connsiteY11" fmla="*/ 5927 h 107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590" h="107527">
                    <a:moveTo>
                      <a:pt x="57790" y="5927"/>
                    </a:moveTo>
                    <a:cubicBezTo>
                      <a:pt x="43397" y="11854"/>
                      <a:pt x="34083" y="16087"/>
                      <a:pt x="17150" y="41487"/>
                    </a:cubicBezTo>
                    <a:cubicBezTo>
                      <a:pt x="15457" y="48260"/>
                      <a:pt x="13988" y="55094"/>
                      <a:pt x="12070" y="61807"/>
                    </a:cubicBezTo>
                    <a:cubicBezTo>
                      <a:pt x="9147" y="72036"/>
                      <a:pt x="0" y="87021"/>
                      <a:pt x="12070" y="97367"/>
                    </a:cubicBezTo>
                    <a:cubicBezTo>
                      <a:pt x="20201" y="104337"/>
                      <a:pt x="42550" y="107527"/>
                      <a:pt x="42550" y="107527"/>
                    </a:cubicBezTo>
                    <a:cubicBezTo>
                      <a:pt x="47630" y="105834"/>
                      <a:pt x="53609" y="105792"/>
                      <a:pt x="57790" y="102447"/>
                    </a:cubicBezTo>
                    <a:cubicBezTo>
                      <a:pt x="62558" y="98633"/>
                      <a:pt x="64041" y="91897"/>
                      <a:pt x="67950" y="87207"/>
                    </a:cubicBezTo>
                    <a:cubicBezTo>
                      <a:pt x="80173" y="72539"/>
                      <a:pt x="83445" y="71797"/>
                      <a:pt x="98430" y="61807"/>
                    </a:cubicBezTo>
                    <a:cubicBezTo>
                      <a:pt x="100123" y="53340"/>
                      <a:pt x="101416" y="44784"/>
                      <a:pt x="103510" y="36407"/>
                    </a:cubicBezTo>
                    <a:cubicBezTo>
                      <a:pt x="104809" y="31212"/>
                      <a:pt x="108590" y="26522"/>
                      <a:pt x="108590" y="21167"/>
                    </a:cubicBezTo>
                    <a:cubicBezTo>
                      <a:pt x="108590" y="15812"/>
                      <a:pt x="105203" y="11007"/>
                      <a:pt x="103510" y="5927"/>
                    </a:cubicBezTo>
                    <a:cubicBezTo>
                      <a:pt x="64597" y="11486"/>
                      <a:pt x="72183" y="0"/>
                      <a:pt x="57790" y="5927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</p:grpSp>
      <p:sp>
        <p:nvSpPr>
          <p:cNvPr id="278" name="CasellaDiTesto 277"/>
          <p:cNvSpPr txBox="1"/>
          <p:nvPr/>
        </p:nvSpPr>
        <p:spPr>
          <a:xfrm>
            <a:off x="0" y="104775"/>
            <a:ext cx="2181225" cy="728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What?</a:t>
            </a:r>
            <a:endParaRPr lang="it-IT" sz="4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9" name="CasellaDiTesto 278"/>
          <p:cNvSpPr txBox="1"/>
          <p:nvPr/>
        </p:nvSpPr>
        <p:spPr>
          <a:xfrm>
            <a:off x="0" y="104775"/>
            <a:ext cx="9144000" cy="728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What?  </a:t>
            </a:r>
            <a:r>
              <a:rPr lang="en-GB" sz="4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Where?</a:t>
            </a:r>
            <a:endParaRPr lang="it-IT" sz="4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7" grpId="0" animBg="1"/>
      <p:bldP spid="658" grpId="0" animBg="1"/>
      <p:bldP spid="663" grpId="0" animBg="1"/>
      <p:bldP spid="665" grpId="0"/>
      <p:bldP spid="676" grpId="0"/>
      <p:bldP spid="677" grpId="0"/>
      <p:bldP spid="2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2"/>
          <p:cNvGrpSpPr>
            <a:grpSpLocks/>
          </p:cNvGrpSpPr>
          <p:nvPr/>
        </p:nvGrpSpPr>
        <p:grpSpPr bwMode="auto">
          <a:xfrm>
            <a:off x="12700" y="512763"/>
            <a:ext cx="4606925" cy="5864225"/>
            <a:chOff x="12700" y="513050"/>
            <a:chExt cx="4606925" cy="5864601"/>
          </a:xfrm>
        </p:grpSpPr>
        <p:sp>
          <p:nvSpPr>
            <p:cNvPr id="41" name="Rettangolo 40"/>
            <p:cNvSpPr/>
            <p:nvPr/>
          </p:nvSpPr>
          <p:spPr>
            <a:xfrm>
              <a:off x="23813" y="5845804"/>
              <a:ext cx="4589462" cy="531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44076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0" r="-72" b="45866"/>
            <a:stretch>
              <a:fillRect/>
            </a:stretch>
          </p:blipFill>
          <p:spPr bwMode="auto">
            <a:xfrm>
              <a:off x="12700" y="513050"/>
              <a:ext cx="4606925" cy="554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7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2" t="54517" b="42570"/>
            <a:stretch>
              <a:fillRect/>
            </a:stretch>
          </p:blipFill>
          <p:spPr bwMode="auto">
            <a:xfrm>
              <a:off x="226811" y="6046367"/>
              <a:ext cx="4379912" cy="298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ttangolo 7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5937250" y="2763838"/>
            <a:ext cx="3206750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Why a mantle plume?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84" name="Text Box 13"/>
          <p:cNvSpPr txBox="1">
            <a:spLocks noChangeArrowheads="1"/>
          </p:cNvSpPr>
          <p:nvPr/>
        </p:nvSpPr>
        <p:spPr bwMode="auto">
          <a:xfrm>
            <a:off x="5949950" y="3660775"/>
            <a:ext cx="3194050" cy="868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4) Seismic anisotropies.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pic>
        <p:nvPicPr>
          <p:cNvPr id="8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" t="57907"/>
          <a:stretch>
            <a:fillRect/>
          </a:stretch>
        </p:blipFill>
        <p:spPr bwMode="auto">
          <a:xfrm>
            <a:off x="4764088" y="2255838"/>
            <a:ext cx="4379912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10"/>
          <p:cNvSpPr txBox="1">
            <a:spLocks noChangeArrowheads="1"/>
          </p:cNvSpPr>
          <p:nvPr/>
        </p:nvSpPr>
        <p:spPr bwMode="auto">
          <a:xfrm>
            <a:off x="979488" y="5537200"/>
            <a:ext cx="3676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>
                <a:latin typeface="Comic Sans MS" charset="0"/>
              </a:rPr>
              <a:t>Barruol and Granet (2002) Earth Planet. Sci. Lett., 202, 31-47</a:t>
            </a:r>
          </a:p>
        </p:txBody>
      </p:sp>
      <p:cxnSp>
        <p:nvCxnSpPr>
          <p:cNvPr id="88" name="Connettore 2 87"/>
          <p:cNvCxnSpPr>
            <a:cxnSpLocks noChangeShapeType="1"/>
          </p:cNvCxnSpPr>
          <p:nvPr/>
        </p:nvCxnSpPr>
        <p:spPr bwMode="auto">
          <a:xfrm>
            <a:off x="2695575" y="4776788"/>
            <a:ext cx="485775" cy="1587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Connettore 2 88"/>
          <p:cNvCxnSpPr>
            <a:cxnSpLocks noChangeShapeType="1"/>
          </p:cNvCxnSpPr>
          <p:nvPr/>
        </p:nvCxnSpPr>
        <p:spPr bwMode="auto">
          <a:xfrm>
            <a:off x="2547938" y="5000625"/>
            <a:ext cx="519112" cy="4763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" name="Connettore 2 89"/>
          <p:cNvCxnSpPr>
            <a:cxnSpLocks noChangeShapeType="1"/>
          </p:cNvCxnSpPr>
          <p:nvPr/>
        </p:nvCxnSpPr>
        <p:spPr bwMode="auto">
          <a:xfrm>
            <a:off x="2400300" y="5238750"/>
            <a:ext cx="485775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1" name="Connettore 2 90"/>
          <p:cNvCxnSpPr>
            <a:cxnSpLocks noChangeShapeType="1"/>
          </p:cNvCxnSpPr>
          <p:nvPr/>
        </p:nvCxnSpPr>
        <p:spPr bwMode="auto">
          <a:xfrm>
            <a:off x="1781175" y="4957763"/>
            <a:ext cx="557213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Connettore 2 91"/>
          <p:cNvCxnSpPr>
            <a:cxnSpLocks noChangeShapeType="1"/>
          </p:cNvCxnSpPr>
          <p:nvPr/>
        </p:nvCxnSpPr>
        <p:spPr bwMode="auto">
          <a:xfrm>
            <a:off x="1524000" y="5138738"/>
            <a:ext cx="485775" cy="1587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Connettore 2 92"/>
          <p:cNvCxnSpPr>
            <a:cxnSpLocks noChangeShapeType="1"/>
          </p:cNvCxnSpPr>
          <p:nvPr/>
        </p:nvCxnSpPr>
        <p:spPr bwMode="auto">
          <a:xfrm>
            <a:off x="7700963" y="2963863"/>
            <a:ext cx="485775" cy="1587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Connettore 2 93"/>
          <p:cNvCxnSpPr>
            <a:cxnSpLocks noChangeShapeType="1"/>
          </p:cNvCxnSpPr>
          <p:nvPr/>
        </p:nvCxnSpPr>
        <p:spPr bwMode="auto">
          <a:xfrm>
            <a:off x="7553325" y="3187700"/>
            <a:ext cx="519113" cy="4763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Connettore 2 94"/>
          <p:cNvCxnSpPr>
            <a:cxnSpLocks noChangeShapeType="1"/>
          </p:cNvCxnSpPr>
          <p:nvPr/>
        </p:nvCxnSpPr>
        <p:spPr bwMode="auto">
          <a:xfrm>
            <a:off x="7405688" y="3425825"/>
            <a:ext cx="485775" cy="1588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Connettore 2 95"/>
          <p:cNvCxnSpPr>
            <a:cxnSpLocks noChangeShapeType="1"/>
          </p:cNvCxnSpPr>
          <p:nvPr/>
        </p:nvCxnSpPr>
        <p:spPr bwMode="auto">
          <a:xfrm>
            <a:off x="6256338" y="2771775"/>
            <a:ext cx="557212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7" name="Connettore 2 96"/>
          <p:cNvCxnSpPr>
            <a:cxnSpLocks noChangeShapeType="1"/>
          </p:cNvCxnSpPr>
          <p:nvPr/>
        </p:nvCxnSpPr>
        <p:spPr bwMode="auto">
          <a:xfrm>
            <a:off x="5999163" y="2952750"/>
            <a:ext cx="485775" cy="1588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8" name="Connettore 2 97"/>
          <p:cNvCxnSpPr>
            <a:cxnSpLocks noChangeShapeType="1"/>
          </p:cNvCxnSpPr>
          <p:nvPr/>
        </p:nvCxnSpPr>
        <p:spPr bwMode="auto">
          <a:xfrm>
            <a:off x="6713538" y="3049588"/>
            <a:ext cx="557212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9" name="Connettore 2 98"/>
          <p:cNvCxnSpPr>
            <a:cxnSpLocks noChangeShapeType="1"/>
          </p:cNvCxnSpPr>
          <p:nvPr/>
        </p:nvCxnSpPr>
        <p:spPr bwMode="auto">
          <a:xfrm>
            <a:off x="6931025" y="2868613"/>
            <a:ext cx="557213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" name="Connettore 2 99"/>
          <p:cNvCxnSpPr>
            <a:cxnSpLocks noChangeShapeType="1"/>
          </p:cNvCxnSpPr>
          <p:nvPr/>
        </p:nvCxnSpPr>
        <p:spPr bwMode="auto">
          <a:xfrm>
            <a:off x="8472488" y="5478463"/>
            <a:ext cx="485775" cy="1587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1" name="Connettore 2 100"/>
          <p:cNvCxnSpPr>
            <a:cxnSpLocks noChangeShapeType="1"/>
          </p:cNvCxnSpPr>
          <p:nvPr/>
        </p:nvCxnSpPr>
        <p:spPr bwMode="auto">
          <a:xfrm>
            <a:off x="8347075" y="5794375"/>
            <a:ext cx="519113" cy="4763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2" name="Connettore 2 101"/>
          <p:cNvCxnSpPr>
            <a:cxnSpLocks noChangeShapeType="1"/>
          </p:cNvCxnSpPr>
          <p:nvPr/>
        </p:nvCxnSpPr>
        <p:spPr bwMode="auto">
          <a:xfrm>
            <a:off x="8199438" y="5940425"/>
            <a:ext cx="495300" cy="79375"/>
          </a:xfrm>
          <a:prstGeom prst="straightConnector1">
            <a:avLst/>
          </a:prstGeom>
          <a:noFill/>
          <a:ln w="3810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5" name="Connettore 2 104"/>
          <p:cNvCxnSpPr>
            <a:cxnSpLocks noChangeShapeType="1"/>
          </p:cNvCxnSpPr>
          <p:nvPr/>
        </p:nvCxnSpPr>
        <p:spPr bwMode="auto">
          <a:xfrm>
            <a:off x="7834313" y="5408613"/>
            <a:ext cx="557212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6" name="Connettore 2 145"/>
          <p:cNvCxnSpPr>
            <a:cxnSpLocks noChangeShapeType="1"/>
          </p:cNvCxnSpPr>
          <p:nvPr/>
        </p:nvCxnSpPr>
        <p:spPr bwMode="auto">
          <a:xfrm>
            <a:off x="7523163" y="5627688"/>
            <a:ext cx="485775" cy="1587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7" name="Connettore 2 146"/>
          <p:cNvCxnSpPr>
            <a:cxnSpLocks noChangeShapeType="1"/>
          </p:cNvCxnSpPr>
          <p:nvPr/>
        </p:nvCxnSpPr>
        <p:spPr bwMode="auto">
          <a:xfrm>
            <a:off x="7970838" y="5133975"/>
            <a:ext cx="557212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8" name="Figura a mano libera 147"/>
          <p:cNvSpPr>
            <a:spLocks noChangeArrowheads="1"/>
          </p:cNvSpPr>
          <p:nvPr/>
        </p:nvSpPr>
        <p:spPr bwMode="auto">
          <a:xfrm>
            <a:off x="2184400" y="2525713"/>
            <a:ext cx="2254250" cy="565150"/>
          </a:xfrm>
          <a:custGeom>
            <a:avLst/>
            <a:gdLst>
              <a:gd name="T0" fmla="*/ 2254250 w 2254250"/>
              <a:gd name="T1" fmla="*/ 0 h 565150"/>
              <a:gd name="T2" fmla="*/ 800100 w 2254250"/>
              <a:gd name="T3" fmla="*/ 6350 h 565150"/>
              <a:gd name="T4" fmla="*/ 508000 w 2254250"/>
              <a:gd name="T5" fmla="*/ 38100 h 565150"/>
              <a:gd name="T6" fmla="*/ 342900 w 2254250"/>
              <a:gd name="T7" fmla="*/ 234950 h 565150"/>
              <a:gd name="T8" fmla="*/ 158750 w 2254250"/>
              <a:gd name="T9" fmla="*/ 444500 h 565150"/>
              <a:gd name="T10" fmla="*/ 0 w 2254250"/>
              <a:gd name="T11" fmla="*/ 565150 h 5651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54250"/>
              <a:gd name="T19" fmla="*/ 0 h 565150"/>
              <a:gd name="T20" fmla="*/ 2254250 w 2254250"/>
              <a:gd name="T21" fmla="*/ 565150 h 5651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54250" h="565150">
                <a:moveTo>
                  <a:pt x="2254250" y="0"/>
                </a:moveTo>
                <a:lnTo>
                  <a:pt x="800100" y="6350"/>
                </a:lnTo>
                <a:cubicBezTo>
                  <a:pt x="509058" y="12700"/>
                  <a:pt x="584200" y="0"/>
                  <a:pt x="508000" y="38100"/>
                </a:cubicBezTo>
                <a:cubicBezTo>
                  <a:pt x="431800" y="76200"/>
                  <a:pt x="401108" y="167217"/>
                  <a:pt x="342900" y="234950"/>
                </a:cubicBezTo>
                <a:cubicBezTo>
                  <a:pt x="284692" y="302683"/>
                  <a:pt x="215900" y="389467"/>
                  <a:pt x="158750" y="444500"/>
                </a:cubicBezTo>
                <a:cubicBezTo>
                  <a:pt x="101600" y="499533"/>
                  <a:pt x="50800" y="532341"/>
                  <a:pt x="0" y="565150"/>
                </a:cubicBezTo>
              </a:path>
            </a:pathLst>
          </a:custGeom>
          <a:noFill/>
          <a:ln w="762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49" name="Figura a mano libera 148"/>
          <p:cNvSpPr>
            <a:spLocks noChangeArrowheads="1"/>
          </p:cNvSpPr>
          <p:nvPr/>
        </p:nvSpPr>
        <p:spPr bwMode="auto">
          <a:xfrm>
            <a:off x="2025650" y="4633913"/>
            <a:ext cx="2444750" cy="742950"/>
          </a:xfrm>
          <a:custGeom>
            <a:avLst/>
            <a:gdLst>
              <a:gd name="T0" fmla="*/ 2444750 w 2444750"/>
              <a:gd name="T1" fmla="*/ 0 h 742950"/>
              <a:gd name="T2" fmla="*/ 990600 w 2444750"/>
              <a:gd name="T3" fmla="*/ 6350 h 742950"/>
              <a:gd name="T4" fmla="*/ 698500 w 2444750"/>
              <a:gd name="T5" fmla="*/ 38100 h 742950"/>
              <a:gd name="T6" fmla="*/ 533400 w 2444750"/>
              <a:gd name="T7" fmla="*/ 234950 h 742950"/>
              <a:gd name="T8" fmla="*/ 349250 w 2444750"/>
              <a:gd name="T9" fmla="*/ 533400 h 742950"/>
              <a:gd name="T10" fmla="*/ 0 w 2444750"/>
              <a:gd name="T11" fmla="*/ 742950 h 74295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44750"/>
              <a:gd name="T19" fmla="*/ 0 h 742950"/>
              <a:gd name="T20" fmla="*/ 2444750 w 2444750"/>
              <a:gd name="T21" fmla="*/ 742950 h 74295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44750" h="742950">
                <a:moveTo>
                  <a:pt x="2444750" y="0"/>
                </a:moveTo>
                <a:lnTo>
                  <a:pt x="990600" y="6350"/>
                </a:lnTo>
                <a:cubicBezTo>
                  <a:pt x="699558" y="12700"/>
                  <a:pt x="774700" y="0"/>
                  <a:pt x="698500" y="38100"/>
                </a:cubicBezTo>
                <a:cubicBezTo>
                  <a:pt x="622300" y="76200"/>
                  <a:pt x="591608" y="152400"/>
                  <a:pt x="533400" y="234950"/>
                </a:cubicBezTo>
                <a:cubicBezTo>
                  <a:pt x="475192" y="317500"/>
                  <a:pt x="438150" y="448733"/>
                  <a:pt x="349250" y="533400"/>
                </a:cubicBezTo>
                <a:cubicBezTo>
                  <a:pt x="260350" y="618067"/>
                  <a:pt x="50800" y="710141"/>
                  <a:pt x="0" y="742950"/>
                </a:cubicBezTo>
              </a:path>
            </a:pathLst>
          </a:custGeom>
          <a:noFill/>
          <a:ln w="762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0" name="Figura a mano libera 149"/>
          <p:cNvSpPr>
            <a:spLocks noChangeArrowheads="1"/>
          </p:cNvSpPr>
          <p:nvPr/>
        </p:nvSpPr>
        <p:spPr bwMode="auto">
          <a:xfrm>
            <a:off x="469900" y="2933700"/>
            <a:ext cx="568325" cy="1017588"/>
          </a:xfrm>
          <a:custGeom>
            <a:avLst/>
            <a:gdLst>
              <a:gd name="T0" fmla="*/ 87313 w 568325"/>
              <a:gd name="T1" fmla="*/ 936812 h 1018381"/>
              <a:gd name="T2" fmla="*/ 163513 w 568325"/>
              <a:gd name="T3" fmla="*/ 742007 h 1018381"/>
              <a:gd name="T4" fmla="*/ 163513 w 568325"/>
              <a:gd name="T5" fmla="*/ 414161 h 1018381"/>
              <a:gd name="T6" fmla="*/ 134938 w 568325"/>
              <a:gd name="T7" fmla="*/ 252615 h 1018381"/>
              <a:gd name="T8" fmla="*/ 44450 w 568325"/>
              <a:gd name="T9" fmla="*/ 148084 h 1018381"/>
              <a:gd name="T10" fmla="*/ 6350 w 568325"/>
              <a:gd name="T11" fmla="*/ 81564 h 1018381"/>
              <a:gd name="T12" fmla="*/ 82550 w 568325"/>
              <a:gd name="T13" fmla="*/ 15045 h 1018381"/>
              <a:gd name="T14" fmla="*/ 387350 w 568325"/>
              <a:gd name="T15" fmla="*/ 5544 h 1018381"/>
              <a:gd name="T16" fmla="*/ 544513 w 568325"/>
              <a:gd name="T17" fmla="*/ 48305 h 1018381"/>
              <a:gd name="T18" fmla="*/ 530225 w 568325"/>
              <a:gd name="T19" fmla="*/ 167090 h 1018381"/>
              <a:gd name="T20" fmla="*/ 430213 w 568325"/>
              <a:gd name="T21" fmla="*/ 205101 h 1018381"/>
              <a:gd name="T22" fmla="*/ 377825 w 568325"/>
              <a:gd name="T23" fmla="*/ 352394 h 1018381"/>
              <a:gd name="T24" fmla="*/ 392113 w 568325"/>
              <a:gd name="T25" fmla="*/ 708747 h 1018381"/>
              <a:gd name="T26" fmla="*/ 463550 w 568325"/>
              <a:gd name="T27" fmla="*/ 970072 h 1018381"/>
              <a:gd name="T28" fmla="*/ 463550 w 568325"/>
              <a:gd name="T29" fmla="*/ 984326 h 1018381"/>
              <a:gd name="T30" fmla="*/ 77788 w 568325"/>
              <a:gd name="T31" fmla="*/ 989078 h 1018381"/>
              <a:gd name="T32" fmla="*/ 87313 w 568325"/>
              <a:gd name="T33" fmla="*/ 936812 h 1018381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68325"/>
              <a:gd name="T52" fmla="*/ 0 h 1018381"/>
              <a:gd name="T53" fmla="*/ 568325 w 568325"/>
              <a:gd name="T54" fmla="*/ 1018381 h 1018381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68325" h="1018381">
                <a:moveTo>
                  <a:pt x="87313" y="939006"/>
                </a:moveTo>
                <a:cubicBezTo>
                  <a:pt x="101601" y="897731"/>
                  <a:pt x="150813" y="831057"/>
                  <a:pt x="163513" y="743744"/>
                </a:cubicBezTo>
                <a:cubicBezTo>
                  <a:pt x="176213" y="656431"/>
                  <a:pt x="168276" y="496887"/>
                  <a:pt x="163513" y="415131"/>
                </a:cubicBezTo>
                <a:cubicBezTo>
                  <a:pt x="158751" y="333375"/>
                  <a:pt x="154782" y="297656"/>
                  <a:pt x="134938" y="253206"/>
                </a:cubicBezTo>
                <a:cubicBezTo>
                  <a:pt x="115094" y="208756"/>
                  <a:pt x="65881" y="177006"/>
                  <a:pt x="44450" y="148431"/>
                </a:cubicBezTo>
                <a:cubicBezTo>
                  <a:pt x="23019" y="119856"/>
                  <a:pt x="0" y="103981"/>
                  <a:pt x="6350" y="81756"/>
                </a:cubicBezTo>
                <a:cubicBezTo>
                  <a:pt x="12700" y="59531"/>
                  <a:pt x="19050" y="27781"/>
                  <a:pt x="82550" y="15081"/>
                </a:cubicBezTo>
                <a:cubicBezTo>
                  <a:pt x="146050" y="2381"/>
                  <a:pt x="310356" y="0"/>
                  <a:pt x="387350" y="5556"/>
                </a:cubicBezTo>
                <a:cubicBezTo>
                  <a:pt x="464344" y="11112"/>
                  <a:pt x="520701" y="21432"/>
                  <a:pt x="544513" y="48419"/>
                </a:cubicBezTo>
                <a:cubicBezTo>
                  <a:pt x="568325" y="75406"/>
                  <a:pt x="549275" y="141287"/>
                  <a:pt x="530225" y="167481"/>
                </a:cubicBezTo>
                <a:cubicBezTo>
                  <a:pt x="511175" y="193675"/>
                  <a:pt x="455613" y="174625"/>
                  <a:pt x="430213" y="205581"/>
                </a:cubicBezTo>
                <a:cubicBezTo>
                  <a:pt x="404813" y="236537"/>
                  <a:pt x="384175" y="269082"/>
                  <a:pt x="377825" y="353219"/>
                </a:cubicBezTo>
                <a:cubicBezTo>
                  <a:pt x="371475" y="437356"/>
                  <a:pt x="377826" y="607219"/>
                  <a:pt x="392113" y="710406"/>
                </a:cubicBezTo>
                <a:cubicBezTo>
                  <a:pt x="406400" y="813593"/>
                  <a:pt x="451644" y="926307"/>
                  <a:pt x="463550" y="972344"/>
                </a:cubicBezTo>
                <a:cubicBezTo>
                  <a:pt x="475456" y="1018381"/>
                  <a:pt x="527844" y="983456"/>
                  <a:pt x="463550" y="986631"/>
                </a:cubicBezTo>
                <a:cubicBezTo>
                  <a:pt x="399256" y="989806"/>
                  <a:pt x="142082" y="992981"/>
                  <a:pt x="77788" y="991394"/>
                </a:cubicBezTo>
                <a:cubicBezTo>
                  <a:pt x="13494" y="989807"/>
                  <a:pt x="73026" y="980281"/>
                  <a:pt x="87313" y="939006"/>
                </a:cubicBezTo>
                <a:close/>
              </a:path>
            </a:pathLst>
          </a:cu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1" name="CasellaDiTesto 150"/>
          <p:cNvSpPr txBox="1">
            <a:spLocks noChangeArrowheads="1"/>
          </p:cNvSpPr>
          <p:nvPr/>
        </p:nvSpPr>
        <p:spPr bwMode="auto">
          <a:xfrm>
            <a:off x="585788" y="3548063"/>
            <a:ext cx="346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latin typeface="Comic Sans MS" charset="0"/>
              </a:rPr>
              <a:t>?</a:t>
            </a:r>
          </a:p>
        </p:txBody>
      </p:sp>
      <p:sp>
        <p:nvSpPr>
          <p:cNvPr id="152" name="Figura a mano libera 151"/>
          <p:cNvSpPr>
            <a:spLocks noChangeArrowheads="1"/>
          </p:cNvSpPr>
          <p:nvPr/>
        </p:nvSpPr>
        <p:spPr bwMode="auto">
          <a:xfrm>
            <a:off x="447675" y="4914900"/>
            <a:ext cx="647700" cy="1062038"/>
          </a:xfrm>
          <a:custGeom>
            <a:avLst/>
            <a:gdLst>
              <a:gd name="T0" fmla="*/ 148859 w 648229"/>
              <a:gd name="T1" fmla="*/ 1050942 h 1062566"/>
              <a:gd name="T2" fmla="*/ 190035 w 648229"/>
              <a:gd name="T3" fmla="*/ 749766 h 1062566"/>
              <a:gd name="T4" fmla="*/ 183700 w 648229"/>
              <a:gd name="T5" fmla="*/ 565892 h 1062566"/>
              <a:gd name="T6" fmla="*/ 180532 w 648229"/>
              <a:gd name="T7" fmla="*/ 429570 h 1062566"/>
              <a:gd name="T8" fmla="*/ 69679 w 648229"/>
              <a:gd name="T9" fmla="*/ 261547 h 1062566"/>
              <a:gd name="T10" fmla="*/ 9501 w 648229"/>
              <a:gd name="T11" fmla="*/ 118885 h 1062566"/>
              <a:gd name="T12" fmla="*/ 63344 w 648229"/>
              <a:gd name="T13" fmla="*/ 39627 h 1062566"/>
              <a:gd name="T14" fmla="*/ 389570 w 648229"/>
              <a:gd name="T15" fmla="*/ 7925 h 1062566"/>
              <a:gd name="T16" fmla="*/ 595440 w 648229"/>
              <a:gd name="T17" fmla="*/ 87183 h 1062566"/>
              <a:gd name="T18" fmla="*/ 630279 w 648229"/>
              <a:gd name="T19" fmla="*/ 191800 h 1062566"/>
              <a:gd name="T20" fmla="*/ 497255 w 648229"/>
              <a:gd name="T21" fmla="*/ 245695 h 1062566"/>
              <a:gd name="T22" fmla="*/ 380068 w 648229"/>
              <a:gd name="T23" fmla="*/ 337633 h 1062566"/>
              <a:gd name="T24" fmla="*/ 326225 w 648229"/>
              <a:gd name="T25" fmla="*/ 486634 h 1062566"/>
              <a:gd name="T26" fmla="*/ 332559 w 648229"/>
              <a:gd name="T27" fmla="*/ 752937 h 1062566"/>
              <a:gd name="T28" fmla="*/ 357897 w 648229"/>
              <a:gd name="T29" fmla="*/ 981196 h 1062566"/>
              <a:gd name="T30" fmla="*/ 383235 w 648229"/>
              <a:gd name="T31" fmla="*/ 1035090 h 1062566"/>
              <a:gd name="T32" fmla="*/ 386370 w 648229"/>
              <a:gd name="T33" fmla="*/ 1038236 h 1062566"/>
              <a:gd name="T34" fmla="*/ 148859 w 648229"/>
              <a:gd name="T35" fmla="*/ 1050942 h 106256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648229"/>
              <a:gd name="T55" fmla="*/ 0 h 1062566"/>
              <a:gd name="T56" fmla="*/ 648229 w 648229"/>
              <a:gd name="T57" fmla="*/ 1062566 h 106256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648229" h="1062566">
                <a:moveTo>
                  <a:pt x="149225" y="1052512"/>
                </a:moveTo>
                <a:cubicBezTo>
                  <a:pt x="151342" y="1048808"/>
                  <a:pt x="184679" y="831850"/>
                  <a:pt x="190500" y="750887"/>
                </a:cubicBezTo>
                <a:cubicBezTo>
                  <a:pt x="196321" y="669925"/>
                  <a:pt x="185737" y="620183"/>
                  <a:pt x="184150" y="566737"/>
                </a:cubicBezTo>
                <a:cubicBezTo>
                  <a:pt x="182563" y="513291"/>
                  <a:pt x="200025" y="481012"/>
                  <a:pt x="180975" y="430212"/>
                </a:cubicBezTo>
                <a:cubicBezTo>
                  <a:pt x="161925" y="379412"/>
                  <a:pt x="98425" y="313795"/>
                  <a:pt x="69850" y="261937"/>
                </a:cubicBezTo>
                <a:cubicBezTo>
                  <a:pt x="41275" y="210079"/>
                  <a:pt x="10583" y="156104"/>
                  <a:pt x="9525" y="119062"/>
                </a:cubicBezTo>
                <a:cubicBezTo>
                  <a:pt x="8467" y="82020"/>
                  <a:pt x="0" y="58208"/>
                  <a:pt x="63500" y="39687"/>
                </a:cubicBezTo>
                <a:cubicBezTo>
                  <a:pt x="127000" y="21166"/>
                  <a:pt x="301625" y="0"/>
                  <a:pt x="390525" y="7937"/>
                </a:cubicBezTo>
                <a:cubicBezTo>
                  <a:pt x="479425" y="15874"/>
                  <a:pt x="556683" y="56620"/>
                  <a:pt x="596900" y="87312"/>
                </a:cubicBezTo>
                <a:cubicBezTo>
                  <a:pt x="637117" y="118004"/>
                  <a:pt x="648229" y="165629"/>
                  <a:pt x="631825" y="192087"/>
                </a:cubicBezTo>
                <a:cubicBezTo>
                  <a:pt x="615421" y="218545"/>
                  <a:pt x="540279" y="221720"/>
                  <a:pt x="498475" y="246062"/>
                </a:cubicBezTo>
                <a:cubicBezTo>
                  <a:pt x="456671" y="270404"/>
                  <a:pt x="409575" y="297920"/>
                  <a:pt x="381000" y="338137"/>
                </a:cubicBezTo>
                <a:cubicBezTo>
                  <a:pt x="352425" y="378354"/>
                  <a:pt x="334963" y="418041"/>
                  <a:pt x="327025" y="487362"/>
                </a:cubicBezTo>
                <a:cubicBezTo>
                  <a:pt x="319087" y="556683"/>
                  <a:pt x="328083" y="671512"/>
                  <a:pt x="333375" y="754062"/>
                </a:cubicBezTo>
                <a:cubicBezTo>
                  <a:pt x="338667" y="836612"/>
                  <a:pt x="350308" y="935566"/>
                  <a:pt x="358775" y="982662"/>
                </a:cubicBezTo>
                <a:cubicBezTo>
                  <a:pt x="367242" y="1029758"/>
                  <a:pt x="379418" y="1027116"/>
                  <a:pt x="384175" y="1036637"/>
                </a:cubicBezTo>
                <a:cubicBezTo>
                  <a:pt x="388932" y="1046158"/>
                  <a:pt x="426476" y="1037142"/>
                  <a:pt x="387318" y="1039788"/>
                </a:cubicBezTo>
                <a:cubicBezTo>
                  <a:pt x="348160" y="1042434"/>
                  <a:pt x="162983" y="1062566"/>
                  <a:pt x="149225" y="1052512"/>
                </a:cubicBezTo>
                <a:close/>
              </a:path>
            </a:pathLst>
          </a:cu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3" name="CasellaDiTesto 152"/>
          <p:cNvSpPr txBox="1">
            <a:spLocks noChangeArrowheads="1"/>
          </p:cNvSpPr>
          <p:nvPr/>
        </p:nvSpPr>
        <p:spPr bwMode="auto">
          <a:xfrm>
            <a:off x="569913" y="5659438"/>
            <a:ext cx="346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latin typeface="Comic Sans MS" charset="0"/>
              </a:rPr>
              <a:t>?</a:t>
            </a:r>
          </a:p>
        </p:txBody>
      </p:sp>
      <p:sp>
        <p:nvSpPr>
          <p:cNvPr id="154" name="Rettangolo arrotondato 153"/>
          <p:cNvSpPr>
            <a:spLocks noChangeArrowheads="1"/>
          </p:cNvSpPr>
          <p:nvPr/>
        </p:nvSpPr>
        <p:spPr bwMode="auto">
          <a:xfrm>
            <a:off x="487363" y="4040188"/>
            <a:ext cx="639762" cy="2968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5" name="Rettangolo arrotondato 154"/>
          <p:cNvSpPr>
            <a:spLocks noChangeArrowheads="1"/>
          </p:cNvSpPr>
          <p:nvPr/>
        </p:nvSpPr>
        <p:spPr bwMode="auto">
          <a:xfrm>
            <a:off x="5022850" y="4000500"/>
            <a:ext cx="641350" cy="2968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6" name="Figura a mano libera 155"/>
          <p:cNvSpPr>
            <a:spLocks noChangeArrowheads="1"/>
          </p:cNvSpPr>
          <p:nvPr/>
        </p:nvSpPr>
        <p:spPr bwMode="auto">
          <a:xfrm>
            <a:off x="6515100" y="2460625"/>
            <a:ext cx="2460625" cy="1066800"/>
          </a:xfrm>
          <a:custGeom>
            <a:avLst/>
            <a:gdLst>
              <a:gd name="T0" fmla="*/ 2459353 w 2461260"/>
              <a:gd name="T1" fmla="*/ 38100 h 1066800"/>
              <a:gd name="T2" fmla="*/ 1423836 w 2461260"/>
              <a:gd name="T3" fmla="*/ 45720 h 1066800"/>
              <a:gd name="T4" fmla="*/ 1126887 w 2461260"/>
              <a:gd name="T5" fmla="*/ 312420 h 1066800"/>
              <a:gd name="T6" fmla="*/ 822324 w 2461260"/>
              <a:gd name="T7" fmla="*/ 685800 h 1066800"/>
              <a:gd name="T8" fmla="*/ 426390 w 2461260"/>
              <a:gd name="T9" fmla="*/ 944880 h 1066800"/>
              <a:gd name="T10" fmla="*/ 0 w 2461260"/>
              <a:gd name="T11" fmla="*/ 1066800 h 10668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61260"/>
              <a:gd name="T19" fmla="*/ 0 h 1066800"/>
              <a:gd name="T20" fmla="*/ 2461260 w 2461260"/>
              <a:gd name="T21" fmla="*/ 1066800 h 10668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61260" h="1066800">
                <a:moveTo>
                  <a:pt x="2461260" y="38100"/>
                </a:moveTo>
                <a:cubicBezTo>
                  <a:pt x="2054225" y="19050"/>
                  <a:pt x="1647190" y="0"/>
                  <a:pt x="1424940" y="45720"/>
                </a:cubicBezTo>
                <a:cubicBezTo>
                  <a:pt x="1202690" y="91440"/>
                  <a:pt x="1228090" y="205740"/>
                  <a:pt x="1127760" y="312420"/>
                </a:cubicBezTo>
                <a:cubicBezTo>
                  <a:pt x="1027430" y="419100"/>
                  <a:pt x="939800" y="580390"/>
                  <a:pt x="822960" y="685800"/>
                </a:cubicBezTo>
                <a:cubicBezTo>
                  <a:pt x="706120" y="791210"/>
                  <a:pt x="563880" y="881380"/>
                  <a:pt x="426720" y="944880"/>
                </a:cubicBezTo>
                <a:cubicBezTo>
                  <a:pt x="289560" y="1008380"/>
                  <a:pt x="144780" y="1037590"/>
                  <a:pt x="0" y="1066800"/>
                </a:cubicBezTo>
              </a:path>
            </a:pathLst>
          </a:custGeom>
          <a:noFill/>
          <a:ln w="762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7" name="Figura a mano libera 156"/>
          <p:cNvSpPr>
            <a:spLocks noChangeArrowheads="1"/>
          </p:cNvSpPr>
          <p:nvPr/>
        </p:nvSpPr>
        <p:spPr bwMode="auto">
          <a:xfrm>
            <a:off x="4938713" y="2692400"/>
            <a:ext cx="1030287" cy="1214438"/>
          </a:xfrm>
          <a:custGeom>
            <a:avLst/>
            <a:gdLst>
              <a:gd name="T0" fmla="*/ 152401 w 1030289"/>
              <a:gd name="T1" fmla="*/ 1181832 h 1213643"/>
              <a:gd name="T2" fmla="*/ 209551 w 1030289"/>
              <a:gd name="T3" fmla="*/ 995728 h 1213643"/>
              <a:gd name="T4" fmla="*/ 219076 w 1030289"/>
              <a:gd name="T5" fmla="*/ 623523 h 1213643"/>
              <a:gd name="T6" fmla="*/ 190501 w 1030289"/>
              <a:gd name="T7" fmla="*/ 446964 h 1213643"/>
              <a:gd name="T8" fmla="*/ 66676 w 1030289"/>
              <a:gd name="T9" fmla="*/ 246545 h 1213643"/>
              <a:gd name="T10" fmla="*/ 19051 w 1030289"/>
              <a:gd name="T11" fmla="*/ 117705 h 1213643"/>
              <a:gd name="T12" fmla="*/ 71438 w 1030289"/>
              <a:gd name="T13" fmla="*/ 46127 h 1213643"/>
              <a:gd name="T14" fmla="*/ 447673 w 1030289"/>
              <a:gd name="T15" fmla="*/ 7952 h 1213643"/>
              <a:gd name="T16" fmla="*/ 928682 w 1030289"/>
              <a:gd name="T17" fmla="*/ 17495 h 1213643"/>
              <a:gd name="T18" fmla="*/ 1028695 w 1030289"/>
              <a:gd name="T19" fmla="*/ 112934 h 1213643"/>
              <a:gd name="T20" fmla="*/ 919157 w 1030289"/>
              <a:gd name="T21" fmla="*/ 174967 h 1213643"/>
              <a:gd name="T22" fmla="*/ 576260 w 1030289"/>
              <a:gd name="T23" fmla="*/ 275177 h 1213643"/>
              <a:gd name="T24" fmla="*/ 438148 w 1030289"/>
              <a:gd name="T25" fmla="*/ 384930 h 1213643"/>
              <a:gd name="T26" fmla="*/ 414335 w 1030289"/>
              <a:gd name="T27" fmla="*/ 661698 h 1213643"/>
              <a:gd name="T28" fmla="*/ 385760 w 1030289"/>
              <a:gd name="T29" fmla="*/ 862116 h 1213643"/>
              <a:gd name="T30" fmla="*/ 400048 w 1030289"/>
              <a:gd name="T31" fmla="*/ 1095938 h 1213643"/>
              <a:gd name="T32" fmla="*/ 457198 w 1030289"/>
              <a:gd name="T33" fmla="*/ 1196147 h 1213643"/>
              <a:gd name="T34" fmla="*/ 457198 w 1030289"/>
              <a:gd name="T35" fmla="*/ 1200919 h 1213643"/>
              <a:gd name="T36" fmla="*/ 152401 w 1030289"/>
              <a:gd name="T37" fmla="*/ 1181832 h 121364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30289"/>
              <a:gd name="T58" fmla="*/ 0 h 1213643"/>
              <a:gd name="T59" fmla="*/ 1030289 w 1030289"/>
              <a:gd name="T60" fmla="*/ 1213643 h 1213643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30289" h="1213643">
                <a:moveTo>
                  <a:pt x="152401" y="1179512"/>
                </a:moveTo>
                <a:cubicBezTo>
                  <a:pt x="111126" y="1145381"/>
                  <a:pt x="198439" y="1086643"/>
                  <a:pt x="209551" y="993774"/>
                </a:cubicBezTo>
                <a:cubicBezTo>
                  <a:pt x="220663" y="900905"/>
                  <a:pt x="222251" y="713580"/>
                  <a:pt x="219076" y="622299"/>
                </a:cubicBezTo>
                <a:cubicBezTo>
                  <a:pt x="215901" y="531018"/>
                  <a:pt x="215901" y="508793"/>
                  <a:pt x="190501" y="446087"/>
                </a:cubicBezTo>
                <a:cubicBezTo>
                  <a:pt x="165101" y="383381"/>
                  <a:pt x="95251" y="300831"/>
                  <a:pt x="66676" y="246062"/>
                </a:cubicBezTo>
                <a:cubicBezTo>
                  <a:pt x="38101" y="191293"/>
                  <a:pt x="18257" y="150811"/>
                  <a:pt x="19051" y="117474"/>
                </a:cubicBezTo>
                <a:cubicBezTo>
                  <a:pt x="19845" y="84137"/>
                  <a:pt x="0" y="64293"/>
                  <a:pt x="71438" y="46037"/>
                </a:cubicBezTo>
                <a:cubicBezTo>
                  <a:pt x="142876" y="27781"/>
                  <a:pt x="304801" y="12700"/>
                  <a:pt x="447676" y="7937"/>
                </a:cubicBezTo>
                <a:cubicBezTo>
                  <a:pt x="590551" y="3175"/>
                  <a:pt x="831851" y="0"/>
                  <a:pt x="928688" y="17462"/>
                </a:cubicBezTo>
                <a:cubicBezTo>
                  <a:pt x="1025526" y="34925"/>
                  <a:pt x="1030289" y="86518"/>
                  <a:pt x="1028701" y="112712"/>
                </a:cubicBezTo>
                <a:cubicBezTo>
                  <a:pt x="1027114" y="138906"/>
                  <a:pt x="994569" y="147637"/>
                  <a:pt x="919163" y="174624"/>
                </a:cubicBezTo>
                <a:cubicBezTo>
                  <a:pt x="843757" y="201612"/>
                  <a:pt x="656432" y="239712"/>
                  <a:pt x="576263" y="274637"/>
                </a:cubicBezTo>
                <a:cubicBezTo>
                  <a:pt x="496094" y="309562"/>
                  <a:pt x="465139" y="319880"/>
                  <a:pt x="438151" y="384174"/>
                </a:cubicBezTo>
                <a:cubicBezTo>
                  <a:pt x="411164" y="448468"/>
                  <a:pt x="423069" y="581024"/>
                  <a:pt x="414338" y="660399"/>
                </a:cubicBezTo>
                <a:cubicBezTo>
                  <a:pt x="405607" y="739774"/>
                  <a:pt x="388144" y="788193"/>
                  <a:pt x="385763" y="860424"/>
                </a:cubicBezTo>
                <a:cubicBezTo>
                  <a:pt x="383382" y="932655"/>
                  <a:pt x="388145" y="1038225"/>
                  <a:pt x="400051" y="1093787"/>
                </a:cubicBezTo>
                <a:cubicBezTo>
                  <a:pt x="411957" y="1149350"/>
                  <a:pt x="447676" y="1176337"/>
                  <a:pt x="457201" y="1193799"/>
                </a:cubicBezTo>
                <a:cubicBezTo>
                  <a:pt x="466726" y="1211262"/>
                  <a:pt x="508001" y="1198562"/>
                  <a:pt x="457201" y="1198562"/>
                </a:cubicBezTo>
                <a:cubicBezTo>
                  <a:pt x="406401" y="1198562"/>
                  <a:pt x="193676" y="1213643"/>
                  <a:pt x="152401" y="1179512"/>
                </a:cubicBezTo>
                <a:close/>
              </a:path>
            </a:pathLst>
          </a:cu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cxnSp>
        <p:nvCxnSpPr>
          <p:cNvPr id="158" name="Connettore 2 157"/>
          <p:cNvCxnSpPr>
            <a:cxnSpLocks noChangeShapeType="1"/>
          </p:cNvCxnSpPr>
          <p:nvPr/>
        </p:nvCxnSpPr>
        <p:spPr bwMode="auto">
          <a:xfrm>
            <a:off x="5667375" y="2832100"/>
            <a:ext cx="557213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9" name="Figura a mano libera 158"/>
          <p:cNvSpPr>
            <a:spLocks noChangeArrowheads="1"/>
          </p:cNvSpPr>
          <p:nvPr/>
        </p:nvSpPr>
        <p:spPr bwMode="auto">
          <a:xfrm>
            <a:off x="6343650" y="4810125"/>
            <a:ext cx="2647950" cy="1343025"/>
          </a:xfrm>
          <a:custGeom>
            <a:avLst/>
            <a:gdLst>
              <a:gd name="T0" fmla="*/ 2647950 w 2647950"/>
              <a:gd name="T1" fmla="*/ 0 h 1343025"/>
              <a:gd name="T2" fmla="*/ 2176462 w 2647950"/>
              <a:gd name="T3" fmla="*/ 566738 h 1343025"/>
              <a:gd name="T4" fmla="*/ 1724025 w 2647950"/>
              <a:gd name="T5" fmla="*/ 990600 h 1343025"/>
              <a:gd name="T6" fmla="*/ 881063 w 2647950"/>
              <a:gd name="T7" fmla="*/ 1252538 h 1343025"/>
              <a:gd name="T8" fmla="*/ 0 w 2647950"/>
              <a:gd name="T9" fmla="*/ 1343025 h 13430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47950"/>
              <a:gd name="T16" fmla="*/ 0 h 1343025"/>
              <a:gd name="T17" fmla="*/ 2647950 w 2647950"/>
              <a:gd name="T18" fmla="*/ 1343025 h 134302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47950" h="1343025">
                <a:moveTo>
                  <a:pt x="2647950" y="0"/>
                </a:moveTo>
                <a:cubicBezTo>
                  <a:pt x="2489200" y="200819"/>
                  <a:pt x="2330451" y="401638"/>
                  <a:pt x="2176463" y="566738"/>
                </a:cubicBezTo>
                <a:cubicBezTo>
                  <a:pt x="2022476" y="731838"/>
                  <a:pt x="1939925" y="876300"/>
                  <a:pt x="1724025" y="990600"/>
                </a:cubicBezTo>
                <a:cubicBezTo>
                  <a:pt x="1508125" y="1104900"/>
                  <a:pt x="1168400" y="1193801"/>
                  <a:pt x="881063" y="1252538"/>
                </a:cubicBezTo>
                <a:cubicBezTo>
                  <a:pt x="593726" y="1311275"/>
                  <a:pt x="296863" y="1327150"/>
                  <a:pt x="0" y="1343025"/>
                </a:cubicBezTo>
              </a:path>
            </a:pathLst>
          </a:custGeom>
          <a:noFill/>
          <a:ln w="76200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60" name="Figura a mano libera 159"/>
          <p:cNvSpPr>
            <a:spLocks noChangeArrowheads="1"/>
          </p:cNvSpPr>
          <p:nvPr/>
        </p:nvSpPr>
        <p:spPr bwMode="auto">
          <a:xfrm>
            <a:off x="4927600" y="4932363"/>
            <a:ext cx="1724025" cy="1169987"/>
          </a:xfrm>
          <a:custGeom>
            <a:avLst/>
            <a:gdLst>
              <a:gd name="T0" fmla="*/ 292099 w 1724024"/>
              <a:gd name="T1" fmla="*/ 1127034 h 1169194"/>
              <a:gd name="T2" fmla="*/ 363537 w 1724024"/>
              <a:gd name="T3" fmla="*/ 931374 h 1169194"/>
              <a:gd name="T4" fmla="*/ 354012 w 1724024"/>
              <a:gd name="T5" fmla="*/ 583004 h 1169194"/>
              <a:gd name="T6" fmla="*/ 287337 w 1724024"/>
              <a:gd name="T7" fmla="*/ 325304 h 1169194"/>
              <a:gd name="T8" fmla="*/ 182562 w 1724024"/>
              <a:gd name="T9" fmla="*/ 220316 h 1169194"/>
              <a:gd name="T10" fmla="*/ 87312 w 1724024"/>
              <a:gd name="T11" fmla="*/ 182138 h 1169194"/>
              <a:gd name="T12" fmla="*/ 115887 w 1724024"/>
              <a:gd name="T13" fmla="*/ 91468 h 1169194"/>
              <a:gd name="T14" fmla="*/ 782637 w 1724024"/>
              <a:gd name="T15" fmla="*/ 38972 h 1169194"/>
              <a:gd name="T16" fmla="*/ 1373190 w 1724024"/>
              <a:gd name="T17" fmla="*/ 5569 h 1169194"/>
              <a:gd name="T18" fmla="*/ 1625602 w 1724024"/>
              <a:gd name="T19" fmla="*/ 10340 h 1169194"/>
              <a:gd name="T20" fmla="*/ 1720852 w 1724024"/>
              <a:gd name="T21" fmla="*/ 67607 h 1169194"/>
              <a:gd name="T22" fmla="*/ 1644652 w 1724024"/>
              <a:gd name="T23" fmla="*/ 148735 h 1169194"/>
              <a:gd name="T24" fmla="*/ 1339852 w 1724024"/>
              <a:gd name="T25" fmla="*/ 244177 h 1169194"/>
              <a:gd name="T26" fmla="*/ 973140 w 1724024"/>
              <a:gd name="T27" fmla="*/ 306216 h 1169194"/>
              <a:gd name="T28" fmla="*/ 687387 w 1724024"/>
              <a:gd name="T29" fmla="*/ 287127 h 1169194"/>
              <a:gd name="T30" fmla="*/ 539749 w 1724024"/>
              <a:gd name="T31" fmla="*/ 306216 h 1169194"/>
              <a:gd name="T32" fmla="*/ 463549 w 1724024"/>
              <a:gd name="T33" fmla="*/ 578232 h 1169194"/>
              <a:gd name="T34" fmla="*/ 444499 w 1724024"/>
              <a:gd name="T35" fmla="*/ 869335 h 1169194"/>
              <a:gd name="T36" fmla="*/ 473074 w 1724024"/>
              <a:gd name="T37" fmla="*/ 1107945 h 1169194"/>
              <a:gd name="T38" fmla="*/ 482599 w 1724024"/>
              <a:gd name="T39" fmla="*/ 1155667 h 1169194"/>
              <a:gd name="T40" fmla="*/ 482599 w 1724024"/>
              <a:gd name="T41" fmla="*/ 1155667 h 1169194"/>
              <a:gd name="T42" fmla="*/ 444499 w 1724024"/>
              <a:gd name="T43" fmla="*/ 1169984 h 1169194"/>
              <a:gd name="T44" fmla="*/ 292099 w 1724024"/>
              <a:gd name="T45" fmla="*/ 1127034 h 116919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24024"/>
              <a:gd name="T70" fmla="*/ 0 h 1169194"/>
              <a:gd name="T71" fmla="*/ 1724024 w 1724024"/>
              <a:gd name="T72" fmla="*/ 1169194 h 116919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24024" h="1169194">
                <a:moveTo>
                  <a:pt x="292099" y="1124744"/>
                </a:moveTo>
                <a:cubicBezTo>
                  <a:pt x="278605" y="1085057"/>
                  <a:pt x="353218" y="1019969"/>
                  <a:pt x="363537" y="929482"/>
                </a:cubicBezTo>
                <a:cubicBezTo>
                  <a:pt x="373856" y="838995"/>
                  <a:pt x="366712" y="682625"/>
                  <a:pt x="354012" y="581819"/>
                </a:cubicBezTo>
                <a:cubicBezTo>
                  <a:pt x="341312" y="481013"/>
                  <a:pt x="315912" y="384969"/>
                  <a:pt x="287337" y="324644"/>
                </a:cubicBezTo>
                <a:cubicBezTo>
                  <a:pt x="258762" y="264319"/>
                  <a:pt x="215899" y="243681"/>
                  <a:pt x="182562" y="219869"/>
                </a:cubicBezTo>
                <a:cubicBezTo>
                  <a:pt x="149225" y="196057"/>
                  <a:pt x="98425" y="203200"/>
                  <a:pt x="87312" y="181769"/>
                </a:cubicBezTo>
                <a:cubicBezTo>
                  <a:pt x="76199" y="160338"/>
                  <a:pt x="0" y="115094"/>
                  <a:pt x="115887" y="91282"/>
                </a:cubicBezTo>
                <a:cubicBezTo>
                  <a:pt x="231774" y="67470"/>
                  <a:pt x="573087" y="53181"/>
                  <a:pt x="782637" y="38894"/>
                </a:cubicBezTo>
                <a:cubicBezTo>
                  <a:pt x="992187" y="24607"/>
                  <a:pt x="1232693" y="10320"/>
                  <a:pt x="1373187" y="5557"/>
                </a:cubicBezTo>
                <a:cubicBezTo>
                  <a:pt x="1513681" y="795"/>
                  <a:pt x="1567655" y="0"/>
                  <a:pt x="1625599" y="10319"/>
                </a:cubicBezTo>
                <a:cubicBezTo>
                  <a:pt x="1683543" y="20638"/>
                  <a:pt x="1717674" y="44450"/>
                  <a:pt x="1720849" y="67469"/>
                </a:cubicBezTo>
                <a:cubicBezTo>
                  <a:pt x="1724024" y="90488"/>
                  <a:pt x="1708149" y="119063"/>
                  <a:pt x="1644649" y="148432"/>
                </a:cubicBezTo>
                <a:cubicBezTo>
                  <a:pt x="1581149" y="177801"/>
                  <a:pt x="1451768" y="217488"/>
                  <a:pt x="1339849" y="243682"/>
                </a:cubicBezTo>
                <a:cubicBezTo>
                  <a:pt x="1227930" y="269876"/>
                  <a:pt x="1081881" y="298450"/>
                  <a:pt x="973137" y="305594"/>
                </a:cubicBezTo>
                <a:cubicBezTo>
                  <a:pt x="864393" y="312738"/>
                  <a:pt x="759618" y="286544"/>
                  <a:pt x="687387" y="286544"/>
                </a:cubicBezTo>
                <a:cubicBezTo>
                  <a:pt x="615156" y="286544"/>
                  <a:pt x="577055" y="257175"/>
                  <a:pt x="539749" y="305594"/>
                </a:cubicBezTo>
                <a:cubicBezTo>
                  <a:pt x="502443" y="354013"/>
                  <a:pt x="479424" y="483395"/>
                  <a:pt x="463549" y="577057"/>
                </a:cubicBezTo>
                <a:cubicBezTo>
                  <a:pt x="447674" y="670719"/>
                  <a:pt x="442912" y="779463"/>
                  <a:pt x="444499" y="867569"/>
                </a:cubicBezTo>
                <a:cubicBezTo>
                  <a:pt x="446087" y="955675"/>
                  <a:pt x="466724" y="1058069"/>
                  <a:pt x="473074" y="1105694"/>
                </a:cubicBezTo>
                <a:cubicBezTo>
                  <a:pt x="479424" y="1153319"/>
                  <a:pt x="482599" y="1153319"/>
                  <a:pt x="482599" y="1153319"/>
                </a:cubicBezTo>
                <a:cubicBezTo>
                  <a:pt x="476249" y="1155700"/>
                  <a:pt x="471486" y="1166020"/>
                  <a:pt x="444499" y="1167607"/>
                </a:cubicBezTo>
                <a:cubicBezTo>
                  <a:pt x="417512" y="1169194"/>
                  <a:pt x="305593" y="1164431"/>
                  <a:pt x="292099" y="1124744"/>
                </a:cubicBezTo>
                <a:close/>
              </a:path>
            </a:pathLst>
          </a:cu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61" name="Rettangolo arrotondato 160"/>
          <p:cNvSpPr>
            <a:spLocks noChangeArrowheads="1"/>
          </p:cNvSpPr>
          <p:nvPr/>
        </p:nvSpPr>
        <p:spPr bwMode="auto">
          <a:xfrm>
            <a:off x="5022850" y="6264275"/>
            <a:ext cx="641350" cy="29686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2" name="Rettangolo arrotondato 41"/>
          <p:cNvSpPr>
            <a:spLocks noChangeArrowheads="1"/>
          </p:cNvSpPr>
          <p:nvPr/>
        </p:nvSpPr>
        <p:spPr bwMode="auto">
          <a:xfrm>
            <a:off x="487363" y="6072188"/>
            <a:ext cx="639762" cy="29686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4" name="Text Box 10"/>
          <p:cNvSpPr txBox="1">
            <a:spLocks noChangeArrowheads="1"/>
          </p:cNvSpPr>
          <p:nvPr/>
        </p:nvSpPr>
        <p:spPr bwMode="auto">
          <a:xfrm>
            <a:off x="5707063" y="3651250"/>
            <a:ext cx="3425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>
                <a:latin typeface="Comic Sans MS" charset="0"/>
              </a:rPr>
              <a:t>Very deep bathymetry</a:t>
            </a:r>
          </a:p>
        </p:txBody>
      </p:sp>
      <p:cxnSp>
        <p:nvCxnSpPr>
          <p:cNvPr id="46" name="Connettore 2 45"/>
          <p:cNvCxnSpPr/>
          <p:nvPr/>
        </p:nvCxnSpPr>
        <p:spPr>
          <a:xfrm rot="5400000">
            <a:off x="6523037" y="4346576"/>
            <a:ext cx="866775" cy="1841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/>
      <p:bldP spid="152" grpId="0" animBg="1"/>
      <p:bldP spid="153" grpId="0"/>
      <p:bldP spid="154" grpId="0" animBg="1"/>
      <p:bldP spid="155" grpId="0" animBg="1"/>
      <p:bldP spid="156" grpId="0" animBg="1"/>
      <p:bldP spid="157" grpId="0" animBg="1"/>
      <p:bldP spid="159" grpId="0" animBg="1"/>
      <p:bldP spid="160" grpId="0" animBg="1"/>
      <p:bldP spid="161" grpId="0" animBg="1"/>
      <p:bldP spid="4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37250" y="2763838"/>
            <a:ext cx="3206750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Why a mantle plume?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103" name="Text Box 3"/>
          <p:cNvSpPr txBox="1">
            <a:spLocks noChangeArrowheads="1"/>
          </p:cNvSpPr>
          <p:nvPr/>
        </p:nvSpPr>
        <p:spPr bwMode="auto">
          <a:xfrm>
            <a:off x="5961063" y="3646488"/>
            <a:ext cx="3079750" cy="3165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5) Geochemical similarities among different Cenozoic anorogenic igneous rocks emplaced in the Alpine foreland.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9700" y="1643063"/>
            <a:ext cx="5556250" cy="3656012"/>
            <a:chOff x="292" y="434"/>
            <a:chExt cx="4936" cy="3687"/>
          </a:xfrm>
        </p:grpSpPr>
        <p:sp>
          <p:nvSpPr>
            <p:cNvPr id="45067" name="Rectangle 3"/>
            <p:cNvSpPr>
              <a:spLocks noChangeArrowheads="1"/>
            </p:cNvSpPr>
            <p:nvPr/>
          </p:nvSpPr>
          <p:spPr bwMode="auto">
            <a:xfrm>
              <a:off x="292" y="434"/>
              <a:ext cx="4936" cy="3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0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" y="495"/>
              <a:ext cx="4665" cy="3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8" name="Rectangle 9"/>
          <p:cNvSpPr>
            <a:spLocks noChangeArrowheads="1"/>
          </p:cNvSpPr>
          <p:nvPr/>
        </p:nvSpPr>
        <p:spPr bwMode="auto">
          <a:xfrm>
            <a:off x="1719263" y="1793875"/>
            <a:ext cx="158750" cy="3100388"/>
          </a:xfrm>
          <a:prstGeom prst="rect">
            <a:avLst/>
          </a:prstGeom>
          <a:solidFill>
            <a:srgbClr val="0000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" name="Freeform 8"/>
          <p:cNvSpPr>
            <a:spLocks/>
          </p:cNvSpPr>
          <p:nvPr/>
        </p:nvSpPr>
        <p:spPr bwMode="auto">
          <a:xfrm>
            <a:off x="946150" y="2611438"/>
            <a:ext cx="4703763" cy="2043112"/>
          </a:xfrm>
          <a:custGeom>
            <a:avLst/>
            <a:gdLst>
              <a:gd name="T0" fmla="*/ 2147483647 w 4178"/>
              <a:gd name="T1" fmla="*/ 2147483647 h 2061"/>
              <a:gd name="T2" fmla="*/ 2147483647 w 4178"/>
              <a:gd name="T3" fmla="*/ 2147483647 h 2061"/>
              <a:gd name="T4" fmla="*/ 2147483647 w 4178"/>
              <a:gd name="T5" fmla="*/ 2147483647 h 2061"/>
              <a:gd name="T6" fmla="*/ 2147483647 w 4178"/>
              <a:gd name="T7" fmla="*/ 2147483647 h 2061"/>
              <a:gd name="T8" fmla="*/ 2147483647 w 4178"/>
              <a:gd name="T9" fmla="*/ 2147483647 h 2061"/>
              <a:gd name="T10" fmla="*/ 2147483647 w 4178"/>
              <a:gd name="T11" fmla="*/ 2147483647 h 2061"/>
              <a:gd name="T12" fmla="*/ 2147483647 w 4178"/>
              <a:gd name="T13" fmla="*/ 2147483647 h 2061"/>
              <a:gd name="T14" fmla="*/ 2147483647 w 4178"/>
              <a:gd name="T15" fmla="*/ 2147483647 h 2061"/>
              <a:gd name="T16" fmla="*/ 2147483647 w 4178"/>
              <a:gd name="T17" fmla="*/ 2147483647 h 2061"/>
              <a:gd name="T18" fmla="*/ 2147483647 w 4178"/>
              <a:gd name="T19" fmla="*/ 2147483647 h 2061"/>
              <a:gd name="T20" fmla="*/ 2147483647 w 4178"/>
              <a:gd name="T21" fmla="*/ 2147483647 h 2061"/>
              <a:gd name="T22" fmla="*/ 2147483647 w 4178"/>
              <a:gd name="T23" fmla="*/ 2147483647 h 2061"/>
              <a:gd name="T24" fmla="*/ 2147483647 w 4178"/>
              <a:gd name="T25" fmla="*/ 2147483647 h 20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178"/>
              <a:gd name="T40" fmla="*/ 0 h 2061"/>
              <a:gd name="T41" fmla="*/ 4178 w 4178"/>
              <a:gd name="T42" fmla="*/ 2061 h 206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178" h="2061">
                <a:moveTo>
                  <a:pt x="87" y="797"/>
                </a:moveTo>
                <a:cubicBezTo>
                  <a:pt x="74" y="720"/>
                  <a:pt x="63" y="409"/>
                  <a:pt x="69" y="319"/>
                </a:cubicBezTo>
                <a:cubicBezTo>
                  <a:pt x="75" y="229"/>
                  <a:pt x="0" y="303"/>
                  <a:pt x="122" y="257"/>
                </a:cubicBezTo>
                <a:cubicBezTo>
                  <a:pt x="244" y="211"/>
                  <a:pt x="507" y="0"/>
                  <a:pt x="804" y="44"/>
                </a:cubicBezTo>
                <a:cubicBezTo>
                  <a:pt x="1101" y="88"/>
                  <a:pt x="1401" y="276"/>
                  <a:pt x="1903" y="523"/>
                </a:cubicBezTo>
                <a:cubicBezTo>
                  <a:pt x="2405" y="770"/>
                  <a:pt x="3486" y="1348"/>
                  <a:pt x="3817" y="1524"/>
                </a:cubicBezTo>
                <a:cubicBezTo>
                  <a:pt x="4148" y="1700"/>
                  <a:pt x="3881" y="1514"/>
                  <a:pt x="3888" y="1577"/>
                </a:cubicBezTo>
                <a:cubicBezTo>
                  <a:pt x="3895" y="1640"/>
                  <a:pt x="3878" y="1855"/>
                  <a:pt x="3862" y="1905"/>
                </a:cubicBezTo>
                <a:cubicBezTo>
                  <a:pt x="3846" y="1955"/>
                  <a:pt x="4178" y="2061"/>
                  <a:pt x="3791" y="1879"/>
                </a:cubicBezTo>
                <a:cubicBezTo>
                  <a:pt x="3404" y="1697"/>
                  <a:pt x="2054" y="1046"/>
                  <a:pt x="1540" y="815"/>
                </a:cubicBezTo>
                <a:cubicBezTo>
                  <a:pt x="1026" y="584"/>
                  <a:pt x="937" y="512"/>
                  <a:pt x="707" y="496"/>
                </a:cubicBezTo>
                <a:cubicBezTo>
                  <a:pt x="477" y="480"/>
                  <a:pt x="261" y="668"/>
                  <a:pt x="158" y="718"/>
                </a:cubicBezTo>
                <a:cubicBezTo>
                  <a:pt x="55" y="768"/>
                  <a:pt x="102" y="781"/>
                  <a:pt x="87" y="797"/>
                </a:cubicBezTo>
                <a:close/>
              </a:path>
            </a:pathLst>
          </a:cu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0" name="Oval 10"/>
          <p:cNvSpPr>
            <a:spLocks noChangeArrowheads="1"/>
          </p:cNvSpPr>
          <p:nvPr/>
        </p:nvSpPr>
        <p:spPr bwMode="auto">
          <a:xfrm>
            <a:off x="1585913" y="5046663"/>
            <a:ext cx="279400" cy="2190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Oval 11"/>
          <p:cNvSpPr>
            <a:spLocks noChangeArrowheads="1"/>
          </p:cNvSpPr>
          <p:nvPr/>
        </p:nvSpPr>
        <p:spPr bwMode="auto">
          <a:xfrm>
            <a:off x="1752600" y="4878388"/>
            <a:ext cx="280988" cy="21907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" name="Text Box 6"/>
          <p:cNvSpPr txBox="1">
            <a:spLocks noChangeArrowheads="1"/>
          </p:cNvSpPr>
          <p:nvPr/>
        </p:nvSpPr>
        <p:spPr bwMode="auto">
          <a:xfrm>
            <a:off x="846138" y="3914775"/>
            <a:ext cx="36845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>
                <a:latin typeface="Comic Sans MS" charset="0"/>
              </a:rPr>
              <a:t>Typical bell-shaped pattern peaking at Nb-Ta and with high HFSE-LILE ratios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8" grpId="0" animBg="1"/>
      <p:bldP spid="109" grpId="0" animBg="1"/>
      <p:bldP spid="110" grpId="0" animBg="1"/>
      <p:bldP spid="1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937250" y="2763838"/>
            <a:ext cx="3206750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Why a mantle plume?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103" name="Text Box 3"/>
          <p:cNvSpPr txBox="1">
            <a:spLocks noChangeArrowheads="1"/>
          </p:cNvSpPr>
          <p:nvPr/>
        </p:nvSpPr>
        <p:spPr bwMode="auto">
          <a:xfrm>
            <a:off x="5961063" y="3646488"/>
            <a:ext cx="3079750" cy="3165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5) Geochemical similarities among different Cenozoic anorogenic igneous rocks emplaced in the Alpine foreland.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69863" y="1574800"/>
            <a:ext cx="5721350" cy="4064000"/>
            <a:chOff x="292" y="434"/>
            <a:chExt cx="4936" cy="3687"/>
          </a:xfrm>
        </p:grpSpPr>
        <p:sp>
          <p:nvSpPr>
            <p:cNvPr id="46090" name="Rectangle 3"/>
            <p:cNvSpPr>
              <a:spLocks noChangeArrowheads="1"/>
            </p:cNvSpPr>
            <p:nvPr/>
          </p:nvSpPr>
          <p:spPr bwMode="auto">
            <a:xfrm>
              <a:off x="292" y="434"/>
              <a:ext cx="4936" cy="36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609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" y="483"/>
              <a:ext cx="4810" cy="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82563" y="5640388"/>
            <a:ext cx="5707062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Comic Sans MS" charset="0"/>
              </a:rPr>
              <a:t>Large isotopic variation: mixing of partial melts of asthenospheric (EAR-like) with enriched lithospheric mantle sources, combined with both upper and lower crustal contamination.</a:t>
            </a:r>
            <a:endParaRPr lang="it-IT">
              <a:latin typeface="Comic Sans MS" charset="0"/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114800" y="2641600"/>
            <a:ext cx="1590675" cy="488950"/>
            <a:chOff x="4271" y="1391"/>
            <a:chExt cx="1372" cy="443"/>
          </a:xfrm>
        </p:grpSpPr>
        <p:sp>
          <p:nvSpPr>
            <p:cNvPr id="46088" name="AutoShape 6"/>
            <p:cNvSpPr>
              <a:spLocks noChangeArrowheads="1"/>
            </p:cNvSpPr>
            <p:nvPr/>
          </p:nvSpPr>
          <p:spPr bwMode="auto">
            <a:xfrm>
              <a:off x="4271" y="1391"/>
              <a:ext cx="1372" cy="443"/>
            </a:xfrm>
            <a:prstGeom prst="rightArrow">
              <a:avLst>
                <a:gd name="adj1" fmla="val 50000"/>
                <a:gd name="adj2" fmla="val 77427"/>
              </a:avLst>
            </a:prstGeom>
            <a:solidFill>
              <a:srgbClr val="FFFF00">
                <a:alpha val="7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089" name="Text Box 7"/>
            <p:cNvSpPr txBox="1">
              <a:spLocks noChangeArrowheads="1"/>
            </p:cNvSpPr>
            <p:nvPr/>
          </p:nvSpPr>
          <p:spPr bwMode="auto">
            <a:xfrm>
              <a:off x="4359" y="1481"/>
              <a:ext cx="1062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400"/>
                <a:t>Up to 0.712!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7150" y="273050"/>
            <a:ext cx="5359400" cy="1643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How to explain the igneous activity and the development of continental rifting in the Alpine foreland: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0" y="1866900"/>
            <a:ext cx="5462588" cy="1422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4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 sort of   “Splash Plume”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2" name="Gruppo 13"/>
          <p:cNvGrpSpPr>
            <a:grpSpLocks/>
          </p:cNvGrpSpPr>
          <p:nvPr/>
        </p:nvGrpSpPr>
        <p:grpSpPr bwMode="auto">
          <a:xfrm>
            <a:off x="0" y="3409950"/>
            <a:ext cx="9144000" cy="3446463"/>
            <a:chOff x="0" y="3409950"/>
            <a:chExt cx="9144000" cy="3446463"/>
          </a:xfrm>
        </p:grpSpPr>
        <p:pic>
          <p:nvPicPr>
            <p:cNvPr id="47110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09950"/>
              <a:ext cx="9144000" cy="344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1" name="Rectangle 4"/>
            <p:cNvSpPr>
              <a:spLocks noChangeArrowheads="1"/>
            </p:cNvSpPr>
            <p:nvPr/>
          </p:nvSpPr>
          <p:spPr bwMode="auto">
            <a:xfrm>
              <a:off x="280988" y="3530600"/>
              <a:ext cx="268287" cy="407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2" name="Rectangle 5"/>
            <p:cNvSpPr>
              <a:spLocks noChangeArrowheads="1"/>
            </p:cNvSpPr>
            <p:nvPr/>
          </p:nvSpPr>
          <p:spPr bwMode="auto">
            <a:xfrm>
              <a:off x="4627563" y="3530600"/>
              <a:ext cx="268287" cy="407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3" name="Text Box 6"/>
            <p:cNvSpPr txBox="1">
              <a:spLocks noChangeArrowheads="1"/>
            </p:cNvSpPr>
            <p:nvPr/>
          </p:nvSpPr>
          <p:spPr bwMode="auto">
            <a:xfrm>
              <a:off x="244475" y="3592513"/>
              <a:ext cx="83661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/>
                <a:t>North</a:t>
              </a:r>
            </a:p>
          </p:txBody>
        </p:sp>
        <p:sp>
          <p:nvSpPr>
            <p:cNvPr id="47114" name="Text Box 7"/>
            <p:cNvSpPr txBox="1">
              <a:spLocks noChangeArrowheads="1"/>
            </p:cNvSpPr>
            <p:nvPr/>
          </p:nvSpPr>
          <p:spPr bwMode="auto">
            <a:xfrm>
              <a:off x="4437063" y="3592513"/>
              <a:ext cx="836612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/>
                <a:t>North</a:t>
              </a:r>
            </a:p>
          </p:txBody>
        </p:sp>
        <p:sp>
          <p:nvSpPr>
            <p:cNvPr id="47115" name="Text Box 8"/>
            <p:cNvSpPr txBox="1">
              <a:spLocks noChangeArrowheads="1"/>
            </p:cNvSpPr>
            <p:nvPr/>
          </p:nvSpPr>
          <p:spPr bwMode="auto">
            <a:xfrm>
              <a:off x="3573463" y="3592513"/>
              <a:ext cx="82232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/>
                <a:t>South</a:t>
              </a:r>
            </a:p>
          </p:txBody>
        </p:sp>
        <p:sp>
          <p:nvSpPr>
            <p:cNvPr id="47116" name="Text Box 9"/>
            <p:cNvSpPr txBox="1">
              <a:spLocks noChangeArrowheads="1"/>
            </p:cNvSpPr>
            <p:nvPr/>
          </p:nvSpPr>
          <p:spPr bwMode="auto">
            <a:xfrm>
              <a:off x="8129588" y="3592513"/>
              <a:ext cx="82232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/>
                <a:t>South</a:t>
              </a:r>
            </a:p>
          </p:txBody>
        </p:sp>
        <p:sp>
          <p:nvSpPr>
            <p:cNvPr id="47117" name="Text Box 11"/>
            <p:cNvSpPr txBox="1">
              <a:spLocks noChangeArrowheads="1"/>
            </p:cNvSpPr>
            <p:nvPr/>
          </p:nvSpPr>
          <p:spPr bwMode="auto">
            <a:xfrm>
              <a:off x="3819725" y="6116638"/>
              <a:ext cx="227965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>
                  <a:latin typeface="Comic Sans MS" charset="0"/>
                </a:rPr>
                <a:t>L. Michon (2000) PhD Thesis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9950"/>
            <a:ext cx="9144000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4"/>
          <p:cNvSpPr>
            <a:spLocks noChangeArrowheads="1"/>
          </p:cNvSpPr>
          <p:nvPr/>
        </p:nvSpPr>
        <p:spPr bwMode="auto">
          <a:xfrm>
            <a:off x="280988" y="3530600"/>
            <a:ext cx="268287" cy="407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4627563" y="3530600"/>
            <a:ext cx="268287" cy="407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Text Box 6"/>
          <p:cNvSpPr txBox="1">
            <a:spLocks noChangeArrowheads="1"/>
          </p:cNvSpPr>
          <p:nvPr/>
        </p:nvSpPr>
        <p:spPr bwMode="auto">
          <a:xfrm>
            <a:off x="244475" y="3592513"/>
            <a:ext cx="836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/>
              <a:t>North</a:t>
            </a:r>
          </a:p>
        </p:txBody>
      </p:sp>
      <p:sp>
        <p:nvSpPr>
          <p:cNvPr id="48134" name="Text Box 7"/>
          <p:cNvSpPr txBox="1">
            <a:spLocks noChangeArrowheads="1"/>
          </p:cNvSpPr>
          <p:nvPr/>
        </p:nvSpPr>
        <p:spPr bwMode="auto">
          <a:xfrm>
            <a:off x="4437063" y="3592513"/>
            <a:ext cx="836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/>
              <a:t>North</a:t>
            </a:r>
          </a:p>
        </p:txBody>
      </p:sp>
      <p:sp>
        <p:nvSpPr>
          <p:cNvPr id="48135" name="Text Box 8"/>
          <p:cNvSpPr txBox="1">
            <a:spLocks noChangeArrowheads="1"/>
          </p:cNvSpPr>
          <p:nvPr/>
        </p:nvSpPr>
        <p:spPr bwMode="auto">
          <a:xfrm>
            <a:off x="3573463" y="3592513"/>
            <a:ext cx="822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/>
              <a:t>South</a:t>
            </a:r>
          </a:p>
        </p:txBody>
      </p:sp>
      <p:sp>
        <p:nvSpPr>
          <p:cNvPr id="48136" name="Text Box 9"/>
          <p:cNvSpPr txBox="1">
            <a:spLocks noChangeArrowheads="1"/>
          </p:cNvSpPr>
          <p:nvPr/>
        </p:nvSpPr>
        <p:spPr bwMode="auto">
          <a:xfrm>
            <a:off x="8129588" y="3592513"/>
            <a:ext cx="822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/>
              <a:t>South</a:t>
            </a:r>
          </a:p>
        </p:txBody>
      </p:sp>
      <p:sp>
        <p:nvSpPr>
          <p:cNvPr id="48137" name="Text Box 11"/>
          <p:cNvSpPr txBox="1">
            <a:spLocks noChangeArrowheads="1"/>
          </p:cNvSpPr>
          <p:nvPr/>
        </p:nvSpPr>
        <p:spPr bwMode="auto">
          <a:xfrm>
            <a:off x="3819525" y="6116638"/>
            <a:ext cx="2279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latin typeface="Comic Sans MS" charset="0"/>
              </a:rPr>
              <a:t>L. Michon (2000) PhD Thesis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330950" y="744538"/>
            <a:ext cx="327025" cy="4635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19649" r="7289"/>
          <a:stretch>
            <a:fillRect/>
          </a:stretch>
        </p:blipFill>
        <p:spPr bwMode="auto">
          <a:xfrm>
            <a:off x="196850" y="57150"/>
            <a:ext cx="5035550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igura a mano libera 13"/>
          <p:cNvSpPr/>
          <p:nvPr/>
        </p:nvSpPr>
        <p:spPr>
          <a:xfrm>
            <a:off x="6450013" y="5848350"/>
            <a:ext cx="809625" cy="769938"/>
          </a:xfrm>
          <a:custGeom>
            <a:avLst/>
            <a:gdLst>
              <a:gd name="connsiteX0" fmla="*/ 807720 w 807720"/>
              <a:gd name="connsiteY0" fmla="*/ 0 h 774700"/>
              <a:gd name="connsiteX1" fmla="*/ 746760 w 807720"/>
              <a:gd name="connsiteY1" fmla="*/ 312420 h 774700"/>
              <a:gd name="connsiteX2" fmla="*/ 594360 w 807720"/>
              <a:gd name="connsiteY2" fmla="*/ 533400 h 774700"/>
              <a:gd name="connsiteX3" fmla="*/ 285750 w 807720"/>
              <a:gd name="connsiteY3" fmla="*/ 735330 h 774700"/>
              <a:gd name="connsiteX4" fmla="*/ 0 w 807720"/>
              <a:gd name="connsiteY4" fmla="*/ 769620 h 774700"/>
              <a:gd name="connsiteX0" fmla="*/ 807720 w 833755"/>
              <a:gd name="connsiteY0" fmla="*/ 0 h 774700"/>
              <a:gd name="connsiteX1" fmla="*/ 746760 w 833755"/>
              <a:gd name="connsiteY1" fmla="*/ 312420 h 774700"/>
              <a:gd name="connsiteX2" fmla="*/ 285750 w 833755"/>
              <a:gd name="connsiteY2" fmla="*/ 735330 h 774700"/>
              <a:gd name="connsiteX3" fmla="*/ 0 w 833755"/>
              <a:gd name="connsiteY3" fmla="*/ 769620 h 774700"/>
              <a:gd name="connsiteX0" fmla="*/ 807720 w 807720"/>
              <a:gd name="connsiteY0" fmla="*/ 0 h 774700"/>
              <a:gd name="connsiteX1" fmla="*/ 285750 w 807720"/>
              <a:gd name="connsiteY1" fmla="*/ 735330 h 774700"/>
              <a:gd name="connsiteX2" fmla="*/ 0 w 807720"/>
              <a:gd name="connsiteY2" fmla="*/ 769620 h 774700"/>
              <a:gd name="connsiteX0" fmla="*/ 807720 w 807720"/>
              <a:gd name="connsiteY0" fmla="*/ 0 h 769620"/>
              <a:gd name="connsiteX1" fmla="*/ 0 w 807720"/>
              <a:gd name="connsiteY1" fmla="*/ 769620 h 769620"/>
              <a:gd name="connsiteX0" fmla="*/ 807720 w 807720"/>
              <a:gd name="connsiteY0" fmla="*/ 0 h 769620"/>
              <a:gd name="connsiteX1" fmla="*/ 0 w 807720"/>
              <a:gd name="connsiteY1" fmla="*/ 769620 h 769620"/>
              <a:gd name="connsiteX0" fmla="*/ 807720 w 808990"/>
              <a:gd name="connsiteY0" fmla="*/ 0 h 769620"/>
              <a:gd name="connsiteX1" fmla="*/ 0 w 808990"/>
              <a:gd name="connsiteY1" fmla="*/ 769620 h 76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8990" h="769620">
                <a:moveTo>
                  <a:pt x="807720" y="0"/>
                </a:moveTo>
                <a:cubicBezTo>
                  <a:pt x="808990" y="287020"/>
                  <a:pt x="581660" y="753110"/>
                  <a:pt x="0" y="769620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Figura a mano libera 14"/>
          <p:cNvSpPr/>
          <p:nvPr/>
        </p:nvSpPr>
        <p:spPr>
          <a:xfrm>
            <a:off x="5418138" y="4951413"/>
            <a:ext cx="1039812" cy="1666875"/>
          </a:xfrm>
          <a:custGeom>
            <a:avLst/>
            <a:gdLst>
              <a:gd name="connsiteX0" fmla="*/ 994410 w 994410"/>
              <a:gd name="connsiteY0" fmla="*/ 1524000 h 1524000"/>
              <a:gd name="connsiteX1" fmla="*/ 0 w 994410"/>
              <a:gd name="connsiteY1" fmla="*/ 0 h 1524000"/>
              <a:gd name="connsiteX0" fmla="*/ 1005840 w 1005840"/>
              <a:gd name="connsiteY0" fmla="*/ 1524000 h 1524000"/>
              <a:gd name="connsiteX1" fmla="*/ 11430 w 1005840"/>
              <a:gd name="connsiteY1" fmla="*/ 0 h 1524000"/>
              <a:gd name="connsiteX0" fmla="*/ 1005840 w 1005840"/>
              <a:gd name="connsiteY0" fmla="*/ 1645920 h 1645920"/>
              <a:gd name="connsiteX1" fmla="*/ 11430 w 1005840"/>
              <a:gd name="connsiteY1" fmla="*/ 0 h 1645920"/>
              <a:gd name="connsiteX0" fmla="*/ 1005840 w 1005840"/>
              <a:gd name="connsiteY0" fmla="*/ 1645920 h 1645920"/>
              <a:gd name="connsiteX1" fmla="*/ 11430 w 1005840"/>
              <a:gd name="connsiteY1" fmla="*/ 0 h 1645920"/>
              <a:gd name="connsiteX0" fmla="*/ 1144905 w 1144905"/>
              <a:gd name="connsiteY0" fmla="*/ 1567815 h 1567815"/>
              <a:gd name="connsiteX1" fmla="*/ 11430 w 1144905"/>
              <a:gd name="connsiteY1" fmla="*/ 0 h 1567815"/>
              <a:gd name="connsiteX0" fmla="*/ 1019175 w 1019175"/>
              <a:gd name="connsiteY0" fmla="*/ 1666875 h 1666875"/>
              <a:gd name="connsiteX1" fmla="*/ 11430 w 1019175"/>
              <a:gd name="connsiteY1" fmla="*/ 0 h 1666875"/>
              <a:gd name="connsiteX0" fmla="*/ 1040130 w 1040130"/>
              <a:gd name="connsiteY0" fmla="*/ 1666875 h 1666875"/>
              <a:gd name="connsiteX1" fmla="*/ 32385 w 1040130"/>
              <a:gd name="connsiteY1" fmla="*/ 0 h 1666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0130" h="1666875">
                <a:moveTo>
                  <a:pt x="1040130" y="1666875"/>
                </a:moveTo>
                <a:cubicBezTo>
                  <a:pt x="156210" y="1627505"/>
                  <a:pt x="0" y="580390"/>
                  <a:pt x="32385" y="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6588125" y="304800"/>
            <a:ext cx="506413" cy="3873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0" y="104775"/>
            <a:ext cx="5427663" cy="1568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Igneous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activity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from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Early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Eocene 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(~45 Ma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)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to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Holocene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(~0.01 Ma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).</a:t>
            </a:r>
            <a:endParaRPr lang="it-IT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grpSp>
        <p:nvGrpSpPr>
          <p:cNvPr id="49156" name="Gruppo 39"/>
          <p:cNvGrpSpPr>
            <a:grpSpLocks noChangeAspect="1"/>
          </p:cNvGrpSpPr>
          <p:nvPr/>
        </p:nvGrpSpPr>
        <p:grpSpPr bwMode="auto">
          <a:xfrm>
            <a:off x="1030288" y="1990725"/>
            <a:ext cx="6545262" cy="4799013"/>
            <a:chOff x="1203767" y="2858947"/>
            <a:chExt cx="5455034" cy="3999053"/>
          </a:xfrm>
        </p:grpSpPr>
        <p:pic>
          <p:nvPicPr>
            <p:cNvPr id="4915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3" r="23219" b="46112"/>
            <a:stretch>
              <a:fillRect/>
            </a:stretch>
          </p:blipFill>
          <p:spPr bwMode="auto">
            <a:xfrm>
              <a:off x="1203767" y="2858947"/>
              <a:ext cx="5451676" cy="3999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58" name="Rectangle 4"/>
            <p:cNvSpPr>
              <a:spLocks noChangeArrowheads="1"/>
            </p:cNvSpPr>
            <p:nvPr/>
          </p:nvSpPr>
          <p:spPr bwMode="auto">
            <a:xfrm>
              <a:off x="5022188" y="5583128"/>
              <a:ext cx="293843" cy="495474"/>
            </a:xfrm>
            <a:prstGeom prst="rect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59" name="Freeform 5"/>
            <p:cNvSpPr>
              <a:spLocks/>
            </p:cNvSpPr>
            <p:nvPr/>
          </p:nvSpPr>
          <p:spPr bwMode="auto">
            <a:xfrm>
              <a:off x="5099608" y="5983961"/>
              <a:ext cx="175954" cy="194849"/>
            </a:xfrm>
            <a:custGeom>
              <a:avLst/>
              <a:gdLst>
                <a:gd name="T0" fmla="*/ 2147483647 w 100"/>
                <a:gd name="T1" fmla="*/ 2147483647 h 105"/>
                <a:gd name="T2" fmla="*/ 2147483647 w 100"/>
                <a:gd name="T3" fmla="*/ 2147483647 h 105"/>
                <a:gd name="T4" fmla="*/ 2147483647 w 100"/>
                <a:gd name="T5" fmla="*/ 2147483647 h 105"/>
                <a:gd name="T6" fmla="*/ 2147483647 w 100"/>
                <a:gd name="T7" fmla="*/ 2147483647 h 105"/>
                <a:gd name="T8" fmla="*/ 2147483647 w 100"/>
                <a:gd name="T9" fmla="*/ 2147483647 h 105"/>
                <a:gd name="T10" fmla="*/ 2147483647 w 100"/>
                <a:gd name="T11" fmla="*/ 2147483647 h 105"/>
                <a:gd name="T12" fmla="*/ 2147483647 w 100"/>
                <a:gd name="T13" fmla="*/ 2147483647 h 105"/>
                <a:gd name="T14" fmla="*/ 0 w 100"/>
                <a:gd name="T15" fmla="*/ 0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105"/>
                <a:gd name="T26" fmla="*/ 100 w 100"/>
                <a:gd name="T27" fmla="*/ 105 h 1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105">
                  <a:moveTo>
                    <a:pt x="100" y="105"/>
                  </a:moveTo>
                  <a:cubicBezTo>
                    <a:pt x="95" y="101"/>
                    <a:pt x="93" y="96"/>
                    <a:pt x="88" y="92"/>
                  </a:cubicBezTo>
                  <a:cubicBezTo>
                    <a:pt x="87" y="85"/>
                    <a:pt x="85" y="84"/>
                    <a:pt x="79" y="80"/>
                  </a:cubicBezTo>
                  <a:cubicBezTo>
                    <a:pt x="75" y="74"/>
                    <a:pt x="69" y="69"/>
                    <a:pt x="63" y="65"/>
                  </a:cubicBezTo>
                  <a:cubicBezTo>
                    <a:pt x="56" y="53"/>
                    <a:pt x="40" y="42"/>
                    <a:pt x="28" y="35"/>
                  </a:cubicBezTo>
                  <a:cubicBezTo>
                    <a:pt x="25" y="29"/>
                    <a:pt x="22" y="27"/>
                    <a:pt x="16" y="24"/>
                  </a:cubicBezTo>
                  <a:cubicBezTo>
                    <a:pt x="13" y="19"/>
                    <a:pt x="11" y="15"/>
                    <a:pt x="6" y="12"/>
                  </a:cubicBezTo>
                  <a:cubicBezTo>
                    <a:pt x="4" y="8"/>
                    <a:pt x="1" y="4"/>
                    <a:pt x="0" y="0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160" name="Freeform 6"/>
            <p:cNvSpPr>
              <a:spLocks/>
            </p:cNvSpPr>
            <p:nvPr/>
          </p:nvSpPr>
          <p:spPr bwMode="auto">
            <a:xfrm rot="-1045078">
              <a:off x="5229814" y="5488487"/>
              <a:ext cx="175954" cy="194849"/>
            </a:xfrm>
            <a:custGeom>
              <a:avLst/>
              <a:gdLst>
                <a:gd name="T0" fmla="*/ 2147483647 w 100"/>
                <a:gd name="T1" fmla="*/ 2147483647 h 105"/>
                <a:gd name="T2" fmla="*/ 2147483647 w 100"/>
                <a:gd name="T3" fmla="*/ 2147483647 h 105"/>
                <a:gd name="T4" fmla="*/ 2147483647 w 100"/>
                <a:gd name="T5" fmla="*/ 2147483647 h 105"/>
                <a:gd name="T6" fmla="*/ 2147483647 w 100"/>
                <a:gd name="T7" fmla="*/ 2147483647 h 105"/>
                <a:gd name="T8" fmla="*/ 2147483647 w 100"/>
                <a:gd name="T9" fmla="*/ 2147483647 h 105"/>
                <a:gd name="T10" fmla="*/ 2147483647 w 100"/>
                <a:gd name="T11" fmla="*/ 2147483647 h 105"/>
                <a:gd name="T12" fmla="*/ 2147483647 w 100"/>
                <a:gd name="T13" fmla="*/ 2147483647 h 105"/>
                <a:gd name="T14" fmla="*/ 0 w 100"/>
                <a:gd name="T15" fmla="*/ 0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105"/>
                <a:gd name="T26" fmla="*/ 100 w 100"/>
                <a:gd name="T27" fmla="*/ 105 h 1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105">
                  <a:moveTo>
                    <a:pt x="100" y="105"/>
                  </a:moveTo>
                  <a:cubicBezTo>
                    <a:pt x="95" y="101"/>
                    <a:pt x="93" y="96"/>
                    <a:pt x="88" y="92"/>
                  </a:cubicBezTo>
                  <a:cubicBezTo>
                    <a:pt x="87" y="85"/>
                    <a:pt x="85" y="84"/>
                    <a:pt x="79" y="80"/>
                  </a:cubicBezTo>
                  <a:cubicBezTo>
                    <a:pt x="75" y="74"/>
                    <a:pt x="69" y="69"/>
                    <a:pt x="63" y="65"/>
                  </a:cubicBezTo>
                  <a:cubicBezTo>
                    <a:pt x="56" y="53"/>
                    <a:pt x="40" y="42"/>
                    <a:pt x="28" y="35"/>
                  </a:cubicBezTo>
                  <a:cubicBezTo>
                    <a:pt x="25" y="29"/>
                    <a:pt x="22" y="27"/>
                    <a:pt x="16" y="24"/>
                  </a:cubicBezTo>
                  <a:cubicBezTo>
                    <a:pt x="13" y="19"/>
                    <a:pt x="11" y="15"/>
                    <a:pt x="6" y="12"/>
                  </a:cubicBezTo>
                  <a:cubicBezTo>
                    <a:pt x="4" y="8"/>
                    <a:pt x="1" y="4"/>
                    <a:pt x="0" y="0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161" name="Freeform 7"/>
            <p:cNvSpPr>
              <a:spLocks/>
            </p:cNvSpPr>
            <p:nvPr/>
          </p:nvSpPr>
          <p:spPr bwMode="auto">
            <a:xfrm rot="-391946">
              <a:off x="4967642" y="5995095"/>
              <a:ext cx="119649" cy="131755"/>
            </a:xfrm>
            <a:custGeom>
              <a:avLst/>
              <a:gdLst>
                <a:gd name="T0" fmla="*/ 2147483647 w 100"/>
                <a:gd name="T1" fmla="*/ 2147483647 h 105"/>
                <a:gd name="T2" fmla="*/ 2147483647 w 100"/>
                <a:gd name="T3" fmla="*/ 2147483647 h 105"/>
                <a:gd name="T4" fmla="*/ 2147483647 w 100"/>
                <a:gd name="T5" fmla="*/ 2147483647 h 105"/>
                <a:gd name="T6" fmla="*/ 2147483647 w 100"/>
                <a:gd name="T7" fmla="*/ 2147483647 h 105"/>
                <a:gd name="T8" fmla="*/ 2147483647 w 100"/>
                <a:gd name="T9" fmla="*/ 2147483647 h 105"/>
                <a:gd name="T10" fmla="*/ 2147483647 w 100"/>
                <a:gd name="T11" fmla="*/ 2147483647 h 105"/>
                <a:gd name="T12" fmla="*/ 2147483647 w 100"/>
                <a:gd name="T13" fmla="*/ 2147483647 h 105"/>
                <a:gd name="T14" fmla="*/ 0 w 100"/>
                <a:gd name="T15" fmla="*/ 0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105"/>
                <a:gd name="T26" fmla="*/ 100 w 100"/>
                <a:gd name="T27" fmla="*/ 105 h 1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105">
                  <a:moveTo>
                    <a:pt x="100" y="105"/>
                  </a:moveTo>
                  <a:cubicBezTo>
                    <a:pt x="95" y="101"/>
                    <a:pt x="93" y="96"/>
                    <a:pt x="88" y="92"/>
                  </a:cubicBezTo>
                  <a:cubicBezTo>
                    <a:pt x="87" y="85"/>
                    <a:pt x="85" y="84"/>
                    <a:pt x="79" y="80"/>
                  </a:cubicBezTo>
                  <a:cubicBezTo>
                    <a:pt x="75" y="74"/>
                    <a:pt x="69" y="69"/>
                    <a:pt x="63" y="65"/>
                  </a:cubicBezTo>
                  <a:cubicBezTo>
                    <a:pt x="56" y="53"/>
                    <a:pt x="40" y="42"/>
                    <a:pt x="28" y="35"/>
                  </a:cubicBezTo>
                  <a:cubicBezTo>
                    <a:pt x="25" y="29"/>
                    <a:pt x="22" y="27"/>
                    <a:pt x="16" y="24"/>
                  </a:cubicBezTo>
                  <a:cubicBezTo>
                    <a:pt x="13" y="19"/>
                    <a:pt x="11" y="15"/>
                    <a:pt x="6" y="12"/>
                  </a:cubicBezTo>
                  <a:cubicBezTo>
                    <a:pt x="4" y="8"/>
                    <a:pt x="1" y="4"/>
                    <a:pt x="0" y="0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162" name="Freeform 8"/>
            <p:cNvSpPr>
              <a:spLocks/>
            </p:cNvSpPr>
            <p:nvPr/>
          </p:nvSpPr>
          <p:spPr bwMode="auto">
            <a:xfrm rot="-391946">
              <a:off x="4971161" y="5844783"/>
              <a:ext cx="95015" cy="109487"/>
            </a:xfrm>
            <a:custGeom>
              <a:avLst/>
              <a:gdLst>
                <a:gd name="T0" fmla="*/ 2147483647 w 100"/>
                <a:gd name="T1" fmla="*/ 2147483647 h 105"/>
                <a:gd name="T2" fmla="*/ 2147483647 w 100"/>
                <a:gd name="T3" fmla="*/ 2147483647 h 105"/>
                <a:gd name="T4" fmla="*/ 2147483647 w 100"/>
                <a:gd name="T5" fmla="*/ 2147483647 h 105"/>
                <a:gd name="T6" fmla="*/ 2147483647 w 100"/>
                <a:gd name="T7" fmla="*/ 2147483647 h 105"/>
                <a:gd name="T8" fmla="*/ 2147483647 w 100"/>
                <a:gd name="T9" fmla="*/ 2147483647 h 105"/>
                <a:gd name="T10" fmla="*/ 2147483647 w 100"/>
                <a:gd name="T11" fmla="*/ 2147483647 h 105"/>
                <a:gd name="T12" fmla="*/ 2147483647 w 100"/>
                <a:gd name="T13" fmla="*/ 2147483647 h 105"/>
                <a:gd name="T14" fmla="*/ 0 w 100"/>
                <a:gd name="T15" fmla="*/ 0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105"/>
                <a:gd name="T26" fmla="*/ 100 w 100"/>
                <a:gd name="T27" fmla="*/ 105 h 1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105">
                  <a:moveTo>
                    <a:pt x="100" y="105"/>
                  </a:moveTo>
                  <a:cubicBezTo>
                    <a:pt x="95" y="101"/>
                    <a:pt x="93" y="96"/>
                    <a:pt x="88" y="92"/>
                  </a:cubicBezTo>
                  <a:cubicBezTo>
                    <a:pt x="87" y="85"/>
                    <a:pt x="85" y="84"/>
                    <a:pt x="79" y="80"/>
                  </a:cubicBezTo>
                  <a:cubicBezTo>
                    <a:pt x="75" y="74"/>
                    <a:pt x="69" y="69"/>
                    <a:pt x="63" y="65"/>
                  </a:cubicBezTo>
                  <a:cubicBezTo>
                    <a:pt x="56" y="53"/>
                    <a:pt x="40" y="42"/>
                    <a:pt x="28" y="35"/>
                  </a:cubicBezTo>
                  <a:cubicBezTo>
                    <a:pt x="25" y="29"/>
                    <a:pt x="22" y="27"/>
                    <a:pt x="16" y="24"/>
                  </a:cubicBezTo>
                  <a:cubicBezTo>
                    <a:pt x="13" y="19"/>
                    <a:pt x="11" y="15"/>
                    <a:pt x="6" y="12"/>
                  </a:cubicBezTo>
                  <a:cubicBezTo>
                    <a:pt x="4" y="8"/>
                    <a:pt x="1" y="4"/>
                    <a:pt x="0" y="0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163" name="Freeform 9"/>
            <p:cNvSpPr>
              <a:spLocks/>
            </p:cNvSpPr>
            <p:nvPr/>
          </p:nvSpPr>
          <p:spPr bwMode="auto">
            <a:xfrm rot="-1045078">
              <a:off x="4928932" y="5536735"/>
              <a:ext cx="175954" cy="194849"/>
            </a:xfrm>
            <a:custGeom>
              <a:avLst/>
              <a:gdLst>
                <a:gd name="T0" fmla="*/ 2147483647 w 100"/>
                <a:gd name="T1" fmla="*/ 2147483647 h 105"/>
                <a:gd name="T2" fmla="*/ 2147483647 w 100"/>
                <a:gd name="T3" fmla="*/ 2147483647 h 105"/>
                <a:gd name="T4" fmla="*/ 2147483647 w 100"/>
                <a:gd name="T5" fmla="*/ 2147483647 h 105"/>
                <a:gd name="T6" fmla="*/ 2147483647 w 100"/>
                <a:gd name="T7" fmla="*/ 2147483647 h 105"/>
                <a:gd name="T8" fmla="*/ 2147483647 w 100"/>
                <a:gd name="T9" fmla="*/ 2147483647 h 105"/>
                <a:gd name="T10" fmla="*/ 2147483647 w 100"/>
                <a:gd name="T11" fmla="*/ 2147483647 h 105"/>
                <a:gd name="T12" fmla="*/ 2147483647 w 100"/>
                <a:gd name="T13" fmla="*/ 2147483647 h 105"/>
                <a:gd name="T14" fmla="*/ 0 w 100"/>
                <a:gd name="T15" fmla="*/ 0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0"/>
                <a:gd name="T25" fmla="*/ 0 h 105"/>
                <a:gd name="T26" fmla="*/ 100 w 100"/>
                <a:gd name="T27" fmla="*/ 105 h 1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0" h="105">
                  <a:moveTo>
                    <a:pt x="100" y="105"/>
                  </a:moveTo>
                  <a:cubicBezTo>
                    <a:pt x="95" y="101"/>
                    <a:pt x="93" y="96"/>
                    <a:pt x="88" y="92"/>
                  </a:cubicBezTo>
                  <a:cubicBezTo>
                    <a:pt x="87" y="85"/>
                    <a:pt x="85" y="84"/>
                    <a:pt x="79" y="80"/>
                  </a:cubicBezTo>
                  <a:cubicBezTo>
                    <a:pt x="75" y="74"/>
                    <a:pt x="69" y="69"/>
                    <a:pt x="63" y="65"/>
                  </a:cubicBezTo>
                  <a:cubicBezTo>
                    <a:pt x="56" y="53"/>
                    <a:pt x="40" y="42"/>
                    <a:pt x="28" y="35"/>
                  </a:cubicBezTo>
                  <a:cubicBezTo>
                    <a:pt x="25" y="29"/>
                    <a:pt x="22" y="27"/>
                    <a:pt x="16" y="24"/>
                  </a:cubicBezTo>
                  <a:cubicBezTo>
                    <a:pt x="13" y="19"/>
                    <a:pt x="11" y="15"/>
                    <a:pt x="6" y="12"/>
                  </a:cubicBezTo>
                  <a:cubicBezTo>
                    <a:pt x="4" y="8"/>
                    <a:pt x="1" y="4"/>
                    <a:pt x="0" y="0"/>
                  </a:cubicBezTo>
                </a:path>
              </a:pathLst>
            </a:custGeom>
            <a:noFill/>
            <a:ln w="285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164" name="Oval 10"/>
            <p:cNvSpPr>
              <a:spLocks noChangeArrowheads="1"/>
            </p:cNvSpPr>
            <p:nvPr/>
          </p:nvSpPr>
          <p:spPr bwMode="auto">
            <a:xfrm>
              <a:off x="4534795" y="5549725"/>
              <a:ext cx="140763" cy="174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5" name="Rectangle 11"/>
            <p:cNvSpPr>
              <a:spLocks noChangeArrowheads="1"/>
            </p:cNvSpPr>
            <p:nvPr/>
          </p:nvSpPr>
          <p:spPr bwMode="auto">
            <a:xfrm>
              <a:off x="4147696" y="5271369"/>
              <a:ext cx="668626" cy="19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6" name="Line 12"/>
            <p:cNvSpPr>
              <a:spLocks noChangeShapeType="1"/>
            </p:cNvSpPr>
            <p:nvPr/>
          </p:nvSpPr>
          <p:spPr bwMode="auto">
            <a:xfrm>
              <a:off x="4344764" y="5237966"/>
              <a:ext cx="0" cy="3822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167" name="Line 13"/>
            <p:cNvSpPr>
              <a:spLocks noChangeShapeType="1"/>
            </p:cNvSpPr>
            <p:nvPr/>
          </p:nvSpPr>
          <p:spPr bwMode="auto">
            <a:xfrm>
              <a:off x="4717787" y="5211986"/>
              <a:ext cx="0" cy="37114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168" name="AutoShape 14"/>
            <p:cNvSpPr>
              <a:spLocks noChangeArrowheads="1"/>
            </p:cNvSpPr>
            <p:nvPr/>
          </p:nvSpPr>
          <p:spPr bwMode="auto">
            <a:xfrm rot="10800000">
              <a:off x="5097848" y="5538591"/>
              <a:ext cx="116130" cy="11505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9" name="Rectangle 16"/>
            <p:cNvSpPr>
              <a:spLocks noChangeArrowheads="1"/>
            </p:cNvSpPr>
            <p:nvPr/>
          </p:nvSpPr>
          <p:spPr bwMode="auto">
            <a:xfrm>
              <a:off x="1450319" y="5202708"/>
              <a:ext cx="253374" cy="361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0" name="Rectangle 20"/>
            <p:cNvSpPr>
              <a:spLocks noChangeArrowheads="1"/>
            </p:cNvSpPr>
            <p:nvPr/>
          </p:nvSpPr>
          <p:spPr bwMode="auto">
            <a:xfrm>
              <a:off x="1314835" y="6744802"/>
              <a:ext cx="5282735" cy="1131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1" name="Rectangle 20"/>
            <p:cNvSpPr>
              <a:spLocks noChangeArrowheads="1"/>
            </p:cNvSpPr>
            <p:nvPr/>
          </p:nvSpPr>
          <p:spPr bwMode="auto">
            <a:xfrm>
              <a:off x="6400798" y="5083834"/>
              <a:ext cx="254645" cy="17741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2" name="Rectangle 17"/>
            <p:cNvSpPr>
              <a:spLocks noChangeArrowheads="1"/>
            </p:cNvSpPr>
            <p:nvPr/>
          </p:nvSpPr>
          <p:spPr bwMode="auto">
            <a:xfrm>
              <a:off x="1344747" y="5154459"/>
              <a:ext cx="5044478" cy="1575497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3" name="Rectangle 20"/>
            <p:cNvSpPr>
              <a:spLocks noChangeArrowheads="1"/>
            </p:cNvSpPr>
            <p:nvPr/>
          </p:nvSpPr>
          <p:spPr bwMode="auto">
            <a:xfrm>
              <a:off x="6076950" y="3347633"/>
              <a:ext cx="578493" cy="6224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5155789" y="3550811"/>
              <a:ext cx="1503012" cy="48681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ea"/>
                </a:rPr>
                <a:t>Upper </a:t>
              </a:r>
              <a:r>
                <a:rPr lang="it-IT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ea typeface="+mn-ea"/>
                </a:rPr>
                <a:t>Palatinate</a:t>
              </a:r>
              <a:endParaRPr lang="it-IT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+mn-ea"/>
              </a:endParaRPr>
            </a:p>
            <a:p>
              <a:pPr algn="ctr">
                <a:defRPr/>
              </a:pPr>
              <a:r>
                <a:rPr lang="it-IT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+mn-ea"/>
                </a:rPr>
                <a:t>29-19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136900" y="155575"/>
            <a:ext cx="5851525" cy="6584950"/>
            <a:chOff x="1418" y="525"/>
            <a:chExt cx="2923" cy="3270"/>
          </a:xfrm>
        </p:grpSpPr>
        <p:sp>
          <p:nvSpPr>
            <p:cNvPr id="50190" name="Rectangle 9"/>
            <p:cNvSpPr>
              <a:spLocks noChangeArrowheads="1"/>
            </p:cNvSpPr>
            <p:nvPr/>
          </p:nvSpPr>
          <p:spPr bwMode="auto">
            <a:xfrm>
              <a:off x="1418" y="525"/>
              <a:ext cx="2923" cy="3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191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5" y="585"/>
              <a:ext cx="2850" cy="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442913" y="6029325"/>
            <a:ext cx="2616200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Goes et al. (1999) Science, 286, 1928-1931</a:t>
            </a: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0" y="255588"/>
            <a:ext cx="3159125" cy="144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3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P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wave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velocity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anomalies</a:t>
            </a:r>
            <a:r>
              <a:rPr 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(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Ref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. </a:t>
            </a:r>
            <a:r>
              <a:rPr 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model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1" charset="0"/>
                <a:ea typeface="+mn-ea"/>
              </a:rPr>
              <a:t> AK135)</a:t>
            </a:r>
            <a:endParaRPr lang="it-IT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1" charset="0"/>
              <a:ea typeface="+mn-ea"/>
            </a:endParaRP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0" y="3505200"/>
            <a:ext cx="3159125" cy="19383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The scale varies for each panel, such that X = </a:t>
            </a:r>
            <a:r>
              <a:rPr lang="it-IT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2%</a:t>
            </a:r>
            <a:r>
              <a:rPr lang="it-IT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in (A), </a:t>
            </a:r>
            <a:r>
              <a:rPr lang="it-IT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1%</a:t>
            </a:r>
            <a:r>
              <a:rPr lang="it-IT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in (B), and </a:t>
            </a:r>
            <a:r>
              <a:rPr lang="it-IT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0.5%</a:t>
            </a:r>
            <a:r>
              <a:rPr lang="it-IT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in (C) and (D).</a:t>
            </a:r>
          </a:p>
        </p:txBody>
      </p:sp>
      <p:sp>
        <p:nvSpPr>
          <p:cNvPr id="9" name="Stella a 5 punte 8"/>
          <p:cNvSpPr/>
          <p:nvPr/>
        </p:nvSpPr>
        <p:spPr>
          <a:xfrm>
            <a:off x="4097338" y="790575"/>
            <a:ext cx="531812" cy="496888"/>
          </a:xfrm>
          <a:prstGeom prst="star5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Stella a 5 punte 9"/>
          <p:cNvSpPr/>
          <p:nvPr/>
        </p:nvSpPr>
        <p:spPr>
          <a:xfrm>
            <a:off x="4097338" y="788988"/>
            <a:ext cx="533400" cy="496887"/>
          </a:xfrm>
          <a:prstGeom prst="star5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Stella a 5 punte 13"/>
          <p:cNvSpPr/>
          <p:nvPr/>
        </p:nvSpPr>
        <p:spPr>
          <a:xfrm>
            <a:off x="6875463" y="795338"/>
            <a:ext cx="531812" cy="498475"/>
          </a:xfrm>
          <a:prstGeom prst="star5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Stella a 5 punte 14"/>
          <p:cNvSpPr/>
          <p:nvPr/>
        </p:nvSpPr>
        <p:spPr>
          <a:xfrm>
            <a:off x="6875463" y="793750"/>
            <a:ext cx="533400" cy="496888"/>
          </a:xfrm>
          <a:prstGeom prst="star5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Stella a 5 punte 15"/>
          <p:cNvSpPr/>
          <p:nvPr/>
        </p:nvSpPr>
        <p:spPr>
          <a:xfrm>
            <a:off x="4733925" y="3824288"/>
            <a:ext cx="531813" cy="498475"/>
          </a:xfrm>
          <a:prstGeom prst="star5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Stella a 5 punte 16"/>
          <p:cNvSpPr/>
          <p:nvPr/>
        </p:nvSpPr>
        <p:spPr>
          <a:xfrm>
            <a:off x="4733925" y="3822700"/>
            <a:ext cx="533400" cy="498475"/>
          </a:xfrm>
          <a:prstGeom prst="star5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" name="Stella a 5 punte 19"/>
          <p:cNvSpPr/>
          <p:nvPr/>
        </p:nvSpPr>
        <p:spPr>
          <a:xfrm>
            <a:off x="7662863" y="3824288"/>
            <a:ext cx="531812" cy="498475"/>
          </a:xfrm>
          <a:prstGeom prst="star5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1" name="Stella a 5 punte 20"/>
          <p:cNvSpPr/>
          <p:nvPr/>
        </p:nvSpPr>
        <p:spPr>
          <a:xfrm>
            <a:off x="7662863" y="3822700"/>
            <a:ext cx="531812" cy="498475"/>
          </a:xfrm>
          <a:prstGeom prst="star5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" grpId="0" animBg="1"/>
      <p:bldP spid="9" grpId="1" animBg="1"/>
      <p:bldP spid="10" grpId="0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20" grpId="0" animBg="1"/>
      <p:bldP spid="20" grpId="1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15925" y="53975"/>
            <a:ext cx="8364538" cy="6508750"/>
            <a:chOff x="2193" y="98"/>
            <a:chExt cx="3450" cy="2466"/>
          </a:xfrm>
        </p:grpSpPr>
        <p:sp>
          <p:nvSpPr>
            <p:cNvPr id="51208" name="Rectangle 3"/>
            <p:cNvSpPr>
              <a:spLocks noChangeArrowheads="1"/>
            </p:cNvSpPr>
            <p:nvPr/>
          </p:nvSpPr>
          <p:spPr bwMode="auto">
            <a:xfrm>
              <a:off x="2193" y="98"/>
              <a:ext cx="3450" cy="2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120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459"/>
            <a:stretch>
              <a:fillRect/>
            </a:stretch>
          </p:blipFill>
          <p:spPr bwMode="auto">
            <a:xfrm>
              <a:off x="2193" y="2345"/>
              <a:ext cx="3450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8"/>
            <a:stretch>
              <a:fillRect/>
            </a:stretch>
          </p:blipFill>
          <p:spPr bwMode="auto">
            <a:xfrm>
              <a:off x="2193" y="236"/>
              <a:ext cx="3450" cy="2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2913" y="6029325"/>
            <a:ext cx="2616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600">
                <a:latin typeface="Comic Sans MS" charset="0"/>
              </a:rPr>
              <a:t>Goes et al. (1999) Science, 286, 1928-1931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971800" y="5943600"/>
            <a:ext cx="914400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527675" y="5943600"/>
            <a:ext cx="914400" cy="5508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7053263" y="1046163"/>
            <a:ext cx="296862" cy="261937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Comic Sans MS" pitchFamily="1" charset="0"/>
              <a:ea typeface="+mn-ea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2706688" y="1046163"/>
            <a:ext cx="296862" cy="261937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Comic Sans MS" pitchFamily="1" charset="0"/>
              <a:ea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/>
          <p:cNvSpPr/>
          <p:nvPr/>
        </p:nvSpPr>
        <p:spPr>
          <a:xfrm>
            <a:off x="6588125" y="304800"/>
            <a:ext cx="506413" cy="3873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2" name="Gruppo 32"/>
          <p:cNvGrpSpPr>
            <a:grpSpLocks/>
          </p:cNvGrpSpPr>
          <p:nvPr/>
        </p:nvGrpSpPr>
        <p:grpSpPr bwMode="auto">
          <a:xfrm>
            <a:off x="58738" y="1081088"/>
            <a:ext cx="7480300" cy="4767262"/>
            <a:chOff x="58738" y="1081088"/>
            <a:chExt cx="7480300" cy="4767262"/>
          </a:xfrm>
        </p:grpSpPr>
        <p:grpSp>
          <p:nvGrpSpPr>
            <p:cNvPr id="52231" name="Gruppo 40"/>
            <p:cNvGrpSpPr>
              <a:grpSpLocks noChangeAspect="1"/>
            </p:cNvGrpSpPr>
            <p:nvPr/>
          </p:nvGrpSpPr>
          <p:grpSpPr bwMode="auto">
            <a:xfrm>
              <a:off x="58738" y="1081088"/>
              <a:ext cx="7480300" cy="4767262"/>
              <a:chOff x="58615" y="1491161"/>
              <a:chExt cx="8311662" cy="5296500"/>
            </a:xfrm>
          </p:grpSpPr>
          <p:pic>
            <p:nvPicPr>
              <p:cNvPr id="5224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36" b="2904"/>
              <a:stretch>
                <a:fillRect/>
              </a:stretch>
            </p:blipFill>
            <p:spPr bwMode="auto">
              <a:xfrm>
                <a:off x="58615" y="1491161"/>
                <a:ext cx="8311662" cy="52965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Rettangolo 28"/>
              <p:cNvSpPr/>
              <p:nvPr/>
            </p:nvSpPr>
            <p:spPr>
              <a:xfrm>
                <a:off x="374359" y="1946205"/>
                <a:ext cx="199325" cy="37391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2243" name="CasellaDiTesto 29"/>
              <p:cNvSpPr txBox="1">
                <a:spLocks noChangeArrowheads="1"/>
              </p:cNvSpPr>
              <p:nvPr/>
            </p:nvSpPr>
            <p:spPr bwMode="auto">
              <a:xfrm>
                <a:off x="175845" y="5029200"/>
                <a:ext cx="536485" cy="341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/>
                  <a:t>400</a:t>
                </a:r>
              </a:p>
            </p:txBody>
          </p:sp>
          <p:sp>
            <p:nvSpPr>
              <p:cNvPr id="31" name="Rettangolo 30"/>
              <p:cNvSpPr/>
              <p:nvPr/>
            </p:nvSpPr>
            <p:spPr>
              <a:xfrm>
                <a:off x="4524899" y="1895056"/>
                <a:ext cx="164045" cy="3740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2245" name="CasellaDiTesto 31"/>
              <p:cNvSpPr txBox="1">
                <a:spLocks noChangeArrowheads="1"/>
              </p:cNvSpPr>
              <p:nvPr/>
            </p:nvSpPr>
            <p:spPr bwMode="auto">
              <a:xfrm>
                <a:off x="175845" y="4220014"/>
                <a:ext cx="536485" cy="341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/>
                  <a:t>300</a:t>
                </a:r>
              </a:p>
            </p:txBody>
          </p:sp>
          <p:sp>
            <p:nvSpPr>
              <p:cNvPr id="52246" name="CasellaDiTesto 32"/>
              <p:cNvSpPr txBox="1">
                <a:spLocks noChangeArrowheads="1"/>
              </p:cNvSpPr>
              <p:nvPr/>
            </p:nvSpPr>
            <p:spPr bwMode="auto">
              <a:xfrm>
                <a:off x="175845" y="3426996"/>
                <a:ext cx="536485" cy="341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/>
                  <a:t>200</a:t>
                </a:r>
              </a:p>
            </p:txBody>
          </p:sp>
          <p:sp>
            <p:nvSpPr>
              <p:cNvPr id="52247" name="CasellaDiTesto 33"/>
              <p:cNvSpPr txBox="1">
                <a:spLocks noChangeArrowheads="1"/>
              </p:cNvSpPr>
              <p:nvPr/>
            </p:nvSpPr>
            <p:spPr bwMode="auto">
              <a:xfrm>
                <a:off x="175845" y="2618104"/>
                <a:ext cx="536485" cy="341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/>
                  <a:t>100</a:t>
                </a:r>
              </a:p>
            </p:txBody>
          </p:sp>
          <p:sp>
            <p:nvSpPr>
              <p:cNvPr id="52248" name="CasellaDiTesto 34"/>
              <p:cNvSpPr txBox="1">
                <a:spLocks noChangeArrowheads="1"/>
              </p:cNvSpPr>
              <p:nvPr/>
            </p:nvSpPr>
            <p:spPr bwMode="auto">
              <a:xfrm>
                <a:off x="375136" y="1820935"/>
                <a:ext cx="315622" cy="341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/>
                  <a:t>0</a:t>
                </a:r>
              </a:p>
            </p:txBody>
          </p:sp>
          <p:sp>
            <p:nvSpPr>
              <p:cNvPr id="52249" name="CasellaDiTesto 35"/>
              <p:cNvSpPr txBox="1">
                <a:spLocks noChangeArrowheads="1"/>
              </p:cNvSpPr>
              <p:nvPr/>
            </p:nvSpPr>
            <p:spPr bwMode="auto">
              <a:xfrm>
                <a:off x="4314091" y="5029200"/>
                <a:ext cx="536485" cy="341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/>
                  <a:t>400</a:t>
                </a:r>
              </a:p>
            </p:txBody>
          </p:sp>
          <p:sp>
            <p:nvSpPr>
              <p:cNvPr id="52250" name="CasellaDiTesto 36"/>
              <p:cNvSpPr txBox="1">
                <a:spLocks noChangeArrowheads="1"/>
              </p:cNvSpPr>
              <p:nvPr/>
            </p:nvSpPr>
            <p:spPr bwMode="auto">
              <a:xfrm>
                <a:off x="4314091" y="4220014"/>
                <a:ext cx="536485" cy="341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/>
                  <a:t>300</a:t>
                </a:r>
              </a:p>
            </p:txBody>
          </p:sp>
          <p:sp>
            <p:nvSpPr>
              <p:cNvPr id="52251" name="CasellaDiTesto 37"/>
              <p:cNvSpPr txBox="1">
                <a:spLocks noChangeArrowheads="1"/>
              </p:cNvSpPr>
              <p:nvPr/>
            </p:nvSpPr>
            <p:spPr bwMode="auto">
              <a:xfrm>
                <a:off x="4314091" y="3426996"/>
                <a:ext cx="536485" cy="341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/>
                  <a:t>200</a:t>
                </a:r>
              </a:p>
            </p:txBody>
          </p:sp>
          <p:sp>
            <p:nvSpPr>
              <p:cNvPr id="52252" name="CasellaDiTesto 38"/>
              <p:cNvSpPr txBox="1">
                <a:spLocks noChangeArrowheads="1"/>
              </p:cNvSpPr>
              <p:nvPr/>
            </p:nvSpPr>
            <p:spPr bwMode="auto">
              <a:xfrm>
                <a:off x="4314091" y="2618104"/>
                <a:ext cx="536485" cy="341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/>
                  <a:t>100</a:t>
                </a:r>
              </a:p>
            </p:txBody>
          </p:sp>
          <p:sp>
            <p:nvSpPr>
              <p:cNvPr id="52253" name="CasellaDiTesto 39"/>
              <p:cNvSpPr txBox="1">
                <a:spLocks noChangeArrowheads="1"/>
              </p:cNvSpPr>
              <p:nvPr/>
            </p:nvSpPr>
            <p:spPr bwMode="auto">
              <a:xfrm>
                <a:off x="4513382" y="1820935"/>
                <a:ext cx="315622" cy="3419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400"/>
                  <a:t>0</a:t>
                </a:r>
              </a:p>
            </p:txBody>
          </p:sp>
        </p:grpSp>
        <p:sp>
          <p:nvSpPr>
            <p:cNvPr id="52232" name="Text Box 6"/>
            <p:cNvSpPr txBox="1">
              <a:spLocks noChangeArrowheads="1"/>
            </p:cNvSpPr>
            <p:nvPr/>
          </p:nvSpPr>
          <p:spPr bwMode="auto">
            <a:xfrm>
              <a:off x="103188" y="5219700"/>
              <a:ext cx="233907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600">
                  <a:latin typeface="Comic Sans MS" charset="0"/>
                </a:rPr>
                <a:t>Ritter et al. (2001) EPSL, 186, 7-14</a:t>
              </a:r>
            </a:p>
          </p:txBody>
        </p:sp>
        <p:sp>
          <p:nvSpPr>
            <p:cNvPr id="52233" name="CasellaDiTesto 20"/>
            <p:cNvSpPr txBox="1">
              <a:spLocks noChangeArrowheads="1"/>
            </p:cNvSpPr>
            <p:nvPr/>
          </p:nvSpPr>
          <p:spPr bwMode="auto">
            <a:xfrm>
              <a:off x="2481072" y="5000054"/>
              <a:ext cx="3690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400">
                  <a:latin typeface="Comic Sans MS" charset="0"/>
                </a:rPr>
                <a:t>-3</a:t>
              </a:r>
            </a:p>
          </p:txBody>
        </p:sp>
        <p:sp>
          <p:nvSpPr>
            <p:cNvPr id="52234" name="CasellaDiTesto 21"/>
            <p:cNvSpPr txBox="1">
              <a:spLocks noChangeArrowheads="1"/>
            </p:cNvSpPr>
            <p:nvPr/>
          </p:nvSpPr>
          <p:spPr bwMode="auto">
            <a:xfrm>
              <a:off x="2895600" y="4841558"/>
              <a:ext cx="3690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400">
                  <a:latin typeface="Comic Sans MS" charset="0"/>
                </a:rPr>
                <a:t>-2</a:t>
              </a:r>
            </a:p>
          </p:txBody>
        </p:sp>
        <p:sp>
          <p:nvSpPr>
            <p:cNvPr id="52235" name="CasellaDiTesto 22"/>
            <p:cNvSpPr txBox="1">
              <a:spLocks noChangeArrowheads="1"/>
            </p:cNvSpPr>
            <p:nvPr/>
          </p:nvSpPr>
          <p:spPr bwMode="auto">
            <a:xfrm>
              <a:off x="3176016" y="5000054"/>
              <a:ext cx="6030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400">
                  <a:latin typeface="Comic Sans MS" charset="0"/>
                </a:rPr>
                <a:t>-1.25</a:t>
              </a:r>
            </a:p>
          </p:txBody>
        </p:sp>
        <p:sp>
          <p:nvSpPr>
            <p:cNvPr id="52236" name="CasellaDiTesto 23"/>
            <p:cNvSpPr txBox="1">
              <a:spLocks noChangeArrowheads="1"/>
            </p:cNvSpPr>
            <p:nvPr/>
          </p:nvSpPr>
          <p:spPr bwMode="auto">
            <a:xfrm>
              <a:off x="3602736" y="4841558"/>
              <a:ext cx="6319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400">
                  <a:latin typeface="Comic Sans MS" charset="0"/>
                </a:rPr>
                <a:t>-0.75</a:t>
              </a:r>
            </a:p>
          </p:txBody>
        </p:sp>
        <p:sp>
          <p:nvSpPr>
            <p:cNvPr id="52237" name="CasellaDiTesto 24"/>
            <p:cNvSpPr txBox="1">
              <a:spLocks noChangeArrowheads="1"/>
            </p:cNvSpPr>
            <p:nvPr/>
          </p:nvSpPr>
          <p:spPr bwMode="auto">
            <a:xfrm>
              <a:off x="4035552" y="5000054"/>
              <a:ext cx="63190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400">
                  <a:latin typeface="Comic Sans MS" charset="0"/>
                </a:rPr>
                <a:t>-0.25</a:t>
              </a:r>
            </a:p>
          </p:txBody>
        </p:sp>
        <p:sp>
          <p:nvSpPr>
            <p:cNvPr id="52238" name="CasellaDiTesto 25"/>
            <p:cNvSpPr txBox="1">
              <a:spLocks noChangeArrowheads="1"/>
            </p:cNvSpPr>
            <p:nvPr/>
          </p:nvSpPr>
          <p:spPr bwMode="auto">
            <a:xfrm>
              <a:off x="4425696" y="4841558"/>
              <a:ext cx="6431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400">
                  <a:latin typeface="Comic Sans MS" charset="0"/>
                </a:rPr>
                <a:t>+0.25</a:t>
              </a:r>
            </a:p>
          </p:txBody>
        </p:sp>
        <p:sp>
          <p:nvSpPr>
            <p:cNvPr id="52239" name="CasellaDiTesto 29"/>
            <p:cNvSpPr txBox="1">
              <a:spLocks noChangeArrowheads="1"/>
            </p:cNvSpPr>
            <p:nvPr/>
          </p:nvSpPr>
          <p:spPr bwMode="auto">
            <a:xfrm>
              <a:off x="4882896" y="5000054"/>
              <a:ext cx="6431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400">
                  <a:latin typeface="Comic Sans MS" charset="0"/>
                </a:rPr>
                <a:t>+3.75</a:t>
              </a:r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2476500" y="4883150"/>
              <a:ext cx="2971800" cy="9302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433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127500"/>
            <a:ext cx="24511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Connettore 1 43"/>
          <p:cNvCxnSpPr/>
          <p:nvPr/>
        </p:nvCxnSpPr>
        <p:spPr>
          <a:xfrm rot="16200000" flipH="1">
            <a:off x="6958807" y="5499893"/>
            <a:ext cx="1676400" cy="47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igura a mano libera 46"/>
          <p:cNvSpPr/>
          <p:nvPr/>
        </p:nvSpPr>
        <p:spPr>
          <a:xfrm>
            <a:off x="6807200" y="5422900"/>
            <a:ext cx="1879600" cy="28575"/>
          </a:xfrm>
          <a:custGeom>
            <a:avLst/>
            <a:gdLst>
              <a:gd name="connsiteX0" fmla="*/ 0 w 1880235"/>
              <a:gd name="connsiteY0" fmla="*/ 7620 h 7620"/>
              <a:gd name="connsiteX1" fmla="*/ 1880235 w 1880235"/>
              <a:gd name="connsiteY1" fmla="*/ 0 h 7620"/>
              <a:gd name="connsiteX0" fmla="*/ 0 w 1880235"/>
              <a:gd name="connsiteY0" fmla="*/ 28575 h 28575"/>
              <a:gd name="connsiteX1" fmla="*/ 965835 w 1880235"/>
              <a:gd name="connsiteY1" fmla="*/ 0 h 28575"/>
              <a:gd name="connsiteX2" fmla="*/ 1880235 w 1880235"/>
              <a:gd name="connsiteY2" fmla="*/ 20955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0235" h="28575">
                <a:moveTo>
                  <a:pt x="0" y="28575"/>
                </a:moveTo>
                <a:lnTo>
                  <a:pt x="965835" y="0"/>
                </a:lnTo>
                <a:lnTo>
                  <a:pt x="1880235" y="20955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3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0" y="255588"/>
            <a:ext cx="3595688" cy="3508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Interestingly, another tomographic study did not evidence the presence of any deep anomaly beneath the Eifel area.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536950" y="79375"/>
            <a:ext cx="5607050" cy="6777038"/>
            <a:chOff x="2228" y="50"/>
            <a:chExt cx="3532" cy="4269"/>
          </a:xfrm>
        </p:grpSpPr>
        <p:grpSp>
          <p:nvGrpSpPr>
            <p:cNvPr id="53256" name="Group 27"/>
            <p:cNvGrpSpPr>
              <a:grpSpLocks/>
            </p:cNvGrpSpPr>
            <p:nvPr/>
          </p:nvGrpSpPr>
          <p:grpSpPr bwMode="auto">
            <a:xfrm>
              <a:off x="2228" y="50"/>
              <a:ext cx="3532" cy="4269"/>
              <a:chOff x="2228" y="50"/>
              <a:chExt cx="3532" cy="4269"/>
            </a:xfrm>
          </p:grpSpPr>
          <p:pic>
            <p:nvPicPr>
              <p:cNvPr id="53260" name="Picture 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28" y="50"/>
                <a:ext cx="3532" cy="4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3261" name="Rectangle 12"/>
              <p:cNvSpPr>
                <a:spLocks noChangeArrowheads="1"/>
              </p:cNvSpPr>
              <p:nvPr/>
            </p:nvSpPr>
            <p:spPr bwMode="auto">
              <a:xfrm>
                <a:off x="3036" y="4000"/>
                <a:ext cx="1689" cy="2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62" name="Text Box 13"/>
              <p:cNvSpPr txBox="1">
                <a:spLocks noChangeArrowheads="1"/>
              </p:cNvSpPr>
              <p:nvPr/>
            </p:nvSpPr>
            <p:spPr bwMode="auto">
              <a:xfrm>
                <a:off x="3107" y="4009"/>
                <a:ext cx="165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/>
                  <a:t>P velocity variation (%)</a:t>
                </a:r>
              </a:p>
            </p:txBody>
          </p:sp>
          <p:sp>
            <p:nvSpPr>
              <p:cNvPr id="53263" name="Text Box 14"/>
              <p:cNvSpPr txBox="1">
                <a:spLocks noChangeArrowheads="1"/>
              </p:cNvSpPr>
              <p:nvPr/>
            </p:nvSpPr>
            <p:spPr bwMode="auto">
              <a:xfrm>
                <a:off x="3026" y="3671"/>
                <a:ext cx="2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600" b="1"/>
                  <a:t>-2</a:t>
                </a:r>
              </a:p>
            </p:txBody>
          </p:sp>
          <p:sp>
            <p:nvSpPr>
              <p:cNvPr id="53264" name="Text Box 15"/>
              <p:cNvSpPr txBox="1">
                <a:spLocks noChangeArrowheads="1"/>
              </p:cNvSpPr>
              <p:nvPr/>
            </p:nvSpPr>
            <p:spPr bwMode="auto">
              <a:xfrm>
                <a:off x="3395" y="3671"/>
                <a:ext cx="2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600" b="1"/>
                  <a:t>-1</a:t>
                </a:r>
              </a:p>
            </p:txBody>
          </p:sp>
          <p:sp>
            <p:nvSpPr>
              <p:cNvPr id="53265" name="Text Box 16"/>
              <p:cNvSpPr txBox="1">
                <a:spLocks noChangeArrowheads="1"/>
              </p:cNvSpPr>
              <p:nvPr/>
            </p:nvSpPr>
            <p:spPr bwMode="auto">
              <a:xfrm>
                <a:off x="3808" y="3671"/>
                <a:ext cx="19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600" b="1"/>
                  <a:t>0</a:t>
                </a:r>
              </a:p>
            </p:txBody>
          </p:sp>
          <p:sp>
            <p:nvSpPr>
              <p:cNvPr id="53266" name="Text Box 17"/>
              <p:cNvSpPr txBox="1">
                <a:spLocks noChangeArrowheads="1"/>
              </p:cNvSpPr>
              <p:nvPr/>
            </p:nvSpPr>
            <p:spPr bwMode="auto">
              <a:xfrm>
                <a:off x="4147" y="3671"/>
                <a:ext cx="2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600" b="1"/>
                  <a:t>+1</a:t>
                </a:r>
              </a:p>
            </p:txBody>
          </p:sp>
          <p:sp>
            <p:nvSpPr>
              <p:cNvPr id="53267" name="Text Box 18"/>
              <p:cNvSpPr txBox="1">
                <a:spLocks noChangeArrowheads="1"/>
              </p:cNvSpPr>
              <p:nvPr/>
            </p:nvSpPr>
            <p:spPr bwMode="auto">
              <a:xfrm>
                <a:off x="4532" y="3671"/>
                <a:ext cx="2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it-IT" sz="1600" b="1"/>
                  <a:t>+2</a:t>
                </a:r>
              </a:p>
            </p:txBody>
          </p:sp>
          <p:sp>
            <p:nvSpPr>
              <p:cNvPr id="53268" name="Line 19"/>
              <p:cNvSpPr>
                <a:spLocks noChangeShapeType="1"/>
              </p:cNvSpPr>
              <p:nvPr/>
            </p:nvSpPr>
            <p:spPr bwMode="auto">
              <a:xfrm flipV="1">
                <a:off x="3156" y="3834"/>
                <a:ext cx="0" cy="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269" name="Line 20"/>
              <p:cNvSpPr>
                <a:spLocks noChangeShapeType="1"/>
              </p:cNvSpPr>
              <p:nvPr/>
            </p:nvSpPr>
            <p:spPr bwMode="auto">
              <a:xfrm flipV="1">
                <a:off x="3534" y="3834"/>
                <a:ext cx="0" cy="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270" name="Line 21"/>
              <p:cNvSpPr>
                <a:spLocks noChangeShapeType="1"/>
              </p:cNvSpPr>
              <p:nvPr/>
            </p:nvSpPr>
            <p:spPr bwMode="auto">
              <a:xfrm flipV="1">
                <a:off x="3900" y="3834"/>
                <a:ext cx="0" cy="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271" name="Line 22"/>
              <p:cNvSpPr>
                <a:spLocks noChangeShapeType="1"/>
              </p:cNvSpPr>
              <p:nvPr/>
            </p:nvSpPr>
            <p:spPr bwMode="auto">
              <a:xfrm flipV="1">
                <a:off x="4290" y="3834"/>
                <a:ext cx="0" cy="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3272" name="Line 23"/>
              <p:cNvSpPr>
                <a:spLocks noChangeShapeType="1"/>
              </p:cNvSpPr>
              <p:nvPr/>
            </p:nvSpPr>
            <p:spPr bwMode="auto">
              <a:xfrm flipV="1">
                <a:off x="4683" y="3834"/>
                <a:ext cx="0" cy="5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53257" name="Line 28"/>
            <p:cNvSpPr>
              <a:spLocks noChangeShapeType="1"/>
            </p:cNvSpPr>
            <p:nvPr/>
          </p:nvSpPr>
          <p:spPr bwMode="auto">
            <a:xfrm>
              <a:off x="3080" y="444"/>
              <a:ext cx="222" cy="92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258" name="Line 29"/>
            <p:cNvSpPr>
              <a:spLocks noChangeShapeType="1"/>
            </p:cNvSpPr>
            <p:nvPr/>
          </p:nvSpPr>
          <p:spPr bwMode="auto">
            <a:xfrm flipV="1">
              <a:off x="3248" y="1358"/>
              <a:ext cx="104" cy="2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3259" name="Line 30"/>
            <p:cNvSpPr>
              <a:spLocks noChangeShapeType="1"/>
            </p:cNvSpPr>
            <p:nvPr/>
          </p:nvSpPr>
          <p:spPr bwMode="auto">
            <a:xfrm flipV="1">
              <a:off x="3032" y="434"/>
              <a:ext cx="94" cy="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24" name="AutoShape 32"/>
          <p:cNvSpPr>
            <a:spLocks noChangeArrowheads="1"/>
          </p:cNvSpPr>
          <p:nvPr/>
        </p:nvSpPr>
        <p:spPr bwMode="auto">
          <a:xfrm>
            <a:off x="4797425" y="939800"/>
            <a:ext cx="412750" cy="355600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Comic Sans MS" pitchFamily="1" charset="0"/>
              <a:ea typeface="+mn-ea"/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0" y="5464175"/>
            <a:ext cx="3509963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Piromallo and Morelli (2003) J. Geophys. Res., 108, doi:10.1029/2002JB001757</a:t>
            </a:r>
          </a:p>
        </p:txBody>
      </p:sp>
      <p:sp>
        <p:nvSpPr>
          <p:cNvPr id="27" name="Rettangolo arrotondato 26"/>
          <p:cNvSpPr>
            <a:spLocks noChangeArrowheads="1"/>
          </p:cNvSpPr>
          <p:nvPr/>
        </p:nvSpPr>
        <p:spPr bwMode="auto">
          <a:xfrm rot="-173169">
            <a:off x="5064125" y="3468688"/>
            <a:ext cx="682625" cy="228917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5" name="AutoShape 33"/>
          <p:cNvSpPr>
            <a:spLocks noChangeArrowheads="1"/>
          </p:cNvSpPr>
          <p:nvPr/>
        </p:nvSpPr>
        <p:spPr bwMode="auto">
          <a:xfrm>
            <a:off x="5154613" y="3386138"/>
            <a:ext cx="412750" cy="355600"/>
          </a:xfrm>
          <a:prstGeom prst="star5">
            <a:avLst/>
          </a:prstGeom>
          <a:solidFill>
            <a:srgbClr val="FFFF00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Comic Sans MS" pitchFamily="1" charset="0"/>
              <a:ea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CasellaDiTesto 277"/>
          <p:cNvSpPr txBox="1"/>
          <p:nvPr/>
        </p:nvSpPr>
        <p:spPr>
          <a:xfrm>
            <a:off x="0" y="104775"/>
            <a:ext cx="2181225" cy="728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What?</a:t>
            </a:r>
            <a:endParaRPr lang="it-IT" sz="4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79" name="CasellaDiTesto 278"/>
          <p:cNvSpPr txBox="1"/>
          <p:nvPr/>
        </p:nvSpPr>
        <p:spPr>
          <a:xfrm>
            <a:off x="0" y="104775"/>
            <a:ext cx="9144000" cy="728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What?  </a:t>
            </a:r>
            <a:r>
              <a:rPr lang="en-GB" sz="4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Where?</a:t>
            </a:r>
            <a:endParaRPr lang="it-IT" sz="4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grpSp>
        <p:nvGrpSpPr>
          <p:cNvPr id="2" name="Gruppo 281"/>
          <p:cNvGrpSpPr>
            <a:grpSpLocks noChangeAspect="1"/>
          </p:cNvGrpSpPr>
          <p:nvPr/>
        </p:nvGrpSpPr>
        <p:grpSpPr bwMode="auto">
          <a:xfrm>
            <a:off x="317500" y="3314700"/>
            <a:ext cx="409575" cy="746125"/>
            <a:chOff x="1639824" y="1888744"/>
            <a:chExt cx="680720" cy="1244600"/>
          </a:xfrm>
        </p:grpSpPr>
        <p:sp>
          <p:nvSpPr>
            <p:cNvPr id="280" name="Figura a mano libera 279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81" name="Figura a mano libera 280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3" name="Gruppo 282"/>
          <p:cNvGrpSpPr>
            <a:grpSpLocks noChangeAspect="1"/>
          </p:cNvGrpSpPr>
          <p:nvPr/>
        </p:nvGrpSpPr>
        <p:grpSpPr bwMode="auto">
          <a:xfrm>
            <a:off x="1139825" y="2921000"/>
            <a:ext cx="407988" cy="746125"/>
            <a:chOff x="1639824" y="1888744"/>
            <a:chExt cx="680720" cy="1244600"/>
          </a:xfrm>
        </p:grpSpPr>
        <p:sp>
          <p:nvSpPr>
            <p:cNvPr id="284" name="Figura a mano libera 283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85" name="Figura a mano libera 284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4" name="Gruppo 285"/>
          <p:cNvGrpSpPr>
            <a:grpSpLocks noChangeAspect="1"/>
          </p:cNvGrpSpPr>
          <p:nvPr/>
        </p:nvGrpSpPr>
        <p:grpSpPr bwMode="auto">
          <a:xfrm>
            <a:off x="2320925" y="2341563"/>
            <a:ext cx="407988" cy="747712"/>
            <a:chOff x="1639824" y="1888744"/>
            <a:chExt cx="680720" cy="1244600"/>
          </a:xfrm>
        </p:grpSpPr>
        <p:sp>
          <p:nvSpPr>
            <p:cNvPr id="287" name="Figura a mano libera 286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88" name="Figura a mano libera 287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5" name="Gruppo 288"/>
          <p:cNvGrpSpPr>
            <a:grpSpLocks noChangeAspect="1"/>
          </p:cNvGrpSpPr>
          <p:nvPr/>
        </p:nvGrpSpPr>
        <p:grpSpPr bwMode="auto">
          <a:xfrm>
            <a:off x="2303463" y="1327150"/>
            <a:ext cx="711200" cy="1298575"/>
            <a:chOff x="1639824" y="1888744"/>
            <a:chExt cx="680720" cy="1244600"/>
          </a:xfrm>
        </p:grpSpPr>
        <p:sp>
          <p:nvSpPr>
            <p:cNvPr id="290" name="Figura a mano libera 289"/>
            <p:cNvSpPr/>
            <p:nvPr/>
          </p:nvSpPr>
          <p:spPr>
            <a:xfrm>
              <a:off x="1639824" y="1888744"/>
              <a:ext cx="680720" cy="123851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91" name="Figura a mano libera 290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6" name="Gruppo 291"/>
          <p:cNvGrpSpPr>
            <a:grpSpLocks noChangeAspect="1"/>
          </p:cNvGrpSpPr>
          <p:nvPr/>
        </p:nvGrpSpPr>
        <p:grpSpPr bwMode="auto">
          <a:xfrm>
            <a:off x="3032125" y="0"/>
            <a:ext cx="711200" cy="1298575"/>
            <a:chOff x="1639824" y="1888744"/>
            <a:chExt cx="680720" cy="1244600"/>
          </a:xfrm>
        </p:grpSpPr>
        <p:sp>
          <p:nvSpPr>
            <p:cNvPr id="293" name="Figura a mano libera 292"/>
            <p:cNvSpPr/>
            <p:nvPr/>
          </p:nvSpPr>
          <p:spPr>
            <a:xfrm>
              <a:off x="1639824" y="1888744"/>
              <a:ext cx="680720" cy="123851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94" name="Figura a mano libera 293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7" name="Gruppo 294"/>
          <p:cNvGrpSpPr>
            <a:grpSpLocks noChangeAspect="1"/>
          </p:cNvGrpSpPr>
          <p:nvPr/>
        </p:nvGrpSpPr>
        <p:grpSpPr bwMode="auto">
          <a:xfrm>
            <a:off x="4403725" y="617538"/>
            <a:ext cx="407988" cy="746125"/>
            <a:chOff x="1639824" y="1888744"/>
            <a:chExt cx="680720" cy="1244600"/>
          </a:xfrm>
        </p:grpSpPr>
        <p:sp>
          <p:nvSpPr>
            <p:cNvPr id="296" name="Figura a mano libera 295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97" name="Figura a mano libera 296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8" name="Gruppo 297"/>
          <p:cNvGrpSpPr>
            <a:grpSpLocks noChangeAspect="1"/>
          </p:cNvGrpSpPr>
          <p:nvPr/>
        </p:nvGrpSpPr>
        <p:grpSpPr bwMode="auto">
          <a:xfrm>
            <a:off x="5180013" y="1149350"/>
            <a:ext cx="407987" cy="747713"/>
            <a:chOff x="1639824" y="1888744"/>
            <a:chExt cx="680720" cy="1244600"/>
          </a:xfrm>
        </p:grpSpPr>
        <p:sp>
          <p:nvSpPr>
            <p:cNvPr id="299" name="Figura a mano libera 298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00" name="Figura a mano libera 299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9" name="Gruppo 300"/>
          <p:cNvGrpSpPr>
            <a:grpSpLocks noChangeAspect="1"/>
          </p:cNvGrpSpPr>
          <p:nvPr/>
        </p:nvGrpSpPr>
        <p:grpSpPr bwMode="auto">
          <a:xfrm>
            <a:off x="5838825" y="1416050"/>
            <a:ext cx="407988" cy="746125"/>
            <a:chOff x="1639824" y="1888744"/>
            <a:chExt cx="680720" cy="1244600"/>
          </a:xfrm>
        </p:grpSpPr>
        <p:sp>
          <p:nvSpPr>
            <p:cNvPr id="302" name="Figura a mano libera 301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03" name="Figura a mano libera 302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0" name="Gruppo 303"/>
          <p:cNvGrpSpPr>
            <a:grpSpLocks noChangeAspect="1"/>
          </p:cNvGrpSpPr>
          <p:nvPr/>
        </p:nvGrpSpPr>
        <p:grpSpPr bwMode="auto">
          <a:xfrm>
            <a:off x="3894138" y="1577975"/>
            <a:ext cx="407987" cy="747713"/>
            <a:chOff x="1639824" y="1888744"/>
            <a:chExt cx="680720" cy="1244600"/>
          </a:xfrm>
        </p:grpSpPr>
        <p:sp>
          <p:nvSpPr>
            <p:cNvPr id="305" name="Figura a mano libera 304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06" name="Figura a mano libera 305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1" name="Gruppo 306"/>
          <p:cNvGrpSpPr>
            <a:grpSpLocks noChangeAspect="1"/>
          </p:cNvGrpSpPr>
          <p:nvPr/>
        </p:nvGrpSpPr>
        <p:grpSpPr bwMode="auto">
          <a:xfrm>
            <a:off x="3362325" y="2689225"/>
            <a:ext cx="407988" cy="746125"/>
            <a:chOff x="1639824" y="1888744"/>
            <a:chExt cx="680720" cy="1244600"/>
          </a:xfrm>
        </p:grpSpPr>
        <p:sp>
          <p:nvSpPr>
            <p:cNvPr id="308" name="Figura a mano libera 307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09" name="Figura a mano libera 308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2" name="Gruppo 309"/>
          <p:cNvGrpSpPr>
            <a:grpSpLocks noChangeAspect="1"/>
          </p:cNvGrpSpPr>
          <p:nvPr/>
        </p:nvGrpSpPr>
        <p:grpSpPr bwMode="auto">
          <a:xfrm>
            <a:off x="4079875" y="2322513"/>
            <a:ext cx="665163" cy="1217612"/>
            <a:chOff x="1639824" y="1888744"/>
            <a:chExt cx="680720" cy="1244600"/>
          </a:xfrm>
        </p:grpSpPr>
        <p:sp>
          <p:nvSpPr>
            <p:cNvPr id="311" name="Figura a mano libera 310"/>
            <p:cNvSpPr/>
            <p:nvPr/>
          </p:nvSpPr>
          <p:spPr>
            <a:xfrm>
              <a:off x="1639824" y="1888744"/>
              <a:ext cx="680720" cy="1238109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12" name="Figura a mano libera 311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3" name="Gruppo 315"/>
          <p:cNvGrpSpPr>
            <a:grpSpLocks noChangeAspect="1"/>
          </p:cNvGrpSpPr>
          <p:nvPr/>
        </p:nvGrpSpPr>
        <p:grpSpPr bwMode="auto">
          <a:xfrm>
            <a:off x="3929063" y="2319338"/>
            <a:ext cx="407987" cy="746125"/>
            <a:chOff x="1639824" y="1888744"/>
            <a:chExt cx="680720" cy="1244600"/>
          </a:xfrm>
        </p:grpSpPr>
        <p:sp>
          <p:nvSpPr>
            <p:cNvPr id="317" name="Figura a mano libera 316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18" name="Figura a mano libera 317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4" name="Gruppo 318"/>
          <p:cNvGrpSpPr>
            <a:grpSpLocks noChangeAspect="1"/>
          </p:cNvGrpSpPr>
          <p:nvPr/>
        </p:nvGrpSpPr>
        <p:grpSpPr bwMode="auto">
          <a:xfrm>
            <a:off x="4333875" y="2681288"/>
            <a:ext cx="666750" cy="1217612"/>
            <a:chOff x="1639824" y="1888744"/>
            <a:chExt cx="680720" cy="1244600"/>
          </a:xfrm>
        </p:grpSpPr>
        <p:sp>
          <p:nvSpPr>
            <p:cNvPr id="320" name="Figura a mano libera 319"/>
            <p:cNvSpPr/>
            <p:nvPr/>
          </p:nvSpPr>
          <p:spPr>
            <a:xfrm>
              <a:off x="1639824" y="1888744"/>
              <a:ext cx="680720" cy="1238109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21" name="Figura a mano libera 320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5" name="Gruppo 321"/>
          <p:cNvGrpSpPr>
            <a:grpSpLocks noChangeAspect="1"/>
          </p:cNvGrpSpPr>
          <p:nvPr/>
        </p:nvGrpSpPr>
        <p:grpSpPr bwMode="auto">
          <a:xfrm>
            <a:off x="4427538" y="3314700"/>
            <a:ext cx="407987" cy="746125"/>
            <a:chOff x="1639824" y="1888744"/>
            <a:chExt cx="680720" cy="1244600"/>
          </a:xfrm>
        </p:grpSpPr>
        <p:sp>
          <p:nvSpPr>
            <p:cNvPr id="323" name="Figura a mano libera 322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24" name="Figura a mano libera 323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6" name="Gruppo 324"/>
          <p:cNvGrpSpPr>
            <a:grpSpLocks noChangeAspect="1"/>
          </p:cNvGrpSpPr>
          <p:nvPr/>
        </p:nvGrpSpPr>
        <p:grpSpPr bwMode="auto">
          <a:xfrm>
            <a:off x="3987800" y="3430588"/>
            <a:ext cx="407988" cy="746125"/>
            <a:chOff x="1639824" y="1888744"/>
            <a:chExt cx="680720" cy="1244600"/>
          </a:xfrm>
        </p:grpSpPr>
        <p:sp>
          <p:nvSpPr>
            <p:cNvPr id="326" name="Figura a mano libera 325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27" name="Figura a mano libera 326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7" name="Gruppo 327"/>
          <p:cNvGrpSpPr>
            <a:grpSpLocks noChangeAspect="1"/>
          </p:cNvGrpSpPr>
          <p:nvPr/>
        </p:nvGrpSpPr>
        <p:grpSpPr bwMode="auto">
          <a:xfrm>
            <a:off x="1209675" y="3649663"/>
            <a:ext cx="407988" cy="747712"/>
            <a:chOff x="1639824" y="1888744"/>
            <a:chExt cx="680720" cy="1244600"/>
          </a:xfrm>
        </p:grpSpPr>
        <p:sp>
          <p:nvSpPr>
            <p:cNvPr id="329" name="Figura a mano libera 328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30" name="Figura a mano libera 329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8" name="Gruppo 330"/>
          <p:cNvGrpSpPr>
            <a:grpSpLocks noChangeAspect="1"/>
          </p:cNvGrpSpPr>
          <p:nvPr/>
        </p:nvGrpSpPr>
        <p:grpSpPr bwMode="auto">
          <a:xfrm>
            <a:off x="8212138" y="3614738"/>
            <a:ext cx="407987" cy="747712"/>
            <a:chOff x="1639824" y="1888744"/>
            <a:chExt cx="680720" cy="1244600"/>
          </a:xfrm>
        </p:grpSpPr>
        <p:sp>
          <p:nvSpPr>
            <p:cNvPr id="332" name="Figura a mano libera 331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33" name="Figura a mano libera 332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9" name="Gruppo 333"/>
          <p:cNvGrpSpPr>
            <a:grpSpLocks noChangeAspect="1"/>
          </p:cNvGrpSpPr>
          <p:nvPr/>
        </p:nvGrpSpPr>
        <p:grpSpPr bwMode="auto">
          <a:xfrm>
            <a:off x="8199438" y="3781425"/>
            <a:ext cx="666750" cy="1217613"/>
            <a:chOff x="1639824" y="1888744"/>
            <a:chExt cx="680720" cy="1244600"/>
          </a:xfrm>
        </p:grpSpPr>
        <p:sp>
          <p:nvSpPr>
            <p:cNvPr id="335" name="Figura a mano libera 334"/>
            <p:cNvSpPr/>
            <p:nvPr/>
          </p:nvSpPr>
          <p:spPr>
            <a:xfrm>
              <a:off x="1639824" y="1888744"/>
              <a:ext cx="680720" cy="1238109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36" name="Figura a mano libera 335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0" name="Gruppo 336"/>
          <p:cNvGrpSpPr>
            <a:grpSpLocks noChangeAspect="1"/>
          </p:cNvGrpSpPr>
          <p:nvPr/>
        </p:nvGrpSpPr>
        <p:grpSpPr bwMode="auto">
          <a:xfrm>
            <a:off x="4195763" y="4471988"/>
            <a:ext cx="407987" cy="746125"/>
            <a:chOff x="1639824" y="1888744"/>
            <a:chExt cx="680720" cy="1244600"/>
          </a:xfrm>
        </p:grpSpPr>
        <p:sp>
          <p:nvSpPr>
            <p:cNvPr id="338" name="Figura a mano libera 337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39" name="Figura a mano libera 338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1" name="Gruppo 339"/>
          <p:cNvGrpSpPr>
            <a:grpSpLocks noChangeAspect="1"/>
          </p:cNvGrpSpPr>
          <p:nvPr/>
        </p:nvGrpSpPr>
        <p:grpSpPr bwMode="auto">
          <a:xfrm>
            <a:off x="4508500" y="5070475"/>
            <a:ext cx="407988" cy="746125"/>
            <a:chOff x="1639824" y="1888744"/>
            <a:chExt cx="680720" cy="1244600"/>
          </a:xfrm>
        </p:grpSpPr>
        <p:sp>
          <p:nvSpPr>
            <p:cNvPr id="341" name="Figura a mano libera 340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42" name="Figura a mano libera 341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2" name="Gruppo 342"/>
          <p:cNvGrpSpPr>
            <a:grpSpLocks noChangeAspect="1"/>
          </p:cNvGrpSpPr>
          <p:nvPr/>
        </p:nvGrpSpPr>
        <p:grpSpPr bwMode="auto">
          <a:xfrm>
            <a:off x="4864100" y="5583238"/>
            <a:ext cx="407988" cy="746125"/>
            <a:chOff x="1639824" y="1888744"/>
            <a:chExt cx="680720" cy="1244600"/>
          </a:xfrm>
        </p:grpSpPr>
        <p:sp>
          <p:nvSpPr>
            <p:cNvPr id="344" name="Figura a mano libera 343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45" name="Figura a mano libera 344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3" name="Gruppo 345"/>
          <p:cNvGrpSpPr>
            <a:grpSpLocks noChangeAspect="1"/>
          </p:cNvGrpSpPr>
          <p:nvPr/>
        </p:nvGrpSpPr>
        <p:grpSpPr bwMode="auto">
          <a:xfrm>
            <a:off x="2819400" y="5473700"/>
            <a:ext cx="666750" cy="1217613"/>
            <a:chOff x="1639824" y="1888744"/>
            <a:chExt cx="680720" cy="1244600"/>
          </a:xfrm>
        </p:grpSpPr>
        <p:sp>
          <p:nvSpPr>
            <p:cNvPr id="347" name="Figura a mano libera 346"/>
            <p:cNvSpPr/>
            <p:nvPr/>
          </p:nvSpPr>
          <p:spPr>
            <a:xfrm>
              <a:off x="1639824" y="1888744"/>
              <a:ext cx="680720" cy="1238109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48" name="Figura a mano libera 347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4" name="Gruppo 348"/>
          <p:cNvGrpSpPr>
            <a:grpSpLocks noChangeAspect="1"/>
          </p:cNvGrpSpPr>
          <p:nvPr/>
        </p:nvGrpSpPr>
        <p:grpSpPr bwMode="auto">
          <a:xfrm>
            <a:off x="7967663" y="5437188"/>
            <a:ext cx="666750" cy="1217612"/>
            <a:chOff x="1639824" y="1888744"/>
            <a:chExt cx="680720" cy="1244600"/>
          </a:xfrm>
        </p:grpSpPr>
        <p:sp>
          <p:nvSpPr>
            <p:cNvPr id="350" name="Figura a mano libera 349"/>
            <p:cNvSpPr/>
            <p:nvPr/>
          </p:nvSpPr>
          <p:spPr>
            <a:xfrm>
              <a:off x="1639824" y="1888744"/>
              <a:ext cx="680720" cy="1238109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51" name="Figura a mano libera 350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5" name="Gruppo 351"/>
          <p:cNvGrpSpPr>
            <a:grpSpLocks noChangeAspect="1"/>
          </p:cNvGrpSpPr>
          <p:nvPr/>
        </p:nvGrpSpPr>
        <p:grpSpPr bwMode="auto">
          <a:xfrm>
            <a:off x="3871913" y="3094038"/>
            <a:ext cx="407987" cy="747712"/>
            <a:chOff x="1639824" y="1888744"/>
            <a:chExt cx="680720" cy="1244600"/>
          </a:xfrm>
        </p:grpSpPr>
        <p:sp>
          <p:nvSpPr>
            <p:cNvPr id="353" name="Figura a mano libera 352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54" name="Figura a mano libera 353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400386" name="Picture 2" descr="http://3.bp.blogspot.com/_SqhhJb_P3Kk/TGsX8MDRobI/AAAAAAAAMqE/yIrVdf_hQPQ/s1600/mushroom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14"/>
          <a:stretch>
            <a:fillRect/>
          </a:stretch>
        </p:blipFill>
        <p:spPr bwMode="auto">
          <a:xfrm>
            <a:off x="1949450" y="3705225"/>
            <a:ext cx="5816600" cy="31019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po 355"/>
          <p:cNvGrpSpPr>
            <a:grpSpLocks noChangeAspect="1"/>
          </p:cNvGrpSpPr>
          <p:nvPr/>
        </p:nvGrpSpPr>
        <p:grpSpPr bwMode="auto">
          <a:xfrm>
            <a:off x="2819400" y="2552700"/>
            <a:ext cx="407988" cy="746125"/>
            <a:chOff x="1639824" y="1888744"/>
            <a:chExt cx="680720" cy="1244600"/>
          </a:xfrm>
        </p:grpSpPr>
        <p:sp>
          <p:nvSpPr>
            <p:cNvPr id="357" name="Figura a mano libera 356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58" name="Figura a mano libera 357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7" name="Gruppo 358"/>
          <p:cNvGrpSpPr>
            <a:grpSpLocks noChangeAspect="1"/>
          </p:cNvGrpSpPr>
          <p:nvPr/>
        </p:nvGrpSpPr>
        <p:grpSpPr bwMode="auto">
          <a:xfrm>
            <a:off x="433388" y="4697413"/>
            <a:ext cx="407987" cy="746125"/>
            <a:chOff x="1639824" y="1888744"/>
            <a:chExt cx="680720" cy="1244600"/>
          </a:xfrm>
        </p:grpSpPr>
        <p:sp>
          <p:nvSpPr>
            <p:cNvPr id="360" name="Figura a mano libera 359"/>
            <p:cNvSpPr/>
            <p:nvPr/>
          </p:nvSpPr>
          <p:spPr>
            <a:xfrm>
              <a:off x="1639824" y="1888744"/>
              <a:ext cx="680720" cy="12393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61" name="Figura a mano libera 360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28" name="Gruppo 361"/>
          <p:cNvGrpSpPr>
            <a:grpSpLocks noChangeAspect="1"/>
          </p:cNvGrpSpPr>
          <p:nvPr/>
        </p:nvGrpSpPr>
        <p:grpSpPr bwMode="auto">
          <a:xfrm>
            <a:off x="1047750" y="4291013"/>
            <a:ext cx="407988" cy="747712"/>
            <a:chOff x="1639824" y="1888744"/>
            <a:chExt cx="680720" cy="1244600"/>
          </a:xfrm>
        </p:grpSpPr>
        <p:sp>
          <p:nvSpPr>
            <p:cNvPr id="363" name="Figura a mano libera 362"/>
            <p:cNvSpPr/>
            <p:nvPr/>
          </p:nvSpPr>
          <p:spPr>
            <a:xfrm>
              <a:off x="1639824" y="1888744"/>
              <a:ext cx="680720" cy="1239315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364" name="Figura a mano libera 363"/>
            <p:cNvSpPr/>
            <p:nvPr/>
          </p:nvSpPr>
          <p:spPr>
            <a:xfrm>
              <a:off x="1639824" y="1894840"/>
              <a:ext cx="680720" cy="1238504"/>
            </a:xfrm>
            <a:custGeom>
              <a:avLst/>
              <a:gdLst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0" fmla="*/ 0 w 680720"/>
                <a:gd name="connsiteY0" fmla="*/ 1238504 h 1238504"/>
                <a:gd name="connsiteX1" fmla="*/ 170688 w 680720"/>
                <a:gd name="connsiteY1" fmla="*/ 1214120 h 1238504"/>
                <a:gd name="connsiteX2" fmla="*/ 268224 w 680720"/>
                <a:gd name="connsiteY2" fmla="*/ 1098296 h 1238504"/>
                <a:gd name="connsiteX3" fmla="*/ 292608 w 680720"/>
                <a:gd name="connsiteY3" fmla="*/ 836168 h 1238504"/>
                <a:gd name="connsiteX4" fmla="*/ 286512 w 680720"/>
                <a:gd name="connsiteY4" fmla="*/ 452120 h 1238504"/>
                <a:gd name="connsiteX5" fmla="*/ 268224 w 680720"/>
                <a:gd name="connsiteY5" fmla="*/ 275336 h 1238504"/>
                <a:gd name="connsiteX6" fmla="*/ 225552 w 680720"/>
                <a:gd name="connsiteY6" fmla="*/ 257048 h 1238504"/>
                <a:gd name="connsiteX7" fmla="*/ 207264 w 680720"/>
                <a:gd name="connsiteY7" fmla="*/ 257048 h 1238504"/>
                <a:gd name="connsiteX8" fmla="*/ 182880 w 680720"/>
                <a:gd name="connsiteY8" fmla="*/ 293624 h 1238504"/>
                <a:gd name="connsiteX9" fmla="*/ 182880 w 680720"/>
                <a:gd name="connsiteY9" fmla="*/ 336296 h 1238504"/>
                <a:gd name="connsiteX10" fmla="*/ 201168 w 680720"/>
                <a:gd name="connsiteY10" fmla="*/ 342392 h 1238504"/>
                <a:gd name="connsiteX11" fmla="*/ 225552 w 680720"/>
                <a:gd name="connsiteY11" fmla="*/ 342392 h 1238504"/>
                <a:gd name="connsiteX12" fmla="*/ 219456 w 680720"/>
                <a:gd name="connsiteY12" fmla="*/ 299720 h 1238504"/>
                <a:gd name="connsiteX13" fmla="*/ 243840 w 680720"/>
                <a:gd name="connsiteY13" fmla="*/ 299720 h 1238504"/>
                <a:gd name="connsiteX14" fmla="*/ 256032 w 680720"/>
                <a:gd name="connsiteY14" fmla="*/ 385064 h 1238504"/>
                <a:gd name="connsiteX15" fmla="*/ 170688 w 680720"/>
                <a:gd name="connsiteY15" fmla="*/ 427736 h 1238504"/>
                <a:gd name="connsiteX16" fmla="*/ 109728 w 680720"/>
                <a:gd name="connsiteY16" fmla="*/ 385064 h 1238504"/>
                <a:gd name="connsiteX17" fmla="*/ 73152 w 680720"/>
                <a:gd name="connsiteY17" fmla="*/ 275336 h 1238504"/>
                <a:gd name="connsiteX18" fmla="*/ 109728 w 680720"/>
                <a:gd name="connsiteY18" fmla="*/ 86360 h 1238504"/>
                <a:gd name="connsiteX19" fmla="*/ 274320 w 680720"/>
                <a:gd name="connsiteY19" fmla="*/ 19304 h 1238504"/>
                <a:gd name="connsiteX20" fmla="*/ 445008 w 680720"/>
                <a:gd name="connsiteY20" fmla="*/ 19304 h 1238504"/>
                <a:gd name="connsiteX21" fmla="*/ 633984 w 680720"/>
                <a:gd name="connsiteY21" fmla="*/ 135128 h 1238504"/>
                <a:gd name="connsiteX22" fmla="*/ 676656 w 680720"/>
                <a:gd name="connsiteY22" fmla="*/ 354584 h 1238504"/>
                <a:gd name="connsiteX23" fmla="*/ 609600 w 680720"/>
                <a:gd name="connsiteY23" fmla="*/ 409448 h 1238504"/>
                <a:gd name="connsiteX24" fmla="*/ 530352 w 680720"/>
                <a:gd name="connsiteY24" fmla="*/ 421640 h 1238504"/>
                <a:gd name="connsiteX25" fmla="*/ 451104 w 680720"/>
                <a:gd name="connsiteY25" fmla="*/ 354584 h 1238504"/>
                <a:gd name="connsiteX26" fmla="*/ 445008 w 680720"/>
                <a:gd name="connsiteY26" fmla="*/ 287528 h 1238504"/>
                <a:gd name="connsiteX27" fmla="*/ 499872 w 680720"/>
                <a:gd name="connsiteY27" fmla="*/ 263144 h 1238504"/>
                <a:gd name="connsiteX28" fmla="*/ 524256 w 680720"/>
                <a:gd name="connsiteY28" fmla="*/ 275336 h 1238504"/>
                <a:gd name="connsiteX29" fmla="*/ 524256 w 680720"/>
                <a:gd name="connsiteY29" fmla="*/ 318008 h 1238504"/>
                <a:gd name="connsiteX30" fmla="*/ 499872 w 680720"/>
                <a:gd name="connsiteY30" fmla="*/ 324104 h 1238504"/>
                <a:gd name="connsiteX31" fmla="*/ 493776 w 680720"/>
                <a:gd name="connsiteY31" fmla="*/ 299720 h 1238504"/>
                <a:gd name="connsiteX32" fmla="*/ 481584 w 680720"/>
                <a:gd name="connsiteY32" fmla="*/ 305816 h 1238504"/>
                <a:gd name="connsiteX33" fmla="*/ 487680 w 680720"/>
                <a:gd name="connsiteY33" fmla="*/ 348488 h 1238504"/>
                <a:gd name="connsiteX34" fmla="*/ 554736 w 680720"/>
                <a:gd name="connsiteY34" fmla="*/ 366776 h 1238504"/>
                <a:gd name="connsiteX35" fmla="*/ 566928 w 680720"/>
                <a:gd name="connsiteY35" fmla="*/ 311912 h 1238504"/>
                <a:gd name="connsiteX36" fmla="*/ 524256 w 680720"/>
                <a:gd name="connsiteY36" fmla="*/ 244856 h 1238504"/>
                <a:gd name="connsiteX37" fmla="*/ 414528 w 680720"/>
                <a:gd name="connsiteY37" fmla="*/ 238760 h 1238504"/>
                <a:gd name="connsiteX38" fmla="*/ 408432 w 680720"/>
                <a:gd name="connsiteY38" fmla="*/ 324104 h 1238504"/>
                <a:gd name="connsiteX39" fmla="*/ 414528 w 680720"/>
                <a:gd name="connsiteY39" fmla="*/ 848360 h 1238504"/>
                <a:gd name="connsiteX40" fmla="*/ 420624 w 680720"/>
                <a:gd name="connsiteY40" fmla="*/ 1134872 h 1238504"/>
                <a:gd name="connsiteX41" fmla="*/ 591312 w 680720"/>
                <a:gd name="connsiteY41" fmla="*/ 1214120 h 1238504"/>
                <a:gd name="connsiteX42" fmla="*/ 676656 w 680720"/>
                <a:gd name="connsiteY42" fmla="*/ 1214120 h 1238504"/>
                <a:gd name="connsiteX43" fmla="*/ 0 w 680720"/>
                <a:gd name="connsiteY43" fmla="*/ 1238504 h 123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80720" h="1238504">
                  <a:moveTo>
                    <a:pt x="0" y="1238504"/>
                  </a:moveTo>
                  <a:cubicBezTo>
                    <a:pt x="62992" y="1237996"/>
                    <a:pt x="125984" y="1237488"/>
                    <a:pt x="170688" y="1214120"/>
                  </a:cubicBezTo>
                  <a:cubicBezTo>
                    <a:pt x="215392" y="1190752"/>
                    <a:pt x="247904" y="1161288"/>
                    <a:pt x="268224" y="1098296"/>
                  </a:cubicBezTo>
                  <a:cubicBezTo>
                    <a:pt x="288544" y="1035304"/>
                    <a:pt x="289560" y="943864"/>
                    <a:pt x="292608" y="836168"/>
                  </a:cubicBezTo>
                  <a:cubicBezTo>
                    <a:pt x="295656" y="728472"/>
                    <a:pt x="290576" y="545592"/>
                    <a:pt x="286512" y="452120"/>
                  </a:cubicBezTo>
                  <a:cubicBezTo>
                    <a:pt x="282448" y="358648"/>
                    <a:pt x="278384" y="307848"/>
                    <a:pt x="268224" y="275336"/>
                  </a:cubicBezTo>
                  <a:cubicBezTo>
                    <a:pt x="258064" y="242824"/>
                    <a:pt x="235712" y="260096"/>
                    <a:pt x="225552" y="257048"/>
                  </a:cubicBezTo>
                  <a:cubicBezTo>
                    <a:pt x="215392" y="254000"/>
                    <a:pt x="214376" y="250952"/>
                    <a:pt x="207264" y="257048"/>
                  </a:cubicBezTo>
                  <a:cubicBezTo>
                    <a:pt x="200152" y="263144"/>
                    <a:pt x="186944" y="280416"/>
                    <a:pt x="182880" y="293624"/>
                  </a:cubicBezTo>
                  <a:cubicBezTo>
                    <a:pt x="178816" y="306832"/>
                    <a:pt x="179832" y="328168"/>
                    <a:pt x="182880" y="336296"/>
                  </a:cubicBezTo>
                  <a:cubicBezTo>
                    <a:pt x="185928" y="344424"/>
                    <a:pt x="194056" y="341376"/>
                    <a:pt x="201168" y="342392"/>
                  </a:cubicBezTo>
                  <a:cubicBezTo>
                    <a:pt x="208280" y="343408"/>
                    <a:pt x="222504" y="349504"/>
                    <a:pt x="225552" y="342392"/>
                  </a:cubicBezTo>
                  <a:cubicBezTo>
                    <a:pt x="228600" y="335280"/>
                    <a:pt x="216408" y="306832"/>
                    <a:pt x="219456" y="299720"/>
                  </a:cubicBezTo>
                  <a:cubicBezTo>
                    <a:pt x="222504" y="292608"/>
                    <a:pt x="237744" y="285496"/>
                    <a:pt x="243840" y="299720"/>
                  </a:cubicBezTo>
                  <a:cubicBezTo>
                    <a:pt x="249936" y="313944"/>
                    <a:pt x="268224" y="363728"/>
                    <a:pt x="256032" y="385064"/>
                  </a:cubicBezTo>
                  <a:cubicBezTo>
                    <a:pt x="243840" y="406400"/>
                    <a:pt x="195072" y="427736"/>
                    <a:pt x="170688" y="427736"/>
                  </a:cubicBezTo>
                  <a:cubicBezTo>
                    <a:pt x="146304" y="427736"/>
                    <a:pt x="125984" y="410464"/>
                    <a:pt x="109728" y="385064"/>
                  </a:cubicBezTo>
                  <a:cubicBezTo>
                    <a:pt x="93472" y="359664"/>
                    <a:pt x="73152" y="325120"/>
                    <a:pt x="73152" y="275336"/>
                  </a:cubicBezTo>
                  <a:cubicBezTo>
                    <a:pt x="73152" y="225552"/>
                    <a:pt x="76200" y="129032"/>
                    <a:pt x="109728" y="86360"/>
                  </a:cubicBezTo>
                  <a:cubicBezTo>
                    <a:pt x="143256" y="43688"/>
                    <a:pt x="218440" y="30480"/>
                    <a:pt x="274320" y="19304"/>
                  </a:cubicBezTo>
                  <a:cubicBezTo>
                    <a:pt x="330200" y="8128"/>
                    <a:pt x="385064" y="0"/>
                    <a:pt x="445008" y="19304"/>
                  </a:cubicBezTo>
                  <a:cubicBezTo>
                    <a:pt x="504952" y="38608"/>
                    <a:pt x="595376" y="79248"/>
                    <a:pt x="633984" y="135128"/>
                  </a:cubicBezTo>
                  <a:cubicBezTo>
                    <a:pt x="672592" y="191008"/>
                    <a:pt x="680720" y="308864"/>
                    <a:pt x="676656" y="354584"/>
                  </a:cubicBezTo>
                  <a:cubicBezTo>
                    <a:pt x="672592" y="400304"/>
                    <a:pt x="633984" y="398272"/>
                    <a:pt x="609600" y="409448"/>
                  </a:cubicBezTo>
                  <a:cubicBezTo>
                    <a:pt x="585216" y="420624"/>
                    <a:pt x="556768" y="430784"/>
                    <a:pt x="530352" y="421640"/>
                  </a:cubicBezTo>
                  <a:cubicBezTo>
                    <a:pt x="503936" y="412496"/>
                    <a:pt x="465328" y="376936"/>
                    <a:pt x="451104" y="354584"/>
                  </a:cubicBezTo>
                  <a:cubicBezTo>
                    <a:pt x="436880" y="332232"/>
                    <a:pt x="436880" y="302768"/>
                    <a:pt x="445008" y="287528"/>
                  </a:cubicBezTo>
                  <a:cubicBezTo>
                    <a:pt x="453136" y="272288"/>
                    <a:pt x="486664" y="265176"/>
                    <a:pt x="499872" y="263144"/>
                  </a:cubicBezTo>
                  <a:cubicBezTo>
                    <a:pt x="513080" y="261112"/>
                    <a:pt x="520192" y="266192"/>
                    <a:pt x="524256" y="275336"/>
                  </a:cubicBezTo>
                  <a:cubicBezTo>
                    <a:pt x="528320" y="284480"/>
                    <a:pt x="528320" y="309880"/>
                    <a:pt x="524256" y="318008"/>
                  </a:cubicBezTo>
                  <a:cubicBezTo>
                    <a:pt x="520192" y="326136"/>
                    <a:pt x="504952" y="327152"/>
                    <a:pt x="499872" y="324104"/>
                  </a:cubicBezTo>
                  <a:cubicBezTo>
                    <a:pt x="494792" y="321056"/>
                    <a:pt x="496824" y="302768"/>
                    <a:pt x="493776" y="299720"/>
                  </a:cubicBezTo>
                  <a:cubicBezTo>
                    <a:pt x="490728" y="296672"/>
                    <a:pt x="482600" y="297688"/>
                    <a:pt x="481584" y="305816"/>
                  </a:cubicBezTo>
                  <a:cubicBezTo>
                    <a:pt x="480568" y="313944"/>
                    <a:pt x="475488" y="338328"/>
                    <a:pt x="487680" y="348488"/>
                  </a:cubicBezTo>
                  <a:cubicBezTo>
                    <a:pt x="499872" y="358648"/>
                    <a:pt x="541528" y="372872"/>
                    <a:pt x="554736" y="366776"/>
                  </a:cubicBezTo>
                  <a:cubicBezTo>
                    <a:pt x="567944" y="360680"/>
                    <a:pt x="572008" y="332232"/>
                    <a:pt x="566928" y="311912"/>
                  </a:cubicBezTo>
                  <a:cubicBezTo>
                    <a:pt x="561848" y="291592"/>
                    <a:pt x="549656" y="257048"/>
                    <a:pt x="524256" y="244856"/>
                  </a:cubicBezTo>
                  <a:cubicBezTo>
                    <a:pt x="498856" y="232664"/>
                    <a:pt x="433832" y="225552"/>
                    <a:pt x="414528" y="238760"/>
                  </a:cubicBezTo>
                  <a:cubicBezTo>
                    <a:pt x="395224" y="251968"/>
                    <a:pt x="408432" y="222504"/>
                    <a:pt x="408432" y="324104"/>
                  </a:cubicBezTo>
                  <a:cubicBezTo>
                    <a:pt x="408432" y="425704"/>
                    <a:pt x="412496" y="713232"/>
                    <a:pt x="414528" y="848360"/>
                  </a:cubicBezTo>
                  <a:cubicBezTo>
                    <a:pt x="416560" y="983488"/>
                    <a:pt x="391160" y="1073912"/>
                    <a:pt x="420624" y="1134872"/>
                  </a:cubicBezTo>
                  <a:cubicBezTo>
                    <a:pt x="450088" y="1195832"/>
                    <a:pt x="548640" y="1200912"/>
                    <a:pt x="591312" y="1214120"/>
                  </a:cubicBezTo>
                  <a:cubicBezTo>
                    <a:pt x="633984" y="1227328"/>
                    <a:pt x="676656" y="1214120"/>
                    <a:pt x="676656" y="1214120"/>
                  </a:cubicBezTo>
                  <a:lnTo>
                    <a:pt x="0" y="123850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200">
                    <a:alpha val="31000"/>
                  </a:srgb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400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24"/>
          <p:cNvGrpSpPr>
            <a:grpSpLocks/>
          </p:cNvGrpSpPr>
          <p:nvPr/>
        </p:nvGrpSpPr>
        <p:grpSpPr bwMode="auto">
          <a:xfrm>
            <a:off x="58738" y="1690688"/>
            <a:ext cx="3876675" cy="4062412"/>
            <a:chOff x="150615" y="1690418"/>
            <a:chExt cx="4509784" cy="4652509"/>
          </a:xfrm>
        </p:grpSpPr>
        <p:pic>
          <p:nvPicPr>
            <p:cNvPr id="54306" name="Picture 6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4" t="4332" r="1308"/>
            <a:stretch>
              <a:fillRect/>
            </a:stretch>
          </p:blipFill>
          <p:spPr bwMode="auto">
            <a:xfrm>
              <a:off x="150615" y="1690418"/>
              <a:ext cx="4509784" cy="465250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67"/>
            <p:cNvSpPr>
              <a:spLocks noChangeArrowheads="1"/>
            </p:cNvSpPr>
            <p:nvPr/>
          </p:nvSpPr>
          <p:spPr bwMode="auto">
            <a:xfrm>
              <a:off x="3371362" y="4928448"/>
              <a:ext cx="180982" cy="174537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EAEAEA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24" name="Rectangle 69"/>
            <p:cNvSpPr>
              <a:spLocks noChangeArrowheads="1"/>
            </p:cNvSpPr>
            <p:nvPr/>
          </p:nvSpPr>
          <p:spPr bwMode="auto">
            <a:xfrm>
              <a:off x="3783188" y="4972082"/>
              <a:ext cx="180982" cy="174537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EAEAEA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endParaRPr>
            </a:p>
          </p:txBody>
        </p:sp>
      </p:grpSp>
      <p:grpSp>
        <p:nvGrpSpPr>
          <p:cNvPr id="4" name="Gruppo 35"/>
          <p:cNvGrpSpPr>
            <a:grpSpLocks/>
          </p:cNvGrpSpPr>
          <p:nvPr/>
        </p:nvGrpSpPr>
        <p:grpSpPr bwMode="auto">
          <a:xfrm>
            <a:off x="3597275" y="4054475"/>
            <a:ext cx="2976563" cy="2732088"/>
            <a:chOff x="3596640" y="4053840"/>
            <a:chExt cx="2976880" cy="2733040"/>
          </a:xfrm>
        </p:grpSpPr>
        <p:sp>
          <p:nvSpPr>
            <p:cNvPr id="35" name="Rettangolo 34"/>
            <p:cNvSpPr/>
            <p:nvPr/>
          </p:nvSpPr>
          <p:spPr>
            <a:xfrm>
              <a:off x="3596640" y="4053840"/>
              <a:ext cx="2976880" cy="273304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5430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35" t="14491" r="1622" b="18968"/>
            <a:stretch>
              <a:fillRect/>
            </a:stretch>
          </p:blipFill>
          <p:spPr bwMode="auto">
            <a:xfrm>
              <a:off x="3962400" y="4157663"/>
              <a:ext cx="2284730" cy="20685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305" name="Text Box 2"/>
            <p:cNvSpPr txBox="1">
              <a:spLocks noChangeArrowheads="1"/>
            </p:cNvSpPr>
            <p:nvPr/>
          </p:nvSpPr>
          <p:spPr bwMode="auto">
            <a:xfrm>
              <a:off x="3952241" y="6176010"/>
              <a:ext cx="2346960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latin typeface="Comic Sans MS" charset="0"/>
                </a:rPr>
                <a:t>Altamimi et al., 2007 (J. Geophys. Res.)</a:t>
              </a:r>
            </a:p>
          </p:txBody>
        </p:sp>
      </p:grpSp>
      <p:grpSp>
        <p:nvGrpSpPr>
          <p:cNvPr id="5" name="Gruppo 33"/>
          <p:cNvGrpSpPr>
            <a:grpSpLocks/>
          </p:cNvGrpSpPr>
          <p:nvPr/>
        </p:nvGrpSpPr>
        <p:grpSpPr bwMode="auto">
          <a:xfrm>
            <a:off x="3581400" y="995363"/>
            <a:ext cx="3001963" cy="3024187"/>
            <a:chOff x="3581400" y="937260"/>
            <a:chExt cx="3002280" cy="3025140"/>
          </a:xfrm>
        </p:grpSpPr>
        <p:sp>
          <p:nvSpPr>
            <p:cNvPr id="33" name="Rettangolo 32"/>
            <p:cNvSpPr/>
            <p:nvPr/>
          </p:nvSpPr>
          <p:spPr>
            <a:xfrm>
              <a:off x="3581400" y="937260"/>
              <a:ext cx="3002280" cy="30251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5430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86" t="13580"/>
            <a:stretch>
              <a:fillRect/>
            </a:stretch>
          </p:blipFill>
          <p:spPr bwMode="auto">
            <a:xfrm>
              <a:off x="3931920" y="1056958"/>
              <a:ext cx="2289175" cy="23828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302" name="Text Box 2"/>
            <p:cNvSpPr txBox="1">
              <a:spLocks noChangeArrowheads="1"/>
            </p:cNvSpPr>
            <p:nvPr/>
          </p:nvSpPr>
          <p:spPr bwMode="auto">
            <a:xfrm>
              <a:off x="3924299" y="3336925"/>
              <a:ext cx="2301241" cy="5847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600">
                  <a:latin typeface="Comic Sans MS" charset="0"/>
                </a:rPr>
                <a:t>Crespi et al., 2007 (Geophys. J. Int.)</a:t>
              </a:r>
            </a:p>
          </p:txBody>
        </p:sp>
      </p:grpSp>
      <p:grpSp>
        <p:nvGrpSpPr>
          <p:cNvPr id="6" name="Gruppo 50"/>
          <p:cNvGrpSpPr>
            <a:grpSpLocks/>
          </p:cNvGrpSpPr>
          <p:nvPr/>
        </p:nvGrpSpPr>
        <p:grpSpPr bwMode="auto">
          <a:xfrm>
            <a:off x="6837363" y="1703388"/>
            <a:ext cx="2225675" cy="4749800"/>
            <a:chOff x="6745049" y="1703086"/>
            <a:chExt cx="2225331" cy="4749800"/>
          </a:xfrm>
        </p:grpSpPr>
        <p:pic>
          <p:nvPicPr>
            <p:cNvPr id="54290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90"/>
            <a:stretch>
              <a:fillRect/>
            </a:stretch>
          </p:blipFill>
          <p:spPr bwMode="auto">
            <a:xfrm>
              <a:off x="6745049" y="1703086"/>
              <a:ext cx="2225331" cy="47498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ttangolo 41"/>
            <p:cNvSpPr/>
            <p:nvPr/>
          </p:nvSpPr>
          <p:spPr>
            <a:xfrm>
              <a:off x="6843459" y="1768173"/>
              <a:ext cx="822198" cy="18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6857744" y="3161998"/>
              <a:ext cx="823786" cy="18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6865680" y="4679648"/>
              <a:ext cx="822198" cy="18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4294" name="CasellaDiTesto 44"/>
            <p:cNvSpPr txBox="1">
              <a:spLocks noChangeArrowheads="1"/>
            </p:cNvSpPr>
            <p:nvPr/>
          </p:nvSpPr>
          <p:spPr bwMode="auto">
            <a:xfrm>
              <a:off x="6751320" y="1767840"/>
              <a:ext cx="130997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200"/>
                <a:t>Late Cretaceous</a:t>
              </a:r>
            </a:p>
          </p:txBody>
        </p:sp>
        <p:sp>
          <p:nvSpPr>
            <p:cNvPr id="54295" name="CasellaDiTesto 45"/>
            <p:cNvSpPr txBox="1">
              <a:spLocks noChangeArrowheads="1"/>
            </p:cNvSpPr>
            <p:nvPr/>
          </p:nvSpPr>
          <p:spPr bwMode="auto">
            <a:xfrm>
              <a:off x="6751320" y="3124200"/>
              <a:ext cx="915635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200"/>
                <a:t>Paleogene</a:t>
              </a:r>
            </a:p>
          </p:txBody>
        </p:sp>
        <p:sp>
          <p:nvSpPr>
            <p:cNvPr id="54296" name="CasellaDiTesto 46"/>
            <p:cNvSpPr txBox="1">
              <a:spLocks noChangeArrowheads="1"/>
            </p:cNvSpPr>
            <p:nvPr/>
          </p:nvSpPr>
          <p:spPr bwMode="auto">
            <a:xfrm>
              <a:off x="6751320" y="4664075"/>
              <a:ext cx="14542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200"/>
                <a:t>Oligocene-Present</a:t>
              </a:r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8605311" y="6044898"/>
              <a:ext cx="355545" cy="315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9" name="Rettangolo 48"/>
            <p:cNvSpPr/>
            <p:nvPr/>
          </p:nvSpPr>
          <p:spPr>
            <a:xfrm>
              <a:off x="8605311" y="4278011"/>
              <a:ext cx="355545" cy="314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8605311" y="2742898"/>
              <a:ext cx="355545" cy="315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0"/>
            <a:ext cx="5510213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An age-progressive hot spot track (60-0.01 Ma) is lacking.</a:t>
            </a:r>
          </a:p>
        </p:txBody>
      </p:sp>
      <p:sp>
        <p:nvSpPr>
          <p:cNvPr id="26" name="Freccia a destra 25"/>
          <p:cNvSpPr/>
          <p:nvPr/>
        </p:nvSpPr>
        <p:spPr>
          <a:xfrm rot="2027887">
            <a:off x="2006600" y="2762250"/>
            <a:ext cx="679450" cy="312738"/>
          </a:xfrm>
          <a:prstGeom prst="rightArrow">
            <a:avLst>
              <a:gd name="adj1" fmla="val 50000"/>
              <a:gd name="adj2" fmla="val 7610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" name="Freccia a destra 26"/>
          <p:cNvSpPr/>
          <p:nvPr/>
        </p:nvSpPr>
        <p:spPr>
          <a:xfrm rot="461196">
            <a:off x="1917700" y="3398838"/>
            <a:ext cx="820738" cy="312737"/>
          </a:xfrm>
          <a:prstGeom prst="rightArrow">
            <a:avLst>
              <a:gd name="adj1" fmla="val 50000"/>
              <a:gd name="adj2" fmla="val 8457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9" name="Freccia a destra 38"/>
          <p:cNvSpPr/>
          <p:nvPr/>
        </p:nvSpPr>
        <p:spPr>
          <a:xfrm rot="19134347">
            <a:off x="8197850" y="1857375"/>
            <a:ext cx="819150" cy="312738"/>
          </a:xfrm>
          <a:prstGeom prst="rightArrow">
            <a:avLst>
              <a:gd name="adj1" fmla="val 50000"/>
              <a:gd name="adj2" fmla="val 8481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0" name="Freccia a destra 39"/>
          <p:cNvSpPr/>
          <p:nvPr/>
        </p:nvSpPr>
        <p:spPr>
          <a:xfrm rot="19134347">
            <a:off x="8170863" y="3332163"/>
            <a:ext cx="820737" cy="311150"/>
          </a:xfrm>
          <a:prstGeom prst="rightArrow">
            <a:avLst>
              <a:gd name="adj1" fmla="val 50000"/>
              <a:gd name="adj2" fmla="val 8481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41" name="Freccia a destra 40"/>
          <p:cNvSpPr/>
          <p:nvPr/>
        </p:nvSpPr>
        <p:spPr>
          <a:xfrm rot="19134347">
            <a:off x="8243888" y="4865688"/>
            <a:ext cx="820737" cy="311150"/>
          </a:xfrm>
          <a:prstGeom prst="rightArrow">
            <a:avLst>
              <a:gd name="adj1" fmla="val 50000"/>
              <a:gd name="adj2" fmla="val 8481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3" name="Freccia a destra 52"/>
          <p:cNvSpPr/>
          <p:nvPr/>
        </p:nvSpPr>
        <p:spPr>
          <a:xfrm rot="5400000">
            <a:off x="4839494" y="1685131"/>
            <a:ext cx="679450" cy="312738"/>
          </a:xfrm>
          <a:prstGeom prst="rightArrow">
            <a:avLst>
              <a:gd name="adj1" fmla="val 50000"/>
              <a:gd name="adj2" fmla="val 7610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4" name="Freccia a destra 53"/>
          <p:cNvSpPr/>
          <p:nvPr/>
        </p:nvSpPr>
        <p:spPr>
          <a:xfrm rot="8065649">
            <a:off x="4267200" y="2241550"/>
            <a:ext cx="820738" cy="312738"/>
          </a:xfrm>
          <a:prstGeom prst="rightArrow">
            <a:avLst>
              <a:gd name="adj1" fmla="val 50000"/>
              <a:gd name="adj2" fmla="val 8457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5" name="Freccia a destra 54"/>
          <p:cNvSpPr/>
          <p:nvPr/>
        </p:nvSpPr>
        <p:spPr>
          <a:xfrm rot="19052951">
            <a:off x="4722813" y="4681538"/>
            <a:ext cx="871537" cy="312737"/>
          </a:xfrm>
          <a:prstGeom prst="rightArrow">
            <a:avLst>
              <a:gd name="adj1" fmla="val 50000"/>
              <a:gd name="adj2" fmla="val 76101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6654800" y="6389688"/>
            <a:ext cx="2581275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Piromallo et al., 2008 (EPSL)</a:t>
            </a:r>
          </a:p>
        </p:txBody>
      </p:sp>
      <p:sp>
        <p:nvSpPr>
          <p:cNvPr id="59" name="Text Box 2"/>
          <p:cNvSpPr txBox="1">
            <a:spLocks noChangeArrowheads="1"/>
          </p:cNvSpPr>
          <p:nvPr/>
        </p:nvSpPr>
        <p:spPr bwMode="auto">
          <a:xfrm>
            <a:off x="0" y="5799138"/>
            <a:ext cx="3495675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Dietmar Muller et al., 2008, (Geochem. Geophys. Geosyst.)</a:t>
            </a:r>
          </a:p>
        </p:txBody>
      </p:sp>
      <p:sp>
        <p:nvSpPr>
          <p:cNvPr id="60" name="Rettangolo 59"/>
          <p:cNvSpPr/>
          <p:nvPr/>
        </p:nvSpPr>
        <p:spPr>
          <a:xfrm>
            <a:off x="6588125" y="304800"/>
            <a:ext cx="506413" cy="3873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6" grpId="0" animBg="1"/>
      <p:bldP spid="27" grpId="0" animBg="1"/>
      <p:bldP spid="39" grpId="0" animBg="1"/>
      <p:bldP spid="40" grpId="0" animBg="1"/>
      <p:bldP spid="41" grpId="0" animBg="1"/>
      <p:bldP spid="53" grpId="0" animBg="1"/>
      <p:bldP spid="54" grpId="0" animBg="1"/>
      <p:bldP spid="55" grpId="0" animBg="1"/>
      <p:bldP spid="56" grpId="0" build="p"/>
      <p:bldP spid="5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7083425" y="339725"/>
            <a:ext cx="417513" cy="3873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2" name="Gruppo 18"/>
          <p:cNvGrpSpPr>
            <a:grpSpLocks noChangeAspect="1"/>
          </p:cNvGrpSpPr>
          <p:nvPr/>
        </p:nvGrpSpPr>
        <p:grpSpPr bwMode="auto">
          <a:xfrm>
            <a:off x="-79375" y="2109788"/>
            <a:ext cx="6589713" cy="4702175"/>
            <a:chOff x="-168293" y="1013037"/>
            <a:chExt cx="8135296" cy="5804323"/>
          </a:xfrm>
        </p:grpSpPr>
        <p:pic>
          <p:nvPicPr>
            <p:cNvPr id="5530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8" r="8714"/>
            <a:stretch>
              <a:fillRect/>
            </a:stretch>
          </p:blipFill>
          <p:spPr bwMode="auto">
            <a:xfrm>
              <a:off x="30480" y="1013037"/>
              <a:ext cx="7936523" cy="5804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3" name="CasellaDiTesto 12"/>
            <p:cNvSpPr txBox="1">
              <a:spLocks noChangeArrowheads="1"/>
            </p:cNvSpPr>
            <p:nvPr/>
          </p:nvSpPr>
          <p:spPr bwMode="auto">
            <a:xfrm rot="-1455793">
              <a:off x="51554" y="1829137"/>
              <a:ext cx="5114056" cy="79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3600" b="1">
                  <a:solidFill>
                    <a:srgbClr val="0000FF"/>
                  </a:solidFill>
                  <a:latin typeface="Comic Sans MS" charset="0"/>
                </a:rPr>
                <a:t>Ohře Rift Graben</a:t>
              </a:r>
            </a:p>
          </p:txBody>
        </p:sp>
        <p:sp>
          <p:nvSpPr>
            <p:cNvPr id="14" name="Figura a mano libera 13"/>
            <p:cNvSpPr/>
            <p:nvPr/>
          </p:nvSpPr>
          <p:spPr>
            <a:xfrm rot="573644">
              <a:off x="2757749" y="1992835"/>
              <a:ext cx="1750136" cy="1017030"/>
            </a:xfrm>
            <a:custGeom>
              <a:avLst/>
              <a:gdLst>
                <a:gd name="connsiteX0" fmla="*/ 0 w 1546860"/>
                <a:gd name="connsiteY0" fmla="*/ 881380 h 881380"/>
                <a:gd name="connsiteX1" fmla="*/ 195580 w 1546860"/>
                <a:gd name="connsiteY1" fmla="*/ 782320 h 881380"/>
                <a:gd name="connsiteX2" fmla="*/ 411480 w 1546860"/>
                <a:gd name="connsiteY2" fmla="*/ 683260 h 881380"/>
                <a:gd name="connsiteX3" fmla="*/ 655320 w 1546860"/>
                <a:gd name="connsiteY3" fmla="*/ 556260 h 881380"/>
                <a:gd name="connsiteX4" fmla="*/ 754380 w 1546860"/>
                <a:gd name="connsiteY4" fmla="*/ 472440 h 881380"/>
                <a:gd name="connsiteX5" fmla="*/ 820420 w 1546860"/>
                <a:gd name="connsiteY5" fmla="*/ 381000 h 881380"/>
                <a:gd name="connsiteX6" fmla="*/ 977900 w 1546860"/>
                <a:gd name="connsiteY6" fmla="*/ 317500 h 881380"/>
                <a:gd name="connsiteX7" fmla="*/ 1038860 w 1546860"/>
                <a:gd name="connsiteY7" fmla="*/ 203200 h 881380"/>
                <a:gd name="connsiteX8" fmla="*/ 1381760 w 1546860"/>
                <a:gd name="connsiteY8" fmla="*/ 93980 h 881380"/>
                <a:gd name="connsiteX9" fmla="*/ 1546860 w 1546860"/>
                <a:gd name="connsiteY9" fmla="*/ 0 h 88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6860" h="881380">
                  <a:moveTo>
                    <a:pt x="0" y="881380"/>
                  </a:moveTo>
                  <a:cubicBezTo>
                    <a:pt x="63500" y="848360"/>
                    <a:pt x="127000" y="815340"/>
                    <a:pt x="195580" y="782320"/>
                  </a:cubicBezTo>
                  <a:cubicBezTo>
                    <a:pt x="264160" y="749300"/>
                    <a:pt x="334857" y="720937"/>
                    <a:pt x="411480" y="683260"/>
                  </a:cubicBezTo>
                  <a:cubicBezTo>
                    <a:pt x="488103" y="645583"/>
                    <a:pt x="598170" y="591397"/>
                    <a:pt x="655320" y="556260"/>
                  </a:cubicBezTo>
                  <a:cubicBezTo>
                    <a:pt x="712470" y="521123"/>
                    <a:pt x="726863" y="501650"/>
                    <a:pt x="754380" y="472440"/>
                  </a:cubicBezTo>
                  <a:cubicBezTo>
                    <a:pt x="781897" y="443230"/>
                    <a:pt x="783167" y="406823"/>
                    <a:pt x="820420" y="381000"/>
                  </a:cubicBezTo>
                  <a:cubicBezTo>
                    <a:pt x="857673" y="355177"/>
                    <a:pt x="941493" y="347133"/>
                    <a:pt x="977900" y="317500"/>
                  </a:cubicBezTo>
                  <a:cubicBezTo>
                    <a:pt x="1014307" y="287867"/>
                    <a:pt x="971550" y="240453"/>
                    <a:pt x="1038860" y="203200"/>
                  </a:cubicBezTo>
                  <a:cubicBezTo>
                    <a:pt x="1106170" y="165947"/>
                    <a:pt x="1297093" y="127847"/>
                    <a:pt x="1381760" y="93980"/>
                  </a:cubicBezTo>
                  <a:cubicBezTo>
                    <a:pt x="1466427" y="60113"/>
                    <a:pt x="1506643" y="30056"/>
                    <a:pt x="1546860" y="0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" name="Figura a mano libera 14"/>
            <p:cNvSpPr/>
            <p:nvPr/>
          </p:nvSpPr>
          <p:spPr>
            <a:xfrm rot="573644">
              <a:off x="3394696" y="2216229"/>
              <a:ext cx="1491439" cy="1056222"/>
            </a:xfrm>
            <a:custGeom>
              <a:avLst/>
              <a:gdLst>
                <a:gd name="connsiteX0" fmla="*/ 0 w 1318260"/>
                <a:gd name="connsiteY0" fmla="*/ 916940 h 916940"/>
                <a:gd name="connsiteX1" fmla="*/ 254000 w 1318260"/>
                <a:gd name="connsiteY1" fmla="*/ 665480 h 916940"/>
                <a:gd name="connsiteX2" fmla="*/ 459740 w 1318260"/>
                <a:gd name="connsiteY2" fmla="*/ 477520 h 916940"/>
                <a:gd name="connsiteX3" fmla="*/ 650240 w 1318260"/>
                <a:gd name="connsiteY3" fmla="*/ 309880 h 916940"/>
                <a:gd name="connsiteX4" fmla="*/ 739140 w 1318260"/>
                <a:gd name="connsiteY4" fmla="*/ 292100 h 916940"/>
                <a:gd name="connsiteX5" fmla="*/ 815340 w 1318260"/>
                <a:gd name="connsiteY5" fmla="*/ 284480 h 916940"/>
                <a:gd name="connsiteX6" fmla="*/ 985520 w 1318260"/>
                <a:gd name="connsiteY6" fmla="*/ 190500 h 916940"/>
                <a:gd name="connsiteX7" fmla="*/ 1051560 w 1318260"/>
                <a:gd name="connsiteY7" fmla="*/ 149860 h 916940"/>
                <a:gd name="connsiteX8" fmla="*/ 1109980 w 1318260"/>
                <a:gd name="connsiteY8" fmla="*/ 154940 h 916940"/>
                <a:gd name="connsiteX9" fmla="*/ 1318260 w 1318260"/>
                <a:gd name="connsiteY9" fmla="*/ 0 h 91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8260" h="916940">
                  <a:moveTo>
                    <a:pt x="0" y="916940"/>
                  </a:moveTo>
                  <a:cubicBezTo>
                    <a:pt x="88688" y="827828"/>
                    <a:pt x="177377" y="738717"/>
                    <a:pt x="254000" y="665480"/>
                  </a:cubicBezTo>
                  <a:cubicBezTo>
                    <a:pt x="330623" y="592243"/>
                    <a:pt x="393700" y="536787"/>
                    <a:pt x="459740" y="477520"/>
                  </a:cubicBezTo>
                  <a:cubicBezTo>
                    <a:pt x="525780" y="418253"/>
                    <a:pt x="603673" y="340783"/>
                    <a:pt x="650240" y="309880"/>
                  </a:cubicBezTo>
                  <a:cubicBezTo>
                    <a:pt x="696807" y="278977"/>
                    <a:pt x="711623" y="296333"/>
                    <a:pt x="739140" y="292100"/>
                  </a:cubicBezTo>
                  <a:cubicBezTo>
                    <a:pt x="766657" y="287867"/>
                    <a:pt x="774277" y="301413"/>
                    <a:pt x="815340" y="284480"/>
                  </a:cubicBezTo>
                  <a:cubicBezTo>
                    <a:pt x="856403" y="267547"/>
                    <a:pt x="946150" y="212937"/>
                    <a:pt x="985520" y="190500"/>
                  </a:cubicBezTo>
                  <a:cubicBezTo>
                    <a:pt x="1024890" y="168063"/>
                    <a:pt x="1030817" y="155787"/>
                    <a:pt x="1051560" y="149860"/>
                  </a:cubicBezTo>
                  <a:cubicBezTo>
                    <a:pt x="1072303" y="143933"/>
                    <a:pt x="1065530" y="179917"/>
                    <a:pt x="1109980" y="154940"/>
                  </a:cubicBezTo>
                  <a:cubicBezTo>
                    <a:pt x="1154430" y="129963"/>
                    <a:pt x="1236345" y="64981"/>
                    <a:pt x="1318260" y="0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5306" name="CasellaDiTesto 15"/>
            <p:cNvSpPr txBox="1">
              <a:spLocks noChangeArrowheads="1"/>
            </p:cNvSpPr>
            <p:nvPr/>
          </p:nvSpPr>
          <p:spPr bwMode="auto">
            <a:xfrm rot="-1405895">
              <a:off x="-168293" y="3129062"/>
              <a:ext cx="2931251" cy="5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400" b="1">
                  <a:solidFill>
                    <a:srgbClr val="FF0000"/>
                  </a:solidFill>
                  <a:latin typeface="Comic Sans MS" charset="0"/>
                </a:rPr>
                <a:t>Saxothuringian</a:t>
              </a:r>
            </a:p>
          </p:txBody>
        </p:sp>
        <p:sp>
          <p:nvSpPr>
            <p:cNvPr id="55307" name="CasellaDiTesto 16"/>
            <p:cNvSpPr txBox="1">
              <a:spLocks noChangeArrowheads="1"/>
            </p:cNvSpPr>
            <p:nvPr/>
          </p:nvSpPr>
          <p:spPr bwMode="auto">
            <a:xfrm rot="-1405895">
              <a:off x="-53192" y="3811969"/>
              <a:ext cx="2446404" cy="56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400" b="1">
                  <a:solidFill>
                    <a:srgbClr val="FF0000"/>
                  </a:solidFill>
                  <a:latin typeface="Comic Sans MS" charset="0"/>
                </a:rPr>
                <a:t>Moldanubian</a:t>
              </a:r>
            </a:p>
          </p:txBody>
        </p:sp>
        <p:sp>
          <p:nvSpPr>
            <p:cNvPr id="18" name="Figura a mano libera 17"/>
            <p:cNvSpPr/>
            <p:nvPr/>
          </p:nvSpPr>
          <p:spPr>
            <a:xfrm>
              <a:off x="41410" y="3047098"/>
              <a:ext cx="3076949" cy="1240424"/>
            </a:xfrm>
            <a:custGeom>
              <a:avLst/>
              <a:gdLst>
                <a:gd name="connsiteX0" fmla="*/ 0 w 3078480"/>
                <a:gd name="connsiteY0" fmla="*/ 1239520 h 1239520"/>
                <a:gd name="connsiteX1" fmla="*/ 904240 w 3078480"/>
                <a:gd name="connsiteY1" fmla="*/ 873760 h 1239520"/>
                <a:gd name="connsiteX2" fmla="*/ 1645920 w 3078480"/>
                <a:gd name="connsiteY2" fmla="*/ 568960 h 1239520"/>
                <a:gd name="connsiteX3" fmla="*/ 2336800 w 3078480"/>
                <a:gd name="connsiteY3" fmla="*/ 314960 h 1239520"/>
                <a:gd name="connsiteX4" fmla="*/ 2804160 w 3078480"/>
                <a:gd name="connsiteY4" fmla="*/ 111760 h 1239520"/>
                <a:gd name="connsiteX5" fmla="*/ 3078480 w 3078480"/>
                <a:gd name="connsiteY5" fmla="*/ 0 h 123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8480" h="1239520">
                  <a:moveTo>
                    <a:pt x="0" y="1239520"/>
                  </a:moveTo>
                  <a:lnTo>
                    <a:pt x="904240" y="873760"/>
                  </a:lnTo>
                  <a:lnTo>
                    <a:pt x="1645920" y="568960"/>
                  </a:lnTo>
                  <a:cubicBezTo>
                    <a:pt x="1884680" y="475827"/>
                    <a:pt x="2143760" y="391160"/>
                    <a:pt x="2336800" y="314960"/>
                  </a:cubicBezTo>
                  <a:cubicBezTo>
                    <a:pt x="2529840" y="238760"/>
                    <a:pt x="2680547" y="164253"/>
                    <a:pt x="2804160" y="111760"/>
                  </a:cubicBezTo>
                  <a:cubicBezTo>
                    <a:pt x="2927773" y="59267"/>
                    <a:pt x="3003126" y="29633"/>
                    <a:pt x="3078480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0" y="138113"/>
            <a:ext cx="5462588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FFFF00"/>
                </a:solidFill>
                <a:latin typeface="Comic Sans MS" charset="0"/>
              </a:rPr>
              <a:t>1. Pre-rift </a:t>
            </a:r>
            <a:r>
              <a:rPr lang="en-US" sz="2400">
                <a:solidFill>
                  <a:schemeClr val="bg1"/>
                </a:solidFill>
                <a:latin typeface="Comic Sans MS" charset="0"/>
              </a:rPr>
              <a:t>(Late Cretaceous to Mid Eocene, 79–49 Ma)</a:t>
            </a:r>
            <a:endParaRPr lang="it-IT" sz="2400">
              <a:solidFill>
                <a:schemeClr val="bg1"/>
              </a:solidFill>
              <a:latin typeface="Comic Sans MS" charset="0"/>
            </a:endParaRPr>
          </a:p>
          <a:p>
            <a:pPr eaLnBrk="1" hangingPunct="1"/>
            <a:r>
              <a:rPr lang="it-IT" sz="2400">
                <a:solidFill>
                  <a:srgbClr val="FFFF00"/>
                </a:solidFill>
                <a:latin typeface="Comic Sans MS" charset="0"/>
              </a:rPr>
              <a:t>2. Syn-rift </a:t>
            </a:r>
            <a:r>
              <a:rPr lang="it-IT" sz="2400">
                <a:solidFill>
                  <a:schemeClr val="bg1"/>
                </a:solidFill>
                <a:latin typeface="Comic Sans MS" charset="0"/>
              </a:rPr>
              <a:t>(Mid Eocene to Mid Miocene, 42–16 Ma)</a:t>
            </a:r>
          </a:p>
          <a:p>
            <a:pPr eaLnBrk="1" hangingPunct="1"/>
            <a:r>
              <a:rPr lang="it-IT" sz="2400">
                <a:solidFill>
                  <a:srgbClr val="FFFF00"/>
                </a:solidFill>
                <a:latin typeface="Comic Sans MS" charset="0"/>
              </a:rPr>
              <a:t>3. Late-rift </a:t>
            </a:r>
            <a:r>
              <a:rPr lang="it-IT" sz="2400">
                <a:solidFill>
                  <a:schemeClr val="bg1"/>
                </a:solidFill>
                <a:latin typeface="Comic Sans MS" charset="0"/>
              </a:rPr>
              <a:t>(16–0.26 Ma)</a:t>
            </a: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492875" y="6211888"/>
            <a:ext cx="2651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charset="0"/>
              </a:rPr>
              <a:t>Ulrych et al., 2011 (Lithos), 123, 133-144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0" grpId="0"/>
      <p:bldP spid="2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butta subi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60325"/>
            <a:ext cx="5184775" cy="67103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po 18"/>
          <p:cNvGrpSpPr>
            <a:grpSpLocks noChangeAspect="1"/>
          </p:cNvGrpSpPr>
          <p:nvPr/>
        </p:nvGrpSpPr>
        <p:grpSpPr bwMode="auto">
          <a:xfrm>
            <a:off x="69850" y="800100"/>
            <a:ext cx="4329113" cy="3130550"/>
            <a:chOff x="-56637" y="1013037"/>
            <a:chExt cx="8023640" cy="5804323"/>
          </a:xfrm>
        </p:grpSpPr>
        <p:pic>
          <p:nvPicPr>
            <p:cNvPr id="5632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8" r="8714"/>
            <a:stretch>
              <a:fillRect/>
            </a:stretch>
          </p:blipFill>
          <p:spPr bwMode="auto">
            <a:xfrm>
              <a:off x="30480" y="1013037"/>
              <a:ext cx="7936523" cy="5804323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28" name="CasellaDiTesto 12"/>
            <p:cNvSpPr txBox="1">
              <a:spLocks noChangeArrowheads="1"/>
            </p:cNvSpPr>
            <p:nvPr/>
          </p:nvSpPr>
          <p:spPr bwMode="auto">
            <a:xfrm rot="-1553665">
              <a:off x="1463626" y="1656976"/>
              <a:ext cx="4006635" cy="684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b="1">
                  <a:solidFill>
                    <a:srgbClr val="0000FF"/>
                  </a:solidFill>
                  <a:latin typeface="Comic Sans MS" charset="0"/>
                </a:rPr>
                <a:t>Ohře Rift Graben</a:t>
              </a:r>
            </a:p>
          </p:txBody>
        </p:sp>
        <p:sp>
          <p:nvSpPr>
            <p:cNvPr id="23" name="Figura a mano libera 22"/>
            <p:cNvSpPr/>
            <p:nvPr/>
          </p:nvSpPr>
          <p:spPr>
            <a:xfrm rot="573644">
              <a:off x="2759140" y="1993180"/>
              <a:ext cx="1747723" cy="1015461"/>
            </a:xfrm>
            <a:custGeom>
              <a:avLst/>
              <a:gdLst>
                <a:gd name="connsiteX0" fmla="*/ 0 w 1546860"/>
                <a:gd name="connsiteY0" fmla="*/ 881380 h 881380"/>
                <a:gd name="connsiteX1" fmla="*/ 195580 w 1546860"/>
                <a:gd name="connsiteY1" fmla="*/ 782320 h 881380"/>
                <a:gd name="connsiteX2" fmla="*/ 411480 w 1546860"/>
                <a:gd name="connsiteY2" fmla="*/ 683260 h 881380"/>
                <a:gd name="connsiteX3" fmla="*/ 655320 w 1546860"/>
                <a:gd name="connsiteY3" fmla="*/ 556260 h 881380"/>
                <a:gd name="connsiteX4" fmla="*/ 754380 w 1546860"/>
                <a:gd name="connsiteY4" fmla="*/ 472440 h 881380"/>
                <a:gd name="connsiteX5" fmla="*/ 820420 w 1546860"/>
                <a:gd name="connsiteY5" fmla="*/ 381000 h 881380"/>
                <a:gd name="connsiteX6" fmla="*/ 977900 w 1546860"/>
                <a:gd name="connsiteY6" fmla="*/ 317500 h 881380"/>
                <a:gd name="connsiteX7" fmla="*/ 1038860 w 1546860"/>
                <a:gd name="connsiteY7" fmla="*/ 203200 h 881380"/>
                <a:gd name="connsiteX8" fmla="*/ 1381760 w 1546860"/>
                <a:gd name="connsiteY8" fmla="*/ 93980 h 881380"/>
                <a:gd name="connsiteX9" fmla="*/ 1546860 w 1546860"/>
                <a:gd name="connsiteY9" fmla="*/ 0 h 881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6860" h="881380">
                  <a:moveTo>
                    <a:pt x="0" y="881380"/>
                  </a:moveTo>
                  <a:cubicBezTo>
                    <a:pt x="63500" y="848360"/>
                    <a:pt x="127000" y="815340"/>
                    <a:pt x="195580" y="782320"/>
                  </a:cubicBezTo>
                  <a:cubicBezTo>
                    <a:pt x="264160" y="749300"/>
                    <a:pt x="334857" y="720937"/>
                    <a:pt x="411480" y="683260"/>
                  </a:cubicBezTo>
                  <a:cubicBezTo>
                    <a:pt x="488103" y="645583"/>
                    <a:pt x="598170" y="591397"/>
                    <a:pt x="655320" y="556260"/>
                  </a:cubicBezTo>
                  <a:cubicBezTo>
                    <a:pt x="712470" y="521123"/>
                    <a:pt x="726863" y="501650"/>
                    <a:pt x="754380" y="472440"/>
                  </a:cubicBezTo>
                  <a:cubicBezTo>
                    <a:pt x="781897" y="443230"/>
                    <a:pt x="783167" y="406823"/>
                    <a:pt x="820420" y="381000"/>
                  </a:cubicBezTo>
                  <a:cubicBezTo>
                    <a:pt x="857673" y="355177"/>
                    <a:pt x="941493" y="347133"/>
                    <a:pt x="977900" y="317500"/>
                  </a:cubicBezTo>
                  <a:cubicBezTo>
                    <a:pt x="1014307" y="287867"/>
                    <a:pt x="971550" y="240453"/>
                    <a:pt x="1038860" y="203200"/>
                  </a:cubicBezTo>
                  <a:cubicBezTo>
                    <a:pt x="1106170" y="165947"/>
                    <a:pt x="1297093" y="127847"/>
                    <a:pt x="1381760" y="93980"/>
                  </a:cubicBezTo>
                  <a:cubicBezTo>
                    <a:pt x="1466427" y="60113"/>
                    <a:pt x="1506643" y="30056"/>
                    <a:pt x="1546860" y="0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4" name="Figura a mano libera 23"/>
            <p:cNvSpPr/>
            <p:nvPr/>
          </p:nvSpPr>
          <p:spPr>
            <a:xfrm rot="573644">
              <a:off x="3394676" y="2216876"/>
              <a:ext cx="1491743" cy="1056668"/>
            </a:xfrm>
            <a:custGeom>
              <a:avLst/>
              <a:gdLst>
                <a:gd name="connsiteX0" fmla="*/ 0 w 1318260"/>
                <a:gd name="connsiteY0" fmla="*/ 916940 h 916940"/>
                <a:gd name="connsiteX1" fmla="*/ 254000 w 1318260"/>
                <a:gd name="connsiteY1" fmla="*/ 665480 h 916940"/>
                <a:gd name="connsiteX2" fmla="*/ 459740 w 1318260"/>
                <a:gd name="connsiteY2" fmla="*/ 477520 h 916940"/>
                <a:gd name="connsiteX3" fmla="*/ 650240 w 1318260"/>
                <a:gd name="connsiteY3" fmla="*/ 309880 h 916940"/>
                <a:gd name="connsiteX4" fmla="*/ 739140 w 1318260"/>
                <a:gd name="connsiteY4" fmla="*/ 292100 h 916940"/>
                <a:gd name="connsiteX5" fmla="*/ 815340 w 1318260"/>
                <a:gd name="connsiteY5" fmla="*/ 284480 h 916940"/>
                <a:gd name="connsiteX6" fmla="*/ 985520 w 1318260"/>
                <a:gd name="connsiteY6" fmla="*/ 190500 h 916940"/>
                <a:gd name="connsiteX7" fmla="*/ 1051560 w 1318260"/>
                <a:gd name="connsiteY7" fmla="*/ 149860 h 916940"/>
                <a:gd name="connsiteX8" fmla="*/ 1109980 w 1318260"/>
                <a:gd name="connsiteY8" fmla="*/ 154940 h 916940"/>
                <a:gd name="connsiteX9" fmla="*/ 1318260 w 1318260"/>
                <a:gd name="connsiteY9" fmla="*/ 0 h 91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8260" h="916940">
                  <a:moveTo>
                    <a:pt x="0" y="916940"/>
                  </a:moveTo>
                  <a:cubicBezTo>
                    <a:pt x="88688" y="827828"/>
                    <a:pt x="177377" y="738717"/>
                    <a:pt x="254000" y="665480"/>
                  </a:cubicBezTo>
                  <a:cubicBezTo>
                    <a:pt x="330623" y="592243"/>
                    <a:pt x="393700" y="536787"/>
                    <a:pt x="459740" y="477520"/>
                  </a:cubicBezTo>
                  <a:cubicBezTo>
                    <a:pt x="525780" y="418253"/>
                    <a:pt x="603673" y="340783"/>
                    <a:pt x="650240" y="309880"/>
                  </a:cubicBezTo>
                  <a:cubicBezTo>
                    <a:pt x="696807" y="278977"/>
                    <a:pt x="711623" y="296333"/>
                    <a:pt x="739140" y="292100"/>
                  </a:cubicBezTo>
                  <a:cubicBezTo>
                    <a:pt x="766657" y="287867"/>
                    <a:pt x="774277" y="301413"/>
                    <a:pt x="815340" y="284480"/>
                  </a:cubicBezTo>
                  <a:cubicBezTo>
                    <a:pt x="856403" y="267547"/>
                    <a:pt x="946150" y="212937"/>
                    <a:pt x="985520" y="190500"/>
                  </a:cubicBezTo>
                  <a:cubicBezTo>
                    <a:pt x="1024890" y="168063"/>
                    <a:pt x="1030817" y="155787"/>
                    <a:pt x="1051560" y="149860"/>
                  </a:cubicBezTo>
                  <a:cubicBezTo>
                    <a:pt x="1072303" y="143933"/>
                    <a:pt x="1065530" y="179917"/>
                    <a:pt x="1109980" y="154940"/>
                  </a:cubicBezTo>
                  <a:cubicBezTo>
                    <a:pt x="1154430" y="129963"/>
                    <a:pt x="1236345" y="64981"/>
                    <a:pt x="1318260" y="0"/>
                  </a:cubicBezTo>
                </a:path>
              </a:pathLst>
            </a:cu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6331" name="CasellaDiTesto 15"/>
            <p:cNvSpPr txBox="1">
              <a:spLocks noChangeArrowheads="1"/>
            </p:cNvSpPr>
            <p:nvPr/>
          </p:nvSpPr>
          <p:spPr bwMode="auto">
            <a:xfrm rot="-1405895">
              <a:off x="-56637" y="3128736"/>
              <a:ext cx="2707939" cy="57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400" b="1">
                  <a:solidFill>
                    <a:srgbClr val="FF0000"/>
                  </a:solidFill>
                  <a:latin typeface="Comic Sans MS" charset="0"/>
                </a:rPr>
                <a:t>Saxothuringian</a:t>
              </a:r>
            </a:p>
          </p:txBody>
        </p:sp>
        <p:sp>
          <p:nvSpPr>
            <p:cNvPr id="56332" name="CasellaDiTesto 16"/>
            <p:cNvSpPr txBox="1">
              <a:spLocks noChangeArrowheads="1"/>
            </p:cNvSpPr>
            <p:nvPr/>
          </p:nvSpPr>
          <p:spPr bwMode="auto">
            <a:xfrm rot="-1405895">
              <a:off x="30011" y="3811644"/>
              <a:ext cx="2279995" cy="57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400" b="1">
                  <a:solidFill>
                    <a:srgbClr val="FF0000"/>
                  </a:solidFill>
                  <a:latin typeface="Comic Sans MS" charset="0"/>
                </a:rPr>
                <a:t>Moldanubian</a:t>
              </a:r>
            </a:p>
          </p:txBody>
        </p:sp>
        <p:sp>
          <p:nvSpPr>
            <p:cNvPr id="27" name="Figura a mano libera 26"/>
            <p:cNvSpPr/>
            <p:nvPr/>
          </p:nvSpPr>
          <p:spPr>
            <a:xfrm>
              <a:off x="40460" y="3046906"/>
              <a:ext cx="3077641" cy="1239157"/>
            </a:xfrm>
            <a:custGeom>
              <a:avLst/>
              <a:gdLst>
                <a:gd name="connsiteX0" fmla="*/ 0 w 3078480"/>
                <a:gd name="connsiteY0" fmla="*/ 1239520 h 1239520"/>
                <a:gd name="connsiteX1" fmla="*/ 904240 w 3078480"/>
                <a:gd name="connsiteY1" fmla="*/ 873760 h 1239520"/>
                <a:gd name="connsiteX2" fmla="*/ 1645920 w 3078480"/>
                <a:gd name="connsiteY2" fmla="*/ 568960 h 1239520"/>
                <a:gd name="connsiteX3" fmla="*/ 2336800 w 3078480"/>
                <a:gd name="connsiteY3" fmla="*/ 314960 h 1239520"/>
                <a:gd name="connsiteX4" fmla="*/ 2804160 w 3078480"/>
                <a:gd name="connsiteY4" fmla="*/ 111760 h 1239520"/>
                <a:gd name="connsiteX5" fmla="*/ 3078480 w 3078480"/>
                <a:gd name="connsiteY5" fmla="*/ 0 h 1239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78480" h="1239520">
                  <a:moveTo>
                    <a:pt x="0" y="1239520"/>
                  </a:moveTo>
                  <a:lnTo>
                    <a:pt x="904240" y="873760"/>
                  </a:lnTo>
                  <a:lnTo>
                    <a:pt x="1645920" y="568960"/>
                  </a:lnTo>
                  <a:cubicBezTo>
                    <a:pt x="1884680" y="475827"/>
                    <a:pt x="2143760" y="391160"/>
                    <a:pt x="2336800" y="314960"/>
                  </a:cubicBezTo>
                  <a:cubicBezTo>
                    <a:pt x="2529840" y="238760"/>
                    <a:pt x="2680547" y="164253"/>
                    <a:pt x="2804160" y="111760"/>
                  </a:cubicBezTo>
                  <a:cubicBezTo>
                    <a:pt x="2927773" y="59267"/>
                    <a:pt x="3003126" y="29633"/>
                    <a:pt x="3078480" y="0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28" name="Rettangolo 27"/>
          <p:cNvSpPr/>
          <p:nvPr/>
        </p:nvSpPr>
        <p:spPr>
          <a:xfrm>
            <a:off x="7142163" y="1966913"/>
            <a:ext cx="288925" cy="2555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cxnSp>
        <p:nvCxnSpPr>
          <p:cNvPr id="30" name="Connettore 1 29"/>
          <p:cNvCxnSpPr/>
          <p:nvPr/>
        </p:nvCxnSpPr>
        <p:spPr>
          <a:xfrm>
            <a:off x="4403725" y="792163"/>
            <a:ext cx="3041650" cy="116681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 flipV="1">
            <a:off x="4419600" y="2217738"/>
            <a:ext cx="3009900" cy="172243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7083425" y="339725"/>
            <a:ext cx="417513" cy="3873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2" name="Gruppo 31"/>
          <p:cNvGrpSpPr>
            <a:grpSpLocks/>
          </p:cNvGrpSpPr>
          <p:nvPr/>
        </p:nvGrpSpPr>
        <p:grpSpPr bwMode="auto">
          <a:xfrm>
            <a:off x="0" y="157163"/>
            <a:ext cx="6365875" cy="6729412"/>
            <a:chOff x="0" y="157228"/>
            <a:chExt cx="6366076" cy="6728843"/>
          </a:xfrm>
        </p:grpSpPr>
        <p:pic>
          <p:nvPicPr>
            <p:cNvPr id="573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98"/>
            <a:stretch>
              <a:fillRect/>
            </a:stretch>
          </p:blipFill>
          <p:spPr bwMode="auto">
            <a:xfrm>
              <a:off x="0" y="157228"/>
              <a:ext cx="6366076" cy="6700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1" name="Text Box 2"/>
            <p:cNvSpPr txBox="1">
              <a:spLocks noChangeArrowheads="1"/>
            </p:cNvSpPr>
            <p:nvPr/>
          </p:nvSpPr>
          <p:spPr bwMode="auto">
            <a:xfrm>
              <a:off x="1" y="6147407"/>
              <a:ext cx="172462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Comic Sans MS" charset="0"/>
                </a:rPr>
                <a:t>Ulrych et al., 2011 (Lithos), 123, 133-144</a:t>
              </a: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74678" y="254057"/>
              <a:ext cx="706459" cy="255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3727568" y="254057"/>
              <a:ext cx="704872" cy="2555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7354" name="CasellaDiTesto 23"/>
            <p:cNvSpPr txBox="1">
              <a:spLocks noChangeArrowheads="1"/>
            </p:cNvSpPr>
            <p:nvPr/>
          </p:nvSpPr>
          <p:spPr bwMode="auto">
            <a:xfrm>
              <a:off x="358815" y="185194"/>
              <a:ext cx="11304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Pre-Rift</a:t>
              </a:r>
            </a:p>
            <a:p>
              <a:pPr algn="ctr" eaLnBrk="1" hangingPunct="1"/>
              <a:r>
                <a:rPr lang="it-IT" sz="1400">
                  <a:latin typeface="Comic Sans MS" charset="0"/>
                </a:rPr>
                <a:t>(79-49 Ma)</a:t>
              </a:r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439752" y="2511291"/>
              <a:ext cx="890615" cy="220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7356" name="CasellaDiTesto 25"/>
            <p:cNvSpPr txBox="1">
              <a:spLocks noChangeArrowheads="1"/>
            </p:cNvSpPr>
            <p:nvPr/>
          </p:nvSpPr>
          <p:spPr bwMode="auto">
            <a:xfrm>
              <a:off x="3646025" y="185195"/>
              <a:ext cx="11015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Syn-Rift</a:t>
              </a:r>
            </a:p>
            <a:p>
              <a:pPr algn="ctr" eaLnBrk="1" hangingPunct="1"/>
              <a:r>
                <a:rPr lang="it-IT" sz="1400">
                  <a:latin typeface="Comic Sans MS" charset="0"/>
                </a:rPr>
                <a:t>(42-16 Ma)</a:t>
              </a:r>
            </a:p>
          </p:txBody>
        </p:sp>
        <p:sp>
          <p:nvSpPr>
            <p:cNvPr id="27" name="Rettangolo 26"/>
            <p:cNvSpPr/>
            <p:nvPr/>
          </p:nvSpPr>
          <p:spPr>
            <a:xfrm>
              <a:off x="3762494" y="2500180"/>
              <a:ext cx="890616" cy="2206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7358" name="CasellaDiTesto 27"/>
            <p:cNvSpPr txBox="1">
              <a:spLocks noChangeArrowheads="1"/>
            </p:cNvSpPr>
            <p:nvPr/>
          </p:nvSpPr>
          <p:spPr bwMode="auto">
            <a:xfrm>
              <a:off x="335666" y="2465407"/>
              <a:ext cx="99257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Late-Rift</a:t>
              </a:r>
            </a:p>
            <a:p>
              <a:pPr algn="ctr" eaLnBrk="1" hangingPunct="1"/>
              <a:r>
                <a:rPr lang="it-IT" sz="1400">
                  <a:latin typeface="Comic Sans MS" charset="0"/>
                </a:rPr>
                <a:t>(16-6 Ma)</a:t>
              </a:r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2132080" y="5105047"/>
              <a:ext cx="981106" cy="207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7360" name="CasellaDiTesto 21"/>
            <p:cNvSpPr txBox="1">
              <a:spLocks noChangeArrowheads="1"/>
            </p:cNvSpPr>
            <p:nvPr/>
          </p:nvSpPr>
          <p:spPr bwMode="auto">
            <a:xfrm>
              <a:off x="3634450" y="2465407"/>
              <a:ext cx="10663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Late-Rift</a:t>
              </a:r>
            </a:p>
            <a:p>
              <a:pPr algn="ctr" eaLnBrk="1" hangingPunct="1"/>
              <a:r>
                <a:rPr lang="it-IT" sz="1400">
                  <a:latin typeface="Comic Sans MS" charset="0"/>
                </a:rPr>
                <a:t>(6-0.9 Ma)</a:t>
              </a:r>
            </a:p>
          </p:txBody>
        </p:sp>
        <p:sp>
          <p:nvSpPr>
            <p:cNvPr id="57361" name="CasellaDiTesto 29"/>
            <p:cNvSpPr txBox="1">
              <a:spLocks noChangeArrowheads="1"/>
            </p:cNvSpPr>
            <p:nvPr/>
          </p:nvSpPr>
          <p:spPr bwMode="auto">
            <a:xfrm>
              <a:off x="1886671" y="4919238"/>
              <a:ext cx="132921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Late-Rift</a:t>
              </a:r>
            </a:p>
            <a:p>
              <a:pPr algn="ctr" eaLnBrk="1" hangingPunct="1"/>
              <a:r>
                <a:rPr lang="it-IT" sz="1400">
                  <a:latin typeface="Comic Sans MS" charset="0"/>
                </a:rPr>
                <a:t>(0.9-0.28 Ma)</a:t>
              </a:r>
            </a:p>
          </p:txBody>
        </p:sp>
      </p:grpSp>
      <p:sp>
        <p:nvSpPr>
          <p:cNvPr id="31" name="Freccia a destra 30"/>
          <p:cNvSpPr/>
          <p:nvPr/>
        </p:nvSpPr>
        <p:spPr>
          <a:xfrm rot="3245025">
            <a:off x="5011737" y="2546351"/>
            <a:ext cx="2697163" cy="417512"/>
          </a:xfrm>
          <a:prstGeom prst="rightArrow">
            <a:avLst>
              <a:gd name="adj1" fmla="val 50000"/>
              <a:gd name="adj2" fmla="val 11826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4" name="CasellaDiTesto 33"/>
          <p:cNvSpPr txBox="1">
            <a:spLocks noChangeArrowheads="1"/>
          </p:cNvSpPr>
          <p:nvPr/>
        </p:nvSpPr>
        <p:spPr bwMode="auto">
          <a:xfrm>
            <a:off x="6411913" y="3765550"/>
            <a:ext cx="273208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  <a:latin typeface="Comic Sans MS" charset="0"/>
              </a:rPr>
              <a:t>About 97% of the Ohre Rift volcanic rocks have been emplaced during the Syn-Rift Stage</a:t>
            </a:r>
            <a:endParaRPr lang="it-IT" sz="2400">
              <a:solidFill>
                <a:schemeClr val="bg1"/>
              </a:solidFill>
              <a:latin typeface="Comic Sans MS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ttangolo 32"/>
          <p:cNvSpPr/>
          <p:nvPr/>
        </p:nvSpPr>
        <p:spPr>
          <a:xfrm>
            <a:off x="7083425" y="339725"/>
            <a:ext cx="417513" cy="38735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2" name="Gruppo 50"/>
          <p:cNvGrpSpPr>
            <a:grpSpLocks/>
          </p:cNvGrpSpPr>
          <p:nvPr/>
        </p:nvGrpSpPr>
        <p:grpSpPr bwMode="auto">
          <a:xfrm>
            <a:off x="0" y="0"/>
            <a:ext cx="5510213" cy="6858000"/>
            <a:chOff x="0" y="0"/>
            <a:chExt cx="5509549" cy="6858000"/>
          </a:xfrm>
        </p:grpSpPr>
        <p:sp>
          <p:nvSpPr>
            <p:cNvPr id="16" name="Rettangolo 15"/>
            <p:cNvSpPr/>
            <p:nvPr/>
          </p:nvSpPr>
          <p:spPr>
            <a:xfrm>
              <a:off x="0" y="0"/>
              <a:ext cx="5509549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5838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4"/>
            <a:stretch>
              <a:fillRect/>
            </a:stretch>
          </p:blipFill>
          <p:spPr bwMode="auto">
            <a:xfrm>
              <a:off x="81025" y="60893"/>
              <a:ext cx="5359076" cy="6716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4" name="Text Box 2"/>
            <p:cNvSpPr txBox="1">
              <a:spLocks noChangeArrowheads="1"/>
            </p:cNvSpPr>
            <p:nvPr/>
          </p:nvSpPr>
          <p:spPr bwMode="auto">
            <a:xfrm>
              <a:off x="1" y="6116927"/>
              <a:ext cx="172462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400">
                  <a:latin typeface="Comic Sans MS" charset="0"/>
                </a:rPr>
                <a:t>Ulrych et al., 2011 (Lithos), 123, 133-144</a:t>
              </a:r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511113" y="1724025"/>
              <a:ext cx="1050798" cy="2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8386" name="CasellaDiTesto 31"/>
            <p:cNvSpPr txBox="1">
              <a:spLocks noChangeArrowheads="1"/>
            </p:cNvSpPr>
            <p:nvPr/>
          </p:nvSpPr>
          <p:spPr bwMode="auto">
            <a:xfrm>
              <a:off x="453596" y="1481558"/>
              <a:ext cx="11304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Pre-Rift</a:t>
              </a:r>
            </a:p>
            <a:p>
              <a:pPr algn="ctr" eaLnBrk="1" hangingPunct="1"/>
              <a:r>
                <a:rPr lang="it-IT" sz="1400">
                  <a:latin typeface="Comic Sans MS" charset="0"/>
                </a:rPr>
                <a:t>(79-49 Ma)</a:t>
              </a:r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3333348" y="1411288"/>
              <a:ext cx="1596833" cy="5095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8388" name="CasellaDiTesto 36"/>
            <p:cNvSpPr txBox="1">
              <a:spLocks noChangeArrowheads="1"/>
            </p:cNvSpPr>
            <p:nvPr/>
          </p:nvSpPr>
          <p:spPr bwMode="auto">
            <a:xfrm>
              <a:off x="3240910" y="1451202"/>
              <a:ext cx="19098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Syn-Rift (42-16 Ma) basaltic rocks</a:t>
              </a:r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3352396" y="4029075"/>
              <a:ext cx="1520642" cy="230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8390" name="CasellaDiTesto 42"/>
            <p:cNvSpPr txBox="1">
              <a:spLocks noChangeArrowheads="1"/>
            </p:cNvSpPr>
            <p:nvPr/>
          </p:nvSpPr>
          <p:spPr bwMode="auto">
            <a:xfrm>
              <a:off x="3295191" y="3994480"/>
              <a:ext cx="19134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Late-Rift (16-6 Ma)</a:t>
              </a:r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611114" y="3765550"/>
              <a:ext cx="1596833" cy="5095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8392" name="CasellaDiTesto 44"/>
            <p:cNvSpPr txBox="1">
              <a:spLocks noChangeArrowheads="1"/>
            </p:cNvSpPr>
            <p:nvPr/>
          </p:nvSpPr>
          <p:spPr bwMode="auto">
            <a:xfrm>
              <a:off x="518030" y="3805147"/>
              <a:ext cx="19098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Syn-Rift (42-16 Ma) trachytic rocks</a:t>
              </a:r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2865093" y="6442075"/>
              <a:ext cx="1019052" cy="25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8394" name="CasellaDiTesto 48"/>
            <p:cNvSpPr txBox="1">
              <a:spLocks noChangeArrowheads="1"/>
            </p:cNvSpPr>
            <p:nvPr/>
          </p:nvSpPr>
          <p:spPr bwMode="auto">
            <a:xfrm>
              <a:off x="2918878" y="6209816"/>
              <a:ext cx="11015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Syn-Rift</a:t>
              </a:r>
            </a:p>
            <a:p>
              <a:pPr algn="ctr" eaLnBrk="1" hangingPunct="1"/>
              <a:r>
                <a:rPr lang="it-IT" sz="1400">
                  <a:latin typeface="Comic Sans MS" charset="0"/>
                </a:rPr>
                <a:t>(42-16 Ma)</a:t>
              </a:r>
            </a:p>
          </p:txBody>
        </p:sp>
      </p:grpSp>
      <p:grpSp>
        <p:nvGrpSpPr>
          <p:cNvPr id="3" name="Gruppo 49"/>
          <p:cNvGrpSpPr>
            <a:grpSpLocks/>
          </p:cNvGrpSpPr>
          <p:nvPr/>
        </p:nvGrpSpPr>
        <p:grpSpPr bwMode="auto">
          <a:xfrm>
            <a:off x="4616450" y="2060575"/>
            <a:ext cx="4437063" cy="4691063"/>
            <a:chOff x="4463666" y="2060292"/>
            <a:chExt cx="4437260" cy="4691006"/>
          </a:xfrm>
        </p:grpSpPr>
        <p:pic>
          <p:nvPicPr>
            <p:cNvPr id="5837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5"/>
            <a:stretch>
              <a:fillRect/>
            </a:stretch>
          </p:blipFill>
          <p:spPr bwMode="auto">
            <a:xfrm>
              <a:off x="4463666" y="2060292"/>
              <a:ext cx="4437260" cy="46910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ttangolo 17"/>
            <p:cNvSpPr/>
            <p:nvPr/>
          </p:nvSpPr>
          <p:spPr>
            <a:xfrm>
              <a:off x="5627356" y="2141254"/>
              <a:ext cx="706468" cy="253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8375" name="CasellaDiTesto 19"/>
            <p:cNvSpPr txBox="1">
              <a:spLocks noChangeArrowheads="1"/>
            </p:cNvSpPr>
            <p:nvPr/>
          </p:nvSpPr>
          <p:spPr bwMode="auto">
            <a:xfrm>
              <a:off x="5569606" y="2071867"/>
              <a:ext cx="113043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Pre-Rift</a:t>
              </a:r>
            </a:p>
            <a:p>
              <a:pPr algn="ctr" eaLnBrk="1" hangingPunct="1"/>
              <a:r>
                <a:rPr lang="it-IT" sz="1400">
                  <a:latin typeface="Comic Sans MS" charset="0"/>
                </a:rPr>
                <a:t>(79-49 Ma)</a:t>
              </a:r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7962671" y="2165066"/>
              <a:ext cx="706469" cy="2539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8377" name="CasellaDiTesto 34"/>
            <p:cNvSpPr txBox="1">
              <a:spLocks noChangeArrowheads="1"/>
            </p:cNvSpPr>
            <p:nvPr/>
          </p:nvSpPr>
          <p:spPr bwMode="auto">
            <a:xfrm>
              <a:off x="7755038" y="2095016"/>
              <a:ext cx="110158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Syn-Rift</a:t>
              </a:r>
            </a:p>
            <a:p>
              <a:pPr algn="ctr" eaLnBrk="1" hangingPunct="1"/>
              <a:r>
                <a:rPr lang="it-IT" sz="1400">
                  <a:latin typeface="Comic Sans MS" charset="0"/>
                </a:rPr>
                <a:t>(42-16 Ma)</a:t>
              </a:r>
            </a:p>
          </p:txBody>
        </p:sp>
        <p:sp>
          <p:nvSpPr>
            <p:cNvPr id="38" name="Rettangolo 37"/>
            <p:cNvSpPr/>
            <p:nvPr/>
          </p:nvSpPr>
          <p:spPr>
            <a:xfrm>
              <a:off x="5719435" y="3823984"/>
              <a:ext cx="890627" cy="219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8379" name="CasellaDiTesto 38"/>
            <p:cNvSpPr txBox="1">
              <a:spLocks noChangeArrowheads="1"/>
            </p:cNvSpPr>
            <p:nvPr/>
          </p:nvSpPr>
          <p:spPr bwMode="auto">
            <a:xfrm>
              <a:off x="5615385" y="3777125"/>
              <a:ext cx="99257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Late-Rift</a:t>
              </a:r>
            </a:p>
            <a:p>
              <a:pPr algn="ctr" eaLnBrk="1" hangingPunct="1"/>
              <a:r>
                <a:rPr lang="it-IT" sz="1400">
                  <a:latin typeface="Comic Sans MS" charset="0"/>
                </a:rPr>
                <a:t>(16-6 Ma)</a:t>
              </a:r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5922644" y="6471901"/>
              <a:ext cx="1138288" cy="2428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58381" name="CasellaDiTesto 46"/>
            <p:cNvSpPr txBox="1">
              <a:spLocks noChangeArrowheads="1"/>
            </p:cNvSpPr>
            <p:nvPr/>
          </p:nvSpPr>
          <p:spPr bwMode="auto">
            <a:xfrm>
              <a:off x="5910025" y="6215525"/>
              <a:ext cx="132921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it-IT" sz="1400">
                  <a:latin typeface="Comic Sans MS" charset="0"/>
                </a:rPr>
                <a:t>Late-Rift</a:t>
              </a:r>
            </a:p>
            <a:p>
              <a:pPr algn="ctr" eaLnBrk="1" hangingPunct="1"/>
              <a:r>
                <a:rPr lang="it-IT" sz="1400">
                  <a:latin typeface="Comic Sans MS" charset="0"/>
                </a:rPr>
                <a:t>(0.9-0.26 Ma)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8" t="32195" r="30556" b="21704"/>
          <a:stretch>
            <a:fillRect/>
          </a:stretch>
        </p:blipFill>
        <p:spPr bwMode="auto">
          <a:xfrm>
            <a:off x="0" y="2524125"/>
            <a:ext cx="432752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-17463" y="5492750"/>
            <a:ext cx="4257676" cy="585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Wilson and Patterson (2001) Geol. Soc. Am. Spec. Paper, 352, 37-58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06363" y="106363"/>
            <a:ext cx="5403850" cy="251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In general Central Europe is considered the place where small mantle plumes reach the surface</a:t>
            </a:r>
            <a:endParaRPr lang="it-IT" sz="3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3048000"/>
            <a:ext cx="47720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4635500" y="4967288"/>
            <a:ext cx="1393825" cy="460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Canaries</a:t>
            </a: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5843588" y="5505450"/>
            <a:ext cx="1006475" cy="46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Atlas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6675438" y="4873625"/>
            <a:ext cx="1254125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40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Massif Central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7378700" y="4535488"/>
            <a:ext cx="1254125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40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Eifel</a:t>
            </a:r>
          </a:p>
        </p:txBody>
      </p:sp>
      <p:sp>
        <p:nvSpPr>
          <p:cNvPr id="9" name="Figura a mano libera 8"/>
          <p:cNvSpPr/>
          <p:nvPr/>
        </p:nvSpPr>
        <p:spPr>
          <a:xfrm>
            <a:off x="5216525" y="4538663"/>
            <a:ext cx="284163" cy="136525"/>
          </a:xfrm>
          <a:custGeom>
            <a:avLst/>
            <a:gdLst>
              <a:gd name="connsiteX0" fmla="*/ 87396 w 267281"/>
              <a:gd name="connsiteY0" fmla="*/ 7620 h 135255"/>
              <a:gd name="connsiteX1" fmla="*/ 30246 w 267281"/>
              <a:gd name="connsiteY1" fmla="*/ 7620 h 135255"/>
              <a:gd name="connsiteX2" fmla="*/ 24531 w 267281"/>
              <a:gd name="connsiteY2" fmla="*/ 11430 h 135255"/>
              <a:gd name="connsiteX3" fmla="*/ 18816 w 267281"/>
              <a:gd name="connsiteY3" fmla="*/ 13335 h 135255"/>
              <a:gd name="connsiteX4" fmla="*/ 13101 w 267281"/>
              <a:gd name="connsiteY4" fmla="*/ 24765 h 135255"/>
              <a:gd name="connsiteX5" fmla="*/ 9291 w 267281"/>
              <a:gd name="connsiteY5" fmla="*/ 30480 h 135255"/>
              <a:gd name="connsiteX6" fmla="*/ 7386 w 267281"/>
              <a:gd name="connsiteY6" fmla="*/ 36195 h 135255"/>
              <a:gd name="connsiteX7" fmla="*/ 1671 w 267281"/>
              <a:gd name="connsiteY7" fmla="*/ 47625 h 135255"/>
              <a:gd name="connsiteX8" fmla="*/ 5481 w 267281"/>
              <a:gd name="connsiteY8" fmla="*/ 66675 h 135255"/>
              <a:gd name="connsiteX9" fmla="*/ 15006 w 267281"/>
              <a:gd name="connsiteY9" fmla="*/ 85725 h 135255"/>
              <a:gd name="connsiteX10" fmla="*/ 26436 w 267281"/>
              <a:gd name="connsiteY10" fmla="*/ 97155 h 135255"/>
              <a:gd name="connsiteX11" fmla="*/ 43581 w 267281"/>
              <a:gd name="connsiteY11" fmla="*/ 104775 h 135255"/>
              <a:gd name="connsiteX12" fmla="*/ 49296 w 267281"/>
              <a:gd name="connsiteY12" fmla="*/ 106680 h 135255"/>
              <a:gd name="connsiteX13" fmla="*/ 55011 w 267281"/>
              <a:gd name="connsiteY13" fmla="*/ 110490 h 135255"/>
              <a:gd name="connsiteX14" fmla="*/ 62631 w 267281"/>
              <a:gd name="connsiteY14" fmla="*/ 112395 h 135255"/>
              <a:gd name="connsiteX15" fmla="*/ 70251 w 267281"/>
              <a:gd name="connsiteY15" fmla="*/ 116205 h 135255"/>
              <a:gd name="connsiteX16" fmla="*/ 87396 w 267281"/>
              <a:gd name="connsiteY16" fmla="*/ 121920 h 135255"/>
              <a:gd name="connsiteX17" fmla="*/ 106446 w 267281"/>
              <a:gd name="connsiteY17" fmla="*/ 127635 h 135255"/>
              <a:gd name="connsiteX18" fmla="*/ 123591 w 267281"/>
              <a:gd name="connsiteY18" fmla="*/ 129540 h 135255"/>
              <a:gd name="connsiteX19" fmla="*/ 150261 w 267281"/>
              <a:gd name="connsiteY19" fmla="*/ 133350 h 135255"/>
              <a:gd name="connsiteX20" fmla="*/ 175026 w 267281"/>
              <a:gd name="connsiteY20" fmla="*/ 135255 h 135255"/>
              <a:gd name="connsiteX21" fmla="*/ 203601 w 267281"/>
              <a:gd name="connsiteY21" fmla="*/ 133350 h 135255"/>
              <a:gd name="connsiteX22" fmla="*/ 215031 w 267281"/>
              <a:gd name="connsiteY22" fmla="*/ 127635 h 135255"/>
              <a:gd name="connsiteX23" fmla="*/ 220746 w 267281"/>
              <a:gd name="connsiteY23" fmla="*/ 125730 h 135255"/>
              <a:gd name="connsiteX24" fmla="*/ 235986 w 267281"/>
              <a:gd name="connsiteY24" fmla="*/ 112395 h 135255"/>
              <a:gd name="connsiteX25" fmla="*/ 241701 w 267281"/>
              <a:gd name="connsiteY25" fmla="*/ 108585 h 135255"/>
              <a:gd name="connsiteX26" fmla="*/ 247416 w 267281"/>
              <a:gd name="connsiteY26" fmla="*/ 104775 h 135255"/>
              <a:gd name="connsiteX27" fmla="*/ 253131 w 267281"/>
              <a:gd name="connsiteY27" fmla="*/ 102870 h 135255"/>
              <a:gd name="connsiteX28" fmla="*/ 264561 w 267281"/>
              <a:gd name="connsiteY28" fmla="*/ 83820 h 135255"/>
              <a:gd name="connsiteX29" fmla="*/ 266466 w 267281"/>
              <a:gd name="connsiteY29" fmla="*/ 78105 h 135255"/>
              <a:gd name="connsiteX30" fmla="*/ 260751 w 267281"/>
              <a:gd name="connsiteY30" fmla="*/ 34290 h 135255"/>
              <a:gd name="connsiteX31" fmla="*/ 253131 w 267281"/>
              <a:gd name="connsiteY31" fmla="*/ 22860 h 135255"/>
              <a:gd name="connsiteX32" fmla="*/ 247416 w 267281"/>
              <a:gd name="connsiteY32" fmla="*/ 19050 h 135255"/>
              <a:gd name="connsiteX33" fmla="*/ 241701 w 267281"/>
              <a:gd name="connsiteY33" fmla="*/ 13335 h 135255"/>
              <a:gd name="connsiteX34" fmla="*/ 224556 w 267281"/>
              <a:gd name="connsiteY34" fmla="*/ 3810 h 135255"/>
              <a:gd name="connsiteX35" fmla="*/ 205506 w 267281"/>
              <a:gd name="connsiteY35" fmla="*/ 0 h 135255"/>
              <a:gd name="connsiteX36" fmla="*/ 175026 w 267281"/>
              <a:gd name="connsiteY36" fmla="*/ 1905 h 135255"/>
              <a:gd name="connsiteX37" fmla="*/ 165501 w 267281"/>
              <a:gd name="connsiteY37" fmla="*/ 3810 h 135255"/>
              <a:gd name="connsiteX38" fmla="*/ 150261 w 267281"/>
              <a:gd name="connsiteY38" fmla="*/ 5715 h 135255"/>
              <a:gd name="connsiteX39" fmla="*/ 136926 w 267281"/>
              <a:gd name="connsiteY39" fmla="*/ 7620 h 135255"/>
              <a:gd name="connsiteX40" fmla="*/ 87396 w 267281"/>
              <a:gd name="connsiteY40" fmla="*/ 7620 h 135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7281" h="135255">
                <a:moveTo>
                  <a:pt x="87396" y="7620"/>
                </a:moveTo>
                <a:cubicBezTo>
                  <a:pt x="69616" y="7620"/>
                  <a:pt x="57530" y="3900"/>
                  <a:pt x="30246" y="7620"/>
                </a:cubicBezTo>
                <a:cubicBezTo>
                  <a:pt x="27977" y="7929"/>
                  <a:pt x="26579" y="10406"/>
                  <a:pt x="24531" y="11430"/>
                </a:cubicBezTo>
                <a:cubicBezTo>
                  <a:pt x="22735" y="12328"/>
                  <a:pt x="20721" y="12700"/>
                  <a:pt x="18816" y="13335"/>
                </a:cubicBezTo>
                <a:cubicBezTo>
                  <a:pt x="7897" y="29713"/>
                  <a:pt x="20988" y="8991"/>
                  <a:pt x="13101" y="24765"/>
                </a:cubicBezTo>
                <a:cubicBezTo>
                  <a:pt x="12077" y="26813"/>
                  <a:pt x="10315" y="28432"/>
                  <a:pt x="9291" y="30480"/>
                </a:cubicBezTo>
                <a:cubicBezTo>
                  <a:pt x="8393" y="32276"/>
                  <a:pt x="8284" y="34399"/>
                  <a:pt x="7386" y="36195"/>
                </a:cubicBezTo>
                <a:cubicBezTo>
                  <a:pt x="0" y="50967"/>
                  <a:pt x="6459" y="33260"/>
                  <a:pt x="1671" y="47625"/>
                </a:cubicBezTo>
                <a:cubicBezTo>
                  <a:pt x="4922" y="70383"/>
                  <a:pt x="1681" y="53375"/>
                  <a:pt x="5481" y="66675"/>
                </a:cubicBezTo>
                <a:cubicBezTo>
                  <a:pt x="8062" y="75709"/>
                  <a:pt x="6693" y="77412"/>
                  <a:pt x="15006" y="85725"/>
                </a:cubicBezTo>
                <a:cubicBezTo>
                  <a:pt x="18816" y="89535"/>
                  <a:pt x="21324" y="95451"/>
                  <a:pt x="26436" y="97155"/>
                </a:cubicBezTo>
                <a:cubicBezTo>
                  <a:pt x="55924" y="106984"/>
                  <a:pt x="25468" y="95718"/>
                  <a:pt x="43581" y="104775"/>
                </a:cubicBezTo>
                <a:cubicBezTo>
                  <a:pt x="45377" y="105673"/>
                  <a:pt x="47500" y="105782"/>
                  <a:pt x="49296" y="106680"/>
                </a:cubicBezTo>
                <a:cubicBezTo>
                  <a:pt x="51344" y="107704"/>
                  <a:pt x="52907" y="109588"/>
                  <a:pt x="55011" y="110490"/>
                </a:cubicBezTo>
                <a:cubicBezTo>
                  <a:pt x="57417" y="111521"/>
                  <a:pt x="60180" y="111476"/>
                  <a:pt x="62631" y="112395"/>
                </a:cubicBezTo>
                <a:cubicBezTo>
                  <a:pt x="65290" y="113392"/>
                  <a:pt x="67614" y="115150"/>
                  <a:pt x="70251" y="116205"/>
                </a:cubicBezTo>
                <a:cubicBezTo>
                  <a:pt x="75844" y="118442"/>
                  <a:pt x="81681" y="120015"/>
                  <a:pt x="87396" y="121920"/>
                </a:cubicBezTo>
                <a:cubicBezTo>
                  <a:pt x="93454" y="123939"/>
                  <a:pt x="100093" y="126658"/>
                  <a:pt x="106446" y="127635"/>
                </a:cubicBezTo>
                <a:cubicBezTo>
                  <a:pt x="112129" y="128509"/>
                  <a:pt x="117876" y="128905"/>
                  <a:pt x="123591" y="129540"/>
                </a:cubicBezTo>
                <a:cubicBezTo>
                  <a:pt x="135761" y="133597"/>
                  <a:pt x="128002" y="131495"/>
                  <a:pt x="150261" y="133350"/>
                </a:cubicBezTo>
                <a:lnTo>
                  <a:pt x="175026" y="135255"/>
                </a:lnTo>
                <a:cubicBezTo>
                  <a:pt x="184551" y="134620"/>
                  <a:pt x="194113" y="134404"/>
                  <a:pt x="203601" y="133350"/>
                </a:cubicBezTo>
                <a:cubicBezTo>
                  <a:pt x="209757" y="132666"/>
                  <a:pt x="209618" y="130341"/>
                  <a:pt x="215031" y="127635"/>
                </a:cubicBezTo>
                <a:cubicBezTo>
                  <a:pt x="216827" y="126737"/>
                  <a:pt x="218841" y="126365"/>
                  <a:pt x="220746" y="125730"/>
                </a:cubicBezTo>
                <a:cubicBezTo>
                  <a:pt x="227096" y="116205"/>
                  <a:pt x="222651" y="121285"/>
                  <a:pt x="235986" y="112395"/>
                </a:cubicBezTo>
                <a:lnTo>
                  <a:pt x="241701" y="108585"/>
                </a:lnTo>
                <a:cubicBezTo>
                  <a:pt x="243606" y="107315"/>
                  <a:pt x="245244" y="105499"/>
                  <a:pt x="247416" y="104775"/>
                </a:cubicBezTo>
                <a:lnTo>
                  <a:pt x="253131" y="102870"/>
                </a:lnTo>
                <a:cubicBezTo>
                  <a:pt x="258548" y="94744"/>
                  <a:pt x="261046" y="92021"/>
                  <a:pt x="264561" y="83820"/>
                </a:cubicBezTo>
                <a:cubicBezTo>
                  <a:pt x="265352" y="81974"/>
                  <a:pt x="265831" y="80010"/>
                  <a:pt x="266466" y="78105"/>
                </a:cubicBezTo>
                <a:cubicBezTo>
                  <a:pt x="266209" y="73736"/>
                  <a:pt x="267281" y="44085"/>
                  <a:pt x="260751" y="34290"/>
                </a:cubicBezTo>
                <a:cubicBezTo>
                  <a:pt x="258211" y="30480"/>
                  <a:pt x="256941" y="25400"/>
                  <a:pt x="253131" y="22860"/>
                </a:cubicBezTo>
                <a:cubicBezTo>
                  <a:pt x="251226" y="21590"/>
                  <a:pt x="249175" y="20516"/>
                  <a:pt x="247416" y="19050"/>
                </a:cubicBezTo>
                <a:cubicBezTo>
                  <a:pt x="245346" y="17325"/>
                  <a:pt x="243828" y="14989"/>
                  <a:pt x="241701" y="13335"/>
                </a:cubicBezTo>
                <a:cubicBezTo>
                  <a:pt x="235562" y="8560"/>
                  <a:pt x="231562" y="5427"/>
                  <a:pt x="224556" y="3810"/>
                </a:cubicBezTo>
                <a:cubicBezTo>
                  <a:pt x="218246" y="2354"/>
                  <a:pt x="205506" y="0"/>
                  <a:pt x="205506" y="0"/>
                </a:cubicBezTo>
                <a:cubicBezTo>
                  <a:pt x="195346" y="635"/>
                  <a:pt x="185160" y="940"/>
                  <a:pt x="175026" y="1905"/>
                </a:cubicBezTo>
                <a:cubicBezTo>
                  <a:pt x="171803" y="2212"/>
                  <a:pt x="168701" y="3318"/>
                  <a:pt x="165501" y="3810"/>
                </a:cubicBezTo>
                <a:cubicBezTo>
                  <a:pt x="160441" y="4588"/>
                  <a:pt x="155336" y="5038"/>
                  <a:pt x="150261" y="5715"/>
                </a:cubicBezTo>
                <a:cubicBezTo>
                  <a:pt x="145810" y="6308"/>
                  <a:pt x="141414" y="7488"/>
                  <a:pt x="136926" y="7620"/>
                </a:cubicBezTo>
                <a:cubicBezTo>
                  <a:pt x="119788" y="8124"/>
                  <a:pt x="105176" y="7620"/>
                  <a:pt x="87396" y="762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0" name="Figura a mano libera 9"/>
          <p:cNvSpPr/>
          <p:nvPr/>
        </p:nvSpPr>
        <p:spPr>
          <a:xfrm>
            <a:off x="6216650" y="4386263"/>
            <a:ext cx="241300" cy="146050"/>
          </a:xfrm>
          <a:custGeom>
            <a:avLst/>
            <a:gdLst>
              <a:gd name="connsiteX0" fmla="*/ 137160 w 241697"/>
              <a:gd name="connsiteY0" fmla="*/ 13335 h 144780"/>
              <a:gd name="connsiteX1" fmla="*/ 125730 w 241697"/>
              <a:gd name="connsiteY1" fmla="*/ 15240 h 144780"/>
              <a:gd name="connsiteX2" fmla="*/ 108585 w 241697"/>
              <a:gd name="connsiteY2" fmla="*/ 19050 h 144780"/>
              <a:gd name="connsiteX3" fmla="*/ 74295 w 241697"/>
              <a:gd name="connsiteY3" fmla="*/ 22860 h 144780"/>
              <a:gd name="connsiteX4" fmla="*/ 62865 w 241697"/>
              <a:gd name="connsiteY4" fmla="*/ 28575 h 144780"/>
              <a:gd name="connsiteX5" fmla="*/ 51435 w 241697"/>
              <a:gd name="connsiteY5" fmla="*/ 32385 h 144780"/>
              <a:gd name="connsiteX6" fmla="*/ 45720 w 241697"/>
              <a:gd name="connsiteY6" fmla="*/ 36195 h 144780"/>
              <a:gd name="connsiteX7" fmla="*/ 34290 w 241697"/>
              <a:gd name="connsiteY7" fmla="*/ 40005 h 144780"/>
              <a:gd name="connsiteX8" fmla="*/ 20955 w 241697"/>
              <a:gd name="connsiteY8" fmla="*/ 47625 h 144780"/>
              <a:gd name="connsiteX9" fmla="*/ 17145 w 241697"/>
              <a:gd name="connsiteY9" fmla="*/ 53340 h 144780"/>
              <a:gd name="connsiteX10" fmla="*/ 5715 w 241697"/>
              <a:gd name="connsiteY10" fmla="*/ 64770 h 144780"/>
              <a:gd name="connsiteX11" fmla="*/ 1905 w 241697"/>
              <a:gd name="connsiteY11" fmla="*/ 76200 h 144780"/>
              <a:gd name="connsiteX12" fmla="*/ 0 w 241697"/>
              <a:gd name="connsiteY12" fmla="*/ 81915 h 144780"/>
              <a:gd name="connsiteX13" fmla="*/ 5715 w 241697"/>
              <a:gd name="connsiteY13" fmla="*/ 110490 h 144780"/>
              <a:gd name="connsiteX14" fmla="*/ 9525 w 241697"/>
              <a:gd name="connsiteY14" fmla="*/ 116205 h 144780"/>
              <a:gd name="connsiteX15" fmla="*/ 11430 w 241697"/>
              <a:gd name="connsiteY15" fmla="*/ 121920 h 144780"/>
              <a:gd name="connsiteX16" fmla="*/ 13335 w 241697"/>
              <a:gd name="connsiteY16" fmla="*/ 129540 h 144780"/>
              <a:gd name="connsiteX17" fmla="*/ 19050 w 241697"/>
              <a:gd name="connsiteY17" fmla="*/ 131445 h 144780"/>
              <a:gd name="connsiteX18" fmla="*/ 24765 w 241697"/>
              <a:gd name="connsiteY18" fmla="*/ 135255 h 144780"/>
              <a:gd name="connsiteX19" fmla="*/ 36195 w 241697"/>
              <a:gd name="connsiteY19" fmla="*/ 139065 h 144780"/>
              <a:gd name="connsiteX20" fmla="*/ 41910 w 241697"/>
              <a:gd name="connsiteY20" fmla="*/ 140970 h 144780"/>
              <a:gd name="connsiteX21" fmla="*/ 47625 w 241697"/>
              <a:gd name="connsiteY21" fmla="*/ 142875 h 144780"/>
              <a:gd name="connsiteX22" fmla="*/ 62865 w 241697"/>
              <a:gd name="connsiteY22" fmla="*/ 144780 h 144780"/>
              <a:gd name="connsiteX23" fmla="*/ 106680 w 241697"/>
              <a:gd name="connsiteY23" fmla="*/ 142875 h 144780"/>
              <a:gd name="connsiteX24" fmla="*/ 123825 w 241697"/>
              <a:gd name="connsiteY24" fmla="*/ 135255 h 144780"/>
              <a:gd name="connsiteX25" fmla="*/ 135255 w 241697"/>
              <a:gd name="connsiteY25" fmla="*/ 131445 h 144780"/>
              <a:gd name="connsiteX26" fmla="*/ 146685 w 241697"/>
              <a:gd name="connsiteY26" fmla="*/ 127635 h 144780"/>
              <a:gd name="connsiteX27" fmla="*/ 154305 w 241697"/>
              <a:gd name="connsiteY27" fmla="*/ 125730 h 144780"/>
              <a:gd name="connsiteX28" fmla="*/ 173355 w 241697"/>
              <a:gd name="connsiteY28" fmla="*/ 120015 h 144780"/>
              <a:gd name="connsiteX29" fmla="*/ 179070 w 241697"/>
              <a:gd name="connsiteY29" fmla="*/ 116205 h 144780"/>
              <a:gd name="connsiteX30" fmla="*/ 184785 w 241697"/>
              <a:gd name="connsiteY30" fmla="*/ 114300 h 144780"/>
              <a:gd name="connsiteX31" fmla="*/ 196215 w 241697"/>
              <a:gd name="connsiteY31" fmla="*/ 106680 h 144780"/>
              <a:gd name="connsiteX32" fmla="*/ 201930 w 241697"/>
              <a:gd name="connsiteY32" fmla="*/ 102870 h 144780"/>
              <a:gd name="connsiteX33" fmla="*/ 213360 w 241697"/>
              <a:gd name="connsiteY33" fmla="*/ 93345 h 144780"/>
              <a:gd name="connsiteX34" fmla="*/ 224790 w 241697"/>
              <a:gd name="connsiteY34" fmla="*/ 83820 h 144780"/>
              <a:gd name="connsiteX35" fmla="*/ 234315 w 241697"/>
              <a:gd name="connsiteY35" fmla="*/ 66675 h 144780"/>
              <a:gd name="connsiteX36" fmla="*/ 238125 w 241697"/>
              <a:gd name="connsiteY36" fmla="*/ 60960 h 144780"/>
              <a:gd name="connsiteX37" fmla="*/ 240030 w 241697"/>
              <a:gd name="connsiteY37" fmla="*/ 55245 h 144780"/>
              <a:gd name="connsiteX38" fmla="*/ 238125 w 241697"/>
              <a:gd name="connsiteY38" fmla="*/ 28575 h 144780"/>
              <a:gd name="connsiteX39" fmla="*/ 226695 w 241697"/>
              <a:gd name="connsiteY39" fmla="*/ 24765 h 144780"/>
              <a:gd name="connsiteX40" fmla="*/ 215265 w 241697"/>
              <a:gd name="connsiteY40" fmla="*/ 17145 h 144780"/>
              <a:gd name="connsiteX41" fmla="*/ 209550 w 241697"/>
              <a:gd name="connsiteY41" fmla="*/ 13335 h 144780"/>
              <a:gd name="connsiteX42" fmla="*/ 203835 w 241697"/>
              <a:gd name="connsiteY42" fmla="*/ 11430 h 144780"/>
              <a:gd name="connsiteX43" fmla="*/ 198120 w 241697"/>
              <a:gd name="connsiteY43" fmla="*/ 7620 h 144780"/>
              <a:gd name="connsiteX44" fmla="*/ 192405 w 241697"/>
              <a:gd name="connsiteY44" fmla="*/ 5715 h 144780"/>
              <a:gd name="connsiteX45" fmla="*/ 186690 w 241697"/>
              <a:gd name="connsiteY45" fmla="*/ 1905 h 144780"/>
              <a:gd name="connsiteX46" fmla="*/ 177165 w 241697"/>
              <a:gd name="connsiteY46" fmla="*/ 0 h 144780"/>
              <a:gd name="connsiteX47" fmla="*/ 150495 w 241697"/>
              <a:gd name="connsiteY47" fmla="*/ 1905 h 144780"/>
              <a:gd name="connsiteX48" fmla="*/ 133350 w 241697"/>
              <a:gd name="connsiteY48" fmla="*/ 9525 h 144780"/>
              <a:gd name="connsiteX49" fmla="*/ 137160 w 241697"/>
              <a:gd name="connsiteY49" fmla="*/ 13335 h 144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41697" h="144780">
                <a:moveTo>
                  <a:pt x="137160" y="13335"/>
                </a:moveTo>
                <a:cubicBezTo>
                  <a:pt x="135890" y="14287"/>
                  <a:pt x="129501" y="14402"/>
                  <a:pt x="125730" y="15240"/>
                </a:cubicBezTo>
                <a:cubicBezTo>
                  <a:pt x="108619" y="19042"/>
                  <a:pt x="136867" y="15515"/>
                  <a:pt x="108585" y="19050"/>
                </a:cubicBezTo>
                <a:cubicBezTo>
                  <a:pt x="97173" y="20476"/>
                  <a:pt x="74295" y="22860"/>
                  <a:pt x="74295" y="22860"/>
                </a:cubicBezTo>
                <a:cubicBezTo>
                  <a:pt x="53452" y="29808"/>
                  <a:pt x="85022" y="18727"/>
                  <a:pt x="62865" y="28575"/>
                </a:cubicBezTo>
                <a:cubicBezTo>
                  <a:pt x="59195" y="30206"/>
                  <a:pt x="54777" y="30157"/>
                  <a:pt x="51435" y="32385"/>
                </a:cubicBezTo>
                <a:cubicBezTo>
                  <a:pt x="49530" y="33655"/>
                  <a:pt x="47812" y="35265"/>
                  <a:pt x="45720" y="36195"/>
                </a:cubicBezTo>
                <a:cubicBezTo>
                  <a:pt x="42050" y="37826"/>
                  <a:pt x="37882" y="38209"/>
                  <a:pt x="34290" y="40005"/>
                </a:cubicBezTo>
                <a:cubicBezTo>
                  <a:pt x="24622" y="44839"/>
                  <a:pt x="29033" y="42240"/>
                  <a:pt x="20955" y="47625"/>
                </a:cubicBezTo>
                <a:cubicBezTo>
                  <a:pt x="19685" y="49530"/>
                  <a:pt x="18666" y="51629"/>
                  <a:pt x="17145" y="53340"/>
                </a:cubicBezTo>
                <a:cubicBezTo>
                  <a:pt x="13565" y="57367"/>
                  <a:pt x="5715" y="64770"/>
                  <a:pt x="5715" y="64770"/>
                </a:cubicBezTo>
                <a:lnTo>
                  <a:pt x="1905" y="76200"/>
                </a:lnTo>
                <a:lnTo>
                  <a:pt x="0" y="81915"/>
                </a:lnTo>
                <a:cubicBezTo>
                  <a:pt x="737" y="88546"/>
                  <a:pt x="1212" y="103736"/>
                  <a:pt x="5715" y="110490"/>
                </a:cubicBezTo>
                <a:cubicBezTo>
                  <a:pt x="6985" y="112395"/>
                  <a:pt x="8501" y="114157"/>
                  <a:pt x="9525" y="116205"/>
                </a:cubicBezTo>
                <a:cubicBezTo>
                  <a:pt x="10423" y="118001"/>
                  <a:pt x="10878" y="119989"/>
                  <a:pt x="11430" y="121920"/>
                </a:cubicBezTo>
                <a:cubicBezTo>
                  <a:pt x="12149" y="124437"/>
                  <a:pt x="11699" y="127496"/>
                  <a:pt x="13335" y="129540"/>
                </a:cubicBezTo>
                <a:cubicBezTo>
                  <a:pt x="14589" y="131108"/>
                  <a:pt x="17254" y="130547"/>
                  <a:pt x="19050" y="131445"/>
                </a:cubicBezTo>
                <a:cubicBezTo>
                  <a:pt x="21098" y="132469"/>
                  <a:pt x="22673" y="134325"/>
                  <a:pt x="24765" y="135255"/>
                </a:cubicBezTo>
                <a:cubicBezTo>
                  <a:pt x="28435" y="136886"/>
                  <a:pt x="32385" y="137795"/>
                  <a:pt x="36195" y="139065"/>
                </a:cubicBezTo>
                <a:lnTo>
                  <a:pt x="41910" y="140970"/>
                </a:lnTo>
                <a:cubicBezTo>
                  <a:pt x="43815" y="141605"/>
                  <a:pt x="45632" y="142626"/>
                  <a:pt x="47625" y="142875"/>
                </a:cubicBezTo>
                <a:lnTo>
                  <a:pt x="62865" y="144780"/>
                </a:lnTo>
                <a:cubicBezTo>
                  <a:pt x="77470" y="144145"/>
                  <a:pt x="92139" y="144379"/>
                  <a:pt x="106680" y="142875"/>
                </a:cubicBezTo>
                <a:cubicBezTo>
                  <a:pt x="121465" y="141346"/>
                  <a:pt x="114094" y="139580"/>
                  <a:pt x="123825" y="135255"/>
                </a:cubicBezTo>
                <a:cubicBezTo>
                  <a:pt x="127495" y="133624"/>
                  <a:pt x="131445" y="132715"/>
                  <a:pt x="135255" y="131445"/>
                </a:cubicBezTo>
                <a:cubicBezTo>
                  <a:pt x="135280" y="131437"/>
                  <a:pt x="146685" y="127635"/>
                  <a:pt x="146685" y="127635"/>
                </a:cubicBezTo>
                <a:cubicBezTo>
                  <a:pt x="149225" y="127000"/>
                  <a:pt x="151797" y="126482"/>
                  <a:pt x="154305" y="125730"/>
                </a:cubicBezTo>
                <a:cubicBezTo>
                  <a:pt x="177495" y="118773"/>
                  <a:pt x="155792" y="124406"/>
                  <a:pt x="173355" y="120015"/>
                </a:cubicBezTo>
                <a:cubicBezTo>
                  <a:pt x="175260" y="118745"/>
                  <a:pt x="177022" y="117229"/>
                  <a:pt x="179070" y="116205"/>
                </a:cubicBezTo>
                <a:cubicBezTo>
                  <a:pt x="180866" y="115307"/>
                  <a:pt x="183030" y="115275"/>
                  <a:pt x="184785" y="114300"/>
                </a:cubicBezTo>
                <a:cubicBezTo>
                  <a:pt x="188788" y="112076"/>
                  <a:pt x="192405" y="109220"/>
                  <a:pt x="196215" y="106680"/>
                </a:cubicBezTo>
                <a:cubicBezTo>
                  <a:pt x="198120" y="105410"/>
                  <a:pt x="200311" y="104489"/>
                  <a:pt x="201930" y="102870"/>
                </a:cubicBezTo>
                <a:cubicBezTo>
                  <a:pt x="218626" y="86174"/>
                  <a:pt x="197447" y="106606"/>
                  <a:pt x="213360" y="93345"/>
                </a:cubicBezTo>
                <a:cubicBezTo>
                  <a:pt x="228028" y="81122"/>
                  <a:pt x="210601" y="93280"/>
                  <a:pt x="224790" y="83820"/>
                </a:cubicBezTo>
                <a:cubicBezTo>
                  <a:pt x="228143" y="73761"/>
                  <a:pt x="225581" y="79776"/>
                  <a:pt x="234315" y="66675"/>
                </a:cubicBezTo>
                <a:cubicBezTo>
                  <a:pt x="235585" y="64770"/>
                  <a:pt x="237401" y="63132"/>
                  <a:pt x="238125" y="60960"/>
                </a:cubicBezTo>
                <a:lnTo>
                  <a:pt x="240030" y="55245"/>
                </a:lnTo>
                <a:cubicBezTo>
                  <a:pt x="239395" y="46355"/>
                  <a:pt x="241697" y="36740"/>
                  <a:pt x="238125" y="28575"/>
                </a:cubicBezTo>
                <a:cubicBezTo>
                  <a:pt x="236515" y="24896"/>
                  <a:pt x="230037" y="26993"/>
                  <a:pt x="226695" y="24765"/>
                </a:cubicBezTo>
                <a:lnTo>
                  <a:pt x="215265" y="17145"/>
                </a:lnTo>
                <a:cubicBezTo>
                  <a:pt x="213360" y="15875"/>
                  <a:pt x="211722" y="14059"/>
                  <a:pt x="209550" y="13335"/>
                </a:cubicBezTo>
                <a:cubicBezTo>
                  <a:pt x="207645" y="12700"/>
                  <a:pt x="205631" y="12328"/>
                  <a:pt x="203835" y="11430"/>
                </a:cubicBezTo>
                <a:cubicBezTo>
                  <a:pt x="201787" y="10406"/>
                  <a:pt x="200168" y="8644"/>
                  <a:pt x="198120" y="7620"/>
                </a:cubicBezTo>
                <a:cubicBezTo>
                  <a:pt x="196324" y="6722"/>
                  <a:pt x="194201" y="6613"/>
                  <a:pt x="192405" y="5715"/>
                </a:cubicBezTo>
                <a:cubicBezTo>
                  <a:pt x="190357" y="4691"/>
                  <a:pt x="188834" y="2709"/>
                  <a:pt x="186690" y="1905"/>
                </a:cubicBezTo>
                <a:cubicBezTo>
                  <a:pt x="183658" y="768"/>
                  <a:pt x="180340" y="635"/>
                  <a:pt x="177165" y="0"/>
                </a:cubicBezTo>
                <a:cubicBezTo>
                  <a:pt x="168275" y="635"/>
                  <a:pt x="159309" y="583"/>
                  <a:pt x="150495" y="1905"/>
                </a:cubicBezTo>
                <a:cubicBezTo>
                  <a:pt x="140081" y="3467"/>
                  <a:pt x="140589" y="5182"/>
                  <a:pt x="133350" y="9525"/>
                </a:cubicBezTo>
                <a:cubicBezTo>
                  <a:pt x="132132" y="10256"/>
                  <a:pt x="138430" y="12383"/>
                  <a:pt x="137160" y="13335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" name="Figura a mano libera 10"/>
          <p:cNvSpPr/>
          <p:nvPr/>
        </p:nvSpPr>
        <p:spPr>
          <a:xfrm>
            <a:off x="7267575" y="3857625"/>
            <a:ext cx="168275" cy="147638"/>
          </a:xfrm>
          <a:custGeom>
            <a:avLst/>
            <a:gdLst>
              <a:gd name="connsiteX0" fmla="*/ 85725 w 167640"/>
              <a:gd name="connsiteY0" fmla="*/ 5715 h 148613"/>
              <a:gd name="connsiteX1" fmla="*/ 62865 w 167640"/>
              <a:gd name="connsiteY1" fmla="*/ 0 h 148613"/>
              <a:gd name="connsiteX2" fmla="*/ 28575 w 167640"/>
              <a:gd name="connsiteY2" fmla="*/ 1905 h 148613"/>
              <a:gd name="connsiteX3" fmla="*/ 22860 w 167640"/>
              <a:gd name="connsiteY3" fmla="*/ 3810 h 148613"/>
              <a:gd name="connsiteX4" fmla="*/ 15240 w 167640"/>
              <a:gd name="connsiteY4" fmla="*/ 15240 h 148613"/>
              <a:gd name="connsiteX5" fmla="*/ 9525 w 167640"/>
              <a:gd name="connsiteY5" fmla="*/ 20955 h 148613"/>
              <a:gd name="connsiteX6" fmla="*/ 7620 w 167640"/>
              <a:gd name="connsiteY6" fmla="*/ 26670 h 148613"/>
              <a:gd name="connsiteX7" fmla="*/ 1905 w 167640"/>
              <a:gd name="connsiteY7" fmla="*/ 30480 h 148613"/>
              <a:gd name="connsiteX8" fmla="*/ 0 w 167640"/>
              <a:gd name="connsiteY8" fmla="*/ 40005 h 148613"/>
              <a:gd name="connsiteX9" fmla="*/ 1905 w 167640"/>
              <a:gd name="connsiteY9" fmla="*/ 64770 h 148613"/>
              <a:gd name="connsiteX10" fmla="*/ 5715 w 167640"/>
              <a:gd name="connsiteY10" fmla="*/ 76200 h 148613"/>
              <a:gd name="connsiteX11" fmla="*/ 9525 w 167640"/>
              <a:gd name="connsiteY11" fmla="*/ 87630 h 148613"/>
              <a:gd name="connsiteX12" fmla="*/ 11430 w 167640"/>
              <a:gd name="connsiteY12" fmla="*/ 93345 h 148613"/>
              <a:gd name="connsiteX13" fmla="*/ 20955 w 167640"/>
              <a:gd name="connsiteY13" fmla="*/ 104775 h 148613"/>
              <a:gd name="connsiteX14" fmla="*/ 24765 w 167640"/>
              <a:gd name="connsiteY14" fmla="*/ 118110 h 148613"/>
              <a:gd name="connsiteX15" fmla="*/ 28575 w 167640"/>
              <a:gd name="connsiteY15" fmla="*/ 123825 h 148613"/>
              <a:gd name="connsiteX16" fmla="*/ 30480 w 167640"/>
              <a:gd name="connsiteY16" fmla="*/ 129540 h 148613"/>
              <a:gd name="connsiteX17" fmla="*/ 45720 w 167640"/>
              <a:gd name="connsiteY17" fmla="*/ 142875 h 148613"/>
              <a:gd name="connsiteX18" fmla="*/ 60960 w 167640"/>
              <a:gd name="connsiteY18" fmla="*/ 146685 h 148613"/>
              <a:gd name="connsiteX19" fmla="*/ 118110 w 167640"/>
              <a:gd name="connsiteY19" fmla="*/ 142875 h 148613"/>
              <a:gd name="connsiteX20" fmla="*/ 129540 w 167640"/>
              <a:gd name="connsiteY20" fmla="*/ 139065 h 148613"/>
              <a:gd name="connsiteX21" fmla="*/ 146685 w 167640"/>
              <a:gd name="connsiteY21" fmla="*/ 125730 h 148613"/>
              <a:gd name="connsiteX22" fmla="*/ 148590 w 167640"/>
              <a:gd name="connsiteY22" fmla="*/ 120015 h 148613"/>
              <a:gd name="connsiteX23" fmla="*/ 154305 w 167640"/>
              <a:gd name="connsiteY23" fmla="*/ 118110 h 148613"/>
              <a:gd name="connsiteX24" fmla="*/ 158115 w 167640"/>
              <a:gd name="connsiteY24" fmla="*/ 106680 h 148613"/>
              <a:gd name="connsiteX25" fmla="*/ 163830 w 167640"/>
              <a:gd name="connsiteY25" fmla="*/ 95250 h 148613"/>
              <a:gd name="connsiteX26" fmla="*/ 165735 w 167640"/>
              <a:gd name="connsiteY26" fmla="*/ 83820 h 148613"/>
              <a:gd name="connsiteX27" fmla="*/ 167640 w 167640"/>
              <a:gd name="connsiteY27" fmla="*/ 78105 h 148613"/>
              <a:gd name="connsiteX28" fmla="*/ 165735 w 167640"/>
              <a:gd name="connsiteY28" fmla="*/ 41910 h 148613"/>
              <a:gd name="connsiteX29" fmla="*/ 163830 w 167640"/>
              <a:gd name="connsiteY29" fmla="*/ 36195 h 148613"/>
              <a:gd name="connsiteX30" fmla="*/ 152400 w 167640"/>
              <a:gd name="connsiteY30" fmla="*/ 26670 h 148613"/>
              <a:gd name="connsiteX31" fmla="*/ 144780 w 167640"/>
              <a:gd name="connsiteY31" fmla="*/ 22860 h 148613"/>
              <a:gd name="connsiteX32" fmla="*/ 133350 w 167640"/>
              <a:gd name="connsiteY32" fmla="*/ 13335 h 148613"/>
              <a:gd name="connsiteX33" fmla="*/ 121920 w 167640"/>
              <a:gd name="connsiteY33" fmla="*/ 7620 h 148613"/>
              <a:gd name="connsiteX34" fmla="*/ 110490 w 167640"/>
              <a:gd name="connsiteY34" fmla="*/ 1905 h 148613"/>
              <a:gd name="connsiteX35" fmla="*/ 83820 w 167640"/>
              <a:gd name="connsiteY35" fmla="*/ 3810 h 148613"/>
              <a:gd name="connsiteX36" fmla="*/ 85725 w 167640"/>
              <a:gd name="connsiteY36" fmla="*/ 5715 h 14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67640" h="148613">
                <a:moveTo>
                  <a:pt x="85725" y="5715"/>
                </a:moveTo>
                <a:cubicBezTo>
                  <a:pt x="82232" y="5080"/>
                  <a:pt x="78256" y="2565"/>
                  <a:pt x="62865" y="0"/>
                </a:cubicBezTo>
                <a:cubicBezTo>
                  <a:pt x="51435" y="635"/>
                  <a:pt x="39971" y="820"/>
                  <a:pt x="28575" y="1905"/>
                </a:cubicBezTo>
                <a:cubicBezTo>
                  <a:pt x="26576" y="2095"/>
                  <a:pt x="24280" y="2390"/>
                  <a:pt x="22860" y="3810"/>
                </a:cubicBezTo>
                <a:cubicBezTo>
                  <a:pt x="19622" y="7048"/>
                  <a:pt x="18478" y="12002"/>
                  <a:pt x="15240" y="15240"/>
                </a:cubicBezTo>
                <a:lnTo>
                  <a:pt x="9525" y="20955"/>
                </a:lnTo>
                <a:cubicBezTo>
                  <a:pt x="8890" y="22860"/>
                  <a:pt x="8874" y="25102"/>
                  <a:pt x="7620" y="26670"/>
                </a:cubicBezTo>
                <a:cubicBezTo>
                  <a:pt x="6190" y="28458"/>
                  <a:pt x="3041" y="28492"/>
                  <a:pt x="1905" y="30480"/>
                </a:cubicBezTo>
                <a:cubicBezTo>
                  <a:pt x="299" y="33291"/>
                  <a:pt x="635" y="36830"/>
                  <a:pt x="0" y="40005"/>
                </a:cubicBezTo>
                <a:cubicBezTo>
                  <a:pt x="635" y="48260"/>
                  <a:pt x="614" y="56592"/>
                  <a:pt x="1905" y="64770"/>
                </a:cubicBezTo>
                <a:cubicBezTo>
                  <a:pt x="2531" y="68737"/>
                  <a:pt x="4445" y="72390"/>
                  <a:pt x="5715" y="76200"/>
                </a:cubicBezTo>
                <a:lnTo>
                  <a:pt x="9525" y="87630"/>
                </a:lnTo>
                <a:cubicBezTo>
                  <a:pt x="10160" y="89535"/>
                  <a:pt x="10316" y="91674"/>
                  <a:pt x="11430" y="93345"/>
                </a:cubicBezTo>
                <a:cubicBezTo>
                  <a:pt x="16734" y="101302"/>
                  <a:pt x="13621" y="97441"/>
                  <a:pt x="20955" y="104775"/>
                </a:cubicBezTo>
                <a:cubicBezTo>
                  <a:pt x="21565" y="107216"/>
                  <a:pt x="23399" y="115377"/>
                  <a:pt x="24765" y="118110"/>
                </a:cubicBezTo>
                <a:cubicBezTo>
                  <a:pt x="25789" y="120158"/>
                  <a:pt x="27551" y="121777"/>
                  <a:pt x="28575" y="123825"/>
                </a:cubicBezTo>
                <a:cubicBezTo>
                  <a:pt x="29473" y="125621"/>
                  <a:pt x="29582" y="127744"/>
                  <a:pt x="30480" y="129540"/>
                </a:cubicBezTo>
                <a:cubicBezTo>
                  <a:pt x="33337" y="135255"/>
                  <a:pt x="39370" y="141605"/>
                  <a:pt x="45720" y="142875"/>
                </a:cubicBezTo>
                <a:cubicBezTo>
                  <a:pt x="57214" y="145174"/>
                  <a:pt x="52173" y="143756"/>
                  <a:pt x="60960" y="146685"/>
                </a:cubicBezTo>
                <a:cubicBezTo>
                  <a:pt x="84575" y="145777"/>
                  <a:pt x="98982" y="148613"/>
                  <a:pt x="118110" y="142875"/>
                </a:cubicBezTo>
                <a:cubicBezTo>
                  <a:pt x="121957" y="141721"/>
                  <a:pt x="126198" y="141293"/>
                  <a:pt x="129540" y="139065"/>
                </a:cubicBezTo>
                <a:cubicBezTo>
                  <a:pt x="143212" y="129951"/>
                  <a:pt x="137732" y="134683"/>
                  <a:pt x="146685" y="125730"/>
                </a:cubicBezTo>
                <a:cubicBezTo>
                  <a:pt x="147320" y="123825"/>
                  <a:pt x="147170" y="121435"/>
                  <a:pt x="148590" y="120015"/>
                </a:cubicBezTo>
                <a:cubicBezTo>
                  <a:pt x="150010" y="118595"/>
                  <a:pt x="153138" y="119744"/>
                  <a:pt x="154305" y="118110"/>
                </a:cubicBezTo>
                <a:cubicBezTo>
                  <a:pt x="156639" y="114842"/>
                  <a:pt x="156845" y="110490"/>
                  <a:pt x="158115" y="106680"/>
                </a:cubicBezTo>
                <a:cubicBezTo>
                  <a:pt x="160744" y="98793"/>
                  <a:pt x="158906" y="102636"/>
                  <a:pt x="163830" y="95250"/>
                </a:cubicBezTo>
                <a:cubicBezTo>
                  <a:pt x="164465" y="91440"/>
                  <a:pt x="164897" y="87591"/>
                  <a:pt x="165735" y="83820"/>
                </a:cubicBezTo>
                <a:cubicBezTo>
                  <a:pt x="166171" y="81860"/>
                  <a:pt x="167640" y="80113"/>
                  <a:pt x="167640" y="78105"/>
                </a:cubicBezTo>
                <a:cubicBezTo>
                  <a:pt x="167640" y="66023"/>
                  <a:pt x="166829" y="53942"/>
                  <a:pt x="165735" y="41910"/>
                </a:cubicBezTo>
                <a:cubicBezTo>
                  <a:pt x="165553" y="39910"/>
                  <a:pt x="164944" y="37866"/>
                  <a:pt x="163830" y="36195"/>
                </a:cubicBezTo>
                <a:cubicBezTo>
                  <a:pt x="161405" y="32558"/>
                  <a:pt x="156185" y="28833"/>
                  <a:pt x="152400" y="26670"/>
                </a:cubicBezTo>
                <a:cubicBezTo>
                  <a:pt x="149934" y="25261"/>
                  <a:pt x="147246" y="24269"/>
                  <a:pt x="144780" y="22860"/>
                </a:cubicBezTo>
                <a:cubicBezTo>
                  <a:pt x="135750" y="17700"/>
                  <a:pt x="141946" y="20499"/>
                  <a:pt x="133350" y="13335"/>
                </a:cubicBezTo>
                <a:cubicBezTo>
                  <a:pt x="125161" y="6511"/>
                  <a:pt x="130512" y="11916"/>
                  <a:pt x="121920" y="7620"/>
                </a:cubicBezTo>
                <a:cubicBezTo>
                  <a:pt x="107148" y="234"/>
                  <a:pt x="124855" y="6693"/>
                  <a:pt x="110490" y="1905"/>
                </a:cubicBezTo>
                <a:cubicBezTo>
                  <a:pt x="101600" y="2540"/>
                  <a:pt x="92672" y="2769"/>
                  <a:pt x="83820" y="3810"/>
                </a:cubicBezTo>
                <a:cubicBezTo>
                  <a:pt x="81826" y="4045"/>
                  <a:pt x="89218" y="6350"/>
                  <a:pt x="85725" y="5715"/>
                </a:cubicBezTo>
                <a:close/>
              </a:path>
            </a:pathLst>
          </a:cu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Figura a mano libera 11"/>
          <p:cNvSpPr/>
          <p:nvPr/>
        </p:nvSpPr>
        <p:spPr>
          <a:xfrm>
            <a:off x="7785100" y="3654425"/>
            <a:ext cx="136525" cy="101600"/>
          </a:xfrm>
          <a:custGeom>
            <a:avLst/>
            <a:gdLst>
              <a:gd name="connsiteX0" fmla="*/ 95250 w 137160"/>
              <a:gd name="connsiteY0" fmla="*/ 8435 h 102131"/>
              <a:gd name="connsiteX1" fmla="*/ 78105 w 137160"/>
              <a:gd name="connsiteY1" fmla="*/ 2720 h 102131"/>
              <a:gd name="connsiteX2" fmla="*/ 72390 w 137160"/>
              <a:gd name="connsiteY2" fmla="*/ 815 h 102131"/>
              <a:gd name="connsiteX3" fmla="*/ 28575 w 137160"/>
              <a:gd name="connsiteY3" fmla="*/ 6530 h 102131"/>
              <a:gd name="connsiteX4" fmla="*/ 22860 w 137160"/>
              <a:gd name="connsiteY4" fmla="*/ 10340 h 102131"/>
              <a:gd name="connsiteX5" fmla="*/ 15240 w 137160"/>
              <a:gd name="connsiteY5" fmla="*/ 16055 h 102131"/>
              <a:gd name="connsiteX6" fmla="*/ 11430 w 137160"/>
              <a:gd name="connsiteY6" fmla="*/ 21770 h 102131"/>
              <a:gd name="connsiteX7" fmla="*/ 0 w 137160"/>
              <a:gd name="connsiteY7" fmla="*/ 29390 h 102131"/>
              <a:gd name="connsiteX8" fmla="*/ 7620 w 137160"/>
              <a:gd name="connsiteY8" fmla="*/ 46535 h 102131"/>
              <a:gd name="connsiteX9" fmla="*/ 13335 w 137160"/>
              <a:gd name="connsiteY9" fmla="*/ 50345 h 102131"/>
              <a:gd name="connsiteX10" fmla="*/ 17145 w 137160"/>
              <a:gd name="connsiteY10" fmla="*/ 56060 h 102131"/>
              <a:gd name="connsiteX11" fmla="*/ 22860 w 137160"/>
              <a:gd name="connsiteY11" fmla="*/ 61775 h 102131"/>
              <a:gd name="connsiteX12" fmla="*/ 24765 w 137160"/>
              <a:gd name="connsiteY12" fmla="*/ 67490 h 102131"/>
              <a:gd name="connsiteX13" fmla="*/ 28575 w 137160"/>
              <a:gd name="connsiteY13" fmla="*/ 73205 h 102131"/>
              <a:gd name="connsiteX14" fmla="*/ 30480 w 137160"/>
              <a:gd name="connsiteY14" fmla="*/ 78920 h 102131"/>
              <a:gd name="connsiteX15" fmla="*/ 53340 w 137160"/>
              <a:gd name="connsiteY15" fmla="*/ 90350 h 102131"/>
              <a:gd name="connsiteX16" fmla="*/ 66675 w 137160"/>
              <a:gd name="connsiteY16" fmla="*/ 94160 h 102131"/>
              <a:gd name="connsiteX17" fmla="*/ 78105 w 137160"/>
              <a:gd name="connsiteY17" fmla="*/ 97970 h 102131"/>
              <a:gd name="connsiteX18" fmla="*/ 106680 w 137160"/>
              <a:gd name="connsiteY18" fmla="*/ 99875 h 102131"/>
              <a:gd name="connsiteX19" fmla="*/ 131445 w 137160"/>
              <a:gd name="connsiteY19" fmla="*/ 86540 h 102131"/>
              <a:gd name="connsiteX20" fmla="*/ 135255 w 137160"/>
              <a:gd name="connsiteY20" fmla="*/ 75110 h 102131"/>
              <a:gd name="connsiteX21" fmla="*/ 137160 w 137160"/>
              <a:gd name="connsiteY21" fmla="*/ 69395 h 102131"/>
              <a:gd name="connsiteX22" fmla="*/ 133350 w 137160"/>
              <a:gd name="connsiteY22" fmla="*/ 44630 h 102131"/>
              <a:gd name="connsiteX23" fmla="*/ 125730 w 137160"/>
              <a:gd name="connsiteY23" fmla="*/ 33200 h 102131"/>
              <a:gd name="connsiteX24" fmla="*/ 114300 w 137160"/>
              <a:gd name="connsiteY24" fmla="*/ 25580 h 102131"/>
              <a:gd name="connsiteX25" fmla="*/ 110490 w 137160"/>
              <a:gd name="connsiteY25" fmla="*/ 19865 h 102131"/>
              <a:gd name="connsiteX26" fmla="*/ 104775 w 137160"/>
              <a:gd name="connsiteY26" fmla="*/ 16055 h 102131"/>
              <a:gd name="connsiteX27" fmla="*/ 102870 w 137160"/>
              <a:gd name="connsiteY27" fmla="*/ 10340 h 102131"/>
              <a:gd name="connsiteX28" fmla="*/ 95250 w 137160"/>
              <a:gd name="connsiteY28" fmla="*/ 8435 h 10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37160" h="102131">
                <a:moveTo>
                  <a:pt x="95250" y="8435"/>
                </a:moveTo>
                <a:lnTo>
                  <a:pt x="78105" y="2720"/>
                </a:lnTo>
                <a:lnTo>
                  <a:pt x="72390" y="815"/>
                </a:lnTo>
                <a:cubicBezTo>
                  <a:pt x="68021" y="1072"/>
                  <a:pt x="38370" y="0"/>
                  <a:pt x="28575" y="6530"/>
                </a:cubicBezTo>
                <a:cubicBezTo>
                  <a:pt x="26670" y="7800"/>
                  <a:pt x="24723" y="9009"/>
                  <a:pt x="22860" y="10340"/>
                </a:cubicBezTo>
                <a:cubicBezTo>
                  <a:pt x="20276" y="12185"/>
                  <a:pt x="17485" y="13810"/>
                  <a:pt x="15240" y="16055"/>
                </a:cubicBezTo>
                <a:cubicBezTo>
                  <a:pt x="13621" y="17674"/>
                  <a:pt x="13153" y="20262"/>
                  <a:pt x="11430" y="21770"/>
                </a:cubicBezTo>
                <a:cubicBezTo>
                  <a:pt x="7984" y="24785"/>
                  <a:pt x="0" y="29390"/>
                  <a:pt x="0" y="29390"/>
                </a:cubicBezTo>
                <a:cubicBezTo>
                  <a:pt x="1886" y="35049"/>
                  <a:pt x="3092" y="42007"/>
                  <a:pt x="7620" y="46535"/>
                </a:cubicBezTo>
                <a:cubicBezTo>
                  <a:pt x="9239" y="48154"/>
                  <a:pt x="11430" y="49075"/>
                  <a:pt x="13335" y="50345"/>
                </a:cubicBezTo>
                <a:cubicBezTo>
                  <a:pt x="14605" y="52250"/>
                  <a:pt x="15679" y="54301"/>
                  <a:pt x="17145" y="56060"/>
                </a:cubicBezTo>
                <a:cubicBezTo>
                  <a:pt x="18870" y="58130"/>
                  <a:pt x="21366" y="59533"/>
                  <a:pt x="22860" y="61775"/>
                </a:cubicBezTo>
                <a:cubicBezTo>
                  <a:pt x="23974" y="63446"/>
                  <a:pt x="23867" y="65694"/>
                  <a:pt x="24765" y="67490"/>
                </a:cubicBezTo>
                <a:cubicBezTo>
                  <a:pt x="25789" y="69538"/>
                  <a:pt x="27551" y="71157"/>
                  <a:pt x="28575" y="73205"/>
                </a:cubicBezTo>
                <a:cubicBezTo>
                  <a:pt x="29473" y="75001"/>
                  <a:pt x="29060" y="77500"/>
                  <a:pt x="30480" y="78920"/>
                </a:cubicBezTo>
                <a:cubicBezTo>
                  <a:pt x="37866" y="86306"/>
                  <a:pt x="44044" y="87251"/>
                  <a:pt x="53340" y="90350"/>
                </a:cubicBezTo>
                <a:cubicBezTo>
                  <a:pt x="72546" y="96752"/>
                  <a:pt x="42755" y="86984"/>
                  <a:pt x="66675" y="94160"/>
                </a:cubicBezTo>
                <a:cubicBezTo>
                  <a:pt x="70522" y="95314"/>
                  <a:pt x="74098" y="97703"/>
                  <a:pt x="78105" y="97970"/>
                </a:cubicBezTo>
                <a:lnTo>
                  <a:pt x="106680" y="99875"/>
                </a:lnTo>
                <a:cubicBezTo>
                  <a:pt x="121328" y="98247"/>
                  <a:pt x="126248" y="102131"/>
                  <a:pt x="131445" y="86540"/>
                </a:cubicBezTo>
                <a:lnTo>
                  <a:pt x="135255" y="75110"/>
                </a:lnTo>
                <a:lnTo>
                  <a:pt x="137160" y="69395"/>
                </a:lnTo>
                <a:cubicBezTo>
                  <a:pt x="136880" y="66592"/>
                  <a:pt x="136699" y="50658"/>
                  <a:pt x="133350" y="44630"/>
                </a:cubicBezTo>
                <a:cubicBezTo>
                  <a:pt x="131126" y="40627"/>
                  <a:pt x="129540" y="35740"/>
                  <a:pt x="125730" y="33200"/>
                </a:cubicBezTo>
                <a:lnTo>
                  <a:pt x="114300" y="25580"/>
                </a:lnTo>
                <a:cubicBezTo>
                  <a:pt x="113030" y="23675"/>
                  <a:pt x="112109" y="21484"/>
                  <a:pt x="110490" y="19865"/>
                </a:cubicBezTo>
                <a:cubicBezTo>
                  <a:pt x="108871" y="18246"/>
                  <a:pt x="106205" y="17843"/>
                  <a:pt x="104775" y="16055"/>
                </a:cubicBezTo>
                <a:cubicBezTo>
                  <a:pt x="103521" y="14487"/>
                  <a:pt x="104504" y="11507"/>
                  <a:pt x="102870" y="10340"/>
                </a:cubicBezTo>
                <a:cubicBezTo>
                  <a:pt x="99602" y="8006"/>
                  <a:pt x="91440" y="6530"/>
                  <a:pt x="95250" y="8435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4364038" y="6275388"/>
            <a:ext cx="4773612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600">
                <a:latin typeface="Comic Sans MS" charset="0"/>
              </a:rPr>
              <a:t>Four different Mantle Plumes</a:t>
            </a: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358775" y="6273800"/>
            <a:ext cx="4086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>
                <a:solidFill>
                  <a:schemeClr val="bg1"/>
                </a:solidFill>
                <a:latin typeface="Comic Sans MS" charset="0"/>
              </a:rPr>
              <a:t>Zeyen et al. (2005) Tectonics, 24, TC2001, doi:10.1029/2004TC001639</a:t>
            </a:r>
          </a:p>
        </p:txBody>
      </p:sp>
      <p:sp>
        <p:nvSpPr>
          <p:cNvPr id="17" name="Parallelogramma 16"/>
          <p:cNvSpPr/>
          <p:nvPr/>
        </p:nvSpPr>
        <p:spPr>
          <a:xfrm>
            <a:off x="6858000" y="3560763"/>
            <a:ext cx="1882775" cy="471487"/>
          </a:xfrm>
          <a:prstGeom prst="parallelogram">
            <a:avLst>
              <a:gd name="adj" fmla="val 99753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6340475" y="339725"/>
            <a:ext cx="1143000" cy="90963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4" grpId="0"/>
      <p:bldP spid="6" grpId="0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7" grpId="0" animBg="1"/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2778125"/>
            <a:ext cx="458470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5513"/>
            <a:ext cx="37592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0" y="6519863"/>
            <a:ext cx="4305300" cy="328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it-IT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Oyarzun et al. (1997) Geology, 25, 727-730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0325" y="106363"/>
            <a:ext cx="5403850" cy="154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A far </a:t>
            </a:r>
            <a:r>
              <a:rPr lang="en-GB" sz="3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far</a:t>
            </a:r>
            <a:r>
              <a:rPr lang="en-GB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 away origin for the western-central Europe mantle plumes...</a:t>
            </a:r>
            <a:endParaRPr lang="it-IT" sz="3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927475" y="2820988"/>
            <a:ext cx="5216525" cy="3706812"/>
            <a:chOff x="2417" y="1088"/>
            <a:chExt cx="3286" cy="2335"/>
          </a:xfrm>
        </p:grpSpPr>
        <p:pic>
          <p:nvPicPr>
            <p:cNvPr id="61449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7" y="1099"/>
              <a:ext cx="3286" cy="2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0" name="Rectangle 9"/>
            <p:cNvSpPr>
              <a:spLocks noChangeArrowheads="1"/>
            </p:cNvSpPr>
            <p:nvPr/>
          </p:nvSpPr>
          <p:spPr bwMode="auto">
            <a:xfrm>
              <a:off x="2722" y="1311"/>
              <a:ext cx="2722" cy="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CH"/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2494" y="1354"/>
              <a:ext cx="90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4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Cape Verde Is. (</a:t>
              </a:r>
              <a:r>
                <a:rPr lang="en-US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~</a:t>
              </a:r>
              <a:r>
                <a:rPr lang="en-GB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20-7 Ma</a:t>
              </a:r>
              <a:r>
                <a:rPr lang="en-GB" sz="14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)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3000" y="1088"/>
              <a:ext cx="77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4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Canary Is. (</a:t>
              </a:r>
              <a:r>
                <a:rPr lang="en-US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~</a:t>
              </a:r>
              <a:r>
                <a:rPr lang="en-GB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70-0 Ma</a:t>
              </a:r>
              <a:r>
                <a:rPr lang="en-GB" sz="14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)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3533" y="1344"/>
              <a:ext cx="72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4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Calatrava (</a:t>
              </a:r>
              <a:r>
                <a:rPr lang="en-US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~</a:t>
              </a:r>
              <a:r>
                <a:rPr lang="en-GB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9-1 Ma</a:t>
              </a:r>
              <a:r>
                <a:rPr lang="en-GB" sz="14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)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3864" y="1107"/>
              <a:ext cx="101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4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Massif Central (</a:t>
              </a:r>
              <a:r>
                <a:rPr lang="en-US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~</a:t>
              </a:r>
              <a:r>
                <a:rPr lang="en-GB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62-0 Ma</a:t>
              </a:r>
              <a:r>
                <a:rPr lang="en-GB" sz="14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)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4464" y="1240"/>
              <a:ext cx="113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sz="14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Bohemian Massif (</a:t>
              </a:r>
              <a:r>
                <a:rPr lang="en-US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~</a:t>
              </a:r>
              <a:r>
                <a:rPr lang="en-GB" sz="140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80-0 Ma</a:t>
              </a:r>
              <a:r>
                <a:rPr lang="en-GB" sz="14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)</a:t>
              </a:r>
            </a:p>
          </p:txBody>
        </p:sp>
      </p:grpSp>
      <p:pic>
        <p:nvPicPr>
          <p:cNvPr id="6041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5513"/>
            <a:ext cx="37592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ttore 1 13"/>
          <p:cNvCxnSpPr/>
          <p:nvPr/>
        </p:nvCxnSpPr>
        <p:spPr>
          <a:xfrm flipV="1">
            <a:off x="4845050" y="5419725"/>
            <a:ext cx="3724275" cy="365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igura a mano libera 16"/>
          <p:cNvSpPr/>
          <p:nvPr/>
        </p:nvSpPr>
        <p:spPr>
          <a:xfrm>
            <a:off x="1676400" y="2978150"/>
            <a:ext cx="1277938" cy="1641475"/>
          </a:xfrm>
          <a:custGeom>
            <a:avLst/>
            <a:gdLst>
              <a:gd name="connsiteX0" fmla="*/ 0 w 1277815"/>
              <a:gd name="connsiteY0" fmla="*/ 1641230 h 1641230"/>
              <a:gd name="connsiteX1" fmla="*/ 164123 w 1277815"/>
              <a:gd name="connsiteY1" fmla="*/ 1019907 h 1641230"/>
              <a:gd name="connsiteX2" fmla="*/ 550985 w 1277815"/>
              <a:gd name="connsiteY2" fmla="*/ 586153 h 1641230"/>
              <a:gd name="connsiteX3" fmla="*/ 1031631 w 1277815"/>
              <a:gd name="connsiteY3" fmla="*/ 386861 h 1641230"/>
              <a:gd name="connsiteX4" fmla="*/ 1277815 w 1277815"/>
              <a:gd name="connsiteY4" fmla="*/ 0 h 16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7815" h="1641230">
                <a:moveTo>
                  <a:pt x="0" y="1641230"/>
                </a:moveTo>
                <a:cubicBezTo>
                  <a:pt x="36146" y="1418491"/>
                  <a:pt x="72292" y="1195753"/>
                  <a:pt x="164123" y="1019907"/>
                </a:cubicBezTo>
                <a:cubicBezTo>
                  <a:pt x="255954" y="844061"/>
                  <a:pt x="406400" y="691661"/>
                  <a:pt x="550985" y="586153"/>
                </a:cubicBezTo>
                <a:cubicBezTo>
                  <a:pt x="695570" y="480645"/>
                  <a:pt x="910493" y="484553"/>
                  <a:pt x="1031631" y="386861"/>
                </a:cubicBezTo>
                <a:cubicBezTo>
                  <a:pt x="1152769" y="289169"/>
                  <a:pt x="1215292" y="144584"/>
                  <a:pt x="1277815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0" y="6519863"/>
            <a:ext cx="4305300" cy="328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it-IT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Oyarzun et al. (1997) Geology, 25, 727-730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60325" y="106363"/>
            <a:ext cx="5403850" cy="154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A far </a:t>
            </a:r>
            <a:r>
              <a:rPr lang="en-GB" sz="3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far</a:t>
            </a:r>
            <a:r>
              <a:rPr lang="en-GB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 away origin for the western-central Europe mantle plumes...</a:t>
            </a:r>
            <a:endParaRPr lang="it-IT" sz="3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" name="Figura a mano libera 14"/>
          <p:cNvSpPr/>
          <p:nvPr/>
        </p:nvSpPr>
        <p:spPr>
          <a:xfrm>
            <a:off x="4827588" y="4006850"/>
            <a:ext cx="3549650" cy="496888"/>
          </a:xfrm>
          <a:custGeom>
            <a:avLst/>
            <a:gdLst>
              <a:gd name="connsiteX0" fmla="*/ 22225 w 3549015"/>
              <a:gd name="connsiteY0" fmla="*/ 455295 h 497840"/>
              <a:gd name="connsiteX1" fmla="*/ 186055 w 3549015"/>
              <a:gd name="connsiteY1" fmla="*/ 215265 h 497840"/>
              <a:gd name="connsiteX2" fmla="*/ 254635 w 3549015"/>
              <a:gd name="connsiteY2" fmla="*/ 120015 h 497840"/>
              <a:gd name="connsiteX3" fmla="*/ 235585 w 3549015"/>
              <a:gd name="connsiteY3" fmla="*/ 70485 h 497840"/>
              <a:gd name="connsiteX4" fmla="*/ 178435 w 3549015"/>
              <a:gd name="connsiteY4" fmla="*/ 47625 h 497840"/>
              <a:gd name="connsiteX5" fmla="*/ 182245 w 3549015"/>
              <a:gd name="connsiteY5" fmla="*/ 5715 h 497840"/>
              <a:gd name="connsiteX6" fmla="*/ 342265 w 3549015"/>
              <a:gd name="connsiteY6" fmla="*/ 13335 h 497840"/>
              <a:gd name="connsiteX7" fmla="*/ 567055 w 3549015"/>
              <a:gd name="connsiteY7" fmla="*/ 36195 h 497840"/>
              <a:gd name="connsiteX8" fmla="*/ 723265 w 3549015"/>
              <a:gd name="connsiteY8" fmla="*/ 78105 h 497840"/>
              <a:gd name="connsiteX9" fmla="*/ 791845 w 3549015"/>
              <a:gd name="connsiteY9" fmla="*/ 139065 h 497840"/>
              <a:gd name="connsiteX10" fmla="*/ 1081405 w 3549015"/>
              <a:gd name="connsiteY10" fmla="*/ 158115 h 497840"/>
              <a:gd name="connsiteX11" fmla="*/ 1237615 w 3549015"/>
              <a:gd name="connsiteY11" fmla="*/ 169545 h 497840"/>
              <a:gd name="connsiteX12" fmla="*/ 1329055 w 3549015"/>
              <a:gd name="connsiteY12" fmla="*/ 154305 h 497840"/>
              <a:gd name="connsiteX13" fmla="*/ 1359535 w 3549015"/>
              <a:gd name="connsiteY13" fmla="*/ 116205 h 497840"/>
              <a:gd name="connsiteX14" fmla="*/ 1431925 w 3549015"/>
              <a:gd name="connsiteY14" fmla="*/ 135255 h 497840"/>
              <a:gd name="connsiteX15" fmla="*/ 1508125 w 3549015"/>
              <a:gd name="connsiteY15" fmla="*/ 188595 h 497840"/>
              <a:gd name="connsiteX16" fmla="*/ 1721485 w 3549015"/>
              <a:gd name="connsiteY16" fmla="*/ 196215 h 497840"/>
              <a:gd name="connsiteX17" fmla="*/ 1946275 w 3549015"/>
              <a:gd name="connsiteY17" fmla="*/ 215265 h 497840"/>
              <a:gd name="connsiteX18" fmla="*/ 2018665 w 3549015"/>
              <a:gd name="connsiteY18" fmla="*/ 177165 h 497840"/>
              <a:gd name="connsiteX19" fmla="*/ 2060575 w 3549015"/>
              <a:gd name="connsiteY19" fmla="*/ 150495 h 497840"/>
              <a:gd name="connsiteX20" fmla="*/ 2110105 w 3549015"/>
              <a:gd name="connsiteY20" fmla="*/ 169545 h 497840"/>
              <a:gd name="connsiteX21" fmla="*/ 2182495 w 3549015"/>
              <a:gd name="connsiteY21" fmla="*/ 219075 h 497840"/>
              <a:gd name="connsiteX22" fmla="*/ 2437765 w 3549015"/>
              <a:gd name="connsiteY22" fmla="*/ 222885 h 497840"/>
              <a:gd name="connsiteX23" fmla="*/ 2750185 w 3549015"/>
              <a:gd name="connsiteY23" fmla="*/ 238125 h 497840"/>
              <a:gd name="connsiteX24" fmla="*/ 2826385 w 3549015"/>
              <a:gd name="connsiteY24" fmla="*/ 188595 h 497840"/>
              <a:gd name="connsiteX25" fmla="*/ 2902585 w 3549015"/>
              <a:gd name="connsiteY25" fmla="*/ 173355 h 497840"/>
              <a:gd name="connsiteX26" fmla="*/ 2997835 w 3549015"/>
              <a:gd name="connsiteY26" fmla="*/ 241935 h 497840"/>
              <a:gd name="connsiteX27" fmla="*/ 3138805 w 3549015"/>
              <a:gd name="connsiteY27" fmla="*/ 234315 h 497840"/>
              <a:gd name="connsiteX28" fmla="*/ 3462655 w 3549015"/>
              <a:gd name="connsiteY28" fmla="*/ 234315 h 497840"/>
              <a:gd name="connsiteX29" fmla="*/ 3546475 w 3549015"/>
              <a:gd name="connsiteY29" fmla="*/ 226695 h 497840"/>
              <a:gd name="connsiteX30" fmla="*/ 3477895 w 3549015"/>
              <a:gd name="connsiteY30" fmla="*/ 314325 h 497840"/>
              <a:gd name="connsiteX31" fmla="*/ 3359785 w 3549015"/>
              <a:gd name="connsiteY31" fmla="*/ 363855 h 497840"/>
              <a:gd name="connsiteX32" fmla="*/ 3230245 w 3549015"/>
              <a:gd name="connsiteY32" fmla="*/ 344805 h 497840"/>
              <a:gd name="connsiteX33" fmla="*/ 3001645 w 3549015"/>
              <a:gd name="connsiteY33" fmla="*/ 360045 h 497840"/>
              <a:gd name="connsiteX34" fmla="*/ 2708275 w 3549015"/>
              <a:gd name="connsiteY34" fmla="*/ 375285 h 497840"/>
              <a:gd name="connsiteX35" fmla="*/ 2312035 w 3549015"/>
              <a:gd name="connsiteY35" fmla="*/ 360045 h 497840"/>
              <a:gd name="connsiteX36" fmla="*/ 1751965 w 3549015"/>
              <a:gd name="connsiteY36" fmla="*/ 329565 h 497840"/>
              <a:gd name="connsiteX37" fmla="*/ 1100455 w 3549015"/>
              <a:gd name="connsiteY37" fmla="*/ 337185 h 497840"/>
              <a:gd name="connsiteX38" fmla="*/ 711835 w 3549015"/>
              <a:gd name="connsiteY38" fmla="*/ 344805 h 497840"/>
              <a:gd name="connsiteX39" fmla="*/ 548005 w 3549015"/>
              <a:gd name="connsiteY39" fmla="*/ 443865 h 497840"/>
              <a:gd name="connsiteX40" fmla="*/ 513715 w 3549015"/>
              <a:gd name="connsiteY40" fmla="*/ 462915 h 497840"/>
              <a:gd name="connsiteX41" fmla="*/ 319405 w 3549015"/>
              <a:gd name="connsiteY41" fmla="*/ 470535 h 497840"/>
              <a:gd name="connsiteX42" fmla="*/ 22225 w 3549015"/>
              <a:gd name="connsiteY42" fmla="*/ 455295 h 497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549015" h="497840">
                <a:moveTo>
                  <a:pt x="22225" y="455295"/>
                </a:moveTo>
                <a:cubicBezTo>
                  <a:pt x="0" y="412750"/>
                  <a:pt x="147320" y="271145"/>
                  <a:pt x="186055" y="215265"/>
                </a:cubicBezTo>
                <a:cubicBezTo>
                  <a:pt x="224790" y="159385"/>
                  <a:pt x="246380" y="144145"/>
                  <a:pt x="254635" y="120015"/>
                </a:cubicBezTo>
                <a:cubicBezTo>
                  <a:pt x="262890" y="95885"/>
                  <a:pt x="248285" y="82550"/>
                  <a:pt x="235585" y="70485"/>
                </a:cubicBezTo>
                <a:cubicBezTo>
                  <a:pt x="222885" y="58420"/>
                  <a:pt x="187325" y="58420"/>
                  <a:pt x="178435" y="47625"/>
                </a:cubicBezTo>
                <a:cubicBezTo>
                  <a:pt x="169545" y="36830"/>
                  <a:pt x="154940" y="11430"/>
                  <a:pt x="182245" y="5715"/>
                </a:cubicBezTo>
                <a:cubicBezTo>
                  <a:pt x="209550" y="0"/>
                  <a:pt x="278130" y="8255"/>
                  <a:pt x="342265" y="13335"/>
                </a:cubicBezTo>
                <a:cubicBezTo>
                  <a:pt x="406400" y="18415"/>
                  <a:pt x="503555" y="25400"/>
                  <a:pt x="567055" y="36195"/>
                </a:cubicBezTo>
                <a:cubicBezTo>
                  <a:pt x="630555" y="46990"/>
                  <a:pt x="685800" y="60960"/>
                  <a:pt x="723265" y="78105"/>
                </a:cubicBezTo>
                <a:cubicBezTo>
                  <a:pt x="760730" y="95250"/>
                  <a:pt x="732155" y="125730"/>
                  <a:pt x="791845" y="139065"/>
                </a:cubicBezTo>
                <a:cubicBezTo>
                  <a:pt x="851535" y="152400"/>
                  <a:pt x="1081405" y="158115"/>
                  <a:pt x="1081405" y="158115"/>
                </a:cubicBezTo>
                <a:cubicBezTo>
                  <a:pt x="1155700" y="163195"/>
                  <a:pt x="1196340" y="170180"/>
                  <a:pt x="1237615" y="169545"/>
                </a:cubicBezTo>
                <a:cubicBezTo>
                  <a:pt x="1278890" y="168910"/>
                  <a:pt x="1308735" y="163195"/>
                  <a:pt x="1329055" y="154305"/>
                </a:cubicBezTo>
                <a:cubicBezTo>
                  <a:pt x="1349375" y="145415"/>
                  <a:pt x="1342390" y="119380"/>
                  <a:pt x="1359535" y="116205"/>
                </a:cubicBezTo>
                <a:cubicBezTo>
                  <a:pt x="1376680" y="113030"/>
                  <a:pt x="1407160" y="123190"/>
                  <a:pt x="1431925" y="135255"/>
                </a:cubicBezTo>
                <a:cubicBezTo>
                  <a:pt x="1456690" y="147320"/>
                  <a:pt x="1459865" y="178435"/>
                  <a:pt x="1508125" y="188595"/>
                </a:cubicBezTo>
                <a:cubicBezTo>
                  <a:pt x="1556385" y="198755"/>
                  <a:pt x="1648460" y="191770"/>
                  <a:pt x="1721485" y="196215"/>
                </a:cubicBezTo>
                <a:cubicBezTo>
                  <a:pt x="1794510" y="200660"/>
                  <a:pt x="1896745" y="218440"/>
                  <a:pt x="1946275" y="215265"/>
                </a:cubicBezTo>
                <a:cubicBezTo>
                  <a:pt x="1995805" y="212090"/>
                  <a:pt x="1999615" y="187960"/>
                  <a:pt x="2018665" y="177165"/>
                </a:cubicBezTo>
                <a:cubicBezTo>
                  <a:pt x="2037715" y="166370"/>
                  <a:pt x="2045335" y="151765"/>
                  <a:pt x="2060575" y="150495"/>
                </a:cubicBezTo>
                <a:cubicBezTo>
                  <a:pt x="2075815" y="149225"/>
                  <a:pt x="2089785" y="158115"/>
                  <a:pt x="2110105" y="169545"/>
                </a:cubicBezTo>
                <a:cubicBezTo>
                  <a:pt x="2130425" y="180975"/>
                  <a:pt x="2127885" y="210185"/>
                  <a:pt x="2182495" y="219075"/>
                </a:cubicBezTo>
                <a:cubicBezTo>
                  <a:pt x="2237105" y="227965"/>
                  <a:pt x="2343150" y="219710"/>
                  <a:pt x="2437765" y="222885"/>
                </a:cubicBezTo>
                <a:cubicBezTo>
                  <a:pt x="2532380" y="226060"/>
                  <a:pt x="2685415" y="243840"/>
                  <a:pt x="2750185" y="238125"/>
                </a:cubicBezTo>
                <a:cubicBezTo>
                  <a:pt x="2814955" y="232410"/>
                  <a:pt x="2800985" y="199390"/>
                  <a:pt x="2826385" y="188595"/>
                </a:cubicBezTo>
                <a:cubicBezTo>
                  <a:pt x="2851785" y="177800"/>
                  <a:pt x="2874010" y="164465"/>
                  <a:pt x="2902585" y="173355"/>
                </a:cubicBezTo>
                <a:cubicBezTo>
                  <a:pt x="2931160" y="182245"/>
                  <a:pt x="2958465" y="231775"/>
                  <a:pt x="2997835" y="241935"/>
                </a:cubicBezTo>
                <a:cubicBezTo>
                  <a:pt x="3037205" y="252095"/>
                  <a:pt x="3061335" y="235585"/>
                  <a:pt x="3138805" y="234315"/>
                </a:cubicBezTo>
                <a:cubicBezTo>
                  <a:pt x="3216275" y="233045"/>
                  <a:pt x="3394710" y="235585"/>
                  <a:pt x="3462655" y="234315"/>
                </a:cubicBezTo>
                <a:cubicBezTo>
                  <a:pt x="3530600" y="233045"/>
                  <a:pt x="3543935" y="213360"/>
                  <a:pt x="3546475" y="226695"/>
                </a:cubicBezTo>
                <a:cubicBezTo>
                  <a:pt x="3549015" y="240030"/>
                  <a:pt x="3509010" y="291465"/>
                  <a:pt x="3477895" y="314325"/>
                </a:cubicBezTo>
                <a:cubicBezTo>
                  <a:pt x="3446780" y="337185"/>
                  <a:pt x="3401060" y="358775"/>
                  <a:pt x="3359785" y="363855"/>
                </a:cubicBezTo>
                <a:cubicBezTo>
                  <a:pt x="3318510" y="368935"/>
                  <a:pt x="3289935" y="345440"/>
                  <a:pt x="3230245" y="344805"/>
                </a:cubicBezTo>
                <a:cubicBezTo>
                  <a:pt x="3170555" y="344170"/>
                  <a:pt x="3001645" y="360045"/>
                  <a:pt x="3001645" y="360045"/>
                </a:cubicBezTo>
                <a:cubicBezTo>
                  <a:pt x="2914650" y="365125"/>
                  <a:pt x="2823210" y="375285"/>
                  <a:pt x="2708275" y="375285"/>
                </a:cubicBezTo>
                <a:cubicBezTo>
                  <a:pt x="2593340" y="375285"/>
                  <a:pt x="2312035" y="360045"/>
                  <a:pt x="2312035" y="360045"/>
                </a:cubicBezTo>
                <a:lnTo>
                  <a:pt x="1751965" y="329565"/>
                </a:lnTo>
                <a:lnTo>
                  <a:pt x="1100455" y="337185"/>
                </a:lnTo>
                <a:cubicBezTo>
                  <a:pt x="927100" y="339725"/>
                  <a:pt x="803910" y="327025"/>
                  <a:pt x="711835" y="344805"/>
                </a:cubicBezTo>
                <a:cubicBezTo>
                  <a:pt x="619760" y="362585"/>
                  <a:pt x="581025" y="424180"/>
                  <a:pt x="548005" y="443865"/>
                </a:cubicBezTo>
                <a:cubicBezTo>
                  <a:pt x="514985" y="463550"/>
                  <a:pt x="551815" y="458470"/>
                  <a:pt x="513715" y="462915"/>
                </a:cubicBezTo>
                <a:cubicBezTo>
                  <a:pt x="475615" y="467360"/>
                  <a:pt x="400685" y="469265"/>
                  <a:pt x="319405" y="470535"/>
                </a:cubicBezTo>
                <a:cubicBezTo>
                  <a:pt x="238125" y="471805"/>
                  <a:pt x="44450" y="497840"/>
                  <a:pt x="22225" y="455295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406900" y="2038350"/>
            <a:ext cx="4654550" cy="4749800"/>
            <a:chOff x="2425" y="456"/>
            <a:chExt cx="3335" cy="3864"/>
          </a:xfrm>
        </p:grpSpPr>
        <p:pic>
          <p:nvPicPr>
            <p:cNvPr id="6248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456"/>
              <a:ext cx="3335" cy="3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AutoShape 11"/>
            <p:cNvSpPr>
              <a:spLocks noChangeArrowheads="1"/>
            </p:cNvSpPr>
            <p:nvPr/>
          </p:nvSpPr>
          <p:spPr bwMode="auto">
            <a:xfrm>
              <a:off x="2847" y="1286"/>
              <a:ext cx="162" cy="159"/>
            </a:xfrm>
            <a:prstGeom prst="star5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ea typeface="+mn-ea"/>
              </a:endParaRPr>
            </a:p>
          </p:txBody>
        </p:sp>
        <p:sp>
          <p:nvSpPr>
            <p:cNvPr id="23" name="AutoShape 12"/>
            <p:cNvSpPr>
              <a:spLocks noChangeArrowheads="1"/>
            </p:cNvSpPr>
            <p:nvPr/>
          </p:nvSpPr>
          <p:spPr bwMode="auto">
            <a:xfrm>
              <a:off x="2847" y="2478"/>
              <a:ext cx="162" cy="160"/>
            </a:xfrm>
            <a:prstGeom prst="star5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ea typeface="+mn-ea"/>
              </a:endParaRPr>
            </a:p>
          </p:txBody>
        </p:sp>
        <p:sp>
          <p:nvSpPr>
            <p:cNvPr id="24" name="AutoShape 13"/>
            <p:cNvSpPr>
              <a:spLocks noChangeArrowheads="1"/>
            </p:cNvSpPr>
            <p:nvPr/>
          </p:nvSpPr>
          <p:spPr bwMode="auto">
            <a:xfrm>
              <a:off x="2847" y="3891"/>
              <a:ext cx="162" cy="158"/>
            </a:xfrm>
            <a:prstGeom prst="star5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ea typeface="+mn-ea"/>
              </a:endParaRPr>
            </a:p>
          </p:txBody>
        </p:sp>
        <p:sp>
          <p:nvSpPr>
            <p:cNvPr id="25" name="AutoShape 14"/>
            <p:cNvSpPr>
              <a:spLocks noChangeArrowheads="1"/>
            </p:cNvSpPr>
            <p:nvPr/>
          </p:nvSpPr>
          <p:spPr bwMode="auto">
            <a:xfrm>
              <a:off x="4392" y="2985"/>
              <a:ext cx="164" cy="159"/>
            </a:xfrm>
            <a:prstGeom prst="star5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ea typeface="+mn-ea"/>
              </a:endParaRPr>
            </a:p>
          </p:txBody>
        </p:sp>
        <p:sp>
          <p:nvSpPr>
            <p:cNvPr id="26" name="AutoShape 15"/>
            <p:cNvSpPr>
              <a:spLocks noChangeArrowheads="1"/>
            </p:cNvSpPr>
            <p:nvPr/>
          </p:nvSpPr>
          <p:spPr bwMode="auto">
            <a:xfrm>
              <a:off x="4392" y="1689"/>
              <a:ext cx="164" cy="160"/>
            </a:xfrm>
            <a:prstGeom prst="star5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ea typeface="+mn-ea"/>
              </a:endParaRPr>
            </a:p>
          </p:txBody>
        </p:sp>
        <p:sp>
          <p:nvSpPr>
            <p:cNvPr id="27" name="AutoShape 16"/>
            <p:cNvSpPr>
              <a:spLocks noChangeArrowheads="1"/>
            </p:cNvSpPr>
            <p:nvPr/>
          </p:nvSpPr>
          <p:spPr bwMode="auto">
            <a:xfrm>
              <a:off x="4392" y="515"/>
              <a:ext cx="164" cy="160"/>
            </a:xfrm>
            <a:prstGeom prst="star5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>
                <a:ea typeface="+mn-ea"/>
              </a:endParaRPr>
            </a:p>
          </p:txBody>
        </p:sp>
        <p:sp>
          <p:nvSpPr>
            <p:cNvPr id="62491" name="AutoShape 17"/>
            <p:cNvSpPr>
              <a:spLocks noChangeArrowheads="1"/>
            </p:cNvSpPr>
            <p:nvPr/>
          </p:nvSpPr>
          <p:spPr bwMode="auto">
            <a:xfrm rot="-2559507">
              <a:off x="3027" y="1341"/>
              <a:ext cx="350" cy="70"/>
            </a:xfrm>
            <a:prstGeom prst="rightArrow">
              <a:avLst>
                <a:gd name="adj1" fmla="val 50000"/>
                <a:gd name="adj2" fmla="val 126806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2" name="AutoShape 18"/>
            <p:cNvSpPr>
              <a:spLocks noChangeArrowheads="1"/>
            </p:cNvSpPr>
            <p:nvPr/>
          </p:nvSpPr>
          <p:spPr bwMode="auto">
            <a:xfrm rot="-2559507">
              <a:off x="2934" y="2586"/>
              <a:ext cx="349" cy="70"/>
            </a:xfrm>
            <a:prstGeom prst="rightArrow">
              <a:avLst>
                <a:gd name="adj1" fmla="val 50000"/>
                <a:gd name="adj2" fmla="val 126813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93" name="AutoShape 19"/>
            <p:cNvSpPr>
              <a:spLocks noChangeArrowheads="1"/>
            </p:cNvSpPr>
            <p:nvPr/>
          </p:nvSpPr>
          <p:spPr bwMode="auto">
            <a:xfrm rot="-2559507">
              <a:off x="3001" y="4030"/>
              <a:ext cx="185" cy="68"/>
            </a:xfrm>
            <a:prstGeom prst="rightArrow">
              <a:avLst>
                <a:gd name="adj1" fmla="val 50000"/>
                <a:gd name="adj2" fmla="val 67032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95250" y="2235200"/>
            <a:ext cx="4191000" cy="4002088"/>
            <a:chOff x="0" y="849"/>
            <a:chExt cx="2445" cy="2216"/>
          </a:xfrm>
        </p:grpSpPr>
        <p:pic>
          <p:nvPicPr>
            <p:cNvPr id="62482" name="Picture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79" b="17097"/>
            <a:stretch>
              <a:fillRect/>
            </a:stretch>
          </p:blipFill>
          <p:spPr bwMode="auto">
            <a:xfrm>
              <a:off x="0" y="849"/>
              <a:ext cx="2445" cy="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83" name="Rectangle 26"/>
            <p:cNvSpPr>
              <a:spLocks noChangeArrowheads="1"/>
            </p:cNvSpPr>
            <p:nvPr/>
          </p:nvSpPr>
          <p:spPr bwMode="auto">
            <a:xfrm>
              <a:off x="2173" y="2676"/>
              <a:ext cx="212" cy="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Rectangle 30"/>
          <p:cNvSpPr>
            <a:spLocks noChangeArrowheads="1"/>
          </p:cNvSpPr>
          <p:nvPr/>
        </p:nvSpPr>
        <p:spPr bwMode="auto">
          <a:xfrm>
            <a:off x="2368550" y="4829175"/>
            <a:ext cx="1838325" cy="13239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Freeform 31"/>
          <p:cNvSpPr>
            <a:spLocks/>
          </p:cNvSpPr>
          <p:nvPr/>
        </p:nvSpPr>
        <p:spPr bwMode="auto">
          <a:xfrm>
            <a:off x="2363788" y="5257800"/>
            <a:ext cx="1838325" cy="161925"/>
          </a:xfrm>
          <a:custGeom>
            <a:avLst/>
            <a:gdLst>
              <a:gd name="T0" fmla="*/ 0 w 1158"/>
              <a:gd name="T1" fmla="*/ 2147483647 h 102"/>
              <a:gd name="T2" fmla="*/ 2147483647 w 1158"/>
              <a:gd name="T3" fmla="*/ 2147483647 h 102"/>
              <a:gd name="T4" fmla="*/ 2147483647 w 1158"/>
              <a:gd name="T5" fmla="*/ 2147483647 h 102"/>
              <a:gd name="T6" fmla="*/ 2147483647 w 1158"/>
              <a:gd name="T7" fmla="*/ 2147483647 h 102"/>
              <a:gd name="T8" fmla="*/ 2147483647 w 1158"/>
              <a:gd name="T9" fmla="*/ 2147483647 h 102"/>
              <a:gd name="T10" fmla="*/ 2147483647 w 1158"/>
              <a:gd name="T11" fmla="*/ 2147483647 h 102"/>
              <a:gd name="T12" fmla="*/ 2147483647 w 1158"/>
              <a:gd name="T13" fmla="*/ 2147483647 h 102"/>
              <a:gd name="T14" fmla="*/ 2147483647 w 1158"/>
              <a:gd name="T15" fmla="*/ 2147483647 h 102"/>
              <a:gd name="T16" fmla="*/ 2147483647 w 1158"/>
              <a:gd name="T17" fmla="*/ 2147483647 h 102"/>
              <a:gd name="T18" fmla="*/ 2147483647 w 1158"/>
              <a:gd name="T19" fmla="*/ 2147483647 h 102"/>
              <a:gd name="T20" fmla="*/ 2147483647 w 1158"/>
              <a:gd name="T21" fmla="*/ 0 h 102"/>
              <a:gd name="T22" fmla="*/ 2147483647 w 1158"/>
              <a:gd name="T23" fmla="*/ 2147483647 h 102"/>
              <a:gd name="T24" fmla="*/ 2147483647 w 1158"/>
              <a:gd name="T25" fmla="*/ 2147483647 h 10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158"/>
              <a:gd name="T40" fmla="*/ 0 h 102"/>
              <a:gd name="T41" fmla="*/ 1158 w 1158"/>
              <a:gd name="T42" fmla="*/ 102 h 102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158" h="102">
                <a:moveTo>
                  <a:pt x="0" y="102"/>
                </a:moveTo>
                <a:cubicBezTo>
                  <a:pt x="20" y="86"/>
                  <a:pt x="33" y="66"/>
                  <a:pt x="51" y="48"/>
                </a:cubicBezTo>
                <a:cubicBezTo>
                  <a:pt x="62" y="37"/>
                  <a:pt x="81" y="37"/>
                  <a:pt x="96" y="30"/>
                </a:cubicBezTo>
                <a:cubicBezTo>
                  <a:pt x="100" y="28"/>
                  <a:pt x="104" y="24"/>
                  <a:pt x="108" y="24"/>
                </a:cubicBezTo>
                <a:cubicBezTo>
                  <a:pt x="170" y="21"/>
                  <a:pt x="232" y="22"/>
                  <a:pt x="294" y="21"/>
                </a:cubicBezTo>
                <a:cubicBezTo>
                  <a:pt x="320" y="19"/>
                  <a:pt x="343" y="17"/>
                  <a:pt x="369" y="12"/>
                </a:cubicBezTo>
                <a:cubicBezTo>
                  <a:pt x="401" y="16"/>
                  <a:pt x="430" y="23"/>
                  <a:pt x="462" y="12"/>
                </a:cubicBezTo>
                <a:cubicBezTo>
                  <a:pt x="514" y="14"/>
                  <a:pt x="555" y="14"/>
                  <a:pt x="606" y="6"/>
                </a:cubicBezTo>
                <a:cubicBezTo>
                  <a:pt x="639" y="13"/>
                  <a:pt x="672" y="21"/>
                  <a:pt x="705" y="27"/>
                </a:cubicBezTo>
                <a:cubicBezTo>
                  <a:pt x="726" y="26"/>
                  <a:pt x="810" y="27"/>
                  <a:pt x="843" y="18"/>
                </a:cubicBezTo>
                <a:cubicBezTo>
                  <a:pt x="854" y="15"/>
                  <a:pt x="867" y="4"/>
                  <a:pt x="879" y="0"/>
                </a:cubicBezTo>
                <a:cubicBezTo>
                  <a:pt x="934" y="4"/>
                  <a:pt x="979" y="13"/>
                  <a:pt x="1038" y="15"/>
                </a:cubicBezTo>
                <a:cubicBezTo>
                  <a:pt x="1078" y="25"/>
                  <a:pt x="1116" y="30"/>
                  <a:pt x="1158" y="3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8" name="Freeform 32"/>
          <p:cNvSpPr>
            <a:spLocks/>
          </p:cNvSpPr>
          <p:nvPr/>
        </p:nvSpPr>
        <p:spPr bwMode="auto">
          <a:xfrm>
            <a:off x="2463800" y="5386388"/>
            <a:ext cx="241300" cy="762000"/>
          </a:xfrm>
          <a:custGeom>
            <a:avLst/>
            <a:gdLst>
              <a:gd name="T0" fmla="*/ 2147483647 w 152"/>
              <a:gd name="T1" fmla="*/ 2147483647 h 480"/>
              <a:gd name="T2" fmla="*/ 2147483647 w 152"/>
              <a:gd name="T3" fmla="*/ 2147483647 h 480"/>
              <a:gd name="T4" fmla="*/ 2147483647 w 152"/>
              <a:gd name="T5" fmla="*/ 2147483647 h 480"/>
              <a:gd name="T6" fmla="*/ 2147483647 w 152"/>
              <a:gd name="T7" fmla="*/ 2147483647 h 480"/>
              <a:gd name="T8" fmla="*/ 2147483647 w 152"/>
              <a:gd name="T9" fmla="*/ 2147483647 h 480"/>
              <a:gd name="T10" fmla="*/ 2147483647 w 152"/>
              <a:gd name="T11" fmla="*/ 2147483647 h 480"/>
              <a:gd name="T12" fmla="*/ 0 w 152"/>
              <a:gd name="T13" fmla="*/ 2147483647 h 480"/>
              <a:gd name="T14" fmla="*/ 0 w 152"/>
              <a:gd name="T15" fmla="*/ 0 h 480"/>
              <a:gd name="T16" fmla="*/ 2147483647 w 152"/>
              <a:gd name="T17" fmla="*/ 2147483647 h 480"/>
              <a:gd name="T18" fmla="*/ 2147483647 w 152"/>
              <a:gd name="T19" fmla="*/ 2147483647 h 480"/>
              <a:gd name="T20" fmla="*/ 2147483647 w 152"/>
              <a:gd name="T21" fmla="*/ 2147483647 h 480"/>
              <a:gd name="T22" fmla="*/ 2147483647 w 152"/>
              <a:gd name="T23" fmla="*/ 2147483647 h 480"/>
              <a:gd name="T24" fmla="*/ 2147483647 w 152"/>
              <a:gd name="T25" fmla="*/ 2147483647 h 480"/>
              <a:gd name="T26" fmla="*/ 2147483647 w 152"/>
              <a:gd name="T27" fmla="*/ 2147483647 h 480"/>
              <a:gd name="T28" fmla="*/ 2147483647 w 152"/>
              <a:gd name="T29" fmla="*/ 2147483647 h 480"/>
              <a:gd name="T30" fmla="*/ 2147483647 w 152"/>
              <a:gd name="T31" fmla="*/ 2147483647 h 480"/>
              <a:gd name="T32" fmla="*/ 2147483647 w 152"/>
              <a:gd name="T33" fmla="*/ 2147483647 h 48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52"/>
              <a:gd name="T52" fmla="*/ 0 h 480"/>
              <a:gd name="T53" fmla="*/ 152 w 152"/>
              <a:gd name="T54" fmla="*/ 480 h 480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52" h="480">
                <a:moveTo>
                  <a:pt x="46" y="476"/>
                </a:moveTo>
                <a:lnTo>
                  <a:pt x="50" y="404"/>
                </a:lnTo>
                <a:lnTo>
                  <a:pt x="44" y="342"/>
                </a:lnTo>
                <a:lnTo>
                  <a:pt x="32" y="232"/>
                </a:lnTo>
                <a:lnTo>
                  <a:pt x="20" y="162"/>
                </a:lnTo>
                <a:lnTo>
                  <a:pt x="12" y="108"/>
                </a:lnTo>
                <a:lnTo>
                  <a:pt x="0" y="56"/>
                </a:lnTo>
                <a:lnTo>
                  <a:pt x="0" y="0"/>
                </a:lnTo>
                <a:lnTo>
                  <a:pt x="128" y="58"/>
                </a:lnTo>
                <a:lnTo>
                  <a:pt x="150" y="70"/>
                </a:lnTo>
                <a:lnTo>
                  <a:pt x="152" y="124"/>
                </a:lnTo>
                <a:lnTo>
                  <a:pt x="140" y="192"/>
                </a:lnTo>
                <a:lnTo>
                  <a:pt x="124" y="284"/>
                </a:lnTo>
                <a:lnTo>
                  <a:pt x="112" y="360"/>
                </a:lnTo>
                <a:lnTo>
                  <a:pt x="108" y="424"/>
                </a:lnTo>
                <a:lnTo>
                  <a:pt x="106" y="480"/>
                </a:lnTo>
                <a:lnTo>
                  <a:pt x="46" y="47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9" name="Freeform 33"/>
          <p:cNvSpPr>
            <a:spLocks/>
          </p:cNvSpPr>
          <p:nvPr/>
        </p:nvSpPr>
        <p:spPr bwMode="auto">
          <a:xfrm>
            <a:off x="2462213" y="5338763"/>
            <a:ext cx="239712" cy="161925"/>
          </a:xfrm>
          <a:custGeom>
            <a:avLst/>
            <a:gdLst>
              <a:gd name="T0" fmla="*/ 2147483647 w 151"/>
              <a:gd name="T1" fmla="*/ 2147483647 h 102"/>
              <a:gd name="T2" fmla="*/ 2147483647 w 151"/>
              <a:gd name="T3" fmla="*/ 2147483647 h 102"/>
              <a:gd name="T4" fmla="*/ 2147483647 w 151"/>
              <a:gd name="T5" fmla="*/ 2147483647 h 102"/>
              <a:gd name="T6" fmla="*/ 2147483647 w 151"/>
              <a:gd name="T7" fmla="*/ 2147483647 h 102"/>
              <a:gd name="T8" fmla="*/ 2147483647 w 151"/>
              <a:gd name="T9" fmla="*/ 0 h 102"/>
              <a:gd name="T10" fmla="*/ 2147483647 w 151"/>
              <a:gd name="T11" fmla="*/ 2147483647 h 102"/>
              <a:gd name="T12" fmla="*/ 2147483647 w 151"/>
              <a:gd name="T13" fmla="*/ 2147483647 h 102"/>
              <a:gd name="T14" fmla="*/ 0 w 151"/>
              <a:gd name="T15" fmla="*/ 2147483647 h 102"/>
              <a:gd name="T16" fmla="*/ 2147483647 w 151"/>
              <a:gd name="T17" fmla="*/ 2147483647 h 10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1"/>
              <a:gd name="T28" fmla="*/ 0 h 102"/>
              <a:gd name="T29" fmla="*/ 151 w 151"/>
              <a:gd name="T30" fmla="*/ 102 h 10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1" h="102">
                <a:moveTo>
                  <a:pt x="4" y="38"/>
                </a:moveTo>
                <a:lnTo>
                  <a:pt x="151" y="102"/>
                </a:lnTo>
                <a:lnTo>
                  <a:pt x="151" y="83"/>
                </a:lnTo>
                <a:lnTo>
                  <a:pt x="151" y="8"/>
                </a:lnTo>
                <a:lnTo>
                  <a:pt x="118" y="0"/>
                </a:lnTo>
                <a:lnTo>
                  <a:pt x="64" y="5"/>
                </a:lnTo>
                <a:lnTo>
                  <a:pt x="10" y="20"/>
                </a:lnTo>
                <a:lnTo>
                  <a:pt x="0" y="27"/>
                </a:lnTo>
                <a:lnTo>
                  <a:pt x="4" y="3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0" name="Freeform 34"/>
          <p:cNvSpPr>
            <a:spLocks/>
          </p:cNvSpPr>
          <p:nvPr/>
        </p:nvSpPr>
        <p:spPr bwMode="auto">
          <a:xfrm>
            <a:off x="2690813" y="5257800"/>
            <a:ext cx="1506537" cy="322263"/>
          </a:xfrm>
          <a:custGeom>
            <a:avLst/>
            <a:gdLst>
              <a:gd name="T0" fmla="*/ 2147483647 w 949"/>
              <a:gd name="T1" fmla="*/ 2147483647 h 203"/>
              <a:gd name="T2" fmla="*/ 2147483647 w 949"/>
              <a:gd name="T3" fmla="*/ 2147483647 h 203"/>
              <a:gd name="T4" fmla="*/ 2147483647 w 949"/>
              <a:gd name="T5" fmla="*/ 2147483647 h 203"/>
              <a:gd name="T6" fmla="*/ 2147483647 w 949"/>
              <a:gd name="T7" fmla="*/ 2147483647 h 203"/>
              <a:gd name="T8" fmla="*/ 2147483647 w 949"/>
              <a:gd name="T9" fmla="*/ 2147483647 h 203"/>
              <a:gd name="T10" fmla="*/ 2147483647 w 949"/>
              <a:gd name="T11" fmla="*/ 2147483647 h 203"/>
              <a:gd name="T12" fmla="*/ 2147483647 w 949"/>
              <a:gd name="T13" fmla="*/ 2147483647 h 203"/>
              <a:gd name="T14" fmla="*/ 2147483647 w 949"/>
              <a:gd name="T15" fmla="*/ 2147483647 h 203"/>
              <a:gd name="T16" fmla="*/ 2147483647 w 949"/>
              <a:gd name="T17" fmla="*/ 2147483647 h 203"/>
              <a:gd name="T18" fmla="*/ 2147483647 w 949"/>
              <a:gd name="T19" fmla="*/ 2147483647 h 203"/>
              <a:gd name="T20" fmla="*/ 2147483647 w 949"/>
              <a:gd name="T21" fmla="*/ 2147483647 h 203"/>
              <a:gd name="T22" fmla="*/ 2147483647 w 949"/>
              <a:gd name="T23" fmla="*/ 2147483647 h 203"/>
              <a:gd name="T24" fmla="*/ 2147483647 w 949"/>
              <a:gd name="T25" fmla="*/ 2147483647 h 203"/>
              <a:gd name="T26" fmla="*/ 2147483647 w 949"/>
              <a:gd name="T27" fmla="*/ 2147483647 h 203"/>
              <a:gd name="T28" fmla="*/ 2147483647 w 949"/>
              <a:gd name="T29" fmla="*/ 2147483647 h 203"/>
              <a:gd name="T30" fmla="*/ 2147483647 w 949"/>
              <a:gd name="T31" fmla="*/ 2147483647 h 203"/>
              <a:gd name="T32" fmla="*/ 2147483647 w 949"/>
              <a:gd name="T33" fmla="*/ 2147483647 h 203"/>
              <a:gd name="T34" fmla="*/ 2147483647 w 949"/>
              <a:gd name="T35" fmla="*/ 2147483647 h 203"/>
              <a:gd name="T36" fmla="*/ 2147483647 w 949"/>
              <a:gd name="T37" fmla="*/ 2147483647 h 203"/>
              <a:gd name="T38" fmla="*/ 2147483647 w 949"/>
              <a:gd name="T39" fmla="*/ 2147483647 h 203"/>
              <a:gd name="T40" fmla="*/ 2147483647 w 949"/>
              <a:gd name="T41" fmla="*/ 2147483647 h 203"/>
              <a:gd name="T42" fmla="*/ 2147483647 w 949"/>
              <a:gd name="T43" fmla="*/ 2147483647 h 203"/>
              <a:gd name="T44" fmla="*/ 2147483647 w 949"/>
              <a:gd name="T45" fmla="*/ 2147483647 h 203"/>
              <a:gd name="T46" fmla="*/ 2147483647 w 949"/>
              <a:gd name="T47" fmla="*/ 2147483647 h 203"/>
              <a:gd name="T48" fmla="*/ 2147483647 w 949"/>
              <a:gd name="T49" fmla="*/ 2147483647 h 203"/>
              <a:gd name="T50" fmla="*/ 2147483647 w 949"/>
              <a:gd name="T51" fmla="*/ 2147483647 h 203"/>
              <a:gd name="T52" fmla="*/ 2147483647 w 949"/>
              <a:gd name="T53" fmla="*/ 2147483647 h 203"/>
              <a:gd name="T54" fmla="*/ 2147483647 w 949"/>
              <a:gd name="T55" fmla="*/ 0 h 203"/>
              <a:gd name="T56" fmla="*/ 2147483647 w 949"/>
              <a:gd name="T57" fmla="*/ 2147483647 h 203"/>
              <a:gd name="T58" fmla="*/ 2147483647 w 949"/>
              <a:gd name="T59" fmla="*/ 2147483647 h 203"/>
              <a:gd name="T60" fmla="*/ 2147483647 w 949"/>
              <a:gd name="T61" fmla="*/ 2147483647 h 203"/>
              <a:gd name="T62" fmla="*/ 2147483647 w 949"/>
              <a:gd name="T63" fmla="*/ 2147483647 h 203"/>
              <a:gd name="T64" fmla="*/ 2147483647 w 949"/>
              <a:gd name="T65" fmla="*/ 2147483647 h 203"/>
              <a:gd name="T66" fmla="*/ 2147483647 w 949"/>
              <a:gd name="T67" fmla="*/ 2147483647 h 203"/>
              <a:gd name="T68" fmla="*/ 2147483647 w 949"/>
              <a:gd name="T69" fmla="*/ 2147483647 h 203"/>
              <a:gd name="T70" fmla="*/ 2147483647 w 949"/>
              <a:gd name="T71" fmla="*/ 2147483647 h 203"/>
              <a:gd name="T72" fmla="*/ 2147483647 w 949"/>
              <a:gd name="T73" fmla="*/ 2147483647 h 203"/>
              <a:gd name="T74" fmla="*/ 2147483647 w 949"/>
              <a:gd name="T75" fmla="*/ 2147483647 h 203"/>
              <a:gd name="T76" fmla="*/ 2147483647 w 949"/>
              <a:gd name="T77" fmla="*/ 2147483647 h 203"/>
              <a:gd name="T78" fmla="*/ 2147483647 w 949"/>
              <a:gd name="T79" fmla="*/ 2147483647 h 203"/>
              <a:gd name="T80" fmla="*/ 2147483647 w 949"/>
              <a:gd name="T81" fmla="*/ 2147483647 h 203"/>
              <a:gd name="T82" fmla="*/ 2147483647 w 949"/>
              <a:gd name="T83" fmla="*/ 2147483647 h 203"/>
              <a:gd name="T84" fmla="*/ 2147483647 w 949"/>
              <a:gd name="T85" fmla="*/ 2147483647 h 203"/>
              <a:gd name="T86" fmla="*/ 2147483647 w 949"/>
              <a:gd name="T87" fmla="*/ 2147483647 h 203"/>
              <a:gd name="T88" fmla="*/ 2147483647 w 949"/>
              <a:gd name="T89" fmla="*/ 2147483647 h 203"/>
              <a:gd name="T90" fmla="*/ 2147483647 w 949"/>
              <a:gd name="T91" fmla="*/ 2147483647 h 203"/>
              <a:gd name="T92" fmla="*/ 2147483647 w 949"/>
              <a:gd name="T93" fmla="*/ 2147483647 h 203"/>
              <a:gd name="T94" fmla="*/ 2147483647 w 949"/>
              <a:gd name="T95" fmla="*/ 2147483647 h 203"/>
              <a:gd name="T96" fmla="*/ 2147483647 w 949"/>
              <a:gd name="T97" fmla="*/ 2147483647 h 203"/>
              <a:gd name="T98" fmla="*/ 2147483647 w 949"/>
              <a:gd name="T99" fmla="*/ 2147483647 h 203"/>
              <a:gd name="T100" fmla="*/ 2147483647 w 949"/>
              <a:gd name="T101" fmla="*/ 2147483647 h 203"/>
              <a:gd name="T102" fmla="*/ 2147483647 w 949"/>
              <a:gd name="T103" fmla="*/ 2147483647 h 203"/>
              <a:gd name="T104" fmla="*/ 2147483647 w 949"/>
              <a:gd name="T105" fmla="*/ 2147483647 h 203"/>
              <a:gd name="T106" fmla="*/ 2147483647 w 949"/>
              <a:gd name="T107" fmla="*/ 2147483647 h 203"/>
              <a:gd name="T108" fmla="*/ 2147483647 w 949"/>
              <a:gd name="T109" fmla="*/ 2147483647 h 203"/>
              <a:gd name="T110" fmla="*/ 2147483647 w 949"/>
              <a:gd name="T111" fmla="*/ 2147483647 h 203"/>
              <a:gd name="T112" fmla="*/ 2147483647 w 949"/>
              <a:gd name="T113" fmla="*/ 2147483647 h 203"/>
              <a:gd name="T114" fmla="*/ 2147483647 w 949"/>
              <a:gd name="T115" fmla="*/ 2147483647 h 203"/>
              <a:gd name="T116" fmla="*/ 0 w 949"/>
              <a:gd name="T117" fmla="*/ 2147483647 h 203"/>
              <a:gd name="T118" fmla="*/ 2147483647 w 949"/>
              <a:gd name="T119" fmla="*/ 2147483647 h 20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949"/>
              <a:gd name="T181" fmla="*/ 0 h 203"/>
              <a:gd name="T182" fmla="*/ 949 w 949"/>
              <a:gd name="T183" fmla="*/ 203 h 20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949" h="203">
                <a:moveTo>
                  <a:pt x="4" y="59"/>
                </a:moveTo>
                <a:lnTo>
                  <a:pt x="33" y="59"/>
                </a:lnTo>
                <a:lnTo>
                  <a:pt x="52" y="55"/>
                </a:lnTo>
                <a:lnTo>
                  <a:pt x="93" y="30"/>
                </a:lnTo>
                <a:lnTo>
                  <a:pt x="105" y="20"/>
                </a:lnTo>
                <a:lnTo>
                  <a:pt x="115" y="24"/>
                </a:lnTo>
                <a:lnTo>
                  <a:pt x="132" y="48"/>
                </a:lnTo>
                <a:lnTo>
                  <a:pt x="175" y="57"/>
                </a:lnTo>
                <a:lnTo>
                  <a:pt x="223" y="60"/>
                </a:lnTo>
                <a:lnTo>
                  <a:pt x="255" y="51"/>
                </a:lnTo>
                <a:lnTo>
                  <a:pt x="274" y="32"/>
                </a:lnTo>
                <a:lnTo>
                  <a:pt x="279" y="9"/>
                </a:lnTo>
                <a:lnTo>
                  <a:pt x="295" y="17"/>
                </a:lnTo>
                <a:lnTo>
                  <a:pt x="310" y="41"/>
                </a:lnTo>
                <a:lnTo>
                  <a:pt x="321" y="53"/>
                </a:lnTo>
                <a:lnTo>
                  <a:pt x="352" y="59"/>
                </a:lnTo>
                <a:lnTo>
                  <a:pt x="397" y="62"/>
                </a:lnTo>
                <a:lnTo>
                  <a:pt x="432" y="44"/>
                </a:lnTo>
                <a:lnTo>
                  <a:pt x="445" y="29"/>
                </a:lnTo>
                <a:lnTo>
                  <a:pt x="453" y="17"/>
                </a:lnTo>
                <a:lnTo>
                  <a:pt x="480" y="24"/>
                </a:lnTo>
                <a:lnTo>
                  <a:pt x="499" y="54"/>
                </a:lnTo>
                <a:lnTo>
                  <a:pt x="541" y="65"/>
                </a:lnTo>
                <a:lnTo>
                  <a:pt x="601" y="66"/>
                </a:lnTo>
                <a:lnTo>
                  <a:pt x="646" y="53"/>
                </a:lnTo>
                <a:lnTo>
                  <a:pt x="675" y="36"/>
                </a:lnTo>
                <a:lnTo>
                  <a:pt x="685" y="15"/>
                </a:lnTo>
                <a:lnTo>
                  <a:pt x="690" y="0"/>
                </a:lnTo>
                <a:lnTo>
                  <a:pt x="706" y="2"/>
                </a:lnTo>
                <a:lnTo>
                  <a:pt x="715" y="18"/>
                </a:lnTo>
                <a:lnTo>
                  <a:pt x="723" y="36"/>
                </a:lnTo>
                <a:lnTo>
                  <a:pt x="750" y="53"/>
                </a:lnTo>
                <a:lnTo>
                  <a:pt x="784" y="57"/>
                </a:lnTo>
                <a:lnTo>
                  <a:pt x="823" y="57"/>
                </a:lnTo>
                <a:lnTo>
                  <a:pt x="847" y="48"/>
                </a:lnTo>
                <a:lnTo>
                  <a:pt x="864" y="38"/>
                </a:lnTo>
                <a:lnTo>
                  <a:pt x="874" y="23"/>
                </a:lnTo>
                <a:lnTo>
                  <a:pt x="898" y="29"/>
                </a:lnTo>
                <a:lnTo>
                  <a:pt x="906" y="39"/>
                </a:lnTo>
                <a:lnTo>
                  <a:pt x="916" y="51"/>
                </a:lnTo>
                <a:lnTo>
                  <a:pt x="928" y="59"/>
                </a:lnTo>
                <a:lnTo>
                  <a:pt x="945" y="60"/>
                </a:lnTo>
                <a:lnTo>
                  <a:pt x="949" y="131"/>
                </a:lnTo>
                <a:lnTo>
                  <a:pt x="918" y="140"/>
                </a:lnTo>
                <a:lnTo>
                  <a:pt x="841" y="134"/>
                </a:lnTo>
                <a:lnTo>
                  <a:pt x="795" y="134"/>
                </a:lnTo>
                <a:lnTo>
                  <a:pt x="681" y="135"/>
                </a:lnTo>
                <a:lnTo>
                  <a:pt x="615" y="147"/>
                </a:lnTo>
                <a:lnTo>
                  <a:pt x="556" y="141"/>
                </a:lnTo>
                <a:lnTo>
                  <a:pt x="510" y="129"/>
                </a:lnTo>
                <a:lnTo>
                  <a:pt x="447" y="131"/>
                </a:lnTo>
                <a:lnTo>
                  <a:pt x="400" y="137"/>
                </a:lnTo>
                <a:lnTo>
                  <a:pt x="331" y="146"/>
                </a:lnTo>
                <a:lnTo>
                  <a:pt x="283" y="146"/>
                </a:lnTo>
                <a:lnTo>
                  <a:pt x="208" y="159"/>
                </a:lnTo>
                <a:lnTo>
                  <a:pt x="120" y="153"/>
                </a:lnTo>
                <a:lnTo>
                  <a:pt x="79" y="165"/>
                </a:lnTo>
                <a:lnTo>
                  <a:pt x="37" y="177"/>
                </a:lnTo>
                <a:lnTo>
                  <a:pt x="0" y="203"/>
                </a:lnTo>
                <a:lnTo>
                  <a:pt x="4" y="59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1" name="Oval 35"/>
          <p:cNvSpPr>
            <a:spLocks noChangeArrowheads="1"/>
          </p:cNvSpPr>
          <p:nvPr/>
        </p:nvSpPr>
        <p:spPr bwMode="auto">
          <a:xfrm>
            <a:off x="895350" y="4706938"/>
            <a:ext cx="1023938" cy="104298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Freeform 36"/>
          <p:cNvSpPr>
            <a:spLocks/>
          </p:cNvSpPr>
          <p:nvPr/>
        </p:nvSpPr>
        <p:spPr bwMode="auto">
          <a:xfrm>
            <a:off x="1295400" y="2811463"/>
            <a:ext cx="2311400" cy="2532062"/>
          </a:xfrm>
          <a:custGeom>
            <a:avLst/>
            <a:gdLst>
              <a:gd name="T0" fmla="*/ 0 w 1456"/>
              <a:gd name="T1" fmla="*/ 2147483647 h 1595"/>
              <a:gd name="T2" fmla="*/ 0 w 1456"/>
              <a:gd name="T3" fmla="*/ 2147483647 h 1595"/>
              <a:gd name="T4" fmla="*/ 2147483647 w 1456"/>
              <a:gd name="T5" fmla="*/ 2147483647 h 1595"/>
              <a:gd name="T6" fmla="*/ 2147483647 w 1456"/>
              <a:gd name="T7" fmla="*/ 2147483647 h 1595"/>
              <a:gd name="T8" fmla="*/ 2147483647 w 1456"/>
              <a:gd name="T9" fmla="*/ 2147483647 h 1595"/>
              <a:gd name="T10" fmla="*/ 2147483647 w 1456"/>
              <a:gd name="T11" fmla="*/ 2147483647 h 1595"/>
              <a:gd name="T12" fmla="*/ 2147483647 w 1456"/>
              <a:gd name="T13" fmla="*/ 2147483647 h 1595"/>
              <a:gd name="T14" fmla="*/ 2147483647 w 1456"/>
              <a:gd name="T15" fmla="*/ 2147483647 h 1595"/>
              <a:gd name="T16" fmla="*/ 2147483647 w 1456"/>
              <a:gd name="T17" fmla="*/ 2147483647 h 1595"/>
              <a:gd name="T18" fmla="*/ 2147483647 w 1456"/>
              <a:gd name="T19" fmla="*/ 2147483647 h 1595"/>
              <a:gd name="T20" fmla="*/ 2147483647 w 1456"/>
              <a:gd name="T21" fmla="*/ 0 h 1595"/>
              <a:gd name="T22" fmla="*/ 2147483647 w 1456"/>
              <a:gd name="T23" fmla="*/ 0 h 1595"/>
              <a:gd name="T24" fmla="*/ 2147483647 w 1456"/>
              <a:gd name="T25" fmla="*/ 2147483647 h 1595"/>
              <a:gd name="T26" fmla="*/ 2147483647 w 1456"/>
              <a:gd name="T27" fmla="*/ 2147483647 h 1595"/>
              <a:gd name="T28" fmla="*/ 2147483647 w 1456"/>
              <a:gd name="T29" fmla="*/ 2147483647 h 1595"/>
              <a:gd name="T30" fmla="*/ 2147483647 w 1456"/>
              <a:gd name="T31" fmla="*/ 2147483647 h 1595"/>
              <a:gd name="T32" fmla="*/ 2147483647 w 1456"/>
              <a:gd name="T33" fmla="*/ 2147483647 h 1595"/>
              <a:gd name="T34" fmla="*/ 2147483647 w 1456"/>
              <a:gd name="T35" fmla="*/ 2147483647 h 1595"/>
              <a:gd name="T36" fmla="*/ 2147483647 w 1456"/>
              <a:gd name="T37" fmla="*/ 2147483647 h 1595"/>
              <a:gd name="T38" fmla="*/ 2147483647 w 1456"/>
              <a:gd name="T39" fmla="*/ 2147483647 h 1595"/>
              <a:gd name="T40" fmla="*/ 2147483647 w 1456"/>
              <a:gd name="T41" fmla="*/ 2147483647 h 1595"/>
              <a:gd name="T42" fmla="*/ 2147483647 w 1456"/>
              <a:gd name="T43" fmla="*/ 2147483647 h 1595"/>
              <a:gd name="T44" fmla="*/ 2147483647 w 1456"/>
              <a:gd name="T45" fmla="*/ 2147483647 h 1595"/>
              <a:gd name="T46" fmla="*/ 2147483647 w 1456"/>
              <a:gd name="T47" fmla="*/ 2147483647 h 1595"/>
              <a:gd name="T48" fmla="*/ 2147483647 w 1456"/>
              <a:gd name="T49" fmla="*/ 2147483647 h 1595"/>
              <a:gd name="T50" fmla="*/ 2147483647 w 1456"/>
              <a:gd name="T51" fmla="*/ 2147483647 h 1595"/>
              <a:gd name="T52" fmla="*/ 2147483647 w 1456"/>
              <a:gd name="T53" fmla="*/ 2147483647 h 1595"/>
              <a:gd name="T54" fmla="*/ 2147483647 w 1456"/>
              <a:gd name="T55" fmla="*/ 2147483647 h 1595"/>
              <a:gd name="T56" fmla="*/ 2147483647 w 1456"/>
              <a:gd name="T57" fmla="*/ 2147483647 h 1595"/>
              <a:gd name="T58" fmla="*/ 2147483647 w 1456"/>
              <a:gd name="T59" fmla="*/ 2147483647 h 1595"/>
              <a:gd name="T60" fmla="*/ 2147483647 w 1456"/>
              <a:gd name="T61" fmla="*/ 2147483647 h 1595"/>
              <a:gd name="T62" fmla="*/ 2147483647 w 1456"/>
              <a:gd name="T63" fmla="*/ 2147483647 h 1595"/>
              <a:gd name="T64" fmla="*/ 2147483647 w 1456"/>
              <a:gd name="T65" fmla="*/ 2147483647 h 1595"/>
              <a:gd name="T66" fmla="*/ 2147483647 w 1456"/>
              <a:gd name="T67" fmla="*/ 2147483647 h 1595"/>
              <a:gd name="T68" fmla="*/ 0 w 1456"/>
              <a:gd name="T69" fmla="*/ 2147483647 h 1595"/>
              <a:gd name="T70" fmla="*/ 0 w 1456"/>
              <a:gd name="T71" fmla="*/ 2147483647 h 1595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456"/>
              <a:gd name="T109" fmla="*/ 0 h 1595"/>
              <a:gd name="T110" fmla="*/ 1456 w 1456"/>
              <a:gd name="T111" fmla="*/ 1595 h 1595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456" h="1595">
                <a:moveTo>
                  <a:pt x="0" y="1462"/>
                </a:moveTo>
                <a:cubicBezTo>
                  <a:pt x="0" y="1441"/>
                  <a:pt x="0" y="1421"/>
                  <a:pt x="0" y="1400"/>
                </a:cubicBezTo>
                <a:lnTo>
                  <a:pt x="195" y="1054"/>
                </a:lnTo>
                <a:lnTo>
                  <a:pt x="514" y="611"/>
                </a:lnTo>
                <a:lnTo>
                  <a:pt x="788" y="266"/>
                </a:lnTo>
                <a:lnTo>
                  <a:pt x="856" y="180"/>
                </a:lnTo>
                <a:lnTo>
                  <a:pt x="944" y="102"/>
                </a:lnTo>
                <a:lnTo>
                  <a:pt x="1010" y="56"/>
                </a:lnTo>
                <a:lnTo>
                  <a:pt x="1074" y="26"/>
                </a:lnTo>
                <a:lnTo>
                  <a:pt x="1130" y="18"/>
                </a:lnTo>
                <a:lnTo>
                  <a:pt x="1198" y="0"/>
                </a:lnTo>
                <a:lnTo>
                  <a:pt x="1266" y="0"/>
                </a:lnTo>
                <a:lnTo>
                  <a:pt x="1326" y="22"/>
                </a:lnTo>
                <a:lnTo>
                  <a:pt x="1362" y="46"/>
                </a:lnTo>
                <a:lnTo>
                  <a:pt x="1394" y="72"/>
                </a:lnTo>
                <a:lnTo>
                  <a:pt x="1420" y="112"/>
                </a:lnTo>
                <a:lnTo>
                  <a:pt x="1440" y="160"/>
                </a:lnTo>
                <a:lnTo>
                  <a:pt x="1456" y="204"/>
                </a:lnTo>
                <a:lnTo>
                  <a:pt x="1446" y="276"/>
                </a:lnTo>
                <a:lnTo>
                  <a:pt x="1442" y="322"/>
                </a:lnTo>
                <a:lnTo>
                  <a:pt x="1426" y="372"/>
                </a:lnTo>
                <a:lnTo>
                  <a:pt x="1410" y="406"/>
                </a:lnTo>
                <a:lnTo>
                  <a:pt x="1382" y="434"/>
                </a:lnTo>
                <a:lnTo>
                  <a:pt x="1284" y="508"/>
                </a:lnTo>
                <a:lnTo>
                  <a:pt x="1198" y="562"/>
                </a:lnTo>
                <a:lnTo>
                  <a:pt x="1048" y="670"/>
                </a:lnTo>
                <a:lnTo>
                  <a:pt x="779" y="895"/>
                </a:lnTo>
                <a:lnTo>
                  <a:pt x="646" y="1014"/>
                </a:lnTo>
                <a:lnTo>
                  <a:pt x="524" y="1130"/>
                </a:lnTo>
                <a:lnTo>
                  <a:pt x="452" y="1169"/>
                </a:lnTo>
                <a:lnTo>
                  <a:pt x="456" y="1212"/>
                </a:lnTo>
                <a:lnTo>
                  <a:pt x="319" y="1400"/>
                </a:lnTo>
                <a:lnTo>
                  <a:pt x="239" y="1515"/>
                </a:lnTo>
                <a:lnTo>
                  <a:pt x="115" y="1595"/>
                </a:lnTo>
                <a:lnTo>
                  <a:pt x="0" y="1542"/>
                </a:lnTo>
                <a:lnTo>
                  <a:pt x="0" y="1462"/>
                </a:lnTo>
                <a:close/>
              </a:path>
            </a:pathLst>
          </a:cu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3" name="Text Box 37"/>
          <p:cNvSpPr txBox="1">
            <a:spLocks noChangeArrowheads="1"/>
          </p:cNvSpPr>
          <p:nvPr/>
        </p:nvSpPr>
        <p:spPr bwMode="auto">
          <a:xfrm>
            <a:off x="2759075" y="5535613"/>
            <a:ext cx="153352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it-IT" sz="2000">
                <a:effectLst>
                  <a:outerShdw blurRad="38100" dist="38100" dir="2700000" algn="tl">
                    <a:srgbClr val="FFFFFF"/>
                  </a:outerShdw>
                </a:effectLst>
              </a:rPr>
              <a:t>Plume Channeling</a:t>
            </a:r>
          </a:p>
        </p:txBody>
      </p:sp>
      <p:sp>
        <p:nvSpPr>
          <p:cNvPr id="44" name="Freeform 38"/>
          <p:cNvSpPr>
            <a:spLocks/>
          </p:cNvSpPr>
          <p:nvPr/>
        </p:nvSpPr>
        <p:spPr bwMode="auto">
          <a:xfrm>
            <a:off x="7159625" y="2586038"/>
            <a:ext cx="939800" cy="800100"/>
          </a:xfrm>
          <a:custGeom>
            <a:avLst/>
            <a:gdLst>
              <a:gd name="T0" fmla="*/ 2147483647 w 495"/>
              <a:gd name="T1" fmla="*/ 2147483647 h 428"/>
              <a:gd name="T2" fmla="*/ 2147483647 w 495"/>
              <a:gd name="T3" fmla="*/ 2147483647 h 428"/>
              <a:gd name="T4" fmla="*/ 2147483647 w 495"/>
              <a:gd name="T5" fmla="*/ 2147483647 h 428"/>
              <a:gd name="T6" fmla="*/ 2147483647 w 495"/>
              <a:gd name="T7" fmla="*/ 2147483647 h 428"/>
              <a:gd name="T8" fmla="*/ 2147483647 w 495"/>
              <a:gd name="T9" fmla="*/ 2147483647 h 428"/>
              <a:gd name="T10" fmla="*/ 2147483647 w 495"/>
              <a:gd name="T11" fmla="*/ 2147483647 h 428"/>
              <a:gd name="T12" fmla="*/ 2147483647 w 495"/>
              <a:gd name="T13" fmla="*/ 2147483647 h 428"/>
              <a:gd name="T14" fmla="*/ 2147483647 w 495"/>
              <a:gd name="T15" fmla="*/ 2147483647 h 428"/>
              <a:gd name="T16" fmla="*/ 2147483647 w 495"/>
              <a:gd name="T17" fmla="*/ 2147483647 h 428"/>
              <a:gd name="T18" fmla="*/ 2147483647 w 495"/>
              <a:gd name="T19" fmla="*/ 2147483647 h 428"/>
              <a:gd name="T20" fmla="*/ 2147483647 w 495"/>
              <a:gd name="T21" fmla="*/ 2147483647 h 428"/>
              <a:gd name="T22" fmla="*/ 0 w 495"/>
              <a:gd name="T23" fmla="*/ 2147483647 h 428"/>
              <a:gd name="T24" fmla="*/ 2147483647 w 495"/>
              <a:gd name="T25" fmla="*/ 0 h 428"/>
              <a:gd name="T26" fmla="*/ 2147483647 w 495"/>
              <a:gd name="T27" fmla="*/ 2147483647 h 428"/>
              <a:gd name="T28" fmla="*/ 2147483647 w 495"/>
              <a:gd name="T29" fmla="*/ 2147483647 h 428"/>
              <a:gd name="T30" fmla="*/ 2147483647 w 495"/>
              <a:gd name="T31" fmla="*/ 2147483647 h 428"/>
              <a:gd name="T32" fmla="*/ 2147483647 w 495"/>
              <a:gd name="T33" fmla="*/ 2147483647 h 428"/>
              <a:gd name="T34" fmla="*/ 2147483647 w 495"/>
              <a:gd name="T35" fmla="*/ 2147483647 h 428"/>
              <a:gd name="T36" fmla="*/ 2147483647 w 495"/>
              <a:gd name="T37" fmla="*/ 2147483647 h 428"/>
              <a:gd name="T38" fmla="*/ 2147483647 w 495"/>
              <a:gd name="T39" fmla="*/ 2147483647 h 428"/>
              <a:gd name="T40" fmla="*/ 2147483647 w 495"/>
              <a:gd name="T41" fmla="*/ 2147483647 h 428"/>
              <a:gd name="T42" fmla="*/ 2147483647 w 495"/>
              <a:gd name="T43" fmla="*/ 2147483647 h 428"/>
              <a:gd name="T44" fmla="*/ 2147483647 w 495"/>
              <a:gd name="T45" fmla="*/ 2147483647 h 428"/>
              <a:gd name="T46" fmla="*/ 2147483647 w 495"/>
              <a:gd name="T47" fmla="*/ 2147483647 h 428"/>
              <a:gd name="T48" fmla="*/ 2147483647 w 495"/>
              <a:gd name="T49" fmla="*/ 2147483647 h 428"/>
              <a:gd name="T50" fmla="*/ 2147483647 w 495"/>
              <a:gd name="T51" fmla="*/ 2147483647 h 428"/>
              <a:gd name="T52" fmla="*/ 2147483647 w 495"/>
              <a:gd name="T53" fmla="*/ 2147483647 h 428"/>
              <a:gd name="T54" fmla="*/ 2147483647 w 495"/>
              <a:gd name="T55" fmla="*/ 2147483647 h 428"/>
              <a:gd name="T56" fmla="*/ 2147483647 w 495"/>
              <a:gd name="T57" fmla="*/ 2147483647 h 428"/>
              <a:gd name="T58" fmla="*/ 2147483647 w 495"/>
              <a:gd name="T59" fmla="*/ 2147483647 h 428"/>
              <a:gd name="T60" fmla="*/ 2147483647 w 495"/>
              <a:gd name="T61" fmla="*/ 2147483647 h 428"/>
              <a:gd name="T62" fmla="*/ 2147483647 w 495"/>
              <a:gd name="T63" fmla="*/ 2147483647 h 4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495"/>
              <a:gd name="T97" fmla="*/ 0 h 428"/>
              <a:gd name="T98" fmla="*/ 495 w 495"/>
              <a:gd name="T99" fmla="*/ 428 h 42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495" h="428">
                <a:moveTo>
                  <a:pt x="18" y="426"/>
                </a:moveTo>
                <a:lnTo>
                  <a:pt x="23" y="333"/>
                </a:lnTo>
                <a:lnTo>
                  <a:pt x="29" y="278"/>
                </a:lnTo>
                <a:lnTo>
                  <a:pt x="18" y="237"/>
                </a:lnTo>
                <a:lnTo>
                  <a:pt x="14" y="213"/>
                </a:lnTo>
                <a:lnTo>
                  <a:pt x="24" y="164"/>
                </a:lnTo>
                <a:lnTo>
                  <a:pt x="35" y="150"/>
                </a:lnTo>
                <a:lnTo>
                  <a:pt x="38" y="107"/>
                </a:lnTo>
                <a:lnTo>
                  <a:pt x="35" y="60"/>
                </a:lnTo>
                <a:lnTo>
                  <a:pt x="29" y="39"/>
                </a:lnTo>
                <a:lnTo>
                  <a:pt x="9" y="26"/>
                </a:lnTo>
                <a:lnTo>
                  <a:pt x="0" y="6"/>
                </a:lnTo>
                <a:lnTo>
                  <a:pt x="494" y="0"/>
                </a:lnTo>
                <a:lnTo>
                  <a:pt x="495" y="12"/>
                </a:lnTo>
                <a:lnTo>
                  <a:pt x="474" y="17"/>
                </a:lnTo>
                <a:lnTo>
                  <a:pt x="405" y="26"/>
                </a:lnTo>
                <a:lnTo>
                  <a:pt x="354" y="26"/>
                </a:lnTo>
                <a:lnTo>
                  <a:pt x="305" y="32"/>
                </a:lnTo>
                <a:lnTo>
                  <a:pt x="261" y="33"/>
                </a:lnTo>
                <a:lnTo>
                  <a:pt x="210" y="38"/>
                </a:lnTo>
                <a:lnTo>
                  <a:pt x="168" y="44"/>
                </a:lnTo>
                <a:lnTo>
                  <a:pt x="134" y="45"/>
                </a:lnTo>
                <a:lnTo>
                  <a:pt x="101" y="57"/>
                </a:lnTo>
                <a:lnTo>
                  <a:pt x="75" y="78"/>
                </a:lnTo>
                <a:lnTo>
                  <a:pt x="62" y="126"/>
                </a:lnTo>
                <a:lnTo>
                  <a:pt x="66" y="150"/>
                </a:lnTo>
                <a:lnTo>
                  <a:pt x="78" y="192"/>
                </a:lnTo>
                <a:lnTo>
                  <a:pt x="77" y="227"/>
                </a:lnTo>
                <a:lnTo>
                  <a:pt x="71" y="264"/>
                </a:lnTo>
                <a:lnTo>
                  <a:pt x="68" y="339"/>
                </a:lnTo>
                <a:lnTo>
                  <a:pt x="72" y="428"/>
                </a:lnTo>
                <a:lnTo>
                  <a:pt x="18" y="42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5" name="Freeform 39"/>
          <p:cNvSpPr>
            <a:spLocks/>
          </p:cNvSpPr>
          <p:nvPr/>
        </p:nvSpPr>
        <p:spPr bwMode="auto">
          <a:xfrm>
            <a:off x="4906963" y="2478088"/>
            <a:ext cx="1116012" cy="846137"/>
          </a:xfrm>
          <a:custGeom>
            <a:avLst/>
            <a:gdLst>
              <a:gd name="T0" fmla="*/ 2147483647 w 589"/>
              <a:gd name="T1" fmla="*/ 2147483647 h 453"/>
              <a:gd name="T2" fmla="*/ 2147483647 w 589"/>
              <a:gd name="T3" fmla="*/ 2147483647 h 453"/>
              <a:gd name="T4" fmla="*/ 2147483647 w 589"/>
              <a:gd name="T5" fmla="*/ 2147483647 h 453"/>
              <a:gd name="T6" fmla="*/ 2147483647 w 589"/>
              <a:gd name="T7" fmla="*/ 2147483647 h 453"/>
              <a:gd name="T8" fmla="*/ 2147483647 w 589"/>
              <a:gd name="T9" fmla="*/ 2147483647 h 453"/>
              <a:gd name="T10" fmla="*/ 2147483647 w 589"/>
              <a:gd name="T11" fmla="*/ 2147483647 h 453"/>
              <a:gd name="T12" fmla="*/ 2147483647 w 589"/>
              <a:gd name="T13" fmla="*/ 2147483647 h 453"/>
              <a:gd name="T14" fmla="*/ 2147483647 w 589"/>
              <a:gd name="T15" fmla="*/ 2147483647 h 453"/>
              <a:gd name="T16" fmla="*/ 2147483647 w 589"/>
              <a:gd name="T17" fmla="*/ 2147483647 h 453"/>
              <a:gd name="T18" fmla="*/ 2147483647 w 589"/>
              <a:gd name="T19" fmla="*/ 2147483647 h 453"/>
              <a:gd name="T20" fmla="*/ 2147483647 w 589"/>
              <a:gd name="T21" fmla="*/ 0 h 453"/>
              <a:gd name="T22" fmla="*/ 2147483647 w 589"/>
              <a:gd name="T23" fmla="*/ 2147483647 h 453"/>
              <a:gd name="T24" fmla="*/ 2147483647 w 589"/>
              <a:gd name="T25" fmla="*/ 2147483647 h 453"/>
              <a:gd name="T26" fmla="*/ 2147483647 w 589"/>
              <a:gd name="T27" fmla="*/ 2147483647 h 453"/>
              <a:gd name="T28" fmla="*/ 2147483647 w 589"/>
              <a:gd name="T29" fmla="*/ 2147483647 h 453"/>
              <a:gd name="T30" fmla="*/ 2147483647 w 589"/>
              <a:gd name="T31" fmla="*/ 2147483647 h 453"/>
              <a:gd name="T32" fmla="*/ 2147483647 w 589"/>
              <a:gd name="T33" fmla="*/ 2147483647 h 453"/>
              <a:gd name="T34" fmla="*/ 2147483647 w 589"/>
              <a:gd name="T35" fmla="*/ 2147483647 h 453"/>
              <a:gd name="T36" fmla="*/ 2147483647 w 589"/>
              <a:gd name="T37" fmla="*/ 2147483647 h 453"/>
              <a:gd name="T38" fmla="*/ 2147483647 w 589"/>
              <a:gd name="T39" fmla="*/ 2147483647 h 453"/>
              <a:gd name="T40" fmla="*/ 2147483647 w 589"/>
              <a:gd name="T41" fmla="*/ 2147483647 h 453"/>
              <a:gd name="T42" fmla="*/ 2147483647 w 589"/>
              <a:gd name="T43" fmla="*/ 2147483647 h 453"/>
              <a:gd name="T44" fmla="*/ 2147483647 w 589"/>
              <a:gd name="T45" fmla="*/ 2147483647 h 453"/>
              <a:gd name="T46" fmla="*/ 2147483647 w 589"/>
              <a:gd name="T47" fmla="*/ 2147483647 h 453"/>
              <a:gd name="T48" fmla="*/ 2147483647 w 589"/>
              <a:gd name="T49" fmla="*/ 2147483647 h 453"/>
              <a:gd name="T50" fmla="*/ 2147483647 w 589"/>
              <a:gd name="T51" fmla="*/ 2147483647 h 453"/>
              <a:gd name="T52" fmla="*/ 0 w 589"/>
              <a:gd name="T53" fmla="*/ 2147483647 h 453"/>
              <a:gd name="T54" fmla="*/ 2147483647 w 589"/>
              <a:gd name="T55" fmla="*/ 2147483647 h 453"/>
              <a:gd name="T56" fmla="*/ 2147483647 w 589"/>
              <a:gd name="T57" fmla="*/ 2147483647 h 453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589"/>
              <a:gd name="T88" fmla="*/ 0 h 453"/>
              <a:gd name="T89" fmla="*/ 589 w 589"/>
              <a:gd name="T90" fmla="*/ 453 h 453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589" h="453">
                <a:moveTo>
                  <a:pt x="7" y="381"/>
                </a:moveTo>
                <a:lnTo>
                  <a:pt x="34" y="324"/>
                </a:lnTo>
                <a:lnTo>
                  <a:pt x="73" y="253"/>
                </a:lnTo>
                <a:lnTo>
                  <a:pt x="111" y="207"/>
                </a:lnTo>
                <a:lnTo>
                  <a:pt x="151" y="160"/>
                </a:lnTo>
                <a:lnTo>
                  <a:pt x="186" y="130"/>
                </a:lnTo>
                <a:lnTo>
                  <a:pt x="252" y="96"/>
                </a:lnTo>
                <a:lnTo>
                  <a:pt x="286" y="69"/>
                </a:lnTo>
                <a:lnTo>
                  <a:pt x="363" y="31"/>
                </a:lnTo>
                <a:lnTo>
                  <a:pt x="412" y="16"/>
                </a:lnTo>
                <a:lnTo>
                  <a:pt x="477" y="0"/>
                </a:lnTo>
                <a:lnTo>
                  <a:pt x="513" y="7"/>
                </a:lnTo>
                <a:lnTo>
                  <a:pt x="543" y="39"/>
                </a:lnTo>
                <a:lnTo>
                  <a:pt x="573" y="73"/>
                </a:lnTo>
                <a:lnTo>
                  <a:pt x="589" y="99"/>
                </a:lnTo>
                <a:lnTo>
                  <a:pt x="577" y="139"/>
                </a:lnTo>
                <a:lnTo>
                  <a:pt x="538" y="189"/>
                </a:lnTo>
                <a:lnTo>
                  <a:pt x="478" y="243"/>
                </a:lnTo>
                <a:lnTo>
                  <a:pt x="409" y="279"/>
                </a:lnTo>
                <a:lnTo>
                  <a:pt x="325" y="315"/>
                </a:lnTo>
                <a:lnTo>
                  <a:pt x="276" y="346"/>
                </a:lnTo>
                <a:lnTo>
                  <a:pt x="241" y="370"/>
                </a:lnTo>
                <a:lnTo>
                  <a:pt x="139" y="424"/>
                </a:lnTo>
                <a:lnTo>
                  <a:pt x="91" y="453"/>
                </a:lnTo>
                <a:lnTo>
                  <a:pt x="31" y="451"/>
                </a:lnTo>
                <a:lnTo>
                  <a:pt x="7" y="444"/>
                </a:lnTo>
                <a:lnTo>
                  <a:pt x="0" y="420"/>
                </a:lnTo>
                <a:lnTo>
                  <a:pt x="4" y="397"/>
                </a:lnTo>
                <a:lnTo>
                  <a:pt x="7" y="381"/>
                </a:lnTo>
                <a:close/>
              </a:path>
            </a:pathLst>
          </a:cu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200025" y="3867150"/>
            <a:ext cx="16176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400" b="1">
                <a:latin typeface="Comic Sans MS" charset="0"/>
              </a:rPr>
              <a:t>No age-track!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7008813" y="6246813"/>
            <a:ext cx="20542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it-IT" sz="1300">
                <a:latin typeface="Comic Sans MS" charset="0"/>
              </a:rPr>
              <a:t>Piromallo et al. (2008) EPSL, 268, 15-27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0" y="6519863"/>
            <a:ext cx="4305300" cy="328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it-IT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Oyarzun et al. (1997) Geology, 25, 727-730</a:t>
            </a:r>
          </a:p>
        </p:txBody>
      </p:sp>
      <p:sp>
        <p:nvSpPr>
          <p:cNvPr id="46" name="CasellaDiTesto 45"/>
          <p:cNvSpPr txBox="1"/>
          <p:nvPr/>
        </p:nvSpPr>
        <p:spPr>
          <a:xfrm>
            <a:off x="60325" y="106363"/>
            <a:ext cx="5403850" cy="154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A far </a:t>
            </a:r>
            <a:r>
              <a:rPr lang="en-GB" sz="3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far</a:t>
            </a:r>
            <a:r>
              <a:rPr lang="en-GB" sz="3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 away origin for the western-central Europe mantle plumes...</a:t>
            </a:r>
            <a:endParaRPr lang="it-IT" sz="35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 animBg="1"/>
      <p:bldP spid="45" grpId="0" animBg="1"/>
      <p:bldP spid="31" grpId="0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3344863"/>
            <a:ext cx="4005263" cy="3540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Why a Mantle plume? </a:t>
            </a: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→ C</a:t>
            </a: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ommon mantle source, inferred on the basis of </a:t>
            </a:r>
            <a:r>
              <a:rPr lang="ja-JP" alt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“</a:t>
            </a: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geochemical similarities</a:t>
            </a:r>
            <a:r>
              <a:rPr lang="ja-JP" alt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”</a:t>
            </a: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of the igneous rocks from different districts.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773488" y="3506788"/>
            <a:ext cx="5370512" cy="322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Piromallo et al. (2008) Earth Planet. Sci. Lett., 268, 15-27</a:t>
            </a:r>
          </a:p>
        </p:txBody>
      </p:sp>
      <p:grpSp>
        <p:nvGrpSpPr>
          <p:cNvPr id="2" name="Gruppo 44"/>
          <p:cNvGrpSpPr>
            <a:grpSpLocks/>
          </p:cNvGrpSpPr>
          <p:nvPr/>
        </p:nvGrpSpPr>
        <p:grpSpPr bwMode="auto">
          <a:xfrm>
            <a:off x="3889375" y="3867150"/>
            <a:ext cx="5254625" cy="2990850"/>
            <a:chOff x="3671191" y="3867156"/>
            <a:chExt cx="5472809" cy="2990844"/>
          </a:xfrm>
        </p:grpSpPr>
        <p:pic>
          <p:nvPicPr>
            <p:cNvPr id="63502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717"/>
            <a:stretch>
              <a:fillRect/>
            </a:stretch>
          </p:blipFill>
          <p:spPr bwMode="auto">
            <a:xfrm>
              <a:off x="3671191" y="3867156"/>
              <a:ext cx="5472809" cy="2990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ttangolo 16"/>
            <p:cNvSpPr/>
            <p:nvPr/>
          </p:nvSpPr>
          <p:spPr bwMode="auto">
            <a:xfrm>
              <a:off x="3986994" y="4017969"/>
              <a:ext cx="830015" cy="27066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8" name="Rettangolo 17"/>
            <p:cNvSpPr/>
            <p:nvPr/>
          </p:nvSpPr>
          <p:spPr bwMode="auto">
            <a:xfrm>
              <a:off x="8332173" y="4195768"/>
              <a:ext cx="585309" cy="20081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9" name="Rettangolo 18"/>
            <p:cNvSpPr/>
            <p:nvPr/>
          </p:nvSpPr>
          <p:spPr bwMode="auto">
            <a:xfrm>
              <a:off x="3914244" y="3992569"/>
              <a:ext cx="5148739" cy="275430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3506" name="CasellaDiTesto 12"/>
            <p:cNvSpPr txBox="1">
              <a:spLocks noChangeArrowheads="1"/>
            </p:cNvSpPr>
            <p:nvPr/>
          </p:nvSpPr>
          <p:spPr bwMode="auto">
            <a:xfrm>
              <a:off x="3944194" y="4185836"/>
              <a:ext cx="102944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it-IT" sz="1600"/>
                <a:t>Germany</a:t>
              </a:r>
            </a:p>
          </p:txBody>
        </p:sp>
        <p:sp>
          <p:nvSpPr>
            <p:cNvPr id="63507" name="CasellaDiTesto 13"/>
            <p:cNvSpPr txBox="1">
              <a:spLocks noChangeArrowheads="1"/>
            </p:cNvSpPr>
            <p:nvPr/>
          </p:nvSpPr>
          <p:spPr bwMode="auto">
            <a:xfrm>
              <a:off x="3914766" y="4765842"/>
              <a:ext cx="109539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it-IT" sz="1600"/>
                <a:t>France</a:t>
              </a:r>
            </a:p>
          </p:txBody>
        </p:sp>
        <p:sp>
          <p:nvSpPr>
            <p:cNvPr id="63508" name="CasellaDiTesto 14"/>
            <p:cNvSpPr txBox="1">
              <a:spLocks noChangeArrowheads="1"/>
            </p:cNvSpPr>
            <p:nvPr/>
          </p:nvSpPr>
          <p:spPr bwMode="auto">
            <a:xfrm>
              <a:off x="3914765" y="5244713"/>
              <a:ext cx="105887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it-IT" sz="1600"/>
                <a:t>Iberia</a:t>
              </a:r>
            </a:p>
          </p:txBody>
        </p:sp>
        <p:sp>
          <p:nvSpPr>
            <p:cNvPr id="63509" name="CasellaDiTesto 15"/>
            <p:cNvSpPr txBox="1">
              <a:spLocks noChangeArrowheads="1"/>
            </p:cNvSpPr>
            <p:nvPr/>
          </p:nvSpPr>
          <p:spPr bwMode="auto">
            <a:xfrm>
              <a:off x="3914765" y="5792408"/>
              <a:ext cx="105887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it-IT" sz="1600"/>
                <a:t>Madeira</a:t>
              </a:r>
            </a:p>
          </p:txBody>
        </p:sp>
        <p:sp>
          <p:nvSpPr>
            <p:cNvPr id="63510" name="CasellaDiTesto 19"/>
            <p:cNvSpPr txBox="1">
              <a:spLocks noChangeArrowheads="1"/>
            </p:cNvSpPr>
            <p:nvPr/>
          </p:nvSpPr>
          <p:spPr bwMode="auto">
            <a:xfrm>
              <a:off x="7669769" y="4013208"/>
              <a:ext cx="13933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it-IT" sz="1600"/>
                <a:t>Bohemian M.</a:t>
              </a:r>
            </a:p>
          </p:txBody>
        </p:sp>
        <p:sp>
          <p:nvSpPr>
            <p:cNvPr id="63511" name="CasellaDiTesto 20"/>
            <p:cNvSpPr txBox="1">
              <a:spLocks noChangeArrowheads="1"/>
            </p:cNvSpPr>
            <p:nvPr/>
          </p:nvSpPr>
          <p:spPr bwMode="auto">
            <a:xfrm>
              <a:off x="7493040" y="4633929"/>
              <a:ext cx="164308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it-IT" sz="1600"/>
                <a:t>Pannonian Bas.</a:t>
              </a:r>
            </a:p>
          </p:txBody>
        </p:sp>
        <p:sp>
          <p:nvSpPr>
            <p:cNvPr id="63512" name="CasellaDiTesto 21"/>
            <p:cNvSpPr txBox="1">
              <a:spLocks noChangeArrowheads="1"/>
            </p:cNvSpPr>
            <p:nvPr/>
          </p:nvSpPr>
          <p:spPr bwMode="auto">
            <a:xfrm>
              <a:off x="7650144" y="5254650"/>
              <a:ext cx="144946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it-IT" sz="1600"/>
                <a:t>Canaries</a:t>
              </a:r>
            </a:p>
          </p:txBody>
        </p:sp>
        <p:sp>
          <p:nvSpPr>
            <p:cNvPr id="63513" name="CasellaDiTesto 22"/>
            <p:cNvSpPr txBox="1">
              <a:spLocks noChangeArrowheads="1"/>
            </p:cNvSpPr>
            <p:nvPr/>
          </p:nvSpPr>
          <p:spPr bwMode="auto">
            <a:xfrm>
              <a:off x="7756505" y="5801778"/>
              <a:ext cx="138749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/>
              <a:r>
                <a:rPr lang="it-IT" sz="1600"/>
                <a:t>Etna- Hybean Mts.</a:t>
              </a:r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8715766" y="6435726"/>
              <a:ext cx="243052" cy="2666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3" name="Gruppo 46"/>
          <p:cNvGrpSpPr>
            <a:grpSpLocks/>
          </p:cNvGrpSpPr>
          <p:nvPr/>
        </p:nvGrpSpPr>
        <p:grpSpPr bwMode="auto">
          <a:xfrm>
            <a:off x="46038" y="80963"/>
            <a:ext cx="5545137" cy="3167062"/>
            <a:chOff x="-5741907" y="663575"/>
            <a:chExt cx="5545137" cy="3167068"/>
          </a:xfrm>
        </p:grpSpPr>
        <p:pic>
          <p:nvPicPr>
            <p:cNvPr id="63494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872"/>
            <a:stretch>
              <a:fillRect/>
            </a:stretch>
          </p:blipFill>
          <p:spPr bwMode="auto">
            <a:xfrm>
              <a:off x="-5741907" y="663575"/>
              <a:ext cx="5545137" cy="3167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495" name="Rectangle 25"/>
            <p:cNvSpPr>
              <a:spLocks noChangeArrowheads="1"/>
            </p:cNvSpPr>
            <p:nvPr/>
          </p:nvSpPr>
          <p:spPr bwMode="auto">
            <a:xfrm>
              <a:off x="-2993945" y="782320"/>
              <a:ext cx="2573338" cy="674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CH"/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-3319382" y="755650"/>
              <a:ext cx="2857500" cy="7016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it-IT" sz="2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Euro-Mediterranean anorogenic magmatism</a:t>
              </a:r>
            </a:p>
          </p:txBody>
        </p:sp>
        <p:sp>
          <p:nvSpPr>
            <p:cNvPr id="63497" name="Rectangle 27"/>
            <p:cNvSpPr>
              <a:spLocks noChangeArrowheads="1"/>
            </p:cNvSpPr>
            <p:nvPr/>
          </p:nvSpPr>
          <p:spPr bwMode="auto">
            <a:xfrm>
              <a:off x="-3474957" y="873090"/>
              <a:ext cx="438150" cy="25400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CH"/>
            </a:p>
          </p:txBody>
        </p:sp>
        <p:sp>
          <p:nvSpPr>
            <p:cNvPr id="63498" name="Text Box 24"/>
            <p:cNvSpPr txBox="1">
              <a:spLocks noChangeArrowheads="1"/>
            </p:cNvSpPr>
            <p:nvPr/>
          </p:nvSpPr>
          <p:spPr bwMode="auto">
            <a:xfrm>
              <a:off x="-3854370" y="2589213"/>
              <a:ext cx="3509963" cy="854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500" b="1">
                  <a:latin typeface="Comic Sans MS" charset="0"/>
                </a:rPr>
                <a:t>Incompatible trace element </a:t>
              </a:r>
              <a:r>
                <a:rPr lang="ja-JP" altLang="it-IT" sz="2500" b="1">
                  <a:latin typeface="Comic Sans MS" charset="0"/>
                </a:rPr>
                <a:t>“</a:t>
              </a:r>
              <a:r>
                <a:rPr lang="it-IT" sz="2500" b="1">
                  <a:latin typeface="Comic Sans MS" charset="0"/>
                </a:rPr>
                <a:t>similarity</a:t>
              </a:r>
              <a:r>
                <a:rPr lang="ja-JP" altLang="it-IT" sz="2500" b="1">
                  <a:latin typeface="Comic Sans MS" charset="0"/>
                </a:rPr>
                <a:t>”</a:t>
              </a:r>
              <a:endParaRPr lang="it-IT" sz="2500" b="1">
                <a:latin typeface="Comic Sans MS" charset="0"/>
              </a:endParaRPr>
            </a:p>
          </p:txBody>
        </p:sp>
        <p:sp>
          <p:nvSpPr>
            <p:cNvPr id="63499" name="Line 28"/>
            <p:cNvSpPr>
              <a:spLocks noChangeShapeType="1"/>
            </p:cNvSpPr>
            <p:nvPr/>
          </p:nvSpPr>
          <p:spPr bwMode="auto">
            <a:xfrm flipH="1" flipV="1">
              <a:off x="-4627482" y="1462088"/>
              <a:ext cx="125412" cy="958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3" name="Text Box 29"/>
            <p:cNvSpPr txBox="1">
              <a:spLocks noChangeArrowheads="1"/>
            </p:cNvSpPr>
            <p:nvPr/>
          </p:nvSpPr>
          <p:spPr bwMode="auto">
            <a:xfrm>
              <a:off x="-5216445" y="2349503"/>
              <a:ext cx="1590675" cy="70167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Average HIMU-OIB</a:t>
              </a:r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-671432" y="3275017"/>
              <a:ext cx="220662" cy="244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ttangolo 79"/>
          <p:cNvSpPr/>
          <p:nvPr/>
        </p:nvSpPr>
        <p:spPr>
          <a:xfrm>
            <a:off x="5486400" y="1262063"/>
            <a:ext cx="369888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grpSp>
        <p:nvGrpSpPr>
          <p:cNvPr id="2" name="Gruppo 105"/>
          <p:cNvGrpSpPr>
            <a:grpSpLocks/>
          </p:cNvGrpSpPr>
          <p:nvPr/>
        </p:nvGrpSpPr>
        <p:grpSpPr bwMode="auto">
          <a:xfrm>
            <a:off x="155575" y="760413"/>
            <a:ext cx="5932488" cy="5489575"/>
            <a:chOff x="155071" y="760492"/>
            <a:chExt cx="5932909" cy="5489496"/>
          </a:xfrm>
        </p:grpSpPr>
        <p:pic>
          <p:nvPicPr>
            <p:cNvPr id="184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95" t="49767" r="38315" b="3484"/>
            <a:stretch>
              <a:fillRect/>
            </a:stretch>
          </p:blipFill>
          <p:spPr bwMode="auto">
            <a:xfrm>
              <a:off x="155071" y="1744663"/>
              <a:ext cx="3151187" cy="450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" name="Text Box 6"/>
            <p:cNvSpPr txBox="1">
              <a:spLocks noChangeArrowheads="1"/>
            </p:cNvSpPr>
            <p:nvPr/>
          </p:nvSpPr>
          <p:spPr bwMode="auto">
            <a:xfrm>
              <a:off x="161421" y="760492"/>
              <a:ext cx="1343120" cy="4619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</a:rPr>
                <a:t>~87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  <p:sp>
          <p:nvSpPr>
            <p:cNvPr id="84" name="Text Box 7"/>
            <p:cNvSpPr txBox="1">
              <a:spLocks noChangeArrowheads="1"/>
            </p:cNvSpPr>
            <p:nvPr/>
          </p:nvSpPr>
          <p:spPr bwMode="auto">
            <a:xfrm>
              <a:off x="1791900" y="1068463"/>
              <a:ext cx="1805115" cy="4619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</a:rPr>
                <a:t>~84-79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  <p:sp>
          <p:nvSpPr>
            <p:cNvPr id="85" name="Text Box 8"/>
            <p:cNvSpPr txBox="1">
              <a:spLocks noChangeArrowheads="1"/>
            </p:cNvSpPr>
            <p:nvPr/>
          </p:nvSpPr>
          <p:spPr bwMode="auto">
            <a:xfrm>
              <a:off x="3431904" y="4560912"/>
              <a:ext cx="1765425" cy="460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</a:rPr>
                <a:t>~79-64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  <p:sp>
          <p:nvSpPr>
            <p:cNvPr id="86" name="Text Box 9"/>
            <p:cNvSpPr txBox="1">
              <a:spLocks noChangeArrowheads="1"/>
            </p:cNvSpPr>
            <p:nvPr/>
          </p:nvSpPr>
          <p:spPr bwMode="auto">
            <a:xfrm>
              <a:off x="3600190" y="3470315"/>
              <a:ext cx="1376461" cy="46195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</a:rPr>
                <a:t>~73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  <p:sp>
          <p:nvSpPr>
            <p:cNvPr id="87" name="Text Box 10"/>
            <p:cNvSpPr txBox="1">
              <a:spLocks noChangeArrowheads="1"/>
            </p:cNvSpPr>
            <p:nvPr/>
          </p:nvSpPr>
          <p:spPr bwMode="auto">
            <a:xfrm>
              <a:off x="4117752" y="5284802"/>
              <a:ext cx="1405038" cy="46195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</a:rPr>
                <a:t>~72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  <p:sp>
          <p:nvSpPr>
            <p:cNvPr id="88" name="Text Box 11"/>
            <p:cNvSpPr txBox="1">
              <a:spLocks noChangeArrowheads="1"/>
            </p:cNvSpPr>
            <p:nvPr/>
          </p:nvSpPr>
          <p:spPr bwMode="auto">
            <a:xfrm>
              <a:off x="4730571" y="5764220"/>
              <a:ext cx="1357409" cy="460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</a:rPr>
                <a:t>~72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  <p:sp>
          <p:nvSpPr>
            <p:cNvPr id="18445" name="Oval 12"/>
            <p:cNvSpPr>
              <a:spLocks noChangeArrowheads="1"/>
            </p:cNvSpPr>
            <p:nvPr/>
          </p:nvSpPr>
          <p:spPr bwMode="auto">
            <a:xfrm>
              <a:off x="373221" y="2252200"/>
              <a:ext cx="263525" cy="27305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18446" name="Oval 13"/>
            <p:cNvSpPr>
              <a:spLocks noChangeArrowheads="1"/>
            </p:cNvSpPr>
            <p:nvPr/>
          </p:nvSpPr>
          <p:spPr bwMode="auto">
            <a:xfrm>
              <a:off x="613396" y="2532063"/>
              <a:ext cx="466725" cy="48101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18447" name="Oval 14"/>
            <p:cNvSpPr>
              <a:spLocks noChangeArrowheads="1"/>
            </p:cNvSpPr>
            <p:nvPr/>
          </p:nvSpPr>
          <p:spPr bwMode="auto">
            <a:xfrm>
              <a:off x="225583" y="2598275"/>
              <a:ext cx="385763" cy="404813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18448" name="Oval 15"/>
            <p:cNvSpPr>
              <a:spLocks noChangeArrowheads="1"/>
            </p:cNvSpPr>
            <p:nvPr/>
          </p:nvSpPr>
          <p:spPr bwMode="auto">
            <a:xfrm>
              <a:off x="1338883" y="4086225"/>
              <a:ext cx="317500" cy="33655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18449" name="Oval 16"/>
            <p:cNvSpPr>
              <a:spLocks noChangeArrowheads="1"/>
            </p:cNvSpPr>
            <p:nvPr/>
          </p:nvSpPr>
          <p:spPr bwMode="auto">
            <a:xfrm>
              <a:off x="792783" y="3268663"/>
              <a:ext cx="241300" cy="2413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18450" name="Oval 17"/>
            <p:cNvSpPr>
              <a:spLocks noChangeArrowheads="1"/>
            </p:cNvSpPr>
            <p:nvPr/>
          </p:nvSpPr>
          <p:spPr bwMode="auto">
            <a:xfrm>
              <a:off x="1886108" y="5193838"/>
              <a:ext cx="317500" cy="33655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18451" name="Oval 18"/>
            <p:cNvSpPr>
              <a:spLocks noChangeArrowheads="1"/>
            </p:cNvSpPr>
            <p:nvPr/>
          </p:nvSpPr>
          <p:spPr bwMode="auto">
            <a:xfrm>
              <a:off x="2889871" y="5561013"/>
              <a:ext cx="279400" cy="30321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omic Sans MS" charset="0"/>
              </a:endParaRPr>
            </a:p>
          </p:txBody>
        </p:sp>
        <p:sp>
          <p:nvSpPr>
            <p:cNvPr id="18452" name="Line 19"/>
            <p:cNvSpPr>
              <a:spLocks noChangeShapeType="1"/>
            </p:cNvSpPr>
            <p:nvPr/>
          </p:nvSpPr>
          <p:spPr bwMode="auto">
            <a:xfrm>
              <a:off x="1073398" y="3429252"/>
              <a:ext cx="2463886" cy="7216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453" name="Line 20"/>
            <p:cNvSpPr>
              <a:spLocks noChangeShapeType="1"/>
            </p:cNvSpPr>
            <p:nvPr/>
          </p:nvSpPr>
          <p:spPr bwMode="auto">
            <a:xfrm flipH="1">
              <a:off x="578733" y="1469986"/>
              <a:ext cx="1539432" cy="119219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454" name="Line 21"/>
            <p:cNvSpPr>
              <a:spLocks noChangeShapeType="1"/>
            </p:cNvSpPr>
            <p:nvPr/>
          </p:nvSpPr>
          <p:spPr bwMode="auto">
            <a:xfrm>
              <a:off x="1628522" y="4287754"/>
              <a:ext cx="1830388" cy="45561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455" name="Line 22"/>
            <p:cNvSpPr>
              <a:spLocks noChangeShapeType="1"/>
            </p:cNvSpPr>
            <p:nvPr/>
          </p:nvSpPr>
          <p:spPr bwMode="auto">
            <a:xfrm flipH="1" flipV="1">
              <a:off x="1053296" y="2858947"/>
              <a:ext cx="2604304" cy="83337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456" name="Line 23"/>
            <p:cNvSpPr>
              <a:spLocks noChangeShapeType="1"/>
            </p:cNvSpPr>
            <p:nvPr/>
          </p:nvSpPr>
          <p:spPr bwMode="auto">
            <a:xfrm>
              <a:off x="2265528" y="5356980"/>
              <a:ext cx="1892300" cy="15875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8457" name="Line 24"/>
            <p:cNvSpPr>
              <a:spLocks noChangeShapeType="1"/>
            </p:cNvSpPr>
            <p:nvPr/>
          </p:nvSpPr>
          <p:spPr bwMode="auto">
            <a:xfrm flipH="1" flipV="1">
              <a:off x="3173419" y="5718592"/>
              <a:ext cx="1494843" cy="23703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02" name="Text Box 25"/>
            <p:cNvSpPr txBox="1">
              <a:spLocks noChangeArrowheads="1"/>
            </p:cNvSpPr>
            <p:nvPr/>
          </p:nvSpPr>
          <p:spPr bwMode="auto">
            <a:xfrm>
              <a:off x="3563676" y="3959258"/>
              <a:ext cx="1333595" cy="46036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</a:rPr>
                <a:t>~93 Ma</a:t>
              </a:r>
              <a:endParaRPr 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  <p:sp>
          <p:nvSpPr>
            <p:cNvPr id="18459" name="Line 26"/>
            <p:cNvSpPr>
              <a:spLocks noChangeShapeType="1"/>
            </p:cNvSpPr>
            <p:nvPr/>
          </p:nvSpPr>
          <p:spPr bwMode="auto">
            <a:xfrm flipH="1">
              <a:off x="537979" y="1169043"/>
              <a:ext cx="214375" cy="10589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104" name="Text Box 28"/>
          <p:cNvSpPr txBox="1">
            <a:spLocks noChangeArrowheads="1"/>
          </p:cNvSpPr>
          <p:nvPr/>
        </p:nvSpPr>
        <p:spPr bwMode="auto">
          <a:xfrm>
            <a:off x="352425" y="6308725"/>
            <a:ext cx="2843213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Miranda et al. (2009) Cret. Res., 30, 575-586</a:t>
            </a:r>
          </a:p>
        </p:txBody>
      </p:sp>
      <p:sp>
        <p:nvSpPr>
          <p:cNvPr id="105" name="Text Box 11"/>
          <p:cNvSpPr txBox="1">
            <a:spLocks noChangeArrowheads="1"/>
          </p:cNvSpPr>
          <p:nvPr/>
        </p:nvSpPr>
        <p:spPr bwMode="auto">
          <a:xfrm>
            <a:off x="5032375" y="3043238"/>
            <a:ext cx="3868738" cy="175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Sodic alkaline volcanic and plutonic rocks</a:t>
            </a:r>
            <a:endParaRPr lang="it-IT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104" grpId="0"/>
      <p:bldP spid="10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21"/>
          <p:cNvGrpSpPr>
            <a:grpSpLocks/>
          </p:cNvGrpSpPr>
          <p:nvPr/>
        </p:nvGrpSpPr>
        <p:grpSpPr bwMode="auto">
          <a:xfrm>
            <a:off x="120650" y="0"/>
            <a:ext cx="4178300" cy="6904038"/>
            <a:chOff x="4424363" y="0"/>
            <a:chExt cx="4178300" cy="6903441"/>
          </a:xfrm>
        </p:grpSpPr>
        <p:pic>
          <p:nvPicPr>
            <p:cNvPr id="64529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4363" y="0"/>
              <a:ext cx="41783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ttangolo 18"/>
            <p:cNvSpPr/>
            <p:nvPr/>
          </p:nvSpPr>
          <p:spPr>
            <a:xfrm>
              <a:off x="6288088" y="6568507"/>
              <a:ext cx="949325" cy="288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4462463" y="2662008"/>
              <a:ext cx="328613" cy="1058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64532" name="CasellaDiTesto 17"/>
            <p:cNvSpPr txBox="1">
              <a:spLocks noChangeArrowheads="1"/>
            </p:cNvSpPr>
            <p:nvPr/>
          </p:nvSpPr>
          <p:spPr bwMode="auto">
            <a:xfrm>
              <a:off x="5809783" y="6441776"/>
              <a:ext cx="156324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400" baseline="30000">
                  <a:latin typeface="Comic Sans MS" charset="0"/>
                </a:rPr>
                <a:t>87</a:t>
              </a:r>
              <a:r>
                <a:rPr lang="it-IT" sz="2400">
                  <a:latin typeface="Comic Sans MS" charset="0"/>
                </a:rPr>
                <a:t>Sr/</a:t>
              </a:r>
              <a:r>
                <a:rPr lang="it-IT" sz="2400" baseline="30000">
                  <a:latin typeface="Comic Sans MS" charset="0"/>
                </a:rPr>
                <a:t>86</a:t>
              </a:r>
              <a:r>
                <a:rPr lang="it-IT" sz="2400">
                  <a:latin typeface="Comic Sans MS" charset="0"/>
                </a:rPr>
                <a:t>Sr</a:t>
              </a:r>
            </a:p>
          </p:txBody>
        </p:sp>
        <p:sp>
          <p:nvSpPr>
            <p:cNvPr id="64533" name="CasellaDiTesto 20"/>
            <p:cNvSpPr txBox="1">
              <a:spLocks noChangeArrowheads="1"/>
            </p:cNvSpPr>
            <p:nvPr/>
          </p:nvSpPr>
          <p:spPr bwMode="auto">
            <a:xfrm rot="-5400000">
              <a:off x="3716459" y="3079612"/>
              <a:ext cx="18806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400" baseline="30000">
                  <a:latin typeface="Comic Sans MS" charset="0"/>
                </a:rPr>
                <a:t>143</a:t>
              </a:r>
              <a:r>
                <a:rPr lang="it-IT" sz="2400">
                  <a:latin typeface="Comic Sans MS" charset="0"/>
                </a:rPr>
                <a:t>Nd/</a:t>
              </a:r>
              <a:r>
                <a:rPr lang="it-IT" sz="2400" baseline="30000">
                  <a:latin typeface="Comic Sans MS" charset="0"/>
                </a:rPr>
                <a:t>144</a:t>
              </a:r>
              <a:r>
                <a:rPr lang="it-IT" sz="2400">
                  <a:latin typeface="Comic Sans MS" charset="0"/>
                </a:rPr>
                <a:t>Nd</a:t>
              </a:r>
            </a:p>
          </p:txBody>
        </p:sp>
      </p:grp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368800" y="2770188"/>
            <a:ext cx="4775200" cy="2227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Also Sr-Nd isotope similarity has been interpreted as derivation from a similar physical mantle source.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344988" y="4968875"/>
            <a:ext cx="4799012" cy="1863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I.e.,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geochemical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concepts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have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been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translated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into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physical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 </a:t>
            </a:r>
            <a:r>
              <a:rPr lang="it-IT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volumes</a:t>
            </a:r>
            <a:r>
              <a:rPr 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.</a:t>
            </a:r>
            <a:endParaRPr lang="it-IT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873125" y="111125"/>
            <a:ext cx="1365250" cy="1701800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873125" y="2165350"/>
            <a:ext cx="1365250" cy="1701800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873125" y="4246563"/>
            <a:ext cx="1365250" cy="1701800"/>
          </a:xfrm>
          <a:prstGeom prst="rect">
            <a:avLst/>
          </a:prstGeom>
          <a:solidFill>
            <a:srgbClr val="FFFF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2252663" y="0"/>
            <a:ext cx="0" cy="6345238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>
            <a:off x="873125" y="5964238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>
            <a:off x="873125" y="3840163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3" name="Line 19"/>
          <p:cNvSpPr>
            <a:spLocks noChangeShapeType="1"/>
          </p:cNvSpPr>
          <p:nvPr/>
        </p:nvSpPr>
        <p:spPr bwMode="auto">
          <a:xfrm>
            <a:off x="873125" y="1814513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386013" y="2366963"/>
            <a:ext cx="160655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100">
                <a:latin typeface="Comic Sans MS" charset="0"/>
              </a:rPr>
              <a:t>Sr-Nd isotopic </a:t>
            </a:r>
            <a:r>
              <a:rPr lang="ja-JP" altLang="it-IT" sz="2100">
                <a:latin typeface="Comic Sans MS" charset="0"/>
              </a:rPr>
              <a:t>“</a:t>
            </a:r>
            <a:r>
              <a:rPr lang="it-IT" sz="2100">
                <a:latin typeface="Comic Sans MS" charset="0"/>
              </a:rPr>
              <a:t>similarity</a:t>
            </a:r>
            <a:r>
              <a:rPr lang="ja-JP" altLang="it-IT" sz="2100">
                <a:latin typeface="Comic Sans MS" charset="0"/>
              </a:rPr>
              <a:t>”</a:t>
            </a:r>
            <a:endParaRPr lang="it-IT" sz="2100">
              <a:latin typeface="Comic Sans MS" charset="0"/>
            </a:endParaRPr>
          </a:p>
        </p:txBody>
      </p:sp>
      <p:sp>
        <p:nvSpPr>
          <p:cNvPr id="15" name="Oval 11"/>
          <p:cNvSpPr>
            <a:spLocks noChangeArrowheads="1"/>
          </p:cNvSpPr>
          <p:nvPr/>
        </p:nvSpPr>
        <p:spPr bwMode="auto">
          <a:xfrm>
            <a:off x="3227388" y="1774825"/>
            <a:ext cx="757237" cy="390525"/>
          </a:xfrm>
          <a:prstGeom prst="ellips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3138488" y="3844925"/>
            <a:ext cx="757237" cy="390525"/>
          </a:xfrm>
          <a:prstGeom prst="ellips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3189288" y="5995988"/>
            <a:ext cx="757237" cy="390525"/>
          </a:xfrm>
          <a:prstGeom prst="ellipse">
            <a:avLst/>
          </a:prstGeom>
          <a:noFill/>
          <a:ln w="3810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2530475" y="4540250"/>
            <a:ext cx="14906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200">
                <a:latin typeface="Comic Sans MS" charset="0"/>
              </a:rPr>
              <a:t>Piromallo et al. (2008) EPSL, 268, 15-27.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987425" y="234950"/>
            <a:ext cx="7815263" cy="5975350"/>
          </a:xfrm>
          <a:prstGeom prst="rect">
            <a:avLst/>
          </a:prstGeom>
          <a:solidFill>
            <a:schemeClr val="bg1"/>
          </a:solidFill>
          <a:ln w="28575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987425" y="234950"/>
            <a:ext cx="7815263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>
            <a:off x="987425" y="5605463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987425" y="5246688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987425" y="5002213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7" name="Line 9"/>
          <p:cNvSpPr>
            <a:spLocks noChangeShapeType="1"/>
          </p:cNvSpPr>
          <p:nvPr/>
        </p:nvSpPr>
        <p:spPr bwMode="auto">
          <a:xfrm>
            <a:off x="987425" y="4822825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8" name="Line 10"/>
          <p:cNvSpPr>
            <a:spLocks noChangeShapeType="1"/>
          </p:cNvSpPr>
          <p:nvPr/>
        </p:nvSpPr>
        <p:spPr bwMode="auto">
          <a:xfrm>
            <a:off x="987425" y="4654550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>
            <a:off x="987425" y="4525963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>
            <a:off x="987425" y="4411663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>
            <a:off x="987425" y="4308475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>
            <a:off x="987425" y="4217988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>
            <a:off x="987425" y="3614738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>
            <a:off x="987425" y="3254375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987425" y="3009900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>
            <a:off x="987425" y="2830513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>
            <a:off x="987425" y="2676525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8" name="Line 20"/>
          <p:cNvSpPr>
            <a:spLocks noChangeShapeType="1"/>
          </p:cNvSpPr>
          <p:nvPr/>
        </p:nvSpPr>
        <p:spPr bwMode="auto">
          <a:xfrm>
            <a:off x="987425" y="2535238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>
            <a:off x="987425" y="2419350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0" name="Line 22"/>
          <p:cNvSpPr>
            <a:spLocks noChangeShapeType="1"/>
          </p:cNvSpPr>
          <p:nvPr/>
        </p:nvSpPr>
        <p:spPr bwMode="auto">
          <a:xfrm>
            <a:off x="987425" y="2316163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1" name="Line 23"/>
          <p:cNvSpPr>
            <a:spLocks noChangeShapeType="1"/>
          </p:cNvSpPr>
          <p:nvPr/>
        </p:nvSpPr>
        <p:spPr bwMode="auto">
          <a:xfrm>
            <a:off x="987425" y="2227263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987425" y="1622425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>
            <a:off x="987425" y="1276350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4" name="Line 26"/>
          <p:cNvSpPr>
            <a:spLocks noChangeShapeType="1"/>
          </p:cNvSpPr>
          <p:nvPr/>
        </p:nvSpPr>
        <p:spPr bwMode="auto">
          <a:xfrm>
            <a:off x="987425" y="1019175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5" name="Line 27"/>
          <p:cNvSpPr>
            <a:spLocks noChangeShapeType="1"/>
          </p:cNvSpPr>
          <p:nvPr/>
        </p:nvSpPr>
        <p:spPr bwMode="auto">
          <a:xfrm>
            <a:off x="987425" y="839788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>
            <a:off x="987425" y="684213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7" name="Line 29"/>
          <p:cNvSpPr>
            <a:spLocks noChangeShapeType="1"/>
          </p:cNvSpPr>
          <p:nvPr/>
        </p:nvSpPr>
        <p:spPr bwMode="auto">
          <a:xfrm>
            <a:off x="987425" y="542925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8" name="Line 30"/>
          <p:cNvSpPr>
            <a:spLocks noChangeShapeType="1"/>
          </p:cNvSpPr>
          <p:nvPr/>
        </p:nvSpPr>
        <p:spPr bwMode="auto">
          <a:xfrm>
            <a:off x="987425" y="428625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9" name="Line 31"/>
          <p:cNvSpPr>
            <a:spLocks noChangeShapeType="1"/>
          </p:cNvSpPr>
          <p:nvPr/>
        </p:nvSpPr>
        <p:spPr bwMode="auto">
          <a:xfrm>
            <a:off x="987425" y="325438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0" name="Line 32"/>
          <p:cNvSpPr>
            <a:spLocks noChangeShapeType="1"/>
          </p:cNvSpPr>
          <p:nvPr/>
        </p:nvSpPr>
        <p:spPr bwMode="auto">
          <a:xfrm>
            <a:off x="987425" y="4217988"/>
            <a:ext cx="1381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1" name="Line 33"/>
          <p:cNvSpPr>
            <a:spLocks noChangeShapeType="1"/>
          </p:cNvSpPr>
          <p:nvPr/>
        </p:nvSpPr>
        <p:spPr bwMode="auto">
          <a:xfrm>
            <a:off x="987425" y="2227263"/>
            <a:ext cx="1381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2" name="Line 34"/>
          <p:cNvSpPr>
            <a:spLocks noChangeShapeType="1"/>
          </p:cNvSpPr>
          <p:nvPr/>
        </p:nvSpPr>
        <p:spPr bwMode="auto">
          <a:xfrm>
            <a:off x="987425" y="6210300"/>
            <a:ext cx="7815263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3" name="Line 35"/>
          <p:cNvSpPr>
            <a:spLocks noChangeShapeType="1"/>
          </p:cNvSpPr>
          <p:nvPr/>
        </p:nvSpPr>
        <p:spPr bwMode="auto">
          <a:xfrm flipV="1">
            <a:off x="112553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4" name="Line 36"/>
          <p:cNvSpPr>
            <a:spLocks noChangeShapeType="1"/>
          </p:cNvSpPr>
          <p:nvPr/>
        </p:nvSpPr>
        <p:spPr bwMode="auto">
          <a:xfrm flipV="1">
            <a:off x="1389063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5" name="Line 37"/>
          <p:cNvSpPr>
            <a:spLocks noChangeShapeType="1"/>
          </p:cNvSpPr>
          <p:nvPr/>
        </p:nvSpPr>
        <p:spPr bwMode="auto">
          <a:xfrm flipV="1">
            <a:off x="166528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6" name="Line 38"/>
          <p:cNvSpPr>
            <a:spLocks noChangeShapeType="1"/>
          </p:cNvSpPr>
          <p:nvPr/>
        </p:nvSpPr>
        <p:spPr bwMode="auto">
          <a:xfrm flipV="1">
            <a:off x="1928813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7" name="Line 39"/>
          <p:cNvSpPr>
            <a:spLocks noChangeShapeType="1"/>
          </p:cNvSpPr>
          <p:nvPr/>
        </p:nvSpPr>
        <p:spPr bwMode="auto">
          <a:xfrm flipV="1">
            <a:off x="219233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8" name="Line 40"/>
          <p:cNvSpPr>
            <a:spLocks noChangeShapeType="1"/>
          </p:cNvSpPr>
          <p:nvPr/>
        </p:nvSpPr>
        <p:spPr bwMode="auto">
          <a:xfrm flipV="1">
            <a:off x="2466975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9" name="Line 41"/>
          <p:cNvSpPr>
            <a:spLocks noChangeShapeType="1"/>
          </p:cNvSpPr>
          <p:nvPr/>
        </p:nvSpPr>
        <p:spPr bwMode="auto">
          <a:xfrm flipV="1">
            <a:off x="2743200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0" name="Line 42"/>
          <p:cNvSpPr>
            <a:spLocks noChangeShapeType="1"/>
          </p:cNvSpPr>
          <p:nvPr/>
        </p:nvSpPr>
        <p:spPr bwMode="auto">
          <a:xfrm flipV="1">
            <a:off x="3006725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1" name="Line 43"/>
          <p:cNvSpPr>
            <a:spLocks noChangeShapeType="1"/>
          </p:cNvSpPr>
          <p:nvPr/>
        </p:nvSpPr>
        <p:spPr bwMode="auto">
          <a:xfrm flipV="1">
            <a:off x="3282950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2" name="Line 44"/>
          <p:cNvSpPr>
            <a:spLocks noChangeShapeType="1"/>
          </p:cNvSpPr>
          <p:nvPr/>
        </p:nvSpPr>
        <p:spPr bwMode="auto">
          <a:xfrm flipV="1">
            <a:off x="3546475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3" name="Line 45"/>
          <p:cNvSpPr>
            <a:spLocks noChangeShapeType="1"/>
          </p:cNvSpPr>
          <p:nvPr/>
        </p:nvSpPr>
        <p:spPr bwMode="auto">
          <a:xfrm flipV="1">
            <a:off x="3810000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4" name="Line 46"/>
          <p:cNvSpPr>
            <a:spLocks noChangeShapeType="1"/>
          </p:cNvSpPr>
          <p:nvPr/>
        </p:nvSpPr>
        <p:spPr bwMode="auto">
          <a:xfrm flipV="1">
            <a:off x="4086225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5" name="Line 47"/>
          <p:cNvSpPr>
            <a:spLocks noChangeShapeType="1"/>
          </p:cNvSpPr>
          <p:nvPr/>
        </p:nvSpPr>
        <p:spPr bwMode="auto">
          <a:xfrm flipV="1">
            <a:off x="4362450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6" name="Line 48"/>
          <p:cNvSpPr>
            <a:spLocks noChangeShapeType="1"/>
          </p:cNvSpPr>
          <p:nvPr/>
        </p:nvSpPr>
        <p:spPr bwMode="auto">
          <a:xfrm flipV="1">
            <a:off x="4625975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7" name="Line 49"/>
          <p:cNvSpPr>
            <a:spLocks noChangeShapeType="1"/>
          </p:cNvSpPr>
          <p:nvPr/>
        </p:nvSpPr>
        <p:spPr bwMode="auto">
          <a:xfrm flipV="1">
            <a:off x="4900613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8" name="Line 50"/>
          <p:cNvSpPr>
            <a:spLocks noChangeShapeType="1"/>
          </p:cNvSpPr>
          <p:nvPr/>
        </p:nvSpPr>
        <p:spPr bwMode="auto">
          <a:xfrm flipV="1">
            <a:off x="5164138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9" name="Line 51"/>
          <p:cNvSpPr>
            <a:spLocks noChangeShapeType="1"/>
          </p:cNvSpPr>
          <p:nvPr/>
        </p:nvSpPr>
        <p:spPr bwMode="auto">
          <a:xfrm flipV="1">
            <a:off x="5427663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70" name="Line 52"/>
          <p:cNvSpPr>
            <a:spLocks noChangeShapeType="1"/>
          </p:cNvSpPr>
          <p:nvPr/>
        </p:nvSpPr>
        <p:spPr bwMode="auto">
          <a:xfrm flipV="1">
            <a:off x="571658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71" name="Line 53"/>
          <p:cNvSpPr>
            <a:spLocks noChangeShapeType="1"/>
          </p:cNvSpPr>
          <p:nvPr/>
        </p:nvSpPr>
        <p:spPr bwMode="auto">
          <a:xfrm flipV="1">
            <a:off x="5980113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72" name="Line 54"/>
          <p:cNvSpPr>
            <a:spLocks noChangeShapeType="1"/>
          </p:cNvSpPr>
          <p:nvPr/>
        </p:nvSpPr>
        <p:spPr bwMode="auto">
          <a:xfrm flipV="1">
            <a:off x="624363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73" name="Line 55"/>
          <p:cNvSpPr>
            <a:spLocks noChangeShapeType="1"/>
          </p:cNvSpPr>
          <p:nvPr/>
        </p:nvSpPr>
        <p:spPr bwMode="auto">
          <a:xfrm flipV="1">
            <a:off x="6519863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74" name="Line 56"/>
          <p:cNvSpPr>
            <a:spLocks noChangeShapeType="1"/>
          </p:cNvSpPr>
          <p:nvPr/>
        </p:nvSpPr>
        <p:spPr bwMode="auto">
          <a:xfrm flipV="1">
            <a:off x="678338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75" name="Line 57"/>
          <p:cNvSpPr>
            <a:spLocks noChangeShapeType="1"/>
          </p:cNvSpPr>
          <p:nvPr/>
        </p:nvSpPr>
        <p:spPr bwMode="auto">
          <a:xfrm flipV="1">
            <a:off x="7046913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76" name="Line 58"/>
          <p:cNvSpPr>
            <a:spLocks noChangeShapeType="1"/>
          </p:cNvSpPr>
          <p:nvPr/>
        </p:nvSpPr>
        <p:spPr bwMode="auto">
          <a:xfrm flipV="1">
            <a:off x="732313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77" name="Line 59"/>
          <p:cNvSpPr>
            <a:spLocks noChangeShapeType="1"/>
          </p:cNvSpPr>
          <p:nvPr/>
        </p:nvSpPr>
        <p:spPr bwMode="auto">
          <a:xfrm flipV="1">
            <a:off x="7597775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78" name="Line 60"/>
          <p:cNvSpPr>
            <a:spLocks noChangeShapeType="1"/>
          </p:cNvSpPr>
          <p:nvPr/>
        </p:nvSpPr>
        <p:spPr bwMode="auto">
          <a:xfrm flipV="1">
            <a:off x="7861300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79" name="Line 61"/>
          <p:cNvSpPr>
            <a:spLocks noChangeShapeType="1"/>
          </p:cNvSpPr>
          <p:nvPr/>
        </p:nvSpPr>
        <p:spPr bwMode="auto">
          <a:xfrm flipV="1">
            <a:off x="8124825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80" name="Line 62"/>
          <p:cNvSpPr>
            <a:spLocks noChangeShapeType="1"/>
          </p:cNvSpPr>
          <p:nvPr/>
        </p:nvSpPr>
        <p:spPr bwMode="auto">
          <a:xfrm flipV="1">
            <a:off x="8401050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81" name="Line 63"/>
          <p:cNvSpPr>
            <a:spLocks noChangeShapeType="1"/>
          </p:cNvSpPr>
          <p:nvPr/>
        </p:nvSpPr>
        <p:spPr bwMode="auto">
          <a:xfrm flipV="1">
            <a:off x="8664575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82" name="Rectangle 64"/>
          <p:cNvSpPr>
            <a:spLocks noChangeArrowheads="1"/>
          </p:cNvSpPr>
          <p:nvPr/>
        </p:nvSpPr>
        <p:spPr bwMode="auto">
          <a:xfrm>
            <a:off x="979488" y="6419850"/>
            <a:ext cx="2206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Cs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3" name="Rectangle 65"/>
          <p:cNvSpPr>
            <a:spLocks noChangeArrowheads="1"/>
          </p:cNvSpPr>
          <p:nvPr/>
        </p:nvSpPr>
        <p:spPr bwMode="auto">
          <a:xfrm>
            <a:off x="1243013" y="6180138"/>
            <a:ext cx="247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Rb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4" name="Rectangle 66"/>
          <p:cNvSpPr>
            <a:spLocks noChangeArrowheads="1"/>
          </p:cNvSpPr>
          <p:nvPr/>
        </p:nvSpPr>
        <p:spPr bwMode="auto">
          <a:xfrm>
            <a:off x="1476375" y="6438900"/>
            <a:ext cx="231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Ba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5" name="Rectangle 67"/>
          <p:cNvSpPr>
            <a:spLocks noChangeArrowheads="1"/>
          </p:cNvSpPr>
          <p:nvPr/>
        </p:nvSpPr>
        <p:spPr bwMode="auto">
          <a:xfrm>
            <a:off x="1774825" y="6188075"/>
            <a:ext cx="2555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Th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6" name="Rectangle 68"/>
          <p:cNvSpPr>
            <a:spLocks noChangeArrowheads="1"/>
          </p:cNvSpPr>
          <p:nvPr/>
        </p:nvSpPr>
        <p:spPr bwMode="auto">
          <a:xfrm>
            <a:off x="2078038" y="6430963"/>
            <a:ext cx="149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U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7" name="Rectangle 69"/>
          <p:cNvSpPr>
            <a:spLocks noChangeArrowheads="1"/>
          </p:cNvSpPr>
          <p:nvPr/>
        </p:nvSpPr>
        <p:spPr bwMode="auto">
          <a:xfrm>
            <a:off x="2306638" y="6180138"/>
            <a:ext cx="282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Nb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8" name="Rectangle 70"/>
          <p:cNvSpPr>
            <a:spLocks noChangeArrowheads="1"/>
          </p:cNvSpPr>
          <p:nvPr/>
        </p:nvSpPr>
        <p:spPr bwMode="auto">
          <a:xfrm>
            <a:off x="2586038" y="6430963"/>
            <a:ext cx="2428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Ta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9" name="Rectangle 71"/>
          <p:cNvSpPr>
            <a:spLocks noChangeArrowheads="1"/>
          </p:cNvSpPr>
          <p:nvPr/>
        </p:nvSpPr>
        <p:spPr bwMode="auto">
          <a:xfrm>
            <a:off x="2935288" y="6180138"/>
            <a:ext cx="1238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K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0" name="Rectangle 72"/>
          <p:cNvSpPr>
            <a:spLocks noChangeArrowheads="1"/>
          </p:cNvSpPr>
          <p:nvPr/>
        </p:nvSpPr>
        <p:spPr bwMode="auto">
          <a:xfrm>
            <a:off x="3144838" y="6430963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La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1" name="Rectangle 73"/>
          <p:cNvSpPr>
            <a:spLocks noChangeArrowheads="1"/>
          </p:cNvSpPr>
          <p:nvPr/>
        </p:nvSpPr>
        <p:spPr bwMode="auto">
          <a:xfrm>
            <a:off x="3381375" y="6197600"/>
            <a:ext cx="233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Ce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2" name="Rectangle 74"/>
          <p:cNvSpPr>
            <a:spLocks noChangeArrowheads="1"/>
          </p:cNvSpPr>
          <p:nvPr/>
        </p:nvSpPr>
        <p:spPr bwMode="auto">
          <a:xfrm>
            <a:off x="3652838" y="6438900"/>
            <a:ext cx="2270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Pb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3" name="Rectangle 75"/>
          <p:cNvSpPr>
            <a:spLocks noChangeArrowheads="1"/>
          </p:cNvSpPr>
          <p:nvPr/>
        </p:nvSpPr>
        <p:spPr bwMode="auto">
          <a:xfrm>
            <a:off x="3914775" y="6188075"/>
            <a:ext cx="203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Pr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4" name="Rectangle 76"/>
          <p:cNvSpPr>
            <a:spLocks noChangeArrowheads="1"/>
          </p:cNvSpPr>
          <p:nvPr/>
        </p:nvSpPr>
        <p:spPr bwMode="auto">
          <a:xfrm>
            <a:off x="4219575" y="6430963"/>
            <a:ext cx="238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Sr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5" name="Rectangle 77"/>
          <p:cNvSpPr>
            <a:spLocks noChangeArrowheads="1"/>
          </p:cNvSpPr>
          <p:nvPr/>
        </p:nvSpPr>
        <p:spPr bwMode="auto">
          <a:xfrm>
            <a:off x="4587875" y="6188075"/>
            <a:ext cx="106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P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6" name="Rectangle 78"/>
          <p:cNvSpPr>
            <a:spLocks noChangeArrowheads="1"/>
          </p:cNvSpPr>
          <p:nvPr/>
        </p:nvSpPr>
        <p:spPr bwMode="auto">
          <a:xfrm>
            <a:off x="4718050" y="6446838"/>
            <a:ext cx="280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Nd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7" name="Rectangle 79"/>
          <p:cNvSpPr>
            <a:spLocks noChangeArrowheads="1"/>
          </p:cNvSpPr>
          <p:nvPr/>
        </p:nvSpPr>
        <p:spPr bwMode="auto">
          <a:xfrm>
            <a:off x="4953000" y="6170613"/>
            <a:ext cx="298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Sm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8" name="Rectangle 80"/>
          <p:cNvSpPr>
            <a:spLocks noChangeArrowheads="1"/>
          </p:cNvSpPr>
          <p:nvPr/>
        </p:nvSpPr>
        <p:spPr bwMode="auto">
          <a:xfrm>
            <a:off x="5286375" y="6438900"/>
            <a:ext cx="238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Zr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9" name="Rectangle 81"/>
          <p:cNvSpPr>
            <a:spLocks noChangeArrowheads="1"/>
          </p:cNvSpPr>
          <p:nvPr/>
        </p:nvSpPr>
        <p:spPr bwMode="auto">
          <a:xfrm>
            <a:off x="5546725" y="6188075"/>
            <a:ext cx="258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Hf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00" name="Rectangle 82"/>
          <p:cNvSpPr>
            <a:spLocks noChangeArrowheads="1"/>
          </p:cNvSpPr>
          <p:nvPr/>
        </p:nvSpPr>
        <p:spPr bwMode="auto">
          <a:xfrm>
            <a:off x="5827713" y="6438900"/>
            <a:ext cx="2333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Eu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01" name="Rectangle 83"/>
          <p:cNvSpPr>
            <a:spLocks noChangeArrowheads="1"/>
          </p:cNvSpPr>
          <p:nvPr/>
        </p:nvSpPr>
        <p:spPr bwMode="auto">
          <a:xfrm>
            <a:off x="6088063" y="6197600"/>
            <a:ext cx="195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Ti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02" name="Rectangle 84"/>
          <p:cNvSpPr>
            <a:spLocks noChangeArrowheads="1"/>
          </p:cNvSpPr>
          <p:nvPr/>
        </p:nvSpPr>
        <p:spPr bwMode="auto">
          <a:xfrm>
            <a:off x="6324600" y="6456363"/>
            <a:ext cx="257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Gd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03" name="Rectangle 85"/>
          <p:cNvSpPr>
            <a:spLocks noChangeArrowheads="1"/>
          </p:cNvSpPr>
          <p:nvPr/>
        </p:nvSpPr>
        <p:spPr bwMode="auto">
          <a:xfrm>
            <a:off x="6621463" y="6205538"/>
            <a:ext cx="2587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Tb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04" name="Rectangle 86"/>
          <p:cNvSpPr>
            <a:spLocks noChangeArrowheads="1"/>
          </p:cNvSpPr>
          <p:nvPr/>
        </p:nvSpPr>
        <p:spPr bwMode="auto">
          <a:xfrm>
            <a:off x="6894513" y="6446838"/>
            <a:ext cx="252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Dy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05" name="Rectangle 87"/>
          <p:cNvSpPr>
            <a:spLocks noChangeArrowheads="1"/>
          </p:cNvSpPr>
          <p:nvPr/>
        </p:nvSpPr>
        <p:spPr bwMode="auto">
          <a:xfrm>
            <a:off x="7251700" y="6197600"/>
            <a:ext cx="1285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Y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06" name="Rectangle 88"/>
          <p:cNvSpPr>
            <a:spLocks noChangeArrowheads="1"/>
          </p:cNvSpPr>
          <p:nvPr/>
        </p:nvSpPr>
        <p:spPr bwMode="auto">
          <a:xfrm>
            <a:off x="7443788" y="6430963"/>
            <a:ext cx="263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Ho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07" name="Rectangle 89"/>
          <p:cNvSpPr>
            <a:spLocks noChangeArrowheads="1"/>
          </p:cNvSpPr>
          <p:nvPr/>
        </p:nvSpPr>
        <p:spPr bwMode="auto">
          <a:xfrm>
            <a:off x="7705725" y="6188075"/>
            <a:ext cx="223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Er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08" name="Rectangle 90"/>
          <p:cNvSpPr>
            <a:spLocks noChangeArrowheads="1"/>
          </p:cNvSpPr>
          <p:nvPr/>
        </p:nvSpPr>
        <p:spPr bwMode="auto">
          <a:xfrm>
            <a:off x="7940675" y="6446838"/>
            <a:ext cx="295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Tm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09" name="Rectangle 91"/>
          <p:cNvSpPr>
            <a:spLocks noChangeArrowheads="1"/>
          </p:cNvSpPr>
          <p:nvPr/>
        </p:nvSpPr>
        <p:spPr bwMode="auto">
          <a:xfrm>
            <a:off x="8237538" y="6197600"/>
            <a:ext cx="2492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Yb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10" name="Rectangle 92"/>
          <p:cNvSpPr>
            <a:spLocks noChangeArrowheads="1"/>
          </p:cNvSpPr>
          <p:nvPr/>
        </p:nvSpPr>
        <p:spPr bwMode="auto">
          <a:xfrm>
            <a:off x="8507413" y="6438900"/>
            <a:ext cx="2174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Lu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11" name="Rectangle 93"/>
          <p:cNvSpPr>
            <a:spLocks noChangeArrowheads="1"/>
          </p:cNvSpPr>
          <p:nvPr/>
        </p:nvSpPr>
        <p:spPr bwMode="auto">
          <a:xfrm>
            <a:off x="855663" y="6073775"/>
            <a:ext cx="92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1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12" name="Rectangle 94"/>
          <p:cNvSpPr>
            <a:spLocks noChangeArrowheads="1"/>
          </p:cNvSpPr>
          <p:nvPr/>
        </p:nvSpPr>
        <p:spPr bwMode="auto">
          <a:xfrm>
            <a:off x="739775" y="4103688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10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13" name="Rectangle 95"/>
          <p:cNvSpPr>
            <a:spLocks noChangeArrowheads="1"/>
          </p:cNvSpPr>
          <p:nvPr/>
        </p:nvSpPr>
        <p:spPr bwMode="auto">
          <a:xfrm>
            <a:off x="606425" y="2108200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100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14" name="Rectangle 96"/>
          <p:cNvSpPr>
            <a:spLocks noChangeArrowheads="1"/>
          </p:cNvSpPr>
          <p:nvPr/>
        </p:nvSpPr>
        <p:spPr bwMode="auto">
          <a:xfrm>
            <a:off x="500063" y="127000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1000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115" name="Rectangle 98"/>
          <p:cNvSpPr>
            <a:spLocks noChangeArrowheads="1"/>
          </p:cNvSpPr>
          <p:nvPr/>
        </p:nvSpPr>
        <p:spPr bwMode="auto">
          <a:xfrm rot="16200000">
            <a:off x="-1445418" y="3504406"/>
            <a:ext cx="36972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it-IT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Sample/Primitive Mantle</a:t>
            </a:r>
            <a:endParaRPr lang="it-IT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grpSp>
        <p:nvGrpSpPr>
          <p:cNvPr id="65632" name="Group 99"/>
          <p:cNvGrpSpPr>
            <a:grpSpLocks/>
          </p:cNvGrpSpPr>
          <p:nvPr/>
        </p:nvGrpSpPr>
        <p:grpSpPr bwMode="auto">
          <a:xfrm>
            <a:off x="1112838" y="304800"/>
            <a:ext cx="7620000" cy="5005388"/>
            <a:chOff x="701" y="192"/>
            <a:chExt cx="4800" cy="3153"/>
          </a:xfrm>
        </p:grpSpPr>
        <p:sp>
          <p:nvSpPr>
            <p:cNvPr id="117" name="Text Box 100"/>
            <p:cNvSpPr txBox="1">
              <a:spLocks noChangeArrowheads="1"/>
            </p:cNvSpPr>
            <p:nvPr/>
          </p:nvSpPr>
          <p:spPr bwMode="auto">
            <a:xfrm>
              <a:off x="4236" y="192"/>
              <a:ext cx="126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 b="1">
                  <a:solidFill>
                    <a:srgbClr val="CC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Canary Islands</a:t>
              </a:r>
            </a:p>
          </p:txBody>
        </p:sp>
        <p:sp>
          <p:nvSpPr>
            <p:cNvPr id="118" name="Freeform 101"/>
            <p:cNvSpPr>
              <a:spLocks/>
            </p:cNvSpPr>
            <p:nvPr/>
          </p:nvSpPr>
          <p:spPr bwMode="auto">
            <a:xfrm>
              <a:off x="701" y="1152"/>
              <a:ext cx="4765" cy="2193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22" y="140"/>
                </a:cxn>
                <a:cxn ang="0">
                  <a:pos x="43" y="104"/>
                </a:cxn>
                <a:cxn ang="0">
                  <a:pos x="64" y="109"/>
                </a:cxn>
                <a:cxn ang="0">
                  <a:pos x="86" y="112"/>
                </a:cxn>
                <a:cxn ang="0">
                  <a:pos x="108" y="54"/>
                </a:cxn>
                <a:cxn ang="0">
                  <a:pos x="129" y="42"/>
                </a:cxn>
                <a:cxn ang="0">
                  <a:pos x="151" y="150"/>
                </a:cxn>
                <a:cxn ang="0">
                  <a:pos x="173" y="87"/>
                </a:cxn>
                <a:cxn ang="0">
                  <a:pos x="196" y="105"/>
                </a:cxn>
                <a:cxn ang="0">
                  <a:pos x="216" y="126"/>
                </a:cxn>
                <a:cxn ang="0">
                  <a:pos x="235" y="121"/>
                </a:cxn>
                <a:cxn ang="0">
                  <a:pos x="258" y="124"/>
                </a:cxn>
                <a:cxn ang="0">
                  <a:pos x="280" y="140"/>
                </a:cxn>
                <a:cxn ang="0">
                  <a:pos x="302" y="124"/>
                </a:cxn>
                <a:cxn ang="0">
                  <a:pos x="322" y="151"/>
                </a:cxn>
                <a:cxn ang="0">
                  <a:pos x="345" y="147"/>
                </a:cxn>
                <a:cxn ang="0">
                  <a:pos x="366" y="155"/>
                </a:cxn>
                <a:cxn ang="0">
                  <a:pos x="388" y="166"/>
                </a:cxn>
                <a:cxn ang="0">
                  <a:pos x="409" y="168"/>
                </a:cxn>
                <a:cxn ang="0">
                  <a:pos x="431" y="182"/>
                </a:cxn>
                <a:cxn ang="0">
                  <a:pos x="451" y="191"/>
                </a:cxn>
                <a:cxn ang="0">
                  <a:pos x="472" y="213"/>
                </a:cxn>
                <a:cxn ang="0">
                  <a:pos x="496" y="230"/>
                </a:cxn>
                <a:cxn ang="0">
                  <a:pos x="516" y="221"/>
                </a:cxn>
                <a:cxn ang="0">
                  <a:pos x="538" y="244"/>
                </a:cxn>
                <a:cxn ang="0">
                  <a:pos x="560" y="252"/>
                </a:cxn>
                <a:cxn ang="0">
                  <a:pos x="581" y="264"/>
                </a:cxn>
                <a:cxn ang="0">
                  <a:pos x="602" y="271"/>
                </a:cxn>
                <a:cxn ang="0">
                  <a:pos x="603" y="234"/>
                </a:cxn>
                <a:cxn ang="0">
                  <a:pos x="580" y="229"/>
                </a:cxn>
                <a:cxn ang="0">
                  <a:pos x="561" y="215"/>
                </a:cxn>
                <a:cxn ang="0">
                  <a:pos x="538" y="201"/>
                </a:cxn>
                <a:cxn ang="0">
                  <a:pos x="517" y="192"/>
                </a:cxn>
                <a:cxn ang="0">
                  <a:pos x="495" y="192"/>
                </a:cxn>
                <a:cxn ang="0">
                  <a:pos x="474" y="175"/>
                </a:cxn>
                <a:cxn ang="0">
                  <a:pos x="452" y="151"/>
                </a:cxn>
                <a:cxn ang="0">
                  <a:pos x="433" y="133"/>
                </a:cxn>
                <a:cxn ang="0">
                  <a:pos x="409" y="131"/>
                </a:cxn>
                <a:cxn ang="0">
                  <a:pos x="389" y="116"/>
                </a:cxn>
                <a:cxn ang="0">
                  <a:pos x="366" y="120"/>
                </a:cxn>
                <a:cxn ang="0">
                  <a:pos x="346" y="96"/>
                </a:cxn>
                <a:cxn ang="0">
                  <a:pos x="324" y="104"/>
                </a:cxn>
                <a:cxn ang="0">
                  <a:pos x="303" y="66"/>
                </a:cxn>
                <a:cxn ang="0">
                  <a:pos x="280" y="72"/>
                </a:cxn>
                <a:cxn ang="0">
                  <a:pos x="259" y="60"/>
                </a:cxn>
                <a:cxn ang="0">
                  <a:pos x="237" y="56"/>
                </a:cxn>
                <a:cxn ang="0">
                  <a:pos x="217" y="23"/>
                </a:cxn>
                <a:cxn ang="0">
                  <a:pos x="195" y="34"/>
                </a:cxn>
                <a:cxn ang="0">
                  <a:pos x="173" y="16"/>
                </a:cxn>
                <a:cxn ang="0">
                  <a:pos x="152" y="54"/>
                </a:cxn>
                <a:cxn ang="0">
                  <a:pos x="130" y="0"/>
                </a:cxn>
                <a:cxn ang="0">
                  <a:pos x="108" y="2"/>
                </a:cxn>
                <a:cxn ang="0">
                  <a:pos x="87" y="27"/>
                </a:cxn>
                <a:cxn ang="0">
                  <a:pos x="65" y="25"/>
                </a:cxn>
                <a:cxn ang="0">
                  <a:pos x="46" y="25"/>
                </a:cxn>
                <a:cxn ang="0">
                  <a:pos x="25" y="45"/>
                </a:cxn>
                <a:cxn ang="0">
                  <a:pos x="3" y="45"/>
                </a:cxn>
                <a:cxn ang="0">
                  <a:pos x="0" y="100"/>
                </a:cxn>
              </a:cxnLst>
              <a:rect l="0" t="0" r="r" b="b"/>
              <a:pathLst>
                <a:path w="603" h="271">
                  <a:moveTo>
                    <a:pt x="0" y="100"/>
                  </a:moveTo>
                  <a:lnTo>
                    <a:pt x="22" y="140"/>
                  </a:lnTo>
                  <a:lnTo>
                    <a:pt x="43" y="104"/>
                  </a:lnTo>
                  <a:lnTo>
                    <a:pt x="64" y="109"/>
                  </a:lnTo>
                  <a:lnTo>
                    <a:pt x="86" y="112"/>
                  </a:lnTo>
                  <a:lnTo>
                    <a:pt x="108" y="54"/>
                  </a:lnTo>
                  <a:lnTo>
                    <a:pt x="129" y="42"/>
                  </a:lnTo>
                  <a:lnTo>
                    <a:pt x="151" y="150"/>
                  </a:lnTo>
                  <a:lnTo>
                    <a:pt x="173" y="87"/>
                  </a:lnTo>
                  <a:lnTo>
                    <a:pt x="196" y="105"/>
                  </a:lnTo>
                  <a:lnTo>
                    <a:pt x="216" y="126"/>
                  </a:lnTo>
                  <a:lnTo>
                    <a:pt x="235" y="121"/>
                  </a:lnTo>
                  <a:lnTo>
                    <a:pt x="258" y="124"/>
                  </a:lnTo>
                  <a:lnTo>
                    <a:pt x="280" y="140"/>
                  </a:lnTo>
                  <a:lnTo>
                    <a:pt x="302" y="124"/>
                  </a:lnTo>
                  <a:lnTo>
                    <a:pt x="322" y="151"/>
                  </a:lnTo>
                  <a:lnTo>
                    <a:pt x="345" y="147"/>
                  </a:lnTo>
                  <a:lnTo>
                    <a:pt x="366" y="155"/>
                  </a:lnTo>
                  <a:lnTo>
                    <a:pt x="388" y="166"/>
                  </a:lnTo>
                  <a:lnTo>
                    <a:pt x="409" y="168"/>
                  </a:lnTo>
                  <a:lnTo>
                    <a:pt x="431" y="182"/>
                  </a:lnTo>
                  <a:lnTo>
                    <a:pt x="451" y="191"/>
                  </a:lnTo>
                  <a:lnTo>
                    <a:pt x="472" y="213"/>
                  </a:lnTo>
                  <a:lnTo>
                    <a:pt x="496" y="230"/>
                  </a:lnTo>
                  <a:lnTo>
                    <a:pt x="516" y="221"/>
                  </a:lnTo>
                  <a:lnTo>
                    <a:pt x="538" y="244"/>
                  </a:lnTo>
                  <a:lnTo>
                    <a:pt x="560" y="252"/>
                  </a:lnTo>
                  <a:lnTo>
                    <a:pt x="581" y="264"/>
                  </a:lnTo>
                  <a:lnTo>
                    <a:pt x="602" y="271"/>
                  </a:lnTo>
                  <a:lnTo>
                    <a:pt x="603" y="234"/>
                  </a:lnTo>
                  <a:lnTo>
                    <a:pt x="580" y="229"/>
                  </a:lnTo>
                  <a:lnTo>
                    <a:pt x="561" y="215"/>
                  </a:lnTo>
                  <a:lnTo>
                    <a:pt x="538" y="201"/>
                  </a:lnTo>
                  <a:lnTo>
                    <a:pt x="517" y="192"/>
                  </a:lnTo>
                  <a:lnTo>
                    <a:pt x="495" y="192"/>
                  </a:lnTo>
                  <a:lnTo>
                    <a:pt x="474" y="175"/>
                  </a:lnTo>
                  <a:lnTo>
                    <a:pt x="452" y="151"/>
                  </a:lnTo>
                  <a:lnTo>
                    <a:pt x="433" y="133"/>
                  </a:lnTo>
                  <a:lnTo>
                    <a:pt x="409" y="131"/>
                  </a:lnTo>
                  <a:lnTo>
                    <a:pt x="389" y="116"/>
                  </a:lnTo>
                  <a:lnTo>
                    <a:pt x="366" y="120"/>
                  </a:lnTo>
                  <a:lnTo>
                    <a:pt x="346" y="96"/>
                  </a:lnTo>
                  <a:lnTo>
                    <a:pt x="324" y="104"/>
                  </a:lnTo>
                  <a:lnTo>
                    <a:pt x="303" y="66"/>
                  </a:lnTo>
                  <a:lnTo>
                    <a:pt x="280" y="72"/>
                  </a:lnTo>
                  <a:lnTo>
                    <a:pt x="259" y="60"/>
                  </a:lnTo>
                  <a:lnTo>
                    <a:pt x="237" y="56"/>
                  </a:lnTo>
                  <a:lnTo>
                    <a:pt x="217" y="23"/>
                  </a:lnTo>
                  <a:lnTo>
                    <a:pt x="195" y="34"/>
                  </a:lnTo>
                  <a:lnTo>
                    <a:pt x="173" y="16"/>
                  </a:lnTo>
                  <a:lnTo>
                    <a:pt x="152" y="54"/>
                  </a:lnTo>
                  <a:lnTo>
                    <a:pt x="130" y="0"/>
                  </a:lnTo>
                  <a:lnTo>
                    <a:pt x="108" y="2"/>
                  </a:lnTo>
                  <a:lnTo>
                    <a:pt x="87" y="27"/>
                  </a:lnTo>
                  <a:lnTo>
                    <a:pt x="65" y="25"/>
                  </a:lnTo>
                  <a:lnTo>
                    <a:pt x="46" y="25"/>
                  </a:lnTo>
                  <a:lnTo>
                    <a:pt x="25" y="45"/>
                  </a:lnTo>
                  <a:lnTo>
                    <a:pt x="3" y="45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08000">
                <a:alpha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it-IT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65633" name="Group 102"/>
          <p:cNvGrpSpPr>
            <a:grpSpLocks/>
          </p:cNvGrpSpPr>
          <p:nvPr/>
        </p:nvGrpSpPr>
        <p:grpSpPr bwMode="auto">
          <a:xfrm>
            <a:off x="1095375" y="596900"/>
            <a:ext cx="7710488" cy="4705350"/>
            <a:chOff x="690" y="376"/>
            <a:chExt cx="4857" cy="2964"/>
          </a:xfrm>
        </p:grpSpPr>
        <p:grpSp>
          <p:nvGrpSpPr>
            <p:cNvPr id="65663" name="Group 103"/>
            <p:cNvGrpSpPr>
              <a:grpSpLocks/>
            </p:cNvGrpSpPr>
            <p:nvPr/>
          </p:nvGrpSpPr>
          <p:grpSpPr bwMode="auto">
            <a:xfrm>
              <a:off x="690" y="920"/>
              <a:ext cx="4781" cy="2420"/>
              <a:chOff x="690" y="920"/>
              <a:chExt cx="4781" cy="2420"/>
            </a:xfrm>
          </p:grpSpPr>
          <p:sp>
            <p:nvSpPr>
              <p:cNvPr id="122" name="Freeform 104"/>
              <p:cNvSpPr>
                <a:spLocks/>
              </p:cNvSpPr>
              <p:nvPr/>
            </p:nvSpPr>
            <p:spPr bwMode="auto">
              <a:xfrm>
                <a:off x="690" y="920"/>
                <a:ext cx="1533" cy="1570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94"/>
                  </a:cxn>
                  <a:cxn ang="0">
                    <a:pos x="44" y="95"/>
                  </a:cxn>
                  <a:cxn ang="0">
                    <a:pos x="64" y="141"/>
                  </a:cxn>
                  <a:cxn ang="0">
                    <a:pos x="86" y="110"/>
                  </a:cxn>
                  <a:cxn ang="0">
                    <a:pos x="108" y="83"/>
                  </a:cxn>
                  <a:cxn ang="0">
                    <a:pos x="129" y="72"/>
                  </a:cxn>
                  <a:cxn ang="0">
                    <a:pos x="150" y="165"/>
                  </a:cxn>
                  <a:cxn ang="0">
                    <a:pos x="172" y="106"/>
                  </a:cxn>
                  <a:cxn ang="0">
                    <a:pos x="194" y="115"/>
                  </a:cxn>
                  <a:cxn ang="0">
                    <a:pos x="194" y="19"/>
                  </a:cxn>
                  <a:cxn ang="0">
                    <a:pos x="172" y="0"/>
                  </a:cxn>
                  <a:cxn ang="0">
                    <a:pos x="152" y="80"/>
                  </a:cxn>
                  <a:cxn ang="0">
                    <a:pos x="129" y="31"/>
                  </a:cxn>
                  <a:cxn ang="0">
                    <a:pos x="107" y="42"/>
                  </a:cxn>
                  <a:cxn ang="0">
                    <a:pos x="87" y="29"/>
                  </a:cxn>
                  <a:cxn ang="0">
                    <a:pos x="65" y="49"/>
                  </a:cxn>
                  <a:cxn ang="0">
                    <a:pos x="45" y="25"/>
                  </a:cxn>
                  <a:cxn ang="0">
                    <a:pos x="22" y="77"/>
                  </a:cxn>
                  <a:cxn ang="0">
                    <a:pos x="2" y="6"/>
                  </a:cxn>
                  <a:cxn ang="0">
                    <a:pos x="0" y="120"/>
                  </a:cxn>
                </a:cxnLst>
                <a:rect l="0" t="0" r="r" b="b"/>
                <a:pathLst>
                  <a:path w="194" h="194">
                    <a:moveTo>
                      <a:pt x="0" y="120"/>
                    </a:moveTo>
                    <a:lnTo>
                      <a:pt x="21" y="194"/>
                    </a:lnTo>
                    <a:lnTo>
                      <a:pt x="44" y="95"/>
                    </a:lnTo>
                    <a:lnTo>
                      <a:pt x="64" y="141"/>
                    </a:lnTo>
                    <a:lnTo>
                      <a:pt x="86" y="110"/>
                    </a:lnTo>
                    <a:lnTo>
                      <a:pt x="108" y="83"/>
                    </a:lnTo>
                    <a:lnTo>
                      <a:pt x="129" y="72"/>
                    </a:lnTo>
                    <a:lnTo>
                      <a:pt x="150" y="165"/>
                    </a:lnTo>
                    <a:lnTo>
                      <a:pt x="172" y="106"/>
                    </a:lnTo>
                    <a:lnTo>
                      <a:pt x="194" y="115"/>
                    </a:lnTo>
                    <a:lnTo>
                      <a:pt x="194" y="19"/>
                    </a:lnTo>
                    <a:lnTo>
                      <a:pt x="172" y="0"/>
                    </a:lnTo>
                    <a:lnTo>
                      <a:pt x="152" y="80"/>
                    </a:lnTo>
                    <a:lnTo>
                      <a:pt x="129" y="31"/>
                    </a:lnTo>
                    <a:lnTo>
                      <a:pt x="107" y="42"/>
                    </a:lnTo>
                    <a:lnTo>
                      <a:pt x="87" y="29"/>
                    </a:lnTo>
                    <a:lnTo>
                      <a:pt x="65" y="49"/>
                    </a:lnTo>
                    <a:lnTo>
                      <a:pt x="45" y="25"/>
                    </a:lnTo>
                    <a:lnTo>
                      <a:pt x="22" y="77"/>
                    </a:lnTo>
                    <a:lnTo>
                      <a:pt x="2" y="6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CC6600">
                  <a:alpha val="8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23" name="Freeform 105"/>
              <p:cNvSpPr>
                <a:spLocks/>
              </p:cNvSpPr>
              <p:nvPr/>
            </p:nvSpPr>
            <p:spPr bwMode="auto">
              <a:xfrm>
                <a:off x="2555" y="1462"/>
                <a:ext cx="2410" cy="1708"/>
              </a:xfrm>
              <a:custGeom>
                <a:avLst/>
                <a:gdLst/>
                <a:ahLst/>
                <a:cxnLst>
                  <a:cxn ang="0">
                    <a:pos x="2" y="61"/>
                  </a:cxn>
                  <a:cxn ang="0">
                    <a:pos x="27" y="69"/>
                  </a:cxn>
                  <a:cxn ang="0">
                    <a:pos x="47" y="103"/>
                  </a:cxn>
                  <a:cxn ang="0">
                    <a:pos x="68" y="71"/>
                  </a:cxn>
                  <a:cxn ang="0">
                    <a:pos x="90" y="115"/>
                  </a:cxn>
                  <a:cxn ang="0">
                    <a:pos x="110" y="104"/>
                  </a:cxn>
                  <a:cxn ang="0">
                    <a:pos x="132" y="114"/>
                  </a:cxn>
                  <a:cxn ang="0">
                    <a:pos x="155" y="129"/>
                  </a:cxn>
                  <a:cxn ang="0">
                    <a:pos x="175" y="147"/>
                  </a:cxn>
                  <a:cxn ang="0">
                    <a:pos x="197" y="136"/>
                  </a:cxn>
                  <a:cxn ang="0">
                    <a:pos x="219" y="158"/>
                  </a:cxn>
                  <a:cxn ang="0">
                    <a:pos x="239" y="174"/>
                  </a:cxn>
                  <a:cxn ang="0">
                    <a:pos x="260" y="197"/>
                  </a:cxn>
                  <a:cxn ang="0">
                    <a:pos x="284" y="197"/>
                  </a:cxn>
                  <a:cxn ang="0">
                    <a:pos x="305" y="211"/>
                  </a:cxn>
                  <a:cxn ang="0">
                    <a:pos x="304" y="153"/>
                  </a:cxn>
                  <a:cxn ang="0">
                    <a:pos x="283" y="144"/>
                  </a:cxn>
                  <a:cxn ang="0">
                    <a:pos x="262" y="147"/>
                  </a:cxn>
                  <a:cxn ang="0">
                    <a:pos x="241" y="126"/>
                  </a:cxn>
                  <a:cxn ang="0">
                    <a:pos x="220" y="111"/>
                  </a:cxn>
                  <a:cxn ang="0">
                    <a:pos x="196" y="92"/>
                  </a:cxn>
                  <a:cxn ang="0">
                    <a:pos x="177" y="114"/>
                  </a:cxn>
                  <a:cxn ang="0">
                    <a:pos x="155" y="83"/>
                  </a:cxn>
                  <a:cxn ang="0">
                    <a:pos x="135" y="77"/>
                  </a:cxn>
                  <a:cxn ang="0">
                    <a:pos x="112" y="64"/>
                  </a:cxn>
                  <a:cxn ang="0">
                    <a:pos x="89" y="53"/>
                  </a:cxn>
                  <a:cxn ang="0">
                    <a:pos x="69" y="28"/>
                  </a:cxn>
                  <a:cxn ang="0">
                    <a:pos x="47" y="55"/>
                  </a:cxn>
                  <a:cxn ang="0">
                    <a:pos x="27" y="18"/>
                  </a:cxn>
                  <a:cxn ang="0">
                    <a:pos x="0" y="0"/>
                  </a:cxn>
                  <a:cxn ang="0">
                    <a:pos x="2" y="61"/>
                  </a:cxn>
                </a:cxnLst>
                <a:rect l="0" t="0" r="r" b="b"/>
                <a:pathLst>
                  <a:path w="305" h="211">
                    <a:moveTo>
                      <a:pt x="2" y="61"/>
                    </a:moveTo>
                    <a:lnTo>
                      <a:pt x="27" y="69"/>
                    </a:lnTo>
                    <a:lnTo>
                      <a:pt x="47" y="103"/>
                    </a:lnTo>
                    <a:lnTo>
                      <a:pt x="68" y="71"/>
                    </a:lnTo>
                    <a:lnTo>
                      <a:pt x="90" y="115"/>
                    </a:lnTo>
                    <a:lnTo>
                      <a:pt x="110" y="104"/>
                    </a:lnTo>
                    <a:lnTo>
                      <a:pt x="132" y="114"/>
                    </a:lnTo>
                    <a:lnTo>
                      <a:pt x="155" y="129"/>
                    </a:lnTo>
                    <a:lnTo>
                      <a:pt x="175" y="147"/>
                    </a:lnTo>
                    <a:lnTo>
                      <a:pt x="197" y="136"/>
                    </a:lnTo>
                    <a:lnTo>
                      <a:pt x="219" y="158"/>
                    </a:lnTo>
                    <a:lnTo>
                      <a:pt x="239" y="174"/>
                    </a:lnTo>
                    <a:lnTo>
                      <a:pt x="260" y="197"/>
                    </a:lnTo>
                    <a:lnTo>
                      <a:pt x="284" y="197"/>
                    </a:lnTo>
                    <a:lnTo>
                      <a:pt x="305" y="211"/>
                    </a:lnTo>
                    <a:lnTo>
                      <a:pt x="304" y="153"/>
                    </a:lnTo>
                    <a:lnTo>
                      <a:pt x="283" y="144"/>
                    </a:lnTo>
                    <a:lnTo>
                      <a:pt x="262" y="147"/>
                    </a:lnTo>
                    <a:lnTo>
                      <a:pt x="241" y="126"/>
                    </a:lnTo>
                    <a:lnTo>
                      <a:pt x="220" y="111"/>
                    </a:lnTo>
                    <a:lnTo>
                      <a:pt x="196" y="92"/>
                    </a:lnTo>
                    <a:lnTo>
                      <a:pt x="177" y="114"/>
                    </a:lnTo>
                    <a:lnTo>
                      <a:pt x="155" y="83"/>
                    </a:lnTo>
                    <a:lnTo>
                      <a:pt x="135" y="77"/>
                    </a:lnTo>
                    <a:lnTo>
                      <a:pt x="112" y="64"/>
                    </a:lnTo>
                    <a:lnTo>
                      <a:pt x="89" y="53"/>
                    </a:lnTo>
                    <a:lnTo>
                      <a:pt x="69" y="28"/>
                    </a:lnTo>
                    <a:lnTo>
                      <a:pt x="47" y="55"/>
                    </a:lnTo>
                    <a:lnTo>
                      <a:pt x="27" y="18"/>
                    </a:lnTo>
                    <a:lnTo>
                      <a:pt x="0" y="0"/>
                    </a:lnTo>
                    <a:lnTo>
                      <a:pt x="2" y="61"/>
                    </a:lnTo>
                    <a:close/>
                  </a:path>
                </a:pathLst>
              </a:custGeom>
              <a:solidFill>
                <a:srgbClr val="CC6600">
                  <a:alpha val="8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24" name="Freeform 106"/>
              <p:cNvSpPr>
                <a:spLocks/>
              </p:cNvSpPr>
              <p:nvPr/>
            </p:nvSpPr>
            <p:spPr bwMode="auto">
              <a:xfrm>
                <a:off x="5289" y="2903"/>
                <a:ext cx="182" cy="437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23" y="54"/>
                  </a:cxn>
                  <a:cxn ang="0">
                    <a:pos x="22" y="13"/>
                  </a:cxn>
                  <a:cxn ang="0">
                    <a:pos x="0" y="0"/>
                  </a:cxn>
                  <a:cxn ang="0">
                    <a:pos x="0" y="46"/>
                  </a:cxn>
                </a:cxnLst>
                <a:rect l="0" t="0" r="r" b="b"/>
                <a:pathLst>
                  <a:path w="23" h="54">
                    <a:moveTo>
                      <a:pt x="0" y="46"/>
                    </a:moveTo>
                    <a:lnTo>
                      <a:pt x="23" y="54"/>
                    </a:lnTo>
                    <a:lnTo>
                      <a:pt x="22" y="13"/>
                    </a:lnTo>
                    <a:lnTo>
                      <a:pt x="0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CC6600">
                  <a:alpha val="8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121" name="Text Box 107"/>
            <p:cNvSpPr txBox="1">
              <a:spLocks noChangeArrowheads="1"/>
            </p:cNvSpPr>
            <p:nvPr/>
          </p:nvSpPr>
          <p:spPr bwMode="auto">
            <a:xfrm>
              <a:off x="4128" y="376"/>
              <a:ext cx="141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 b="1">
                  <a:solidFill>
                    <a:srgbClr val="CC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Bohemian Massif</a:t>
              </a:r>
            </a:p>
          </p:txBody>
        </p:sp>
      </p:grpSp>
      <p:grpSp>
        <p:nvGrpSpPr>
          <p:cNvPr id="65634" name="Group 109"/>
          <p:cNvGrpSpPr>
            <a:grpSpLocks/>
          </p:cNvGrpSpPr>
          <p:nvPr/>
        </p:nvGrpSpPr>
        <p:grpSpPr bwMode="auto">
          <a:xfrm>
            <a:off x="1397000" y="909638"/>
            <a:ext cx="7388225" cy="3967162"/>
            <a:chOff x="880" y="573"/>
            <a:chExt cx="4654" cy="2499"/>
          </a:xfrm>
        </p:grpSpPr>
        <p:sp>
          <p:nvSpPr>
            <p:cNvPr id="126" name="Text Box 110"/>
            <p:cNvSpPr txBox="1">
              <a:spLocks noChangeArrowheads="1"/>
            </p:cNvSpPr>
            <p:nvPr/>
          </p:nvSpPr>
          <p:spPr bwMode="auto">
            <a:xfrm>
              <a:off x="4217" y="573"/>
              <a:ext cx="1317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 b="1">
                  <a:solidFill>
                    <a:srgbClr val="33CC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Pannonian Basin</a:t>
              </a:r>
            </a:p>
          </p:txBody>
        </p:sp>
        <p:grpSp>
          <p:nvGrpSpPr>
            <p:cNvPr id="65657" name="Group 111"/>
            <p:cNvGrpSpPr>
              <a:grpSpLocks/>
            </p:cNvGrpSpPr>
            <p:nvPr/>
          </p:nvGrpSpPr>
          <p:grpSpPr bwMode="auto">
            <a:xfrm>
              <a:off x="881" y="1121"/>
              <a:ext cx="4086" cy="1951"/>
              <a:chOff x="903" y="1121"/>
              <a:chExt cx="4062" cy="1951"/>
            </a:xfrm>
          </p:grpSpPr>
          <p:sp>
            <p:nvSpPr>
              <p:cNvPr id="128" name="Freeform 112"/>
              <p:cNvSpPr>
                <a:spLocks/>
              </p:cNvSpPr>
              <p:nvPr/>
            </p:nvSpPr>
            <p:spPr bwMode="auto">
              <a:xfrm>
                <a:off x="903" y="1210"/>
                <a:ext cx="332" cy="793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21" y="64"/>
                  </a:cxn>
                  <a:cxn ang="0">
                    <a:pos x="42" y="62"/>
                  </a:cxn>
                  <a:cxn ang="0">
                    <a:pos x="42" y="1"/>
                  </a:cxn>
                  <a:cxn ang="0">
                    <a:pos x="21" y="0"/>
                  </a:cxn>
                  <a:cxn ang="0">
                    <a:pos x="0" y="4"/>
                  </a:cxn>
                  <a:cxn ang="0">
                    <a:pos x="0" y="98"/>
                  </a:cxn>
                </a:cxnLst>
                <a:rect l="0" t="0" r="r" b="b"/>
                <a:pathLst>
                  <a:path w="42" h="98">
                    <a:moveTo>
                      <a:pt x="0" y="98"/>
                    </a:moveTo>
                    <a:lnTo>
                      <a:pt x="21" y="64"/>
                    </a:lnTo>
                    <a:lnTo>
                      <a:pt x="42" y="62"/>
                    </a:lnTo>
                    <a:lnTo>
                      <a:pt x="42" y="1"/>
                    </a:lnTo>
                    <a:lnTo>
                      <a:pt x="21" y="0"/>
                    </a:lnTo>
                    <a:lnTo>
                      <a:pt x="0" y="4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008000">
                  <a:alpha val="8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29" name="Freeform 113"/>
              <p:cNvSpPr>
                <a:spLocks/>
              </p:cNvSpPr>
              <p:nvPr/>
            </p:nvSpPr>
            <p:spPr bwMode="auto">
              <a:xfrm>
                <a:off x="1559" y="1121"/>
                <a:ext cx="31" cy="542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4" y="67"/>
                  </a:cxn>
                </a:cxnLst>
                <a:rect l="0" t="0" r="r" b="b"/>
                <a:pathLst>
                  <a:path w="4" h="67">
                    <a:moveTo>
                      <a:pt x="4" y="67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66"/>
                    </a:lnTo>
                    <a:lnTo>
                      <a:pt x="4" y="67"/>
                    </a:lnTo>
                    <a:close/>
                  </a:path>
                </a:pathLst>
              </a:custGeom>
              <a:solidFill>
                <a:srgbClr val="00904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30" name="Freeform 114"/>
              <p:cNvSpPr>
                <a:spLocks/>
              </p:cNvSpPr>
              <p:nvPr/>
            </p:nvSpPr>
            <p:spPr bwMode="auto">
              <a:xfrm>
                <a:off x="1914" y="1315"/>
                <a:ext cx="1523" cy="1117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21" y="66"/>
                  </a:cxn>
                  <a:cxn ang="0">
                    <a:pos x="43" y="78"/>
                  </a:cxn>
                  <a:cxn ang="0">
                    <a:pos x="64" y="76"/>
                  </a:cxn>
                  <a:cxn ang="0">
                    <a:pos x="85" y="93"/>
                  </a:cxn>
                  <a:cxn ang="0">
                    <a:pos x="107" y="89"/>
                  </a:cxn>
                  <a:cxn ang="0">
                    <a:pos x="128" y="117"/>
                  </a:cxn>
                  <a:cxn ang="0">
                    <a:pos x="150" y="102"/>
                  </a:cxn>
                  <a:cxn ang="0">
                    <a:pos x="172" y="138"/>
                  </a:cxn>
                  <a:cxn ang="0">
                    <a:pos x="193" y="123"/>
                  </a:cxn>
                  <a:cxn ang="0">
                    <a:pos x="193" y="75"/>
                  </a:cxn>
                  <a:cxn ang="0">
                    <a:pos x="172" y="92"/>
                  </a:cxn>
                  <a:cxn ang="0">
                    <a:pos x="150" y="60"/>
                  </a:cxn>
                  <a:cxn ang="0">
                    <a:pos x="129" y="62"/>
                  </a:cxn>
                  <a:cxn ang="0">
                    <a:pos x="107" y="47"/>
                  </a:cxn>
                  <a:cxn ang="0">
                    <a:pos x="87" y="41"/>
                  </a:cxn>
                  <a:cxn ang="0">
                    <a:pos x="65" y="12"/>
                  </a:cxn>
                  <a:cxn ang="0">
                    <a:pos x="43" y="19"/>
                  </a:cxn>
                  <a:cxn ang="0">
                    <a:pos x="22" y="0"/>
                  </a:cxn>
                  <a:cxn ang="0">
                    <a:pos x="0" y="12"/>
                  </a:cxn>
                  <a:cxn ang="0">
                    <a:pos x="0" y="73"/>
                  </a:cxn>
                </a:cxnLst>
                <a:rect l="0" t="0" r="r" b="b"/>
                <a:pathLst>
                  <a:path w="193" h="138">
                    <a:moveTo>
                      <a:pt x="0" y="73"/>
                    </a:moveTo>
                    <a:lnTo>
                      <a:pt x="21" y="66"/>
                    </a:lnTo>
                    <a:lnTo>
                      <a:pt x="43" y="78"/>
                    </a:lnTo>
                    <a:lnTo>
                      <a:pt x="64" y="76"/>
                    </a:lnTo>
                    <a:lnTo>
                      <a:pt x="85" y="93"/>
                    </a:lnTo>
                    <a:lnTo>
                      <a:pt x="107" y="89"/>
                    </a:lnTo>
                    <a:lnTo>
                      <a:pt x="128" y="117"/>
                    </a:lnTo>
                    <a:lnTo>
                      <a:pt x="150" y="102"/>
                    </a:lnTo>
                    <a:lnTo>
                      <a:pt x="172" y="138"/>
                    </a:lnTo>
                    <a:lnTo>
                      <a:pt x="193" y="123"/>
                    </a:lnTo>
                    <a:lnTo>
                      <a:pt x="193" y="75"/>
                    </a:lnTo>
                    <a:lnTo>
                      <a:pt x="172" y="92"/>
                    </a:lnTo>
                    <a:lnTo>
                      <a:pt x="150" y="60"/>
                    </a:lnTo>
                    <a:lnTo>
                      <a:pt x="129" y="62"/>
                    </a:lnTo>
                    <a:lnTo>
                      <a:pt x="107" y="47"/>
                    </a:lnTo>
                    <a:lnTo>
                      <a:pt x="87" y="41"/>
                    </a:lnTo>
                    <a:lnTo>
                      <a:pt x="65" y="12"/>
                    </a:lnTo>
                    <a:lnTo>
                      <a:pt x="43" y="19"/>
                    </a:lnTo>
                    <a:lnTo>
                      <a:pt x="22" y="0"/>
                    </a:lnTo>
                    <a:lnTo>
                      <a:pt x="0" y="12"/>
                    </a:lnTo>
                    <a:cubicBezTo>
                      <a:pt x="0" y="12"/>
                      <a:pt x="1" y="75"/>
                      <a:pt x="0" y="73"/>
                    </a:cubicBezTo>
                    <a:close/>
                  </a:path>
                </a:pathLst>
              </a:custGeom>
              <a:solidFill>
                <a:srgbClr val="008000">
                  <a:alpha val="8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31" name="Freeform 115"/>
              <p:cNvSpPr>
                <a:spLocks/>
              </p:cNvSpPr>
              <p:nvPr/>
            </p:nvSpPr>
            <p:spPr bwMode="auto">
              <a:xfrm>
                <a:off x="3771" y="2246"/>
                <a:ext cx="348" cy="526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2" y="65"/>
                  </a:cxn>
                  <a:cxn ang="0">
                    <a:pos x="44" y="49"/>
                  </a:cxn>
                  <a:cxn ang="0">
                    <a:pos x="44" y="10"/>
                  </a:cxn>
                  <a:cxn ang="0">
                    <a:pos x="22" y="19"/>
                  </a:cxn>
                  <a:cxn ang="0">
                    <a:pos x="0" y="0"/>
                  </a:cxn>
                  <a:cxn ang="0">
                    <a:pos x="0" y="34"/>
                  </a:cxn>
                </a:cxnLst>
                <a:rect l="0" t="0" r="r" b="b"/>
                <a:pathLst>
                  <a:path w="44" h="65">
                    <a:moveTo>
                      <a:pt x="0" y="34"/>
                    </a:moveTo>
                    <a:lnTo>
                      <a:pt x="22" y="65"/>
                    </a:lnTo>
                    <a:lnTo>
                      <a:pt x="44" y="49"/>
                    </a:lnTo>
                    <a:lnTo>
                      <a:pt x="44" y="10"/>
                    </a:lnTo>
                    <a:lnTo>
                      <a:pt x="22" y="19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8000">
                  <a:alpha val="8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32" name="Freeform 116"/>
              <p:cNvSpPr>
                <a:spLocks/>
              </p:cNvSpPr>
              <p:nvPr/>
            </p:nvSpPr>
            <p:spPr bwMode="auto">
              <a:xfrm>
                <a:off x="4459" y="2651"/>
                <a:ext cx="506" cy="42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21" y="47"/>
                  </a:cxn>
                  <a:cxn ang="0">
                    <a:pos x="43" y="45"/>
                  </a:cxn>
                  <a:cxn ang="0">
                    <a:pos x="64" y="52"/>
                  </a:cxn>
                  <a:cxn ang="0">
                    <a:pos x="63" y="24"/>
                  </a:cxn>
                  <a:cxn ang="0">
                    <a:pos x="43" y="17"/>
                  </a:cxn>
                  <a:cxn ang="0">
                    <a:pos x="21" y="24"/>
                  </a:cxn>
                  <a:cxn ang="0">
                    <a:pos x="0" y="0"/>
                  </a:cxn>
                  <a:cxn ang="0">
                    <a:pos x="0" y="29"/>
                  </a:cxn>
                </a:cxnLst>
                <a:rect l="0" t="0" r="r" b="b"/>
                <a:pathLst>
                  <a:path w="64" h="52">
                    <a:moveTo>
                      <a:pt x="0" y="29"/>
                    </a:moveTo>
                    <a:lnTo>
                      <a:pt x="21" y="47"/>
                    </a:lnTo>
                    <a:lnTo>
                      <a:pt x="43" y="45"/>
                    </a:lnTo>
                    <a:lnTo>
                      <a:pt x="64" y="52"/>
                    </a:lnTo>
                    <a:lnTo>
                      <a:pt x="63" y="24"/>
                    </a:lnTo>
                    <a:lnTo>
                      <a:pt x="43" y="17"/>
                    </a:lnTo>
                    <a:lnTo>
                      <a:pt x="21" y="24"/>
                    </a:lnTo>
                    <a:lnTo>
                      <a:pt x="0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8000">
                  <a:alpha val="8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65635" name="Group 117"/>
          <p:cNvGrpSpPr>
            <a:grpSpLocks/>
          </p:cNvGrpSpPr>
          <p:nvPr/>
        </p:nvGrpSpPr>
        <p:grpSpPr bwMode="auto">
          <a:xfrm>
            <a:off x="1143000" y="1211263"/>
            <a:ext cx="7654925" cy="4038600"/>
            <a:chOff x="720" y="763"/>
            <a:chExt cx="4822" cy="2544"/>
          </a:xfrm>
        </p:grpSpPr>
        <p:sp>
          <p:nvSpPr>
            <p:cNvPr id="134" name="Text Box 118"/>
            <p:cNvSpPr txBox="1">
              <a:spLocks noChangeArrowheads="1"/>
            </p:cNvSpPr>
            <p:nvPr/>
          </p:nvSpPr>
          <p:spPr bwMode="auto">
            <a:xfrm>
              <a:off x="4896" y="763"/>
              <a:ext cx="64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 b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France</a:t>
              </a:r>
            </a:p>
          </p:txBody>
        </p:sp>
        <p:sp>
          <p:nvSpPr>
            <p:cNvPr id="135" name="Freeform 119"/>
            <p:cNvSpPr>
              <a:spLocks/>
            </p:cNvSpPr>
            <p:nvPr/>
          </p:nvSpPr>
          <p:spPr bwMode="auto">
            <a:xfrm>
              <a:off x="720" y="968"/>
              <a:ext cx="4749" cy="2339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2" y="119"/>
                </a:cxn>
                <a:cxn ang="0">
                  <a:pos x="43" y="111"/>
                </a:cxn>
                <a:cxn ang="0">
                  <a:pos x="62" y="97"/>
                </a:cxn>
                <a:cxn ang="0">
                  <a:pos x="86" y="84"/>
                </a:cxn>
                <a:cxn ang="0">
                  <a:pos x="108" y="99"/>
                </a:cxn>
                <a:cxn ang="0">
                  <a:pos x="130" y="105"/>
                </a:cxn>
                <a:cxn ang="0">
                  <a:pos x="152" y="160"/>
                </a:cxn>
                <a:cxn ang="0">
                  <a:pos x="170" y="121"/>
                </a:cxn>
                <a:cxn ang="0">
                  <a:pos x="194" y="138"/>
                </a:cxn>
                <a:cxn ang="0">
                  <a:pos x="214" y="142"/>
                </a:cxn>
                <a:cxn ang="0">
                  <a:pos x="235" y="137"/>
                </a:cxn>
                <a:cxn ang="0">
                  <a:pos x="256" y="156"/>
                </a:cxn>
                <a:cxn ang="0">
                  <a:pos x="279" y="181"/>
                </a:cxn>
                <a:cxn ang="0">
                  <a:pos x="300" y="165"/>
                </a:cxn>
                <a:cxn ang="0">
                  <a:pos x="322" y="192"/>
                </a:cxn>
                <a:cxn ang="0">
                  <a:pos x="343" y="198"/>
                </a:cxn>
                <a:cxn ang="0">
                  <a:pos x="366" y="187"/>
                </a:cxn>
                <a:cxn ang="0">
                  <a:pos x="387" y="212"/>
                </a:cxn>
                <a:cxn ang="0">
                  <a:pos x="407" y="216"/>
                </a:cxn>
                <a:cxn ang="0">
                  <a:pos x="429" y="218"/>
                </a:cxn>
                <a:cxn ang="0">
                  <a:pos x="449" y="231"/>
                </a:cxn>
                <a:cxn ang="0">
                  <a:pos x="472" y="247"/>
                </a:cxn>
                <a:cxn ang="0">
                  <a:pos x="493" y="269"/>
                </a:cxn>
                <a:cxn ang="0">
                  <a:pos x="515" y="258"/>
                </a:cxn>
                <a:cxn ang="0">
                  <a:pos x="537" y="274"/>
                </a:cxn>
                <a:cxn ang="0">
                  <a:pos x="557" y="272"/>
                </a:cxn>
                <a:cxn ang="0">
                  <a:pos x="579" y="289"/>
                </a:cxn>
                <a:cxn ang="0">
                  <a:pos x="601" y="287"/>
                </a:cxn>
                <a:cxn ang="0">
                  <a:pos x="601" y="255"/>
                </a:cxn>
                <a:cxn ang="0">
                  <a:pos x="580" y="251"/>
                </a:cxn>
                <a:cxn ang="0">
                  <a:pos x="557" y="247"/>
                </a:cxn>
                <a:cxn ang="0">
                  <a:pos x="535" y="227"/>
                </a:cxn>
                <a:cxn ang="0">
                  <a:pos x="515" y="225"/>
                </a:cxn>
                <a:cxn ang="0">
                  <a:pos x="494" y="227"/>
                </a:cxn>
                <a:cxn ang="0">
                  <a:pos x="474" y="206"/>
                </a:cxn>
                <a:cxn ang="0">
                  <a:pos x="449" y="191"/>
                </a:cxn>
                <a:cxn ang="0">
                  <a:pos x="429" y="165"/>
                </a:cxn>
                <a:cxn ang="0">
                  <a:pos x="409" y="176"/>
                </a:cxn>
                <a:cxn ang="0">
                  <a:pos x="387" y="149"/>
                </a:cxn>
                <a:cxn ang="0">
                  <a:pos x="366" y="144"/>
                </a:cxn>
                <a:cxn ang="0">
                  <a:pos x="345" y="125"/>
                </a:cxn>
                <a:cxn ang="0">
                  <a:pos x="325" y="132"/>
                </a:cxn>
                <a:cxn ang="0">
                  <a:pos x="302" y="95"/>
                </a:cxn>
                <a:cxn ang="0">
                  <a:pos x="278" y="95"/>
                </a:cxn>
                <a:cxn ang="0">
                  <a:pos x="259" y="86"/>
                </a:cxn>
                <a:cxn ang="0">
                  <a:pos x="237" y="82"/>
                </a:cxn>
                <a:cxn ang="0">
                  <a:pos x="214" y="72"/>
                </a:cxn>
                <a:cxn ang="0">
                  <a:pos x="193" y="54"/>
                </a:cxn>
                <a:cxn ang="0">
                  <a:pos x="172" y="33"/>
                </a:cxn>
                <a:cxn ang="0">
                  <a:pos x="152" y="60"/>
                </a:cxn>
                <a:cxn ang="0">
                  <a:pos x="129" y="23"/>
                </a:cxn>
                <a:cxn ang="0">
                  <a:pos x="110" y="14"/>
                </a:cxn>
                <a:cxn ang="0">
                  <a:pos x="84" y="31"/>
                </a:cxn>
                <a:cxn ang="0">
                  <a:pos x="66" y="16"/>
                </a:cxn>
                <a:cxn ang="0">
                  <a:pos x="43" y="27"/>
                </a:cxn>
                <a:cxn ang="0">
                  <a:pos x="22" y="0"/>
                </a:cxn>
                <a:cxn ang="0">
                  <a:pos x="0" y="34"/>
                </a:cxn>
                <a:cxn ang="0">
                  <a:pos x="0" y="90"/>
                </a:cxn>
              </a:cxnLst>
              <a:rect l="0" t="0" r="r" b="b"/>
              <a:pathLst>
                <a:path w="601" h="289">
                  <a:moveTo>
                    <a:pt x="0" y="90"/>
                  </a:moveTo>
                  <a:lnTo>
                    <a:pt x="22" y="119"/>
                  </a:lnTo>
                  <a:lnTo>
                    <a:pt x="43" y="111"/>
                  </a:lnTo>
                  <a:lnTo>
                    <a:pt x="62" y="97"/>
                  </a:lnTo>
                  <a:lnTo>
                    <a:pt x="86" y="84"/>
                  </a:lnTo>
                  <a:lnTo>
                    <a:pt x="108" y="99"/>
                  </a:lnTo>
                  <a:lnTo>
                    <a:pt x="130" y="105"/>
                  </a:lnTo>
                  <a:lnTo>
                    <a:pt x="152" y="160"/>
                  </a:lnTo>
                  <a:lnTo>
                    <a:pt x="170" y="121"/>
                  </a:lnTo>
                  <a:lnTo>
                    <a:pt x="194" y="138"/>
                  </a:lnTo>
                  <a:lnTo>
                    <a:pt x="214" y="142"/>
                  </a:lnTo>
                  <a:lnTo>
                    <a:pt x="235" y="137"/>
                  </a:lnTo>
                  <a:lnTo>
                    <a:pt x="256" y="156"/>
                  </a:lnTo>
                  <a:lnTo>
                    <a:pt x="279" y="181"/>
                  </a:lnTo>
                  <a:lnTo>
                    <a:pt x="300" y="165"/>
                  </a:lnTo>
                  <a:lnTo>
                    <a:pt x="322" y="192"/>
                  </a:lnTo>
                  <a:lnTo>
                    <a:pt x="343" y="198"/>
                  </a:lnTo>
                  <a:lnTo>
                    <a:pt x="366" y="187"/>
                  </a:lnTo>
                  <a:lnTo>
                    <a:pt x="387" y="212"/>
                  </a:lnTo>
                  <a:lnTo>
                    <a:pt x="407" y="216"/>
                  </a:lnTo>
                  <a:lnTo>
                    <a:pt x="429" y="218"/>
                  </a:lnTo>
                  <a:lnTo>
                    <a:pt x="449" y="231"/>
                  </a:lnTo>
                  <a:lnTo>
                    <a:pt x="472" y="247"/>
                  </a:lnTo>
                  <a:lnTo>
                    <a:pt x="493" y="269"/>
                  </a:lnTo>
                  <a:lnTo>
                    <a:pt x="515" y="258"/>
                  </a:lnTo>
                  <a:lnTo>
                    <a:pt x="537" y="274"/>
                  </a:lnTo>
                  <a:lnTo>
                    <a:pt x="557" y="272"/>
                  </a:lnTo>
                  <a:lnTo>
                    <a:pt x="579" y="289"/>
                  </a:lnTo>
                  <a:lnTo>
                    <a:pt x="601" y="287"/>
                  </a:lnTo>
                  <a:lnTo>
                    <a:pt x="601" y="255"/>
                  </a:lnTo>
                  <a:lnTo>
                    <a:pt x="580" y="251"/>
                  </a:lnTo>
                  <a:lnTo>
                    <a:pt x="557" y="247"/>
                  </a:lnTo>
                  <a:lnTo>
                    <a:pt x="535" y="227"/>
                  </a:lnTo>
                  <a:lnTo>
                    <a:pt x="515" y="225"/>
                  </a:lnTo>
                  <a:lnTo>
                    <a:pt x="494" y="227"/>
                  </a:lnTo>
                  <a:lnTo>
                    <a:pt x="474" y="206"/>
                  </a:lnTo>
                  <a:lnTo>
                    <a:pt x="449" y="191"/>
                  </a:lnTo>
                  <a:lnTo>
                    <a:pt x="429" y="165"/>
                  </a:lnTo>
                  <a:lnTo>
                    <a:pt x="409" y="176"/>
                  </a:lnTo>
                  <a:lnTo>
                    <a:pt x="387" y="149"/>
                  </a:lnTo>
                  <a:lnTo>
                    <a:pt x="366" y="144"/>
                  </a:lnTo>
                  <a:lnTo>
                    <a:pt x="345" y="125"/>
                  </a:lnTo>
                  <a:lnTo>
                    <a:pt x="325" y="132"/>
                  </a:lnTo>
                  <a:lnTo>
                    <a:pt x="302" y="95"/>
                  </a:lnTo>
                  <a:lnTo>
                    <a:pt x="278" y="95"/>
                  </a:lnTo>
                  <a:lnTo>
                    <a:pt x="259" y="86"/>
                  </a:lnTo>
                  <a:lnTo>
                    <a:pt x="237" y="82"/>
                  </a:lnTo>
                  <a:lnTo>
                    <a:pt x="214" y="72"/>
                  </a:lnTo>
                  <a:lnTo>
                    <a:pt x="193" y="54"/>
                  </a:lnTo>
                  <a:lnTo>
                    <a:pt x="172" y="33"/>
                  </a:lnTo>
                  <a:lnTo>
                    <a:pt x="152" y="60"/>
                  </a:lnTo>
                  <a:lnTo>
                    <a:pt x="129" y="23"/>
                  </a:lnTo>
                  <a:lnTo>
                    <a:pt x="110" y="14"/>
                  </a:lnTo>
                  <a:lnTo>
                    <a:pt x="84" y="31"/>
                  </a:lnTo>
                  <a:lnTo>
                    <a:pt x="66" y="16"/>
                  </a:lnTo>
                  <a:lnTo>
                    <a:pt x="43" y="27"/>
                  </a:lnTo>
                  <a:lnTo>
                    <a:pt x="22" y="0"/>
                  </a:lnTo>
                  <a:lnTo>
                    <a:pt x="0" y="34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48000">
                <a:alpha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it-IT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65636" name="Group 120"/>
          <p:cNvGrpSpPr>
            <a:grpSpLocks/>
          </p:cNvGrpSpPr>
          <p:nvPr/>
        </p:nvGrpSpPr>
        <p:grpSpPr bwMode="auto">
          <a:xfrm>
            <a:off x="1122363" y="1284288"/>
            <a:ext cx="7664450" cy="4427537"/>
            <a:chOff x="707" y="809"/>
            <a:chExt cx="4828" cy="2789"/>
          </a:xfrm>
        </p:grpSpPr>
        <p:sp>
          <p:nvSpPr>
            <p:cNvPr id="137" name="Text Box 121"/>
            <p:cNvSpPr txBox="1">
              <a:spLocks noChangeArrowheads="1"/>
            </p:cNvSpPr>
            <p:nvPr/>
          </p:nvSpPr>
          <p:spPr bwMode="auto">
            <a:xfrm>
              <a:off x="4729" y="954"/>
              <a:ext cx="80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 b="1">
                  <a:solidFill>
                    <a:srgbClr val="FF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Germany</a:t>
              </a:r>
            </a:p>
          </p:txBody>
        </p:sp>
        <p:grpSp>
          <p:nvGrpSpPr>
            <p:cNvPr id="65651" name="Group 122"/>
            <p:cNvGrpSpPr>
              <a:grpSpLocks noChangeAspect="1"/>
            </p:cNvGrpSpPr>
            <p:nvPr/>
          </p:nvGrpSpPr>
          <p:grpSpPr bwMode="auto">
            <a:xfrm>
              <a:off x="707" y="809"/>
              <a:ext cx="4781" cy="2789"/>
              <a:chOff x="718" y="809"/>
              <a:chExt cx="4781" cy="2789"/>
            </a:xfrm>
          </p:grpSpPr>
          <p:sp>
            <p:nvSpPr>
              <p:cNvPr id="139" name="AutoShape 123"/>
              <p:cNvSpPr>
                <a:spLocks noChangeAspect="1" noChangeArrowheads="1" noTextEdit="1"/>
              </p:cNvSpPr>
              <p:nvPr/>
            </p:nvSpPr>
            <p:spPr bwMode="auto">
              <a:xfrm>
                <a:off x="718" y="809"/>
                <a:ext cx="4781" cy="2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40" name="Freeform 124"/>
              <p:cNvSpPr>
                <a:spLocks/>
              </p:cNvSpPr>
              <p:nvPr/>
            </p:nvSpPr>
            <p:spPr bwMode="auto">
              <a:xfrm>
                <a:off x="726" y="817"/>
                <a:ext cx="4759" cy="2769"/>
              </a:xfrm>
              <a:custGeom>
                <a:avLst/>
                <a:gdLst/>
                <a:ahLst/>
                <a:cxnLst>
                  <a:cxn ang="0">
                    <a:pos x="23" y="163"/>
                  </a:cxn>
                  <a:cxn ang="0">
                    <a:pos x="42" y="115"/>
                  </a:cxn>
                  <a:cxn ang="0">
                    <a:pos x="64" y="158"/>
                  </a:cxn>
                  <a:cxn ang="0">
                    <a:pos x="86" y="121"/>
                  </a:cxn>
                  <a:cxn ang="0">
                    <a:pos x="107" y="100"/>
                  </a:cxn>
                  <a:cxn ang="0">
                    <a:pos x="129" y="109"/>
                  </a:cxn>
                  <a:cxn ang="0">
                    <a:pos x="151" y="213"/>
                  </a:cxn>
                  <a:cxn ang="0">
                    <a:pos x="173" y="137"/>
                  </a:cxn>
                  <a:cxn ang="0">
                    <a:pos x="194" y="154"/>
                  </a:cxn>
                  <a:cxn ang="0">
                    <a:pos x="215" y="165"/>
                  </a:cxn>
                  <a:cxn ang="0">
                    <a:pos x="237" y="167"/>
                  </a:cxn>
                  <a:cxn ang="0">
                    <a:pos x="259" y="174"/>
                  </a:cxn>
                  <a:cxn ang="0">
                    <a:pos x="279" y="186"/>
                  </a:cxn>
                  <a:cxn ang="0">
                    <a:pos x="300" y="180"/>
                  </a:cxn>
                  <a:cxn ang="0">
                    <a:pos x="321" y="210"/>
                  </a:cxn>
                  <a:cxn ang="0">
                    <a:pos x="345" y="214"/>
                  </a:cxn>
                  <a:cxn ang="0">
                    <a:pos x="365" y="217"/>
                  </a:cxn>
                  <a:cxn ang="0">
                    <a:pos x="386" y="219"/>
                  </a:cxn>
                  <a:cxn ang="0">
                    <a:pos x="408" y="234"/>
                  </a:cxn>
                  <a:cxn ang="0">
                    <a:pos x="429" y="237"/>
                  </a:cxn>
                  <a:cxn ang="0">
                    <a:pos x="451" y="252"/>
                  </a:cxn>
                  <a:cxn ang="0">
                    <a:pos x="472" y="274"/>
                  </a:cxn>
                  <a:cxn ang="0">
                    <a:pos x="494" y="304"/>
                  </a:cxn>
                  <a:cxn ang="0">
                    <a:pos x="515" y="295"/>
                  </a:cxn>
                  <a:cxn ang="0">
                    <a:pos x="537" y="310"/>
                  </a:cxn>
                  <a:cxn ang="0">
                    <a:pos x="559" y="323"/>
                  </a:cxn>
                  <a:cxn ang="0">
                    <a:pos x="580" y="336"/>
                  </a:cxn>
                  <a:cxn ang="0">
                    <a:pos x="603" y="351"/>
                  </a:cxn>
                  <a:cxn ang="0">
                    <a:pos x="601" y="273"/>
                  </a:cxn>
                  <a:cxn ang="0">
                    <a:pos x="579" y="270"/>
                  </a:cxn>
                  <a:cxn ang="0">
                    <a:pos x="538" y="250"/>
                  </a:cxn>
                  <a:cxn ang="0">
                    <a:pos x="515" y="246"/>
                  </a:cxn>
                  <a:cxn ang="0">
                    <a:pos x="494" y="240"/>
                  </a:cxn>
                  <a:cxn ang="0">
                    <a:pos x="473" y="227"/>
                  </a:cxn>
                  <a:cxn ang="0">
                    <a:pos x="451" y="217"/>
                  </a:cxn>
                  <a:cxn ang="0">
                    <a:pos x="430" y="186"/>
                  </a:cxn>
                  <a:cxn ang="0">
                    <a:pos x="408" y="196"/>
                  </a:cxn>
                  <a:cxn ang="0">
                    <a:pos x="387" y="169"/>
                  </a:cxn>
                  <a:cxn ang="0">
                    <a:pos x="365" y="162"/>
                  </a:cxn>
                  <a:cxn ang="0">
                    <a:pos x="344" y="151"/>
                  </a:cxn>
                  <a:cxn ang="0">
                    <a:pos x="323" y="146"/>
                  </a:cxn>
                  <a:cxn ang="0">
                    <a:pos x="300" y="115"/>
                  </a:cxn>
                  <a:cxn ang="0">
                    <a:pos x="279" y="115"/>
                  </a:cxn>
                  <a:cxn ang="0">
                    <a:pos x="258" y="109"/>
                  </a:cxn>
                  <a:cxn ang="0">
                    <a:pos x="237" y="102"/>
                  </a:cxn>
                  <a:cxn ang="0">
                    <a:pos x="215" y="98"/>
                  </a:cxn>
                  <a:cxn ang="0">
                    <a:pos x="195" y="75"/>
                  </a:cxn>
                  <a:cxn ang="0">
                    <a:pos x="172" y="53"/>
                  </a:cxn>
                  <a:cxn ang="0">
                    <a:pos x="150" y="95"/>
                  </a:cxn>
                  <a:cxn ang="0">
                    <a:pos x="129" y="50"/>
                  </a:cxn>
                  <a:cxn ang="0">
                    <a:pos x="108" y="34"/>
                  </a:cxn>
                  <a:cxn ang="0">
                    <a:pos x="85" y="50"/>
                  </a:cxn>
                  <a:cxn ang="0">
                    <a:pos x="66" y="37"/>
                  </a:cxn>
                  <a:cxn ang="0">
                    <a:pos x="43" y="41"/>
                  </a:cxn>
                  <a:cxn ang="0">
                    <a:pos x="22" y="0"/>
                  </a:cxn>
                  <a:cxn ang="0">
                    <a:pos x="0" y="52"/>
                  </a:cxn>
                  <a:cxn ang="0">
                    <a:pos x="0" y="211"/>
                  </a:cxn>
                  <a:cxn ang="0">
                    <a:pos x="23" y="163"/>
                  </a:cxn>
                </a:cxnLst>
                <a:rect l="0" t="0" r="r" b="b"/>
                <a:pathLst>
                  <a:path w="603" h="351">
                    <a:moveTo>
                      <a:pt x="23" y="163"/>
                    </a:moveTo>
                    <a:lnTo>
                      <a:pt x="42" y="115"/>
                    </a:lnTo>
                    <a:lnTo>
                      <a:pt x="64" y="158"/>
                    </a:lnTo>
                    <a:lnTo>
                      <a:pt x="86" y="121"/>
                    </a:lnTo>
                    <a:lnTo>
                      <a:pt x="107" y="100"/>
                    </a:lnTo>
                    <a:lnTo>
                      <a:pt x="129" y="109"/>
                    </a:lnTo>
                    <a:lnTo>
                      <a:pt x="151" y="213"/>
                    </a:lnTo>
                    <a:lnTo>
                      <a:pt x="173" y="137"/>
                    </a:lnTo>
                    <a:lnTo>
                      <a:pt x="194" y="154"/>
                    </a:lnTo>
                    <a:lnTo>
                      <a:pt x="215" y="165"/>
                    </a:lnTo>
                    <a:lnTo>
                      <a:pt x="237" y="167"/>
                    </a:lnTo>
                    <a:lnTo>
                      <a:pt x="259" y="174"/>
                    </a:lnTo>
                    <a:lnTo>
                      <a:pt x="279" y="186"/>
                    </a:lnTo>
                    <a:lnTo>
                      <a:pt x="300" y="180"/>
                    </a:lnTo>
                    <a:lnTo>
                      <a:pt x="321" y="210"/>
                    </a:lnTo>
                    <a:lnTo>
                      <a:pt x="345" y="214"/>
                    </a:lnTo>
                    <a:lnTo>
                      <a:pt x="365" y="217"/>
                    </a:lnTo>
                    <a:lnTo>
                      <a:pt x="386" y="219"/>
                    </a:lnTo>
                    <a:lnTo>
                      <a:pt x="408" y="234"/>
                    </a:lnTo>
                    <a:lnTo>
                      <a:pt x="429" y="237"/>
                    </a:lnTo>
                    <a:lnTo>
                      <a:pt x="451" y="252"/>
                    </a:lnTo>
                    <a:lnTo>
                      <a:pt x="472" y="274"/>
                    </a:lnTo>
                    <a:lnTo>
                      <a:pt x="494" y="304"/>
                    </a:lnTo>
                    <a:lnTo>
                      <a:pt x="515" y="295"/>
                    </a:lnTo>
                    <a:lnTo>
                      <a:pt x="537" y="310"/>
                    </a:lnTo>
                    <a:lnTo>
                      <a:pt x="559" y="323"/>
                    </a:lnTo>
                    <a:lnTo>
                      <a:pt x="580" y="336"/>
                    </a:lnTo>
                    <a:lnTo>
                      <a:pt x="603" y="351"/>
                    </a:lnTo>
                    <a:lnTo>
                      <a:pt x="601" y="273"/>
                    </a:lnTo>
                    <a:lnTo>
                      <a:pt x="579" y="270"/>
                    </a:lnTo>
                    <a:lnTo>
                      <a:pt x="538" y="250"/>
                    </a:lnTo>
                    <a:lnTo>
                      <a:pt x="515" y="246"/>
                    </a:lnTo>
                    <a:lnTo>
                      <a:pt x="494" y="240"/>
                    </a:lnTo>
                    <a:lnTo>
                      <a:pt x="473" y="227"/>
                    </a:lnTo>
                    <a:lnTo>
                      <a:pt x="451" y="217"/>
                    </a:lnTo>
                    <a:lnTo>
                      <a:pt x="430" y="186"/>
                    </a:lnTo>
                    <a:lnTo>
                      <a:pt x="408" y="196"/>
                    </a:lnTo>
                    <a:lnTo>
                      <a:pt x="387" y="169"/>
                    </a:lnTo>
                    <a:lnTo>
                      <a:pt x="365" y="162"/>
                    </a:lnTo>
                    <a:lnTo>
                      <a:pt x="344" y="151"/>
                    </a:lnTo>
                    <a:lnTo>
                      <a:pt x="323" y="146"/>
                    </a:lnTo>
                    <a:lnTo>
                      <a:pt x="300" y="115"/>
                    </a:lnTo>
                    <a:lnTo>
                      <a:pt x="279" y="115"/>
                    </a:lnTo>
                    <a:lnTo>
                      <a:pt x="258" y="109"/>
                    </a:lnTo>
                    <a:lnTo>
                      <a:pt x="237" y="102"/>
                    </a:lnTo>
                    <a:lnTo>
                      <a:pt x="215" y="98"/>
                    </a:lnTo>
                    <a:lnTo>
                      <a:pt x="195" y="75"/>
                    </a:lnTo>
                    <a:lnTo>
                      <a:pt x="172" y="53"/>
                    </a:lnTo>
                    <a:lnTo>
                      <a:pt x="150" y="95"/>
                    </a:lnTo>
                    <a:lnTo>
                      <a:pt x="129" y="50"/>
                    </a:lnTo>
                    <a:lnTo>
                      <a:pt x="108" y="34"/>
                    </a:lnTo>
                    <a:lnTo>
                      <a:pt x="85" y="50"/>
                    </a:lnTo>
                    <a:lnTo>
                      <a:pt x="66" y="37"/>
                    </a:lnTo>
                    <a:lnTo>
                      <a:pt x="43" y="41"/>
                    </a:lnTo>
                    <a:lnTo>
                      <a:pt x="22" y="0"/>
                    </a:lnTo>
                    <a:lnTo>
                      <a:pt x="0" y="52"/>
                    </a:lnTo>
                    <a:lnTo>
                      <a:pt x="0" y="211"/>
                    </a:lnTo>
                    <a:lnTo>
                      <a:pt x="23" y="163"/>
                    </a:lnTo>
                    <a:close/>
                  </a:path>
                </a:pathLst>
              </a:custGeom>
              <a:solidFill>
                <a:srgbClr val="F25F61">
                  <a:alpha val="8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141" name="Text Box 125"/>
          <p:cNvSpPr txBox="1">
            <a:spLocks noChangeArrowheads="1"/>
          </p:cNvSpPr>
          <p:nvPr/>
        </p:nvSpPr>
        <p:spPr bwMode="auto">
          <a:xfrm>
            <a:off x="7910513" y="1827213"/>
            <a:ext cx="8874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Spain</a:t>
            </a:r>
          </a:p>
        </p:txBody>
      </p:sp>
      <p:grpSp>
        <p:nvGrpSpPr>
          <p:cNvPr id="10" name="Group 126"/>
          <p:cNvGrpSpPr>
            <a:grpSpLocks/>
          </p:cNvGrpSpPr>
          <p:nvPr/>
        </p:nvGrpSpPr>
        <p:grpSpPr bwMode="auto">
          <a:xfrm>
            <a:off x="684213" y="3984625"/>
            <a:ext cx="4354512" cy="2873375"/>
            <a:chOff x="125" y="2478"/>
            <a:chExt cx="2743" cy="1810"/>
          </a:xfrm>
        </p:grpSpPr>
        <p:pic>
          <p:nvPicPr>
            <p:cNvPr id="65648" name="Picture 12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85" r="35283" b="35970"/>
            <a:stretch>
              <a:fillRect/>
            </a:stretch>
          </p:blipFill>
          <p:spPr bwMode="auto">
            <a:xfrm>
              <a:off x="125" y="2478"/>
              <a:ext cx="2743" cy="1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" name="Freeform 128"/>
            <p:cNvSpPr>
              <a:spLocks/>
            </p:cNvSpPr>
            <p:nvPr/>
          </p:nvSpPr>
          <p:spPr bwMode="auto">
            <a:xfrm>
              <a:off x="125" y="2527"/>
              <a:ext cx="2743" cy="1758"/>
            </a:xfrm>
            <a:custGeom>
              <a:avLst/>
              <a:gdLst/>
              <a:ahLst/>
              <a:cxnLst>
                <a:cxn ang="0">
                  <a:pos x="2630" y="666"/>
                </a:cxn>
                <a:cxn ang="0">
                  <a:pos x="2400" y="525"/>
                </a:cxn>
                <a:cxn ang="0">
                  <a:pos x="2092" y="443"/>
                </a:cxn>
                <a:cxn ang="0">
                  <a:pos x="1697" y="461"/>
                </a:cxn>
                <a:cxn ang="0">
                  <a:pos x="1385" y="653"/>
                </a:cxn>
                <a:cxn ang="0">
                  <a:pos x="1237" y="1050"/>
                </a:cxn>
                <a:cxn ang="0">
                  <a:pos x="1164" y="1285"/>
                </a:cxn>
                <a:cxn ang="0">
                  <a:pos x="1045" y="1398"/>
                </a:cxn>
                <a:cxn ang="0">
                  <a:pos x="784" y="1493"/>
                </a:cxn>
                <a:cxn ang="0">
                  <a:pos x="368" y="1653"/>
                </a:cxn>
                <a:cxn ang="0">
                  <a:pos x="134" y="1716"/>
                </a:cxn>
                <a:cxn ang="0">
                  <a:pos x="0" y="1758"/>
                </a:cxn>
                <a:cxn ang="0">
                  <a:pos x="4" y="1424"/>
                </a:cxn>
                <a:cxn ang="0">
                  <a:pos x="403" y="1202"/>
                </a:cxn>
                <a:cxn ang="0">
                  <a:pos x="789" y="947"/>
                </a:cxn>
                <a:cxn ang="0">
                  <a:pos x="1138" y="350"/>
                </a:cxn>
                <a:cxn ang="0">
                  <a:pos x="1398" y="119"/>
                </a:cxn>
                <a:cxn ang="0">
                  <a:pos x="1597" y="25"/>
                </a:cxn>
                <a:cxn ang="0">
                  <a:pos x="1893" y="0"/>
                </a:cxn>
                <a:cxn ang="0">
                  <a:pos x="2145" y="51"/>
                </a:cxn>
                <a:cxn ang="0">
                  <a:pos x="2409" y="170"/>
                </a:cxn>
                <a:cxn ang="0">
                  <a:pos x="2725" y="431"/>
                </a:cxn>
                <a:cxn ang="0">
                  <a:pos x="2743" y="538"/>
                </a:cxn>
                <a:cxn ang="0">
                  <a:pos x="2704" y="632"/>
                </a:cxn>
                <a:cxn ang="0">
                  <a:pos x="2630" y="666"/>
                </a:cxn>
              </a:cxnLst>
              <a:rect l="0" t="0" r="r" b="b"/>
              <a:pathLst>
                <a:path w="2743" h="1758">
                  <a:moveTo>
                    <a:pt x="2630" y="666"/>
                  </a:moveTo>
                  <a:lnTo>
                    <a:pt x="2400" y="525"/>
                  </a:lnTo>
                  <a:lnTo>
                    <a:pt x="2092" y="443"/>
                  </a:lnTo>
                  <a:lnTo>
                    <a:pt x="1697" y="461"/>
                  </a:lnTo>
                  <a:lnTo>
                    <a:pt x="1385" y="653"/>
                  </a:lnTo>
                  <a:lnTo>
                    <a:pt x="1237" y="1050"/>
                  </a:lnTo>
                  <a:lnTo>
                    <a:pt x="1164" y="1285"/>
                  </a:lnTo>
                  <a:lnTo>
                    <a:pt x="1045" y="1398"/>
                  </a:lnTo>
                  <a:lnTo>
                    <a:pt x="784" y="1493"/>
                  </a:lnTo>
                  <a:lnTo>
                    <a:pt x="368" y="1653"/>
                  </a:lnTo>
                  <a:lnTo>
                    <a:pt x="134" y="1716"/>
                  </a:lnTo>
                  <a:lnTo>
                    <a:pt x="0" y="1758"/>
                  </a:lnTo>
                  <a:lnTo>
                    <a:pt x="4" y="1424"/>
                  </a:lnTo>
                  <a:lnTo>
                    <a:pt x="403" y="1202"/>
                  </a:lnTo>
                  <a:lnTo>
                    <a:pt x="789" y="947"/>
                  </a:lnTo>
                  <a:lnTo>
                    <a:pt x="1138" y="350"/>
                  </a:lnTo>
                  <a:lnTo>
                    <a:pt x="1398" y="119"/>
                  </a:lnTo>
                  <a:lnTo>
                    <a:pt x="1597" y="25"/>
                  </a:lnTo>
                  <a:lnTo>
                    <a:pt x="1893" y="0"/>
                  </a:lnTo>
                  <a:lnTo>
                    <a:pt x="2145" y="51"/>
                  </a:lnTo>
                  <a:lnTo>
                    <a:pt x="2409" y="170"/>
                  </a:lnTo>
                  <a:lnTo>
                    <a:pt x="2725" y="431"/>
                  </a:lnTo>
                  <a:lnTo>
                    <a:pt x="2743" y="538"/>
                  </a:lnTo>
                  <a:lnTo>
                    <a:pt x="2704" y="632"/>
                  </a:lnTo>
                  <a:lnTo>
                    <a:pt x="2630" y="666"/>
                  </a:lnTo>
                  <a:close/>
                </a:path>
              </a:pathLst>
            </a:custGeom>
            <a:solidFill>
              <a:srgbClr val="FF9900">
                <a:alpha val="39999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65639" name="Group 129"/>
          <p:cNvGrpSpPr>
            <a:grpSpLocks/>
          </p:cNvGrpSpPr>
          <p:nvPr/>
        </p:nvGrpSpPr>
        <p:grpSpPr bwMode="auto">
          <a:xfrm>
            <a:off x="1381125" y="1192213"/>
            <a:ext cx="7329488" cy="4137025"/>
            <a:chOff x="870" y="751"/>
            <a:chExt cx="4617" cy="2606"/>
          </a:xfrm>
        </p:grpSpPr>
        <p:sp>
          <p:nvSpPr>
            <p:cNvPr id="146" name="AutoShape 130"/>
            <p:cNvSpPr>
              <a:spLocks noChangeAspect="1" noChangeArrowheads="1" noTextEdit="1"/>
            </p:cNvSpPr>
            <p:nvPr/>
          </p:nvSpPr>
          <p:spPr bwMode="auto">
            <a:xfrm>
              <a:off x="870" y="751"/>
              <a:ext cx="4617" cy="2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it-IT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  <p:grpSp>
          <p:nvGrpSpPr>
            <p:cNvPr id="65642" name="Group 131"/>
            <p:cNvGrpSpPr>
              <a:grpSpLocks/>
            </p:cNvGrpSpPr>
            <p:nvPr/>
          </p:nvGrpSpPr>
          <p:grpSpPr bwMode="auto">
            <a:xfrm>
              <a:off x="876" y="1087"/>
              <a:ext cx="4588" cy="2175"/>
              <a:chOff x="876" y="1087"/>
              <a:chExt cx="4588" cy="2175"/>
            </a:xfrm>
          </p:grpSpPr>
          <p:sp>
            <p:nvSpPr>
              <p:cNvPr id="148" name="Freeform 132"/>
              <p:cNvSpPr>
                <a:spLocks/>
              </p:cNvSpPr>
              <p:nvPr/>
            </p:nvSpPr>
            <p:spPr bwMode="auto">
              <a:xfrm>
                <a:off x="876" y="1087"/>
                <a:ext cx="1536" cy="910"/>
              </a:xfrm>
              <a:custGeom>
                <a:avLst/>
                <a:gdLst/>
                <a:ahLst/>
                <a:cxnLst>
                  <a:cxn ang="0">
                    <a:pos x="0" y="849"/>
                  </a:cxn>
                  <a:cxn ang="0">
                    <a:pos x="181" y="588"/>
                  </a:cxn>
                  <a:cxn ang="0">
                    <a:pos x="346" y="910"/>
                  </a:cxn>
                  <a:cxn ang="0">
                    <a:pos x="497" y="878"/>
                  </a:cxn>
                  <a:cxn ang="0">
                    <a:pos x="685" y="566"/>
                  </a:cxn>
                  <a:cxn ang="0">
                    <a:pos x="864" y="535"/>
                  </a:cxn>
                  <a:cxn ang="0">
                    <a:pos x="1034" y="897"/>
                  </a:cxn>
                  <a:cxn ang="0">
                    <a:pos x="1205" y="764"/>
                  </a:cxn>
                  <a:cxn ang="0">
                    <a:pos x="1363" y="856"/>
                  </a:cxn>
                  <a:cxn ang="0">
                    <a:pos x="1536" y="641"/>
                  </a:cxn>
                  <a:cxn ang="0">
                    <a:pos x="1530" y="146"/>
                  </a:cxn>
                  <a:cxn ang="0">
                    <a:pos x="1358" y="270"/>
                  </a:cxn>
                  <a:cxn ang="0">
                    <a:pos x="1197" y="124"/>
                  </a:cxn>
                  <a:cxn ang="0">
                    <a:pos x="1024" y="410"/>
                  </a:cxn>
                  <a:cxn ang="0">
                    <a:pos x="857" y="38"/>
                  </a:cxn>
                  <a:cxn ang="0">
                    <a:pos x="680" y="11"/>
                  </a:cxn>
                  <a:cxn ang="0">
                    <a:pos x="502" y="259"/>
                  </a:cxn>
                  <a:cxn ang="0">
                    <a:pos x="346" y="291"/>
                  </a:cxn>
                  <a:cxn ang="0">
                    <a:pos x="174" y="0"/>
                  </a:cxn>
                  <a:cxn ang="0">
                    <a:pos x="1" y="221"/>
                  </a:cxn>
                  <a:cxn ang="0">
                    <a:pos x="0" y="849"/>
                  </a:cxn>
                </a:cxnLst>
                <a:rect l="0" t="0" r="r" b="b"/>
                <a:pathLst>
                  <a:path w="1536" h="910">
                    <a:moveTo>
                      <a:pt x="0" y="849"/>
                    </a:moveTo>
                    <a:lnTo>
                      <a:pt x="181" y="588"/>
                    </a:lnTo>
                    <a:lnTo>
                      <a:pt x="346" y="910"/>
                    </a:lnTo>
                    <a:lnTo>
                      <a:pt x="497" y="878"/>
                    </a:lnTo>
                    <a:lnTo>
                      <a:pt x="685" y="566"/>
                    </a:lnTo>
                    <a:lnTo>
                      <a:pt x="864" y="535"/>
                    </a:lnTo>
                    <a:lnTo>
                      <a:pt x="1034" y="897"/>
                    </a:lnTo>
                    <a:lnTo>
                      <a:pt x="1205" y="764"/>
                    </a:lnTo>
                    <a:lnTo>
                      <a:pt x="1363" y="856"/>
                    </a:lnTo>
                    <a:lnTo>
                      <a:pt x="1536" y="641"/>
                    </a:lnTo>
                    <a:lnTo>
                      <a:pt x="1530" y="146"/>
                    </a:lnTo>
                    <a:lnTo>
                      <a:pt x="1358" y="270"/>
                    </a:lnTo>
                    <a:lnTo>
                      <a:pt x="1197" y="124"/>
                    </a:lnTo>
                    <a:lnTo>
                      <a:pt x="1024" y="410"/>
                    </a:lnTo>
                    <a:lnTo>
                      <a:pt x="857" y="38"/>
                    </a:lnTo>
                    <a:lnTo>
                      <a:pt x="680" y="11"/>
                    </a:lnTo>
                    <a:lnTo>
                      <a:pt x="502" y="259"/>
                    </a:lnTo>
                    <a:lnTo>
                      <a:pt x="346" y="291"/>
                    </a:lnTo>
                    <a:lnTo>
                      <a:pt x="174" y="0"/>
                    </a:lnTo>
                    <a:lnTo>
                      <a:pt x="1" y="221"/>
                    </a:lnTo>
                    <a:lnTo>
                      <a:pt x="0" y="849"/>
                    </a:lnTo>
                    <a:close/>
                  </a:path>
                </a:pathLst>
              </a:custGeom>
              <a:solidFill>
                <a:srgbClr val="615E5D">
                  <a:alpha val="8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49" name="Freeform 133"/>
              <p:cNvSpPr>
                <a:spLocks/>
              </p:cNvSpPr>
              <p:nvPr/>
            </p:nvSpPr>
            <p:spPr bwMode="auto">
              <a:xfrm>
                <a:off x="2732" y="1775"/>
                <a:ext cx="1382" cy="975"/>
              </a:xfrm>
              <a:custGeom>
                <a:avLst/>
                <a:gdLst/>
                <a:ahLst/>
                <a:cxnLst>
                  <a:cxn ang="0">
                    <a:pos x="1382" y="909"/>
                  </a:cxn>
                  <a:cxn ang="0">
                    <a:pos x="1374" y="779"/>
                  </a:cxn>
                  <a:cxn ang="0">
                    <a:pos x="1217" y="792"/>
                  </a:cxn>
                  <a:cxn ang="0">
                    <a:pos x="1042" y="524"/>
                  </a:cxn>
                  <a:cxn ang="0">
                    <a:pos x="856" y="463"/>
                  </a:cxn>
                  <a:cxn ang="0">
                    <a:pos x="695" y="458"/>
                  </a:cxn>
                  <a:cxn ang="0">
                    <a:pos x="533" y="506"/>
                  </a:cxn>
                  <a:cxn ang="0">
                    <a:pos x="383" y="108"/>
                  </a:cxn>
                  <a:cxn ang="0">
                    <a:pos x="194" y="307"/>
                  </a:cxn>
                  <a:cxn ang="0">
                    <a:pos x="6" y="0"/>
                  </a:cxn>
                  <a:cxn ang="0">
                    <a:pos x="0" y="286"/>
                  </a:cxn>
                  <a:cxn ang="0">
                    <a:pos x="189" y="856"/>
                  </a:cxn>
                  <a:cxn ang="0">
                    <a:pos x="370" y="375"/>
                  </a:cxn>
                  <a:cxn ang="0">
                    <a:pos x="533" y="711"/>
                  </a:cxn>
                  <a:cxn ang="0">
                    <a:pos x="706" y="722"/>
                  </a:cxn>
                  <a:cxn ang="0">
                    <a:pos x="867" y="781"/>
                  </a:cxn>
                  <a:cxn ang="0">
                    <a:pos x="1039" y="824"/>
                  </a:cxn>
                  <a:cxn ang="0">
                    <a:pos x="1212" y="975"/>
                  </a:cxn>
                </a:cxnLst>
                <a:rect l="0" t="0" r="r" b="b"/>
                <a:pathLst>
                  <a:path w="1382" h="975">
                    <a:moveTo>
                      <a:pt x="1382" y="909"/>
                    </a:moveTo>
                    <a:lnTo>
                      <a:pt x="1374" y="779"/>
                    </a:lnTo>
                    <a:lnTo>
                      <a:pt x="1217" y="792"/>
                    </a:lnTo>
                    <a:lnTo>
                      <a:pt x="1042" y="524"/>
                    </a:lnTo>
                    <a:lnTo>
                      <a:pt x="856" y="463"/>
                    </a:lnTo>
                    <a:lnTo>
                      <a:pt x="695" y="458"/>
                    </a:lnTo>
                    <a:lnTo>
                      <a:pt x="533" y="506"/>
                    </a:lnTo>
                    <a:lnTo>
                      <a:pt x="383" y="108"/>
                    </a:lnTo>
                    <a:lnTo>
                      <a:pt x="194" y="307"/>
                    </a:lnTo>
                    <a:lnTo>
                      <a:pt x="6" y="0"/>
                    </a:lnTo>
                    <a:lnTo>
                      <a:pt x="0" y="286"/>
                    </a:lnTo>
                    <a:lnTo>
                      <a:pt x="189" y="856"/>
                    </a:lnTo>
                    <a:lnTo>
                      <a:pt x="370" y="375"/>
                    </a:lnTo>
                    <a:lnTo>
                      <a:pt x="533" y="711"/>
                    </a:lnTo>
                    <a:lnTo>
                      <a:pt x="706" y="722"/>
                    </a:lnTo>
                    <a:lnTo>
                      <a:pt x="867" y="781"/>
                    </a:lnTo>
                    <a:lnTo>
                      <a:pt x="1039" y="824"/>
                    </a:lnTo>
                    <a:lnTo>
                      <a:pt x="1212" y="975"/>
                    </a:lnTo>
                  </a:path>
                </a:pathLst>
              </a:custGeom>
              <a:solidFill>
                <a:srgbClr val="615E5D">
                  <a:alpha val="8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50" name="Rectangle 134"/>
              <p:cNvSpPr>
                <a:spLocks noChangeArrowheads="1"/>
              </p:cNvSpPr>
              <p:nvPr/>
            </p:nvSpPr>
            <p:spPr bwMode="auto">
              <a:xfrm>
                <a:off x="4247" y="2626"/>
                <a:ext cx="56" cy="168"/>
              </a:xfrm>
              <a:prstGeom prst="rect">
                <a:avLst/>
              </a:prstGeom>
              <a:solidFill>
                <a:srgbClr val="5F5F5F">
                  <a:alpha val="80000"/>
                </a:srgb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51" name="Freeform 135"/>
              <p:cNvSpPr>
                <a:spLocks/>
              </p:cNvSpPr>
              <p:nvPr/>
            </p:nvSpPr>
            <p:spPr bwMode="auto">
              <a:xfrm>
                <a:off x="5286" y="2982"/>
                <a:ext cx="178" cy="280"/>
              </a:xfrm>
              <a:custGeom>
                <a:avLst/>
                <a:gdLst/>
                <a:ahLst/>
                <a:cxnLst>
                  <a:cxn ang="0">
                    <a:pos x="0" y="237"/>
                  </a:cxn>
                  <a:cxn ang="0">
                    <a:pos x="167" y="280"/>
                  </a:cxn>
                  <a:cxn ang="0">
                    <a:pos x="178" y="0"/>
                  </a:cxn>
                  <a:cxn ang="0">
                    <a:pos x="0" y="33"/>
                  </a:cxn>
                  <a:cxn ang="0">
                    <a:pos x="0" y="237"/>
                  </a:cxn>
                </a:cxnLst>
                <a:rect l="0" t="0" r="r" b="b"/>
                <a:pathLst>
                  <a:path w="178" h="280">
                    <a:moveTo>
                      <a:pt x="0" y="237"/>
                    </a:moveTo>
                    <a:lnTo>
                      <a:pt x="167" y="280"/>
                    </a:lnTo>
                    <a:lnTo>
                      <a:pt x="178" y="0"/>
                    </a:lnTo>
                    <a:lnTo>
                      <a:pt x="0" y="33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5F5F5F">
                  <a:alpha val="80000"/>
                </a:srgbClr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52" name="Rectangle 136"/>
              <p:cNvSpPr>
                <a:spLocks noChangeArrowheads="1"/>
              </p:cNvSpPr>
              <p:nvPr/>
            </p:nvSpPr>
            <p:spPr bwMode="auto">
              <a:xfrm>
                <a:off x="4592" y="2824"/>
                <a:ext cx="62" cy="400"/>
              </a:xfrm>
              <a:prstGeom prst="rect">
                <a:avLst/>
              </a:prstGeom>
              <a:solidFill>
                <a:srgbClr val="5F5F5F">
                  <a:alpha val="80000"/>
                </a:srgb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it-IT" sz="2000" b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153" name="Text Box 138"/>
          <p:cNvSpPr txBox="1">
            <a:spLocks noChangeArrowheads="1"/>
          </p:cNvSpPr>
          <p:nvPr/>
        </p:nvSpPr>
        <p:spPr bwMode="auto">
          <a:xfrm>
            <a:off x="1535113" y="401638"/>
            <a:ext cx="4486275" cy="946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8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Area covered:</a:t>
            </a:r>
          </a:p>
          <a:p>
            <a:pPr algn="ctr" eaLnBrk="1" hangingPunct="1"/>
            <a:r>
              <a:rPr lang="it-IT" sz="28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More than 3000 km-long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136775" y="3376613"/>
            <a:ext cx="635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>
                <a:solidFill>
                  <a:srgbClr val="242729"/>
                </a:solidFill>
                <a:ea typeface="ＭＳ Ｐゴシック" pitchFamily="-106" charset="-128"/>
              </a:rPr>
              <a:t>Ba/Nb</a:t>
            </a:r>
            <a:endParaRPr lang="it-IT" sz="2000" b="1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987425" y="234950"/>
            <a:ext cx="7815263" cy="5975350"/>
          </a:xfrm>
          <a:prstGeom prst="rect">
            <a:avLst/>
          </a:prstGeom>
          <a:solidFill>
            <a:schemeClr val="bg1"/>
          </a:solidFill>
          <a:ln w="28575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987425" y="234950"/>
            <a:ext cx="7815263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987425" y="5605463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987425" y="5246688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987425" y="5002213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987425" y="4822825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987425" y="4654550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987425" y="4525963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987425" y="4411663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987425" y="4308475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>
            <a:off x="987425" y="4217988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987425" y="3614738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987425" y="3254375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>
            <a:off x="987425" y="3009900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>
            <a:off x="987425" y="2830513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987425" y="2676525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987425" y="2535238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>
            <a:off x="987425" y="2419350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1" name="Line 22"/>
          <p:cNvSpPr>
            <a:spLocks noChangeShapeType="1"/>
          </p:cNvSpPr>
          <p:nvPr/>
        </p:nvSpPr>
        <p:spPr bwMode="auto">
          <a:xfrm>
            <a:off x="987425" y="2316163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>
            <a:off x="987425" y="2227263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>
            <a:off x="987425" y="1622425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987425" y="1276350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987425" y="1019175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987425" y="839788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987425" y="684213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987425" y="542925"/>
            <a:ext cx="1000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987425" y="428625"/>
            <a:ext cx="100013" cy="1588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>
            <a:off x="987425" y="325438"/>
            <a:ext cx="1000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987425" y="4217988"/>
            <a:ext cx="138113" cy="3175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>
            <a:off x="987425" y="2227263"/>
            <a:ext cx="138113" cy="15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987425" y="6210300"/>
            <a:ext cx="7815263" cy="1588"/>
          </a:xfrm>
          <a:prstGeom prst="line">
            <a:avLst/>
          </a:prstGeom>
          <a:noFill/>
          <a:ln w="0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 flipV="1">
            <a:off x="112553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5" name="Line 36"/>
          <p:cNvSpPr>
            <a:spLocks noChangeShapeType="1"/>
          </p:cNvSpPr>
          <p:nvPr/>
        </p:nvSpPr>
        <p:spPr bwMode="auto">
          <a:xfrm flipV="1">
            <a:off x="1389063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6" name="Line 37"/>
          <p:cNvSpPr>
            <a:spLocks noChangeShapeType="1"/>
          </p:cNvSpPr>
          <p:nvPr/>
        </p:nvSpPr>
        <p:spPr bwMode="auto">
          <a:xfrm flipV="1">
            <a:off x="166528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V="1">
            <a:off x="1928813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8" name="Line 39"/>
          <p:cNvSpPr>
            <a:spLocks noChangeShapeType="1"/>
          </p:cNvSpPr>
          <p:nvPr/>
        </p:nvSpPr>
        <p:spPr bwMode="auto">
          <a:xfrm flipV="1">
            <a:off x="219233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39" name="Line 40"/>
          <p:cNvSpPr>
            <a:spLocks noChangeShapeType="1"/>
          </p:cNvSpPr>
          <p:nvPr/>
        </p:nvSpPr>
        <p:spPr bwMode="auto">
          <a:xfrm flipV="1">
            <a:off x="2466975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0" name="Line 41"/>
          <p:cNvSpPr>
            <a:spLocks noChangeShapeType="1"/>
          </p:cNvSpPr>
          <p:nvPr/>
        </p:nvSpPr>
        <p:spPr bwMode="auto">
          <a:xfrm flipV="1">
            <a:off x="2743200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1" name="Line 42"/>
          <p:cNvSpPr>
            <a:spLocks noChangeShapeType="1"/>
          </p:cNvSpPr>
          <p:nvPr/>
        </p:nvSpPr>
        <p:spPr bwMode="auto">
          <a:xfrm flipV="1">
            <a:off x="3006725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2" name="Line 43"/>
          <p:cNvSpPr>
            <a:spLocks noChangeShapeType="1"/>
          </p:cNvSpPr>
          <p:nvPr/>
        </p:nvSpPr>
        <p:spPr bwMode="auto">
          <a:xfrm flipV="1">
            <a:off x="3282950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3" name="Line 44"/>
          <p:cNvSpPr>
            <a:spLocks noChangeShapeType="1"/>
          </p:cNvSpPr>
          <p:nvPr/>
        </p:nvSpPr>
        <p:spPr bwMode="auto">
          <a:xfrm flipV="1">
            <a:off x="3546475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4" name="Line 45"/>
          <p:cNvSpPr>
            <a:spLocks noChangeShapeType="1"/>
          </p:cNvSpPr>
          <p:nvPr/>
        </p:nvSpPr>
        <p:spPr bwMode="auto">
          <a:xfrm flipV="1">
            <a:off x="3810000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5" name="Line 46"/>
          <p:cNvSpPr>
            <a:spLocks noChangeShapeType="1"/>
          </p:cNvSpPr>
          <p:nvPr/>
        </p:nvSpPr>
        <p:spPr bwMode="auto">
          <a:xfrm flipV="1">
            <a:off x="4086225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6" name="Line 47"/>
          <p:cNvSpPr>
            <a:spLocks noChangeShapeType="1"/>
          </p:cNvSpPr>
          <p:nvPr/>
        </p:nvSpPr>
        <p:spPr bwMode="auto">
          <a:xfrm flipV="1">
            <a:off x="4362450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7" name="Line 48"/>
          <p:cNvSpPr>
            <a:spLocks noChangeShapeType="1"/>
          </p:cNvSpPr>
          <p:nvPr/>
        </p:nvSpPr>
        <p:spPr bwMode="auto">
          <a:xfrm flipV="1">
            <a:off x="4625975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8" name="Line 49"/>
          <p:cNvSpPr>
            <a:spLocks noChangeShapeType="1"/>
          </p:cNvSpPr>
          <p:nvPr/>
        </p:nvSpPr>
        <p:spPr bwMode="auto">
          <a:xfrm flipV="1">
            <a:off x="4900613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49" name="Line 50"/>
          <p:cNvSpPr>
            <a:spLocks noChangeShapeType="1"/>
          </p:cNvSpPr>
          <p:nvPr/>
        </p:nvSpPr>
        <p:spPr bwMode="auto">
          <a:xfrm flipV="1">
            <a:off x="5164138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0" name="Line 51"/>
          <p:cNvSpPr>
            <a:spLocks noChangeShapeType="1"/>
          </p:cNvSpPr>
          <p:nvPr/>
        </p:nvSpPr>
        <p:spPr bwMode="auto">
          <a:xfrm flipV="1">
            <a:off x="5427663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1" name="Line 52"/>
          <p:cNvSpPr>
            <a:spLocks noChangeShapeType="1"/>
          </p:cNvSpPr>
          <p:nvPr/>
        </p:nvSpPr>
        <p:spPr bwMode="auto">
          <a:xfrm flipV="1">
            <a:off x="571658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2" name="Line 53"/>
          <p:cNvSpPr>
            <a:spLocks noChangeShapeType="1"/>
          </p:cNvSpPr>
          <p:nvPr/>
        </p:nvSpPr>
        <p:spPr bwMode="auto">
          <a:xfrm flipV="1">
            <a:off x="5980113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3" name="Line 54"/>
          <p:cNvSpPr>
            <a:spLocks noChangeShapeType="1"/>
          </p:cNvSpPr>
          <p:nvPr/>
        </p:nvSpPr>
        <p:spPr bwMode="auto">
          <a:xfrm flipV="1">
            <a:off x="624363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4" name="Line 55"/>
          <p:cNvSpPr>
            <a:spLocks noChangeShapeType="1"/>
          </p:cNvSpPr>
          <p:nvPr/>
        </p:nvSpPr>
        <p:spPr bwMode="auto">
          <a:xfrm flipV="1">
            <a:off x="6519863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5" name="Line 56"/>
          <p:cNvSpPr>
            <a:spLocks noChangeShapeType="1"/>
          </p:cNvSpPr>
          <p:nvPr/>
        </p:nvSpPr>
        <p:spPr bwMode="auto">
          <a:xfrm flipV="1">
            <a:off x="678338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6" name="Line 57"/>
          <p:cNvSpPr>
            <a:spLocks noChangeShapeType="1"/>
          </p:cNvSpPr>
          <p:nvPr/>
        </p:nvSpPr>
        <p:spPr bwMode="auto">
          <a:xfrm flipV="1">
            <a:off x="7046913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7" name="Line 58"/>
          <p:cNvSpPr>
            <a:spLocks noChangeShapeType="1"/>
          </p:cNvSpPr>
          <p:nvPr/>
        </p:nvSpPr>
        <p:spPr bwMode="auto">
          <a:xfrm flipV="1">
            <a:off x="7323138" y="6094413"/>
            <a:ext cx="1587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8" name="Line 59"/>
          <p:cNvSpPr>
            <a:spLocks noChangeShapeType="1"/>
          </p:cNvSpPr>
          <p:nvPr/>
        </p:nvSpPr>
        <p:spPr bwMode="auto">
          <a:xfrm flipV="1">
            <a:off x="7597775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9" name="Line 60"/>
          <p:cNvSpPr>
            <a:spLocks noChangeShapeType="1"/>
          </p:cNvSpPr>
          <p:nvPr/>
        </p:nvSpPr>
        <p:spPr bwMode="auto">
          <a:xfrm flipV="1">
            <a:off x="7861300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0" name="Line 61"/>
          <p:cNvSpPr>
            <a:spLocks noChangeShapeType="1"/>
          </p:cNvSpPr>
          <p:nvPr/>
        </p:nvSpPr>
        <p:spPr bwMode="auto">
          <a:xfrm flipV="1">
            <a:off x="8124825" y="6094413"/>
            <a:ext cx="3175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1" name="Line 62"/>
          <p:cNvSpPr>
            <a:spLocks noChangeShapeType="1"/>
          </p:cNvSpPr>
          <p:nvPr/>
        </p:nvSpPr>
        <p:spPr bwMode="auto">
          <a:xfrm flipV="1">
            <a:off x="8401050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2" name="Line 63"/>
          <p:cNvSpPr>
            <a:spLocks noChangeShapeType="1"/>
          </p:cNvSpPr>
          <p:nvPr/>
        </p:nvSpPr>
        <p:spPr bwMode="auto">
          <a:xfrm flipV="1">
            <a:off x="8664575" y="6094413"/>
            <a:ext cx="1588" cy="115887"/>
          </a:xfrm>
          <a:prstGeom prst="line">
            <a:avLst/>
          </a:prstGeom>
          <a:noFill/>
          <a:ln w="19050" cap="rnd">
            <a:solidFill>
              <a:srgbClr val="242729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3" name="Rectangle 64"/>
          <p:cNvSpPr>
            <a:spLocks noChangeArrowheads="1"/>
          </p:cNvSpPr>
          <p:nvPr/>
        </p:nvSpPr>
        <p:spPr bwMode="auto">
          <a:xfrm>
            <a:off x="979488" y="6419850"/>
            <a:ext cx="2206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Cs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64" name="Rectangle 65"/>
          <p:cNvSpPr>
            <a:spLocks noChangeArrowheads="1"/>
          </p:cNvSpPr>
          <p:nvPr/>
        </p:nvSpPr>
        <p:spPr bwMode="auto">
          <a:xfrm>
            <a:off x="1243013" y="6180138"/>
            <a:ext cx="2476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Rb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65" name="Rectangle 66"/>
          <p:cNvSpPr>
            <a:spLocks noChangeArrowheads="1"/>
          </p:cNvSpPr>
          <p:nvPr/>
        </p:nvSpPr>
        <p:spPr bwMode="auto">
          <a:xfrm>
            <a:off x="1476375" y="6438900"/>
            <a:ext cx="2317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Ba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66" name="Rectangle 67"/>
          <p:cNvSpPr>
            <a:spLocks noChangeArrowheads="1"/>
          </p:cNvSpPr>
          <p:nvPr/>
        </p:nvSpPr>
        <p:spPr bwMode="auto">
          <a:xfrm>
            <a:off x="1774825" y="6188075"/>
            <a:ext cx="2555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Th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67" name="Rectangle 68"/>
          <p:cNvSpPr>
            <a:spLocks noChangeArrowheads="1"/>
          </p:cNvSpPr>
          <p:nvPr/>
        </p:nvSpPr>
        <p:spPr bwMode="auto">
          <a:xfrm>
            <a:off x="2078038" y="6430963"/>
            <a:ext cx="1492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U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68" name="Rectangle 69"/>
          <p:cNvSpPr>
            <a:spLocks noChangeArrowheads="1"/>
          </p:cNvSpPr>
          <p:nvPr/>
        </p:nvSpPr>
        <p:spPr bwMode="auto">
          <a:xfrm>
            <a:off x="2306638" y="6180138"/>
            <a:ext cx="2825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Nb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69" name="Rectangle 70"/>
          <p:cNvSpPr>
            <a:spLocks noChangeArrowheads="1"/>
          </p:cNvSpPr>
          <p:nvPr/>
        </p:nvSpPr>
        <p:spPr bwMode="auto">
          <a:xfrm>
            <a:off x="2586038" y="6430963"/>
            <a:ext cx="2428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Ta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70" name="Rectangle 71"/>
          <p:cNvSpPr>
            <a:spLocks noChangeArrowheads="1"/>
          </p:cNvSpPr>
          <p:nvPr/>
        </p:nvSpPr>
        <p:spPr bwMode="auto">
          <a:xfrm>
            <a:off x="2935288" y="6180138"/>
            <a:ext cx="1238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K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71" name="Rectangle 72"/>
          <p:cNvSpPr>
            <a:spLocks noChangeArrowheads="1"/>
          </p:cNvSpPr>
          <p:nvPr/>
        </p:nvSpPr>
        <p:spPr bwMode="auto">
          <a:xfrm>
            <a:off x="3144838" y="6430963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La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72" name="Rectangle 73"/>
          <p:cNvSpPr>
            <a:spLocks noChangeArrowheads="1"/>
          </p:cNvSpPr>
          <p:nvPr/>
        </p:nvSpPr>
        <p:spPr bwMode="auto">
          <a:xfrm>
            <a:off x="3381375" y="6197600"/>
            <a:ext cx="233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Ce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73" name="Rectangle 74"/>
          <p:cNvSpPr>
            <a:spLocks noChangeArrowheads="1"/>
          </p:cNvSpPr>
          <p:nvPr/>
        </p:nvSpPr>
        <p:spPr bwMode="auto">
          <a:xfrm>
            <a:off x="3652838" y="6438900"/>
            <a:ext cx="2270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Pb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74" name="Rectangle 75"/>
          <p:cNvSpPr>
            <a:spLocks noChangeArrowheads="1"/>
          </p:cNvSpPr>
          <p:nvPr/>
        </p:nvSpPr>
        <p:spPr bwMode="auto">
          <a:xfrm>
            <a:off x="3914775" y="6188075"/>
            <a:ext cx="203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Pr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75" name="Rectangle 76"/>
          <p:cNvSpPr>
            <a:spLocks noChangeArrowheads="1"/>
          </p:cNvSpPr>
          <p:nvPr/>
        </p:nvSpPr>
        <p:spPr bwMode="auto">
          <a:xfrm>
            <a:off x="4219575" y="6430963"/>
            <a:ext cx="238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Sr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76" name="Rectangle 77"/>
          <p:cNvSpPr>
            <a:spLocks noChangeArrowheads="1"/>
          </p:cNvSpPr>
          <p:nvPr/>
        </p:nvSpPr>
        <p:spPr bwMode="auto">
          <a:xfrm>
            <a:off x="4587875" y="6188075"/>
            <a:ext cx="106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P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77" name="Rectangle 78"/>
          <p:cNvSpPr>
            <a:spLocks noChangeArrowheads="1"/>
          </p:cNvSpPr>
          <p:nvPr/>
        </p:nvSpPr>
        <p:spPr bwMode="auto">
          <a:xfrm>
            <a:off x="4718050" y="6446838"/>
            <a:ext cx="2809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Nd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78" name="Rectangle 79"/>
          <p:cNvSpPr>
            <a:spLocks noChangeArrowheads="1"/>
          </p:cNvSpPr>
          <p:nvPr/>
        </p:nvSpPr>
        <p:spPr bwMode="auto">
          <a:xfrm>
            <a:off x="4953000" y="6170613"/>
            <a:ext cx="2984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Sm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79" name="Rectangle 80"/>
          <p:cNvSpPr>
            <a:spLocks noChangeArrowheads="1"/>
          </p:cNvSpPr>
          <p:nvPr/>
        </p:nvSpPr>
        <p:spPr bwMode="auto">
          <a:xfrm>
            <a:off x="5286375" y="6438900"/>
            <a:ext cx="2381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Zr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0" name="Rectangle 81"/>
          <p:cNvSpPr>
            <a:spLocks noChangeArrowheads="1"/>
          </p:cNvSpPr>
          <p:nvPr/>
        </p:nvSpPr>
        <p:spPr bwMode="auto">
          <a:xfrm>
            <a:off x="5546725" y="6188075"/>
            <a:ext cx="2587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Hf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1" name="Rectangle 82"/>
          <p:cNvSpPr>
            <a:spLocks noChangeArrowheads="1"/>
          </p:cNvSpPr>
          <p:nvPr/>
        </p:nvSpPr>
        <p:spPr bwMode="auto">
          <a:xfrm>
            <a:off x="5827713" y="6438900"/>
            <a:ext cx="2333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Eu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2" name="Rectangle 83"/>
          <p:cNvSpPr>
            <a:spLocks noChangeArrowheads="1"/>
          </p:cNvSpPr>
          <p:nvPr/>
        </p:nvSpPr>
        <p:spPr bwMode="auto">
          <a:xfrm>
            <a:off x="6088063" y="6197600"/>
            <a:ext cx="1952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Ti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3" name="Rectangle 84"/>
          <p:cNvSpPr>
            <a:spLocks noChangeArrowheads="1"/>
          </p:cNvSpPr>
          <p:nvPr/>
        </p:nvSpPr>
        <p:spPr bwMode="auto">
          <a:xfrm>
            <a:off x="6324600" y="6456363"/>
            <a:ext cx="257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Gd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4" name="Rectangle 85"/>
          <p:cNvSpPr>
            <a:spLocks noChangeArrowheads="1"/>
          </p:cNvSpPr>
          <p:nvPr/>
        </p:nvSpPr>
        <p:spPr bwMode="auto">
          <a:xfrm>
            <a:off x="6621463" y="6205538"/>
            <a:ext cx="2587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Tb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5" name="Rectangle 86"/>
          <p:cNvSpPr>
            <a:spLocks noChangeArrowheads="1"/>
          </p:cNvSpPr>
          <p:nvPr/>
        </p:nvSpPr>
        <p:spPr bwMode="auto">
          <a:xfrm>
            <a:off x="6894513" y="6446838"/>
            <a:ext cx="2524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Dy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6" name="Rectangle 87"/>
          <p:cNvSpPr>
            <a:spLocks noChangeArrowheads="1"/>
          </p:cNvSpPr>
          <p:nvPr/>
        </p:nvSpPr>
        <p:spPr bwMode="auto">
          <a:xfrm>
            <a:off x="7251700" y="6197600"/>
            <a:ext cx="1285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Y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7" name="Rectangle 88"/>
          <p:cNvSpPr>
            <a:spLocks noChangeArrowheads="1"/>
          </p:cNvSpPr>
          <p:nvPr/>
        </p:nvSpPr>
        <p:spPr bwMode="auto">
          <a:xfrm>
            <a:off x="7443788" y="6430963"/>
            <a:ext cx="2635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Ho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8" name="Rectangle 89"/>
          <p:cNvSpPr>
            <a:spLocks noChangeArrowheads="1"/>
          </p:cNvSpPr>
          <p:nvPr/>
        </p:nvSpPr>
        <p:spPr bwMode="auto">
          <a:xfrm>
            <a:off x="7705725" y="6188075"/>
            <a:ext cx="223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Er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89" name="Rectangle 90"/>
          <p:cNvSpPr>
            <a:spLocks noChangeArrowheads="1"/>
          </p:cNvSpPr>
          <p:nvPr/>
        </p:nvSpPr>
        <p:spPr bwMode="auto">
          <a:xfrm>
            <a:off x="7940675" y="6446838"/>
            <a:ext cx="2952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Tm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0" name="Rectangle 91"/>
          <p:cNvSpPr>
            <a:spLocks noChangeArrowheads="1"/>
          </p:cNvSpPr>
          <p:nvPr/>
        </p:nvSpPr>
        <p:spPr bwMode="auto">
          <a:xfrm>
            <a:off x="8237538" y="6197600"/>
            <a:ext cx="2492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Yb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1" name="Rectangle 92"/>
          <p:cNvSpPr>
            <a:spLocks noChangeArrowheads="1"/>
          </p:cNvSpPr>
          <p:nvPr/>
        </p:nvSpPr>
        <p:spPr bwMode="auto">
          <a:xfrm>
            <a:off x="8507413" y="6438900"/>
            <a:ext cx="2174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Lu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2" name="Rectangle 93"/>
          <p:cNvSpPr>
            <a:spLocks noChangeArrowheads="1"/>
          </p:cNvSpPr>
          <p:nvPr/>
        </p:nvSpPr>
        <p:spPr bwMode="auto">
          <a:xfrm>
            <a:off x="855663" y="6073775"/>
            <a:ext cx="92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1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3" name="Rectangle 94"/>
          <p:cNvSpPr>
            <a:spLocks noChangeArrowheads="1"/>
          </p:cNvSpPr>
          <p:nvPr/>
        </p:nvSpPr>
        <p:spPr bwMode="auto">
          <a:xfrm>
            <a:off x="739775" y="4103688"/>
            <a:ext cx="215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10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4" name="Rectangle 95"/>
          <p:cNvSpPr>
            <a:spLocks noChangeArrowheads="1"/>
          </p:cNvSpPr>
          <p:nvPr/>
        </p:nvSpPr>
        <p:spPr bwMode="auto">
          <a:xfrm>
            <a:off x="606425" y="2108200"/>
            <a:ext cx="3397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100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5" name="Rectangle 96"/>
          <p:cNvSpPr>
            <a:spLocks noChangeArrowheads="1"/>
          </p:cNvSpPr>
          <p:nvPr/>
        </p:nvSpPr>
        <p:spPr bwMode="auto">
          <a:xfrm>
            <a:off x="500063" y="127000"/>
            <a:ext cx="4635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it-IT" sz="1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1000</a:t>
            </a:r>
            <a:endParaRPr lang="it-IT" sz="2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sp>
        <p:nvSpPr>
          <p:cNvPr id="96" name="Rectangle 97"/>
          <p:cNvSpPr>
            <a:spLocks noChangeArrowheads="1"/>
          </p:cNvSpPr>
          <p:nvPr/>
        </p:nvSpPr>
        <p:spPr bwMode="auto">
          <a:xfrm rot="16200000">
            <a:off x="-1445418" y="3504406"/>
            <a:ext cx="369728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it-IT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106" charset="0"/>
                <a:ea typeface="ＭＳ Ｐゴシック" pitchFamily="-106" charset="-128"/>
              </a:rPr>
              <a:t>Sample/Primitive Mantle</a:t>
            </a:r>
            <a:endParaRPr lang="it-IT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106" charset="0"/>
              <a:ea typeface="ＭＳ Ｐゴシック" pitchFamily="-106" charset="-128"/>
            </a:endParaRPr>
          </a:p>
        </p:txBody>
      </p:sp>
      <p:grpSp>
        <p:nvGrpSpPr>
          <p:cNvPr id="66657" name="Group 98"/>
          <p:cNvGrpSpPr>
            <a:grpSpLocks/>
          </p:cNvGrpSpPr>
          <p:nvPr/>
        </p:nvGrpSpPr>
        <p:grpSpPr bwMode="auto">
          <a:xfrm>
            <a:off x="1112838" y="304800"/>
            <a:ext cx="7564437" cy="5005388"/>
            <a:chOff x="701" y="192"/>
            <a:chExt cx="4765" cy="3153"/>
          </a:xfrm>
        </p:grpSpPr>
        <p:sp>
          <p:nvSpPr>
            <p:cNvPr id="98" name="Text Box 99"/>
            <p:cNvSpPr txBox="1">
              <a:spLocks noChangeArrowheads="1"/>
            </p:cNvSpPr>
            <p:nvPr/>
          </p:nvSpPr>
          <p:spPr bwMode="auto">
            <a:xfrm>
              <a:off x="4236" y="192"/>
              <a:ext cx="11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it-IT" sz="2000" b="1">
                <a:solidFill>
                  <a:srgbClr val="CC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  <p:sp>
          <p:nvSpPr>
            <p:cNvPr id="99" name="Freeform 100"/>
            <p:cNvSpPr>
              <a:spLocks/>
            </p:cNvSpPr>
            <p:nvPr/>
          </p:nvSpPr>
          <p:spPr bwMode="auto">
            <a:xfrm>
              <a:off x="701" y="1152"/>
              <a:ext cx="4765" cy="2193"/>
            </a:xfrm>
            <a:custGeom>
              <a:avLst/>
              <a:gdLst/>
              <a:ahLst/>
              <a:cxnLst>
                <a:cxn ang="0">
                  <a:pos x="0" y="100"/>
                </a:cxn>
                <a:cxn ang="0">
                  <a:pos x="22" y="140"/>
                </a:cxn>
                <a:cxn ang="0">
                  <a:pos x="43" y="104"/>
                </a:cxn>
                <a:cxn ang="0">
                  <a:pos x="64" y="109"/>
                </a:cxn>
                <a:cxn ang="0">
                  <a:pos x="86" y="112"/>
                </a:cxn>
                <a:cxn ang="0">
                  <a:pos x="108" y="54"/>
                </a:cxn>
                <a:cxn ang="0">
                  <a:pos x="129" y="42"/>
                </a:cxn>
                <a:cxn ang="0">
                  <a:pos x="151" y="150"/>
                </a:cxn>
                <a:cxn ang="0">
                  <a:pos x="173" y="87"/>
                </a:cxn>
                <a:cxn ang="0">
                  <a:pos x="196" y="105"/>
                </a:cxn>
                <a:cxn ang="0">
                  <a:pos x="216" y="126"/>
                </a:cxn>
                <a:cxn ang="0">
                  <a:pos x="235" y="121"/>
                </a:cxn>
                <a:cxn ang="0">
                  <a:pos x="258" y="124"/>
                </a:cxn>
                <a:cxn ang="0">
                  <a:pos x="280" y="140"/>
                </a:cxn>
                <a:cxn ang="0">
                  <a:pos x="302" y="124"/>
                </a:cxn>
                <a:cxn ang="0">
                  <a:pos x="322" y="151"/>
                </a:cxn>
                <a:cxn ang="0">
                  <a:pos x="345" y="147"/>
                </a:cxn>
                <a:cxn ang="0">
                  <a:pos x="366" y="155"/>
                </a:cxn>
                <a:cxn ang="0">
                  <a:pos x="388" y="166"/>
                </a:cxn>
                <a:cxn ang="0">
                  <a:pos x="409" y="168"/>
                </a:cxn>
                <a:cxn ang="0">
                  <a:pos x="431" y="182"/>
                </a:cxn>
                <a:cxn ang="0">
                  <a:pos x="451" y="191"/>
                </a:cxn>
                <a:cxn ang="0">
                  <a:pos x="472" y="213"/>
                </a:cxn>
                <a:cxn ang="0">
                  <a:pos x="496" y="230"/>
                </a:cxn>
                <a:cxn ang="0">
                  <a:pos x="516" y="221"/>
                </a:cxn>
                <a:cxn ang="0">
                  <a:pos x="538" y="244"/>
                </a:cxn>
                <a:cxn ang="0">
                  <a:pos x="560" y="252"/>
                </a:cxn>
                <a:cxn ang="0">
                  <a:pos x="581" y="264"/>
                </a:cxn>
                <a:cxn ang="0">
                  <a:pos x="602" y="271"/>
                </a:cxn>
                <a:cxn ang="0">
                  <a:pos x="603" y="234"/>
                </a:cxn>
                <a:cxn ang="0">
                  <a:pos x="580" y="229"/>
                </a:cxn>
                <a:cxn ang="0">
                  <a:pos x="561" y="215"/>
                </a:cxn>
                <a:cxn ang="0">
                  <a:pos x="538" y="201"/>
                </a:cxn>
                <a:cxn ang="0">
                  <a:pos x="517" y="192"/>
                </a:cxn>
                <a:cxn ang="0">
                  <a:pos x="495" y="192"/>
                </a:cxn>
                <a:cxn ang="0">
                  <a:pos x="474" y="175"/>
                </a:cxn>
                <a:cxn ang="0">
                  <a:pos x="452" y="151"/>
                </a:cxn>
                <a:cxn ang="0">
                  <a:pos x="433" y="133"/>
                </a:cxn>
                <a:cxn ang="0">
                  <a:pos x="409" y="131"/>
                </a:cxn>
                <a:cxn ang="0">
                  <a:pos x="389" y="116"/>
                </a:cxn>
                <a:cxn ang="0">
                  <a:pos x="366" y="120"/>
                </a:cxn>
                <a:cxn ang="0">
                  <a:pos x="346" y="96"/>
                </a:cxn>
                <a:cxn ang="0">
                  <a:pos x="324" y="104"/>
                </a:cxn>
                <a:cxn ang="0">
                  <a:pos x="303" y="66"/>
                </a:cxn>
                <a:cxn ang="0">
                  <a:pos x="280" y="72"/>
                </a:cxn>
                <a:cxn ang="0">
                  <a:pos x="259" y="60"/>
                </a:cxn>
                <a:cxn ang="0">
                  <a:pos x="237" y="56"/>
                </a:cxn>
                <a:cxn ang="0">
                  <a:pos x="217" y="23"/>
                </a:cxn>
                <a:cxn ang="0">
                  <a:pos x="195" y="34"/>
                </a:cxn>
                <a:cxn ang="0">
                  <a:pos x="173" y="16"/>
                </a:cxn>
                <a:cxn ang="0">
                  <a:pos x="152" y="54"/>
                </a:cxn>
                <a:cxn ang="0">
                  <a:pos x="130" y="0"/>
                </a:cxn>
                <a:cxn ang="0">
                  <a:pos x="108" y="2"/>
                </a:cxn>
                <a:cxn ang="0">
                  <a:pos x="87" y="27"/>
                </a:cxn>
                <a:cxn ang="0">
                  <a:pos x="65" y="25"/>
                </a:cxn>
                <a:cxn ang="0">
                  <a:pos x="46" y="25"/>
                </a:cxn>
                <a:cxn ang="0">
                  <a:pos x="25" y="45"/>
                </a:cxn>
                <a:cxn ang="0">
                  <a:pos x="3" y="45"/>
                </a:cxn>
                <a:cxn ang="0">
                  <a:pos x="0" y="100"/>
                </a:cxn>
              </a:cxnLst>
              <a:rect l="0" t="0" r="r" b="b"/>
              <a:pathLst>
                <a:path w="603" h="271">
                  <a:moveTo>
                    <a:pt x="0" y="100"/>
                  </a:moveTo>
                  <a:lnTo>
                    <a:pt x="22" y="140"/>
                  </a:lnTo>
                  <a:lnTo>
                    <a:pt x="43" y="104"/>
                  </a:lnTo>
                  <a:lnTo>
                    <a:pt x="64" y="109"/>
                  </a:lnTo>
                  <a:lnTo>
                    <a:pt x="86" y="112"/>
                  </a:lnTo>
                  <a:lnTo>
                    <a:pt x="108" y="54"/>
                  </a:lnTo>
                  <a:lnTo>
                    <a:pt x="129" y="42"/>
                  </a:lnTo>
                  <a:lnTo>
                    <a:pt x="151" y="150"/>
                  </a:lnTo>
                  <a:lnTo>
                    <a:pt x="173" y="87"/>
                  </a:lnTo>
                  <a:lnTo>
                    <a:pt x="196" y="105"/>
                  </a:lnTo>
                  <a:lnTo>
                    <a:pt x="216" y="126"/>
                  </a:lnTo>
                  <a:lnTo>
                    <a:pt x="235" y="121"/>
                  </a:lnTo>
                  <a:lnTo>
                    <a:pt x="258" y="124"/>
                  </a:lnTo>
                  <a:lnTo>
                    <a:pt x="280" y="140"/>
                  </a:lnTo>
                  <a:lnTo>
                    <a:pt x="302" y="124"/>
                  </a:lnTo>
                  <a:lnTo>
                    <a:pt x="322" y="151"/>
                  </a:lnTo>
                  <a:lnTo>
                    <a:pt x="345" y="147"/>
                  </a:lnTo>
                  <a:lnTo>
                    <a:pt x="366" y="155"/>
                  </a:lnTo>
                  <a:lnTo>
                    <a:pt x="388" y="166"/>
                  </a:lnTo>
                  <a:lnTo>
                    <a:pt x="409" y="168"/>
                  </a:lnTo>
                  <a:lnTo>
                    <a:pt x="431" y="182"/>
                  </a:lnTo>
                  <a:lnTo>
                    <a:pt x="451" y="191"/>
                  </a:lnTo>
                  <a:lnTo>
                    <a:pt x="472" y="213"/>
                  </a:lnTo>
                  <a:lnTo>
                    <a:pt x="496" y="230"/>
                  </a:lnTo>
                  <a:lnTo>
                    <a:pt x="516" y="221"/>
                  </a:lnTo>
                  <a:lnTo>
                    <a:pt x="538" y="244"/>
                  </a:lnTo>
                  <a:lnTo>
                    <a:pt x="560" y="252"/>
                  </a:lnTo>
                  <a:lnTo>
                    <a:pt x="581" y="264"/>
                  </a:lnTo>
                  <a:lnTo>
                    <a:pt x="602" y="271"/>
                  </a:lnTo>
                  <a:lnTo>
                    <a:pt x="603" y="234"/>
                  </a:lnTo>
                  <a:lnTo>
                    <a:pt x="580" y="229"/>
                  </a:lnTo>
                  <a:lnTo>
                    <a:pt x="561" y="215"/>
                  </a:lnTo>
                  <a:lnTo>
                    <a:pt x="538" y="201"/>
                  </a:lnTo>
                  <a:lnTo>
                    <a:pt x="517" y="192"/>
                  </a:lnTo>
                  <a:lnTo>
                    <a:pt x="495" y="192"/>
                  </a:lnTo>
                  <a:lnTo>
                    <a:pt x="474" y="175"/>
                  </a:lnTo>
                  <a:lnTo>
                    <a:pt x="452" y="151"/>
                  </a:lnTo>
                  <a:lnTo>
                    <a:pt x="433" y="133"/>
                  </a:lnTo>
                  <a:lnTo>
                    <a:pt x="409" y="131"/>
                  </a:lnTo>
                  <a:lnTo>
                    <a:pt x="389" y="116"/>
                  </a:lnTo>
                  <a:lnTo>
                    <a:pt x="366" y="120"/>
                  </a:lnTo>
                  <a:lnTo>
                    <a:pt x="346" y="96"/>
                  </a:lnTo>
                  <a:lnTo>
                    <a:pt x="324" y="104"/>
                  </a:lnTo>
                  <a:lnTo>
                    <a:pt x="303" y="66"/>
                  </a:lnTo>
                  <a:lnTo>
                    <a:pt x="280" y="72"/>
                  </a:lnTo>
                  <a:lnTo>
                    <a:pt x="259" y="60"/>
                  </a:lnTo>
                  <a:lnTo>
                    <a:pt x="237" y="56"/>
                  </a:lnTo>
                  <a:lnTo>
                    <a:pt x="217" y="23"/>
                  </a:lnTo>
                  <a:lnTo>
                    <a:pt x="195" y="34"/>
                  </a:lnTo>
                  <a:lnTo>
                    <a:pt x="173" y="16"/>
                  </a:lnTo>
                  <a:lnTo>
                    <a:pt x="152" y="54"/>
                  </a:lnTo>
                  <a:lnTo>
                    <a:pt x="130" y="0"/>
                  </a:lnTo>
                  <a:lnTo>
                    <a:pt x="108" y="2"/>
                  </a:lnTo>
                  <a:lnTo>
                    <a:pt x="87" y="27"/>
                  </a:lnTo>
                  <a:lnTo>
                    <a:pt x="65" y="25"/>
                  </a:lnTo>
                  <a:lnTo>
                    <a:pt x="46" y="25"/>
                  </a:lnTo>
                  <a:lnTo>
                    <a:pt x="25" y="45"/>
                  </a:lnTo>
                  <a:lnTo>
                    <a:pt x="3" y="45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08000">
                <a:alpha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it-IT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66658" name="Group 101"/>
          <p:cNvGrpSpPr>
            <a:grpSpLocks/>
          </p:cNvGrpSpPr>
          <p:nvPr/>
        </p:nvGrpSpPr>
        <p:grpSpPr bwMode="auto">
          <a:xfrm>
            <a:off x="1095375" y="596900"/>
            <a:ext cx="7710488" cy="4705350"/>
            <a:chOff x="690" y="376"/>
            <a:chExt cx="4857" cy="2964"/>
          </a:xfrm>
        </p:grpSpPr>
        <p:grpSp>
          <p:nvGrpSpPr>
            <p:cNvPr id="66689" name="Group 102"/>
            <p:cNvGrpSpPr>
              <a:grpSpLocks/>
            </p:cNvGrpSpPr>
            <p:nvPr/>
          </p:nvGrpSpPr>
          <p:grpSpPr bwMode="auto">
            <a:xfrm>
              <a:off x="690" y="920"/>
              <a:ext cx="4781" cy="2420"/>
              <a:chOff x="690" y="920"/>
              <a:chExt cx="4781" cy="2420"/>
            </a:xfrm>
          </p:grpSpPr>
          <p:sp>
            <p:nvSpPr>
              <p:cNvPr id="103" name="Freeform 103"/>
              <p:cNvSpPr>
                <a:spLocks/>
              </p:cNvSpPr>
              <p:nvPr/>
            </p:nvSpPr>
            <p:spPr bwMode="auto">
              <a:xfrm>
                <a:off x="690" y="920"/>
                <a:ext cx="1533" cy="1570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94"/>
                  </a:cxn>
                  <a:cxn ang="0">
                    <a:pos x="44" y="95"/>
                  </a:cxn>
                  <a:cxn ang="0">
                    <a:pos x="64" y="141"/>
                  </a:cxn>
                  <a:cxn ang="0">
                    <a:pos x="86" y="110"/>
                  </a:cxn>
                  <a:cxn ang="0">
                    <a:pos x="108" y="83"/>
                  </a:cxn>
                  <a:cxn ang="0">
                    <a:pos x="129" y="72"/>
                  </a:cxn>
                  <a:cxn ang="0">
                    <a:pos x="150" y="165"/>
                  </a:cxn>
                  <a:cxn ang="0">
                    <a:pos x="172" y="106"/>
                  </a:cxn>
                  <a:cxn ang="0">
                    <a:pos x="194" y="115"/>
                  </a:cxn>
                  <a:cxn ang="0">
                    <a:pos x="194" y="19"/>
                  </a:cxn>
                  <a:cxn ang="0">
                    <a:pos x="172" y="0"/>
                  </a:cxn>
                  <a:cxn ang="0">
                    <a:pos x="152" y="80"/>
                  </a:cxn>
                  <a:cxn ang="0">
                    <a:pos x="129" y="31"/>
                  </a:cxn>
                  <a:cxn ang="0">
                    <a:pos x="107" y="42"/>
                  </a:cxn>
                  <a:cxn ang="0">
                    <a:pos x="87" y="29"/>
                  </a:cxn>
                  <a:cxn ang="0">
                    <a:pos x="65" y="49"/>
                  </a:cxn>
                  <a:cxn ang="0">
                    <a:pos x="45" y="25"/>
                  </a:cxn>
                  <a:cxn ang="0">
                    <a:pos x="22" y="77"/>
                  </a:cxn>
                  <a:cxn ang="0">
                    <a:pos x="2" y="6"/>
                  </a:cxn>
                  <a:cxn ang="0">
                    <a:pos x="0" y="120"/>
                  </a:cxn>
                </a:cxnLst>
                <a:rect l="0" t="0" r="r" b="b"/>
                <a:pathLst>
                  <a:path w="194" h="194">
                    <a:moveTo>
                      <a:pt x="0" y="120"/>
                    </a:moveTo>
                    <a:lnTo>
                      <a:pt x="21" y="194"/>
                    </a:lnTo>
                    <a:lnTo>
                      <a:pt x="44" y="95"/>
                    </a:lnTo>
                    <a:lnTo>
                      <a:pt x="64" y="141"/>
                    </a:lnTo>
                    <a:lnTo>
                      <a:pt x="86" y="110"/>
                    </a:lnTo>
                    <a:lnTo>
                      <a:pt x="108" y="83"/>
                    </a:lnTo>
                    <a:lnTo>
                      <a:pt x="129" y="72"/>
                    </a:lnTo>
                    <a:lnTo>
                      <a:pt x="150" y="165"/>
                    </a:lnTo>
                    <a:lnTo>
                      <a:pt x="172" y="106"/>
                    </a:lnTo>
                    <a:lnTo>
                      <a:pt x="194" y="115"/>
                    </a:lnTo>
                    <a:lnTo>
                      <a:pt x="194" y="19"/>
                    </a:lnTo>
                    <a:lnTo>
                      <a:pt x="172" y="0"/>
                    </a:lnTo>
                    <a:lnTo>
                      <a:pt x="152" y="80"/>
                    </a:lnTo>
                    <a:lnTo>
                      <a:pt x="129" y="31"/>
                    </a:lnTo>
                    <a:lnTo>
                      <a:pt x="107" y="42"/>
                    </a:lnTo>
                    <a:lnTo>
                      <a:pt x="87" y="29"/>
                    </a:lnTo>
                    <a:lnTo>
                      <a:pt x="65" y="49"/>
                    </a:lnTo>
                    <a:lnTo>
                      <a:pt x="45" y="25"/>
                    </a:lnTo>
                    <a:lnTo>
                      <a:pt x="22" y="77"/>
                    </a:lnTo>
                    <a:lnTo>
                      <a:pt x="2" y="6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CC6600">
                  <a:alpha val="8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4" name="Freeform 104"/>
              <p:cNvSpPr>
                <a:spLocks/>
              </p:cNvSpPr>
              <p:nvPr/>
            </p:nvSpPr>
            <p:spPr bwMode="auto">
              <a:xfrm>
                <a:off x="2555" y="1462"/>
                <a:ext cx="2410" cy="1708"/>
              </a:xfrm>
              <a:custGeom>
                <a:avLst/>
                <a:gdLst/>
                <a:ahLst/>
                <a:cxnLst>
                  <a:cxn ang="0">
                    <a:pos x="2" y="61"/>
                  </a:cxn>
                  <a:cxn ang="0">
                    <a:pos x="27" y="69"/>
                  </a:cxn>
                  <a:cxn ang="0">
                    <a:pos x="47" y="103"/>
                  </a:cxn>
                  <a:cxn ang="0">
                    <a:pos x="68" y="71"/>
                  </a:cxn>
                  <a:cxn ang="0">
                    <a:pos x="90" y="115"/>
                  </a:cxn>
                  <a:cxn ang="0">
                    <a:pos x="110" y="104"/>
                  </a:cxn>
                  <a:cxn ang="0">
                    <a:pos x="132" y="114"/>
                  </a:cxn>
                  <a:cxn ang="0">
                    <a:pos x="155" y="129"/>
                  </a:cxn>
                  <a:cxn ang="0">
                    <a:pos x="175" y="147"/>
                  </a:cxn>
                  <a:cxn ang="0">
                    <a:pos x="197" y="136"/>
                  </a:cxn>
                  <a:cxn ang="0">
                    <a:pos x="219" y="158"/>
                  </a:cxn>
                  <a:cxn ang="0">
                    <a:pos x="239" y="174"/>
                  </a:cxn>
                  <a:cxn ang="0">
                    <a:pos x="260" y="197"/>
                  </a:cxn>
                  <a:cxn ang="0">
                    <a:pos x="284" y="197"/>
                  </a:cxn>
                  <a:cxn ang="0">
                    <a:pos x="305" y="211"/>
                  </a:cxn>
                  <a:cxn ang="0">
                    <a:pos x="304" y="153"/>
                  </a:cxn>
                  <a:cxn ang="0">
                    <a:pos x="283" y="144"/>
                  </a:cxn>
                  <a:cxn ang="0">
                    <a:pos x="262" y="147"/>
                  </a:cxn>
                  <a:cxn ang="0">
                    <a:pos x="241" y="126"/>
                  </a:cxn>
                  <a:cxn ang="0">
                    <a:pos x="220" y="111"/>
                  </a:cxn>
                  <a:cxn ang="0">
                    <a:pos x="196" y="92"/>
                  </a:cxn>
                  <a:cxn ang="0">
                    <a:pos x="177" y="114"/>
                  </a:cxn>
                  <a:cxn ang="0">
                    <a:pos x="155" y="83"/>
                  </a:cxn>
                  <a:cxn ang="0">
                    <a:pos x="135" y="77"/>
                  </a:cxn>
                  <a:cxn ang="0">
                    <a:pos x="112" y="64"/>
                  </a:cxn>
                  <a:cxn ang="0">
                    <a:pos x="89" y="53"/>
                  </a:cxn>
                  <a:cxn ang="0">
                    <a:pos x="69" y="28"/>
                  </a:cxn>
                  <a:cxn ang="0">
                    <a:pos x="47" y="55"/>
                  </a:cxn>
                  <a:cxn ang="0">
                    <a:pos x="27" y="18"/>
                  </a:cxn>
                  <a:cxn ang="0">
                    <a:pos x="0" y="0"/>
                  </a:cxn>
                  <a:cxn ang="0">
                    <a:pos x="2" y="61"/>
                  </a:cxn>
                </a:cxnLst>
                <a:rect l="0" t="0" r="r" b="b"/>
                <a:pathLst>
                  <a:path w="305" h="211">
                    <a:moveTo>
                      <a:pt x="2" y="61"/>
                    </a:moveTo>
                    <a:lnTo>
                      <a:pt x="27" y="69"/>
                    </a:lnTo>
                    <a:lnTo>
                      <a:pt x="47" y="103"/>
                    </a:lnTo>
                    <a:lnTo>
                      <a:pt x="68" y="71"/>
                    </a:lnTo>
                    <a:lnTo>
                      <a:pt x="90" y="115"/>
                    </a:lnTo>
                    <a:lnTo>
                      <a:pt x="110" y="104"/>
                    </a:lnTo>
                    <a:lnTo>
                      <a:pt x="132" y="114"/>
                    </a:lnTo>
                    <a:lnTo>
                      <a:pt x="155" y="129"/>
                    </a:lnTo>
                    <a:lnTo>
                      <a:pt x="175" y="147"/>
                    </a:lnTo>
                    <a:lnTo>
                      <a:pt x="197" y="136"/>
                    </a:lnTo>
                    <a:lnTo>
                      <a:pt x="219" y="158"/>
                    </a:lnTo>
                    <a:lnTo>
                      <a:pt x="239" y="174"/>
                    </a:lnTo>
                    <a:lnTo>
                      <a:pt x="260" y="197"/>
                    </a:lnTo>
                    <a:lnTo>
                      <a:pt x="284" y="197"/>
                    </a:lnTo>
                    <a:lnTo>
                      <a:pt x="305" y="211"/>
                    </a:lnTo>
                    <a:lnTo>
                      <a:pt x="304" y="153"/>
                    </a:lnTo>
                    <a:lnTo>
                      <a:pt x="283" y="144"/>
                    </a:lnTo>
                    <a:lnTo>
                      <a:pt x="262" y="147"/>
                    </a:lnTo>
                    <a:lnTo>
                      <a:pt x="241" y="126"/>
                    </a:lnTo>
                    <a:lnTo>
                      <a:pt x="220" y="111"/>
                    </a:lnTo>
                    <a:lnTo>
                      <a:pt x="196" y="92"/>
                    </a:lnTo>
                    <a:lnTo>
                      <a:pt x="177" y="114"/>
                    </a:lnTo>
                    <a:lnTo>
                      <a:pt x="155" y="83"/>
                    </a:lnTo>
                    <a:lnTo>
                      <a:pt x="135" y="77"/>
                    </a:lnTo>
                    <a:lnTo>
                      <a:pt x="112" y="64"/>
                    </a:lnTo>
                    <a:lnTo>
                      <a:pt x="89" y="53"/>
                    </a:lnTo>
                    <a:lnTo>
                      <a:pt x="69" y="28"/>
                    </a:lnTo>
                    <a:lnTo>
                      <a:pt x="47" y="55"/>
                    </a:lnTo>
                    <a:lnTo>
                      <a:pt x="27" y="18"/>
                    </a:lnTo>
                    <a:lnTo>
                      <a:pt x="0" y="0"/>
                    </a:lnTo>
                    <a:lnTo>
                      <a:pt x="2" y="61"/>
                    </a:lnTo>
                    <a:close/>
                  </a:path>
                </a:pathLst>
              </a:custGeom>
              <a:solidFill>
                <a:srgbClr val="CC6600">
                  <a:alpha val="8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05" name="Freeform 105"/>
              <p:cNvSpPr>
                <a:spLocks/>
              </p:cNvSpPr>
              <p:nvPr/>
            </p:nvSpPr>
            <p:spPr bwMode="auto">
              <a:xfrm>
                <a:off x="5289" y="2903"/>
                <a:ext cx="182" cy="437"/>
              </a:xfrm>
              <a:custGeom>
                <a:avLst/>
                <a:gdLst/>
                <a:ahLst/>
                <a:cxnLst>
                  <a:cxn ang="0">
                    <a:pos x="0" y="46"/>
                  </a:cxn>
                  <a:cxn ang="0">
                    <a:pos x="23" y="54"/>
                  </a:cxn>
                  <a:cxn ang="0">
                    <a:pos x="22" y="13"/>
                  </a:cxn>
                  <a:cxn ang="0">
                    <a:pos x="0" y="0"/>
                  </a:cxn>
                  <a:cxn ang="0">
                    <a:pos x="0" y="46"/>
                  </a:cxn>
                </a:cxnLst>
                <a:rect l="0" t="0" r="r" b="b"/>
                <a:pathLst>
                  <a:path w="23" h="54">
                    <a:moveTo>
                      <a:pt x="0" y="46"/>
                    </a:moveTo>
                    <a:lnTo>
                      <a:pt x="23" y="54"/>
                    </a:lnTo>
                    <a:lnTo>
                      <a:pt x="22" y="13"/>
                    </a:lnTo>
                    <a:lnTo>
                      <a:pt x="0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CC6600">
                  <a:alpha val="8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</p:grpSp>
        <p:sp>
          <p:nvSpPr>
            <p:cNvPr id="102" name="Text Box 106"/>
            <p:cNvSpPr txBox="1">
              <a:spLocks noChangeArrowheads="1"/>
            </p:cNvSpPr>
            <p:nvPr/>
          </p:nvSpPr>
          <p:spPr bwMode="auto">
            <a:xfrm>
              <a:off x="4128" y="376"/>
              <a:ext cx="1419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it-IT" sz="2000" b="1">
                <a:solidFill>
                  <a:srgbClr val="CC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66659" name="Group 107"/>
          <p:cNvGrpSpPr>
            <a:grpSpLocks/>
          </p:cNvGrpSpPr>
          <p:nvPr/>
        </p:nvGrpSpPr>
        <p:grpSpPr bwMode="auto">
          <a:xfrm>
            <a:off x="1397000" y="909638"/>
            <a:ext cx="7388225" cy="3967162"/>
            <a:chOff x="880" y="573"/>
            <a:chExt cx="4654" cy="2499"/>
          </a:xfrm>
        </p:grpSpPr>
        <p:sp>
          <p:nvSpPr>
            <p:cNvPr id="107" name="Text Box 108"/>
            <p:cNvSpPr txBox="1">
              <a:spLocks noChangeArrowheads="1"/>
            </p:cNvSpPr>
            <p:nvPr/>
          </p:nvSpPr>
          <p:spPr bwMode="auto">
            <a:xfrm>
              <a:off x="4217" y="573"/>
              <a:ext cx="1317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it-IT" sz="2000" b="1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  <p:grpSp>
          <p:nvGrpSpPr>
            <p:cNvPr id="66683" name="Group 109"/>
            <p:cNvGrpSpPr>
              <a:grpSpLocks/>
            </p:cNvGrpSpPr>
            <p:nvPr/>
          </p:nvGrpSpPr>
          <p:grpSpPr bwMode="auto">
            <a:xfrm>
              <a:off x="881" y="1121"/>
              <a:ext cx="4086" cy="1951"/>
              <a:chOff x="903" y="1121"/>
              <a:chExt cx="4062" cy="1951"/>
            </a:xfrm>
          </p:grpSpPr>
          <p:sp>
            <p:nvSpPr>
              <p:cNvPr id="109" name="Freeform 110"/>
              <p:cNvSpPr>
                <a:spLocks/>
              </p:cNvSpPr>
              <p:nvPr/>
            </p:nvSpPr>
            <p:spPr bwMode="auto">
              <a:xfrm>
                <a:off x="903" y="1210"/>
                <a:ext cx="332" cy="793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21" y="64"/>
                  </a:cxn>
                  <a:cxn ang="0">
                    <a:pos x="42" y="62"/>
                  </a:cxn>
                  <a:cxn ang="0">
                    <a:pos x="42" y="1"/>
                  </a:cxn>
                  <a:cxn ang="0">
                    <a:pos x="21" y="0"/>
                  </a:cxn>
                  <a:cxn ang="0">
                    <a:pos x="0" y="4"/>
                  </a:cxn>
                  <a:cxn ang="0">
                    <a:pos x="0" y="98"/>
                  </a:cxn>
                </a:cxnLst>
                <a:rect l="0" t="0" r="r" b="b"/>
                <a:pathLst>
                  <a:path w="42" h="98">
                    <a:moveTo>
                      <a:pt x="0" y="98"/>
                    </a:moveTo>
                    <a:lnTo>
                      <a:pt x="21" y="64"/>
                    </a:lnTo>
                    <a:lnTo>
                      <a:pt x="42" y="62"/>
                    </a:lnTo>
                    <a:lnTo>
                      <a:pt x="42" y="1"/>
                    </a:lnTo>
                    <a:lnTo>
                      <a:pt x="21" y="0"/>
                    </a:lnTo>
                    <a:lnTo>
                      <a:pt x="0" y="4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008000">
                  <a:alpha val="8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10" name="Freeform 111"/>
              <p:cNvSpPr>
                <a:spLocks/>
              </p:cNvSpPr>
              <p:nvPr/>
            </p:nvSpPr>
            <p:spPr bwMode="auto">
              <a:xfrm>
                <a:off x="1559" y="1121"/>
                <a:ext cx="31" cy="542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66"/>
                  </a:cxn>
                  <a:cxn ang="0">
                    <a:pos x="4" y="67"/>
                  </a:cxn>
                </a:cxnLst>
                <a:rect l="0" t="0" r="r" b="b"/>
                <a:pathLst>
                  <a:path w="4" h="67">
                    <a:moveTo>
                      <a:pt x="4" y="67"/>
                    </a:moveTo>
                    <a:lnTo>
                      <a:pt x="4" y="0"/>
                    </a:lnTo>
                    <a:lnTo>
                      <a:pt x="0" y="0"/>
                    </a:lnTo>
                    <a:lnTo>
                      <a:pt x="0" y="66"/>
                    </a:lnTo>
                    <a:lnTo>
                      <a:pt x="4" y="67"/>
                    </a:lnTo>
                    <a:close/>
                  </a:path>
                </a:pathLst>
              </a:custGeom>
              <a:solidFill>
                <a:srgbClr val="00904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11" name="Freeform 112"/>
              <p:cNvSpPr>
                <a:spLocks/>
              </p:cNvSpPr>
              <p:nvPr/>
            </p:nvSpPr>
            <p:spPr bwMode="auto">
              <a:xfrm>
                <a:off x="1914" y="1315"/>
                <a:ext cx="1523" cy="1117"/>
              </a:xfrm>
              <a:custGeom>
                <a:avLst/>
                <a:gdLst/>
                <a:ahLst/>
                <a:cxnLst>
                  <a:cxn ang="0">
                    <a:pos x="0" y="73"/>
                  </a:cxn>
                  <a:cxn ang="0">
                    <a:pos x="21" y="66"/>
                  </a:cxn>
                  <a:cxn ang="0">
                    <a:pos x="43" y="78"/>
                  </a:cxn>
                  <a:cxn ang="0">
                    <a:pos x="64" y="76"/>
                  </a:cxn>
                  <a:cxn ang="0">
                    <a:pos x="85" y="93"/>
                  </a:cxn>
                  <a:cxn ang="0">
                    <a:pos x="107" y="89"/>
                  </a:cxn>
                  <a:cxn ang="0">
                    <a:pos x="128" y="117"/>
                  </a:cxn>
                  <a:cxn ang="0">
                    <a:pos x="150" y="102"/>
                  </a:cxn>
                  <a:cxn ang="0">
                    <a:pos x="172" y="138"/>
                  </a:cxn>
                  <a:cxn ang="0">
                    <a:pos x="193" y="123"/>
                  </a:cxn>
                  <a:cxn ang="0">
                    <a:pos x="193" y="75"/>
                  </a:cxn>
                  <a:cxn ang="0">
                    <a:pos x="172" y="92"/>
                  </a:cxn>
                  <a:cxn ang="0">
                    <a:pos x="150" y="60"/>
                  </a:cxn>
                  <a:cxn ang="0">
                    <a:pos x="129" y="62"/>
                  </a:cxn>
                  <a:cxn ang="0">
                    <a:pos x="107" y="47"/>
                  </a:cxn>
                  <a:cxn ang="0">
                    <a:pos x="87" y="41"/>
                  </a:cxn>
                  <a:cxn ang="0">
                    <a:pos x="65" y="12"/>
                  </a:cxn>
                  <a:cxn ang="0">
                    <a:pos x="43" y="19"/>
                  </a:cxn>
                  <a:cxn ang="0">
                    <a:pos x="22" y="0"/>
                  </a:cxn>
                  <a:cxn ang="0">
                    <a:pos x="0" y="12"/>
                  </a:cxn>
                  <a:cxn ang="0">
                    <a:pos x="0" y="73"/>
                  </a:cxn>
                </a:cxnLst>
                <a:rect l="0" t="0" r="r" b="b"/>
                <a:pathLst>
                  <a:path w="193" h="138">
                    <a:moveTo>
                      <a:pt x="0" y="73"/>
                    </a:moveTo>
                    <a:lnTo>
                      <a:pt x="21" y="66"/>
                    </a:lnTo>
                    <a:lnTo>
                      <a:pt x="43" y="78"/>
                    </a:lnTo>
                    <a:lnTo>
                      <a:pt x="64" y="76"/>
                    </a:lnTo>
                    <a:lnTo>
                      <a:pt x="85" y="93"/>
                    </a:lnTo>
                    <a:lnTo>
                      <a:pt x="107" y="89"/>
                    </a:lnTo>
                    <a:lnTo>
                      <a:pt x="128" y="117"/>
                    </a:lnTo>
                    <a:lnTo>
                      <a:pt x="150" y="102"/>
                    </a:lnTo>
                    <a:lnTo>
                      <a:pt x="172" y="138"/>
                    </a:lnTo>
                    <a:lnTo>
                      <a:pt x="193" y="123"/>
                    </a:lnTo>
                    <a:lnTo>
                      <a:pt x="193" y="75"/>
                    </a:lnTo>
                    <a:lnTo>
                      <a:pt x="172" y="92"/>
                    </a:lnTo>
                    <a:lnTo>
                      <a:pt x="150" y="60"/>
                    </a:lnTo>
                    <a:lnTo>
                      <a:pt x="129" y="62"/>
                    </a:lnTo>
                    <a:lnTo>
                      <a:pt x="107" y="47"/>
                    </a:lnTo>
                    <a:lnTo>
                      <a:pt x="87" y="41"/>
                    </a:lnTo>
                    <a:lnTo>
                      <a:pt x="65" y="12"/>
                    </a:lnTo>
                    <a:lnTo>
                      <a:pt x="43" y="19"/>
                    </a:lnTo>
                    <a:lnTo>
                      <a:pt x="22" y="0"/>
                    </a:lnTo>
                    <a:lnTo>
                      <a:pt x="0" y="12"/>
                    </a:lnTo>
                    <a:cubicBezTo>
                      <a:pt x="0" y="12"/>
                      <a:pt x="1" y="75"/>
                      <a:pt x="0" y="73"/>
                    </a:cubicBezTo>
                    <a:close/>
                  </a:path>
                </a:pathLst>
              </a:custGeom>
              <a:solidFill>
                <a:srgbClr val="008000">
                  <a:alpha val="8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12" name="Freeform 113"/>
              <p:cNvSpPr>
                <a:spLocks/>
              </p:cNvSpPr>
              <p:nvPr/>
            </p:nvSpPr>
            <p:spPr bwMode="auto">
              <a:xfrm>
                <a:off x="3771" y="2246"/>
                <a:ext cx="348" cy="526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22" y="65"/>
                  </a:cxn>
                  <a:cxn ang="0">
                    <a:pos x="44" y="49"/>
                  </a:cxn>
                  <a:cxn ang="0">
                    <a:pos x="44" y="10"/>
                  </a:cxn>
                  <a:cxn ang="0">
                    <a:pos x="22" y="19"/>
                  </a:cxn>
                  <a:cxn ang="0">
                    <a:pos x="0" y="0"/>
                  </a:cxn>
                  <a:cxn ang="0">
                    <a:pos x="0" y="34"/>
                  </a:cxn>
                </a:cxnLst>
                <a:rect l="0" t="0" r="r" b="b"/>
                <a:pathLst>
                  <a:path w="44" h="65">
                    <a:moveTo>
                      <a:pt x="0" y="34"/>
                    </a:moveTo>
                    <a:lnTo>
                      <a:pt x="22" y="65"/>
                    </a:lnTo>
                    <a:lnTo>
                      <a:pt x="44" y="49"/>
                    </a:lnTo>
                    <a:lnTo>
                      <a:pt x="44" y="10"/>
                    </a:lnTo>
                    <a:lnTo>
                      <a:pt x="22" y="19"/>
                    </a:lnTo>
                    <a:lnTo>
                      <a:pt x="0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008000">
                  <a:alpha val="8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13" name="Freeform 114"/>
              <p:cNvSpPr>
                <a:spLocks/>
              </p:cNvSpPr>
              <p:nvPr/>
            </p:nvSpPr>
            <p:spPr bwMode="auto">
              <a:xfrm>
                <a:off x="4459" y="2651"/>
                <a:ext cx="506" cy="421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21" y="47"/>
                  </a:cxn>
                  <a:cxn ang="0">
                    <a:pos x="43" y="45"/>
                  </a:cxn>
                  <a:cxn ang="0">
                    <a:pos x="64" y="52"/>
                  </a:cxn>
                  <a:cxn ang="0">
                    <a:pos x="63" y="24"/>
                  </a:cxn>
                  <a:cxn ang="0">
                    <a:pos x="43" y="17"/>
                  </a:cxn>
                  <a:cxn ang="0">
                    <a:pos x="21" y="24"/>
                  </a:cxn>
                  <a:cxn ang="0">
                    <a:pos x="0" y="0"/>
                  </a:cxn>
                  <a:cxn ang="0">
                    <a:pos x="0" y="29"/>
                  </a:cxn>
                </a:cxnLst>
                <a:rect l="0" t="0" r="r" b="b"/>
                <a:pathLst>
                  <a:path w="64" h="52">
                    <a:moveTo>
                      <a:pt x="0" y="29"/>
                    </a:moveTo>
                    <a:lnTo>
                      <a:pt x="21" y="47"/>
                    </a:lnTo>
                    <a:lnTo>
                      <a:pt x="43" y="45"/>
                    </a:lnTo>
                    <a:lnTo>
                      <a:pt x="64" y="52"/>
                    </a:lnTo>
                    <a:lnTo>
                      <a:pt x="63" y="24"/>
                    </a:lnTo>
                    <a:lnTo>
                      <a:pt x="43" y="17"/>
                    </a:lnTo>
                    <a:lnTo>
                      <a:pt x="21" y="24"/>
                    </a:lnTo>
                    <a:lnTo>
                      <a:pt x="0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8000">
                  <a:alpha val="8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</p:grpSp>
      </p:grpSp>
      <p:grpSp>
        <p:nvGrpSpPr>
          <p:cNvPr id="66660" name="Group 115"/>
          <p:cNvGrpSpPr>
            <a:grpSpLocks/>
          </p:cNvGrpSpPr>
          <p:nvPr/>
        </p:nvGrpSpPr>
        <p:grpSpPr bwMode="auto">
          <a:xfrm>
            <a:off x="1143000" y="1211263"/>
            <a:ext cx="7654925" cy="4038600"/>
            <a:chOff x="720" y="763"/>
            <a:chExt cx="4822" cy="2544"/>
          </a:xfrm>
        </p:grpSpPr>
        <p:sp>
          <p:nvSpPr>
            <p:cNvPr id="115" name="Text Box 116"/>
            <p:cNvSpPr txBox="1">
              <a:spLocks noChangeArrowheads="1"/>
            </p:cNvSpPr>
            <p:nvPr/>
          </p:nvSpPr>
          <p:spPr bwMode="auto">
            <a:xfrm>
              <a:off x="4896" y="763"/>
              <a:ext cx="64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 b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France</a:t>
              </a:r>
            </a:p>
          </p:txBody>
        </p:sp>
        <p:sp>
          <p:nvSpPr>
            <p:cNvPr id="116" name="Freeform 117"/>
            <p:cNvSpPr>
              <a:spLocks/>
            </p:cNvSpPr>
            <p:nvPr/>
          </p:nvSpPr>
          <p:spPr bwMode="auto">
            <a:xfrm>
              <a:off x="720" y="968"/>
              <a:ext cx="4749" cy="2339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2" y="119"/>
                </a:cxn>
                <a:cxn ang="0">
                  <a:pos x="43" y="111"/>
                </a:cxn>
                <a:cxn ang="0">
                  <a:pos x="62" y="97"/>
                </a:cxn>
                <a:cxn ang="0">
                  <a:pos x="86" y="84"/>
                </a:cxn>
                <a:cxn ang="0">
                  <a:pos x="108" y="99"/>
                </a:cxn>
                <a:cxn ang="0">
                  <a:pos x="130" y="105"/>
                </a:cxn>
                <a:cxn ang="0">
                  <a:pos x="152" y="160"/>
                </a:cxn>
                <a:cxn ang="0">
                  <a:pos x="170" y="121"/>
                </a:cxn>
                <a:cxn ang="0">
                  <a:pos x="194" y="138"/>
                </a:cxn>
                <a:cxn ang="0">
                  <a:pos x="214" y="142"/>
                </a:cxn>
                <a:cxn ang="0">
                  <a:pos x="235" y="137"/>
                </a:cxn>
                <a:cxn ang="0">
                  <a:pos x="256" y="156"/>
                </a:cxn>
                <a:cxn ang="0">
                  <a:pos x="279" y="181"/>
                </a:cxn>
                <a:cxn ang="0">
                  <a:pos x="300" y="165"/>
                </a:cxn>
                <a:cxn ang="0">
                  <a:pos x="322" y="192"/>
                </a:cxn>
                <a:cxn ang="0">
                  <a:pos x="343" y="198"/>
                </a:cxn>
                <a:cxn ang="0">
                  <a:pos x="366" y="187"/>
                </a:cxn>
                <a:cxn ang="0">
                  <a:pos x="387" y="212"/>
                </a:cxn>
                <a:cxn ang="0">
                  <a:pos x="407" y="216"/>
                </a:cxn>
                <a:cxn ang="0">
                  <a:pos x="429" y="218"/>
                </a:cxn>
                <a:cxn ang="0">
                  <a:pos x="449" y="231"/>
                </a:cxn>
                <a:cxn ang="0">
                  <a:pos x="472" y="247"/>
                </a:cxn>
                <a:cxn ang="0">
                  <a:pos x="493" y="269"/>
                </a:cxn>
                <a:cxn ang="0">
                  <a:pos x="515" y="258"/>
                </a:cxn>
                <a:cxn ang="0">
                  <a:pos x="537" y="274"/>
                </a:cxn>
                <a:cxn ang="0">
                  <a:pos x="557" y="272"/>
                </a:cxn>
                <a:cxn ang="0">
                  <a:pos x="579" y="289"/>
                </a:cxn>
                <a:cxn ang="0">
                  <a:pos x="601" y="287"/>
                </a:cxn>
                <a:cxn ang="0">
                  <a:pos x="601" y="255"/>
                </a:cxn>
                <a:cxn ang="0">
                  <a:pos x="580" y="251"/>
                </a:cxn>
                <a:cxn ang="0">
                  <a:pos x="557" y="247"/>
                </a:cxn>
                <a:cxn ang="0">
                  <a:pos x="535" y="227"/>
                </a:cxn>
                <a:cxn ang="0">
                  <a:pos x="515" y="225"/>
                </a:cxn>
                <a:cxn ang="0">
                  <a:pos x="494" y="227"/>
                </a:cxn>
                <a:cxn ang="0">
                  <a:pos x="474" y="206"/>
                </a:cxn>
                <a:cxn ang="0">
                  <a:pos x="449" y="191"/>
                </a:cxn>
                <a:cxn ang="0">
                  <a:pos x="429" y="165"/>
                </a:cxn>
                <a:cxn ang="0">
                  <a:pos x="409" y="176"/>
                </a:cxn>
                <a:cxn ang="0">
                  <a:pos x="387" y="149"/>
                </a:cxn>
                <a:cxn ang="0">
                  <a:pos x="366" y="144"/>
                </a:cxn>
                <a:cxn ang="0">
                  <a:pos x="345" y="125"/>
                </a:cxn>
                <a:cxn ang="0">
                  <a:pos x="325" y="132"/>
                </a:cxn>
                <a:cxn ang="0">
                  <a:pos x="302" y="95"/>
                </a:cxn>
                <a:cxn ang="0">
                  <a:pos x="278" y="95"/>
                </a:cxn>
                <a:cxn ang="0">
                  <a:pos x="259" y="86"/>
                </a:cxn>
                <a:cxn ang="0">
                  <a:pos x="237" y="82"/>
                </a:cxn>
                <a:cxn ang="0">
                  <a:pos x="214" y="72"/>
                </a:cxn>
                <a:cxn ang="0">
                  <a:pos x="193" y="54"/>
                </a:cxn>
                <a:cxn ang="0">
                  <a:pos x="172" y="33"/>
                </a:cxn>
                <a:cxn ang="0">
                  <a:pos x="152" y="60"/>
                </a:cxn>
                <a:cxn ang="0">
                  <a:pos x="129" y="23"/>
                </a:cxn>
                <a:cxn ang="0">
                  <a:pos x="110" y="14"/>
                </a:cxn>
                <a:cxn ang="0">
                  <a:pos x="84" y="31"/>
                </a:cxn>
                <a:cxn ang="0">
                  <a:pos x="66" y="16"/>
                </a:cxn>
                <a:cxn ang="0">
                  <a:pos x="43" y="27"/>
                </a:cxn>
                <a:cxn ang="0">
                  <a:pos x="22" y="0"/>
                </a:cxn>
                <a:cxn ang="0">
                  <a:pos x="0" y="34"/>
                </a:cxn>
                <a:cxn ang="0">
                  <a:pos x="0" y="90"/>
                </a:cxn>
              </a:cxnLst>
              <a:rect l="0" t="0" r="r" b="b"/>
              <a:pathLst>
                <a:path w="601" h="289">
                  <a:moveTo>
                    <a:pt x="0" y="90"/>
                  </a:moveTo>
                  <a:lnTo>
                    <a:pt x="22" y="119"/>
                  </a:lnTo>
                  <a:lnTo>
                    <a:pt x="43" y="111"/>
                  </a:lnTo>
                  <a:lnTo>
                    <a:pt x="62" y="97"/>
                  </a:lnTo>
                  <a:lnTo>
                    <a:pt x="86" y="84"/>
                  </a:lnTo>
                  <a:lnTo>
                    <a:pt x="108" y="99"/>
                  </a:lnTo>
                  <a:lnTo>
                    <a:pt x="130" y="105"/>
                  </a:lnTo>
                  <a:lnTo>
                    <a:pt x="152" y="160"/>
                  </a:lnTo>
                  <a:lnTo>
                    <a:pt x="170" y="121"/>
                  </a:lnTo>
                  <a:lnTo>
                    <a:pt x="194" y="138"/>
                  </a:lnTo>
                  <a:lnTo>
                    <a:pt x="214" y="142"/>
                  </a:lnTo>
                  <a:lnTo>
                    <a:pt x="235" y="137"/>
                  </a:lnTo>
                  <a:lnTo>
                    <a:pt x="256" y="156"/>
                  </a:lnTo>
                  <a:lnTo>
                    <a:pt x="279" y="181"/>
                  </a:lnTo>
                  <a:lnTo>
                    <a:pt x="300" y="165"/>
                  </a:lnTo>
                  <a:lnTo>
                    <a:pt x="322" y="192"/>
                  </a:lnTo>
                  <a:lnTo>
                    <a:pt x="343" y="198"/>
                  </a:lnTo>
                  <a:lnTo>
                    <a:pt x="366" y="187"/>
                  </a:lnTo>
                  <a:lnTo>
                    <a:pt x="387" y="212"/>
                  </a:lnTo>
                  <a:lnTo>
                    <a:pt x="407" y="216"/>
                  </a:lnTo>
                  <a:lnTo>
                    <a:pt x="429" y="218"/>
                  </a:lnTo>
                  <a:lnTo>
                    <a:pt x="449" y="231"/>
                  </a:lnTo>
                  <a:lnTo>
                    <a:pt x="472" y="247"/>
                  </a:lnTo>
                  <a:lnTo>
                    <a:pt x="493" y="269"/>
                  </a:lnTo>
                  <a:lnTo>
                    <a:pt x="515" y="258"/>
                  </a:lnTo>
                  <a:lnTo>
                    <a:pt x="537" y="274"/>
                  </a:lnTo>
                  <a:lnTo>
                    <a:pt x="557" y="272"/>
                  </a:lnTo>
                  <a:lnTo>
                    <a:pt x="579" y="289"/>
                  </a:lnTo>
                  <a:lnTo>
                    <a:pt x="601" y="287"/>
                  </a:lnTo>
                  <a:lnTo>
                    <a:pt x="601" y="255"/>
                  </a:lnTo>
                  <a:lnTo>
                    <a:pt x="580" y="251"/>
                  </a:lnTo>
                  <a:lnTo>
                    <a:pt x="557" y="247"/>
                  </a:lnTo>
                  <a:lnTo>
                    <a:pt x="535" y="227"/>
                  </a:lnTo>
                  <a:lnTo>
                    <a:pt x="515" y="225"/>
                  </a:lnTo>
                  <a:lnTo>
                    <a:pt x="494" y="227"/>
                  </a:lnTo>
                  <a:lnTo>
                    <a:pt x="474" y="206"/>
                  </a:lnTo>
                  <a:lnTo>
                    <a:pt x="449" y="191"/>
                  </a:lnTo>
                  <a:lnTo>
                    <a:pt x="429" y="165"/>
                  </a:lnTo>
                  <a:lnTo>
                    <a:pt x="409" y="176"/>
                  </a:lnTo>
                  <a:lnTo>
                    <a:pt x="387" y="149"/>
                  </a:lnTo>
                  <a:lnTo>
                    <a:pt x="366" y="144"/>
                  </a:lnTo>
                  <a:lnTo>
                    <a:pt x="345" y="125"/>
                  </a:lnTo>
                  <a:lnTo>
                    <a:pt x="325" y="132"/>
                  </a:lnTo>
                  <a:lnTo>
                    <a:pt x="302" y="95"/>
                  </a:lnTo>
                  <a:lnTo>
                    <a:pt x="278" y="95"/>
                  </a:lnTo>
                  <a:lnTo>
                    <a:pt x="259" y="86"/>
                  </a:lnTo>
                  <a:lnTo>
                    <a:pt x="237" y="82"/>
                  </a:lnTo>
                  <a:lnTo>
                    <a:pt x="214" y="72"/>
                  </a:lnTo>
                  <a:lnTo>
                    <a:pt x="193" y="54"/>
                  </a:lnTo>
                  <a:lnTo>
                    <a:pt x="172" y="33"/>
                  </a:lnTo>
                  <a:lnTo>
                    <a:pt x="152" y="60"/>
                  </a:lnTo>
                  <a:lnTo>
                    <a:pt x="129" y="23"/>
                  </a:lnTo>
                  <a:lnTo>
                    <a:pt x="110" y="14"/>
                  </a:lnTo>
                  <a:lnTo>
                    <a:pt x="84" y="31"/>
                  </a:lnTo>
                  <a:lnTo>
                    <a:pt x="66" y="16"/>
                  </a:lnTo>
                  <a:lnTo>
                    <a:pt x="43" y="27"/>
                  </a:lnTo>
                  <a:lnTo>
                    <a:pt x="22" y="0"/>
                  </a:lnTo>
                  <a:lnTo>
                    <a:pt x="0" y="34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48000">
                <a:alpha val="80000"/>
              </a:srgb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it-IT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</p:grpSp>
      <p:grpSp>
        <p:nvGrpSpPr>
          <p:cNvPr id="66661" name="Group 118"/>
          <p:cNvGrpSpPr>
            <a:grpSpLocks/>
          </p:cNvGrpSpPr>
          <p:nvPr/>
        </p:nvGrpSpPr>
        <p:grpSpPr bwMode="auto">
          <a:xfrm>
            <a:off x="1122363" y="1284288"/>
            <a:ext cx="7664450" cy="4427537"/>
            <a:chOff x="707" y="809"/>
            <a:chExt cx="4828" cy="2789"/>
          </a:xfrm>
        </p:grpSpPr>
        <p:sp>
          <p:nvSpPr>
            <p:cNvPr id="118" name="Text Box 119"/>
            <p:cNvSpPr txBox="1">
              <a:spLocks noChangeArrowheads="1"/>
            </p:cNvSpPr>
            <p:nvPr/>
          </p:nvSpPr>
          <p:spPr bwMode="auto">
            <a:xfrm>
              <a:off x="4729" y="954"/>
              <a:ext cx="806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2000" b="1">
                  <a:solidFill>
                    <a:srgbClr val="FF33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Germany</a:t>
              </a:r>
            </a:p>
          </p:txBody>
        </p:sp>
        <p:grpSp>
          <p:nvGrpSpPr>
            <p:cNvPr id="66677" name="Group 120"/>
            <p:cNvGrpSpPr>
              <a:grpSpLocks noChangeAspect="1"/>
            </p:cNvGrpSpPr>
            <p:nvPr/>
          </p:nvGrpSpPr>
          <p:grpSpPr bwMode="auto">
            <a:xfrm>
              <a:off x="707" y="809"/>
              <a:ext cx="4781" cy="2789"/>
              <a:chOff x="718" y="809"/>
              <a:chExt cx="4781" cy="2789"/>
            </a:xfrm>
          </p:grpSpPr>
          <p:sp>
            <p:nvSpPr>
              <p:cNvPr id="120" name="AutoShape 121"/>
              <p:cNvSpPr>
                <a:spLocks noChangeAspect="1" noChangeArrowheads="1" noTextEdit="1"/>
              </p:cNvSpPr>
              <p:nvPr/>
            </p:nvSpPr>
            <p:spPr bwMode="auto">
              <a:xfrm>
                <a:off x="718" y="809"/>
                <a:ext cx="4781" cy="27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21" name="Freeform 122"/>
              <p:cNvSpPr>
                <a:spLocks/>
              </p:cNvSpPr>
              <p:nvPr/>
            </p:nvSpPr>
            <p:spPr bwMode="auto">
              <a:xfrm>
                <a:off x="726" y="817"/>
                <a:ext cx="4759" cy="2769"/>
              </a:xfrm>
              <a:custGeom>
                <a:avLst/>
                <a:gdLst/>
                <a:ahLst/>
                <a:cxnLst>
                  <a:cxn ang="0">
                    <a:pos x="23" y="163"/>
                  </a:cxn>
                  <a:cxn ang="0">
                    <a:pos x="42" y="115"/>
                  </a:cxn>
                  <a:cxn ang="0">
                    <a:pos x="64" y="158"/>
                  </a:cxn>
                  <a:cxn ang="0">
                    <a:pos x="86" y="121"/>
                  </a:cxn>
                  <a:cxn ang="0">
                    <a:pos x="107" y="100"/>
                  </a:cxn>
                  <a:cxn ang="0">
                    <a:pos x="129" y="109"/>
                  </a:cxn>
                  <a:cxn ang="0">
                    <a:pos x="151" y="213"/>
                  </a:cxn>
                  <a:cxn ang="0">
                    <a:pos x="173" y="137"/>
                  </a:cxn>
                  <a:cxn ang="0">
                    <a:pos x="194" y="154"/>
                  </a:cxn>
                  <a:cxn ang="0">
                    <a:pos x="215" y="165"/>
                  </a:cxn>
                  <a:cxn ang="0">
                    <a:pos x="237" y="167"/>
                  </a:cxn>
                  <a:cxn ang="0">
                    <a:pos x="259" y="174"/>
                  </a:cxn>
                  <a:cxn ang="0">
                    <a:pos x="279" y="186"/>
                  </a:cxn>
                  <a:cxn ang="0">
                    <a:pos x="300" y="180"/>
                  </a:cxn>
                  <a:cxn ang="0">
                    <a:pos x="321" y="210"/>
                  </a:cxn>
                  <a:cxn ang="0">
                    <a:pos x="345" y="214"/>
                  </a:cxn>
                  <a:cxn ang="0">
                    <a:pos x="365" y="217"/>
                  </a:cxn>
                  <a:cxn ang="0">
                    <a:pos x="386" y="219"/>
                  </a:cxn>
                  <a:cxn ang="0">
                    <a:pos x="408" y="234"/>
                  </a:cxn>
                  <a:cxn ang="0">
                    <a:pos x="429" y="237"/>
                  </a:cxn>
                  <a:cxn ang="0">
                    <a:pos x="451" y="252"/>
                  </a:cxn>
                  <a:cxn ang="0">
                    <a:pos x="472" y="274"/>
                  </a:cxn>
                  <a:cxn ang="0">
                    <a:pos x="494" y="304"/>
                  </a:cxn>
                  <a:cxn ang="0">
                    <a:pos x="515" y="295"/>
                  </a:cxn>
                  <a:cxn ang="0">
                    <a:pos x="537" y="310"/>
                  </a:cxn>
                  <a:cxn ang="0">
                    <a:pos x="559" y="323"/>
                  </a:cxn>
                  <a:cxn ang="0">
                    <a:pos x="580" y="336"/>
                  </a:cxn>
                  <a:cxn ang="0">
                    <a:pos x="603" y="351"/>
                  </a:cxn>
                  <a:cxn ang="0">
                    <a:pos x="601" y="273"/>
                  </a:cxn>
                  <a:cxn ang="0">
                    <a:pos x="579" y="270"/>
                  </a:cxn>
                  <a:cxn ang="0">
                    <a:pos x="538" y="250"/>
                  </a:cxn>
                  <a:cxn ang="0">
                    <a:pos x="515" y="246"/>
                  </a:cxn>
                  <a:cxn ang="0">
                    <a:pos x="494" y="240"/>
                  </a:cxn>
                  <a:cxn ang="0">
                    <a:pos x="473" y="227"/>
                  </a:cxn>
                  <a:cxn ang="0">
                    <a:pos x="451" y="217"/>
                  </a:cxn>
                  <a:cxn ang="0">
                    <a:pos x="430" y="186"/>
                  </a:cxn>
                  <a:cxn ang="0">
                    <a:pos x="408" y="196"/>
                  </a:cxn>
                  <a:cxn ang="0">
                    <a:pos x="387" y="169"/>
                  </a:cxn>
                  <a:cxn ang="0">
                    <a:pos x="365" y="162"/>
                  </a:cxn>
                  <a:cxn ang="0">
                    <a:pos x="344" y="151"/>
                  </a:cxn>
                  <a:cxn ang="0">
                    <a:pos x="323" y="146"/>
                  </a:cxn>
                  <a:cxn ang="0">
                    <a:pos x="300" y="115"/>
                  </a:cxn>
                  <a:cxn ang="0">
                    <a:pos x="279" y="115"/>
                  </a:cxn>
                  <a:cxn ang="0">
                    <a:pos x="258" y="109"/>
                  </a:cxn>
                  <a:cxn ang="0">
                    <a:pos x="237" y="102"/>
                  </a:cxn>
                  <a:cxn ang="0">
                    <a:pos x="215" y="98"/>
                  </a:cxn>
                  <a:cxn ang="0">
                    <a:pos x="195" y="75"/>
                  </a:cxn>
                  <a:cxn ang="0">
                    <a:pos x="172" y="53"/>
                  </a:cxn>
                  <a:cxn ang="0">
                    <a:pos x="150" y="95"/>
                  </a:cxn>
                  <a:cxn ang="0">
                    <a:pos x="129" y="50"/>
                  </a:cxn>
                  <a:cxn ang="0">
                    <a:pos x="108" y="34"/>
                  </a:cxn>
                  <a:cxn ang="0">
                    <a:pos x="85" y="50"/>
                  </a:cxn>
                  <a:cxn ang="0">
                    <a:pos x="66" y="37"/>
                  </a:cxn>
                  <a:cxn ang="0">
                    <a:pos x="43" y="41"/>
                  </a:cxn>
                  <a:cxn ang="0">
                    <a:pos x="22" y="0"/>
                  </a:cxn>
                  <a:cxn ang="0">
                    <a:pos x="0" y="52"/>
                  </a:cxn>
                  <a:cxn ang="0">
                    <a:pos x="0" y="211"/>
                  </a:cxn>
                  <a:cxn ang="0">
                    <a:pos x="23" y="163"/>
                  </a:cxn>
                </a:cxnLst>
                <a:rect l="0" t="0" r="r" b="b"/>
                <a:pathLst>
                  <a:path w="603" h="351">
                    <a:moveTo>
                      <a:pt x="23" y="163"/>
                    </a:moveTo>
                    <a:lnTo>
                      <a:pt x="42" y="115"/>
                    </a:lnTo>
                    <a:lnTo>
                      <a:pt x="64" y="158"/>
                    </a:lnTo>
                    <a:lnTo>
                      <a:pt x="86" y="121"/>
                    </a:lnTo>
                    <a:lnTo>
                      <a:pt x="107" y="100"/>
                    </a:lnTo>
                    <a:lnTo>
                      <a:pt x="129" y="109"/>
                    </a:lnTo>
                    <a:lnTo>
                      <a:pt x="151" y="213"/>
                    </a:lnTo>
                    <a:lnTo>
                      <a:pt x="173" y="137"/>
                    </a:lnTo>
                    <a:lnTo>
                      <a:pt x="194" y="154"/>
                    </a:lnTo>
                    <a:lnTo>
                      <a:pt x="215" y="165"/>
                    </a:lnTo>
                    <a:lnTo>
                      <a:pt x="237" y="167"/>
                    </a:lnTo>
                    <a:lnTo>
                      <a:pt x="259" y="174"/>
                    </a:lnTo>
                    <a:lnTo>
                      <a:pt x="279" y="186"/>
                    </a:lnTo>
                    <a:lnTo>
                      <a:pt x="300" y="180"/>
                    </a:lnTo>
                    <a:lnTo>
                      <a:pt x="321" y="210"/>
                    </a:lnTo>
                    <a:lnTo>
                      <a:pt x="345" y="214"/>
                    </a:lnTo>
                    <a:lnTo>
                      <a:pt x="365" y="217"/>
                    </a:lnTo>
                    <a:lnTo>
                      <a:pt x="386" y="219"/>
                    </a:lnTo>
                    <a:lnTo>
                      <a:pt x="408" y="234"/>
                    </a:lnTo>
                    <a:lnTo>
                      <a:pt x="429" y="237"/>
                    </a:lnTo>
                    <a:lnTo>
                      <a:pt x="451" y="252"/>
                    </a:lnTo>
                    <a:lnTo>
                      <a:pt x="472" y="274"/>
                    </a:lnTo>
                    <a:lnTo>
                      <a:pt x="494" y="304"/>
                    </a:lnTo>
                    <a:lnTo>
                      <a:pt x="515" y="295"/>
                    </a:lnTo>
                    <a:lnTo>
                      <a:pt x="537" y="310"/>
                    </a:lnTo>
                    <a:lnTo>
                      <a:pt x="559" y="323"/>
                    </a:lnTo>
                    <a:lnTo>
                      <a:pt x="580" y="336"/>
                    </a:lnTo>
                    <a:lnTo>
                      <a:pt x="603" y="351"/>
                    </a:lnTo>
                    <a:lnTo>
                      <a:pt x="601" y="273"/>
                    </a:lnTo>
                    <a:lnTo>
                      <a:pt x="579" y="270"/>
                    </a:lnTo>
                    <a:lnTo>
                      <a:pt x="538" y="250"/>
                    </a:lnTo>
                    <a:lnTo>
                      <a:pt x="515" y="246"/>
                    </a:lnTo>
                    <a:lnTo>
                      <a:pt x="494" y="240"/>
                    </a:lnTo>
                    <a:lnTo>
                      <a:pt x="473" y="227"/>
                    </a:lnTo>
                    <a:lnTo>
                      <a:pt x="451" y="217"/>
                    </a:lnTo>
                    <a:lnTo>
                      <a:pt x="430" y="186"/>
                    </a:lnTo>
                    <a:lnTo>
                      <a:pt x="408" y="196"/>
                    </a:lnTo>
                    <a:lnTo>
                      <a:pt x="387" y="169"/>
                    </a:lnTo>
                    <a:lnTo>
                      <a:pt x="365" y="162"/>
                    </a:lnTo>
                    <a:lnTo>
                      <a:pt x="344" y="151"/>
                    </a:lnTo>
                    <a:lnTo>
                      <a:pt x="323" y="146"/>
                    </a:lnTo>
                    <a:lnTo>
                      <a:pt x="300" y="115"/>
                    </a:lnTo>
                    <a:lnTo>
                      <a:pt x="279" y="115"/>
                    </a:lnTo>
                    <a:lnTo>
                      <a:pt x="258" y="109"/>
                    </a:lnTo>
                    <a:lnTo>
                      <a:pt x="237" y="102"/>
                    </a:lnTo>
                    <a:lnTo>
                      <a:pt x="215" y="98"/>
                    </a:lnTo>
                    <a:lnTo>
                      <a:pt x="195" y="75"/>
                    </a:lnTo>
                    <a:lnTo>
                      <a:pt x="172" y="53"/>
                    </a:lnTo>
                    <a:lnTo>
                      <a:pt x="150" y="95"/>
                    </a:lnTo>
                    <a:lnTo>
                      <a:pt x="129" y="50"/>
                    </a:lnTo>
                    <a:lnTo>
                      <a:pt x="108" y="34"/>
                    </a:lnTo>
                    <a:lnTo>
                      <a:pt x="85" y="50"/>
                    </a:lnTo>
                    <a:lnTo>
                      <a:pt x="66" y="37"/>
                    </a:lnTo>
                    <a:lnTo>
                      <a:pt x="43" y="41"/>
                    </a:lnTo>
                    <a:lnTo>
                      <a:pt x="22" y="0"/>
                    </a:lnTo>
                    <a:lnTo>
                      <a:pt x="0" y="52"/>
                    </a:lnTo>
                    <a:lnTo>
                      <a:pt x="0" y="211"/>
                    </a:lnTo>
                    <a:lnTo>
                      <a:pt x="23" y="163"/>
                    </a:lnTo>
                    <a:close/>
                  </a:path>
                </a:pathLst>
              </a:custGeom>
              <a:solidFill>
                <a:srgbClr val="F25F61">
                  <a:alpha val="80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122" name="Text Box 123"/>
          <p:cNvSpPr txBox="1">
            <a:spLocks noChangeArrowheads="1"/>
          </p:cNvSpPr>
          <p:nvPr/>
        </p:nvSpPr>
        <p:spPr bwMode="auto">
          <a:xfrm>
            <a:off x="7910513" y="1827213"/>
            <a:ext cx="887412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 b="1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Spain</a:t>
            </a:r>
          </a:p>
        </p:txBody>
      </p:sp>
      <p:grpSp>
        <p:nvGrpSpPr>
          <p:cNvPr id="66663" name="Group 124"/>
          <p:cNvGrpSpPr>
            <a:grpSpLocks/>
          </p:cNvGrpSpPr>
          <p:nvPr/>
        </p:nvGrpSpPr>
        <p:grpSpPr bwMode="auto">
          <a:xfrm>
            <a:off x="1381125" y="1192213"/>
            <a:ext cx="7329488" cy="4137025"/>
            <a:chOff x="870" y="751"/>
            <a:chExt cx="4617" cy="2606"/>
          </a:xfrm>
        </p:grpSpPr>
        <p:sp>
          <p:nvSpPr>
            <p:cNvPr id="124" name="AutoShape 125"/>
            <p:cNvSpPr>
              <a:spLocks noChangeAspect="1" noChangeArrowheads="1" noTextEdit="1"/>
            </p:cNvSpPr>
            <p:nvPr/>
          </p:nvSpPr>
          <p:spPr bwMode="auto">
            <a:xfrm>
              <a:off x="870" y="751"/>
              <a:ext cx="4617" cy="2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it-IT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endParaRPr>
            </a:p>
          </p:txBody>
        </p:sp>
        <p:grpSp>
          <p:nvGrpSpPr>
            <p:cNvPr id="66670" name="Group 126"/>
            <p:cNvGrpSpPr>
              <a:grpSpLocks/>
            </p:cNvGrpSpPr>
            <p:nvPr/>
          </p:nvGrpSpPr>
          <p:grpSpPr bwMode="auto">
            <a:xfrm>
              <a:off x="876" y="1087"/>
              <a:ext cx="4588" cy="2175"/>
              <a:chOff x="876" y="1087"/>
              <a:chExt cx="4588" cy="2175"/>
            </a:xfrm>
          </p:grpSpPr>
          <p:sp>
            <p:nvSpPr>
              <p:cNvPr id="126" name="Freeform 127"/>
              <p:cNvSpPr>
                <a:spLocks/>
              </p:cNvSpPr>
              <p:nvPr/>
            </p:nvSpPr>
            <p:spPr bwMode="auto">
              <a:xfrm>
                <a:off x="876" y="1087"/>
                <a:ext cx="1536" cy="910"/>
              </a:xfrm>
              <a:custGeom>
                <a:avLst/>
                <a:gdLst/>
                <a:ahLst/>
                <a:cxnLst>
                  <a:cxn ang="0">
                    <a:pos x="0" y="849"/>
                  </a:cxn>
                  <a:cxn ang="0">
                    <a:pos x="181" y="588"/>
                  </a:cxn>
                  <a:cxn ang="0">
                    <a:pos x="346" y="910"/>
                  </a:cxn>
                  <a:cxn ang="0">
                    <a:pos x="497" y="878"/>
                  </a:cxn>
                  <a:cxn ang="0">
                    <a:pos x="685" y="566"/>
                  </a:cxn>
                  <a:cxn ang="0">
                    <a:pos x="864" y="535"/>
                  </a:cxn>
                  <a:cxn ang="0">
                    <a:pos x="1034" y="897"/>
                  </a:cxn>
                  <a:cxn ang="0">
                    <a:pos x="1205" y="764"/>
                  </a:cxn>
                  <a:cxn ang="0">
                    <a:pos x="1363" y="856"/>
                  </a:cxn>
                  <a:cxn ang="0">
                    <a:pos x="1536" y="641"/>
                  </a:cxn>
                  <a:cxn ang="0">
                    <a:pos x="1530" y="146"/>
                  </a:cxn>
                  <a:cxn ang="0">
                    <a:pos x="1358" y="270"/>
                  </a:cxn>
                  <a:cxn ang="0">
                    <a:pos x="1197" y="124"/>
                  </a:cxn>
                  <a:cxn ang="0">
                    <a:pos x="1024" y="410"/>
                  </a:cxn>
                  <a:cxn ang="0">
                    <a:pos x="857" y="38"/>
                  </a:cxn>
                  <a:cxn ang="0">
                    <a:pos x="680" y="11"/>
                  </a:cxn>
                  <a:cxn ang="0">
                    <a:pos x="502" y="259"/>
                  </a:cxn>
                  <a:cxn ang="0">
                    <a:pos x="346" y="291"/>
                  </a:cxn>
                  <a:cxn ang="0">
                    <a:pos x="174" y="0"/>
                  </a:cxn>
                  <a:cxn ang="0">
                    <a:pos x="1" y="221"/>
                  </a:cxn>
                  <a:cxn ang="0">
                    <a:pos x="0" y="849"/>
                  </a:cxn>
                </a:cxnLst>
                <a:rect l="0" t="0" r="r" b="b"/>
                <a:pathLst>
                  <a:path w="1536" h="910">
                    <a:moveTo>
                      <a:pt x="0" y="849"/>
                    </a:moveTo>
                    <a:lnTo>
                      <a:pt x="181" y="588"/>
                    </a:lnTo>
                    <a:lnTo>
                      <a:pt x="346" y="910"/>
                    </a:lnTo>
                    <a:lnTo>
                      <a:pt x="497" y="878"/>
                    </a:lnTo>
                    <a:lnTo>
                      <a:pt x="685" y="566"/>
                    </a:lnTo>
                    <a:lnTo>
                      <a:pt x="864" y="535"/>
                    </a:lnTo>
                    <a:lnTo>
                      <a:pt x="1034" y="897"/>
                    </a:lnTo>
                    <a:lnTo>
                      <a:pt x="1205" y="764"/>
                    </a:lnTo>
                    <a:lnTo>
                      <a:pt x="1363" y="856"/>
                    </a:lnTo>
                    <a:lnTo>
                      <a:pt x="1536" y="641"/>
                    </a:lnTo>
                    <a:lnTo>
                      <a:pt x="1530" y="146"/>
                    </a:lnTo>
                    <a:lnTo>
                      <a:pt x="1358" y="270"/>
                    </a:lnTo>
                    <a:lnTo>
                      <a:pt x="1197" y="124"/>
                    </a:lnTo>
                    <a:lnTo>
                      <a:pt x="1024" y="410"/>
                    </a:lnTo>
                    <a:lnTo>
                      <a:pt x="857" y="38"/>
                    </a:lnTo>
                    <a:lnTo>
                      <a:pt x="680" y="11"/>
                    </a:lnTo>
                    <a:lnTo>
                      <a:pt x="502" y="259"/>
                    </a:lnTo>
                    <a:lnTo>
                      <a:pt x="346" y="291"/>
                    </a:lnTo>
                    <a:lnTo>
                      <a:pt x="174" y="0"/>
                    </a:lnTo>
                    <a:lnTo>
                      <a:pt x="1" y="221"/>
                    </a:lnTo>
                    <a:lnTo>
                      <a:pt x="0" y="849"/>
                    </a:lnTo>
                    <a:close/>
                  </a:path>
                </a:pathLst>
              </a:custGeom>
              <a:solidFill>
                <a:srgbClr val="615E5D">
                  <a:alpha val="8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27" name="Freeform 128"/>
              <p:cNvSpPr>
                <a:spLocks/>
              </p:cNvSpPr>
              <p:nvPr/>
            </p:nvSpPr>
            <p:spPr bwMode="auto">
              <a:xfrm>
                <a:off x="2732" y="1775"/>
                <a:ext cx="1382" cy="975"/>
              </a:xfrm>
              <a:custGeom>
                <a:avLst/>
                <a:gdLst/>
                <a:ahLst/>
                <a:cxnLst>
                  <a:cxn ang="0">
                    <a:pos x="1382" y="909"/>
                  </a:cxn>
                  <a:cxn ang="0">
                    <a:pos x="1374" y="779"/>
                  </a:cxn>
                  <a:cxn ang="0">
                    <a:pos x="1217" y="792"/>
                  </a:cxn>
                  <a:cxn ang="0">
                    <a:pos x="1042" y="524"/>
                  </a:cxn>
                  <a:cxn ang="0">
                    <a:pos x="856" y="463"/>
                  </a:cxn>
                  <a:cxn ang="0">
                    <a:pos x="695" y="458"/>
                  </a:cxn>
                  <a:cxn ang="0">
                    <a:pos x="533" y="506"/>
                  </a:cxn>
                  <a:cxn ang="0">
                    <a:pos x="383" y="108"/>
                  </a:cxn>
                  <a:cxn ang="0">
                    <a:pos x="194" y="307"/>
                  </a:cxn>
                  <a:cxn ang="0">
                    <a:pos x="6" y="0"/>
                  </a:cxn>
                  <a:cxn ang="0">
                    <a:pos x="0" y="286"/>
                  </a:cxn>
                  <a:cxn ang="0">
                    <a:pos x="189" y="856"/>
                  </a:cxn>
                  <a:cxn ang="0">
                    <a:pos x="370" y="375"/>
                  </a:cxn>
                  <a:cxn ang="0">
                    <a:pos x="533" y="711"/>
                  </a:cxn>
                  <a:cxn ang="0">
                    <a:pos x="706" y="722"/>
                  </a:cxn>
                  <a:cxn ang="0">
                    <a:pos x="867" y="781"/>
                  </a:cxn>
                  <a:cxn ang="0">
                    <a:pos x="1039" y="824"/>
                  </a:cxn>
                  <a:cxn ang="0">
                    <a:pos x="1212" y="975"/>
                  </a:cxn>
                </a:cxnLst>
                <a:rect l="0" t="0" r="r" b="b"/>
                <a:pathLst>
                  <a:path w="1382" h="975">
                    <a:moveTo>
                      <a:pt x="1382" y="909"/>
                    </a:moveTo>
                    <a:lnTo>
                      <a:pt x="1374" y="779"/>
                    </a:lnTo>
                    <a:lnTo>
                      <a:pt x="1217" y="792"/>
                    </a:lnTo>
                    <a:lnTo>
                      <a:pt x="1042" y="524"/>
                    </a:lnTo>
                    <a:lnTo>
                      <a:pt x="856" y="463"/>
                    </a:lnTo>
                    <a:lnTo>
                      <a:pt x="695" y="458"/>
                    </a:lnTo>
                    <a:lnTo>
                      <a:pt x="533" y="506"/>
                    </a:lnTo>
                    <a:lnTo>
                      <a:pt x="383" y="108"/>
                    </a:lnTo>
                    <a:lnTo>
                      <a:pt x="194" y="307"/>
                    </a:lnTo>
                    <a:lnTo>
                      <a:pt x="6" y="0"/>
                    </a:lnTo>
                    <a:lnTo>
                      <a:pt x="0" y="286"/>
                    </a:lnTo>
                    <a:lnTo>
                      <a:pt x="189" y="856"/>
                    </a:lnTo>
                    <a:lnTo>
                      <a:pt x="370" y="375"/>
                    </a:lnTo>
                    <a:lnTo>
                      <a:pt x="533" y="711"/>
                    </a:lnTo>
                    <a:lnTo>
                      <a:pt x="706" y="722"/>
                    </a:lnTo>
                    <a:lnTo>
                      <a:pt x="867" y="781"/>
                    </a:lnTo>
                    <a:lnTo>
                      <a:pt x="1039" y="824"/>
                    </a:lnTo>
                    <a:lnTo>
                      <a:pt x="1212" y="975"/>
                    </a:lnTo>
                  </a:path>
                </a:pathLst>
              </a:custGeom>
              <a:solidFill>
                <a:srgbClr val="615E5D">
                  <a:alpha val="80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28" name="Rectangle 129"/>
              <p:cNvSpPr>
                <a:spLocks noChangeArrowheads="1"/>
              </p:cNvSpPr>
              <p:nvPr/>
            </p:nvSpPr>
            <p:spPr bwMode="auto">
              <a:xfrm>
                <a:off x="4247" y="2626"/>
                <a:ext cx="56" cy="168"/>
              </a:xfrm>
              <a:prstGeom prst="rect">
                <a:avLst/>
              </a:prstGeom>
              <a:solidFill>
                <a:srgbClr val="5F5F5F">
                  <a:alpha val="80000"/>
                </a:srgb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29" name="Freeform 130"/>
              <p:cNvSpPr>
                <a:spLocks/>
              </p:cNvSpPr>
              <p:nvPr/>
            </p:nvSpPr>
            <p:spPr bwMode="auto">
              <a:xfrm>
                <a:off x="5286" y="2982"/>
                <a:ext cx="178" cy="280"/>
              </a:xfrm>
              <a:custGeom>
                <a:avLst/>
                <a:gdLst/>
                <a:ahLst/>
                <a:cxnLst>
                  <a:cxn ang="0">
                    <a:pos x="0" y="237"/>
                  </a:cxn>
                  <a:cxn ang="0">
                    <a:pos x="167" y="280"/>
                  </a:cxn>
                  <a:cxn ang="0">
                    <a:pos x="178" y="0"/>
                  </a:cxn>
                  <a:cxn ang="0">
                    <a:pos x="0" y="33"/>
                  </a:cxn>
                  <a:cxn ang="0">
                    <a:pos x="0" y="237"/>
                  </a:cxn>
                </a:cxnLst>
                <a:rect l="0" t="0" r="r" b="b"/>
                <a:pathLst>
                  <a:path w="178" h="280">
                    <a:moveTo>
                      <a:pt x="0" y="237"/>
                    </a:moveTo>
                    <a:lnTo>
                      <a:pt x="167" y="280"/>
                    </a:lnTo>
                    <a:lnTo>
                      <a:pt x="178" y="0"/>
                    </a:lnTo>
                    <a:lnTo>
                      <a:pt x="0" y="33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5F5F5F">
                  <a:alpha val="80000"/>
                </a:srgbClr>
              </a:solidFill>
              <a:ln w="9525" cap="flat" cmpd="sng">
                <a:noFill/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>
                  <a:defRPr/>
                </a:pPr>
                <a:endParaRPr lang="it-IT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  <p:sp>
            <p:nvSpPr>
              <p:cNvPr id="130" name="Rectangle 131"/>
              <p:cNvSpPr>
                <a:spLocks noChangeArrowheads="1"/>
              </p:cNvSpPr>
              <p:nvPr/>
            </p:nvSpPr>
            <p:spPr bwMode="auto">
              <a:xfrm>
                <a:off x="4592" y="2824"/>
                <a:ext cx="62" cy="400"/>
              </a:xfrm>
              <a:prstGeom prst="rect">
                <a:avLst/>
              </a:prstGeom>
              <a:solidFill>
                <a:srgbClr val="5F5F5F">
                  <a:alpha val="80000"/>
                </a:srgbClr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it-IT" sz="2000" b="1">
                  <a:solidFill>
                    <a:srgbClr val="FF99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ea typeface="+mn-ea"/>
                </a:endParaRPr>
              </a:p>
            </p:txBody>
          </p:sp>
        </p:grpSp>
      </p:grpSp>
      <p:sp>
        <p:nvSpPr>
          <p:cNvPr id="131" name="AutoShape 132"/>
          <p:cNvSpPr>
            <a:spLocks noChangeAspect="1" noChangeArrowheads="1" noTextEdit="1"/>
          </p:cNvSpPr>
          <p:nvPr/>
        </p:nvSpPr>
        <p:spPr bwMode="auto">
          <a:xfrm>
            <a:off x="1098550" y="1941513"/>
            <a:ext cx="7608888" cy="351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32" name="Freeform 133"/>
          <p:cNvSpPr>
            <a:spLocks/>
          </p:cNvSpPr>
          <p:nvPr/>
        </p:nvSpPr>
        <p:spPr bwMode="auto">
          <a:xfrm>
            <a:off x="1127125" y="1974850"/>
            <a:ext cx="7551738" cy="3459163"/>
          </a:xfrm>
          <a:custGeom>
            <a:avLst/>
            <a:gdLst/>
            <a:ahLst/>
            <a:cxnLst>
              <a:cxn ang="0">
                <a:pos x="0" y="1212"/>
              </a:cxn>
              <a:cxn ang="0">
                <a:pos x="164" y="1140"/>
              </a:cxn>
              <a:cxn ang="0">
                <a:pos x="327" y="984"/>
              </a:cxn>
              <a:cxn ang="0">
                <a:pos x="504" y="785"/>
              </a:cxn>
              <a:cxn ang="0">
                <a:pos x="663" y="844"/>
              </a:cxn>
              <a:cxn ang="0">
                <a:pos x="836" y="600"/>
              </a:cxn>
              <a:cxn ang="0">
                <a:pos x="1008" y="557"/>
              </a:cxn>
              <a:cxn ang="0">
                <a:pos x="1181" y="1191"/>
              </a:cxn>
              <a:cxn ang="0">
                <a:pos x="1353" y="806"/>
              </a:cxn>
              <a:cxn ang="0">
                <a:pos x="1517" y="1056"/>
              </a:cxn>
              <a:cxn ang="0">
                <a:pos x="1685" y="1013"/>
              </a:cxn>
              <a:cxn ang="0">
                <a:pos x="1844" y="1165"/>
              </a:cxn>
              <a:cxn ang="0">
                <a:pos x="2030" y="1165"/>
              </a:cxn>
              <a:cxn ang="0">
                <a:pos x="2198" y="1621"/>
              </a:cxn>
              <a:cxn ang="0">
                <a:pos x="2362" y="1237"/>
              </a:cxn>
              <a:cxn ang="0">
                <a:pos x="2543" y="1398"/>
              </a:cxn>
              <a:cxn ang="0">
                <a:pos x="2693" y="1309"/>
              </a:cxn>
              <a:cxn ang="0">
                <a:pos x="2884" y="1262"/>
              </a:cxn>
              <a:cxn ang="0">
                <a:pos x="3038" y="1499"/>
              </a:cxn>
              <a:cxn ang="0">
                <a:pos x="3220" y="1524"/>
              </a:cxn>
              <a:cxn ang="0">
                <a:pos x="3388" y="1588"/>
              </a:cxn>
              <a:cxn ang="0">
                <a:pos x="3538" y="1626"/>
              </a:cxn>
              <a:cxn ang="0">
                <a:pos x="3715" y="1744"/>
              </a:cxn>
              <a:cxn ang="0">
                <a:pos x="3901" y="1946"/>
              </a:cxn>
              <a:cxn ang="0">
                <a:pos x="4060" y="1841"/>
              </a:cxn>
              <a:cxn ang="0">
                <a:pos x="4242" y="1866"/>
              </a:cxn>
              <a:cxn ang="0">
                <a:pos x="4396" y="1972"/>
              </a:cxn>
              <a:cxn ang="0">
                <a:pos x="4564" y="2115"/>
              </a:cxn>
              <a:cxn ang="0">
                <a:pos x="4737" y="2170"/>
              </a:cxn>
              <a:cxn ang="0">
                <a:pos x="4737" y="1739"/>
              </a:cxn>
              <a:cxn ang="0">
                <a:pos x="4564" y="1710"/>
              </a:cxn>
              <a:cxn ang="0">
                <a:pos x="4233" y="1583"/>
              </a:cxn>
              <a:cxn ang="0">
                <a:pos x="3901" y="1566"/>
              </a:cxn>
              <a:cxn ang="0">
                <a:pos x="3715" y="1427"/>
              </a:cxn>
              <a:cxn ang="0">
                <a:pos x="3565" y="1296"/>
              </a:cxn>
              <a:cxn ang="0">
                <a:pos x="3384" y="1165"/>
              </a:cxn>
              <a:cxn ang="0">
                <a:pos x="3220" y="1110"/>
              </a:cxn>
              <a:cxn ang="0">
                <a:pos x="3052" y="1047"/>
              </a:cxn>
              <a:cxn ang="0">
                <a:pos x="2884" y="954"/>
              </a:cxn>
              <a:cxn ang="0">
                <a:pos x="2707" y="785"/>
              </a:cxn>
              <a:cxn ang="0">
                <a:pos x="2539" y="937"/>
              </a:cxn>
              <a:cxn ang="0">
                <a:pos x="2366" y="654"/>
              </a:cxn>
              <a:cxn ang="0">
                <a:pos x="2198" y="726"/>
              </a:cxn>
              <a:cxn ang="0">
                <a:pos x="2039" y="688"/>
              </a:cxn>
              <a:cxn ang="0">
                <a:pos x="1849" y="625"/>
              </a:cxn>
              <a:cxn ang="0">
                <a:pos x="1680" y="566"/>
              </a:cxn>
              <a:cxn ang="0">
                <a:pos x="1531" y="363"/>
              </a:cxn>
              <a:cxn ang="0">
                <a:pos x="1349" y="220"/>
              </a:cxn>
              <a:cxn ang="0">
                <a:pos x="1181" y="545"/>
              </a:cxn>
              <a:cxn ang="0">
                <a:pos x="1017" y="0"/>
              </a:cxn>
              <a:cxn ang="0">
                <a:pos x="840" y="51"/>
              </a:cxn>
              <a:cxn ang="0">
                <a:pos x="672" y="186"/>
              </a:cxn>
              <a:cxn ang="0">
                <a:pos x="495" y="338"/>
              </a:cxn>
              <a:cxn ang="0">
                <a:pos x="341" y="410"/>
              </a:cxn>
              <a:cxn ang="0">
                <a:pos x="164" y="578"/>
              </a:cxn>
              <a:cxn ang="0">
                <a:pos x="0" y="1081"/>
              </a:cxn>
              <a:cxn ang="0">
                <a:pos x="0" y="1212"/>
              </a:cxn>
            </a:cxnLst>
            <a:rect l="0" t="0" r="r" b="b"/>
            <a:pathLst>
              <a:path w="4737" h="2170">
                <a:moveTo>
                  <a:pt x="0" y="1212"/>
                </a:moveTo>
                <a:lnTo>
                  <a:pt x="164" y="1140"/>
                </a:lnTo>
                <a:lnTo>
                  <a:pt x="327" y="984"/>
                </a:lnTo>
                <a:lnTo>
                  <a:pt x="504" y="785"/>
                </a:lnTo>
                <a:lnTo>
                  <a:pt x="663" y="844"/>
                </a:lnTo>
                <a:lnTo>
                  <a:pt x="836" y="600"/>
                </a:lnTo>
                <a:lnTo>
                  <a:pt x="1008" y="557"/>
                </a:lnTo>
                <a:lnTo>
                  <a:pt x="1181" y="1191"/>
                </a:lnTo>
                <a:lnTo>
                  <a:pt x="1353" y="806"/>
                </a:lnTo>
                <a:lnTo>
                  <a:pt x="1517" y="1056"/>
                </a:lnTo>
                <a:lnTo>
                  <a:pt x="1685" y="1013"/>
                </a:lnTo>
                <a:lnTo>
                  <a:pt x="1844" y="1165"/>
                </a:lnTo>
                <a:lnTo>
                  <a:pt x="2030" y="1165"/>
                </a:lnTo>
                <a:lnTo>
                  <a:pt x="2198" y="1621"/>
                </a:lnTo>
                <a:lnTo>
                  <a:pt x="2362" y="1237"/>
                </a:lnTo>
                <a:lnTo>
                  <a:pt x="2543" y="1398"/>
                </a:lnTo>
                <a:lnTo>
                  <a:pt x="2693" y="1309"/>
                </a:lnTo>
                <a:lnTo>
                  <a:pt x="2884" y="1262"/>
                </a:lnTo>
                <a:lnTo>
                  <a:pt x="3038" y="1499"/>
                </a:lnTo>
                <a:lnTo>
                  <a:pt x="3220" y="1524"/>
                </a:lnTo>
                <a:lnTo>
                  <a:pt x="3388" y="1588"/>
                </a:lnTo>
                <a:lnTo>
                  <a:pt x="3538" y="1626"/>
                </a:lnTo>
                <a:lnTo>
                  <a:pt x="3715" y="1744"/>
                </a:lnTo>
                <a:lnTo>
                  <a:pt x="3901" y="1946"/>
                </a:lnTo>
                <a:lnTo>
                  <a:pt x="4060" y="1841"/>
                </a:lnTo>
                <a:lnTo>
                  <a:pt x="4242" y="1866"/>
                </a:lnTo>
                <a:lnTo>
                  <a:pt x="4396" y="1972"/>
                </a:lnTo>
                <a:lnTo>
                  <a:pt x="4564" y="2115"/>
                </a:lnTo>
                <a:lnTo>
                  <a:pt x="4737" y="2170"/>
                </a:lnTo>
                <a:lnTo>
                  <a:pt x="4737" y="1739"/>
                </a:lnTo>
                <a:lnTo>
                  <a:pt x="4564" y="1710"/>
                </a:lnTo>
                <a:lnTo>
                  <a:pt x="4233" y="1583"/>
                </a:lnTo>
                <a:lnTo>
                  <a:pt x="3901" y="1566"/>
                </a:lnTo>
                <a:lnTo>
                  <a:pt x="3715" y="1427"/>
                </a:lnTo>
                <a:lnTo>
                  <a:pt x="3565" y="1296"/>
                </a:lnTo>
                <a:lnTo>
                  <a:pt x="3384" y="1165"/>
                </a:lnTo>
                <a:lnTo>
                  <a:pt x="3220" y="1110"/>
                </a:lnTo>
                <a:lnTo>
                  <a:pt x="3052" y="1047"/>
                </a:lnTo>
                <a:lnTo>
                  <a:pt x="2884" y="954"/>
                </a:lnTo>
                <a:lnTo>
                  <a:pt x="2707" y="785"/>
                </a:lnTo>
                <a:lnTo>
                  <a:pt x="2539" y="937"/>
                </a:lnTo>
                <a:lnTo>
                  <a:pt x="2366" y="654"/>
                </a:lnTo>
                <a:lnTo>
                  <a:pt x="2198" y="726"/>
                </a:lnTo>
                <a:lnTo>
                  <a:pt x="2039" y="688"/>
                </a:lnTo>
                <a:lnTo>
                  <a:pt x="1849" y="625"/>
                </a:lnTo>
                <a:lnTo>
                  <a:pt x="1680" y="566"/>
                </a:lnTo>
                <a:lnTo>
                  <a:pt x="1531" y="363"/>
                </a:lnTo>
                <a:lnTo>
                  <a:pt x="1349" y="220"/>
                </a:lnTo>
                <a:lnTo>
                  <a:pt x="1181" y="545"/>
                </a:lnTo>
                <a:lnTo>
                  <a:pt x="1017" y="0"/>
                </a:lnTo>
                <a:lnTo>
                  <a:pt x="840" y="51"/>
                </a:lnTo>
                <a:lnTo>
                  <a:pt x="672" y="186"/>
                </a:lnTo>
                <a:lnTo>
                  <a:pt x="495" y="338"/>
                </a:lnTo>
                <a:lnTo>
                  <a:pt x="341" y="410"/>
                </a:lnTo>
                <a:lnTo>
                  <a:pt x="164" y="578"/>
                </a:lnTo>
                <a:lnTo>
                  <a:pt x="0" y="1081"/>
                </a:lnTo>
                <a:lnTo>
                  <a:pt x="0" y="1212"/>
                </a:lnTo>
                <a:close/>
              </a:path>
            </a:pathLst>
          </a:custGeom>
          <a:solidFill>
            <a:srgbClr val="FFFF00">
              <a:alpha val="8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33" name="Text Box 134"/>
          <p:cNvSpPr txBox="1">
            <a:spLocks noChangeArrowheads="1"/>
          </p:cNvSpPr>
          <p:nvPr/>
        </p:nvSpPr>
        <p:spPr bwMode="auto">
          <a:xfrm>
            <a:off x="3457575" y="3205163"/>
            <a:ext cx="13890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St. Helena</a:t>
            </a:r>
          </a:p>
        </p:txBody>
      </p:sp>
      <p:sp>
        <p:nvSpPr>
          <p:cNvPr id="134" name="Rectangle 135"/>
          <p:cNvSpPr>
            <a:spLocks noChangeArrowheads="1"/>
          </p:cNvSpPr>
          <p:nvPr/>
        </p:nvSpPr>
        <p:spPr bwMode="auto">
          <a:xfrm>
            <a:off x="7304088" y="862013"/>
            <a:ext cx="1419225" cy="1535112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135" name="Text Box 139"/>
          <p:cNvSpPr txBox="1">
            <a:spLocks noChangeArrowheads="1"/>
          </p:cNvSpPr>
          <p:nvPr/>
        </p:nvSpPr>
        <p:spPr bwMode="auto">
          <a:xfrm>
            <a:off x="4429125" y="633413"/>
            <a:ext cx="425291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4000">
                <a:latin typeface="Comic Sans MS" charset="0"/>
              </a:rPr>
              <a:t>St. Helena basalts: Typical HIMU-OIBs</a:t>
            </a:r>
            <a:endParaRPr lang="it-IT" sz="3600">
              <a:solidFill>
                <a:srgbClr val="FF0000"/>
              </a:solidFill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/>
      <p:bldP spid="13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1416050"/>
            <a:ext cx="82851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5"/>
          <p:cNvSpPr>
            <a:spLocks/>
          </p:cNvSpPr>
          <p:nvPr/>
        </p:nvSpPr>
        <p:spPr bwMode="auto">
          <a:xfrm>
            <a:off x="2319338" y="1860550"/>
            <a:ext cx="3773487" cy="4437063"/>
          </a:xfrm>
          <a:custGeom>
            <a:avLst/>
            <a:gdLst>
              <a:gd name="connsiteX0" fmla="*/ 351 w 2377"/>
              <a:gd name="connsiteY0" fmla="*/ 2699 h 2795"/>
              <a:gd name="connsiteX1" fmla="*/ 162 w 2377"/>
              <a:gd name="connsiteY1" fmla="*/ 2044 h 2795"/>
              <a:gd name="connsiteX2" fmla="*/ 35 w 2377"/>
              <a:gd name="connsiteY2" fmla="*/ 1510 h 2795"/>
              <a:gd name="connsiteX3" fmla="*/ 0 w 2377"/>
              <a:gd name="connsiteY3" fmla="*/ 1103 h 2795"/>
              <a:gd name="connsiteX4" fmla="*/ 7 w 2377"/>
              <a:gd name="connsiteY4" fmla="*/ 878 h 2795"/>
              <a:gd name="connsiteX5" fmla="*/ 56 w 2377"/>
              <a:gd name="connsiteY5" fmla="*/ 724 h 2795"/>
              <a:gd name="connsiteX6" fmla="*/ 112 w 2377"/>
              <a:gd name="connsiteY6" fmla="*/ 660 h 2795"/>
              <a:gd name="connsiteX7" fmla="*/ 337 w 2377"/>
              <a:gd name="connsiteY7" fmla="*/ 492 h 2795"/>
              <a:gd name="connsiteX8" fmla="*/ 567 w 2377"/>
              <a:gd name="connsiteY8" fmla="*/ 398 h 2795"/>
              <a:gd name="connsiteX9" fmla="*/ 876 w 2377"/>
              <a:gd name="connsiteY9" fmla="*/ 314 h 2795"/>
              <a:gd name="connsiteX10" fmla="*/ 1242 w 2377"/>
              <a:gd name="connsiteY10" fmla="*/ 281 h 2795"/>
              <a:gd name="connsiteX11" fmla="*/ 1524 w 2377"/>
              <a:gd name="connsiteY11" fmla="*/ 185 h 2795"/>
              <a:gd name="connsiteX12" fmla="*/ 1700 w 2377"/>
              <a:gd name="connsiteY12" fmla="*/ 70 h 2795"/>
              <a:gd name="connsiteX13" fmla="*/ 1833 w 2377"/>
              <a:gd name="connsiteY13" fmla="*/ 7 h 2795"/>
              <a:gd name="connsiteX14" fmla="*/ 1995 w 2377"/>
              <a:gd name="connsiteY14" fmla="*/ 0 h 2795"/>
              <a:gd name="connsiteX15" fmla="*/ 2135 w 2377"/>
              <a:gd name="connsiteY15" fmla="*/ 35 h 2795"/>
              <a:gd name="connsiteX16" fmla="*/ 2351 w 2377"/>
              <a:gd name="connsiteY16" fmla="*/ 19 h 2795"/>
              <a:gd name="connsiteX17" fmla="*/ 2290 w 2377"/>
              <a:gd name="connsiteY17" fmla="*/ 309 h 2795"/>
              <a:gd name="connsiteX18" fmla="*/ 2255 w 2377"/>
              <a:gd name="connsiteY18" fmla="*/ 358 h 2795"/>
              <a:gd name="connsiteX19" fmla="*/ 2185 w 2377"/>
              <a:gd name="connsiteY19" fmla="*/ 351 h 2795"/>
              <a:gd name="connsiteX20" fmla="*/ 2093 w 2377"/>
              <a:gd name="connsiteY20" fmla="*/ 288 h 2795"/>
              <a:gd name="connsiteX21" fmla="*/ 1946 w 2377"/>
              <a:gd name="connsiteY21" fmla="*/ 218 h 2795"/>
              <a:gd name="connsiteX22" fmla="*/ 1773 w 2377"/>
              <a:gd name="connsiteY22" fmla="*/ 227 h 2795"/>
              <a:gd name="connsiteX23" fmla="*/ 1527 w 2377"/>
              <a:gd name="connsiteY23" fmla="*/ 377 h 2795"/>
              <a:gd name="connsiteX24" fmla="*/ 1260 w 2377"/>
              <a:gd name="connsiteY24" fmla="*/ 476 h 2795"/>
              <a:gd name="connsiteX25" fmla="*/ 1086 w 2377"/>
              <a:gd name="connsiteY25" fmla="*/ 512 h 2795"/>
              <a:gd name="connsiteX26" fmla="*/ 846 w 2377"/>
              <a:gd name="connsiteY26" fmla="*/ 566 h 2795"/>
              <a:gd name="connsiteX27" fmla="*/ 688 w 2377"/>
              <a:gd name="connsiteY27" fmla="*/ 646 h 2795"/>
              <a:gd name="connsiteX28" fmla="*/ 372 w 2377"/>
              <a:gd name="connsiteY28" fmla="*/ 857 h 2795"/>
              <a:gd name="connsiteX29" fmla="*/ 232 w 2377"/>
              <a:gd name="connsiteY29" fmla="*/ 1061 h 2795"/>
              <a:gd name="connsiteX30" fmla="*/ 218 w 2377"/>
              <a:gd name="connsiteY30" fmla="*/ 1328 h 2795"/>
              <a:gd name="connsiteX31" fmla="*/ 246 w 2377"/>
              <a:gd name="connsiteY31" fmla="*/ 1644 h 2795"/>
              <a:gd name="connsiteX32" fmla="*/ 337 w 2377"/>
              <a:gd name="connsiteY32" fmla="*/ 2023 h 2795"/>
              <a:gd name="connsiteX33" fmla="*/ 407 w 2377"/>
              <a:gd name="connsiteY33" fmla="*/ 2374 h 2795"/>
              <a:gd name="connsiteX34" fmla="*/ 504 w 2377"/>
              <a:gd name="connsiteY34" fmla="*/ 2687 h 2795"/>
              <a:gd name="connsiteX35" fmla="*/ 501 w 2377"/>
              <a:gd name="connsiteY35" fmla="*/ 2765 h 2795"/>
              <a:gd name="connsiteX36" fmla="*/ 462 w 2377"/>
              <a:gd name="connsiteY36" fmla="*/ 2792 h 2795"/>
              <a:gd name="connsiteX37" fmla="*/ 411 w 2377"/>
              <a:gd name="connsiteY37" fmla="*/ 2795 h 2795"/>
              <a:gd name="connsiteX38" fmla="*/ 366 w 2377"/>
              <a:gd name="connsiteY38" fmla="*/ 2753 h 2795"/>
              <a:gd name="connsiteX39" fmla="*/ 351 w 2377"/>
              <a:gd name="connsiteY39" fmla="*/ 2699 h 2795"/>
              <a:gd name="connsiteX0" fmla="*/ 351 w 2377"/>
              <a:gd name="connsiteY0" fmla="*/ 2699 h 2795"/>
              <a:gd name="connsiteX1" fmla="*/ 162 w 2377"/>
              <a:gd name="connsiteY1" fmla="*/ 2044 h 2795"/>
              <a:gd name="connsiteX2" fmla="*/ 35 w 2377"/>
              <a:gd name="connsiteY2" fmla="*/ 1510 h 2795"/>
              <a:gd name="connsiteX3" fmla="*/ 0 w 2377"/>
              <a:gd name="connsiteY3" fmla="*/ 1103 h 2795"/>
              <a:gd name="connsiteX4" fmla="*/ 7 w 2377"/>
              <a:gd name="connsiteY4" fmla="*/ 878 h 2795"/>
              <a:gd name="connsiteX5" fmla="*/ 56 w 2377"/>
              <a:gd name="connsiteY5" fmla="*/ 724 h 2795"/>
              <a:gd name="connsiteX6" fmla="*/ 112 w 2377"/>
              <a:gd name="connsiteY6" fmla="*/ 660 h 2795"/>
              <a:gd name="connsiteX7" fmla="*/ 337 w 2377"/>
              <a:gd name="connsiteY7" fmla="*/ 492 h 2795"/>
              <a:gd name="connsiteX8" fmla="*/ 567 w 2377"/>
              <a:gd name="connsiteY8" fmla="*/ 398 h 2795"/>
              <a:gd name="connsiteX9" fmla="*/ 876 w 2377"/>
              <a:gd name="connsiteY9" fmla="*/ 314 h 2795"/>
              <a:gd name="connsiteX10" fmla="*/ 1242 w 2377"/>
              <a:gd name="connsiteY10" fmla="*/ 281 h 2795"/>
              <a:gd name="connsiteX11" fmla="*/ 1524 w 2377"/>
              <a:gd name="connsiteY11" fmla="*/ 185 h 2795"/>
              <a:gd name="connsiteX12" fmla="*/ 1700 w 2377"/>
              <a:gd name="connsiteY12" fmla="*/ 70 h 2795"/>
              <a:gd name="connsiteX13" fmla="*/ 1833 w 2377"/>
              <a:gd name="connsiteY13" fmla="*/ 7 h 2795"/>
              <a:gd name="connsiteX14" fmla="*/ 1995 w 2377"/>
              <a:gd name="connsiteY14" fmla="*/ 0 h 2795"/>
              <a:gd name="connsiteX15" fmla="*/ 2135 w 2377"/>
              <a:gd name="connsiteY15" fmla="*/ 35 h 2795"/>
              <a:gd name="connsiteX16" fmla="*/ 2351 w 2377"/>
              <a:gd name="connsiteY16" fmla="*/ 19 h 2795"/>
              <a:gd name="connsiteX17" fmla="*/ 2290 w 2377"/>
              <a:gd name="connsiteY17" fmla="*/ 309 h 2795"/>
              <a:gd name="connsiteX18" fmla="*/ 2185 w 2377"/>
              <a:gd name="connsiteY18" fmla="*/ 351 h 2795"/>
              <a:gd name="connsiteX19" fmla="*/ 2093 w 2377"/>
              <a:gd name="connsiteY19" fmla="*/ 288 h 2795"/>
              <a:gd name="connsiteX20" fmla="*/ 1946 w 2377"/>
              <a:gd name="connsiteY20" fmla="*/ 218 h 2795"/>
              <a:gd name="connsiteX21" fmla="*/ 1773 w 2377"/>
              <a:gd name="connsiteY21" fmla="*/ 227 h 2795"/>
              <a:gd name="connsiteX22" fmla="*/ 1527 w 2377"/>
              <a:gd name="connsiteY22" fmla="*/ 377 h 2795"/>
              <a:gd name="connsiteX23" fmla="*/ 1260 w 2377"/>
              <a:gd name="connsiteY23" fmla="*/ 476 h 2795"/>
              <a:gd name="connsiteX24" fmla="*/ 1086 w 2377"/>
              <a:gd name="connsiteY24" fmla="*/ 512 h 2795"/>
              <a:gd name="connsiteX25" fmla="*/ 846 w 2377"/>
              <a:gd name="connsiteY25" fmla="*/ 566 h 2795"/>
              <a:gd name="connsiteX26" fmla="*/ 688 w 2377"/>
              <a:gd name="connsiteY26" fmla="*/ 646 h 2795"/>
              <a:gd name="connsiteX27" fmla="*/ 372 w 2377"/>
              <a:gd name="connsiteY27" fmla="*/ 857 h 2795"/>
              <a:gd name="connsiteX28" fmla="*/ 232 w 2377"/>
              <a:gd name="connsiteY28" fmla="*/ 1061 h 2795"/>
              <a:gd name="connsiteX29" fmla="*/ 218 w 2377"/>
              <a:gd name="connsiteY29" fmla="*/ 1328 h 2795"/>
              <a:gd name="connsiteX30" fmla="*/ 246 w 2377"/>
              <a:gd name="connsiteY30" fmla="*/ 1644 h 2795"/>
              <a:gd name="connsiteX31" fmla="*/ 337 w 2377"/>
              <a:gd name="connsiteY31" fmla="*/ 2023 h 2795"/>
              <a:gd name="connsiteX32" fmla="*/ 407 w 2377"/>
              <a:gd name="connsiteY32" fmla="*/ 2374 h 2795"/>
              <a:gd name="connsiteX33" fmla="*/ 504 w 2377"/>
              <a:gd name="connsiteY33" fmla="*/ 2687 h 2795"/>
              <a:gd name="connsiteX34" fmla="*/ 501 w 2377"/>
              <a:gd name="connsiteY34" fmla="*/ 2765 h 2795"/>
              <a:gd name="connsiteX35" fmla="*/ 462 w 2377"/>
              <a:gd name="connsiteY35" fmla="*/ 2792 h 2795"/>
              <a:gd name="connsiteX36" fmla="*/ 411 w 2377"/>
              <a:gd name="connsiteY36" fmla="*/ 2795 h 2795"/>
              <a:gd name="connsiteX37" fmla="*/ 366 w 2377"/>
              <a:gd name="connsiteY37" fmla="*/ 2753 h 2795"/>
              <a:gd name="connsiteX38" fmla="*/ 351 w 2377"/>
              <a:gd name="connsiteY38" fmla="*/ 2699 h 2795"/>
              <a:gd name="connsiteX0" fmla="*/ 351 w 2377"/>
              <a:gd name="connsiteY0" fmla="*/ 2706 h 2802"/>
              <a:gd name="connsiteX1" fmla="*/ 162 w 2377"/>
              <a:gd name="connsiteY1" fmla="*/ 2051 h 2802"/>
              <a:gd name="connsiteX2" fmla="*/ 35 w 2377"/>
              <a:gd name="connsiteY2" fmla="*/ 1517 h 2802"/>
              <a:gd name="connsiteX3" fmla="*/ 0 w 2377"/>
              <a:gd name="connsiteY3" fmla="*/ 1110 h 2802"/>
              <a:gd name="connsiteX4" fmla="*/ 7 w 2377"/>
              <a:gd name="connsiteY4" fmla="*/ 885 h 2802"/>
              <a:gd name="connsiteX5" fmla="*/ 56 w 2377"/>
              <a:gd name="connsiteY5" fmla="*/ 731 h 2802"/>
              <a:gd name="connsiteX6" fmla="*/ 112 w 2377"/>
              <a:gd name="connsiteY6" fmla="*/ 667 h 2802"/>
              <a:gd name="connsiteX7" fmla="*/ 337 w 2377"/>
              <a:gd name="connsiteY7" fmla="*/ 499 h 2802"/>
              <a:gd name="connsiteX8" fmla="*/ 567 w 2377"/>
              <a:gd name="connsiteY8" fmla="*/ 405 h 2802"/>
              <a:gd name="connsiteX9" fmla="*/ 876 w 2377"/>
              <a:gd name="connsiteY9" fmla="*/ 321 h 2802"/>
              <a:gd name="connsiteX10" fmla="*/ 1242 w 2377"/>
              <a:gd name="connsiteY10" fmla="*/ 288 h 2802"/>
              <a:gd name="connsiteX11" fmla="*/ 1524 w 2377"/>
              <a:gd name="connsiteY11" fmla="*/ 192 h 2802"/>
              <a:gd name="connsiteX12" fmla="*/ 1700 w 2377"/>
              <a:gd name="connsiteY12" fmla="*/ 77 h 2802"/>
              <a:gd name="connsiteX13" fmla="*/ 1833 w 2377"/>
              <a:gd name="connsiteY13" fmla="*/ 14 h 2802"/>
              <a:gd name="connsiteX14" fmla="*/ 1995 w 2377"/>
              <a:gd name="connsiteY14" fmla="*/ 7 h 2802"/>
              <a:gd name="connsiteX15" fmla="*/ 2135 w 2377"/>
              <a:gd name="connsiteY15" fmla="*/ 42 h 2802"/>
              <a:gd name="connsiteX16" fmla="*/ 2351 w 2377"/>
              <a:gd name="connsiteY16" fmla="*/ 26 h 2802"/>
              <a:gd name="connsiteX17" fmla="*/ 2290 w 2377"/>
              <a:gd name="connsiteY17" fmla="*/ 316 h 2802"/>
              <a:gd name="connsiteX18" fmla="*/ 2185 w 2377"/>
              <a:gd name="connsiteY18" fmla="*/ 358 h 2802"/>
              <a:gd name="connsiteX19" fmla="*/ 2093 w 2377"/>
              <a:gd name="connsiteY19" fmla="*/ 295 h 2802"/>
              <a:gd name="connsiteX20" fmla="*/ 1946 w 2377"/>
              <a:gd name="connsiteY20" fmla="*/ 225 h 2802"/>
              <a:gd name="connsiteX21" fmla="*/ 1773 w 2377"/>
              <a:gd name="connsiteY21" fmla="*/ 234 h 2802"/>
              <a:gd name="connsiteX22" fmla="*/ 1527 w 2377"/>
              <a:gd name="connsiteY22" fmla="*/ 384 h 2802"/>
              <a:gd name="connsiteX23" fmla="*/ 1260 w 2377"/>
              <a:gd name="connsiteY23" fmla="*/ 483 h 2802"/>
              <a:gd name="connsiteX24" fmla="*/ 1086 w 2377"/>
              <a:gd name="connsiteY24" fmla="*/ 519 h 2802"/>
              <a:gd name="connsiteX25" fmla="*/ 846 w 2377"/>
              <a:gd name="connsiteY25" fmla="*/ 573 h 2802"/>
              <a:gd name="connsiteX26" fmla="*/ 688 w 2377"/>
              <a:gd name="connsiteY26" fmla="*/ 653 h 2802"/>
              <a:gd name="connsiteX27" fmla="*/ 372 w 2377"/>
              <a:gd name="connsiteY27" fmla="*/ 864 h 2802"/>
              <a:gd name="connsiteX28" fmla="*/ 232 w 2377"/>
              <a:gd name="connsiteY28" fmla="*/ 1068 h 2802"/>
              <a:gd name="connsiteX29" fmla="*/ 218 w 2377"/>
              <a:gd name="connsiteY29" fmla="*/ 1335 h 2802"/>
              <a:gd name="connsiteX30" fmla="*/ 246 w 2377"/>
              <a:gd name="connsiteY30" fmla="*/ 1651 h 2802"/>
              <a:gd name="connsiteX31" fmla="*/ 337 w 2377"/>
              <a:gd name="connsiteY31" fmla="*/ 2030 h 2802"/>
              <a:gd name="connsiteX32" fmla="*/ 407 w 2377"/>
              <a:gd name="connsiteY32" fmla="*/ 2381 h 2802"/>
              <a:gd name="connsiteX33" fmla="*/ 504 w 2377"/>
              <a:gd name="connsiteY33" fmla="*/ 2694 h 2802"/>
              <a:gd name="connsiteX34" fmla="*/ 501 w 2377"/>
              <a:gd name="connsiteY34" fmla="*/ 2772 h 2802"/>
              <a:gd name="connsiteX35" fmla="*/ 462 w 2377"/>
              <a:gd name="connsiteY35" fmla="*/ 2799 h 2802"/>
              <a:gd name="connsiteX36" fmla="*/ 411 w 2377"/>
              <a:gd name="connsiteY36" fmla="*/ 2802 h 2802"/>
              <a:gd name="connsiteX37" fmla="*/ 366 w 2377"/>
              <a:gd name="connsiteY37" fmla="*/ 2760 h 2802"/>
              <a:gd name="connsiteX38" fmla="*/ 351 w 2377"/>
              <a:gd name="connsiteY38" fmla="*/ 2706 h 2802"/>
              <a:gd name="connsiteX0" fmla="*/ 351 w 2377"/>
              <a:gd name="connsiteY0" fmla="*/ 2699 h 2795"/>
              <a:gd name="connsiteX1" fmla="*/ 162 w 2377"/>
              <a:gd name="connsiteY1" fmla="*/ 2044 h 2795"/>
              <a:gd name="connsiteX2" fmla="*/ 35 w 2377"/>
              <a:gd name="connsiteY2" fmla="*/ 1510 h 2795"/>
              <a:gd name="connsiteX3" fmla="*/ 0 w 2377"/>
              <a:gd name="connsiteY3" fmla="*/ 1103 h 2795"/>
              <a:gd name="connsiteX4" fmla="*/ 7 w 2377"/>
              <a:gd name="connsiteY4" fmla="*/ 878 h 2795"/>
              <a:gd name="connsiteX5" fmla="*/ 56 w 2377"/>
              <a:gd name="connsiteY5" fmla="*/ 724 h 2795"/>
              <a:gd name="connsiteX6" fmla="*/ 112 w 2377"/>
              <a:gd name="connsiteY6" fmla="*/ 660 h 2795"/>
              <a:gd name="connsiteX7" fmla="*/ 337 w 2377"/>
              <a:gd name="connsiteY7" fmla="*/ 492 h 2795"/>
              <a:gd name="connsiteX8" fmla="*/ 567 w 2377"/>
              <a:gd name="connsiteY8" fmla="*/ 398 h 2795"/>
              <a:gd name="connsiteX9" fmla="*/ 876 w 2377"/>
              <a:gd name="connsiteY9" fmla="*/ 314 h 2795"/>
              <a:gd name="connsiteX10" fmla="*/ 1242 w 2377"/>
              <a:gd name="connsiteY10" fmla="*/ 281 h 2795"/>
              <a:gd name="connsiteX11" fmla="*/ 1524 w 2377"/>
              <a:gd name="connsiteY11" fmla="*/ 185 h 2795"/>
              <a:gd name="connsiteX12" fmla="*/ 1700 w 2377"/>
              <a:gd name="connsiteY12" fmla="*/ 70 h 2795"/>
              <a:gd name="connsiteX13" fmla="*/ 1833 w 2377"/>
              <a:gd name="connsiteY13" fmla="*/ 7 h 2795"/>
              <a:gd name="connsiteX14" fmla="*/ 1995 w 2377"/>
              <a:gd name="connsiteY14" fmla="*/ 0 h 2795"/>
              <a:gd name="connsiteX15" fmla="*/ 2351 w 2377"/>
              <a:gd name="connsiteY15" fmla="*/ 19 h 2795"/>
              <a:gd name="connsiteX16" fmla="*/ 2290 w 2377"/>
              <a:gd name="connsiteY16" fmla="*/ 309 h 2795"/>
              <a:gd name="connsiteX17" fmla="*/ 2185 w 2377"/>
              <a:gd name="connsiteY17" fmla="*/ 351 h 2795"/>
              <a:gd name="connsiteX18" fmla="*/ 2093 w 2377"/>
              <a:gd name="connsiteY18" fmla="*/ 288 h 2795"/>
              <a:gd name="connsiteX19" fmla="*/ 1946 w 2377"/>
              <a:gd name="connsiteY19" fmla="*/ 218 h 2795"/>
              <a:gd name="connsiteX20" fmla="*/ 1773 w 2377"/>
              <a:gd name="connsiteY20" fmla="*/ 227 h 2795"/>
              <a:gd name="connsiteX21" fmla="*/ 1527 w 2377"/>
              <a:gd name="connsiteY21" fmla="*/ 377 h 2795"/>
              <a:gd name="connsiteX22" fmla="*/ 1260 w 2377"/>
              <a:gd name="connsiteY22" fmla="*/ 476 h 2795"/>
              <a:gd name="connsiteX23" fmla="*/ 1086 w 2377"/>
              <a:gd name="connsiteY23" fmla="*/ 512 h 2795"/>
              <a:gd name="connsiteX24" fmla="*/ 846 w 2377"/>
              <a:gd name="connsiteY24" fmla="*/ 566 h 2795"/>
              <a:gd name="connsiteX25" fmla="*/ 688 w 2377"/>
              <a:gd name="connsiteY25" fmla="*/ 646 h 2795"/>
              <a:gd name="connsiteX26" fmla="*/ 372 w 2377"/>
              <a:gd name="connsiteY26" fmla="*/ 857 h 2795"/>
              <a:gd name="connsiteX27" fmla="*/ 232 w 2377"/>
              <a:gd name="connsiteY27" fmla="*/ 1061 h 2795"/>
              <a:gd name="connsiteX28" fmla="*/ 218 w 2377"/>
              <a:gd name="connsiteY28" fmla="*/ 1328 h 2795"/>
              <a:gd name="connsiteX29" fmla="*/ 246 w 2377"/>
              <a:gd name="connsiteY29" fmla="*/ 1644 h 2795"/>
              <a:gd name="connsiteX30" fmla="*/ 337 w 2377"/>
              <a:gd name="connsiteY30" fmla="*/ 2023 h 2795"/>
              <a:gd name="connsiteX31" fmla="*/ 407 w 2377"/>
              <a:gd name="connsiteY31" fmla="*/ 2374 h 2795"/>
              <a:gd name="connsiteX32" fmla="*/ 504 w 2377"/>
              <a:gd name="connsiteY32" fmla="*/ 2687 h 2795"/>
              <a:gd name="connsiteX33" fmla="*/ 501 w 2377"/>
              <a:gd name="connsiteY33" fmla="*/ 2765 h 2795"/>
              <a:gd name="connsiteX34" fmla="*/ 462 w 2377"/>
              <a:gd name="connsiteY34" fmla="*/ 2792 h 2795"/>
              <a:gd name="connsiteX35" fmla="*/ 411 w 2377"/>
              <a:gd name="connsiteY35" fmla="*/ 2795 h 2795"/>
              <a:gd name="connsiteX36" fmla="*/ 366 w 2377"/>
              <a:gd name="connsiteY36" fmla="*/ 2753 h 2795"/>
              <a:gd name="connsiteX37" fmla="*/ 351 w 2377"/>
              <a:gd name="connsiteY37" fmla="*/ 2699 h 2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377" h="2795">
                <a:moveTo>
                  <a:pt x="351" y="2699"/>
                </a:moveTo>
                <a:lnTo>
                  <a:pt x="162" y="2044"/>
                </a:lnTo>
                <a:cubicBezTo>
                  <a:pt x="120" y="1866"/>
                  <a:pt x="77" y="1688"/>
                  <a:pt x="35" y="1510"/>
                </a:cubicBezTo>
                <a:cubicBezTo>
                  <a:pt x="23" y="1374"/>
                  <a:pt x="12" y="1239"/>
                  <a:pt x="0" y="1103"/>
                </a:cubicBezTo>
                <a:cubicBezTo>
                  <a:pt x="2" y="1028"/>
                  <a:pt x="5" y="953"/>
                  <a:pt x="7" y="878"/>
                </a:cubicBezTo>
                <a:cubicBezTo>
                  <a:pt x="23" y="827"/>
                  <a:pt x="40" y="775"/>
                  <a:pt x="56" y="724"/>
                </a:cubicBezTo>
                <a:cubicBezTo>
                  <a:pt x="75" y="703"/>
                  <a:pt x="93" y="681"/>
                  <a:pt x="112" y="660"/>
                </a:cubicBezTo>
                <a:lnTo>
                  <a:pt x="337" y="492"/>
                </a:lnTo>
                <a:lnTo>
                  <a:pt x="567" y="398"/>
                </a:lnTo>
                <a:lnTo>
                  <a:pt x="876" y="314"/>
                </a:lnTo>
                <a:lnTo>
                  <a:pt x="1242" y="281"/>
                </a:lnTo>
                <a:lnTo>
                  <a:pt x="1524" y="185"/>
                </a:lnTo>
                <a:lnTo>
                  <a:pt x="1700" y="70"/>
                </a:lnTo>
                <a:lnTo>
                  <a:pt x="1833" y="7"/>
                </a:lnTo>
                <a:lnTo>
                  <a:pt x="1995" y="0"/>
                </a:lnTo>
                <a:lnTo>
                  <a:pt x="2351" y="19"/>
                </a:lnTo>
                <a:cubicBezTo>
                  <a:pt x="2377" y="63"/>
                  <a:pt x="2264" y="265"/>
                  <a:pt x="2290" y="309"/>
                </a:cubicBezTo>
                <a:cubicBezTo>
                  <a:pt x="2262" y="364"/>
                  <a:pt x="2218" y="354"/>
                  <a:pt x="2185" y="351"/>
                </a:cubicBezTo>
                <a:lnTo>
                  <a:pt x="2093" y="288"/>
                </a:lnTo>
                <a:lnTo>
                  <a:pt x="1946" y="218"/>
                </a:lnTo>
                <a:lnTo>
                  <a:pt x="1773" y="227"/>
                </a:lnTo>
                <a:lnTo>
                  <a:pt x="1527" y="377"/>
                </a:lnTo>
                <a:lnTo>
                  <a:pt x="1260" y="476"/>
                </a:lnTo>
                <a:lnTo>
                  <a:pt x="1086" y="512"/>
                </a:lnTo>
                <a:lnTo>
                  <a:pt x="846" y="566"/>
                </a:lnTo>
                <a:lnTo>
                  <a:pt x="688" y="646"/>
                </a:lnTo>
                <a:lnTo>
                  <a:pt x="372" y="857"/>
                </a:lnTo>
                <a:cubicBezTo>
                  <a:pt x="325" y="925"/>
                  <a:pt x="279" y="993"/>
                  <a:pt x="232" y="1061"/>
                </a:cubicBezTo>
                <a:cubicBezTo>
                  <a:pt x="227" y="1150"/>
                  <a:pt x="223" y="1239"/>
                  <a:pt x="218" y="1328"/>
                </a:cubicBezTo>
                <a:cubicBezTo>
                  <a:pt x="227" y="1433"/>
                  <a:pt x="237" y="1539"/>
                  <a:pt x="246" y="1644"/>
                </a:cubicBezTo>
                <a:cubicBezTo>
                  <a:pt x="276" y="1770"/>
                  <a:pt x="307" y="1897"/>
                  <a:pt x="337" y="2023"/>
                </a:cubicBezTo>
                <a:cubicBezTo>
                  <a:pt x="360" y="2140"/>
                  <a:pt x="384" y="2257"/>
                  <a:pt x="407" y="2374"/>
                </a:cubicBezTo>
                <a:cubicBezTo>
                  <a:pt x="439" y="2478"/>
                  <a:pt x="472" y="2583"/>
                  <a:pt x="504" y="2687"/>
                </a:cubicBezTo>
                <a:lnTo>
                  <a:pt x="501" y="2765"/>
                </a:lnTo>
                <a:lnTo>
                  <a:pt x="462" y="2792"/>
                </a:lnTo>
                <a:lnTo>
                  <a:pt x="411" y="2795"/>
                </a:lnTo>
                <a:lnTo>
                  <a:pt x="366" y="2753"/>
                </a:lnTo>
                <a:lnTo>
                  <a:pt x="351" y="2699"/>
                </a:lnTo>
                <a:close/>
              </a:path>
            </a:pathLst>
          </a:custGeom>
          <a:gradFill rotWithShape="1">
            <a:gsLst>
              <a:gs pos="0">
                <a:srgbClr val="FF0066">
                  <a:alpha val="39999"/>
                </a:srgbClr>
              </a:gs>
              <a:gs pos="100000">
                <a:srgbClr val="FF0066">
                  <a:gamma/>
                  <a:shade val="46275"/>
                  <a:invGamma/>
                </a:srgbClr>
              </a:gs>
            </a:gsLst>
            <a:lin ang="5400000" scaled="1"/>
          </a:gradFill>
          <a:ln w="1905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0" y="119063"/>
            <a:ext cx="9144000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A single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mantle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plume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for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St. Helena and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Germany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or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Bohemian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massif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basalts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?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5778500" y="1887538"/>
            <a:ext cx="223838" cy="234950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934075" y="1633538"/>
            <a:ext cx="15128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Bohemian Massif</a:t>
            </a:r>
          </a:p>
        </p:txBody>
      </p:sp>
      <p:sp>
        <p:nvSpPr>
          <p:cNvPr id="3" name="Oval 4"/>
          <p:cNvSpPr>
            <a:spLocks noChangeArrowheads="1"/>
          </p:cNvSpPr>
          <p:nvPr/>
        </p:nvSpPr>
        <p:spPr bwMode="auto">
          <a:xfrm>
            <a:off x="2898775" y="6064250"/>
            <a:ext cx="223838" cy="234950"/>
          </a:xfrm>
          <a:prstGeom prst="ellipse">
            <a:avLst/>
          </a:prstGeom>
          <a:noFill/>
          <a:ln w="38100" algn="ctr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it-IT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932113" y="5686425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b="1">
                <a:solidFill>
                  <a:schemeClr val="bg1"/>
                </a:solidFill>
                <a:latin typeface="Comic Sans MS" charset="0"/>
              </a:rPr>
              <a:t>St. Helena Island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3" grpId="0" animBg="1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58763"/>
            <a:ext cx="8205788" cy="6334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31825" y="5765800"/>
            <a:ext cx="3319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>
                <a:latin typeface="Comic Sans MS" charset="0"/>
                <a:sym typeface="Wingdings" charset="0"/>
              </a:rPr>
              <a:t>Gasperini et al. (2002) J. Geophys. Res., </a:t>
            </a:r>
            <a:r>
              <a:rPr lang="pt-BR" sz="1600">
                <a:latin typeface="Comic Sans MS" charset="0"/>
              </a:rPr>
              <a:t>107, B12, 2367, doi:10.1029/2001JB000418</a:t>
            </a:r>
            <a:endParaRPr lang="en-US" sz="1600">
              <a:latin typeface="Comic Sans MS" charset="0"/>
              <a:sym typeface="Wingdings" charset="0"/>
            </a:endParaRPr>
          </a:p>
        </p:txBody>
      </p:sp>
      <p:sp>
        <p:nvSpPr>
          <p:cNvPr id="14" name="Figura a mano libera 13"/>
          <p:cNvSpPr/>
          <p:nvPr/>
        </p:nvSpPr>
        <p:spPr>
          <a:xfrm>
            <a:off x="7356475" y="5226050"/>
            <a:ext cx="177800" cy="735013"/>
          </a:xfrm>
          <a:custGeom>
            <a:avLst/>
            <a:gdLst>
              <a:gd name="connsiteX0" fmla="*/ 91440 w 177165"/>
              <a:gd name="connsiteY0" fmla="*/ 0 h 727710"/>
              <a:gd name="connsiteX1" fmla="*/ 135255 w 177165"/>
              <a:gd name="connsiteY1" fmla="*/ 112395 h 727710"/>
              <a:gd name="connsiteX2" fmla="*/ 177165 w 177165"/>
              <a:gd name="connsiteY2" fmla="*/ 685800 h 727710"/>
              <a:gd name="connsiteX3" fmla="*/ 154305 w 177165"/>
              <a:gd name="connsiteY3" fmla="*/ 685800 h 727710"/>
              <a:gd name="connsiteX4" fmla="*/ 133350 w 177165"/>
              <a:gd name="connsiteY4" fmla="*/ 693420 h 727710"/>
              <a:gd name="connsiteX5" fmla="*/ 125730 w 177165"/>
              <a:gd name="connsiteY5" fmla="*/ 727710 h 727710"/>
              <a:gd name="connsiteX6" fmla="*/ 118110 w 177165"/>
              <a:gd name="connsiteY6" fmla="*/ 643890 h 727710"/>
              <a:gd name="connsiteX7" fmla="*/ 51435 w 177165"/>
              <a:gd name="connsiteY7" fmla="*/ 592455 h 727710"/>
              <a:gd name="connsiteX8" fmla="*/ 32385 w 177165"/>
              <a:gd name="connsiteY8" fmla="*/ 586740 h 727710"/>
              <a:gd name="connsiteX9" fmla="*/ 0 w 177165"/>
              <a:gd name="connsiteY9" fmla="*/ 626745 h 727710"/>
              <a:gd name="connsiteX10" fmla="*/ 30480 w 177165"/>
              <a:gd name="connsiteY10" fmla="*/ 535305 h 727710"/>
              <a:gd name="connsiteX11" fmla="*/ 40005 w 177165"/>
              <a:gd name="connsiteY11" fmla="*/ 489585 h 727710"/>
              <a:gd name="connsiteX12" fmla="*/ 49530 w 177165"/>
              <a:gd name="connsiteY12" fmla="*/ 281940 h 727710"/>
              <a:gd name="connsiteX13" fmla="*/ 43815 w 177165"/>
              <a:gd name="connsiteY13" fmla="*/ 110490 h 727710"/>
              <a:gd name="connsiteX14" fmla="*/ 91440 w 177165"/>
              <a:gd name="connsiteY14" fmla="*/ 0 h 727710"/>
              <a:gd name="connsiteX0" fmla="*/ 91440 w 177165"/>
              <a:gd name="connsiteY0" fmla="*/ 6081 h 733791"/>
              <a:gd name="connsiteX1" fmla="*/ 135255 w 177165"/>
              <a:gd name="connsiteY1" fmla="*/ 118476 h 733791"/>
              <a:gd name="connsiteX2" fmla="*/ 177165 w 177165"/>
              <a:gd name="connsiteY2" fmla="*/ 691881 h 733791"/>
              <a:gd name="connsiteX3" fmla="*/ 154305 w 177165"/>
              <a:gd name="connsiteY3" fmla="*/ 691881 h 733791"/>
              <a:gd name="connsiteX4" fmla="*/ 133350 w 177165"/>
              <a:gd name="connsiteY4" fmla="*/ 699501 h 733791"/>
              <a:gd name="connsiteX5" fmla="*/ 125730 w 177165"/>
              <a:gd name="connsiteY5" fmla="*/ 733791 h 733791"/>
              <a:gd name="connsiteX6" fmla="*/ 118110 w 177165"/>
              <a:gd name="connsiteY6" fmla="*/ 649971 h 733791"/>
              <a:gd name="connsiteX7" fmla="*/ 51435 w 177165"/>
              <a:gd name="connsiteY7" fmla="*/ 598536 h 733791"/>
              <a:gd name="connsiteX8" fmla="*/ 32385 w 177165"/>
              <a:gd name="connsiteY8" fmla="*/ 592821 h 733791"/>
              <a:gd name="connsiteX9" fmla="*/ 0 w 177165"/>
              <a:gd name="connsiteY9" fmla="*/ 632826 h 733791"/>
              <a:gd name="connsiteX10" fmla="*/ 30480 w 177165"/>
              <a:gd name="connsiteY10" fmla="*/ 541386 h 733791"/>
              <a:gd name="connsiteX11" fmla="*/ 40005 w 177165"/>
              <a:gd name="connsiteY11" fmla="*/ 495666 h 733791"/>
              <a:gd name="connsiteX12" fmla="*/ 49530 w 177165"/>
              <a:gd name="connsiteY12" fmla="*/ 288021 h 733791"/>
              <a:gd name="connsiteX13" fmla="*/ 43815 w 177165"/>
              <a:gd name="connsiteY13" fmla="*/ 116571 h 733791"/>
              <a:gd name="connsiteX14" fmla="*/ 43815 w 177165"/>
              <a:gd name="connsiteY14" fmla="*/ 0 h 733791"/>
              <a:gd name="connsiteX15" fmla="*/ 91440 w 177165"/>
              <a:gd name="connsiteY15" fmla="*/ 6081 h 733791"/>
              <a:gd name="connsiteX0" fmla="*/ 91440 w 177165"/>
              <a:gd name="connsiteY0" fmla="*/ 6081 h 733791"/>
              <a:gd name="connsiteX1" fmla="*/ 135255 w 177165"/>
              <a:gd name="connsiteY1" fmla="*/ 5715 h 733791"/>
              <a:gd name="connsiteX2" fmla="*/ 177165 w 177165"/>
              <a:gd name="connsiteY2" fmla="*/ 691881 h 733791"/>
              <a:gd name="connsiteX3" fmla="*/ 154305 w 177165"/>
              <a:gd name="connsiteY3" fmla="*/ 691881 h 733791"/>
              <a:gd name="connsiteX4" fmla="*/ 133350 w 177165"/>
              <a:gd name="connsiteY4" fmla="*/ 699501 h 733791"/>
              <a:gd name="connsiteX5" fmla="*/ 125730 w 177165"/>
              <a:gd name="connsiteY5" fmla="*/ 733791 h 733791"/>
              <a:gd name="connsiteX6" fmla="*/ 118110 w 177165"/>
              <a:gd name="connsiteY6" fmla="*/ 649971 h 733791"/>
              <a:gd name="connsiteX7" fmla="*/ 51435 w 177165"/>
              <a:gd name="connsiteY7" fmla="*/ 598536 h 733791"/>
              <a:gd name="connsiteX8" fmla="*/ 32385 w 177165"/>
              <a:gd name="connsiteY8" fmla="*/ 592821 h 733791"/>
              <a:gd name="connsiteX9" fmla="*/ 0 w 177165"/>
              <a:gd name="connsiteY9" fmla="*/ 632826 h 733791"/>
              <a:gd name="connsiteX10" fmla="*/ 30480 w 177165"/>
              <a:gd name="connsiteY10" fmla="*/ 541386 h 733791"/>
              <a:gd name="connsiteX11" fmla="*/ 40005 w 177165"/>
              <a:gd name="connsiteY11" fmla="*/ 495666 h 733791"/>
              <a:gd name="connsiteX12" fmla="*/ 49530 w 177165"/>
              <a:gd name="connsiteY12" fmla="*/ 288021 h 733791"/>
              <a:gd name="connsiteX13" fmla="*/ 43815 w 177165"/>
              <a:gd name="connsiteY13" fmla="*/ 116571 h 733791"/>
              <a:gd name="connsiteX14" fmla="*/ 43815 w 177165"/>
              <a:gd name="connsiteY14" fmla="*/ 0 h 733791"/>
              <a:gd name="connsiteX15" fmla="*/ 91440 w 177165"/>
              <a:gd name="connsiteY15" fmla="*/ 6081 h 73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7165" h="733791">
                <a:moveTo>
                  <a:pt x="91440" y="6081"/>
                </a:moveTo>
                <a:lnTo>
                  <a:pt x="135255" y="5715"/>
                </a:lnTo>
                <a:lnTo>
                  <a:pt x="177165" y="691881"/>
                </a:lnTo>
                <a:lnTo>
                  <a:pt x="154305" y="691881"/>
                </a:lnTo>
                <a:lnTo>
                  <a:pt x="133350" y="699501"/>
                </a:lnTo>
                <a:lnTo>
                  <a:pt x="125730" y="733791"/>
                </a:lnTo>
                <a:lnTo>
                  <a:pt x="118110" y="649971"/>
                </a:lnTo>
                <a:lnTo>
                  <a:pt x="51435" y="598536"/>
                </a:lnTo>
                <a:lnTo>
                  <a:pt x="32385" y="592821"/>
                </a:lnTo>
                <a:lnTo>
                  <a:pt x="0" y="632826"/>
                </a:lnTo>
                <a:cubicBezTo>
                  <a:pt x="10354" y="602411"/>
                  <a:pt x="30480" y="573515"/>
                  <a:pt x="30480" y="541386"/>
                </a:cubicBezTo>
                <a:lnTo>
                  <a:pt x="40005" y="495666"/>
                </a:lnTo>
                <a:lnTo>
                  <a:pt x="49530" y="288021"/>
                </a:lnTo>
                <a:lnTo>
                  <a:pt x="43815" y="116571"/>
                </a:lnTo>
                <a:lnTo>
                  <a:pt x="43815" y="0"/>
                </a:lnTo>
                <a:lnTo>
                  <a:pt x="91440" y="608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5" name="Figura a mano libera 14"/>
          <p:cNvSpPr/>
          <p:nvPr/>
        </p:nvSpPr>
        <p:spPr>
          <a:xfrm>
            <a:off x="7443788" y="5051425"/>
            <a:ext cx="523875" cy="314325"/>
          </a:xfrm>
          <a:custGeom>
            <a:avLst/>
            <a:gdLst>
              <a:gd name="connsiteX0" fmla="*/ 0 w 523875"/>
              <a:gd name="connsiteY0" fmla="*/ 184785 h 314325"/>
              <a:gd name="connsiteX1" fmla="*/ 22860 w 523875"/>
              <a:gd name="connsiteY1" fmla="*/ 137160 h 314325"/>
              <a:gd name="connsiteX2" fmla="*/ 51435 w 523875"/>
              <a:gd name="connsiteY2" fmla="*/ 81915 h 314325"/>
              <a:gd name="connsiteX3" fmla="*/ 81915 w 523875"/>
              <a:gd name="connsiteY3" fmla="*/ 57150 h 314325"/>
              <a:gd name="connsiteX4" fmla="*/ 121920 w 523875"/>
              <a:gd name="connsiteY4" fmla="*/ 55245 h 314325"/>
              <a:gd name="connsiteX5" fmla="*/ 419100 w 523875"/>
              <a:gd name="connsiteY5" fmla="*/ 59055 h 314325"/>
              <a:gd name="connsiteX6" fmla="*/ 417195 w 523875"/>
              <a:gd name="connsiteY6" fmla="*/ 0 h 314325"/>
              <a:gd name="connsiteX7" fmla="*/ 523875 w 523875"/>
              <a:gd name="connsiteY7" fmla="*/ 85725 h 314325"/>
              <a:gd name="connsiteX8" fmla="*/ 417195 w 523875"/>
              <a:gd name="connsiteY8" fmla="*/ 177165 h 314325"/>
              <a:gd name="connsiteX9" fmla="*/ 417195 w 523875"/>
              <a:gd name="connsiteY9" fmla="*/ 112395 h 314325"/>
              <a:gd name="connsiteX10" fmla="*/ 205740 w 523875"/>
              <a:gd name="connsiteY10" fmla="*/ 112395 h 314325"/>
              <a:gd name="connsiteX11" fmla="*/ 129540 w 523875"/>
              <a:gd name="connsiteY11" fmla="*/ 125730 h 314325"/>
              <a:gd name="connsiteX12" fmla="*/ 89535 w 523875"/>
              <a:gd name="connsiteY12" fmla="*/ 148590 h 314325"/>
              <a:gd name="connsiteX13" fmla="*/ 68580 w 523875"/>
              <a:gd name="connsiteY13" fmla="*/ 211455 h 314325"/>
              <a:gd name="connsiteX14" fmla="*/ 49530 w 523875"/>
              <a:gd name="connsiteY14" fmla="*/ 285750 h 314325"/>
              <a:gd name="connsiteX15" fmla="*/ 43815 w 523875"/>
              <a:gd name="connsiteY15" fmla="*/ 314325 h 314325"/>
              <a:gd name="connsiteX16" fmla="*/ 0 w 523875"/>
              <a:gd name="connsiteY16" fmla="*/ 184785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3875" h="314325">
                <a:moveTo>
                  <a:pt x="0" y="184785"/>
                </a:moveTo>
                <a:lnTo>
                  <a:pt x="22860" y="137160"/>
                </a:lnTo>
                <a:lnTo>
                  <a:pt x="51435" y="81915"/>
                </a:lnTo>
                <a:lnTo>
                  <a:pt x="81915" y="57150"/>
                </a:lnTo>
                <a:lnTo>
                  <a:pt x="121920" y="55245"/>
                </a:lnTo>
                <a:lnTo>
                  <a:pt x="419100" y="59055"/>
                </a:lnTo>
                <a:lnTo>
                  <a:pt x="417195" y="0"/>
                </a:lnTo>
                <a:lnTo>
                  <a:pt x="523875" y="85725"/>
                </a:lnTo>
                <a:lnTo>
                  <a:pt x="417195" y="177165"/>
                </a:lnTo>
                <a:lnTo>
                  <a:pt x="417195" y="112395"/>
                </a:lnTo>
                <a:lnTo>
                  <a:pt x="205740" y="112395"/>
                </a:lnTo>
                <a:lnTo>
                  <a:pt x="129540" y="125730"/>
                </a:lnTo>
                <a:lnTo>
                  <a:pt x="89535" y="148590"/>
                </a:lnTo>
                <a:lnTo>
                  <a:pt x="68580" y="211455"/>
                </a:lnTo>
                <a:lnTo>
                  <a:pt x="49530" y="285750"/>
                </a:lnTo>
                <a:lnTo>
                  <a:pt x="43815" y="314325"/>
                </a:lnTo>
                <a:lnTo>
                  <a:pt x="0" y="18478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6" name="Figura a mano libera 15"/>
          <p:cNvSpPr/>
          <p:nvPr/>
        </p:nvSpPr>
        <p:spPr>
          <a:xfrm>
            <a:off x="6913563" y="5040313"/>
            <a:ext cx="538162" cy="311150"/>
          </a:xfrm>
          <a:custGeom>
            <a:avLst/>
            <a:gdLst>
              <a:gd name="connsiteX0" fmla="*/ 539115 w 539115"/>
              <a:gd name="connsiteY0" fmla="*/ 198120 h 310515"/>
              <a:gd name="connsiteX1" fmla="*/ 521970 w 539115"/>
              <a:gd name="connsiteY1" fmla="*/ 144780 h 310515"/>
              <a:gd name="connsiteX2" fmla="*/ 476250 w 539115"/>
              <a:gd name="connsiteY2" fmla="*/ 97155 h 310515"/>
              <a:gd name="connsiteX3" fmla="*/ 434340 w 539115"/>
              <a:gd name="connsiteY3" fmla="*/ 72390 h 310515"/>
              <a:gd name="connsiteX4" fmla="*/ 392430 w 539115"/>
              <a:gd name="connsiteY4" fmla="*/ 66675 h 310515"/>
              <a:gd name="connsiteX5" fmla="*/ 320040 w 539115"/>
              <a:gd name="connsiteY5" fmla="*/ 70485 h 310515"/>
              <a:gd name="connsiteX6" fmla="*/ 140970 w 539115"/>
              <a:gd name="connsiteY6" fmla="*/ 74295 h 310515"/>
              <a:gd name="connsiteX7" fmla="*/ 144780 w 539115"/>
              <a:gd name="connsiteY7" fmla="*/ 0 h 310515"/>
              <a:gd name="connsiteX8" fmla="*/ 0 w 539115"/>
              <a:gd name="connsiteY8" fmla="*/ 108585 h 310515"/>
              <a:gd name="connsiteX9" fmla="*/ 137160 w 539115"/>
              <a:gd name="connsiteY9" fmla="*/ 220980 h 310515"/>
              <a:gd name="connsiteX10" fmla="*/ 140970 w 539115"/>
              <a:gd name="connsiteY10" fmla="*/ 144780 h 310515"/>
              <a:gd name="connsiteX11" fmla="*/ 259080 w 539115"/>
              <a:gd name="connsiteY11" fmla="*/ 137160 h 310515"/>
              <a:gd name="connsiteX12" fmla="*/ 344805 w 539115"/>
              <a:gd name="connsiteY12" fmla="*/ 140970 h 310515"/>
              <a:gd name="connsiteX13" fmla="*/ 394335 w 539115"/>
              <a:gd name="connsiteY13" fmla="*/ 152400 h 310515"/>
              <a:gd name="connsiteX14" fmla="*/ 430530 w 539115"/>
              <a:gd name="connsiteY14" fmla="*/ 169545 h 310515"/>
              <a:gd name="connsiteX15" fmla="*/ 455295 w 539115"/>
              <a:gd name="connsiteY15" fmla="*/ 211455 h 310515"/>
              <a:gd name="connsiteX16" fmla="*/ 476250 w 539115"/>
              <a:gd name="connsiteY16" fmla="*/ 255270 h 310515"/>
              <a:gd name="connsiteX17" fmla="*/ 489585 w 539115"/>
              <a:gd name="connsiteY17" fmla="*/ 310515 h 310515"/>
              <a:gd name="connsiteX18" fmla="*/ 539115 w 539115"/>
              <a:gd name="connsiteY18" fmla="*/ 198120 h 31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9115" h="310515">
                <a:moveTo>
                  <a:pt x="539115" y="198120"/>
                </a:moveTo>
                <a:lnTo>
                  <a:pt x="521970" y="144780"/>
                </a:lnTo>
                <a:lnTo>
                  <a:pt x="476250" y="97155"/>
                </a:lnTo>
                <a:lnTo>
                  <a:pt x="434340" y="72390"/>
                </a:lnTo>
                <a:lnTo>
                  <a:pt x="392430" y="66675"/>
                </a:lnTo>
                <a:lnTo>
                  <a:pt x="320040" y="70485"/>
                </a:lnTo>
                <a:lnTo>
                  <a:pt x="140970" y="74295"/>
                </a:lnTo>
                <a:lnTo>
                  <a:pt x="144780" y="0"/>
                </a:lnTo>
                <a:lnTo>
                  <a:pt x="0" y="108585"/>
                </a:lnTo>
                <a:lnTo>
                  <a:pt x="137160" y="220980"/>
                </a:lnTo>
                <a:lnTo>
                  <a:pt x="140970" y="144780"/>
                </a:lnTo>
                <a:lnTo>
                  <a:pt x="259080" y="137160"/>
                </a:lnTo>
                <a:lnTo>
                  <a:pt x="344805" y="140970"/>
                </a:lnTo>
                <a:lnTo>
                  <a:pt x="394335" y="152400"/>
                </a:lnTo>
                <a:lnTo>
                  <a:pt x="430530" y="169545"/>
                </a:lnTo>
                <a:lnTo>
                  <a:pt x="455295" y="211455"/>
                </a:lnTo>
                <a:lnTo>
                  <a:pt x="476250" y="255270"/>
                </a:lnTo>
                <a:lnTo>
                  <a:pt x="489585" y="310515"/>
                </a:lnTo>
                <a:lnTo>
                  <a:pt x="539115" y="19812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585788" y="255588"/>
            <a:ext cx="62912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it-IT" sz="2800" b="1">
                <a:solidFill>
                  <a:srgbClr val="FF0000"/>
                </a:solidFill>
                <a:latin typeface="Comic Sans MS" charset="0"/>
                <a:sym typeface="Wingdings" charset="0"/>
              </a:rPr>
              <a:t>Mantle Plumes also in subduction-related settings…</a:t>
            </a:r>
            <a:endParaRPr lang="en-US" sz="2800" b="1">
              <a:solidFill>
                <a:srgbClr val="FF0000"/>
              </a:solidFill>
              <a:latin typeface="Comic Sans MS" charset="0"/>
              <a:sym typeface="Wingdings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7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939800"/>
            <a:ext cx="8888413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8"/>
          <p:cNvSpPr txBox="1">
            <a:spLocks noChangeArrowheads="1"/>
          </p:cNvSpPr>
          <p:nvPr/>
        </p:nvSpPr>
        <p:spPr bwMode="auto">
          <a:xfrm>
            <a:off x="2654300" y="6435725"/>
            <a:ext cx="6445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>
                <a:latin typeface="Comic Sans MS" charset="0"/>
                <a:sym typeface="Wingdings" charset="0"/>
              </a:rPr>
              <a:t>Cadoux et al. (2007) Earth Planet. Sci. Lett., 259, 227-238</a:t>
            </a:r>
          </a:p>
        </p:txBody>
      </p:sp>
      <p:grpSp>
        <p:nvGrpSpPr>
          <p:cNvPr id="4" name="Gruppo 7"/>
          <p:cNvGrpSpPr>
            <a:grpSpLocks/>
          </p:cNvGrpSpPr>
          <p:nvPr/>
        </p:nvGrpSpPr>
        <p:grpSpPr bwMode="auto">
          <a:xfrm>
            <a:off x="147638" y="0"/>
            <a:ext cx="8878887" cy="1041400"/>
            <a:chOff x="147320" y="0"/>
            <a:chExt cx="8879840" cy="1041722"/>
          </a:xfrm>
        </p:grpSpPr>
        <p:sp>
          <p:nvSpPr>
            <p:cNvPr id="7" name="Rettangolo 6"/>
            <p:cNvSpPr/>
            <p:nvPr/>
          </p:nvSpPr>
          <p:spPr>
            <a:xfrm>
              <a:off x="147320" y="0"/>
              <a:ext cx="8879840" cy="10417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6963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7" t="13503" r="3522"/>
            <a:stretch>
              <a:fillRect/>
            </a:stretch>
          </p:blipFill>
          <p:spPr bwMode="auto">
            <a:xfrm>
              <a:off x="177118" y="81018"/>
              <a:ext cx="6432027" cy="85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5"/>
            <a:stretch>
              <a:fillRect/>
            </a:stretch>
          </p:blipFill>
          <p:spPr bwMode="auto">
            <a:xfrm>
              <a:off x="6458671" y="148125"/>
              <a:ext cx="2568489" cy="729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" name="Connettore 1 9"/>
          <p:cNvCxnSpPr/>
          <p:nvPr/>
        </p:nvCxnSpPr>
        <p:spPr>
          <a:xfrm>
            <a:off x="382588" y="474663"/>
            <a:ext cx="6042025" cy="1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68"/>
          <p:cNvSpPr txBox="1">
            <a:spLocks noChangeArrowheads="1"/>
          </p:cNvSpPr>
          <p:nvPr/>
        </p:nvSpPr>
        <p:spPr bwMode="auto">
          <a:xfrm>
            <a:off x="434975" y="6157913"/>
            <a:ext cx="41052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Lavecchia and Creati (2006) Ann. Geophys., 49, 373-387</a:t>
            </a:r>
          </a:p>
        </p:txBody>
      </p:sp>
      <p:pic>
        <p:nvPicPr>
          <p:cNvPr id="5" name="Picture 3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t="3452" r="10837" b="2106"/>
          <a:stretch>
            <a:fillRect/>
          </a:stretch>
        </p:blipFill>
        <p:spPr bwMode="auto">
          <a:xfrm>
            <a:off x="92075" y="1262063"/>
            <a:ext cx="5241925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1"/>
          <p:cNvGrpSpPr>
            <a:grpSpLocks/>
          </p:cNvGrpSpPr>
          <p:nvPr/>
        </p:nvGrpSpPr>
        <p:grpSpPr bwMode="auto">
          <a:xfrm>
            <a:off x="4703763" y="3336925"/>
            <a:ext cx="4268787" cy="3400425"/>
            <a:chOff x="26" y="718"/>
            <a:chExt cx="2689" cy="2142"/>
          </a:xfrm>
        </p:grpSpPr>
        <p:sp>
          <p:nvSpPr>
            <p:cNvPr id="70672" name="Rectangle 7"/>
            <p:cNvSpPr>
              <a:spLocks noChangeArrowheads="1"/>
            </p:cNvSpPr>
            <p:nvPr/>
          </p:nvSpPr>
          <p:spPr bwMode="auto">
            <a:xfrm>
              <a:off x="26" y="718"/>
              <a:ext cx="2689" cy="2142"/>
            </a:xfrm>
            <a:prstGeom prst="rect">
              <a:avLst/>
            </a:prstGeom>
            <a:solidFill>
              <a:srgbClr val="FA9E9A"/>
            </a:solidFill>
            <a:ln w="38100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673" name="Freeform 10"/>
            <p:cNvSpPr>
              <a:spLocks/>
            </p:cNvSpPr>
            <p:nvPr/>
          </p:nvSpPr>
          <p:spPr bwMode="auto">
            <a:xfrm>
              <a:off x="435" y="1136"/>
              <a:ext cx="2194" cy="1594"/>
            </a:xfrm>
            <a:custGeom>
              <a:avLst/>
              <a:gdLst>
                <a:gd name="T0" fmla="*/ 0 w 252"/>
                <a:gd name="T1" fmla="*/ 2147483647 h 183"/>
                <a:gd name="T2" fmla="*/ 0 w 252"/>
                <a:gd name="T3" fmla="*/ 2147483647 h 183"/>
                <a:gd name="T4" fmla="*/ 2147483647 w 252"/>
                <a:gd name="T5" fmla="*/ 2147483647 h 183"/>
                <a:gd name="T6" fmla="*/ 2147483647 w 252"/>
                <a:gd name="T7" fmla="*/ 2147483647 h 183"/>
                <a:gd name="T8" fmla="*/ 2147483647 w 252"/>
                <a:gd name="T9" fmla="*/ 2147483647 h 183"/>
                <a:gd name="T10" fmla="*/ 2147483647 w 252"/>
                <a:gd name="T11" fmla="*/ 2147483647 h 183"/>
                <a:gd name="T12" fmla="*/ 2147483647 w 252"/>
                <a:gd name="T13" fmla="*/ 2147483647 h 183"/>
                <a:gd name="T14" fmla="*/ 2147483647 w 252"/>
                <a:gd name="T15" fmla="*/ 2147483647 h 183"/>
                <a:gd name="T16" fmla="*/ 0 w 252"/>
                <a:gd name="T17" fmla="*/ 2147483647 h 1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2"/>
                <a:gd name="T28" fmla="*/ 0 h 183"/>
                <a:gd name="T29" fmla="*/ 252 w 252"/>
                <a:gd name="T30" fmla="*/ 183 h 1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2" h="183">
                  <a:moveTo>
                    <a:pt x="0" y="14"/>
                  </a:moveTo>
                  <a:lnTo>
                    <a:pt x="0" y="14"/>
                  </a:lnTo>
                  <a:cubicBezTo>
                    <a:pt x="54" y="2"/>
                    <a:pt x="179" y="0"/>
                    <a:pt x="252" y="9"/>
                  </a:cubicBezTo>
                  <a:lnTo>
                    <a:pt x="229" y="183"/>
                  </a:lnTo>
                  <a:lnTo>
                    <a:pt x="228" y="183"/>
                  </a:lnTo>
                  <a:cubicBezTo>
                    <a:pt x="185" y="171"/>
                    <a:pt x="84" y="171"/>
                    <a:pt x="27" y="183"/>
                  </a:cubicBezTo>
                  <a:lnTo>
                    <a:pt x="26" y="183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4" name="Freeform 179"/>
            <p:cNvSpPr>
              <a:spLocks/>
            </p:cNvSpPr>
            <p:nvPr/>
          </p:nvSpPr>
          <p:spPr bwMode="auto">
            <a:xfrm>
              <a:off x="592" y="1720"/>
              <a:ext cx="1210" cy="1010"/>
            </a:xfrm>
            <a:custGeom>
              <a:avLst/>
              <a:gdLst>
                <a:gd name="T0" fmla="*/ 2147483647 w 139"/>
                <a:gd name="T1" fmla="*/ 2147483647 h 116"/>
                <a:gd name="T2" fmla="*/ 2147483647 w 139"/>
                <a:gd name="T3" fmla="*/ 2147483647 h 116"/>
                <a:gd name="T4" fmla="*/ 2147483647 w 139"/>
                <a:gd name="T5" fmla="*/ 2147483647 h 116"/>
                <a:gd name="T6" fmla="*/ 2147483647 w 139"/>
                <a:gd name="T7" fmla="*/ 2147483647 h 116"/>
                <a:gd name="T8" fmla="*/ 2147483647 w 139"/>
                <a:gd name="T9" fmla="*/ 2147483647 h 116"/>
                <a:gd name="T10" fmla="*/ 2147483647 w 139"/>
                <a:gd name="T11" fmla="*/ 2147483647 h 116"/>
                <a:gd name="T12" fmla="*/ 2147483647 w 139"/>
                <a:gd name="T13" fmla="*/ 2147483647 h 116"/>
                <a:gd name="T14" fmla="*/ 2147483647 w 139"/>
                <a:gd name="T15" fmla="*/ 2147483647 h 116"/>
                <a:gd name="T16" fmla="*/ 2147483647 w 139"/>
                <a:gd name="T17" fmla="*/ 2147483647 h 116"/>
                <a:gd name="T18" fmla="*/ 0 w 139"/>
                <a:gd name="T19" fmla="*/ 2147483647 h 116"/>
                <a:gd name="T20" fmla="*/ 2147483647 w 139"/>
                <a:gd name="T21" fmla="*/ 2147483647 h 116"/>
                <a:gd name="T22" fmla="*/ 2147483647 w 139"/>
                <a:gd name="T23" fmla="*/ 2147483647 h 116"/>
                <a:gd name="T24" fmla="*/ 2147483647 w 139"/>
                <a:gd name="T25" fmla="*/ 2147483647 h 1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9"/>
                <a:gd name="T40" fmla="*/ 0 h 116"/>
                <a:gd name="T41" fmla="*/ 139 w 139"/>
                <a:gd name="T42" fmla="*/ 116 h 1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9" h="116">
                  <a:moveTo>
                    <a:pt x="9" y="116"/>
                  </a:moveTo>
                  <a:cubicBezTo>
                    <a:pt x="82" y="98"/>
                    <a:pt x="139" y="107"/>
                    <a:pt x="139" y="107"/>
                  </a:cubicBezTo>
                  <a:cubicBezTo>
                    <a:pt x="139" y="107"/>
                    <a:pt x="139" y="73"/>
                    <a:pt x="108" y="71"/>
                  </a:cubicBezTo>
                  <a:cubicBezTo>
                    <a:pt x="84" y="69"/>
                    <a:pt x="81" y="74"/>
                    <a:pt x="77" y="74"/>
                  </a:cubicBezTo>
                  <a:cubicBezTo>
                    <a:pt x="74" y="74"/>
                    <a:pt x="63" y="79"/>
                    <a:pt x="63" y="79"/>
                  </a:cubicBezTo>
                  <a:cubicBezTo>
                    <a:pt x="63" y="79"/>
                    <a:pt x="56" y="83"/>
                    <a:pt x="46" y="84"/>
                  </a:cubicBezTo>
                  <a:cubicBezTo>
                    <a:pt x="37" y="84"/>
                    <a:pt x="48" y="43"/>
                    <a:pt x="53" y="34"/>
                  </a:cubicBezTo>
                  <a:cubicBezTo>
                    <a:pt x="59" y="25"/>
                    <a:pt x="74" y="27"/>
                    <a:pt x="74" y="26"/>
                  </a:cubicBezTo>
                  <a:cubicBezTo>
                    <a:pt x="75" y="24"/>
                    <a:pt x="86" y="13"/>
                    <a:pt x="65" y="7"/>
                  </a:cubicBezTo>
                  <a:cubicBezTo>
                    <a:pt x="45" y="0"/>
                    <a:pt x="0" y="30"/>
                    <a:pt x="0" y="33"/>
                  </a:cubicBezTo>
                  <a:cubicBezTo>
                    <a:pt x="1" y="36"/>
                    <a:pt x="9" y="30"/>
                    <a:pt x="13" y="39"/>
                  </a:cubicBezTo>
                  <a:cubicBezTo>
                    <a:pt x="18" y="48"/>
                    <a:pt x="1" y="68"/>
                    <a:pt x="1" y="68"/>
                  </a:cubicBezTo>
                  <a:lnTo>
                    <a:pt x="9" y="116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5" name="Freeform 180"/>
            <p:cNvSpPr>
              <a:spLocks/>
            </p:cNvSpPr>
            <p:nvPr/>
          </p:nvSpPr>
          <p:spPr bwMode="auto">
            <a:xfrm>
              <a:off x="662" y="2381"/>
              <a:ext cx="922" cy="375"/>
            </a:xfrm>
            <a:custGeom>
              <a:avLst/>
              <a:gdLst>
                <a:gd name="T0" fmla="*/ 2147483647 w 106"/>
                <a:gd name="T1" fmla="*/ 2147483647 h 43"/>
                <a:gd name="T2" fmla="*/ 2147483647 w 106"/>
                <a:gd name="T3" fmla="*/ 2147483647 h 43"/>
                <a:gd name="T4" fmla="*/ 2147483647 w 106"/>
                <a:gd name="T5" fmla="*/ 2147483647 h 43"/>
                <a:gd name="T6" fmla="*/ 2147483647 w 106"/>
                <a:gd name="T7" fmla="*/ 2147483647 h 43"/>
                <a:gd name="T8" fmla="*/ 2147483647 w 106"/>
                <a:gd name="T9" fmla="*/ 2147483647 h 43"/>
                <a:gd name="T10" fmla="*/ 2147483647 w 106"/>
                <a:gd name="T11" fmla="*/ 2147483647 h 43"/>
                <a:gd name="T12" fmla="*/ 2147483647 w 106"/>
                <a:gd name="T13" fmla="*/ 2147483647 h 43"/>
                <a:gd name="T14" fmla="*/ 0 w 106"/>
                <a:gd name="T15" fmla="*/ 2147483647 h 43"/>
                <a:gd name="T16" fmla="*/ 2147483647 w 106"/>
                <a:gd name="T17" fmla="*/ 2147483647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6"/>
                <a:gd name="T28" fmla="*/ 0 h 43"/>
                <a:gd name="T29" fmla="*/ 106 w 106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6" h="43">
                  <a:moveTo>
                    <a:pt x="1" y="35"/>
                  </a:moveTo>
                  <a:cubicBezTo>
                    <a:pt x="1" y="35"/>
                    <a:pt x="15" y="0"/>
                    <a:pt x="20" y="3"/>
                  </a:cubicBezTo>
                  <a:cubicBezTo>
                    <a:pt x="24" y="5"/>
                    <a:pt x="24" y="23"/>
                    <a:pt x="30" y="24"/>
                  </a:cubicBezTo>
                  <a:cubicBezTo>
                    <a:pt x="37" y="24"/>
                    <a:pt x="49" y="16"/>
                    <a:pt x="62" y="10"/>
                  </a:cubicBezTo>
                  <a:cubicBezTo>
                    <a:pt x="74" y="4"/>
                    <a:pt x="92" y="5"/>
                    <a:pt x="94" y="7"/>
                  </a:cubicBezTo>
                  <a:cubicBezTo>
                    <a:pt x="95" y="9"/>
                    <a:pt x="106" y="11"/>
                    <a:pt x="103" y="18"/>
                  </a:cubicBezTo>
                  <a:cubicBezTo>
                    <a:pt x="101" y="26"/>
                    <a:pt x="89" y="30"/>
                    <a:pt x="89" y="30"/>
                  </a:cubicBezTo>
                  <a:cubicBezTo>
                    <a:pt x="89" y="30"/>
                    <a:pt x="1" y="37"/>
                    <a:pt x="0" y="40"/>
                  </a:cubicBezTo>
                  <a:cubicBezTo>
                    <a:pt x="0" y="43"/>
                    <a:pt x="1" y="35"/>
                    <a:pt x="1" y="35"/>
                  </a:cubicBezTo>
                  <a:close/>
                </a:path>
              </a:pathLst>
            </a:custGeom>
            <a:solidFill>
              <a:srgbClr val="F4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6" name="Freeform 181"/>
            <p:cNvSpPr>
              <a:spLocks/>
            </p:cNvSpPr>
            <p:nvPr/>
          </p:nvSpPr>
          <p:spPr bwMode="auto">
            <a:xfrm>
              <a:off x="766" y="1841"/>
              <a:ext cx="392" cy="218"/>
            </a:xfrm>
            <a:custGeom>
              <a:avLst/>
              <a:gdLst>
                <a:gd name="T0" fmla="*/ 2147483647 w 45"/>
                <a:gd name="T1" fmla="*/ 2147483647 h 25"/>
                <a:gd name="T2" fmla="*/ 2147483647 w 45"/>
                <a:gd name="T3" fmla="*/ 2147483647 h 25"/>
                <a:gd name="T4" fmla="*/ 2147483647 w 45"/>
                <a:gd name="T5" fmla="*/ 2147483647 h 25"/>
                <a:gd name="T6" fmla="*/ 2147483647 w 45"/>
                <a:gd name="T7" fmla="*/ 2147483647 h 25"/>
                <a:gd name="T8" fmla="*/ 2147483647 w 45"/>
                <a:gd name="T9" fmla="*/ 2147483647 h 25"/>
                <a:gd name="T10" fmla="*/ 2147483647 w 45"/>
                <a:gd name="T11" fmla="*/ 2147483647 h 25"/>
                <a:gd name="T12" fmla="*/ 2147483647 w 45"/>
                <a:gd name="T13" fmla="*/ 2147483647 h 25"/>
                <a:gd name="T14" fmla="*/ 2147483647 w 45"/>
                <a:gd name="T15" fmla="*/ 2147483647 h 25"/>
                <a:gd name="T16" fmla="*/ 2147483647 w 45"/>
                <a:gd name="T17" fmla="*/ 2147483647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5"/>
                <a:gd name="T28" fmla="*/ 0 h 25"/>
                <a:gd name="T29" fmla="*/ 45 w 45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5" h="25">
                  <a:moveTo>
                    <a:pt x="12" y="8"/>
                  </a:moveTo>
                  <a:lnTo>
                    <a:pt x="22" y="5"/>
                  </a:lnTo>
                  <a:lnTo>
                    <a:pt x="31" y="2"/>
                  </a:lnTo>
                  <a:cubicBezTo>
                    <a:pt x="31" y="2"/>
                    <a:pt x="39" y="0"/>
                    <a:pt x="41" y="1"/>
                  </a:cubicBezTo>
                  <a:cubicBezTo>
                    <a:pt x="43" y="1"/>
                    <a:pt x="45" y="2"/>
                    <a:pt x="45" y="4"/>
                  </a:cubicBezTo>
                  <a:cubicBezTo>
                    <a:pt x="45" y="5"/>
                    <a:pt x="43" y="11"/>
                    <a:pt x="40" y="12"/>
                  </a:cubicBezTo>
                  <a:cubicBezTo>
                    <a:pt x="36" y="13"/>
                    <a:pt x="21" y="20"/>
                    <a:pt x="18" y="21"/>
                  </a:cubicBezTo>
                  <a:cubicBezTo>
                    <a:pt x="15" y="22"/>
                    <a:pt x="10" y="25"/>
                    <a:pt x="6" y="22"/>
                  </a:cubicBezTo>
                  <a:cubicBezTo>
                    <a:pt x="3" y="19"/>
                    <a:pt x="0" y="14"/>
                    <a:pt x="12" y="8"/>
                  </a:cubicBezTo>
                  <a:close/>
                </a:path>
              </a:pathLst>
            </a:custGeom>
            <a:solidFill>
              <a:srgbClr val="F4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7" name="Freeform 182"/>
            <p:cNvSpPr>
              <a:spLocks/>
            </p:cNvSpPr>
            <p:nvPr/>
          </p:nvSpPr>
          <p:spPr bwMode="auto">
            <a:xfrm>
              <a:off x="1010" y="2529"/>
              <a:ext cx="357" cy="148"/>
            </a:xfrm>
            <a:custGeom>
              <a:avLst/>
              <a:gdLst>
                <a:gd name="T0" fmla="*/ 0 w 41"/>
                <a:gd name="T1" fmla="*/ 2147483647 h 17"/>
                <a:gd name="T2" fmla="*/ 2147483647 w 41"/>
                <a:gd name="T3" fmla="*/ 2147483647 h 17"/>
                <a:gd name="T4" fmla="*/ 2147483647 w 41"/>
                <a:gd name="T5" fmla="*/ 2147483647 h 17"/>
                <a:gd name="T6" fmla="*/ 2147483647 w 41"/>
                <a:gd name="T7" fmla="*/ 2147483647 h 17"/>
                <a:gd name="T8" fmla="*/ 2147483647 w 41"/>
                <a:gd name="T9" fmla="*/ 2147483647 h 17"/>
                <a:gd name="T10" fmla="*/ 0 w 41"/>
                <a:gd name="T11" fmla="*/ 2147483647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17"/>
                <a:gd name="T20" fmla="*/ 41 w 41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17">
                  <a:moveTo>
                    <a:pt x="0" y="17"/>
                  </a:moveTo>
                  <a:cubicBezTo>
                    <a:pt x="0" y="17"/>
                    <a:pt x="22" y="1"/>
                    <a:pt x="28" y="1"/>
                  </a:cubicBezTo>
                  <a:cubicBezTo>
                    <a:pt x="33" y="1"/>
                    <a:pt x="41" y="0"/>
                    <a:pt x="41" y="2"/>
                  </a:cubicBezTo>
                  <a:cubicBezTo>
                    <a:pt x="41" y="4"/>
                    <a:pt x="41" y="7"/>
                    <a:pt x="41" y="7"/>
                  </a:cubicBezTo>
                  <a:cubicBezTo>
                    <a:pt x="41" y="7"/>
                    <a:pt x="36" y="15"/>
                    <a:pt x="35" y="15"/>
                  </a:cubicBezTo>
                  <a:cubicBezTo>
                    <a:pt x="33" y="15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8" name="Rectangle 183"/>
            <p:cNvSpPr>
              <a:spLocks noChangeArrowheads="1"/>
            </p:cNvSpPr>
            <p:nvPr/>
          </p:nvSpPr>
          <p:spPr bwMode="auto">
            <a:xfrm>
              <a:off x="1846" y="2555"/>
              <a:ext cx="548" cy="2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679" name="Freeform 184"/>
            <p:cNvSpPr>
              <a:spLocks/>
            </p:cNvSpPr>
            <p:nvPr/>
          </p:nvSpPr>
          <p:spPr bwMode="auto">
            <a:xfrm>
              <a:off x="557" y="2033"/>
              <a:ext cx="61" cy="26"/>
            </a:xfrm>
            <a:custGeom>
              <a:avLst/>
              <a:gdLst>
                <a:gd name="T0" fmla="*/ 61 w 61"/>
                <a:gd name="T1" fmla="*/ 0 h 26"/>
                <a:gd name="T2" fmla="*/ 61 w 61"/>
                <a:gd name="T3" fmla="*/ 17 h 26"/>
                <a:gd name="T4" fmla="*/ 9 w 61"/>
                <a:gd name="T5" fmla="*/ 26 h 26"/>
                <a:gd name="T6" fmla="*/ 0 w 61"/>
                <a:gd name="T7" fmla="*/ 9 h 26"/>
                <a:gd name="T8" fmla="*/ 61 w 61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26"/>
                <a:gd name="T17" fmla="*/ 61 w 61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26">
                  <a:moveTo>
                    <a:pt x="61" y="0"/>
                  </a:moveTo>
                  <a:lnTo>
                    <a:pt x="61" y="17"/>
                  </a:lnTo>
                  <a:lnTo>
                    <a:pt x="9" y="26"/>
                  </a:lnTo>
                  <a:lnTo>
                    <a:pt x="0" y="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0" name="Freeform 185"/>
            <p:cNvSpPr>
              <a:spLocks/>
            </p:cNvSpPr>
            <p:nvPr/>
          </p:nvSpPr>
          <p:spPr bwMode="auto">
            <a:xfrm>
              <a:off x="653" y="2016"/>
              <a:ext cx="61" cy="26"/>
            </a:xfrm>
            <a:custGeom>
              <a:avLst/>
              <a:gdLst>
                <a:gd name="T0" fmla="*/ 52 w 61"/>
                <a:gd name="T1" fmla="*/ 0 h 26"/>
                <a:gd name="T2" fmla="*/ 61 w 61"/>
                <a:gd name="T3" fmla="*/ 17 h 26"/>
                <a:gd name="T4" fmla="*/ 0 w 61"/>
                <a:gd name="T5" fmla="*/ 26 h 26"/>
                <a:gd name="T6" fmla="*/ 0 w 61"/>
                <a:gd name="T7" fmla="*/ 17 h 26"/>
                <a:gd name="T8" fmla="*/ 52 w 61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26"/>
                <a:gd name="T17" fmla="*/ 61 w 61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26">
                  <a:moveTo>
                    <a:pt x="52" y="0"/>
                  </a:moveTo>
                  <a:lnTo>
                    <a:pt x="61" y="17"/>
                  </a:lnTo>
                  <a:lnTo>
                    <a:pt x="0" y="26"/>
                  </a:lnTo>
                  <a:lnTo>
                    <a:pt x="0" y="17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1" name="Freeform 186"/>
            <p:cNvSpPr>
              <a:spLocks/>
            </p:cNvSpPr>
            <p:nvPr/>
          </p:nvSpPr>
          <p:spPr bwMode="auto">
            <a:xfrm>
              <a:off x="740" y="2007"/>
              <a:ext cx="61" cy="17"/>
            </a:xfrm>
            <a:custGeom>
              <a:avLst/>
              <a:gdLst>
                <a:gd name="T0" fmla="*/ 61 w 61"/>
                <a:gd name="T1" fmla="*/ 0 h 17"/>
                <a:gd name="T2" fmla="*/ 17 w 61"/>
                <a:gd name="T3" fmla="*/ 0 h 17"/>
                <a:gd name="T4" fmla="*/ 0 w 61"/>
                <a:gd name="T5" fmla="*/ 9 h 17"/>
                <a:gd name="T6" fmla="*/ 9 w 61"/>
                <a:gd name="T7" fmla="*/ 17 h 17"/>
                <a:gd name="T8" fmla="*/ 17 w 61"/>
                <a:gd name="T9" fmla="*/ 17 h 17"/>
                <a:gd name="T10" fmla="*/ 61 w 61"/>
                <a:gd name="T11" fmla="*/ 9 h 17"/>
                <a:gd name="T12" fmla="*/ 61 w 61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17"/>
                <a:gd name="T23" fmla="*/ 61 w 6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17">
                  <a:moveTo>
                    <a:pt x="61" y="0"/>
                  </a:moveTo>
                  <a:lnTo>
                    <a:pt x="17" y="0"/>
                  </a:lnTo>
                  <a:lnTo>
                    <a:pt x="0" y="9"/>
                  </a:lnTo>
                  <a:lnTo>
                    <a:pt x="9" y="17"/>
                  </a:lnTo>
                  <a:lnTo>
                    <a:pt x="17" y="17"/>
                  </a:lnTo>
                  <a:lnTo>
                    <a:pt x="61" y="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2" name="Freeform 187"/>
            <p:cNvSpPr>
              <a:spLocks/>
            </p:cNvSpPr>
            <p:nvPr/>
          </p:nvSpPr>
          <p:spPr bwMode="auto">
            <a:xfrm>
              <a:off x="836" y="1998"/>
              <a:ext cx="61" cy="18"/>
            </a:xfrm>
            <a:custGeom>
              <a:avLst/>
              <a:gdLst>
                <a:gd name="T0" fmla="*/ 61 w 61"/>
                <a:gd name="T1" fmla="*/ 0 h 18"/>
                <a:gd name="T2" fmla="*/ 61 w 61"/>
                <a:gd name="T3" fmla="*/ 9 h 18"/>
                <a:gd name="T4" fmla="*/ 0 w 61"/>
                <a:gd name="T5" fmla="*/ 18 h 18"/>
                <a:gd name="T6" fmla="*/ 0 w 61"/>
                <a:gd name="T7" fmla="*/ 0 h 18"/>
                <a:gd name="T8" fmla="*/ 61 w 61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8"/>
                <a:gd name="T17" fmla="*/ 61 w 6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8">
                  <a:moveTo>
                    <a:pt x="61" y="0"/>
                  </a:moveTo>
                  <a:lnTo>
                    <a:pt x="61" y="9"/>
                  </a:lnTo>
                  <a:lnTo>
                    <a:pt x="0" y="18"/>
                  </a:lnTo>
                  <a:lnTo>
                    <a:pt x="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3" name="Freeform 188"/>
            <p:cNvSpPr>
              <a:spLocks/>
            </p:cNvSpPr>
            <p:nvPr/>
          </p:nvSpPr>
          <p:spPr bwMode="auto">
            <a:xfrm>
              <a:off x="931" y="1989"/>
              <a:ext cx="53" cy="18"/>
            </a:xfrm>
            <a:custGeom>
              <a:avLst/>
              <a:gdLst>
                <a:gd name="T0" fmla="*/ 53 w 53"/>
                <a:gd name="T1" fmla="*/ 0 h 18"/>
                <a:gd name="T2" fmla="*/ 53 w 53"/>
                <a:gd name="T3" fmla="*/ 9 h 18"/>
                <a:gd name="T4" fmla="*/ 0 w 53"/>
                <a:gd name="T5" fmla="*/ 18 h 18"/>
                <a:gd name="T6" fmla="*/ 0 w 53"/>
                <a:gd name="T7" fmla="*/ 0 h 18"/>
                <a:gd name="T8" fmla="*/ 53 w 53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8"/>
                <a:gd name="T17" fmla="*/ 53 w 53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8">
                  <a:moveTo>
                    <a:pt x="53" y="0"/>
                  </a:moveTo>
                  <a:lnTo>
                    <a:pt x="53" y="9"/>
                  </a:lnTo>
                  <a:lnTo>
                    <a:pt x="0" y="18"/>
                  </a:lnTo>
                  <a:lnTo>
                    <a:pt x="0" y="0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4" name="Freeform 189"/>
            <p:cNvSpPr>
              <a:spLocks/>
            </p:cNvSpPr>
            <p:nvPr/>
          </p:nvSpPr>
          <p:spPr bwMode="auto">
            <a:xfrm>
              <a:off x="1019" y="1981"/>
              <a:ext cx="60" cy="17"/>
            </a:xfrm>
            <a:custGeom>
              <a:avLst/>
              <a:gdLst>
                <a:gd name="T0" fmla="*/ 60 w 60"/>
                <a:gd name="T1" fmla="*/ 0 h 17"/>
                <a:gd name="T2" fmla="*/ 60 w 60"/>
                <a:gd name="T3" fmla="*/ 8 h 17"/>
                <a:gd name="T4" fmla="*/ 0 w 60"/>
                <a:gd name="T5" fmla="*/ 17 h 17"/>
                <a:gd name="T6" fmla="*/ 0 w 60"/>
                <a:gd name="T7" fmla="*/ 0 h 17"/>
                <a:gd name="T8" fmla="*/ 60 w 6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17"/>
                <a:gd name="T17" fmla="*/ 60 w 6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17">
                  <a:moveTo>
                    <a:pt x="60" y="0"/>
                  </a:moveTo>
                  <a:lnTo>
                    <a:pt x="60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5" name="Freeform 190"/>
            <p:cNvSpPr>
              <a:spLocks/>
            </p:cNvSpPr>
            <p:nvPr/>
          </p:nvSpPr>
          <p:spPr bwMode="auto">
            <a:xfrm>
              <a:off x="1114" y="1972"/>
              <a:ext cx="61" cy="17"/>
            </a:xfrm>
            <a:custGeom>
              <a:avLst/>
              <a:gdLst>
                <a:gd name="T0" fmla="*/ 61 w 61"/>
                <a:gd name="T1" fmla="*/ 0 h 17"/>
                <a:gd name="T2" fmla="*/ 61 w 61"/>
                <a:gd name="T3" fmla="*/ 17 h 17"/>
                <a:gd name="T4" fmla="*/ 0 w 61"/>
                <a:gd name="T5" fmla="*/ 17 h 17"/>
                <a:gd name="T6" fmla="*/ 0 w 61"/>
                <a:gd name="T7" fmla="*/ 9 h 17"/>
                <a:gd name="T8" fmla="*/ 61 w 6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7"/>
                <a:gd name="T17" fmla="*/ 61 w 6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7">
                  <a:moveTo>
                    <a:pt x="61" y="0"/>
                  </a:moveTo>
                  <a:lnTo>
                    <a:pt x="61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6" name="Freeform 191"/>
            <p:cNvSpPr>
              <a:spLocks/>
            </p:cNvSpPr>
            <p:nvPr/>
          </p:nvSpPr>
          <p:spPr bwMode="auto">
            <a:xfrm>
              <a:off x="1210" y="1972"/>
              <a:ext cx="52" cy="9"/>
            </a:xfrm>
            <a:custGeom>
              <a:avLst/>
              <a:gdLst>
                <a:gd name="T0" fmla="*/ 52 w 52"/>
                <a:gd name="T1" fmla="*/ 0 h 9"/>
                <a:gd name="T2" fmla="*/ 35 w 52"/>
                <a:gd name="T3" fmla="*/ 0 h 9"/>
                <a:gd name="T4" fmla="*/ 0 w 52"/>
                <a:gd name="T5" fmla="*/ 0 h 9"/>
                <a:gd name="T6" fmla="*/ 0 w 52"/>
                <a:gd name="T7" fmla="*/ 9 h 9"/>
                <a:gd name="T8" fmla="*/ 35 w 52"/>
                <a:gd name="T9" fmla="*/ 9 h 9"/>
                <a:gd name="T10" fmla="*/ 52 w 52"/>
                <a:gd name="T11" fmla="*/ 9 h 9"/>
                <a:gd name="T12" fmla="*/ 52 w 52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9"/>
                <a:gd name="T23" fmla="*/ 52 w 52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9">
                  <a:moveTo>
                    <a:pt x="52" y="0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35" y="9"/>
                  </a:lnTo>
                  <a:lnTo>
                    <a:pt x="52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87" name="Rectangle 192"/>
            <p:cNvSpPr>
              <a:spLocks noChangeArrowheads="1"/>
            </p:cNvSpPr>
            <p:nvPr/>
          </p:nvSpPr>
          <p:spPr bwMode="auto">
            <a:xfrm>
              <a:off x="1297" y="1972"/>
              <a:ext cx="61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688" name="Rectangle 193"/>
            <p:cNvSpPr>
              <a:spLocks noChangeArrowheads="1"/>
            </p:cNvSpPr>
            <p:nvPr/>
          </p:nvSpPr>
          <p:spPr bwMode="auto">
            <a:xfrm>
              <a:off x="1393" y="1963"/>
              <a:ext cx="61" cy="1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689" name="Freeform 194"/>
            <p:cNvSpPr>
              <a:spLocks/>
            </p:cNvSpPr>
            <p:nvPr/>
          </p:nvSpPr>
          <p:spPr bwMode="auto">
            <a:xfrm>
              <a:off x="1489" y="1963"/>
              <a:ext cx="52" cy="18"/>
            </a:xfrm>
            <a:custGeom>
              <a:avLst/>
              <a:gdLst>
                <a:gd name="T0" fmla="*/ 52 w 52"/>
                <a:gd name="T1" fmla="*/ 0 h 18"/>
                <a:gd name="T2" fmla="*/ 34 w 52"/>
                <a:gd name="T3" fmla="*/ 0 h 18"/>
                <a:gd name="T4" fmla="*/ 0 w 52"/>
                <a:gd name="T5" fmla="*/ 0 h 18"/>
                <a:gd name="T6" fmla="*/ 0 w 52"/>
                <a:gd name="T7" fmla="*/ 18 h 18"/>
                <a:gd name="T8" fmla="*/ 34 w 52"/>
                <a:gd name="T9" fmla="*/ 18 h 18"/>
                <a:gd name="T10" fmla="*/ 52 w 52"/>
                <a:gd name="T11" fmla="*/ 18 h 18"/>
                <a:gd name="T12" fmla="*/ 52 w 52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"/>
                <a:gd name="T22" fmla="*/ 0 h 18"/>
                <a:gd name="T23" fmla="*/ 52 w 52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" h="18">
                  <a:moveTo>
                    <a:pt x="52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34" y="18"/>
                  </a:lnTo>
                  <a:lnTo>
                    <a:pt x="52" y="18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0" name="Rectangle 195"/>
            <p:cNvSpPr>
              <a:spLocks noChangeArrowheads="1"/>
            </p:cNvSpPr>
            <p:nvPr/>
          </p:nvSpPr>
          <p:spPr bwMode="auto">
            <a:xfrm>
              <a:off x="1576" y="1963"/>
              <a:ext cx="61" cy="1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691" name="Rectangle 196"/>
            <p:cNvSpPr>
              <a:spLocks noChangeArrowheads="1"/>
            </p:cNvSpPr>
            <p:nvPr/>
          </p:nvSpPr>
          <p:spPr bwMode="auto">
            <a:xfrm>
              <a:off x="1671" y="1972"/>
              <a:ext cx="61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692" name="Freeform 197"/>
            <p:cNvSpPr>
              <a:spLocks/>
            </p:cNvSpPr>
            <p:nvPr/>
          </p:nvSpPr>
          <p:spPr bwMode="auto">
            <a:xfrm>
              <a:off x="1767" y="1972"/>
              <a:ext cx="61" cy="9"/>
            </a:xfrm>
            <a:custGeom>
              <a:avLst/>
              <a:gdLst>
                <a:gd name="T0" fmla="*/ 61 w 61"/>
                <a:gd name="T1" fmla="*/ 0 h 9"/>
                <a:gd name="T2" fmla="*/ 26 w 61"/>
                <a:gd name="T3" fmla="*/ 0 h 9"/>
                <a:gd name="T4" fmla="*/ 0 w 61"/>
                <a:gd name="T5" fmla="*/ 0 h 9"/>
                <a:gd name="T6" fmla="*/ 0 w 61"/>
                <a:gd name="T7" fmla="*/ 9 h 9"/>
                <a:gd name="T8" fmla="*/ 26 w 61"/>
                <a:gd name="T9" fmla="*/ 9 h 9"/>
                <a:gd name="T10" fmla="*/ 61 w 61"/>
                <a:gd name="T11" fmla="*/ 9 h 9"/>
                <a:gd name="T12" fmla="*/ 61 w 61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9"/>
                <a:gd name="T23" fmla="*/ 61 w 61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9">
                  <a:moveTo>
                    <a:pt x="61" y="0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26" y="9"/>
                  </a:lnTo>
                  <a:lnTo>
                    <a:pt x="61" y="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3" name="Freeform 198"/>
            <p:cNvSpPr>
              <a:spLocks/>
            </p:cNvSpPr>
            <p:nvPr/>
          </p:nvSpPr>
          <p:spPr bwMode="auto">
            <a:xfrm>
              <a:off x="1863" y="1972"/>
              <a:ext cx="52" cy="17"/>
            </a:xfrm>
            <a:custGeom>
              <a:avLst/>
              <a:gdLst>
                <a:gd name="T0" fmla="*/ 52 w 52"/>
                <a:gd name="T1" fmla="*/ 9 h 17"/>
                <a:gd name="T2" fmla="*/ 52 w 52"/>
                <a:gd name="T3" fmla="*/ 17 h 17"/>
                <a:gd name="T4" fmla="*/ 0 w 52"/>
                <a:gd name="T5" fmla="*/ 17 h 17"/>
                <a:gd name="T6" fmla="*/ 0 w 52"/>
                <a:gd name="T7" fmla="*/ 0 h 17"/>
                <a:gd name="T8" fmla="*/ 52 w 52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17"/>
                <a:gd name="T17" fmla="*/ 52 w 52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17">
                  <a:moveTo>
                    <a:pt x="52" y="9"/>
                  </a:moveTo>
                  <a:lnTo>
                    <a:pt x="52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4" name="Freeform 199"/>
            <p:cNvSpPr>
              <a:spLocks/>
            </p:cNvSpPr>
            <p:nvPr/>
          </p:nvSpPr>
          <p:spPr bwMode="auto">
            <a:xfrm>
              <a:off x="1950" y="1981"/>
              <a:ext cx="61" cy="17"/>
            </a:xfrm>
            <a:custGeom>
              <a:avLst/>
              <a:gdLst>
                <a:gd name="T0" fmla="*/ 61 w 61"/>
                <a:gd name="T1" fmla="*/ 0 h 17"/>
                <a:gd name="T2" fmla="*/ 61 w 61"/>
                <a:gd name="T3" fmla="*/ 17 h 17"/>
                <a:gd name="T4" fmla="*/ 0 w 61"/>
                <a:gd name="T5" fmla="*/ 8 h 17"/>
                <a:gd name="T6" fmla="*/ 0 w 61"/>
                <a:gd name="T7" fmla="*/ 0 h 17"/>
                <a:gd name="T8" fmla="*/ 61 w 6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7"/>
                <a:gd name="T17" fmla="*/ 61 w 6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7">
                  <a:moveTo>
                    <a:pt x="61" y="0"/>
                  </a:moveTo>
                  <a:lnTo>
                    <a:pt x="61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5" name="Freeform 200"/>
            <p:cNvSpPr>
              <a:spLocks/>
            </p:cNvSpPr>
            <p:nvPr/>
          </p:nvSpPr>
          <p:spPr bwMode="auto">
            <a:xfrm>
              <a:off x="2046" y="1981"/>
              <a:ext cx="61" cy="17"/>
            </a:xfrm>
            <a:custGeom>
              <a:avLst/>
              <a:gdLst>
                <a:gd name="T0" fmla="*/ 61 w 61"/>
                <a:gd name="T1" fmla="*/ 8 h 17"/>
                <a:gd name="T2" fmla="*/ 17 w 61"/>
                <a:gd name="T3" fmla="*/ 8 h 17"/>
                <a:gd name="T4" fmla="*/ 0 w 61"/>
                <a:gd name="T5" fmla="*/ 0 h 17"/>
                <a:gd name="T6" fmla="*/ 0 w 61"/>
                <a:gd name="T7" fmla="*/ 17 h 17"/>
                <a:gd name="T8" fmla="*/ 8 w 61"/>
                <a:gd name="T9" fmla="*/ 17 h 17"/>
                <a:gd name="T10" fmla="*/ 61 w 61"/>
                <a:gd name="T11" fmla="*/ 17 h 17"/>
                <a:gd name="T12" fmla="*/ 61 w 61"/>
                <a:gd name="T13" fmla="*/ 8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17"/>
                <a:gd name="T23" fmla="*/ 61 w 6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17">
                  <a:moveTo>
                    <a:pt x="61" y="8"/>
                  </a:moveTo>
                  <a:lnTo>
                    <a:pt x="17" y="8"/>
                  </a:lnTo>
                  <a:lnTo>
                    <a:pt x="0" y="0"/>
                  </a:lnTo>
                  <a:lnTo>
                    <a:pt x="0" y="17"/>
                  </a:lnTo>
                  <a:lnTo>
                    <a:pt x="8" y="17"/>
                  </a:lnTo>
                  <a:lnTo>
                    <a:pt x="61" y="17"/>
                  </a:lnTo>
                  <a:lnTo>
                    <a:pt x="61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6" name="Freeform 201"/>
            <p:cNvSpPr>
              <a:spLocks/>
            </p:cNvSpPr>
            <p:nvPr/>
          </p:nvSpPr>
          <p:spPr bwMode="auto">
            <a:xfrm>
              <a:off x="2133" y="1989"/>
              <a:ext cx="61" cy="18"/>
            </a:xfrm>
            <a:custGeom>
              <a:avLst/>
              <a:gdLst>
                <a:gd name="T0" fmla="*/ 61 w 61"/>
                <a:gd name="T1" fmla="*/ 9 h 18"/>
                <a:gd name="T2" fmla="*/ 61 w 61"/>
                <a:gd name="T3" fmla="*/ 18 h 18"/>
                <a:gd name="T4" fmla="*/ 0 w 61"/>
                <a:gd name="T5" fmla="*/ 18 h 18"/>
                <a:gd name="T6" fmla="*/ 9 w 61"/>
                <a:gd name="T7" fmla="*/ 0 h 18"/>
                <a:gd name="T8" fmla="*/ 61 w 61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8"/>
                <a:gd name="T17" fmla="*/ 61 w 6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8">
                  <a:moveTo>
                    <a:pt x="61" y="9"/>
                  </a:moveTo>
                  <a:lnTo>
                    <a:pt x="61" y="18"/>
                  </a:lnTo>
                  <a:lnTo>
                    <a:pt x="0" y="18"/>
                  </a:lnTo>
                  <a:lnTo>
                    <a:pt x="9" y="0"/>
                  </a:lnTo>
                  <a:lnTo>
                    <a:pt x="61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7" name="Freeform 202"/>
            <p:cNvSpPr>
              <a:spLocks/>
            </p:cNvSpPr>
            <p:nvPr/>
          </p:nvSpPr>
          <p:spPr bwMode="auto">
            <a:xfrm>
              <a:off x="2229" y="2007"/>
              <a:ext cx="61" cy="17"/>
            </a:xfrm>
            <a:custGeom>
              <a:avLst/>
              <a:gdLst>
                <a:gd name="T0" fmla="*/ 61 w 61"/>
                <a:gd name="T1" fmla="*/ 0 h 17"/>
                <a:gd name="T2" fmla="*/ 61 w 61"/>
                <a:gd name="T3" fmla="*/ 17 h 17"/>
                <a:gd name="T4" fmla="*/ 0 w 61"/>
                <a:gd name="T5" fmla="*/ 9 h 17"/>
                <a:gd name="T6" fmla="*/ 0 w 61"/>
                <a:gd name="T7" fmla="*/ 0 h 17"/>
                <a:gd name="T8" fmla="*/ 61 w 6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7"/>
                <a:gd name="T17" fmla="*/ 61 w 6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7">
                  <a:moveTo>
                    <a:pt x="61" y="0"/>
                  </a:moveTo>
                  <a:lnTo>
                    <a:pt x="61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8" name="Freeform 203"/>
            <p:cNvSpPr>
              <a:spLocks/>
            </p:cNvSpPr>
            <p:nvPr/>
          </p:nvSpPr>
          <p:spPr bwMode="auto">
            <a:xfrm>
              <a:off x="2324" y="2016"/>
              <a:ext cx="53" cy="17"/>
            </a:xfrm>
            <a:custGeom>
              <a:avLst/>
              <a:gdLst>
                <a:gd name="T0" fmla="*/ 53 w 53"/>
                <a:gd name="T1" fmla="*/ 8 h 17"/>
                <a:gd name="T2" fmla="*/ 53 w 53"/>
                <a:gd name="T3" fmla="*/ 17 h 17"/>
                <a:gd name="T4" fmla="*/ 0 w 53"/>
                <a:gd name="T5" fmla="*/ 8 h 17"/>
                <a:gd name="T6" fmla="*/ 0 w 53"/>
                <a:gd name="T7" fmla="*/ 0 h 17"/>
                <a:gd name="T8" fmla="*/ 53 w 53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53" y="8"/>
                  </a:moveTo>
                  <a:lnTo>
                    <a:pt x="53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53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99" name="Freeform 204"/>
            <p:cNvSpPr>
              <a:spLocks/>
            </p:cNvSpPr>
            <p:nvPr/>
          </p:nvSpPr>
          <p:spPr bwMode="auto">
            <a:xfrm>
              <a:off x="2411" y="2033"/>
              <a:ext cx="61" cy="17"/>
            </a:xfrm>
            <a:custGeom>
              <a:avLst/>
              <a:gdLst>
                <a:gd name="T0" fmla="*/ 61 w 61"/>
                <a:gd name="T1" fmla="*/ 9 h 17"/>
                <a:gd name="T2" fmla="*/ 61 w 61"/>
                <a:gd name="T3" fmla="*/ 17 h 17"/>
                <a:gd name="T4" fmla="*/ 0 w 61"/>
                <a:gd name="T5" fmla="*/ 9 h 17"/>
                <a:gd name="T6" fmla="*/ 0 w 61"/>
                <a:gd name="T7" fmla="*/ 0 h 17"/>
                <a:gd name="T8" fmla="*/ 61 w 61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7"/>
                <a:gd name="T17" fmla="*/ 61 w 6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7">
                  <a:moveTo>
                    <a:pt x="61" y="9"/>
                  </a:moveTo>
                  <a:lnTo>
                    <a:pt x="61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61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0" name="Rectangle 205"/>
            <p:cNvSpPr>
              <a:spLocks noChangeArrowheads="1"/>
            </p:cNvSpPr>
            <p:nvPr/>
          </p:nvSpPr>
          <p:spPr bwMode="auto">
            <a:xfrm>
              <a:off x="2507" y="2042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01" name="Freeform 206"/>
            <p:cNvSpPr>
              <a:spLocks/>
            </p:cNvSpPr>
            <p:nvPr/>
          </p:nvSpPr>
          <p:spPr bwMode="auto">
            <a:xfrm>
              <a:off x="514" y="1754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9 h 9"/>
                <a:gd name="T4" fmla="*/ 8 w 17"/>
                <a:gd name="T5" fmla="*/ 9 h 9"/>
                <a:gd name="T6" fmla="*/ 0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17" y="9"/>
                  </a:lnTo>
                  <a:lnTo>
                    <a:pt x="8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2" name="Freeform 208"/>
            <p:cNvSpPr>
              <a:spLocks/>
            </p:cNvSpPr>
            <p:nvPr/>
          </p:nvSpPr>
          <p:spPr bwMode="auto">
            <a:xfrm>
              <a:off x="540" y="1746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8 h 17"/>
                <a:gd name="T4" fmla="*/ 0 w 17"/>
                <a:gd name="T5" fmla="*/ 17 h 17"/>
                <a:gd name="T6" fmla="*/ 0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3" name="Freeform 209"/>
            <p:cNvSpPr>
              <a:spLocks/>
            </p:cNvSpPr>
            <p:nvPr/>
          </p:nvSpPr>
          <p:spPr bwMode="auto">
            <a:xfrm>
              <a:off x="566" y="1737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9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4" name="Freeform 210"/>
            <p:cNvSpPr>
              <a:spLocks/>
            </p:cNvSpPr>
            <p:nvPr/>
          </p:nvSpPr>
          <p:spPr bwMode="auto">
            <a:xfrm>
              <a:off x="583" y="1737"/>
              <a:ext cx="18" cy="9"/>
            </a:xfrm>
            <a:custGeom>
              <a:avLst/>
              <a:gdLst>
                <a:gd name="T0" fmla="*/ 18 w 18"/>
                <a:gd name="T1" fmla="*/ 0 h 9"/>
                <a:gd name="T2" fmla="*/ 18 w 18"/>
                <a:gd name="T3" fmla="*/ 9 h 9"/>
                <a:gd name="T4" fmla="*/ 9 w 18"/>
                <a:gd name="T5" fmla="*/ 9 h 9"/>
                <a:gd name="T6" fmla="*/ 0 w 18"/>
                <a:gd name="T7" fmla="*/ 0 h 9"/>
                <a:gd name="T8" fmla="*/ 18 w 1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9"/>
                <a:gd name="T17" fmla="*/ 18 w 1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9">
                  <a:moveTo>
                    <a:pt x="18" y="0"/>
                  </a:moveTo>
                  <a:lnTo>
                    <a:pt x="18" y="9"/>
                  </a:lnTo>
                  <a:lnTo>
                    <a:pt x="9" y="9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5" name="Freeform 211"/>
            <p:cNvSpPr>
              <a:spLocks/>
            </p:cNvSpPr>
            <p:nvPr/>
          </p:nvSpPr>
          <p:spPr bwMode="auto">
            <a:xfrm>
              <a:off x="609" y="1728"/>
              <a:ext cx="9" cy="18"/>
            </a:xfrm>
            <a:custGeom>
              <a:avLst/>
              <a:gdLst>
                <a:gd name="T0" fmla="*/ 9 w 9"/>
                <a:gd name="T1" fmla="*/ 0 h 18"/>
                <a:gd name="T2" fmla="*/ 9 w 9"/>
                <a:gd name="T3" fmla="*/ 0 h 18"/>
                <a:gd name="T4" fmla="*/ 0 w 9"/>
                <a:gd name="T5" fmla="*/ 0 h 18"/>
                <a:gd name="T6" fmla="*/ 0 w 9"/>
                <a:gd name="T7" fmla="*/ 18 h 18"/>
                <a:gd name="T8" fmla="*/ 9 w 9"/>
                <a:gd name="T9" fmla="*/ 18 h 18"/>
                <a:gd name="T10" fmla="*/ 9 w 9"/>
                <a:gd name="T11" fmla="*/ 9 h 18"/>
                <a:gd name="T12" fmla="*/ 9 w 9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8"/>
                <a:gd name="T23" fmla="*/ 9 w 9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8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9" y="18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6" name="Rectangle 212"/>
            <p:cNvSpPr>
              <a:spLocks noChangeArrowheads="1"/>
            </p:cNvSpPr>
            <p:nvPr/>
          </p:nvSpPr>
          <p:spPr bwMode="auto">
            <a:xfrm>
              <a:off x="635" y="1728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07" name="Freeform 213"/>
            <p:cNvSpPr>
              <a:spLocks/>
            </p:cNvSpPr>
            <p:nvPr/>
          </p:nvSpPr>
          <p:spPr bwMode="auto">
            <a:xfrm>
              <a:off x="653" y="1720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0 h 17"/>
                <a:gd name="T8" fmla="*/ 9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9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08" name="Rectangle 214"/>
            <p:cNvSpPr>
              <a:spLocks noChangeArrowheads="1"/>
            </p:cNvSpPr>
            <p:nvPr/>
          </p:nvSpPr>
          <p:spPr bwMode="auto">
            <a:xfrm>
              <a:off x="679" y="1720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09" name="Freeform 215"/>
            <p:cNvSpPr>
              <a:spLocks/>
            </p:cNvSpPr>
            <p:nvPr/>
          </p:nvSpPr>
          <p:spPr bwMode="auto">
            <a:xfrm>
              <a:off x="696" y="1711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18 w 18"/>
                <a:gd name="T3" fmla="*/ 17 h 17"/>
                <a:gd name="T4" fmla="*/ 9 w 18"/>
                <a:gd name="T5" fmla="*/ 17 h 17"/>
                <a:gd name="T6" fmla="*/ 0 w 18"/>
                <a:gd name="T7" fmla="*/ 9 h 17"/>
                <a:gd name="T8" fmla="*/ 18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18" y="0"/>
                  </a:moveTo>
                  <a:lnTo>
                    <a:pt x="18" y="17"/>
                  </a:lnTo>
                  <a:lnTo>
                    <a:pt x="9" y="17"/>
                  </a:lnTo>
                  <a:lnTo>
                    <a:pt x="0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0" name="Freeform 216"/>
            <p:cNvSpPr>
              <a:spLocks/>
            </p:cNvSpPr>
            <p:nvPr/>
          </p:nvSpPr>
          <p:spPr bwMode="auto">
            <a:xfrm>
              <a:off x="723" y="1711"/>
              <a:ext cx="17" cy="9"/>
            </a:xfrm>
            <a:custGeom>
              <a:avLst/>
              <a:gdLst>
                <a:gd name="T0" fmla="*/ 8 w 17"/>
                <a:gd name="T1" fmla="*/ 0 h 9"/>
                <a:gd name="T2" fmla="*/ 0 w 17"/>
                <a:gd name="T3" fmla="*/ 0 h 9"/>
                <a:gd name="T4" fmla="*/ 0 w 17"/>
                <a:gd name="T5" fmla="*/ 0 h 9"/>
                <a:gd name="T6" fmla="*/ 0 w 17"/>
                <a:gd name="T7" fmla="*/ 9 h 9"/>
                <a:gd name="T8" fmla="*/ 0 w 17"/>
                <a:gd name="T9" fmla="*/ 9 h 9"/>
                <a:gd name="T10" fmla="*/ 17 w 17"/>
                <a:gd name="T11" fmla="*/ 9 h 9"/>
                <a:gd name="T12" fmla="*/ 8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8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17" y="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1" name="Freeform 217"/>
            <p:cNvSpPr>
              <a:spLocks/>
            </p:cNvSpPr>
            <p:nvPr/>
          </p:nvSpPr>
          <p:spPr bwMode="auto">
            <a:xfrm>
              <a:off x="749" y="1702"/>
              <a:ext cx="8" cy="18"/>
            </a:xfrm>
            <a:custGeom>
              <a:avLst/>
              <a:gdLst>
                <a:gd name="T0" fmla="*/ 8 w 8"/>
                <a:gd name="T1" fmla="*/ 0 h 18"/>
                <a:gd name="T2" fmla="*/ 8 w 8"/>
                <a:gd name="T3" fmla="*/ 18 h 18"/>
                <a:gd name="T4" fmla="*/ 0 w 8"/>
                <a:gd name="T5" fmla="*/ 18 h 18"/>
                <a:gd name="T6" fmla="*/ 0 w 8"/>
                <a:gd name="T7" fmla="*/ 9 h 18"/>
                <a:gd name="T8" fmla="*/ 8 w 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8"/>
                <a:gd name="T17" fmla="*/ 8 w 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8">
                  <a:moveTo>
                    <a:pt x="8" y="0"/>
                  </a:moveTo>
                  <a:lnTo>
                    <a:pt x="8" y="1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2" name="Freeform 218"/>
            <p:cNvSpPr>
              <a:spLocks/>
            </p:cNvSpPr>
            <p:nvPr/>
          </p:nvSpPr>
          <p:spPr bwMode="auto">
            <a:xfrm>
              <a:off x="766" y="1702"/>
              <a:ext cx="17" cy="18"/>
            </a:xfrm>
            <a:custGeom>
              <a:avLst/>
              <a:gdLst>
                <a:gd name="T0" fmla="*/ 17 w 17"/>
                <a:gd name="T1" fmla="*/ 0 h 18"/>
                <a:gd name="T2" fmla="*/ 17 w 17"/>
                <a:gd name="T3" fmla="*/ 9 h 18"/>
                <a:gd name="T4" fmla="*/ 9 w 17"/>
                <a:gd name="T5" fmla="*/ 18 h 18"/>
                <a:gd name="T6" fmla="*/ 0 w 17"/>
                <a:gd name="T7" fmla="*/ 0 h 18"/>
                <a:gd name="T8" fmla="*/ 17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7" y="0"/>
                  </a:moveTo>
                  <a:lnTo>
                    <a:pt x="17" y="9"/>
                  </a:lnTo>
                  <a:lnTo>
                    <a:pt x="9" y="1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3" name="Freeform 219"/>
            <p:cNvSpPr>
              <a:spLocks/>
            </p:cNvSpPr>
            <p:nvPr/>
          </p:nvSpPr>
          <p:spPr bwMode="auto">
            <a:xfrm>
              <a:off x="792" y="1702"/>
              <a:ext cx="18" cy="9"/>
            </a:xfrm>
            <a:custGeom>
              <a:avLst/>
              <a:gdLst>
                <a:gd name="T0" fmla="*/ 9 w 18"/>
                <a:gd name="T1" fmla="*/ 0 h 9"/>
                <a:gd name="T2" fmla="*/ 18 w 18"/>
                <a:gd name="T3" fmla="*/ 9 h 9"/>
                <a:gd name="T4" fmla="*/ 0 w 18"/>
                <a:gd name="T5" fmla="*/ 9 h 9"/>
                <a:gd name="T6" fmla="*/ 0 w 18"/>
                <a:gd name="T7" fmla="*/ 0 h 9"/>
                <a:gd name="T8" fmla="*/ 9 w 1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9"/>
                <a:gd name="T17" fmla="*/ 18 w 1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9">
                  <a:moveTo>
                    <a:pt x="9" y="0"/>
                  </a:moveTo>
                  <a:lnTo>
                    <a:pt x="18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4" name="Freeform 220"/>
            <p:cNvSpPr>
              <a:spLocks/>
            </p:cNvSpPr>
            <p:nvPr/>
          </p:nvSpPr>
          <p:spPr bwMode="auto">
            <a:xfrm>
              <a:off x="818" y="1693"/>
              <a:ext cx="9" cy="18"/>
            </a:xfrm>
            <a:custGeom>
              <a:avLst/>
              <a:gdLst>
                <a:gd name="T0" fmla="*/ 9 w 9"/>
                <a:gd name="T1" fmla="*/ 0 h 18"/>
                <a:gd name="T2" fmla="*/ 9 w 9"/>
                <a:gd name="T3" fmla="*/ 18 h 18"/>
                <a:gd name="T4" fmla="*/ 0 w 9"/>
                <a:gd name="T5" fmla="*/ 18 h 18"/>
                <a:gd name="T6" fmla="*/ 0 w 9"/>
                <a:gd name="T7" fmla="*/ 9 h 18"/>
                <a:gd name="T8" fmla="*/ 9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0"/>
                  </a:moveTo>
                  <a:lnTo>
                    <a:pt x="9" y="1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5" name="Freeform 221"/>
            <p:cNvSpPr>
              <a:spLocks/>
            </p:cNvSpPr>
            <p:nvPr/>
          </p:nvSpPr>
          <p:spPr bwMode="auto">
            <a:xfrm>
              <a:off x="836" y="1693"/>
              <a:ext cx="17" cy="18"/>
            </a:xfrm>
            <a:custGeom>
              <a:avLst/>
              <a:gdLst>
                <a:gd name="T0" fmla="*/ 17 w 17"/>
                <a:gd name="T1" fmla="*/ 0 h 18"/>
                <a:gd name="T2" fmla="*/ 8 w 17"/>
                <a:gd name="T3" fmla="*/ 0 h 18"/>
                <a:gd name="T4" fmla="*/ 0 w 17"/>
                <a:gd name="T5" fmla="*/ 0 h 18"/>
                <a:gd name="T6" fmla="*/ 8 w 17"/>
                <a:gd name="T7" fmla="*/ 18 h 18"/>
                <a:gd name="T8" fmla="*/ 8 w 17"/>
                <a:gd name="T9" fmla="*/ 9 h 18"/>
                <a:gd name="T10" fmla="*/ 17 w 17"/>
                <a:gd name="T11" fmla="*/ 9 h 18"/>
                <a:gd name="T12" fmla="*/ 17 w 17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8"/>
                <a:gd name="T23" fmla="*/ 17 w 1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8">
                  <a:moveTo>
                    <a:pt x="17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18"/>
                  </a:lnTo>
                  <a:lnTo>
                    <a:pt x="8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6" name="Rectangle 222"/>
            <p:cNvSpPr>
              <a:spLocks noChangeArrowheads="1"/>
            </p:cNvSpPr>
            <p:nvPr/>
          </p:nvSpPr>
          <p:spPr bwMode="auto">
            <a:xfrm>
              <a:off x="862" y="1693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17" name="Freeform 223"/>
            <p:cNvSpPr>
              <a:spLocks/>
            </p:cNvSpPr>
            <p:nvPr/>
          </p:nvSpPr>
          <p:spPr bwMode="auto">
            <a:xfrm>
              <a:off x="888" y="1685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8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18" name="Rectangle 224"/>
            <p:cNvSpPr>
              <a:spLocks noChangeArrowheads="1"/>
            </p:cNvSpPr>
            <p:nvPr/>
          </p:nvSpPr>
          <p:spPr bwMode="auto">
            <a:xfrm>
              <a:off x="905" y="1685"/>
              <a:ext cx="1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19" name="Rectangle 225"/>
            <p:cNvSpPr>
              <a:spLocks noChangeArrowheads="1"/>
            </p:cNvSpPr>
            <p:nvPr/>
          </p:nvSpPr>
          <p:spPr bwMode="auto">
            <a:xfrm>
              <a:off x="931" y="1685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20" name="Rectangle 226"/>
            <p:cNvSpPr>
              <a:spLocks noChangeArrowheads="1"/>
            </p:cNvSpPr>
            <p:nvPr/>
          </p:nvSpPr>
          <p:spPr bwMode="auto">
            <a:xfrm>
              <a:off x="958" y="168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21" name="Freeform 227"/>
            <p:cNvSpPr>
              <a:spLocks/>
            </p:cNvSpPr>
            <p:nvPr/>
          </p:nvSpPr>
          <p:spPr bwMode="auto">
            <a:xfrm>
              <a:off x="975" y="1676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9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22" name="Rectangle 228"/>
            <p:cNvSpPr>
              <a:spLocks noChangeArrowheads="1"/>
            </p:cNvSpPr>
            <p:nvPr/>
          </p:nvSpPr>
          <p:spPr bwMode="auto">
            <a:xfrm>
              <a:off x="1001" y="1676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23" name="Rectangle 229"/>
            <p:cNvSpPr>
              <a:spLocks noChangeArrowheads="1"/>
            </p:cNvSpPr>
            <p:nvPr/>
          </p:nvSpPr>
          <p:spPr bwMode="auto">
            <a:xfrm>
              <a:off x="1027" y="167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24" name="Rectangle 230"/>
            <p:cNvSpPr>
              <a:spLocks noChangeArrowheads="1"/>
            </p:cNvSpPr>
            <p:nvPr/>
          </p:nvSpPr>
          <p:spPr bwMode="auto">
            <a:xfrm>
              <a:off x="1045" y="1676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25" name="Rectangle 231"/>
            <p:cNvSpPr>
              <a:spLocks noChangeArrowheads="1"/>
            </p:cNvSpPr>
            <p:nvPr/>
          </p:nvSpPr>
          <p:spPr bwMode="auto">
            <a:xfrm>
              <a:off x="1071" y="167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26" name="Rectangle 232"/>
            <p:cNvSpPr>
              <a:spLocks noChangeArrowheads="1"/>
            </p:cNvSpPr>
            <p:nvPr/>
          </p:nvSpPr>
          <p:spPr bwMode="auto">
            <a:xfrm>
              <a:off x="1097" y="167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27" name="Rectangle 233"/>
            <p:cNvSpPr>
              <a:spLocks noChangeArrowheads="1"/>
            </p:cNvSpPr>
            <p:nvPr/>
          </p:nvSpPr>
          <p:spPr bwMode="auto">
            <a:xfrm>
              <a:off x="1114" y="1667"/>
              <a:ext cx="18" cy="1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28" name="Rectangle 234"/>
            <p:cNvSpPr>
              <a:spLocks noChangeArrowheads="1"/>
            </p:cNvSpPr>
            <p:nvPr/>
          </p:nvSpPr>
          <p:spPr bwMode="auto">
            <a:xfrm>
              <a:off x="1140" y="1667"/>
              <a:ext cx="9" cy="1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29" name="Rectangle 235"/>
            <p:cNvSpPr>
              <a:spLocks noChangeArrowheads="1"/>
            </p:cNvSpPr>
            <p:nvPr/>
          </p:nvSpPr>
          <p:spPr bwMode="auto">
            <a:xfrm>
              <a:off x="1167" y="1667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30" name="Rectangle 236"/>
            <p:cNvSpPr>
              <a:spLocks noChangeArrowheads="1"/>
            </p:cNvSpPr>
            <p:nvPr/>
          </p:nvSpPr>
          <p:spPr bwMode="auto">
            <a:xfrm>
              <a:off x="1184" y="1667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31" name="Rectangle 237"/>
            <p:cNvSpPr>
              <a:spLocks noChangeArrowheads="1"/>
            </p:cNvSpPr>
            <p:nvPr/>
          </p:nvSpPr>
          <p:spPr bwMode="auto">
            <a:xfrm>
              <a:off x="1210" y="1667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32" name="Freeform 238"/>
            <p:cNvSpPr>
              <a:spLocks/>
            </p:cNvSpPr>
            <p:nvPr/>
          </p:nvSpPr>
          <p:spPr bwMode="auto">
            <a:xfrm>
              <a:off x="1236" y="1659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0 w 9"/>
                <a:gd name="T3" fmla="*/ 8 h 17"/>
                <a:gd name="T4" fmla="*/ 0 w 9"/>
                <a:gd name="T5" fmla="*/ 8 h 17"/>
                <a:gd name="T6" fmla="*/ 0 w 9"/>
                <a:gd name="T7" fmla="*/ 17 h 17"/>
                <a:gd name="T8" fmla="*/ 0 w 9"/>
                <a:gd name="T9" fmla="*/ 17 h 17"/>
                <a:gd name="T10" fmla="*/ 9 w 9"/>
                <a:gd name="T11" fmla="*/ 17 h 17"/>
                <a:gd name="T12" fmla="*/ 9 w 9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7"/>
                <a:gd name="T23" fmla="*/ 9 w 9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7">
                  <a:moveTo>
                    <a:pt x="9" y="0"/>
                  </a:moveTo>
                  <a:lnTo>
                    <a:pt x="0" y="8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33" name="Rectangle 239"/>
            <p:cNvSpPr>
              <a:spLocks noChangeArrowheads="1"/>
            </p:cNvSpPr>
            <p:nvPr/>
          </p:nvSpPr>
          <p:spPr bwMode="auto">
            <a:xfrm>
              <a:off x="1254" y="1659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34" name="Rectangle 240"/>
            <p:cNvSpPr>
              <a:spLocks noChangeArrowheads="1"/>
            </p:cNvSpPr>
            <p:nvPr/>
          </p:nvSpPr>
          <p:spPr bwMode="auto">
            <a:xfrm>
              <a:off x="1280" y="1659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35" name="Rectangle 241"/>
            <p:cNvSpPr>
              <a:spLocks noChangeArrowheads="1"/>
            </p:cNvSpPr>
            <p:nvPr/>
          </p:nvSpPr>
          <p:spPr bwMode="auto">
            <a:xfrm>
              <a:off x="1306" y="1659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36" name="Rectangle 242"/>
            <p:cNvSpPr>
              <a:spLocks noChangeArrowheads="1"/>
            </p:cNvSpPr>
            <p:nvPr/>
          </p:nvSpPr>
          <p:spPr bwMode="auto">
            <a:xfrm>
              <a:off x="1323" y="1659"/>
              <a:ext cx="1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37" name="Rectangle 243"/>
            <p:cNvSpPr>
              <a:spLocks noChangeArrowheads="1"/>
            </p:cNvSpPr>
            <p:nvPr/>
          </p:nvSpPr>
          <p:spPr bwMode="auto">
            <a:xfrm>
              <a:off x="1349" y="1659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38" name="Freeform 244"/>
            <p:cNvSpPr>
              <a:spLocks/>
            </p:cNvSpPr>
            <p:nvPr/>
          </p:nvSpPr>
          <p:spPr bwMode="auto">
            <a:xfrm>
              <a:off x="1375" y="1659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8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39" name="Rectangle 245"/>
            <p:cNvSpPr>
              <a:spLocks noChangeArrowheads="1"/>
            </p:cNvSpPr>
            <p:nvPr/>
          </p:nvSpPr>
          <p:spPr bwMode="auto">
            <a:xfrm>
              <a:off x="1393" y="1659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40" name="Rectangle 246"/>
            <p:cNvSpPr>
              <a:spLocks noChangeArrowheads="1"/>
            </p:cNvSpPr>
            <p:nvPr/>
          </p:nvSpPr>
          <p:spPr bwMode="auto">
            <a:xfrm>
              <a:off x="1419" y="1659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41" name="Rectangle 247"/>
            <p:cNvSpPr>
              <a:spLocks noChangeArrowheads="1"/>
            </p:cNvSpPr>
            <p:nvPr/>
          </p:nvSpPr>
          <p:spPr bwMode="auto">
            <a:xfrm>
              <a:off x="1445" y="1659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42" name="Rectangle 248"/>
            <p:cNvSpPr>
              <a:spLocks noChangeArrowheads="1"/>
            </p:cNvSpPr>
            <p:nvPr/>
          </p:nvSpPr>
          <p:spPr bwMode="auto">
            <a:xfrm>
              <a:off x="1463" y="1659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43" name="Rectangle 249"/>
            <p:cNvSpPr>
              <a:spLocks noChangeArrowheads="1"/>
            </p:cNvSpPr>
            <p:nvPr/>
          </p:nvSpPr>
          <p:spPr bwMode="auto">
            <a:xfrm>
              <a:off x="1489" y="1659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44" name="Freeform 250"/>
            <p:cNvSpPr>
              <a:spLocks/>
            </p:cNvSpPr>
            <p:nvPr/>
          </p:nvSpPr>
          <p:spPr bwMode="auto">
            <a:xfrm>
              <a:off x="1515" y="1659"/>
              <a:ext cx="8" cy="8"/>
            </a:xfrm>
            <a:custGeom>
              <a:avLst/>
              <a:gdLst>
                <a:gd name="T0" fmla="*/ 8 w 8"/>
                <a:gd name="T1" fmla="*/ 0 h 8"/>
                <a:gd name="T2" fmla="*/ 8 w 8"/>
                <a:gd name="T3" fmla="*/ 0 h 8"/>
                <a:gd name="T4" fmla="*/ 0 w 8"/>
                <a:gd name="T5" fmla="*/ 0 h 8"/>
                <a:gd name="T6" fmla="*/ 0 w 8"/>
                <a:gd name="T7" fmla="*/ 8 h 8"/>
                <a:gd name="T8" fmla="*/ 8 w 8"/>
                <a:gd name="T9" fmla="*/ 8 h 8"/>
                <a:gd name="T10" fmla="*/ 8 w 8"/>
                <a:gd name="T11" fmla="*/ 8 h 8"/>
                <a:gd name="T12" fmla="*/ 8 w 8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8"/>
                <a:gd name="T23" fmla="*/ 8 w 8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8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45" name="Rectangle 251"/>
            <p:cNvSpPr>
              <a:spLocks noChangeArrowheads="1"/>
            </p:cNvSpPr>
            <p:nvPr/>
          </p:nvSpPr>
          <p:spPr bwMode="auto">
            <a:xfrm>
              <a:off x="1532" y="1659"/>
              <a:ext cx="1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46" name="Rectangle 252"/>
            <p:cNvSpPr>
              <a:spLocks noChangeArrowheads="1"/>
            </p:cNvSpPr>
            <p:nvPr/>
          </p:nvSpPr>
          <p:spPr bwMode="auto">
            <a:xfrm>
              <a:off x="1558" y="1659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47" name="Rectangle 253"/>
            <p:cNvSpPr>
              <a:spLocks noChangeArrowheads="1"/>
            </p:cNvSpPr>
            <p:nvPr/>
          </p:nvSpPr>
          <p:spPr bwMode="auto">
            <a:xfrm>
              <a:off x="1584" y="1659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48" name="Rectangle 254"/>
            <p:cNvSpPr>
              <a:spLocks noChangeArrowheads="1"/>
            </p:cNvSpPr>
            <p:nvPr/>
          </p:nvSpPr>
          <p:spPr bwMode="auto">
            <a:xfrm>
              <a:off x="1602" y="1659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49" name="Rectangle 255"/>
            <p:cNvSpPr>
              <a:spLocks noChangeArrowheads="1"/>
            </p:cNvSpPr>
            <p:nvPr/>
          </p:nvSpPr>
          <p:spPr bwMode="auto">
            <a:xfrm>
              <a:off x="1628" y="1659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50" name="Rectangle 256"/>
            <p:cNvSpPr>
              <a:spLocks noChangeArrowheads="1"/>
            </p:cNvSpPr>
            <p:nvPr/>
          </p:nvSpPr>
          <p:spPr bwMode="auto">
            <a:xfrm>
              <a:off x="1654" y="1659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51" name="Rectangle 257"/>
            <p:cNvSpPr>
              <a:spLocks noChangeArrowheads="1"/>
            </p:cNvSpPr>
            <p:nvPr/>
          </p:nvSpPr>
          <p:spPr bwMode="auto">
            <a:xfrm>
              <a:off x="1671" y="1659"/>
              <a:ext cx="1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52" name="Rectangle 258"/>
            <p:cNvSpPr>
              <a:spLocks noChangeArrowheads="1"/>
            </p:cNvSpPr>
            <p:nvPr/>
          </p:nvSpPr>
          <p:spPr bwMode="auto">
            <a:xfrm>
              <a:off x="1698" y="1659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53" name="Rectangle 259"/>
            <p:cNvSpPr>
              <a:spLocks noChangeArrowheads="1"/>
            </p:cNvSpPr>
            <p:nvPr/>
          </p:nvSpPr>
          <p:spPr bwMode="auto">
            <a:xfrm>
              <a:off x="1724" y="1659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54" name="Rectangle 260"/>
            <p:cNvSpPr>
              <a:spLocks noChangeArrowheads="1"/>
            </p:cNvSpPr>
            <p:nvPr/>
          </p:nvSpPr>
          <p:spPr bwMode="auto">
            <a:xfrm>
              <a:off x="1750" y="1659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55" name="Rectangle 261"/>
            <p:cNvSpPr>
              <a:spLocks noChangeArrowheads="1"/>
            </p:cNvSpPr>
            <p:nvPr/>
          </p:nvSpPr>
          <p:spPr bwMode="auto">
            <a:xfrm>
              <a:off x="1767" y="1659"/>
              <a:ext cx="1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56" name="Rectangle 262"/>
            <p:cNvSpPr>
              <a:spLocks noChangeArrowheads="1"/>
            </p:cNvSpPr>
            <p:nvPr/>
          </p:nvSpPr>
          <p:spPr bwMode="auto">
            <a:xfrm>
              <a:off x="1793" y="1659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57" name="Freeform 263"/>
            <p:cNvSpPr>
              <a:spLocks/>
            </p:cNvSpPr>
            <p:nvPr/>
          </p:nvSpPr>
          <p:spPr bwMode="auto">
            <a:xfrm>
              <a:off x="1811" y="1667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8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8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58" name="Rectangle 264"/>
            <p:cNvSpPr>
              <a:spLocks noChangeArrowheads="1"/>
            </p:cNvSpPr>
            <p:nvPr/>
          </p:nvSpPr>
          <p:spPr bwMode="auto">
            <a:xfrm>
              <a:off x="1837" y="1667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59" name="Rectangle 265"/>
            <p:cNvSpPr>
              <a:spLocks noChangeArrowheads="1"/>
            </p:cNvSpPr>
            <p:nvPr/>
          </p:nvSpPr>
          <p:spPr bwMode="auto">
            <a:xfrm>
              <a:off x="1863" y="1667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60" name="Rectangle 266"/>
            <p:cNvSpPr>
              <a:spLocks noChangeArrowheads="1"/>
            </p:cNvSpPr>
            <p:nvPr/>
          </p:nvSpPr>
          <p:spPr bwMode="auto">
            <a:xfrm>
              <a:off x="1889" y="1667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61" name="Rectangle 267"/>
            <p:cNvSpPr>
              <a:spLocks noChangeArrowheads="1"/>
            </p:cNvSpPr>
            <p:nvPr/>
          </p:nvSpPr>
          <p:spPr bwMode="auto">
            <a:xfrm>
              <a:off x="1906" y="1667"/>
              <a:ext cx="18" cy="1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62" name="Freeform 268"/>
            <p:cNvSpPr>
              <a:spLocks/>
            </p:cNvSpPr>
            <p:nvPr/>
          </p:nvSpPr>
          <p:spPr bwMode="auto">
            <a:xfrm>
              <a:off x="1933" y="1667"/>
              <a:ext cx="8" cy="18"/>
            </a:xfrm>
            <a:custGeom>
              <a:avLst/>
              <a:gdLst>
                <a:gd name="T0" fmla="*/ 8 w 8"/>
                <a:gd name="T1" fmla="*/ 9 h 18"/>
                <a:gd name="T2" fmla="*/ 8 w 8"/>
                <a:gd name="T3" fmla="*/ 18 h 18"/>
                <a:gd name="T4" fmla="*/ 0 w 8"/>
                <a:gd name="T5" fmla="*/ 18 h 18"/>
                <a:gd name="T6" fmla="*/ 0 w 8"/>
                <a:gd name="T7" fmla="*/ 0 h 18"/>
                <a:gd name="T8" fmla="*/ 8 w 8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8"/>
                <a:gd name="T17" fmla="*/ 8 w 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8">
                  <a:moveTo>
                    <a:pt x="8" y="9"/>
                  </a:moveTo>
                  <a:lnTo>
                    <a:pt x="8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63" name="Rectangle 269"/>
            <p:cNvSpPr>
              <a:spLocks noChangeArrowheads="1"/>
            </p:cNvSpPr>
            <p:nvPr/>
          </p:nvSpPr>
          <p:spPr bwMode="auto">
            <a:xfrm>
              <a:off x="1959" y="167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64" name="Rectangle 270"/>
            <p:cNvSpPr>
              <a:spLocks noChangeArrowheads="1"/>
            </p:cNvSpPr>
            <p:nvPr/>
          </p:nvSpPr>
          <p:spPr bwMode="auto">
            <a:xfrm>
              <a:off x="1976" y="1676"/>
              <a:ext cx="1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65" name="Rectangle 271"/>
            <p:cNvSpPr>
              <a:spLocks noChangeArrowheads="1"/>
            </p:cNvSpPr>
            <p:nvPr/>
          </p:nvSpPr>
          <p:spPr bwMode="auto">
            <a:xfrm>
              <a:off x="2002" y="167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66" name="Freeform 272"/>
            <p:cNvSpPr>
              <a:spLocks/>
            </p:cNvSpPr>
            <p:nvPr/>
          </p:nvSpPr>
          <p:spPr bwMode="auto">
            <a:xfrm>
              <a:off x="2028" y="1676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9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67" name="Rectangle 273"/>
            <p:cNvSpPr>
              <a:spLocks noChangeArrowheads="1"/>
            </p:cNvSpPr>
            <p:nvPr/>
          </p:nvSpPr>
          <p:spPr bwMode="auto">
            <a:xfrm>
              <a:off x="2046" y="1676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68" name="Freeform 274"/>
            <p:cNvSpPr>
              <a:spLocks/>
            </p:cNvSpPr>
            <p:nvPr/>
          </p:nvSpPr>
          <p:spPr bwMode="auto">
            <a:xfrm>
              <a:off x="2072" y="1676"/>
              <a:ext cx="9" cy="17"/>
            </a:xfrm>
            <a:custGeom>
              <a:avLst/>
              <a:gdLst>
                <a:gd name="T0" fmla="*/ 9 w 9"/>
                <a:gd name="T1" fmla="*/ 9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9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69" name="Freeform 275"/>
            <p:cNvSpPr>
              <a:spLocks/>
            </p:cNvSpPr>
            <p:nvPr/>
          </p:nvSpPr>
          <p:spPr bwMode="auto">
            <a:xfrm>
              <a:off x="2089" y="1685"/>
              <a:ext cx="18" cy="8"/>
            </a:xfrm>
            <a:custGeom>
              <a:avLst/>
              <a:gdLst>
                <a:gd name="T0" fmla="*/ 18 w 18"/>
                <a:gd name="T1" fmla="*/ 0 h 8"/>
                <a:gd name="T2" fmla="*/ 18 w 18"/>
                <a:gd name="T3" fmla="*/ 8 h 8"/>
                <a:gd name="T4" fmla="*/ 0 w 18"/>
                <a:gd name="T5" fmla="*/ 8 h 8"/>
                <a:gd name="T6" fmla="*/ 9 w 18"/>
                <a:gd name="T7" fmla="*/ 0 h 8"/>
                <a:gd name="T8" fmla="*/ 18 w 18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8"/>
                <a:gd name="T17" fmla="*/ 18 w 1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8">
                  <a:moveTo>
                    <a:pt x="18" y="0"/>
                  </a:moveTo>
                  <a:lnTo>
                    <a:pt x="18" y="8"/>
                  </a:lnTo>
                  <a:lnTo>
                    <a:pt x="0" y="8"/>
                  </a:lnTo>
                  <a:lnTo>
                    <a:pt x="9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0" name="Freeform 276"/>
            <p:cNvSpPr>
              <a:spLocks/>
            </p:cNvSpPr>
            <p:nvPr/>
          </p:nvSpPr>
          <p:spPr bwMode="auto">
            <a:xfrm>
              <a:off x="2115" y="1685"/>
              <a:ext cx="18" cy="8"/>
            </a:xfrm>
            <a:custGeom>
              <a:avLst/>
              <a:gdLst>
                <a:gd name="T0" fmla="*/ 18 w 18"/>
                <a:gd name="T1" fmla="*/ 0 h 8"/>
                <a:gd name="T2" fmla="*/ 9 w 18"/>
                <a:gd name="T3" fmla="*/ 8 h 8"/>
                <a:gd name="T4" fmla="*/ 0 w 18"/>
                <a:gd name="T5" fmla="*/ 8 h 8"/>
                <a:gd name="T6" fmla="*/ 0 w 18"/>
                <a:gd name="T7" fmla="*/ 0 h 8"/>
                <a:gd name="T8" fmla="*/ 18 w 18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8"/>
                <a:gd name="T17" fmla="*/ 18 w 1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8">
                  <a:moveTo>
                    <a:pt x="18" y="0"/>
                  </a:move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1" name="Rectangle 277"/>
            <p:cNvSpPr>
              <a:spLocks noChangeArrowheads="1"/>
            </p:cNvSpPr>
            <p:nvPr/>
          </p:nvSpPr>
          <p:spPr bwMode="auto">
            <a:xfrm>
              <a:off x="2142" y="1685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72" name="Freeform 278"/>
            <p:cNvSpPr>
              <a:spLocks/>
            </p:cNvSpPr>
            <p:nvPr/>
          </p:nvSpPr>
          <p:spPr bwMode="auto">
            <a:xfrm>
              <a:off x="2159" y="1693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9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3" name="Freeform 279"/>
            <p:cNvSpPr>
              <a:spLocks/>
            </p:cNvSpPr>
            <p:nvPr/>
          </p:nvSpPr>
          <p:spPr bwMode="auto">
            <a:xfrm>
              <a:off x="2185" y="1693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9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4" name="Rectangle 280"/>
            <p:cNvSpPr>
              <a:spLocks noChangeArrowheads="1"/>
            </p:cNvSpPr>
            <p:nvPr/>
          </p:nvSpPr>
          <p:spPr bwMode="auto">
            <a:xfrm>
              <a:off x="2211" y="1693"/>
              <a:ext cx="9" cy="1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75" name="Freeform 281"/>
            <p:cNvSpPr>
              <a:spLocks/>
            </p:cNvSpPr>
            <p:nvPr/>
          </p:nvSpPr>
          <p:spPr bwMode="auto">
            <a:xfrm>
              <a:off x="2229" y="1702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8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8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6" name="Freeform 282"/>
            <p:cNvSpPr>
              <a:spLocks/>
            </p:cNvSpPr>
            <p:nvPr/>
          </p:nvSpPr>
          <p:spPr bwMode="auto">
            <a:xfrm>
              <a:off x="2255" y="1702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8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8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7" name="Freeform 283"/>
            <p:cNvSpPr>
              <a:spLocks/>
            </p:cNvSpPr>
            <p:nvPr/>
          </p:nvSpPr>
          <p:spPr bwMode="auto">
            <a:xfrm>
              <a:off x="2281" y="1702"/>
              <a:ext cx="9" cy="18"/>
            </a:xfrm>
            <a:custGeom>
              <a:avLst/>
              <a:gdLst>
                <a:gd name="T0" fmla="*/ 9 w 9"/>
                <a:gd name="T1" fmla="*/ 0 h 18"/>
                <a:gd name="T2" fmla="*/ 9 w 9"/>
                <a:gd name="T3" fmla="*/ 18 h 18"/>
                <a:gd name="T4" fmla="*/ 0 w 9"/>
                <a:gd name="T5" fmla="*/ 9 h 18"/>
                <a:gd name="T6" fmla="*/ 0 w 9"/>
                <a:gd name="T7" fmla="*/ 0 h 18"/>
                <a:gd name="T8" fmla="*/ 9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0"/>
                  </a:moveTo>
                  <a:lnTo>
                    <a:pt x="9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8" name="Freeform 284"/>
            <p:cNvSpPr>
              <a:spLocks/>
            </p:cNvSpPr>
            <p:nvPr/>
          </p:nvSpPr>
          <p:spPr bwMode="auto">
            <a:xfrm>
              <a:off x="2298" y="1702"/>
              <a:ext cx="18" cy="18"/>
            </a:xfrm>
            <a:custGeom>
              <a:avLst/>
              <a:gdLst>
                <a:gd name="T0" fmla="*/ 18 w 18"/>
                <a:gd name="T1" fmla="*/ 9 h 18"/>
                <a:gd name="T2" fmla="*/ 18 w 18"/>
                <a:gd name="T3" fmla="*/ 18 h 18"/>
                <a:gd name="T4" fmla="*/ 0 w 18"/>
                <a:gd name="T5" fmla="*/ 18 h 18"/>
                <a:gd name="T6" fmla="*/ 0 w 18"/>
                <a:gd name="T7" fmla="*/ 0 h 18"/>
                <a:gd name="T8" fmla="*/ 18 w 18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8" y="9"/>
                  </a:moveTo>
                  <a:lnTo>
                    <a:pt x="18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18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9" name="Rectangle 285"/>
            <p:cNvSpPr>
              <a:spLocks noChangeArrowheads="1"/>
            </p:cNvSpPr>
            <p:nvPr/>
          </p:nvSpPr>
          <p:spPr bwMode="auto">
            <a:xfrm>
              <a:off x="2324" y="1711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80" name="Freeform 286"/>
            <p:cNvSpPr>
              <a:spLocks/>
            </p:cNvSpPr>
            <p:nvPr/>
          </p:nvSpPr>
          <p:spPr bwMode="auto">
            <a:xfrm>
              <a:off x="2350" y="1711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9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81" name="Rectangle 287"/>
            <p:cNvSpPr>
              <a:spLocks noChangeArrowheads="1"/>
            </p:cNvSpPr>
            <p:nvPr/>
          </p:nvSpPr>
          <p:spPr bwMode="auto">
            <a:xfrm>
              <a:off x="2368" y="1720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82" name="Freeform 288"/>
            <p:cNvSpPr>
              <a:spLocks/>
            </p:cNvSpPr>
            <p:nvPr/>
          </p:nvSpPr>
          <p:spPr bwMode="auto">
            <a:xfrm>
              <a:off x="2394" y="1720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8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83" name="Rectangle 289"/>
            <p:cNvSpPr>
              <a:spLocks noChangeArrowheads="1"/>
            </p:cNvSpPr>
            <p:nvPr/>
          </p:nvSpPr>
          <p:spPr bwMode="auto">
            <a:xfrm>
              <a:off x="2420" y="1728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84" name="Freeform 290"/>
            <p:cNvSpPr>
              <a:spLocks/>
            </p:cNvSpPr>
            <p:nvPr/>
          </p:nvSpPr>
          <p:spPr bwMode="auto">
            <a:xfrm>
              <a:off x="2438" y="1728"/>
              <a:ext cx="17" cy="18"/>
            </a:xfrm>
            <a:custGeom>
              <a:avLst/>
              <a:gdLst>
                <a:gd name="T0" fmla="*/ 17 w 17"/>
                <a:gd name="T1" fmla="*/ 0 h 18"/>
                <a:gd name="T2" fmla="*/ 8 w 17"/>
                <a:gd name="T3" fmla="*/ 18 h 18"/>
                <a:gd name="T4" fmla="*/ 0 w 17"/>
                <a:gd name="T5" fmla="*/ 9 h 18"/>
                <a:gd name="T6" fmla="*/ 0 w 17"/>
                <a:gd name="T7" fmla="*/ 0 h 18"/>
                <a:gd name="T8" fmla="*/ 17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7" y="0"/>
                  </a:move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85" name="Rectangle 291"/>
            <p:cNvSpPr>
              <a:spLocks noChangeArrowheads="1"/>
            </p:cNvSpPr>
            <p:nvPr/>
          </p:nvSpPr>
          <p:spPr bwMode="auto">
            <a:xfrm>
              <a:off x="2464" y="1737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786" name="Freeform 292"/>
            <p:cNvSpPr>
              <a:spLocks/>
            </p:cNvSpPr>
            <p:nvPr/>
          </p:nvSpPr>
          <p:spPr bwMode="auto">
            <a:xfrm>
              <a:off x="2481" y="1737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0 w 17"/>
                <a:gd name="T5" fmla="*/ 9 h 17"/>
                <a:gd name="T6" fmla="*/ 9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0" y="9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87" name="Freeform 293"/>
            <p:cNvSpPr>
              <a:spLocks/>
            </p:cNvSpPr>
            <p:nvPr/>
          </p:nvSpPr>
          <p:spPr bwMode="auto">
            <a:xfrm>
              <a:off x="2507" y="1746"/>
              <a:ext cx="18" cy="8"/>
            </a:xfrm>
            <a:custGeom>
              <a:avLst/>
              <a:gdLst>
                <a:gd name="T0" fmla="*/ 18 w 18"/>
                <a:gd name="T1" fmla="*/ 0 h 8"/>
                <a:gd name="T2" fmla="*/ 9 w 18"/>
                <a:gd name="T3" fmla="*/ 8 h 8"/>
                <a:gd name="T4" fmla="*/ 0 w 18"/>
                <a:gd name="T5" fmla="*/ 8 h 8"/>
                <a:gd name="T6" fmla="*/ 0 w 18"/>
                <a:gd name="T7" fmla="*/ 0 h 8"/>
                <a:gd name="T8" fmla="*/ 18 w 18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8"/>
                <a:gd name="T17" fmla="*/ 18 w 18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8">
                  <a:moveTo>
                    <a:pt x="18" y="0"/>
                  </a:move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88" name="Freeform 294"/>
            <p:cNvSpPr>
              <a:spLocks/>
            </p:cNvSpPr>
            <p:nvPr/>
          </p:nvSpPr>
          <p:spPr bwMode="auto">
            <a:xfrm>
              <a:off x="2533" y="1746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8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89" name="Freeform 295"/>
            <p:cNvSpPr>
              <a:spLocks/>
            </p:cNvSpPr>
            <p:nvPr/>
          </p:nvSpPr>
          <p:spPr bwMode="auto">
            <a:xfrm>
              <a:off x="2551" y="1754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0 w 17"/>
                <a:gd name="T3" fmla="*/ 0 h 9"/>
                <a:gd name="T4" fmla="*/ 0 w 17"/>
                <a:gd name="T5" fmla="*/ 9 h 9"/>
                <a:gd name="T6" fmla="*/ 8 w 17"/>
                <a:gd name="T7" fmla="*/ 9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8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90" name="Freeform 296"/>
            <p:cNvSpPr>
              <a:spLocks/>
            </p:cNvSpPr>
            <p:nvPr/>
          </p:nvSpPr>
          <p:spPr bwMode="auto">
            <a:xfrm>
              <a:off x="435" y="1206"/>
              <a:ext cx="357" cy="191"/>
            </a:xfrm>
            <a:custGeom>
              <a:avLst/>
              <a:gdLst>
                <a:gd name="T0" fmla="*/ 2147483647 w 41"/>
                <a:gd name="T1" fmla="*/ 2147483647 h 22"/>
                <a:gd name="T2" fmla="*/ 2147483647 w 41"/>
                <a:gd name="T3" fmla="*/ 2147483647 h 22"/>
                <a:gd name="T4" fmla="*/ 2147483647 w 41"/>
                <a:gd name="T5" fmla="*/ 0 h 22"/>
                <a:gd name="T6" fmla="*/ 2147483647 w 41"/>
                <a:gd name="T7" fmla="*/ 2147483647 h 22"/>
                <a:gd name="T8" fmla="*/ 2147483647 w 41"/>
                <a:gd name="T9" fmla="*/ 2147483647 h 22"/>
                <a:gd name="T10" fmla="*/ 2147483647 w 41"/>
                <a:gd name="T11" fmla="*/ 2147483647 h 22"/>
                <a:gd name="T12" fmla="*/ 0 w 41"/>
                <a:gd name="T13" fmla="*/ 2147483647 h 22"/>
                <a:gd name="T14" fmla="*/ 2147483647 w 41"/>
                <a:gd name="T15" fmla="*/ 2147483647 h 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22"/>
                <a:gd name="T26" fmla="*/ 41 w 41"/>
                <a:gd name="T27" fmla="*/ 22 h 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22">
                  <a:moveTo>
                    <a:pt x="3" y="22"/>
                  </a:moveTo>
                  <a:lnTo>
                    <a:pt x="41" y="17"/>
                  </a:lnTo>
                  <a:lnTo>
                    <a:pt x="38" y="0"/>
                  </a:lnTo>
                  <a:lnTo>
                    <a:pt x="30" y="1"/>
                  </a:lnTo>
                  <a:lnTo>
                    <a:pt x="19" y="3"/>
                  </a:lnTo>
                  <a:lnTo>
                    <a:pt x="7" y="4"/>
                  </a:lnTo>
                  <a:lnTo>
                    <a:pt x="0" y="6"/>
                  </a:lnTo>
                  <a:lnTo>
                    <a:pt x="3" y="22"/>
                  </a:lnTo>
                  <a:close/>
                </a:path>
              </a:pathLst>
            </a:custGeom>
            <a:solidFill>
              <a:srgbClr val="A3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91" name="Freeform 297"/>
            <p:cNvSpPr>
              <a:spLocks noEditPoints="1"/>
            </p:cNvSpPr>
            <p:nvPr/>
          </p:nvSpPr>
          <p:spPr bwMode="auto">
            <a:xfrm>
              <a:off x="427" y="1206"/>
              <a:ext cx="374" cy="200"/>
            </a:xfrm>
            <a:custGeom>
              <a:avLst/>
              <a:gdLst>
                <a:gd name="T0" fmla="*/ 2147483647 w 43"/>
                <a:gd name="T1" fmla="*/ 2147483647 h 23"/>
                <a:gd name="T2" fmla="*/ 2147483647 w 43"/>
                <a:gd name="T3" fmla="*/ 2147483647 h 23"/>
                <a:gd name="T4" fmla="*/ 2147483647 w 43"/>
                <a:gd name="T5" fmla="*/ 2147483647 h 23"/>
                <a:gd name="T6" fmla="*/ 2147483647 w 43"/>
                <a:gd name="T7" fmla="*/ 2147483647 h 23"/>
                <a:gd name="T8" fmla="*/ 2147483647 w 43"/>
                <a:gd name="T9" fmla="*/ 2147483647 h 23"/>
                <a:gd name="T10" fmla="*/ 2147483647 w 43"/>
                <a:gd name="T11" fmla="*/ 2147483647 h 23"/>
                <a:gd name="T12" fmla="*/ 2147483647 w 43"/>
                <a:gd name="T13" fmla="*/ 2147483647 h 23"/>
                <a:gd name="T14" fmla="*/ 2147483647 w 43"/>
                <a:gd name="T15" fmla="*/ 0 h 23"/>
                <a:gd name="T16" fmla="*/ 2147483647 w 43"/>
                <a:gd name="T17" fmla="*/ 0 h 23"/>
                <a:gd name="T18" fmla="*/ 2147483647 w 43"/>
                <a:gd name="T19" fmla="*/ 2147483647 h 23"/>
                <a:gd name="T20" fmla="*/ 2147483647 w 43"/>
                <a:gd name="T21" fmla="*/ 0 h 23"/>
                <a:gd name="T22" fmla="*/ 2147483647 w 43"/>
                <a:gd name="T23" fmla="*/ 2147483647 h 23"/>
                <a:gd name="T24" fmla="*/ 2147483647 w 43"/>
                <a:gd name="T25" fmla="*/ 0 h 23"/>
                <a:gd name="T26" fmla="*/ 2147483647 w 43"/>
                <a:gd name="T27" fmla="*/ 0 h 23"/>
                <a:gd name="T28" fmla="*/ 2147483647 w 43"/>
                <a:gd name="T29" fmla="*/ 2147483647 h 23"/>
                <a:gd name="T30" fmla="*/ 2147483647 w 43"/>
                <a:gd name="T31" fmla="*/ 0 h 23"/>
                <a:gd name="T32" fmla="*/ 2147483647 w 43"/>
                <a:gd name="T33" fmla="*/ 2147483647 h 23"/>
                <a:gd name="T34" fmla="*/ 2147483647 w 43"/>
                <a:gd name="T35" fmla="*/ 2147483647 h 23"/>
                <a:gd name="T36" fmla="*/ 2147483647 w 43"/>
                <a:gd name="T37" fmla="*/ 2147483647 h 23"/>
                <a:gd name="T38" fmla="*/ 2147483647 w 43"/>
                <a:gd name="T39" fmla="*/ 2147483647 h 23"/>
                <a:gd name="T40" fmla="*/ 2147483647 w 43"/>
                <a:gd name="T41" fmla="*/ 2147483647 h 23"/>
                <a:gd name="T42" fmla="*/ 2147483647 w 43"/>
                <a:gd name="T43" fmla="*/ 2147483647 h 23"/>
                <a:gd name="T44" fmla="*/ 2147483647 w 43"/>
                <a:gd name="T45" fmla="*/ 2147483647 h 23"/>
                <a:gd name="T46" fmla="*/ 2147483647 w 43"/>
                <a:gd name="T47" fmla="*/ 2147483647 h 23"/>
                <a:gd name="T48" fmla="*/ 2147483647 w 43"/>
                <a:gd name="T49" fmla="*/ 2147483647 h 23"/>
                <a:gd name="T50" fmla="*/ 0 w 43"/>
                <a:gd name="T51" fmla="*/ 2147483647 h 23"/>
                <a:gd name="T52" fmla="*/ 2147483647 w 43"/>
                <a:gd name="T53" fmla="*/ 2147483647 h 23"/>
                <a:gd name="T54" fmla="*/ 0 w 43"/>
                <a:gd name="T55" fmla="*/ 2147483647 h 23"/>
                <a:gd name="T56" fmla="*/ 2147483647 w 43"/>
                <a:gd name="T57" fmla="*/ 2147483647 h 23"/>
                <a:gd name="T58" fmla="*/ 0 w 43"/>
                <a:gd name="T59" fmla="*/ 2147483647 h 23"/>
                <a:gd name="T60" fmla="*/ 2147483647 w 43"/>
                <a:gd name="T61" fmla="*/ 2147483647 h 23"/>
                <a:gd name="T62" fmla="*/ 2147483647 w 43"/>
                <a:gd name="T63" fmla="*/ 2147483647 h 23"/>
                <a:gd name="T64" fmla="*/ 2147483647 w 43"/>
                <a:gd name="T65" fmla="*/ 2147483647 h 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3"/>
                <a:gd name="T100" fmla="*/ 0 h 23"/>
                <a:gd name="T101" fmla="*/ 43 w 43"/>
                <a:gd name="T102" fmla="*/ 23 h 2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3" h="23">
                  <a:moveTo>
                    <a:pt x="4" y="21"/>
                  </a:moveTo>
                  <a:lnTo>
                    <a:pt x="42" y="16"/>
                  </a:lnTo>
                  <a:lnTo>
                    <a:pt x="42" y="17"/>
                  </a:lnTo>
                  <a:lnTo>
                    <a:pt x="4" y="23"/>
                  </a:lnTo>
                  <a:lnTo>
                    <a:pt x="4" y="21"/>
                  </a:lnTo>
                  <a:close/>
                  <a:moveTo>
                    <a:pt x="43" y="17"/>
                  </a:moveTo>
                  <a:lnTo>
                    <a:pt x="43" y="17"/>
                  </a:lnTo>
                  <a:lnTo>
                    <a:pt x="42" y="17"/>
                  </a:lnTo>
                  <a:lnTo>
                    <a:pt x="43" y="17"/>
                  </a:lnTo>
                  <a:close/>
                  <a:moveTo>
                    <a:pt x="41" y="17"/>
                  </a:moveTo>
                  <a:lnTo>
                    <a:pt x="38" y="1"/>
                  </a:lnTo>
                  <a:lnTo>
                    <a:pt x="40" y="0"/>
                  </a:lnTo>
                  <a:lnTo>
                    <a:pt x="43" y="17"/>
                  </a:lnTo>
                  <a:lnTo>
                    <a:pt x="41" y="17"/>
                  </a:lnTo>
                  <a:close/>
                  <a:moveTo>
                    <a:pt x="39" y="0"/>
                  </a:moveTo>
                  <a:lnTo>
                    <a:pt x="39" y="0"/>
                  </a:lnTo>
                  <a:lnTo>
                    <a:pt x="40" y="0"/>
                  </a:lnTo>
                  <a:lnTo>
                    <a:pt x="39" y="0"/>
                  </a:lnTo>
                  <a:close/>
                  <a:moveTo>
                    <a:pt x="39" y="1"/>
                  </a:moveTo>
                  <a:lnTo>
                    <a:pt x="31" y="2"/>
                  </a:lnTo>
                  <a:lnTo>
                    <a:pt x="31" y="0"/>
                  </a:lnTo>
                  <a:lnTo>
                    <a:pt x="39" y="0"/>
                  </a:lnTo>
                  <a:lnTo>
                    <a:pt x="39" y="1"/>
                  </a:lnTo>
                  <a:close/>
                  <a:moveTo>
                    <a:pt x="31" y="0"/>
                  </a:moveTo>
                  <a:lnTo>
                    <a:pt x="31" y="0"/>
                  </a:lnTo>
                  <a:lnTo>
                    <a:pt x="31" y="1"/>
                  </a:lnTo>
                  <a:lnTo>
                    <a:pt x="31" y="0"/>
                  </a:lnTo>
                  <a:close/>
                  <a:moveTo>
                    <a:pt x="31" y="2"/>
                  </a:moveTo>
                  <a:lnTo>
                    <a:pt x="20" y="3"/>
                  </a:lnTo>
                  <a:lnTo>
                    <a:pt x="20" y="2"/>
                  </a:lnTo>
                  <a:lnTo>
                    <a:pt x="31" y="0"/>
                  </a:lnTo>
                  <a:lnTo>
                    <a:pt x="31" y="2"/>
                  </a:lnTo>
                  <a:close/>
                  <a:moveTo>
                    <a:pt x="20" y="2"/>
                  </a:moveTo>
                  <a:lnTo>
                    <a:pt x="20" y="2"/>
                  </a:lnTo>
                  <a:lnTo>
                    <a:pt x="20" y="3"/>
                  </a:lnTo>
                  <a:lnTo>
                    <a:pt x="20" y="2"/>
                  </a:lnTo>
                  <a:close/>
                  <a:moveTo>
                    <a:pt x="20" y="3"/>
                  </a:moveTo>
                  <a:lnTo>
                    <a:pt x="8" y="5"/>
                  </a:lnTo>
                  <a:lnTo>
                    <a:pt x="8" y="4"/>
                  </a:lnTo>
                  <a:lnTo>
                    <a:pt x="20" y="2"/>
                  </a:lnTo>
                  <a:lnTo>
                    <a:pt x="20" y="3"/>
                  </a:lnTo>
                  <a:close/>
                  <a:moveTo>
                    <a:pt x="8" y="4"/>
                  </a:moveTo>
                  <a:lnTo>
                    <a:pt x="8" y="4"/>
                  </a:lnTo>
                  <a:close/>
                  <a:moveTo>
                    <a:pt x="8" y="5"/>
                  </a:moveTo>
                  <a:lnTo>
                    <a:pt x="1" y="7"/>
                  </a:lnTo>
                  <a:lnTo>
                    <a:pt x="1" y="5"/>
                  </a:lnTo>
                  <a:lnTo>
                    <a:pt x="8" y="4"/>
                  </a:lnTo>
                  <a:lnTo>
                    <a:pt x="8" y="5"/>
                  </a:lnTo>
                  <a:close/>
                  <a:moveTo>
                    <a:pt x="0" y="6"/>
                  </a:moveTo>
                  <a:lnTo>
                    <a:pt x="0" y="6"/>
                  </a:lnTo>
                  <a:lnTo>
                    <a:pt x="1" y="5"/>
                  </a:lnTo>
                  <a:lnTo>
                    <a:pt x="1" y="6"/>
                  </a:lnTo>
                  <a:lnTo>
                    <a:pt x="0" y="6"/>
                  </a:lnTo>
                  <a:close/>
                  <a:moveTo>
                    <a:pt x="2" y="6"/>
                  </a:moveTo>
                  <a:lnTo>
                    <a:pt x="5" y="22"/>
                  </a:lnTo>
                  <a:lnTo>
                    <a:pt x="3" y="22"/>
                  </a:lnTo>
                  <a:lnTo>
                    <a:pt x="0" y="6"/>
                  </a:lnTo>
                  <a:lnTo>
                    <a:pt x="2" y="6"/>
                  </a:lnTo>
                  <a:close/>
                  <a:moveTo>
                    <a:pt x="4" y="23"/>
                  </a:moveTo>
                  <a:lnTo>
                    <a:pt x="3" y="23"/>
                  </a:lnTo>
                  <a:lnTo>
                    <a:pt x="3" y="22"/>
                  </a:lnTo>
                  <a:lnTo>
                    <a:pt x="4" y="22"/>
                  </a:lnTo>
                  <a:lnTo>
                    <a:pt x="4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92" name="Freeform 298"/>
            <p:cNvSpPr>
              <a:spLocks/>
            </p:cNvSpPr>
            <p:nvPr/>
          </p:nvSpPr>
          <p:spPr bwMode="auto">
            <a:xfrm>
              <a:off x="557" y="1232"/>
              <a:ext cx="139" cy="139"/>
            </a:xfrm>
            <a:custGeom>
              <a:avLst/>
              <a:gdLst>
                <a:gd name="T0" fmla="*/ 2147483647 w 16"/>
                <a:gd name="T1" fmla="*/ 0 h 16"/>
                <a:gd name="T2" fmla="*/ 2147483647 w 16"/>
                <a:gd name="T3" fmla="*/ 2147483647 h 16"/>
                <a:gd name="T4" fmla="*/ 2147483647 w 16"/>
                <a:gd name="T5" fmla="*/ 2147483647 h 16"/>
                <a:gd name="T6" fmla="*/ 0 w 16"/>
                <a:gd name="T7" fmla="*/ 2147483647 h 16"/>
                <a:gd name="T8" fmla="*/ 2147483647 w 16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6"/>
                <a:gd name="T17" fmla="*/ 16 w 16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6">
                  <a:moveTo>
                    <a:pt x="1" y="0"/>
                  </a:moveTo>
                  <a:lnTo>
                    <a:pt x="16" y="15"/>
                  </a:lnTo>
                  <a:lnTo>
                    <a:pt x="16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93" name="Freeform 299"/>
            <p:cNvSpPr>
              <a:spLocks/>
            </p:cNvSpPr>
            <p:nvPr/>
          </p:nvSpPr>
          <p:spPr bwMode="auto">
            <a:xfrm>
              <a:off x="592" y="1223"/>
              <a:ext cx="148" cy="140"/>
            </a:xfrm>
            <a:custGeom>
              <a:avLst/>
              <a:gdLst>
                <a:gd name="T0" fmla="*/ 2147483647 w 17"/>
                <a:gd name="T1" fmla="*/ 0 h 16"/>
                <a:gd name="T2" fmla="*/ 2147483647 w 17"/>
                <a:gd name="T3" fmla="*/ 2147483647 h 16"/>
                <a:gd name="T4" fmla="*/ 2147483647 w 17"/>
                <a:gd name="T5" fmla="*/ 2147483647 h 16"/>
                <a:gd name="T6" fmla="*/ 0 w 17"/>
                <a:gd name="T7" fmla="*/ 2147483647 h 16"/>
                <a:gd name="T8" fmla="*/ 2147483647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" y="0"/>
                  </a:moveTo>
                  <a:lnTo>
                    <a:pt x="17" y="15"/>
                  </a:lnTo>
                  <a:lnTo>
                    <a:pt x="16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94" name="Freeform 300"/>
            <p:cNvSpPr>
              <a:spLocks/>
            </p:cNvSpPr>
            <p:nvPr/>
          </p:nvSpPr>
          <p:spPr bwMode="auto">
            <a:xfrm>
              <a:off x="635" y="1223"/>
              <a:ext cx="140" cy="131"/>
            </a:xfrm>
            <a:custGeom>
              <a:avLst/>
              <a:gdLst>
                <a:gd name="T0" fmla="*/ 2147483647 w 16"/>
                <a:gd name="T1" fmla="*/ 0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0 w 16"/>
                <a:gd name="T7" fmla="*/ 2147483647 h 15"/>
                <a:gd name="T8" fmla="*/ 2147483647 w 1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5"/>
                <a:gd name="T17" fmla="*/ 16 w 1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5">
                  <a:moveTo>
                    <a:pt x="1" y="0"/>
                  </a:moveTo>
                  <a:lnTo>
                    <a:pt x="16" y="14"/>
                  </a:lnTo>
                  <a:lnTo>
                    <a:pt x="16" y="1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95" name="Freeform 301"/>
            <p:cNvSpPr>
              <a:spLocks/>
            </p:cNvSpPr>
            <p:nvPr/>
          </p:nvSpPr>
          <p:spPr bwMode="auto">
            <a:xfrm>
              <a:off x="679" y="1214"/>
              <a:ext cx="113" cy="114"/>
            </a:xfrm>
            <a:custGeom>
              <a:avLst/>
              <a:gdLst>
                <a:gd name="T0" fmla="*/ 2147483647 w 13"/>
                <a:gd name="T1" fmla="*/ 0 h 13"/>
                <a:gd name="T2" fmla="*/ 2147483647 w 13"/>
                <a:gd name="T3" fmla="*/ 2147483647 h 13"/>
                <a:gd name="T4" fmla="*/ 2147483647 w 13"/>
                <a:gd name="T5" fmla="*/ 2147483647 h 13"/>
                <a:gd name="T6" fmla="*/ 0 w 13"/>
                <a:gd name="T7" fmla="*/ 2147483647 h 13"/>
                <a:gd name="T8" fmla="*/ 2147483647 w 13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3"/>
                <a:gd name="T17" fmla="*/ 13 w 1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3">
                  <a:moveTo>
                    <a:pt x="1" y="0"/>
                  </a:moveTo>
                  <a:lnTo>
                    <a:pt x="13" y="12"/>
                  </a:lnTo>
                  <a:lnTo>
                    <a:pt x="12" y="13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96" name="Freeform 302"/>
            <p:cNvSpPr>
              <a:spLocks/>
            </p:cNvSpPr>
            <p:nvPr/>
          </p:nvSpPr>
          <p:spPr bwMode="auto">
            <a:xfrm>
              <a:off x="714" y="1214"/>
              <a:ext cx="69" cy="61"/>
            </a:xfrm>
            <a:custGeom>
              <a:avLst/>
              <a:gdLst>
                <a:gd name="T0" fmla="*/ 2147483647 w 8"/>
                <a:gd name="T1" fmla="*/ 0 h 7"/>
                <a:gd name="T2" fmla="*/ 2147483647 w 8"/>
                <a:gd name="T3" fmla="*/ 2147483647 h 7"/>
                <a:gd name="T4" fmla="*/ 2147483647 w 8"/>
                <a:gd name="T5" fmla="*/ 2147483647 h 7"/>
                <a:gd name="T6" fmla="*/ 0 w 8"/>
                <a:gd name="T7" fmla="*/ 2147483647 h 7"/>
                <a:gd name="T8" fmla="*/ 2147483647 w 8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1" y="0"/>
                  </a:moveTo>
                  <a:lnTo>
                    <a:pt x="8" y="6"/>
                  </a:lnTo>
                  <a:lnTo>
                    <a:pt x="7" y="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97" name="Freeform 303"/>
            <p:cNvSpPr>
              <a:spLocks/>
            </p:cNvSpPr>
            <p:nvPr/>
          </p:nvSpPr>
          <p:spPr bwMode="auto">
            <a:xfrm>
              <a:off x="1915" y="1171"/>
              <a:ext cx="705" cy="209"/>
            </a:xfrm>
            <a:custGeom>
              <a:avLst/>
              <a:gdLst>
                <a:gd name="T0" fmla="*/ 0 w 81"/>
                <a:gd name="T1" fmla="*/ 0 h 24"/>
                <a:gd name="T2" fmla="*/ 0 w 81"/>
                <a:gd name="T3" fmla="*/ 2147483647 h 24"/>
                <a:gd name="T4" fmla="*/ 2147483647 w 81"/>
                <a:gd name="T5" fmla="*/ 2147483647 h 24"/>
                <a:gd name="T6" fmla="*/ 2147483647 w 81"/>
                <a:gd name="T7" fmla="*/ 2147483647 h 24"/>
                <a:gd name="T8" fmla="*/ 2147483647 w 81"/>
                <a:gd name="T9" fmla="*/ 2147483647 h 24"/>
                <a:gd name="T10" fmla="*/ 0 w 81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1"/>
                <a:gd name="T19" fmla="*/ 0 h 24"/>
                <a:gd name="T20" fmla="*/ 81 w 81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1" h="24">
                  <a:moveTo>
                    <a:pt x="0" y="0"/>
                  </a:moveTo>
                  <a:lnTo>
                    <a:pt x="0" y="15"/>
                  </a:lnTo>
                  <a:lnTo>
                    <a:pt x="50" y="17"/>
                  </a:lnTo>
                  <a:lnTo>
                    <a:pt x="79" y="24"/>
                  </a:lnTo>
                  <a:lnTo>
                    <a:pt x="81" y="6"/>
                  </a:lnTo>
                  <a:cubicBezTo>
                    <a:pt x="81" y="6"/>
                    <a:pt x="29" y="0"/>
                    <a:pt x="0" y="0"/>
                  </a:cubicBezTo>
                  <a:close/>
                </a:path>
              </a:pathLst>
            </a:custGeom>
            <a:solidFill>
              <a:srgbClr val="A3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98" name="Freeform 304"/>
            <p:cNvSpPr>
              <a:spLocks noEditPoints="1"/>
            </p:cNvSpPr>
            <p:nvPr/>
          </p:nvSpPr>
          <p:spPr bwMode="auto">
            <a:xfrm>
              <a:off x="1906" y="1162"/>
              <a:ext cx="723" cy="227"/>
            </a:xfrm>
            <a:custGeom>
              <a:avLst/>
              <a:gdLst>
                <a:gd name="T0" fmla="*/ 2147483647 w 83"/>
                <a:gd name="T1" fmla="*/ 2147483647 h 26"/>
                <a:gd name="T2" fmla="*/ 2147483647 w 83"/>
                <a:gd name="T3" fmla="*/ 2147483647 h 26"/>
                <a:gd name="T4" fmla="*/ 0 w 83"/>
                <a:gd name="T5" fmla="*/ 2147483647 h 26"/>
                <a:gd name="T6" fmla="*/ 0 w 83"/>
                <a:gd name="T7" fmla="*/ 2147483647 h 26"/>
                <a:gd name="T8" fmla="*/ 2147483647 w 83"/>
                <a:gd name="T9" fmla="*/ 2147483647 h 26"/>
                <a:gd name="T10" fmla="*/ 2147483647 w 83"/>
                <a:gd name="T11" fmla="*/ 2147483647 h 26"/>
                <a:gd name="T12" fmla="*/ 0 w 83"/>
                <a:gd name="T13" fmla="*/ 2147483647 h 26"/>
                <a:gd name="T14" fmla="*/ 0 w 83"/>
                <a:gd name="T15" fmla="*/ 2147483647 h 26"/>
                <a:gd name="T16" fmla="*/ 2147483647 w 83"/>
                <a:gd name="T17" fmla="*/ 2147483647 h 26"/>
                <a:gd name="T18" fmla="*/ 2147483647 w 83"/>
                <a:gd name="T19" fmla="*/ 2147483647 h 26"/>
                <a:gd name="T20" fmla="*/ 2147483647 w 83"/>
                <a:gd name="T21" fmla="*/ 2147483647 h 26"/>
                <a:gd name="T22" fmla="*/ 2147483647 w 83"/>
                <a:gd name="T23" fmla="*/ 2147483647 h 26"/>
                <a:gd name="T24" fmla="*/ 2147483647 w 83"/>
                <a:gd name="T25" fmla="*/ 2147483647 h 26"/>
                <a:gd name="T26" fmla="*/ 2147483647 w 83"/>
                <a:gd name="T27" fmla="*/ 2147483647 h 26"/>
                <a:gd name="T28" fmla="*/ 2147483647 w 83"/>
                <a:gd name="T29" fmla="*/ 2147483647 h 26"/>
                <a:gd name="T30" fmla="*/ 2147483647 w 83"/>
                <a:gd name="T31" fmla="*/ 2147483647 h 26"/>
                <a:gd name="T32" fmla="*/ 2147483647 w 83"/>
                <a:gd name="T33" fmla="*/ 2147483647 h 26"/>
                <a:gd name="T34" fmla="*/ 2147483647 w 83"/>
                <a:gd name="T35" fmla="*/ 2147483647 h 26"/>
                <a:gd name="T36" fmla="*/ 2147483647 w 83"/>
                <a:gd name="T37" fmla="*/ 2147483647 h 26"/>
                <a:gd name="T38" fmla="*/ 2147483647 w 83"/>
                <a:gd name="T39" fmla="*/ 2147483647 h 26"/>
                <a:gd name="T40" fmla="*/ 2147483647 w 83"/>
                <a:gd name="T41" fmla="*/ 2147483647 h 26"/>
                <a:gd name="T42" fmla="*/ 2147483647 w 83"/>
                <a:gd name="T43" fmla="*/ 2147483647 h 26"/>
                <a:gd name="T44" fmla="*/ 2147483647 w 83"/>
                <a:gd name="T45" fmla="*/ 2147483647 h 26"/>
                <a:gd name="T46" fmla="*/ 2147483647 w 83"/>
                <a:gd name="T47" fmla="*/ 2147483647 h 26"/>
                <a:gd name="T48" fmla="*/ 2147483647 w 83"/>
                <a:gd name="T49" fmla="*/ 2147483647 h 26"/>
                <a:gd name="T50" fmla="*/ 2147483647 w 83"/>
                <a:gd name="T51" fmla="*/ 2147483647 h 26"/>
                <a:gd name="T52" fmla="*/ 2147483647 w 83"/>
                <a:gd name="T53" fmla="*/ 2147483647 h 26"/>
                <a:gd name="T54" fmla="*/ 2147483647 w 83"/>
                <a:gd name="T55" fmla="*/ 2147483647 h 26"/>
                <a:gd name="T56" fmla="*/ 2147483647 w 83"/>
                <a:gd name="T57" fmla="*/ 2147483647 h 26"/>
                <a:gd name="T58" fmla="*/ 2147483647 w 83"/>
                <a:gd name="T59" fmla="*/ 2147483647 h 26"/>
                <a:gd name="T60" fmla="*/ 2147483647 w 83"/>
                <a:gd name="T61" fmla="*/ 2147483647 h 26"/>
                <a:gd name="T62" fmla="*/ 2147483647 w 83"/>
                <a:gd name="T63" fmla="*/ 2147483647 h 26"/>
                <a:gd name="T64" fmla="*/ 2147483647 w 83"/>
                <a:gd name="T65" fmla="*/ 2147483647 h 26"/>
                <a:gd name="T66" fmla="*/ 2147483647 w 83"/>
                <a:gd name="T67" fmla="*/ 2147483647 h 26"/>
                <a:gd name="T68" fmla="*/ 2147483647 w 83"/>
                <a:gd name="T69" fmla="*/ 2147483647 h 26"/>
                <a:gd name="T70" fmla="*/ 2147483647 w 83"/>
                <a:gd name="T71" fmla="*/ 2147483647 h 26"/>
                <a:gd name="T72" fmla="*/ 2147483647 w 83"/>
                <a:gd name="T73" fmla="*/ 2147483647 h 26"/>
                <a:gd name="T74" fmla="*/ 2147483647 w 83"/>
                <a:gd name="T75" fmla="*/ 2147483647 h 26"/>
                <a:gd name="T76" fmla="*/ 2147483647 w 83"/>
                <a:gd name="T77" fmla="*/ 2147483647 h 26"/>
                <a:gd name="T78" fmla="*/ 2147483647 w 83"/>
                <a:gd name="T79" fmla="*/ 2147483647 h 26"/>
                <a:gd name="T80" fmla="*/ 2147483647 w 83"/>
                <a:gd name="T81" fmla="*/ 2147483647 h 26"/>
                <a:gd name="T82" fmla="*/ 2147483647 w 83"/>
                <a:gd name="T83" fmla="*/ 0 h 26"/>
                <a:gd name="T84" fmla="*/ 2147483647 w 83"/>
                <a:gd name="T85" fmla="*/ 2147483647 h 26"/>
                <a:gd name="T86" fmla="*/ 2147483647 w 83"/>
                <a:gd name="T87" fmla="*/ 2147483647 h 26"/>
                <a:gd name="T88" fmla="*/ 0 w 83"/>
                <a:gd name="T89" fmla="*/ 2147483647 h 26"/>
                <a:gd name="T90" fmla="*/ 0 w 83"/>
                <a:gd name="T91" fmla="*/ 0 h 26"/>
                <a:gd name="T92" fmla="*/ 2147483647 w 83"/>
                <a:gd name="T93" fmla="*/ 0 h 26"/>
                <a:gd name="T94" fmla="*/ 2147483647 w 83"/>
                <a:gd name="T95" fmla="*/ 2147483647 h 26"/>
                <a:gd name="T96" fmla="*/ 0 w 83"/>
                <a:gd name="T97" fmla="*/ 2147483647 h 2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3"/>
                <a:gd name="T148" fmla="*/ 0 h 26"/>
                <a:gd name="T149" fmla="*/ 83 w 83"/>
                <a:gd name="T150" fmla="*/ 26 h 2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3" h="26">
                  <a:moveTo>
                    <a:pt x="2" y="1"/>
                  </a:moveTo>
                  <a:lnTo>
                    <a:pt x="2" y="16"/>
                  </a:lnTo>
                  <a:lnTo>
                    <a:pt x="0" y="16"/>
                  </a:lnTo>
                  <a:lnTo>
                    <a:pt x="0" y="1"/>
                  </a:lnTo>
                  <a:lnTo>
                    <a:pt x="2" y="1"/>
                  </a:lnTo>
                  <a:close/>
                  <a:moveTo>
                    <a:pt x="1" y="16"/>
                  </a:moveTo>
                  <a:lnTo>
                    <a:pt x="0" y="16"/>
                  </a:lnTo>
                  <a:lnTo>
                    <a:pt x="1" y="16"/>
                  </a:lnTo>
                  <a:close/>
                  <a:moveTo>
                    <a:pt x="1" y="15"/>
                  </a:moveTo>
                  <a:lnTo>
                    <a:pt x="51" y="17"/>
                  </a:lnTo>
                  <a:lnTo>
                    <a:pt x="51" y="19"/>
                  </a:lnTo>
                  <a:lnTo>
                    <a:pt x="1" y="16"/>
                  </a:lnTo>
                  <a:lnTo>
                    <a:pt x="1" y="15"/>
                  </a:lnTo>
                  <a:close/>
                  <a:moveTo>
                    <a:pt x="51" y="17"/>
                  </a:moveTo>
                  <a:lnTo>
                    <a:pt x="51" y="17"/>
                  </a:lnTo>
                  <a:lnTo>
                    <a:pt x="51" y="18"/>
                  </a:lnTo>
                  <a:lnTo>
                    <a:pt x="51" y="17"/>
                  </a:lnTo>
                  <a:close/>
                  <a:moveTo>
                    <a:pt x="51" y="17"/>
                  </a:moveTo>
                  <a:lnTo>
                    <a:pt x="80" y="24"/>
                  </a:lnTo>
                  <a:lnTo>
                    <a:pt x="80" y="25"/>
                  </a:lnTo>
                  <a:lnTo>
                    <a:pt x="51" y="19"/>
                  </a:lnTo>
                  <a:lnTo>
                    <a:pt x="51" y="17"/>
                  </a:lnTo>
                  <a:close/>
                  <a:moveTo>
                    <a:pt x="81" y="25"/>
                  </a:moveTo>
                  <a:lnTo>
                    <a:pt x="81" y="26"/>
                  </a:lnTo>
                  <a:lnTo>
                    <a:pt x="80" y="25"/>
                  </a:lnTo>
                  <a:lnTo>
                    <a:pt x="81" y="25"/>
                  </a:lnTo>
                  <a:close/>
                  <a:moveTo>
                    <a:pt x="79" y="25"/>
                  </a:moveTo>
                  <a:lnTo>
                    <a:pt x="82" y="7"/>
                  </a:lnTo>
                  <a:lnTo>
                    <a:pt x="83" y="7"/>
                  </a:lnTo>
                  <a:lnTo>
                    <a:pt x="81" y="25"/>
                  </a:lnTo>
                  <a:lnTo>
                    <a:pt x="79" y="25"/>
                  </a:lnTo>
                  <a:close/>
                  <a:moveTo>
                    <a:pt x="83" y="6"/>
                  </a:moveTo>
                  <a:lnTo>
                    <a:pt x="83" y="7"/>
                  </a:lnTo>
                  <a:lnTo>
                    <a:pt x="82" y="7"/>
                  </a:lnTo>
                  <a:lnTo>
                    <a:pt x="83" y="6"/>
                  </a:lnTo>
                  <a:close/>
                  <a:moveTo>
                    <a:pt x="82" y="8"/>
                  </a:moveTo>
                  <a:cubicBezTo>
                    <a:pt x="82" y="8"/>
                    <a:pt x="30" y="2"/>
                    <a:pt x="1" y="2"/>
                  </a:cubicBezTo>
                  <a:lnTo>
                    <a:pt x="1" y="0"/>
                  </a:lnTo>
                  <a:cubicBezTo>
                    <a:pt x="30" y="1"/>
                    <a:pt x="82" y="6"/>
                    <a:pt x="83" y="6"/>
                  </a:cubicBezTo>
                  <a:lnTo>
                    <a:pt x="82" y="8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99" name="Freeform 305"/>
            <p:cNvSpPr>
              <a:spLocks/>
            </p:cNvSpPr>
            <p:nvPr/>
          </p:nvSpPr>
          <p:spPr bwMode="auto">
            <a:xfrm>
              <a:off x="1915" y="1232"/>
              <a:ext cx="87" cy="70"/>
            </a:xfrm>
            <a:custGeom>
              <a:avLst/>
              <a:gdLst>
                <a:gd name="T0" fmla="*/ 2147483647 w 10"/>
                <a:gd name="T1" fmla="*/ 0 h 8"/>
                <a:gd name="T2" fmla="*/ 2147483647 w 10"/>
                <a:gd name="T3" fmla="*/ 2147483647 h 8"/>
                <a:gd name="T4" fmla="*/ 2147483647 w 10"/>
                <a:gd name="T5" fmla="*/ 2147483647 h 8"/>
                <a:gd name="T6" fmla="*/ 0 w 10"/>
                <a:gd name="T7" fmla="*/ 2147483647 h 8"/>
                <a:gd name="T8" fmla="*/ 2147483647 w 10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8"/>
                <a:gd name="T17" fmla="*/ 10 w 10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8">
                  <a:moveTo>
                    <a:pt x="1" y="0"/>
                  </a:moveTo>
                  <a:lnTo>
                    <a:pt x="10" y="7"/>
                  </a:lnTo>
                  <a:lnTo>
                    <a:pt x="9" y="8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00" name="Freeform 306"/>
            <p:cNvSpPr>
              <a:spLocks/>
            </p:cNvSpPr>
            <p:nvPr/>
          </p:nvSpPr>
          <p:spPr bwMode="auto">
            <a:xfrm>
              <a:off x="1915" y="1188"/>
              <a:ext cx="131" cy="122"/>
            </a:xfrm>
            <a:custGeom>
              <a:avLst/>
              <a:gdLst>
                <a:gd name="T0" fmla="*/ 2147483647 w 15"/>
                <a:gd name="T1" fmla="*/ 0 h 14"/>
                <a:gd name="T2" fmla="*/ 2147483647 w 15"/>
                <a:gd name="T3" fmla="*/ 2147483647 h 14"/>
                <a:gd name="T4" fmla="*/ 2147483647 w 15"/>
                <a:gd name="T5" fmla="*/ 2147483647 h 14"/>
                <a:gd name="T6" fmla="*/ 0 w 15"/>
                <a:gd name="T7" fmla="*/ 2147483647 h 14"/>
                <a:gd name="T8" fmla="*/ 2147483647 w 15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14"/>
                <a:gd name="T17" fmla="*/ 15 w 1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14">
                  <a:moveTo>
                    <a:pt x="1" y="0"/>
                  </a:moveTo>
                  <a:lnTo>
                    <a:pt x="15" y="13"/>
                  </a:lnTo>
                  <a:lnTo>
                    <a:pt x="14" y="14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01" name="Freeform 307"/>
            <p:cNvSpPr>
              <a:spLocks/>
            </p:cNvSpPr>
            <p:nvPr/>
          </p:nvSpPr>
          <p:spPr bwMode="auto">
            <a:xfrm>
              <a:off x="1941" y="1171"/>
              <a:ext cx="148" cy="139"/>
            </a:xfrm>
            <a:custGeom>
              <a:avLst/>
              <a:gdLst>
                <a:gd name="T0" fmla="*/ 2147483647 w 17"/>
                <a:gd name="T1" fmla="*/ 0 h 16"/>
                <a:gd name="T2" fmla="*/ 2147483647 w 17"/>
                <a:gd name="T3" fmla="*/ 2147483647 h 16"/>
                <a:gd name="T4" fmla="*/ 2147483647 w 17"/>
                <a:gd name="T5" fmla="*/ 2147483647 h 16"/>
                <a:gd name="T6" fmla="*/ 0 w 17"/>
                <a:gd name="T7" fmla="*/ 2147483647 h 16"/>
                <a:gd name="T8" fmla="*/ 2147483647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" y="0"/>
                  </a:moveTo>
                  <a:lnTo>
                    <a:pt x="17" y="15"/>
                  </a:lnTo>
                  <a:lnTo>
                    <a:pt x="16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02" name="Freeform 308"/>
            <p:cNvSpPr>
              <a:spLocks/>
            </p:cNvSpPr>
            <p:nvPr/>
          </p:nvSpPr>
          <p:spPr bwMode="auto">
            <a:xfrm>
              <a:off x="1985" y="1162"/>
              <a:ext cx="157" cy="148"/>
            </a:xfrm>
            <a:custGeom>
              <a:avLst/>
              <a:gdLst>
                <a:gd name="T0" fmla="*/ 2147483647 w 18"/>
                <a:gd name="T1" fmla="*/ 0 h 17"/>
                <a:gd name="T2" fmla="*/ 2147483647 w 18"/>
                <a:gd name="T3" fmla="*/ 2147483647 h 17"/>
                <a:gd name="T4" fmla="*/ 2147483647 w 18"/>
                <a:gd name="T5" fmla="*/ 2147483647 h 17"/>
                <a:gd name="T6" fmla="*/ 0 w 18"/>
                <a:gd name="T7" fmla="*/ 2147483647 h 17"/>
                <a:gd name="T8" fmla="*/ 2147483647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1" y="0"/>
                  </a:moveTo>
                  <a:lnTo>
                    <a:pt x="18" y="16"/>
                  </a:lnTo>
                  <a:lnTo>
                    <a:pt x="17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03" name="Freeform 309"/>
            <p:cNvSpPr>
              <a:spLocks/>
            </p:cNvSpPr>
            <p:nvPr/>
          </p:nvSpPr>
          <p:spPr bwMode="auto">
            <a:xfrm>
              <a:off x="2037" y="1171"/>
              <a:ext cx="148" cy="148"/>
            </a:xfrm>
            <a:custGeom>
              <a:avLst/>
              <a:gdLst>
                <a:gd name="T0" fmla="*/ 2147483647 w 17"/>
                <a:gd name="T1" fmla="*/ 0 h 17"/>
                <a:gd name="T2" fmla="*/ 2147483647 w 17"/>
                <a:gd name="T3" fmla="*/ 2147483647 h 17"/>
                <a:gd name="T4" fmla="*/ 2147483647 w 17"/>
                <a:gd name="T5" fmla="*/ 2147483647 h 17"/>
                <a:gd name="T6" fmla="*/ 0 w 17"/>
                <a:gd name="T7" fmla="*/ 2147483647 h 17"/>
                <a:gd name="T8" fmla="*/ 214748364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" y="0"/>
                  </a:moveTo>
                  <a:lnTo>
                    <a:pt x="17" y="16"/>
                  </a:lnTo>
                  <a:lnTo>
                    <a:pt x="16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04" name="Freeform 310"/>
            <p:cNvSpPr>
              <a:spLocks/>
            </p:cNvSpPr>
            <p:nvPr/>
          </p:nvSpPr>
          <p:spPr bwMode="auto">
            <a:xfrm>
              <a:off x="2081" y="1171"/>
              <a:ext cx="156" cy="148"/>
            </a:xfrm>
            <a:custGeom>
              <a:avLst/>
              <a:gdLst>
                <a:gd name="T0" fmla="*/ 2147483647 w 18"/>
                <a:gd name="T1" fmla="*/ 0 h 17"/>
                <a:gd name="T2" fmla="*/ 2147483647 w 18"/>
                <a:gd name="T3" fmla="*/ 2147483647 h 17"/>
                <a:gd name="T4" fmla="*/ 2147483647 w 18"/>
                <a:gd name="T5" fmla="*/ 2147483647 h 17"/>
                <a:gd name="T6" fmla="*/ 0 w 18"/>
                <a:gd name="T7" fmla="*/ 2147483647 h 17"/>
                <a:gd name="T8" fmla="*/ 2147483647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1" y="0"/>
                  </a:moveTo>
                  <a:lnTo>
                    <a:pt x="18" y="16"/>
                  </a:lnTo>
                  <a:lnTo>
                    <a:pt x="17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05" name="Freeform 311"/>
            <p:cNvSpPr>
              <a:spLocks/>
            </p:cNvSpPr>
            <p:nvPr/>
          </p:nvSpPr>
          <p:spPr bwMode="auto">
            <a:xfrm>
              <a:off x="2133" y="1180"/>
              <a:ext cx="148" cy="139"/>
            </a:xfrm>
            <a:custGeom>
              <a:avLst/>
              <a:gdLst>
                <a:gd name="T0" fmla="*/ 2147483647 w 17"/>
                <a:gd name="T1" fmla="*/ 0 h 16"/>
                <a:gd name="T2" fmla="*/ 2147483647 w 17"/>
                <a:gd name="T3" fmla="*/ 2147483647 h 16"/>
                <a:gd name="T4" fmla="*/ 2147483647 w 17"/>
                <a:gd name="T5" fmla="*/ 2147483647 h 16"/>
                <a:gd name="T6" fmla="*/ 0 w 17"/>
                <a:gd name="T7" fmla="*/ 2147483647 h 16"/>
                <a:gd name="T8" fmla="*/ 2147483647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" y="0"/>
                  </a:moveTo>
                  <a:lnTo>
                    <a:pt x="17" y="15"/>
                  </a:lnTo>
                  <a:lnTo>
                    <a:pt x="16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06" name="Freeform 312"/>
            <p:cNvSpPr>
              <a:spLocks/>
            </p:cNvSpPr>
            <p:nvPr/>
          </p:nvSpPr>
          <p:spPr bwMode="auto">
            <a:xfrm>
              <a:off x="2176" y="1180"/>
              <a:ext cx="157" cy="148"/>
            </a:xfrm>
            <a:custGeom>
              <a:avLst/>
              <a:gdLst>
                <a:gd name="T0" fmla="*/ 2147483647 w 18"/>
                <a:gd name="T1" fmla="*/ 0 h 17"/>
                <a:gd name="T2" fmla="*/ 2147483647 w 18"/>
                <a:gd name="T3" fmla="*/ 2147483647 h 17"/>
                <a:gd name="T4" fmla="*/ 2147483647 w 18"/>
                <a:gd name="T5" fmla="*/ 2147483647 h 17"/>
                <a:gd name="T6" fmla="*/ 0 w 18"/>
                <a:gd name="T7" fmla="*/ 2147483647 h 17"/>
                <a:gd name="T8" fmla="*/ 2147483647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1" y="0"/>
                  </a:moveTo>
                  <a:lnTo>
                    <a:pt x="18" y="16"/>
                  </a:lnTo>
                  <a:lnTo>
                    <a:pt x="17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07" name="Freeform 313"/>
            <p:cNvSpPr>
              <a:spLocks/>
            </p:cNvSpPr>
            <p:nvPr/>
          </p:nvSpPr>
          <p:spPr bwMode="auto">
            <a:xfrm>
              <a:off x="2220" y="1180"/>
              <a:ext cx="165" cy="148"/>
            </a:xfrm>
            <a:custGeom>
              <a:avLst/>
              <a:gdLst>
                <a:gd name="T0" fmla="*/ 2147483647 w 19"/>
                <a:gd name="T1" fmla="*/ 0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0 w 19"/>
                <a:gd name="T7" fmla="*/ 2147483647 h 17"/>
                <a:gd name="T8" fmla="*/ 2147483647 w 1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1" y="0"/>
                  </a:moveTo>
                  <a:lnTo>
                    <a:pt x="19" y="16"/>
                  </a:lnTo>
                  <a:lnTo>
                    <a:pt x="18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08" name="Freeform 314"/>
            <p:cNvSpPr>
              <a:spLocks/>
            </p:cNvSpPr>
            <p:nvPr/>
          </p:nvSpPr>
          <p:spPr bwMode="auto">
            <a:xfrm>
              <a:off x="2263" y="1180"/>
              <a:ext cx="175" cy="165"/>
            </a:xfrm>
            <a:custGeom>
              <a:avLst/>
              <a:gdLst>
                <a:gd name="T0" fmla="*/ 2147483647 w 20"/>
                <a:gd name="T1" fmla="*/ 0 h 19"/>
                <a:gd name="T2" fmla="*/ 2147483647 w 20"/>
                <a:gd name="T3" fmla="*/ 2147483647 h 19"/>
                <a:gd name="T4" fmla="*/ 2147483647 w 20"/>
                <a:gd name="T5" fmla="*/ 2147483647 h 19"/>
                <a:gd name="T6" fmla="*/ 0 w 20"/>
                <a:gd name="T7" fmla="*/ 2147483647 h 19"/>
                <a:gd name="T8" fmla="*/ 2147483647 w 20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9"/>
                <a:gd name="T17" fmla="*/ 20 w 2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9">
                  <a:moveTo>
                    <a:pt x="1" y="0"/>
                  </a:moveTo>
                  <a:lnTo>
                    <a:pt x="20" y="18"/>
                  </a:lnTo>
                  <a:lnTo>
                    <a:pt x="19" y="19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09" name="Freeform 315"/>
            <p:cNvSpPr>
              <a:spLocks/>
            </p:cNvSpPr>
            <p:nvPr/>
          </p:nvSpPr>
          <p:spPr bwMode="auto">
            <a:xfrm>
              <a:off x="2324" y="1197"/>
              <a:ext cx="174" cy="166"/>
            </a:xfrm>
            <a:custGeom>
              <a:avLst/>
              <a:gdLst>
                <a:gd name="T0" fmla="*/ 2147483647 w 20"/>
                <a:gd name="T1" fmla="*/ 0 h 19"/>
                <a:gd name="T2" fmla="*/ 2147483647 w 20"/>
                <a:gd name="T3" fmla="*/ 2147483647 h 19"/>
                <a:gd name="T4" fmla="*/ 2147483647 w 20"/>
                <a:gd name="T5" fmla="*/ 2147483647 h 19"/>
                <a:gd name="T6" fmla="*/ 0 w 20"/>
                <a:gd name="T7" fmla="*/ 2147483647 h 19"/>
                <a:gd name="T8" fmla="*/ 2147483647 w 20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9"/>
                <a:gd name="T17" fmla="*/ 20 w 2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9">
                  <a:moveTo>
                    <a:pt x="1" y="0"/>
                  </a:moveTo>
                  <a:lnTo>
                    <a:pt x="20" y="18"/>
                  </a:lnTo>
                  <a:lnTo>
                    <a:pt x="19" y="19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10" name="Freeform 316"/>
            <p:cNvSpPr>
              <a:spLocks/>
            </p:cNvSpPr>
            <p:nvPr/>
          </p:nvSpPr>
          <p:spPr bwMode="auto">
            <a:xfrm>
              <a:off x="2377" y="1197"/>
              <a:ext cx="182" cy="174"/>
            </a:xfrm>
            <a:custGeom>
              <a:avLst/>
              <a:gdLst>
                <a:gd name="T0" fmla="*/ 2147483647 w 21"/>
                <a:gd name="T1" fmla="*/ 0 h 20"/>
                <a:gd name="T2" fmla="*/ 2147483647 w 21"/>
                <a:gd name="T3" fmla="*/ 2147483647 h 20"/>
                <a:gd name="T4" fmla="*/ 2147483647 w 21"/>
                <a:gd name="T5" fmla="*/ 2147483647 h 20"/>
                <a:gd name="T6" fmla="*/ 0 w 21"/>
                <a:gd name="T7" fmla="*/ 2147483647 h 20"/>
                <a:gd name="T8" fmla="*/ 2147483647 w 21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0"/>
                <a:gd name="T17" fmla="*/ 21 w 21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0">
                  <a:moveTo>
                    <a:pt x="1" y="0"/>
                  </a:moveTo>
                  <a:lnTo>
                    <a:pt x="21" y="19"/>
                  </a:lnTo>
                  <a:lnTo>
                    <a:pt x="20" y="2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11" name="Freeform 317"/>
            <p:cNvSpPr>
              <a:spLocks/>
            </p:cNvSpPr>
            <p:nvPr/>
          </p:nvSpPr>
          <p:spPr bwMode="auto">
            <a:xfrm>
              <a:off x="2429" y="1206"/>
              <a:ext cx="174" cy="165"/>
            </a:xfrm>
            <a:custGeom>
              <a:avLst/>
              <a:gdLst>
                <a:gd name="T0" fmla="*/ 2147483647 w 20"/>
                <a:gd name="T1" fmla="*/ 0 h 19"/>
                <a:gd name="T2" fmla="*/ 2147483647 w 20"/>
                <a:gd name="T3" fmla="*/ 2147483647 h 19"/>
                <a:gd name="T4" fmla="*/ 2147483647 w 20"/>
                <a:gd name="T5" fmla="*/ 2147483647 h 19"/>
                <a:gd name="T6" fmla="*/ 0 w 20"/>
                <a:gd name="T7" fmla="*/ 2147483647 h 19"/>
                <a:gd name="T8" fmla="*/ 2147483647 w 20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9"/>
                <a:gd name="T17" fmla="*/ 20 w 2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9">
                  <a:moveTo>
                    <a:pt x="1" y="0"/>
                  </a:moveTo>
                  <a:lnTo>
                    <a:pt x="20" y="18"/>
                  </a:lnTo>
                  <a:lnTo>
                    <a:pt x="19" y="19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12" name="Freeform 318"/>
            <p:cNvSpPr>
              <a:spLocks/>
            </p:cNvSpPr>
            <p:nvPr/>
          </p:nvSpPr>
          <p:spPr bwMode="auto">
            <a:xfrm>
              <a:off x="2472" y="1206"/>
              <a:ext cx="140" cy="130"/>
            </a:xfrm>
            <a:custGeom>
              <a:avLst/>
              <a:gdLst>
                <a:gd name="T0" fmla="*/ 2147483647 w 16"/>
                <a:gd name="T1" fmla="*/ 0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0 w 16"/>
                <a:gd name="T7" fmla="*/ 2147483647 h 15"/>
                <a:gd name="T8" fmla="*/ 2147483647 w 1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5"/>
                <a:gd name="T17" fmla="*/ 16 w 1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5">
                  <a:moveTo>
                    <a:pt x="1" y="0"/>
                  </a:moveTo>
                  <a:lnTo>
                    <a:pt x="16" y="14"/>
                  </a:lnTo>
                  <a:lnTo>
                    <a:pt x="15" y="1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13" name="Freeform 319"/>
            <p:cNvSpPr>
              <a:spLocks/>
            </p:cNvSpPr>
            <p:nvPr/>
          </p:nvSpPr>
          <p:spPr bwMode="auto">
            <a:xfrm>
              <a:off x="2525" y="1206"/>
              <a:ext cx="95" cy="96"/>
            </a:xfrm>
            <a:custGeom>
              <a:avLst/>
              <a:gdLst>
                <a:gd name="T0" fmla="*/ 2147483647 w 11"/>
                <a:gd name="T1" fmla="*/ 0 h 11"/>
                <a:gd name="T2" fmla="*/ 2147483647 w 11"/>
                <a:gd name="T3" fmla="*/ 2147483647 h 11"/>
                <a:gd name="T4" fmla="*/ 2147483647 w 11"/>
                <a:gd name="T5" fmla="*/ 2147483647 h 11"/>
                <a:gd name="T6" fmla="*/ 0 w 11"/>
                <a:gd name="T7" fmla="*/ 2147483647 h 11"/>
                <a:gd name="T8" fmla="*/ 2147483647 w 11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1"/>
                <a:gd name="T17" fmla="*/ 11 w 11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1">
                  <a:moveTo>
                    <a:pt x="1" y="0"/>
                  </a:moveTo>
                  <a:lnTo>
                    <a:pt x="11" y="10"/>
                  </a:lnTo>
                  <a:lnTo>
                    <a:pt x="10" y="1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14" name="Freeform 320"/>
            <p:cNvSpPr>
              <a:spLocks/>
            </p:cNvSpPr>
            <p:nvPr/>
          </p:nvSpPr>
          <p:spPr bwMode="auto">
            <a:xfrm>
              <a:off x="2577" y="1214"/>
              <a:ext cx="43" cy="44"/>
            </a:xfrm>
            <a:custGeom>
              <a:avLst/>
              <a:gdLst>
                <a:gd name="T0" fmla="*/ 2147483647 w 5"/>
                <a:gd name="T1" fmla="*/ 0 h 5"/>
                <a:gd name="T2" fmla="*/ 2147483647 w 5"/>
                <a:gd name="T3" fmla="*/ 2147483647 h 5"/>
                <a:gd name="T4" fmla="*/ 2147483647 w 5"/>
                <a:gd name="T5" fmla="*/ 2147483647 h 5"/>
                <a:gd name="T6" fmla="*/ 0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1" y="0"/>
                  </a:moveTo>
                  <a:lnTo>
                    <a:pt x="5" y="4"/>
                  </a:lnTo>
                  <a:lnTo>
                    <a:pt x="4" y="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15" name="Rectangle 321"/>
            <p:cNvSpPr>
              <a:spLocks noChangeArrowheads="1"/>
            </p:cNvSpPr>
            <p:nvPr/>
          </p:nvSpPr>
          <p:spPr bwMode="auto">
            <a:xfrm>
              <a:off x="1106" y="1101"/>
              <a:ext cx="17" cy="8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816" name="Rectangle 322"/>
            <p:cNvSpPr>
              <a:spLocks noChangeArrowheads="1"/>
            </p:cNvSpPr>
            <p:nvPr/>
          </p:nvSpPr>
          <p:spPr bwMode="auto">
            <a:xfrm>
              <a:off x="1402" y="1084"/>
              <a:ext cx="17" cy="7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817" name="Freeform 323"/>
            <p:cNvSpPr>
              <a:spLocks/>
            </p:cNvSpPr>
            <p:nvPr/>
          </p:nvSpPr>
          <p:spPr bwMode="auto">
            <a:xfrm>
              <a:off x="766" y="1171"/>
              <a:ext cx="1123" cy="801"/>
            </a:xfrm>
            <a:custGeom>
              <a:avLst/>
              <a:gdLst>
                <a:gd name="T0" fmla="*/ 0 w 129"/>
                <a:gd name="T1" fmla="*/ 2147483647 h 92"/>
                <a:gd name="T2" fmla="*/ 2147483647 w 129"/>
                <a:gd name="T3" fmla="*/ 2147483647 h 92"/>
                <a:gd name="T4" fmla="*/ 2147483647 w 129"/>
                <a:gd name="T5" fmla="*/ 2147483647 h 92"/>
                <a:gd name="T6" fmla="*/ 2147483647 w 129"/>
                <a:gd name="T7" fmla="*/ 2147483647 h 92"/>
                <a:gd name="T8" fmla="*/ 2147483647 w 129"/>
                <a:gd name="T9" fmla="*/ 2147483647 h 92"/>
                <a:gd name="T10" fmla="*/ 2147483647 w 129"/>
                <a:gd name="T11" fmla="*/ 2147483647 h 92"/>
                <a:gd name="T12" fmla="*/ 2147483647 w 129"/>
                <a:gd name="T13" fmla="*/ 2147483647 h 92"/>
                <a:gd name="T14" fmla="*/ 2147483647 w 129"/>
                <a:gd name="T15" fmla="*/ 2147483647 h 92"/>
                <a:gd name="T16" fmla="*/ 2147483647 w 129"/>
                <a:gd name="T17" fmla="*/ 2147483647 h 92"/>
                <a:gd name="T18" fmla="*/ 2147483647 w 129"/>
                <a:gd name="T19" fmla="*/ 2147483647 h 92"/>
                <a:gd name="T20" fmla="*/ 2147483647 w 129"/>
                <a:gd name="T21" fmla="*/ 2147483647 h 92"/>
                <a:gd name="T22" fmla="*/ 2147483647 w 129"/>
                <a:gd name="T23" fmla="*/ 2147483647 h 92"/>
                <a:gd name="T24" fmla="*/ 2147483647 w 129"/>
                <a:gd name="T25" fmla="*/ 2147483647 h 92"/>
                <a:gd name="T26" fmla="*/ 2147483647 w 129"/>
                <a:gd name="T27" fmla="*/ 2147483647 h 92"/>
                <a:gd name="T28" fmla="*/ 2147483647 w 129"/>
                <a:gd name="T29" fmla="*/ 2147483647 h 92"/>
                <a:gd name="T30" fmla="*/ 0 w 129"/>
                <a:gd name="T31" fmla="*/ 2147483647 h 9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9"/>
                <a:gd name="T49" fmla="*/ 0 h 92"/>
                <a:gd name="T50" fmla="*/ 129 w 129"/>
                <a:gd name="T51" fmla="*/ 92 h 9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9" h="92">
                  <a:moveTo>
                    <a:pt x="0" y="5"/>
                  </a:moveTo>
                  <a:lnTo>
                    <a:pt x="3" y="21"/>
                  </a:lnTo>
                  <a:lnTo>
                    <a:pt x="23" y="19"/>
                  </a:lnTo>
                  <a:lnTo>
                    <a:pt x="46" y="10"/>
                  </a:lnTo>
                  <a:lnTo>
                    <a:pt x="48" y="10"/>
                  </a:lnTo>
                  <a:lnTo>
                    <a:pt x="56" y="17"/>
                  </a:lnTo>
                  <a:lnTo>
                    <a:pt x="72" y="17"/>
                  </a:lnTo>
                  <a:cubicBezTo>
                    <a:pt x="72" y="17"/>
                    <a:pt x="89" y="18"/>
                    <a:pt x="92" y="22"/>
                  </a:cubicBezTo>
                  <a:cubicBezTo>
                    <a:pt x="95" y="25"/>
                    <a:pt x="121" y="89"/>
                    <a:pt x="121" y="90"/>
                  </a:cubicBezTo>
                  <a:cubicBezTo>
                    <a:pt x="120" y="92"/>
                    <a:pt x="129" y="91"/>
                    <a:pt x="129" y="91"/>
                  </a:cubicBezTo>
                  <a:lnTo>
                    <a:pt x="115" y="46"/>
                  </a:lnTo>
                  <a:cubicBezTo>
                    <a:pt x="115" y="46"/>
                    <a:pt x="102" y="15"/>
                    <a:pt x="101" y="15"/>
                  </a:cubicBezTo>
                  <a:cubicBezTo>
                    <a:pt x="99" y="14"/>
                    <a:pt x="90" y="7"/>
                    <a:pt x="90" y="7"/>
                  </a:cubicBezTo>
                  <a:cubicBezTo>
                    <a:pt x="90" y="7"/>
                    <a:pt x="76" y="0"/>
                    <a:pt x="74" y="1"/>
                  </a:cubicBezTo>
                  <a:cubicBezTo>
                    <a:pt x="72" y="1"/>
                    <a:pt x="39" y="2"/>
                    <a:pt x="39" y="2"/>
                  </a:cubicBezTo>
                  <a:cubicBezTo>
                    <a:pt x="39" y="2"/>
                    <a:pt x="0" y="3"/>
                    <a:pt x="0" y="5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18" name="Freeform 324"/>
            <p:cNvSpPr>
              <a:spLocks noEditPoints="1"/>
            </p:cNvSpPr>
            <p:nvPr/>
          </p:nvSpPr>
          <p:spPr bwMode="auto">
            <a:xfrm>
              <a:off x="757" y="1171"/>
              <a:ext cx="1141" cy="801"/>
            </a:xfrm>
            <a:custGeom>
              <a:avLst/>
              <a:gdLst>
                <a:gd name="T0" fmla="*/ 2147483647 w 131"/>
                <a:gd name="T1" fmla="*/ 2147483647 h 92"/>
                <a:gd name="T2" fmla="*/ 2147483647 w 131"/>
                <a:gd name="T3" fmla="*/ 2147483647 h 92"/>
                <a:gd name="T4" fmla="*/ 2147483647 w 131"/>
                <a:gd name="T5" fmla="*/ 2147483647 h 92"/>
                <a:gd name="T6" fmla="*/ 2147483647 w 131"/>
                <a:gd name="T7" fmla="*/ 2147483647 h 92"/>
                <a:gd name="T8" fmla="*/ 2147483647 w 131"/>
                <a:gd name="T9" fmla="*/ 2147483647 h 92"/>
                <a:gd name="T10" fmla="*/ 2147483647 w 131"/>
                <a:gd name="T11" fmla="*/ 2147483647 h 92"/>
                <a:gd name="T12" fmla="*/ 2147483647 w 131"/>
                <a:gd name="T13" fmla="*/ 2147483647 h 92"/>
                <a:gd name="T14" fmla="*/ 2147483647 w 131"/>
                <a:gd name="T15" fmla="*/ 2147483647 h 92"/>
                <a:gd name="T16" fmla="*/ 2147483647 w 131"/>
                <a:gd name="T17" fmla="*/ 2147483647 h 92"/>
                <a:gd name="T18" fmla="*/ 2147483647 w 131"/>
                <a:gd name="T19" fmla="*/ 2147483647 h 92"/>
                <a:gd name="T20" fmla="*/ 2147483647 w 131"/>
                <a:gd name="T21" fmla="*/ 2147483647 h 92"/>
                <a:gd name="T22" fmla="*/ 2147483647 w 131"/>
                <a:gd name="T23" fmla="*/ 2147483647 h 92"/>
                <a:gd name="T24" fmla="*/ 2147483647 w 131"/>
                <a:gd name="T25" fmla="*/ 2147483647 h 92"/>
                <a:gd name="T26" fmla="*/ 2147483647 w 131"/>
                <a:gd name="T27" fmla="*/ 2147483647 h 92"/>
                <a:gd name="T28" fmla="*/ 2147483647 w 131"/>
                <a:gd name="T29" fmla="*/ 2147483647 h 92"/>
                <a:gd name="T30" fmla="*/ 2147483647 w 131"/>
                <a:gd name="T31" fmla="*/ 2147483647 h 92"/>
                <a:gd name="T32" fmla="*/ 2147483647 w 131"/>
                <a:gd name="T33" fmla="*/ 2147483647 h 92"/>
                <a:gd name="T34" fmla="*/ 2147483647 w 131"/>
                <a:gd name="T35" fmla="*/ 2147483647 h 92"/>
                <a:gd name="T36" fmla="*/ 2147483647 w 131"/>
                <a:gd name="T37" fmla="*/ 2147483647 h 92"/>
                <a:gd name="T38" fmla="*/ 2147483647 w 131"/>
                <a:gd name="T39" fmla="*/ 2147483647 h 92"/>
                <a:gd name="T40" fmla="*/ 2147483647 w 131"/>
                <a:gd name="T41" fmla="*/ 2147483647 h 92"/>
                <a:gd name="T42" fmla="*/ 2147483647 w 131"/>
                <a:gd name="T43" fmla="*/ 2147483647 h 92"/>
                <a:gd name="T44" fmla="*/ 2147483647 w 131"/>
                <a:gd name="T45" fmla="*/ 2147483647 h 92"/>
                <a:gd name="T46" fmla="*/ 2147483647 w 131"/>
                <a:gd name="T47" fmla="*/ 2147483647 h 92"/>
                <a:gd name="T48" fmla="*/ 2147483647 w 131"/>
                <a:gd name="T49" fmla="*/ 2147483647 h 92"/>
                <a:gd name="T50" fmla="*/ 2147483647 w 131"/>
                <a:gd name="T51" fmla="*/ 2147483647 h 92"/>
                <a:gd name="T52" fmla="*/ 2147483647 w 131"/>
                <a:gd name="T53" fmla="*/ 2147483647 h 92"/>
                <a:gd name="T54" fmla="*/ 2147483647 w 131"/>
                <a:gd name="T55" fmla="*/ 2147483647 h 92"/>
                <a:gd name="T56" fmla="*/ 2147483647 w 131"/>
                <a:gd name="T57" fmla="*/ 2147483647 h 92"/>
                <a:gd name="T58" fmla="*/ 2147483647 w 131"/>
                <a:gd name="T59" fmla="*/ 2147483647 h 92"/>
                <a:gd name="T60" fmla="*/ 2147483647 w 131"/>
                <a:gd name="T61" fmla="*/ 2147483647 h 92"/>
                <a:gd name="T62" fmla="*/ 2147483647 w 131"/>
                <a:gd name="T63" fmla="*/ 2147483647 h 92"/>
                <a:gd name="T64" fmla="*/ 2147483647 w 131"/>
                <a:gd name="T65" fmla="*/ 2147483647 h 92"/>
                <a:gd name="T66" fmla="*/ 2147483647 w 131"/>
                <a:gd name="T67" fmla="*/ 2147483647 h 92"/>
                <a:gd name="T68" fmla="*/ 2147483647 w 131"/>
                <a:gd name="T69" fmla="*/ 2147483647 h 92"/>
                <a:gd name="T70" fmla="*/ 2147483647 w 131"/>
                <a:gd name="T71" fmla="*/ 0 h 92"/>
                <a:gd name="T72" fmla="*/ 2147483647 w 131"/>
                <a:gd name="T73" fmla="*/ 2147483647 h 92"/>
                <a:gd name="T74" fmla="*/ 2147483647 w 131"/>
                <a:gd name="T75" fmla="*/ 0 h 92"/>
                <a:gd name="T76" fmla="*/ 2147483647 w 131"/>
                <a:gd name="T77" fmla="*/ 2147483647 h 92"/>
                <a:gd name="T78" fmla="*/ 2147483647 w 131"/>
                <a:gd name="T79" fmla="*/ 2147483647 h 92"/>
                <a:gd name="T80" fmla="*/ 2147483647 w 131"/>
                <a:gd name="T81" fmla="*/ 2147483647 h 92"/>
                <a:gd name="T82" fmla="*/ 0 w 131"/>
                <a:gd name="T83" fmla="*/ 2147483647 h 92"/>
                <a:gd name="T84" fmla="*/ 0 w 131"/>
                <a:gd name="T85" fmla="*/ 2147483647 h 9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31"/>
                <a:gd name="T130" fmla="*/ 0 h 92"/>
                <a:gd name="T131" fmla="*/ 131 w 131"/>
                <a:gd name="T132" fmla="*/ 92 h 9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31" h="92">
                  <a:moveTo>
                    <a:pt x="2" y="5"/>
                  </a:moveTo>
                  <a:lnTo>
                    <a:pt x="5" y="21"/>
                  </a:lnTo>
                  <a:lnTo>
                    <a:pt x="3" y="21"/>
                  </a:lnTo>
                  <a:lnTo>
                    <a:pt x="0" y="5"/>
                  </a:lnTo>
                  <a:lnTo>
                    <a:pt x="2" y="5"/>
                  </a:lnTo>
                  <a:close/>
                  <a:moveTo>
                    <a:pt x="4" y="21"/>
                  </a:moveTo>
                  <a:lnTo>
                    <a:pt x="4" y="21"/>
                  </a:lnTo>
                  <a:lnTo>
                    <a:pt x="3" y="21"/>
                  </a:lnTo>
                  <a:lnTo>
                    <a:pt x="4" y="21"/>
                  </a:lnTo>
                  <a:close/>
                  <a:moveTo>
                    <a:pt x="4" y="20"/>
                  </a:moveTo>
                  <a:lnTo>
                    <a:pt x="24" y="18"/>
                  </a:lnTo>
                  <a:lnTo>
                    <a:pt x="24" y="19"/>
                  </a:lnTo>
                  <a:lnTo>
                    <a:pt x="4" y="21"/>
                  </a:lnTo>
                  <a:lnTo>
                    <a:pt x="4" y="20"/>
                  </a:lnTo>
                  <a:close/>
                  <a:moveTo>
                    <a:pt x="24" y="19"/>
                  </a:moveTo>
                  <a:lnTo>
                    <a:pt x="24" y="19"/>
                  </a:lnTo>
                  <a:close/>
                  <a:moveTo>
                    <a:pt x="24" y="18"/>
                  </a:moveTo>
                  <a:lnTo>
                    <a:pt x="47" y="9"/>
                  </a:lnTo>
                  <a:lnTo>
                    <a:pt x="47" y="10"/>
                  </a:lnTo>
                  <a:lnTo>
                    <a:pt x="24" y="19"/>
                  </a:lnTo>
                  <a:lnTo>
                    <a:pt x="24" y="18"/>
                  </a:lnTo>
                  <a:close/>
                  <a:moveTo>
                    <a:pt x="47" y="9"/>
                  </a:moveTo>
                  <a:lnTo>
                    <a:pt x="47" y="9"/>
                  </a:lnTo>
                  <a:lnTo>
                    <a:pt x="47" y="10"/>
                  </a:lnTo>
                  <a:lnTo>
                    <a:pt x="47" y="9"/>
                  </a:lnTo>
                  <a:close/>
                  <a:moveTo>
                    <a:pt x="47" y="9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7" y="10"/>
                  </a:lnTo>
                  <a:lnTo>
                    <a:pt x="47" y="9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50" y="10"/>
                  </a:lnTo>
                  <a:lnTo>
                    <a:pt x="49" y="10"/>
                  </a:lnTo>
                  <a:close/>
                  <a:moveTo>
                    <a:pt x="50" y="10"/>
                  </a:moveTo>
                  <a:lnTo>
                    <a:pt x="57" y="16"/>
                  </a:lnTo>
                  <a:lnTo>
                    <a:pt x="56" y="17"/>
                  </a:lnTo>
                  <a:lnTo>
                    <a:pt x="49" y="11"/>
                  </a:lnTo>
                  <a:lnTo>
                    <a:pt x="50" y="10"/>
                  </a:lnTo>
                  <a:close/>
                  <a:moveTo>
                    <a:pt x="57" y="17"/>
                  </a:moveTo>
                  <a:lnTo>
                    <a:pt x="56" y="17"/>
                  </a:lnTo>
                  <a:lnTo>
                    <a:pt x="57" y="17"/>
                  </a:lnTo>
                  <a:close/>
                  <a:moveTo>
                    <a:pt x="57" y="16"/>
                  </a:moveTo>
                  <a:lnTo>
                    <a:pt x="73" y="16"/>
                  </a:lnTo>
                  <a:lnTo>
                    <a:pt x="73" y="18"/>
                  </a:lnTo>
                  <a:lnTo>
                    <a:pt x="57" y="17"/>
                  </a:lnTo>
                  <a:lnTo>
                    <a:pt x="57" y="16"/>
                  </a:lnTo>
                  <a:close/>
                  <a:moveTo>
                    <a:pt x="73" y="16"/>
                  </a:moveTo>
                  <a:lnTo>
                    <a:pt x="73" y="16"/>
                  </a:lnTo>
                  <a:lnTo>
                    <a:pt x="73" y="17"/>
                  </a:lnTo>
                  <a:lnTo>
                    <a:pt x="73" y="16"/>
                  </a:lnTo>
                  <a:close/>
                  <a:moveTo>
                    <a:pt x="73" y="16"/>
                  </a:moveTo>
                  <a:cubicBezTo>
                    <a:pt x="73" y="16"/>
                    <a:pt x="91" y="17"/>
                    <a:pt x="94" y="21"/>
                  </a:cubicBezTo>
                  <a:lnTo>
                    <a:pt x="93" y="22"/>
                  </a:lnTo>
                  <a:cubicBezTo>
                    <a:pt x="90" y="19"/>
                    <a:pt x="73" y="18"/>
                    <a:pt x="73" y="18"/>
                  </a:cubicBezTo>
                  <a:lnTo>
                    <a:pt x="73" y="16"/>
                  </a:lnTo>
                  <a:close/>
                  <a:moveTo>
                    <a:pt x="94" y="21"/>
                  </a:moveTo>
                  <a:cubicBezTo>
                    <a:pt x="95" y="23"/>
                    <a:pt x="101" y="37"/>
                    <a:pt x="107" y="51"/>
                  </a:cubicBezTo>
                  <a:lnTo>
                    <a:pt x="106" y="52"/>
                  </a:lnTo>
                  <a:cubicBezTo>
                    <a:pt x="100" y="37"/>
                    <a:pt x="94" y="24"/>
                    <a:pt x="93" y="22"/>
                  </a:cubicBezTo>
                  <a:lnTo>
                    <a:pt x="94" y="21"/>
                  </a:lnTo>
                  <a:close/>
                  <a:moveTo>
                    <a:pt x="107" y="51"/>
                  </a:moveTo>
                  <a:cubicBezTo>
                    <a:pt x="115" y="70"/>
                    <a:pt x="123" y="90"/>
                    <a:pt x="122" y="91"/>
                  </a:cubicBezTo>
                  <a:lnTo>
                    <a:pt x="121" y="90"/>
                  </a:lnTo>
                  <a:cubicBezTo>
                    <a:pt x="121" y="89"/>
                    <a:pt x="113" y="70"/>
                    <a:pt x="106" y="52"/>
                  </a:cubicBezTo>
                  <a:lnTo>
                    <a:pt x="107" y="51"/>
                  </a:lnTo>
                  <a:close/>
                  <a:moveTo>
                    <a:pt x="122" y="91"/>
                  </a:moveTo>
                  <a:cubicBezTo>
                    <a:pt x="122" y="91"/>
                    <a:pt x="130" y="91"/>
                    <a:pt x="130" y="91"/>
                  </a:cubicBezTo>
                  <a:lnTo>
                    <a:pt x="130" y="92"/>
                  </a:lnTo>
                  <a:cubicBezTo>
                    <a:pt x="130" y="92"/>
                    <a:pt x="120" y="92"/>
                    <a:pt x="121" y="90"/>
                  </a:cubicBezTo>
                  <a:lnTo>
                    <a:pt x="122" y="91"/>
                  </a:lnTo>
                  <a:close/>
                  <a:moveTo>
                    <a:pt x="131" y="91"/>
                  </a:moveTo>
                  <a:lnTo>
                    <a:pt x="131" y="92"/>
                  </a:lnTo>
                  <a:lnTo>
                    <a:pt x="130" y="92"/>
                  </a:lnTo>
                  <a:lnTo>
                    <a:pt x="130" y="91"/>
                  </a:lnTo>
                  <a:lnTo>
                    <a:pt x="131" y="91"/>
                  </a:lnTo>
                  <a:close/>
                  <a:moveTo>
                    <a:pt x="129" y="92"/>
                  </a:moveTo>
                  <a:lnTo>
                    <a:pt x="115" y="46"/>
                  </a:lnTo>
                  <a:lnTo>
                    <a:pt x="117" y="46"/>
                  </a:lnTo>
                  <a:lnTo>
                    <a:pt x="131" y="91"/>
                  </a:lnTo>
                  <a:lnTo>
                    <a:pt x="129" y="92"/>
                  </a:lnTo>
                  <a:close/>
                  <a:moveTo>
                    <a:pt x="117" y="46"/>
                  </a:moveTo>
                  <a:lnTo>
                    <a:pt x="117" y="46"/>
                  </a:lnTo>
                  <a:lnTo>
                    <a:pt x="116" y="46"/>
                  </a:lnTo>
                  <a:lnTo>
                    <a:pt x="117" y="46"/>
                  </a:lnTo>
                  <a:close/>
                  <a:moveTo>
                    <a:pt x="115" y="46"/>
                  </a:moveTo>
                  <a:cubicBezTo>
                    <a:pt x="115" y="46"/>
                    <a:pt x="103" y="15"/>
                    <a:pt x="102" y="15"/>
                  </a:cubicBezTo>
                  <a:lnTo>
                    <a:pt x="102" y="14"/>
                  </a:lnTo>
                  <a:cubicBezTo>
                    <a:pt x="104" y="14"/>
                    <a:pt x="117" y="46"/>
                    <a:pt x="117" y="46"/>
                  </a:cubicBezTo>
                  <a:lnTo>
                    <a:pt x="115" y="46"/>
                  </a:lnTo>
                  <a:close/>
                  <a:moveTo>
                    <a:pt x="102" y="15"/>
                  </a:moveTo>
                  <a:cubicBezTo>
                    <a:pt x="100" y="15"/>
                    <a:pt x="90" y="7"/>
                    <a:pt x="90" y="7"/>
                  </a:cubicBezTo>
                  <a:lnTo>
                    <a:pt x="91" y="6"/>
                  </a:lnTo>
                  <a:cubicBezTo>
                    <a:pt x="91" y="6"/>
                    <a:pt x="101" y="13"/>
                    <a:pt x="102" y="14"/>
                  </a:cubicBezTo>
                  <a:lnTo>
                    <a:pt x="102" y="15"/>
                  </a:lnTo>
                  <a:close/>
                  <a:moveTo>
                    <a:pt x="91" y="6"/>
                  </a:moveTo>
                  <a:lnTo>
                    <a:pt x="91" y="6"/>
                  </a:lnTo>
                  <a:lnTo>
                    <a:pt x="91" y="7"/>
                  </a:lnTo>
                  <a:lnTo>
                    <a:pt x="91" y="6"/>
                  </a:lnTo>
                  <a:close/>
                  <a:moveTo>
                    <a:pt x="90" y="7"/>
                  </a:moveTo>
                  <a:cubicBezTo>
                    <a:pt x="90" y="7"/>
                    <a:pt x="77" y="1"/>
                    <a:pt x="75" y="1"/>
                  </a:cubicBezTo>
                  <a:lnTo>
                    <a:pt x="75" y="0"/>
                  </a:lnTo>
                  <a:cubicBezTo>
                    <a:pt x="77" y="0"/>
                    <a:pt x="91" y="6"/>
                    <a:pt x="91" y="6"/>
                  </a:cubicBezTo>
                  <a:lnTo>
                    <a:pt x="90" y="7"/>
                  </a:lnTo>
                  <a:close/>
                  <a:moveTo>
                    <a:pt x="75" y="1"/>
                  </a:moveTo>
                  <a:cubicBezTo>
                    <a:pt x="73" y="2"/>
                    <a:pt x="40" y="2"/>
                    <a:pt x="40" y="2"/>
                  </a:cubicBezTo>
                  <a:lnTo>
                    <a:pt x="40" y="1"/>
                  </a:lnTo>
                  <a:cubicBezTo>
                    <a:pt x="40" y="1"/>
                    <a:pt x="73" y="0"/>
                    <a:pt x="75" y="0"/>
                  </a:cubicBezTo>
                  <a:lnTo>
                    <a:pt x="75" y="1"/>
                  </a:lnTo>
                  <a:close/>
                  <a:moveTo>
                    <a:pt x="40" y="1"/>
                  </a:moveTo>
                  <a:lnTo>
                    <a:pt x="40" y="1"/>
                  </a:lnTo>
                  <a:lnTo>
                    <a:pt x="40" y="2"/>
                  </a:lnTo>
                  <a:lnTo>
                    <a:pt x="40" y="1"/>
                  </a:lnTo>
                  <a:close/>
                  <a:moveTo>
                    <a:pt x="40" y="2"/>
                  </a:moveTo>
                  <a:cubicBezTo>
                    <a:pt x="40" y="2"/>
                    <a:pt x="2" y="4"/>
                    <a:pt x="2" y="5"/>
                  </a:cubicBezTo>
                  <a:lnTo>
                    <a:pt x="0" y="5"/>
                  </a:lnTo>
                  <a:cubicBezTo>
                    <a:pt x="1" y="3"/>
                    <a:pt x="40" y="1"/>
                    <a:pt x="40" y="1"/>
                  </a:cubicBezTo>
                  <a:lnTo>
                    <a:pt x="40" y="2"/>
                  </a:lnTo>
                  <a:close/>
                  <a:moveTo>
                    <a:pt x="0" y="5"/>
                  </a:moveTo>
                  <a:lnTo>
                    <a:pt x="0" y="5"/>
                  </a:lnTo>
                  <a:lnTo>
                    <a:pt x="1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19" name="Freeform 325"/>
            <p:cNvSpPr>
              <a:spLocks/>
            </p:cNvSpPr>
            <p:nvPr/>
          </p:nvSpPr>
          <p:spPr bwMode="auto">
            <a:xfrm>
              <a:off x="1567" y="1162"/>
              <a:ext cx="357" cy="166"/>
            </a:xfrm>
            <a:custGeom>
              <a:avLst/>
              <a:gdLst>
                <a:gd name="T0" fmla="*/ 2147483647 w 41"/>
                <a:gd name="T1" fmla="*/ 2147483647 h 19"/>
                <a:gd name="T2" fmla="*/ 0 w 41"/>
                <a:gd name="T3" fmla="*/ 2147483647 h 19"/>
                <a:gd name="T4" fmla="*/ 2147483647 w 41"/>
                <a:gd name="T5" fmla="*/ 2147483647 h 19"/>
                <a:gd name="T6" fmla="*/ 2147483647 w 41"/>
                <a:gd name="T7" fmla="*/ 2147483647 h 19"/>
                <a:gd name="T8" fmla="*/ 2147483647 w 41"/>
                <a:gd name="T9" fmla="*/ 2147483647 h 19"/>
                <a:gd name="T10" fmla="*/ 2147483647 w 41"/>
                <a:gd name="T11" fmla="*/ 2147483647 h 19"/>
                <a:gd name="T12" fmla="*/ 2147483647 w 41"/>
                <a:gd name="T13" fmla="*/ 2147483647 h 19"/>
                <a:gd name="T14" fmla="*/ 2147483647 w 41"/>
                <a:gd name="T15" fmla="*/ 2147483647 h 1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19"/>
                <a:gd name="T26" fmla="*/ 41 w 41"/>
                <a:gd name="T27" fmla="*/ 19 h 1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19">
                  <a:moveTo>
                    <a:pt x="5" y="1"/>
                  </a:moveTo>
                  <a:lnTo>
                    <a:pt x="0" y="9"/>
                  </a:lnTo>
                  <a:lnTo>
                    <a:pt x="9" y="16"/>
                  </a:lnTo>
                  <a:lnTo>
                    <a:pt x="11" y="19"/>
                  </a:lnTo>
                  <a:lnTo>
                    <a:pt x="22" y="18"/>
                  </a:lnTo>
                  <a:lnTo>
                    <a:pt x="40" y="15"/>
                  </a:lnTo>
                  <a:lnTo>
                    <a:pt x="41" y="1"/>
                  </a:lnTo>
                  <a:cubicBezTo>
                    <a:pt x="41" y="1"/>
                    <a:pt x="7" y="0"/>
                    <a:pt x="5" y="1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0" name="Freeform 326"/>
            <p:cNvSpPr>
              <a:spLocks noEditPoints="1"/>
            </p:cNvSpPr>
            <p:nvPr/>
          </p:nvSpPr>
          <p:spPr bwMode="auto">
            <a:xfrm>
              <a:off x="1567" y="1162"/>
              <a:ext cx="357" cy="166"/>
            </a:xfrm>
            <a:custGeom>
              <a:avLst/>
              <a:gdLst>
                <a:gd name="T0" fmla="*/ 2147483647 w 41"/>
                <a:gd name="T1" fmla="*/ 2147483647 h 19"/>
                <a:gd name="T2" fmla="*/ 2147483647 w 41"/>
                <a:gd name="T3" fmla="*/ 2147483647 h 19"/>
                <a:gd name="T4" fmla="*/ 0 w 41"/>
                <a:gd name="T5" fmla="*/ 2147483647 h 19"/>
                <a:gd name="T6" fmla="*/ 0 w 41"/>
                <a:gd name="T7" fmla="*/ 2147483647 h 19"/>
                <a:gd name="T8" fmla="*/ 2147483647 w 41"/>
                <a:gd name="T9" fmla="*/ 2147483647 h 19"/>
                <a:gd name="T10" fmla="*/ 2147483647 w 41"/>
                <a:gd name="T11" fmla="*/ 2147483647 h 19"/>
                <a:gd name="T12" fmla="*/ 2147483647 w 41"/>
                <a:gd name="T13" fmla="*/ 2147483647 h 19"/>
                <a:gd name="T14" fmla="*/ 2147483647 w 41"/>
                <a:gd name="T15" fmla="*/ 2147483647 h 19"/>
                <a:gd name="T16" fmla="*/ 2147483647 w 41"/>
                <a:gd name="T17" fmla="*/ 2147483647 h 19"/>
                <a:gd name="T18" fmla="*/ 2147483647 w 41"/>
                <a:gd name="T19" fmla="*/ 2147483647 h 19"/>
                <a:gd name="T20" fmla="*/ 2147483647 w 41"/>
                <a:gd name="T21" fmla="*/ 2147483647 h 19"/>
                <a:gd name="T22" fmla="*/ 2147483647 w 41"/>
                <a:gd name="T23" fmla="*/ 2147483647 h 19"/>
                <a:gd name="T24" fmla="*/ 2147483647 w 41"/>
                <a:gd name="T25" fmla="*/ 2147483647 h 19"/>
                <a:gd name="T26" fmla="*/ 2147483647 w 41"/>
                <a:gd name="T27" fmla="*/ 2147483647 h 19"/>
                <a:gd name="T28" fmla="*/ 2147483647 w 41"/>
                <a:gd name="T29" fmla="*/ 2147483647 h 19"/>
                <a:gd name="T30" fmla="*/ 2147483647 w 41"/>
                <a:gd name="T31" fmla="*/ 2147483647 h 19"/>
                <a:gd name="T32" fmla="*/ 2147483647 w 41"/>
                <a:gd name="T33" fmla="*/ 2147483647 h 19"/>
                <a:gd name="T34" fmla="*/ 2147483647 w 41"/>
                <a:gd name="T35" fmla="*/ 2147483647 h 19"/>
                <a:gd name="T36" fmla="*/ 2147483647 w 41"/>
                <a:gd name="T37" fmla="*/ 2147483647 h 19"/>
                <a:gd name="T38" fmla="*/ 2147483647 w 41"/>
                <a:gd name="T39" fmla="*/ 2147483647 h 19"/>
                <a:gd name="T40" fmla="*/ 2147483647 w 41"/>
                <a:gd name="T41" fmla="*/ 2147483647 h 19"/>
                <a:gd name="T42" fmla="*/ 2147483647 w 41"/>
                <a:gd name="T43" fmla="*/ 2147483647 h 19"/>
                <a:gd name="T44" fmla="*/ 2147483647 w 41"/>
                <a:gd name="T45" fmla="*/ 2147483647 h 19"/>
                <a:gd name="T46" fmla="*/ 2147483647 w 41"/>
                <a:gd name="T47" fmla="*/ 2147483647 h 19"/>
                <a:gd name="T48" fmla="*/ 2147483647 w 41"/>
                <a:gd name="T49" fmla="*/ 2147483647 h 19"/>
                <a:gd name="T50" fmla="*/ 2147483647 w 41"/>
                <a:gd name="T51" fmla="*/ 2147483647 h 19"/>
                <a:gd name="T52" fmla="*/ 2147483647 w 41"/>
                <a:gd name="T53" fmla="*/ 0 h 19"/>
                <a:gd name="T54" fmla="*/ 2147483647 w 41"/>
                <a:gd name="T55" fmla="*/ 2147483647 h 19"/>
                <a:gd name="T56" fmla="*/ 2147483647 w 41"/>
                <a:gd name="T57" fmla="*/ 0 h 19"/>
                <a:gd name="T58" fmla="*/ 2147483647 w 41"/>
                <a:gd name="T59" fmla="*/ 2147483647 h 19"/>
                <a:gd name="T60" fmla="*/ 2147483647 w 41"/>
                <a:gd name="T61" fmla="*/ 0 h 19"/>
                <a:gd name="T62" fmla="*/ 2147483647 w 41"/>
                <a:gd name="T63" fmla="*/ 2147483647 h 19"/>
                <a:gd name="T64" fmla="*/ 2147483647 w 41"/>
                <a:gd name="T65" fmla="*/ 2147483647 h 19"/>
                <a:gd name="T66" fmla="*/ 2147483647 w 41"/>
                <a:gd name="T67" fmla="*/ 2147483647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1"/>
                <a:gd name="T103" fmla="*/ 0 h 19"/>
                <a:gd name="T104" fmla="*/ 41 w 41"/>
                <a:gd name="T105" fmla="*/ 19 h 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1" h="19">
                  <a:moveTo>
                    <a:pt x="5" y="2"/>
                  </a:moveTo>
                  <a:lnTo>
                    <a:pt x="1" y="9"/>
                  </a:lnTo>
                  <a:lnTo>
                    <a:pt x="0" y="8"/>
                  </a:lnTo>
                  <a:lnTo>
                    <a:pt x="4" y="1"/>
                  </a:lnTo>
                  <a:lnTo>
                    <a:pt x="5" y="2"/>
                  </a:lnTo>
                  <a:close/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0" y="9"/>
                  </a:lnTo>
                  <a:close/>
                  <a:moveTo>
                    <a:pt x="1" y="8"/>
                  </a:moveTo>
                  <a:lnTo>
                    <a:pt x="10" y="15"/>
                  </a:lnTo>
                  <a:lnTo>
                    <a:pt x="9" y="16"/>
                  </a:lnTo>
                  <a:lnTo>
                    <a:pt x="0" y="9"/>
                  </a:lnTo>
                  <a:lnTo>
                    <a:pt x="1" y="8"/>
                  </a:lnTo>
                  <a:close/>
                  <a:moveTo>
                    <a:pt x="10" y="15"/>
                  </a:moveTo>
                  <a:lnTo>
                    <a:pt x="10" y="15"/>
                  </a:lnTo>
                  <a:lnTo>
                    <a:pt x="9" y="16"/>
                  </a:lnTo>
                  <a:lnTo>
                    <a:pt x="10" y="15"/>
                  </a:lnTo>
                  <a:close/>
                  <a:moveTo>
                    <a:pt x="10" y="15"/>
                  </a:moveTo>
                  <a:lnTo>
                    <a:pt x="11" y="18"/>
                  </a:lnTo>
                  <a:lnTo>
                    <a:pt x="10" y="19"/>
                  </a:lnTo>
                  <a:lnTo>
                    <a:pt x="9" y="16"/>
                  </a:lnTo>
                  <a:lnTo>
                    <a:pt x="10" y="15"/>
                  </a:lnTo>
                  <a:close/>
                  <a:moveTo>
                    <a:pt x="11" y="19"/>
                  </a:moveTo>
                  <a:lnTo>
                    <a:pt x="10" y="19"/>
                  </a:lnTo>
                  <a:lnTo>
                    <a:pt x="11" y="19"/>
                  </a:lnTo>
                  <a:close/>
                  <a:moveTo>
                    <a:pt x="11" y="18"/>
                  </a:moveTo>
                  <a:lnTo>
                    <a:pt x="21" y="18"/>
                  </a:lnTo>
                  <a:lnTo>
                    <a:pt x="22" y="19"/>
                  </a:lnTo>
                  <a:lnTo>
                    <a:pt x="11" y="19"/>
                  </a:lnTo>
                  <a:lnTo>
                    <a:pt x="11" y="18"/>
                  </a:lnTo>
                  <a:close/>
                  <a:moveTo>
                    <a:pt x="22" y="19"/>
                  </a:moveTo>
                  <a:lnTo>
                    <a:pt x="22" y="19"/>
                  </a:lnTo>
                  <a:lnTo>
                    <a:pt x="22" y="18"/>
                  </a:lnTo>
                  <a:lnTo>
                    <a:pt x="22" y="19"/>
                  </a:lnTo>
                  <a:close/>
                  <a:moveTo>
                    <a:pt x="21" y="18"/>
                  </a:moveTo>
                  <a:lnTo>
                    <a:pt x="40" y="15"/>
                  </a:lnTo>
                  <a:lnTo>
                    <a:pt x="40" y="16"/>
                  </a:lnTo>
                  <a:lnTo>
                    <a:pt x="22" y="19"/>
                  </a:lnTo>
                  <a:lnTo>
                    <a:pt x="21" y="18"/>
                  </a:lnTo>
                  <a:close/>
                  <a:moveTo>
                    <a:pt x="41" y="15"/>
                  </a:moveTo>
                  <a:lnTo>
                    <a:pt x="41" y="16"/>
                  </a:lnTo>
                  <a:lnTo>
                    <a:pt x="40" y="16"/>
                  </a:lnTo>
                  <a:lnTo>
                    <a:pt x="40" y="15"/>
                  </a:lnTo>
                  <a:lnTo>
                    <a:pt x="41" y="15"/>
                  </a:lnTo>
                  <a:close/>
                  <a:moveTo>
                    <a:pt x="39" y="15"/>
                  </a:moveTo>
                  <a:lnTo>
                    <a:pt x="40" y="1"/>
                  </a:lnTo>
                  <a:lnTo>
                    <a:pt x="41" y="1"/>
                  </a:lnTo>
                  <a:lnTo>
                    <a:pt x="41" y="15"/>
                  </a:lnTo>
                  <a:lnTo>
                    <a:pt x="39" y="15"/>
                  </a:lnTo>
                  <a:close/>
                  <a:moveTo>
                    <a:pt x="41" y="0"/>
                  </a:moveTo>
                  <a:lnTo>
                    <a:pt x="41" y="0"/>
                  </a:lnTo>
                  <a:lnTo>
                    <a:pt x="41" y="1"/>
                  </a:lnTo>
                  <a:lnTo>
                    <a:pt x="41" y="0"/>
                  </a:lnTo>
                  <a:close/>
                  <a:moveTo>
                    <a:pt x="41" y="2"/>
                  </a:moveTo>
                  <a:cubicBezTo>
                    <a:pt x="41" y="2"/>
                    <a:pt x="7" y="1"/>
                    <a:pt x="5" y="2"/>
                  </a:cubicBezTo>
                  <a:lnTo>
                    <a:pt x="5" y="1"/>
                  </a:lnTo>
                  <a:cubicBezTo>
                    <a:pt x="7" y="0"/>
                    <a:pt x="41" y="0"/>
                    <a:pt x="41" y="0"/>
                  </a:cubicBezTo>
                  <a:lnTo>
                    <a:pt x="41" y="2"/>
                  </a:lnTo>
                  <a:close/>
                  <a:moveTo>
                    <a:pt x="4" y="1"/>
                  </a:moveTo>
                  <a:lnTo>
                    <a:pt x="4" y="1"/>
                  </a:lnTo>
                  <a:lnTo>
                    <a:pt x="5" y="1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1" name="Freeform 327"/>
            <p:cNvSpPr>
              <a:spLocks/>
            </p:cNvSpPr>
            <p:nvPr/>
          </p:nvSpPr>
          <p:spPr bwMode="auto">
            <a:xfrm>
              <a:off x="679" y="1780"/>
              <a:ext cx="44" cy="53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2" name="Freeform 328"/>
            <p:cNvSpPr>
              <a:spLocks/>
            </p:cNvSpPr>
            <p:nvPr/>
          </p:nvSpPr>
          <p:spPr bwMode="auto">
            <a:xfrm>
              <a:off x="871" y="1685"/>
              <a:ext cx="34" cy="52"/>
            </a:xfrm>
            <a:custGeom>
              <a:avLst/>
              <a:gdLst>
                <a:gd name="T0" fmla="*/ 2147483647 w 4"/>
                <a:gd name="T1" fmla="*/ 0 h 6"/>
                <a:gd name="T2" fmla="*/ 0 w 4"/>
                <a:gd name="T3" fmla="*/ 2147483647 h 6"/>
                <a:gd name="T4" fmla="*/ 2147483647 w 4"/>
                <a:gd name="T5" fmla="*/ 2147483647 h 6"/>
                <a:gd name="T6" fmla="*/ 2147483647 w 4"/>
                <a:gd name="T7" fmla="*/ 2147483647 h 6"/>
                <a:gd name="T8" fmla="*/ 2147483647 w 4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"/>
                <a:gd name="T16" fmla="*/ 0 h 6"/>
                <a:gd name="T17" fmla="*/ 4 w 4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" h="6">
                  <a:moveTo>
                    <a:pt x="1" y="0"/>
                  </a:moveTo>
                  <a:lnTo>
                    <a:pt x="0" y="5"/>
                  </a:lnTo>
                  <a:cubicBezTo>
                    <a:pt x="0" y="5"/>
                    <a:pt x="0" y="6"/>
                    <a:pt x="1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3" name="Freeform 329"/>
            <p:cNvSpPr>
              <a:spLocks/>
            </p:cNvSpPr>
            <p:nvPr/>
          </p:nvSpPr>
          <p:spPr bwMode="auto">
            <a:xfrm>
              <a:off x="1027" y="1693"/>
              <a:ext cx="44" cy="53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4" name="Freeform 330"/>
            <p:cNvSpPr>
              <a:spLocks/>
            </p:cNvSpPr>
            <p:nvPr/>
          </p:nvSpPr>
          <p:spPr bwMode="auto">
            <a:xfrm>
              <a:off x="1045" y="1580"/>
              <a:ext cx="43" cy="52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5" name="Freeform 331"/>
            <p:cNvSpPr>
              <a:spLocks/>
            </p:cNvSpPr>
            <p:nvPr/>
          </p:nvSpPr>
          <p:spPr bwMode="auto">
            <a:xfrm>
              <a:off x="1227" y="1528"/>
              <a:ext cx="44" cy="52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6" name="Freeform 332"/>
            <p:cNvSpPr>
              <a:spLocks/>
            </p:cNvSpPr>
            <p:nvPr/>
          </p:nvSpPr>
          <p:spPr bwMode="auto">
            <a:xfrm>
              <a:off x="1123" y="1458"/>
              <a:ext cx="44" cy="53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3" y="6"/>
                    <a:pt x="5" y="5"/>
                    <a:pt x="5" y="5"/>
                  </a:cubicBezTo>
                  <a:cubicBezTo>
                    <a:pt x="5" y="5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7" name="Freeform 333"/>
            <p:cNvSpPr>
              <a:spLocks/>
            </p:cNvSpPr>
            <p:nvPr/>
          </p:nvSpPr>
          <p:spPr bwMode="auto">
            <a:xfrm>
              <a:off x="992" y="1406"/>
              <a:ext cx="44" cy="44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8" name="Freeform 334"/>
            <p:cNvSpPr>
              <a:spLocks/>
            </p:cNvSpPr>
            <p:nvPr/>
          </p:nvSpPr>
          <p:spPr bwMode="auto">
            <a:xfrm>
              <a:off x="1227" y="1702"/>
              <a:ext cx="44" cy="52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29" name="Freeform 335"/>
            <p:cNvSpPr>
              <a:spLocks/>
            </p:cNvSpPr>
            <p:nvPr/>
          </p:nvSpPr>
          <p:spPr bwMode="auto">
            <a:xfrm>
              <a:off x="1349" y="1798"/>
              <a:ext cx="44" cy="52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0" name="Freeform 336"/>
            <p:cNvSpPr>
              <a:spLocks/>
            </p:cNvSpPr>
            <p:nvPr/>
          </p:nvSpPr>
          <p:spPr bwMode="auto">
            <a:xfrm>
              <a:off x="2577" y="1214"/>
              <a:ext cx="43" cy="44"/>
            </a:xfrm>
            <a:custGeom>
              <a:avLst/>
              <a:gdLst>
                <a:gd name="T0" fmla="*/ 2147483647 w 5"/>
                <a:gd name="T1" fmla="*/ 0 h 5"/>
                <a:gd name="T2" fmla="*/ 2147483647 w 5"/>
                <a:gd name="T3" fmla="*/ 2147483647 h 5"/>
                <a:gd name="T4" fmla="*/ 2147483647 w 5"/>
                <a:gd name="T5" fmla="*/ 2147483647 h 5"/>
                <a:gd name="T6" fmla="*/ 0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1" y="0"/>
                  </a:moveTo>
                  <a:lnTo>
                    <a:pt x="5" y="4"/>
                  </a:lnTo>
                  <a:lnTo>
                    <a:pt x="4" y="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1" name="Freeform 337"/>
            <p:cNvSpPr>
              <a:spLocks/>
            </p:cNvSpPr>
            <p:nvPr/>
          </p:nvSpPr>
          <p:spPr bwMode="auto">
            <a:xfrm>
              <a:off x="418" y="1754"/>
              <a:ext cx="113" cy="26"/>
            </a:xfrm>
            <a:custGeom>
              <a:avLst/>
              <a:gdLst>
                <a:gd name="T0" fmla="*/ 0 w 13"/>
                <a:gd name="T1" fmla="*/ 2147483647 h 3"/>
                <a:gd name="T2" fmla="*/ 2147483647 w 13"/>
                <a:gd name="T3" fmla="*/ 0 h 3"/>
                <a:gd name="T4" fmla="*/ 2147483647 w 13"/>
                <a:gd name="T5" fmla="*/ 2147483647 h 3"/>
                <a:gd name="T6" fmla="*/ 0 w 13"/>
                <a:gd name="T7" fmla="*/ 2147483647 h 3"/>
                <a:gd name="T8" fmla="*/ 0 w 13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"/>
                <a:gd name="T17" fmla="*/ 13 w 1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">
                  <a:moveTo>
                    <a:pt x="0" y="2"/>
                  </a:moveTo>
                  <a:lnTo>
                    <a:pt x="13" y="0"/>
                  </a:lnTo>
                  <a:lnTo>
                    <a:pt x="13" y="1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2" name="Freeform 338"/>
            <p:cNvSpPr>
              <a:spLocks/>
            </p:cNvSpPr>
            <p:nvPr/>
          </p:nvSpPr>
          <p:spPr bwMode="auto">
            <a:xfrm>
              <a:off x="453" y="1345"/>
              <a:ext cx="52" cy="52"/>
            </a:xfrm>
            <a:custGeom>
              <a:avLst/>
              <a:gdLst>
                <a:gd name="T0" fmla="*/ 2147483647 w 6"/>
                <a:gd name="T1" fmla="*/ 0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0 w 6"/>
                <a:gd name="T7" fmla="*/ 2147483647 h 6"/>
                <a:gd name="T8" fmla="*/ 2147483647 w 6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6"/>
                <a:gd name="T17" fmla="*/ 6 w 6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6">
                  <a:moveTo>
                    <a:pt x="1" y="0"/>
                  </a:moveTo>
                  <a:lnTo>
                    <a:pt x="6" y="5"/>
                  </a:lnTo>
                  <a:lnTo>
                    <a:pt x="5" y="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3" name="Freeform 339"/>
            <p:cNvSpPr>
              <a:spLocks/>
            </p:cNvSpPr>
            <p:nvPr/>
          </p:nvSpPr>
          <p:spPr bwMode="auto">
            <a:xfrm>
              <a:off x="444" y="1293"/>
              <a:ext cx="96" cy="96"/>
            </a:xfrm>
            <a:custGeom>
              <a:avLst/>
              <a:gdLst>
                <a:gd name="T0" fmla="*/ 2147483647 w 11"/>
                <a:gd name="T1" fmla="*/ 0 h 11"/>
                <a:gd name="T2" fmla="*/ 2147483647 w 11"/>
                <a:gd name="T3" fmla="*/ 2147483647 h 11"/>
                <a:gd name="T4" fmla="*/ 2147483647 w 11"/>
                <a:gd name="T5" fmla="*/ 2147483647 h 11"/>
                <a:gd name="T6" fmla="*/ 0 w 11"/>
                <a:gd name="T7" fmla="*/ 2147483647 h 11"/>
                <a:gd name="T8" fmla="*/ 2147483647 w 11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1"/>
                <a:gd name="T17" fmla="*/ 11 w 11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1">
                  <a:moveTo>
                    <a:pt x="1" y="0"/>
                  </a:moveTo>
                  <a:lnTo>
                    <a:pt x="11" y="10"/>
                  </a:lnTo>
                  <a:lnTo>
                    <a:pt x="10" y="1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4" name="Freeform 340"/>
            <p:cNvSpPr>
              <a:spLocks/>
            </p:cNvSpPr>
            <p:nvPr/>
          </p:nvSpPr>
          <p:spPr bwMode="auto">
            <a:xfrm>
              <a:off x="453" y="1258"/>
              <a:ext cx="122" cy="122"/>
            </a:xfrm>
            <a:custGeom>
              <a:avLst/>
              <a:gdLst>
                <a:gd name="T0" fmla="*/ 2147483647 w 14"/>
                <a:gd name="T1" fmla="*/ 0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0 w 14"/>
                <a:gd name="T7" fmla="*/ 2147483647 h 14"/>
                <a:gd name="T8" fmla="*/ 2147483647 w 14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1" y="0"/>
                  </a:moveTo>
                  <a:lnTo>
                    <a:pt x="14" y="13"/>
                  </a:lnTo>
                  <a:lnTo>
                    <a:pt x="13" y="14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5" name="Freeform 341"/>
            <p:cNvSpPr>
              <a:spLocks/>
            </p:cNvSpPr>
            <p:nvPr/>
          </p:nvSpPr>
          <p:spPr bwMode="auto">
            <a:xfrm>
              <a:off x="453" y="1345"/>
              <a:ext cx="52" cy="44"/>
            </a:xfrm>
            <a:custGeom>
              <a:avLst/>
              <a:gdLst>
                <a:gd name="T0" fmla="*/ 2147483647 w 6"/>
                <a:gd name="T1" fmla="*/ 0 h 5"/>
                <a:gd name="T2" fmla="*/ 2147483647 w 6"/>
                <a:gd name="T3" fmla="*/ 2147483647 h 5"/>
                <a:gd name="T4" fmla="*/ 2147483647 w 6"/>
                <a:gd name="T5" fmla="*/ 2147483647 h 5"/>
                <a:gd name="T6" fmla="*/ 0 w 6"/>
                <a:gd name="T7" fmla="*/ 2147483647 h 5"/>
                <a:gd name="T8" fmla="*/ 2147483647 w 6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1" y="0"/>
                  </a:moveTo>
                  <a:lnTo>
                    <a:pt x="6" y="4"/>
                  </a:lnTo>
                  <a:lnTo>
                    <a:pt x="5" y="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6" name="Freeform 342"/>
            <p:cNvSpPr>
              <a:spLocks/>
            </p:cNvSpPr>
            <p:nvPr/>
          </p:nvSpPr>
          <p:spPr bwMode="auto">
            <a:xfrm>
              <a:off x="444" y="1293"/>
              <a:ext cx="104" cy="96"/>
            </a:xfrm>
            <a:custGeom>
              <a:avLst/>
              <a:gdLst>
                <a:gd name="T0" fmla="*/ 2147483647 w 12"/>
                <a:gd name="T1" fmla="*/ 0 h 11"/>
                <a:gd name="T2" fmla="*/ 2147483647 w 12"/>
                <a:gd name="T3" fmla="*/ 2147483647 h 11"/>
                <a:gd name="T4" fmla="*/ 2147483647 w 12"/>
                <a:gd name="T5" fmla="*/ 2147483647 h 11"/>
                <a:gd name="T6" fmla="*/ 0 w 12"/>
                <a:gd name="T7" fmla="*/ 2147483647 h 11"/>
                <a:gd name="T8" fmla="*/ 2147483647 w 12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1"/>
                <a:gd name="T17" fmla="*/ 12 w 12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1">
                  <a:moveTo>
                    <a:pt x="1" y="0"/>
                  </a:moveTo>
                  <a:lnTo>
                    <a:pt x="12" y="10"/>
                  </a:lnTo>
                  <a:lnTo>
                    <a:pt x="11" y="1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7" name="Freeform 343"/>
            <p:cNvSpPr>
              <a:spLocks/>
            </p:cNvSpPr>
            <p:nvPr/>
          </p:nvSpPr>
          <p:spPr bwMode="auto">
            <a:xfrm>
              <a:off x="444" y="1249"/>
              <a:ext cx="139" cy="131"/>
            </a:xfrm>
            <a:custGeom>
              <a:avLst/>
              <a:gdLst>
                <a:gd name="T0" fmla="*/ 2147483647 w 16"/>
                <a:gd name="T1" fmla="*/ 0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0 w 16"/>
                <a:gd name="T7" fmla="*/ 2147483647 h 15"/>
                <a:gd name="T8" fmla="*/ 2147483647 w 1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5"/>
                <a:gd name="T17" fmla="*/ 16 w 1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5">
                  <a:moveTo>
                    <a:pt x="1" y="0"/>
                  </a:moveTo>
                  <a:lnTo>
                    <a:pt x="16" y="14"/>
                  </a:lnTo>
                  <a:lnTo>
                    <a:pt x="15" y="1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8" name="Freeform 344"/>
            <p:cNvSpPr>
              <a:spLocks/>
            </p:cNvSpPr>
            <p:nvPr/>
          </p:nvSpPr>
          <p:spPr bwMode="auto">
            <a:xfrm>
              <a:off x="444" y="2050"/>
              <a:ext cx="122" cy="27"/>
            </a:xfrm>
            <a:custGeom>
              <a:avLst/>
              <a:gdLst>
                <a:gd name="T0" fmla="*/ 0 w 14"/>
                <a:gd name="T1" fmla="*/ 2147483647 h 3"/>
                <a:gd name="T2" fmla="*/ 2147483647 w 14"/>
                <a:gd name="T3" fmla="*/ 0 h 3"/>
                <a:gd name="T4" fmla="*/ 2147483647 w 14"/>
                <a:gd name="T5" fmla="*/ 2147483647 h 3"/>
                <a:gd name="T6" fmla="*/ 2147483647 w 14"/>
                <a:gd name="T7" fmla="*/ 2147483647 h 3"/>
                <a:gd name="T8" fmla="*/ 0 w 14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"/>
                <a:gd name="T17" fmla="*/ 14 w 1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">
                  <a:moveTo>
                    <a:pt x="0" y="2"/>
                  </a:moveTo>
                  <a:lnTo>
                    <a:pt x="14" y="0"/>
                  </a:lnTo>
                  <a:lnTo>
                    <a:pt x="14" y="1"/>
                  </a:lnTo>
                  <a:lnTo>
                    <a:pt x="1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39" name="Freeform 345"/>
            <p:cNvSpPr>
              <a:spLocks/>
            </p:cNvSpPr>
            <p:nvPr/>
          </p:nvSpPr>
          <p:spPr bwMode="auto">
            <a:xfrm>
              <a:off x="340" y="1397"/>
              <a:ext cx="121" cy="26"/>
            </a:xfrm>
            <a:custGeom>
              <a:avLst/>
              <a:gdLst>
                <a:gd name="T0" fmla="*/ 0 w 14"/>
                <a:gd name="T1" fmla="*/ 2147483647 h 3"/>
                <a:gd name="T2" fmla="*/ 2147483647 w 14"/>
                <a:gd name="T3" fmla="*/ 0 h 3"/>
                <a:gd name="T4" fmla="*/ 2147483647 w 14"/>
                <a:gd name="T5" fmla="*/ 2147483647 h 3"/>
                <a:gd name="T6" fmla="*/ 2147483647 w 14"/>
                <a:gd name="T7" fmla="*/ 2147483647 h 3"/>
                <a:gd name="T8" fmla="*/ 0 w 14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"/>
                <a:gd name="T17" fmla="*/ 14 w 1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">
                  <a:moveTo>
                    <a:pt x="0" y="2"/>
                  </a:moveTo>
                  <a:lnTo>
                    <a:pt x="14" y="0"/>
                  </a:lnTo>
                  <a:lnTo>
                    <a:pt x="14" y="1"/>
                  </a:lnTo>
                  <a:lnTo>
                    <a:pt x="1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5" name="Rectangle 346"/>
            <p:cNvSpPr>
              <a:spLocks noChangeArrowheads="1"/>
            </p:cNvSpPr>
            <p:nvPr/>
          </p:nvSpPr>
          <p:spPr bwMode="auto">
            <a:xfrm>
              <a:off x="139" y="1343"/>
              <a:ext cx="22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900" b="1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100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6" name="Rectangle 347"/>
            <p:cNvSpPr>
              <a:spLocks noChangeArrowheads="1"/>
            </p:cNvSpPr>
            <p:nvPr/>
          </p:nvSpPr>
          <p:spPr bwMode="auto">
            <a:xfrm>
              <a:off x="203" y="1695"/>
              <a:ext cx="22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900" b="1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410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7" name="Rectangle 348"/>
            <p:cNvSpPr>
              <a:spLocks noChangeArrowheads="1"/>
            </p:cNvSpPr>
            <p:nvPr/>
          </p:nvSpPr>
          <p:spPr bwMode="auto">
            <a:xfrm>
              <a:off x="240" y="1990"/>
              <a:ext cx="22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900" b="1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670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8" name="Rectangle 349"/>
            <p:cNvSpPr>
              <a:spLocks noChangeArrowheads="1"/>
            </p:cNvSpPr>
            <p:nvPr/>
          </p:nvSpPr>
          <p:spPr bwMode="auto">
            <a:xfrm>
              <a:off x="368" y="2180"/>
              <a:ext cx="21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900" b="1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km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844" name="Freeform 350"/>
            <p:cNvSpPr>
              <a:spLocks/>
            </p:cNvSpPr>
            <p:nvPr/>
          </p:nvSpPr>
          <p:spPr bwMode="auto">
            <a:xfrm>
              <a:off x="522" y="1241"/>
              <a:ext cx="140" cy="130"/>
            </a:xfrm>
            <a:custGeom>
              <a:avLst/>
              <a:gdLst>
                <a:gd name="T0" fmla="*/ 2147483647 w 16"/>
                <a:gd name="T1" fmla="*/ 0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0 w 16"/>
                <a:gd name="T7" fmla="*/ 2147483647 h 15"/>
                <a:gd name="T8" fmla="*/ 2147483647 w 1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5"/>
                <a:gd name="T17" fmla="*/ 16 w 1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5">
                  <a:moveTo>
                    <a:pt x="1" y="0"/>
                  </a:moveTo>
                  <a:lnTo>
                    <a:pt x="16" y="14"/>
                  </a:lnTo>
                  <a:lnTo>
                    <a:pt x="15" y="1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45" name="Freeform 351"/>
            <p:cNvSpPr>
              <a:spLocks/>
            </p:cNvSpPr>
            <p:nvPr/>
          </p:nvSpPr>
          <p:spPr bwMode="auto">
            <a:xfrm>
              <a:off x="479" y="1241"/>
              <a:ext cx="148" cy="139"/>
            </a:xfrm>
            <a:custGeom>
              <a:avLst/>
              <a:gdLst>
                <a:gd name="T0" fmla="*/ 2147483647 w 17"/>
                <a:gd name="T1" fmla="*/ 0 h 16"/>
                <a:gd name="T2" fmla="*/ 2147483647 w 17"/>
                <a:gd name="T3" fmla="*/ 2147483647 h 16"/>
                <a:gd name="T4" fmla="*/ 2147483647 w 17"/>
                <a:gd name="T5" fmla="*/ 2147483647 h 16"/>
                <a:gd name="T6" fmla="*/ 0 w 17"/>
                <a:gd name="T7" fmla="*/ 2147483647 h 16"/>
                <a:gd name="T8" fmla="*/ 2147483647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" y="0"/>
                  </a:moveTo>
                  <a:lnTo>
                    <a:pt x="17" y="15"/>
                  </a:lnTo>
                  <a:lnTo>
                    <a:pt x="15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1" name="Rectangle 352"/>
            <p:cNvSpPr>
              <a:spLocks noChangeArrowheads="1"/>
            </p:cNvSpPr>
            <p:nvPr/>
          </p:nvSpPr>
          <p:spPr bwMode="auto">
            <a:xfrm>
              <a:off x="1511" y="887"/>
              <a:ext cx="74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Alpine Belt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2" name="Rectangle 353"/>
            <p:cNvSpPr>
              <a:spLocks noChangeArrowheads="1"/>
            </p:cNvSpPr>
            <p:nvPr/>
          </p:nvSpPr>
          <p:spPr bwMode="auto">
            <a:xfrm>
              <a:off x="402" y="752"/>
              <a:ext cx="9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Central Europe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3" name="Rectangle 354"/>
            <p:cNvSpPr>
              <a:spLocks noChangeArrowheads="1"/>
            </p:cNvSpPr>
            <p:nvPr/>
          </p:nvSpPr>
          <p:spPr bwMode="auto">
            <a:xfrm>
              <a:off x="401" y="932"/>
              <a:ext cx="98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Graben System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4" name="Rectangle 355"/>
            <p:cNvSpPr>
              <a:spLocks noChangeArrowheads="1"/>
            </p:cNvSpPr>
            <p:nvPr/>
          </p:nvSpPr>
          <p:spPr bwMode="auto">
            <a:xfrm>
              <a:off x="1837" y="2125"/>
              <a:ext cx="5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600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30 Ma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5" name="Rectangle 356"/>
            <p:cNvSpPr>
              <a:spLocks noChangeArrowheads="1"/>
            </p:cNvSpPr>
            <p:nvPr/>
          </p:nvSpPr>
          <p:spPr bwMode="auto">
            <a:xfrm>
              <a:off x="1977" y="2390"/>
              <a:ext cx="40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500 km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851" name="Freeform 357"/>
            <p:cNvSpPr>
              <a:spLocks/>
            </p:cNvSpPr>
            <p:nvPr/>
          </p:nvSpPr>
          <p:spPr bwMode="auto">
            <a:xfrm>
              <a:off x="1906" y="1267"/>
              <a:ext cx="44" cy="35"/>
            </a:xfrm>
            <a:custGeom>
              <a:avLst/>
              <a:gdLst>
                <a:gd name="T0" fmla="*/ 2147483647 w 5"/>
                <a:gd name="T1" fmla="*/ 0 h 4"/>
                <a:gd name="T2" fmla="*/ 2147483647 w 5"/>
                <a:gd name="T3" fmla="*/ 2147483647 h 4"/>
                <a:gd name="T4" fmla="*/ 2147483647 w 5"/>
                <a:gd name="T5" fmla="*/ 2147483647 h 4"/>
                <a:gd name="T6" fmla="*/ 0 w 5"/>
                <a:gd name="T7" fmla="*/ 2147483647 h 4"/>
                <a:gd name="T8" fmla="*/ 2147483647 w 5"/>
                <a:gd name="T9" fmla="*/ 0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4"/>
                <a:gd name="T17" fmla="*/ 5 w 5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4">
                  <a:moveTo>
                    <a:pt x="1" y="0"/>
                  </a:moveTo>
                  <a:lnTo>
                    <a:pt x="5" y="3"/>
                  </a:lnTo>
                  <a:lnTo>
                    <a:pt x="4" y="4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52" name="Freeform 360"/>
            <p:cNvSpPr>
              <a:spLocks/>
            </p:cNvSpPr>
            <p:nvPr/>
          </p:nvSpPr>
          <p:spPr bwMode="auto">
            <a:xfrm>
              <a:off x="1419" y="1154"/>
              <a:ext cx="192" cy="78"/>
            </a:xfrm>
            <a:custGeom>
              <a:avLst/>
              <a:gdLst>
                <a:gd name="T0" fmla="*/ 0 w 22"/>
                <a:gd name="T1" fmla="*/ 2147483647 h 9"/>
                <a:gd name="T2" fmla="*/ 2147483647 w 22"/>
                <a:gd name="T3" fmla="*/ 2147483647 h 9"/>
                <a:gd name="T4" fmla="*/ 2147483647 w 22"/>
                <a:gd name="T5" fmla="*/ 2147483647 h 9"/>
                <a:gd name="T6" fmla="*/ 2147483647 w 22"/>
                <a:gd name="T7" fmla="*/ 2147483647 h 9"/>
                <a:gd name="T8" fmla="*/ 2147483647 w 22"/>
                <a:gd name="T9" fmla="*/ 2147483647 h 9"/>
                <a:gd name="T10" fmla="*/ 2147483647 w 22"/>
                <a:gd name="T11" fmla="*/ 0 h 9"/>
                <a:gd name="T12" fmla="*/ 0 w 22"/>
                <a:gd name="T13" fmla="*/ 0 h 9"/>
                <a:gd name="T14" fmla="*/ 0 w 22"/>
                <a:gd name="T15" fmla="*/ 2147483647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2"/>
                <a:gd name="T25" fmla="*/ 0 h 9"/>
                <a:gd name="T26" fmla="*/ 22 w 22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2" h="9">
                  <a:moveTo>
                    <a:pt x="0" y="2"/>
                  </a:moveTo>
                  <a:lnTo>
                    <a:pt x="7" y="5"/>
                  </a:lnTo>
                  <a:lnTo>
                    <a:pt x="14" y="8"/>
                  </a:lnTo>
                  <a:lnTo>
                    <a:pt x="17" y="9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A9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53" name="Rectangle 361"/>
            <p:cNvSpPr>
              <a:spLocks noChangeArrowheads="1"/>
            </p:cNvSpPr>
            <p:nvPr/>
          </p:nvSpPr>
          <p:spPr bwMode="auto">
            <a:xfrm>
              <a:off x="1584" y="1075"/>
              <a:ext cx="27" cy="105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0854" name="Freeform 362"/>
            <p:cNvSpPr>
              <a:spLocks/>
            </p:cNvSpPr>
            <p:nvPr/>
          </p:nvSpPr>
          <p:spPr bwMode="auto">
            <a:xfrm>
              <a:off x="1584" y="1180"/>
              <a:ext cx="18" cy="2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147483647 h 3"/>
                <a:gd name="T4" fmla="*/ 2147483647 w 2"/>
                <a:gd name="T5" fmla="*/ 0 h 3"/>
                <a:gd name="T6" fmla="*/ 0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0" y="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55" name="Freeform 363"/>
            <p:cNvSpPr>
              <a:spLocks/>
            </p:cNvSpPr>
            <p:nvPr/>
          </p:nvSpPr>
          <p:spPr bwMode="auto">
            <a:xfrm>
              <a:off x="1584" y="1180"/>
              <a:ext cx="18" cy="26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2147483647 h 3"/>
                <a:gd name="T4" fmla="*/ 2147483647 w 2"/>
                <a:gd name="T5" fmla="*/ 0 h 3"/>
                <a:gd name="T6" fmla="*/ 0 w 2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3"/>
                <a:gd name="T14" fmla="*/ 2 w 2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3">
                  <a:moveTo>
                    <a:pt x="0" y="0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solidFill>
                <a:srgbClr val="2522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856" name="Freeform 365"/>
            <p:cNvSpPr>
              <a:spLocks noEditPoints="1"/>
            </p:cNvSpPr>
            <p:nvPr/>
          </p:nvSpPr>
          <p:spPr bwMode="auto">
            <a:xfrm>
              <a:off x="435" y="1145"/>
              <a:ext cx="2220" cy="1602"/>
            </a:xfrm>
            <a:custGeom>
              <a:avLst/>
              <a:gdLst>
                <a:gd name="T0" fmla="*/ 0 w 255"/>
                <a:gd name="T1" fmla="*/ 2147483647 h 184"/>
                <a:gd name="T2" fmla="*/ 2147483647 w 255"/>
                <a:gd name="T3" fmla="*/ 2147483647 h 184"/>
                <a:gd name="T4" fmla="*/ 0 w 255"/>
                <a:gd name="T5" fmla="*/ 2147483647 h 184"/>
                <a:gd name="T6" fmla="*/ 2147483647 w 255"/>
                <a:gd name="T7" fmla="*/ 2147483647 h 184"/>
                <a:gd name="T8" fmla="*/ 0 w 255"/>
                <a:gd name="T9" fmla="*/ 2147483647 h 184"/>
                <a:gd name="T10" fmla="*/ 2147483647 w 255"/>
                <a:gd name="T11" fmla="*/ 2147483647 h 184"/>
                <a:gd name="T12" fmla="*/ 2147483647 w 255"/>
                <a:gd name="T13" fmla="*/ 2147483647 h 184"/>
                <a:gd name="T14" fmla="*/ 2147483647 w 255"/>
                <a:gd name="T15" fmla="*/ 2147483647 h 184"/>
                <a:gd name="T16" fmla="*/ 2147483647 w 255"/>
                <a:gd name="T17" fmla="*/ 2147483647 h 184"/>
                <a:gd name="T18" fmla="*/ 2147483647 w 255"/>
                <a:gd name="T19" fmla="*/ 2147483647 h 184"/>
                <a:gd name="T20" fmla="*/ 2147483647 w 255"/>
                <a:gd name="T21" fmla="*/ 2147483647 h 184"/>
                <a:gd name="T22" fmla="*/ 2147483647 w 255"/>
                <a:gd name="T23" fmla="*/ 2147483647 h 184"/>
                <a:gd name="T24" fmla="*/ 2147483647 w 255"/>
                <a:gd name="T25" fmla="*/ 2147483647 h 184"/>
                <a:gd name="T26" fmla="*/ 2147483647 w 255"/>
                <a:gd name="T27" fmla="*/ 2147483647 h 184"/>
                <a:gd name="T28" fmla="*/ 2147483647 w 255"/>
                <a:gd name="T29" fmla="*/ 2147483647 h 184"/>
                <a:gd name="T30" fmla="*/ 2147483647 w 255"/>
                <a:gd name="T31" fmla="*/ 2147483647 h 184"/>
                <a:gd name="T32" fmla="*/ 2147483647 w 255"/>
                <a:gd name="T33" fmla="*/ 2147483647 h 184"/>
                <a:gd name="T34" fmla="*/ 2147483647 w 255"/>
                <a:gd name="T35" fmla="*/ 2147483647 h 184"/>
                <a:gd name="T36" fmla="*/ 2147483647 w 255"/>
                <a:gd name="T37" fmla="*/ 2147483647 h 184"/>
                <a:gd name="T38" fmla="*/ 2147483647 w 255"/>
                <a:gd name="T39" fmla="*/ 2147483647 h 184"/>
                <a:gd name="T40" fmla="*/ 2147483647 w 255"/>
                <a:gd name="T41" fmla="*/ 2147483647 h 184"/>
                <a:gd name="T42" fmla="*/ 2147483647 w 255"/>
                <a:gd name="T43" fmla="*/ 2147483647 h 184"/>
                <a:gd name="T44" fmla="*/ 2147483647 w 255"/>
                <a:gd name="T45" fmla="*/ 2147483647 h 184"/>
                <a:gd name="T46" fmla="*/ 2147483647 w 255"/>
                <a:gd name="T47" fmla="*/ 2147483647 h 184"/>
                <a:gd name="T48" fmla="*/ 2147483647 w 255"/>
                <a:gd name="T49" fmla="*/ 2147483647 h 184"/>
                <a:gd name="T50" fmla="*/ 2147483647 w 255"/>
                <a:gd name="T51" fmla="*/ 2147483647 h 184"/>
                <a:gd name="T52" fmla="*/ 2147483647 w 255"/>
                <a:gd name="T53" fmla="*/ 2147483647 h 184"/>
                <a:gd name="T54" fmla="*/ 2147483647 w 255"/>
                <a:gd name="T55" fmla="*/ 2147483647 h 184"/>
                <a:gd name="T56" fmla="*/ 2147483647 w 255"/>
                <a:gd name="T57" fmla="*/ 2147483647 h 184"/>
                <a:gd name="T58" fmla="*/ 2147483647 w 255"/>
                <a:gd name="T59" fmla="*/ 2147483647 h 184"/>
                <a:gd name="T60" fmla="*/ 2147483647 w 255"/>
                <a:gd name="T61" fmla="*/ 2147483647 h 184"/>
                <a:gd name="T62" fmla="*/ 2147483647 w 255"/>
                <a:gd name="T63" fmla="*/ 2147483647 h 184"/>
                <a:gd name="T64" fmla="*/ 2147483647 w 255"/>
                <a:gd name="T65" fmla="*/ 2147483647 h 184"/>
                <a:gd name="T66" fmla="*/ 2147483647 w 255"/>
                <a:gd name="T67" fmla="*/ 2147483647 h 184"/>
                <a:gd name="T68" fmla="*/ 2147483647 w 255"/>
                <a:gd name="T69" fmla="*/ 2147483647 h 184"/>
                <a:gd name="T70" fmla="*/ 2147483647 w 255"/>
                <a:gd name="T71" fmla="*/ 2147483647 h 184"/>
                <a:gd name="T72" fmla="*/ 2147483647 w 255"/>
                <a:gd name="T73" fmla="*/ 2147483647 h 184"/>
                <a:gd name="T74" fmla="*/ 2147483647 w 255"/>
                <a:gd name="T75" fmla="*/ 2147483647 h 184"/>
                <a:gd name="T76" fmla="*/ 2147483647 w 255"/>
                <a:gd name="T77" fmla="*/ 2147483647 h 184"/>
                <a:gd name="T78" fmla="*/ 0 w 255"/>
                <a:gd name="T79" fmla="*/ 2147483647 h 184"/>
                <a:gd name="T80" fmla="*/ 2147483647 w 255"/>
                <a:gd name="T81" fmla="*/ 2147483647 h 184"/>
                <a:gd name="T82" fmla="*/ 0 w 255"/>
                <a:gd name="T83" fmla="*/ 2147483647 h 184"/>
                <a:gd name="T84" fmla="*/ 0 w 255"/>
                <a:gd name="T85" fmla="*/ 2147483647 h 184"/>
                <a:gd name="T86" fmla="*/ 0 w 255"/>
                <a:gd name="T87" fmla="*/ 2147483647 h 18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5"/>
                <a:gd name="T133" fmla="*/ 0 h 184"/>
                <a:gd name="T134" fmla="*/ 255 w 255"/>
                <a:gd name="T135" fmla="*/ 184 h 18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5" h="184">
                  <a:moveTo>
                    <a:pt x="0" y="13"/>
                  </a:moveTo>
                  <a:lnTo>
                    <a:pt x="0" y="13"/>
                  </a:lnTo>
                  <a:lnTo>
                    <a:pt x="2" y="13"/>
                  </a:lnTo>
                  <a:lnTo>
                    <a:pt x="0" y="13"/>
                  </a:lnTo>
                  <a:close/>
                  <a:moveTo>
                    <a:pt x="0" y="13"/>
                  </a:moveTo>
                  <a:lnTo>
                    <a:pt x="0" y="12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0" y="13"/>
                  </a:lnTo>
                  <a:close/>
                  <a:moveTo>
                    <a:pt x="1" y="11"/>
                  </a:moveTo>
                  <a:cubicBezTo>
                    <a:pt x="28" y="5"/>
                    <a:pt x="73" y="2"/>
                    <a:pt x="120" y="1"/>
                  </a:cubicBezTo>
                  <a:lnTo>
                    <a:pt x="120" y="4"/>
                  </a:lnTo>
                  <a:cubicBezTo>
                    <a:pt x="73" y="4"/>
                    <a:pt x="28" y="8"/>
                    <a:pt x="1" y="14"/>
                  </a:cubicBezTo>
                  <a:lnTo>
                    <a:pt x="1" y="11"/>
                  </a:lnTo>
                  <a:close/>
                  <a:moveTo>
                    <a:pt x="120" y="1"/>
                  </a:moveTo>
                  <a:cubicBezTo>
                    <a:pt x="167" y="0"/>
                    <a:pt x="216" y="2"/>
                    <a:pt x="253" y="7"/>
                  </a:cubicBezTo>
                  <a:lnTo>
                    <a:pt x="253" y="10"/>
                  </a:lnTo>
                  <a:cubicBezTo>
                    <a:pt x="216" y="5"/>
                    <a:pt x="167" y="3"/>
                    <a:pt x="120" y="4"/>
                  </a:cubicBezTo>
                  <a:lnTo>
                    <a:pt x="120" y="1"/>
                  </a:lnTo>
                  <a:close/>
                  <a:moveTo>
                    <a:pt x="253" y="7"/>
                  </a:moveTo>
                  <a:lnTo>
                    <a:pt x="253" y="7"/>
                  </a:lnTo>
                  <a:lnTo>
                    <a:pt x="253" y="8"/>
                  </a:lnTo>
                  <a:lnTo>
                    <a:pt x="253" y="7"/>
                  </a:lnTo>
                  <a:close/>
                  <a:moveTo>
                    <a:pt x="253" y="7"/>
                  </a:moveTo>
                  <a:lnTo>
                    <a:pt x="253" y="7"/>
                  </a:lnTo>
                  <a:lnTo>
                    <a:pt x="253" y="10"/>
                  </a:lnTo>
                  <a:lnTo>
                    <a:pt x="253" y="7"/>
                  </a:lnTo>
                  <a:close/>
                  <a:moveTo>
                    <a:pt x="253" y="7"/>
                  </a:moveTo>
                  <a:lnTo>
                    <a:pt x="255" y="7"/>
                  </a:lnTo>
                  <a:lnTo>
                    <a:pt x="254" y="9"/>
                  </a:lnTo>
                  <a:lnTo>
                    <a:pt x="253" y="8"/>
                  </a:lnTo>
                  <a:lnTo>
                    <a:pt x="253" y="7"/>
                  </a:lnTo>
                  <a:close/>
                  <a:moveTo>
                    <a:pt x="254" y="9"/>
                  </a:moveTo>
                  <a:lnTo>
                    <a:pt x="231" y="182"/>
                  </a:lnTo>
                  <a:lnTo>
                    <a:pt x="228" y="182"/>
                  </a:lnTo>
                  <a:lnTo>
                    <a:pt x="252" y="8"/>
                  </a:lnTo>
                  <a:lnTo>
                    <a:pt x="254" y="9"/>
                  </a:lnTo>
                  <a:close/>
                  <a:moveTo>
                    <a:pt x="231" y="182"/>
                  </a:moveTo>
                  <a:lnTo>
                    <a:pt x="231" y="183"/>
                  </a:lnTo>
                  <a:lnTo>
                    <a:pt x="229" y="183"/>
                  </a:lnTo>
                  <a:lnTo>
                    <a:pt x="230" y="182"/>
                  </a:lnTo>
                  <a:lnTo>
                    <a:pt x="231" y="182"/>
                  </a:lnTo>
                  <a:close/>
                  <a:moveTo>
                    <a:pt x="229" y="183"/>
                  </a:moveTo>
                  <a:lnTo>
                    <a:pt x="229" y="183"/>
                  </a:lnTo>
                  <a:lnTo>
                    <a:pt x="229" y="181"/>
                  </a:lnTo>
                  <a:lnTo>
                    <a:pt x="230" y="181"/>
                  </a:lnTo>
                  <a:lnTo>
                    <a:pt x="229" y="183"/>
                  </a:lnTo>
                  <a:close/>
                  <a:moveTo>
                    <a:pt x="229" y="183"/>
                  </a:moveTo>
                  <a:lnTo>
                    <a:pt x="229" y="183"/>
                  </a:lnTo>
                  <a:lnTo>
                    <a:pt x="229" y="182"/>
                  </a:lnTo>
                  <a:lnTo>
                    <a:pt x="229" y="183"/>
                  </a:lnTo>
                  <a:close/>
                  <a:moveTo>
                    <a:pt x="229" y="183"/>
                  </a:moveTo>
                  <a:cubicBezTo>
                    <a:pt x="207" y="177"/>
                    <a:pt x="171" y="174"/>
                    <a:pt x="134" y="174"/>
                  </a:cubicBezTo>
                  <a:lnTo>
                    <a:pt x="134" y="172"/>
                  </a:lnTo>
                  <a:cubicBezTo>
                    <a:pt x="172" y="172"/>
                    <a:pt x="208" y="175"/>
                    <a:pt x="229" y="181"/>
                  </a:cubicBezTo>
                  <a:lnTo>
                    <a:pt x="229" y="183"/>
                  </a:lnTo>
                  <a:close/>
                  <a:moveTo>
                    <a:pt x="134" y="174"/>
                  </a:moveTo>
                  <a:cubicBezTo>
                    <a:pt x="96" y="174"/>
                    <a:pt x="57" y="177"/>
                    <a:pt x="28" y="183"/>
                  </a:cubicBezTo>
                  <a:lnTo>
                    <a:pt x="28" y="181"/>
                  </a:lnTo>
                  <a:cubicBezTo>
                    <a:pt x="56" y="175"/>
                    <a:pt x="96" y="172"/>
                    <a:pt x="134" y="172"/>
                  </a:cubicBezTo>
                  <a:lnTo>
                    <a:pt x="134" y="174"/>
                  </a:lnTo>
                  <a:close/>
                  <a:moveTo>
                    <a:pt x="27" y="181"/>
                  </a:moveTo>
                  <a:lnTo>
                    <a:pt x="28" y="181"/>
                  </a:lnTo>
                  <a:lnTo>
                    <a:pt x="28" y="182"/>
                  </a:lnTo>
                  <a:lnTo>
                    <a:pt x="27" y="181"/>
                  </a:lnTo>
                  <a:close/>
                  <a:moveTo>
                    <a:pt x="28" y="183"/>
                  </a:moveTo>
                  <a:lnTo>
                    <a:pt x="28" y="183"/>
                  </a:lnTo>
                  <a:lnTo>
                    <a:pt x="27" y="181"/>
                  </a:lnTo>
                  <a:lnTo>
                    <a:pt x="28" y="183"/>
                  </a:lnTo>
                  <a:close/>
                  <a:moveTo>
                    <a:pt x="28" y="183"/>
                  </a:moveTo>
                  <a:lnTo>
                    <a:pt x="26" y="184"/>
                  </a:lnTo>
                  <a:lnTo>
                    <a:pt x="26" y="182"/>
                  </a:lnTo>
                  <a:lnTo>
                    <a:pt x="27" y="182"/>
                  </a:lnTo>
                  <a:lnTo>
                    <a:pt x="28" y="183"/>
                  </a:lnTo>
                  <a:close/>
                  <a:moveTo>
                    <a:pt x="26" y="182"/>
                  </a:moveTo>
                  <a:lnTo>
                    <a:pt x="0" y="13"/>
                  </a:lnTo>
                  <a:lnTo>
                    <a:pt x="2" y="13"/>
                  </a:lnTo>
                  <a:lnTo>
                    <a:pt x="29" y="182"/>
                  </a:lnTo>
                  <a:lnTo>
                    <a:pt x="26" y="182"/>
                  </a:lnTo>
                  <a:close/>
                  <a:moveTo>
                    <a:pt x="0" y="13"/>
                  </a:moveTo>
                  <a:lnTo>
                    <a:pt x="0" y="13"/>
                  </a:lnTo>
                  <a:lnTo>
                    <a:pt x="1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2" name="CasellaDiTesto 191"/>
          <p:cNvSpPr txBox="1"/>
          <p:nvPr/>
        </p:nvSpPr>
        <p:spPr>
          <a:xfrm>
            <a:off x="0" y="71438"/>
            <a:ext cx="5329238" cy="1033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A Mantle Plume also beneath Italy</a:t>
            </a:r>
            <a:endParaRPr lang="it-IT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3" name="Text Box 368"/>
          <p:cNvSpPr txBox="1">
            <a:spLocks noChangeArrowheads="1"/>
          </p:cNvSpPr>
          <p:nvPr/>
        </p:nvSpPr>
        <p:spPr bwMode="auto">
          <a:xfrm>
            <a:off x="46038" y="2325688"/>
            <a:ext cx="1863725" cy="1322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t-IT" sz="2000" dirty="0">
                <a:latin typeface="Comic Sans MS" pitchFamily="66" charset="0"/>
                <a:ea typeface="+mn-ea"/>
                <a:cs typeface="+mn-cs"/>
              </a:rPr>
              <a:t>Alpine Corsica </a:t>
            </a:r>
            <a:r>
              <a:rPr lang="it-IT" sz="2000" dirty="0" err="1">
                <a:latin typeface="Comic Sans MS" pitchFamily="66" charset="0"/>
                <a:ea typeface="+mn-ea"/>
                <a:cs typeface="+mn-cs"/>
              </a:rPr>
              <a:t>W-directed</a:t>
            </a:r>
            <a:r>
              <a:rPr lang="it-IT" sz="2000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it-IT" sz="2000" dirty="0" err="1">
                <a:latin typeface="Comic Sans MS" pitchFamily="66" charset="0"/>
                <a:ea typeface="+mn-ea"/>
                <a:cs typeface="+mn-cs"/>
              </a:rPr>
              <a:t>tectonic</a:t>
            </a:r>
            <a:r>
              <a:rPr lang="it-IT" sz="2000" dirty="0"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it-IT" sz="2000" dirty="0" err="1">
                <a:latin typeface="Comic Sans MS" pitchFamily="66" charset="0"/>
                <a:ea typeface="+mn-ea"/>
                <a:cs typeface="+mn-cs"/>
              </a:rPr>
              <a:t>transport</a:t>
            </a:r>
            <a:endParaRPr lang="it-IT" sz="2000" dirty="0"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5" name="Figura a mano libera 194"/>
          <p:cNvSpPr/>
          <p:nvPr/>
        </p:nvSpPr>
        <p:spPr>
          <a:xfrm>
            <a:off x="6810375" y="3900488"/>
            <a:ext cx="569913" cy="320675"/>
          </a:xfrm>
          <a:custGeom>
            <a:avLst/>
            <a:gdLst>
              <a:gd name="connsiteX0" fmla="*/ 476250 w 476250"/>
              <a:gd name="connsiteY0" fmla="*/ 261937 h 261937"/>
              <a:gd name="connsiteX1" fmla="*/ 0 w 476250"/>
              <a:gd name="connsiteY1" fmla="*/ 33337 h 261937"/>
              <a:gd name="connsiteX2" fmla="*/ 257175 w 476250"/>
              <a:gd name="connsiteY2" fmla="*/ 0 h 261937"/>
              <a:gd name="connsiteX3" fmla="*/ 257175 w 476250"/>
              <a:gd name="connsiteY3" fmla="*/ 0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0" h="261937">
                <a:moveTo>
                  <a:pt x="476250" y="261937"/>
                </a:moveTo>
                <a:lnTo>
                  <a:pt x="0" y="33337"/>
                </a:lnTo>
                <a:lnTo>
                  <a:pt x="257175" y="0"/>
                </a:lnTo>
                <a:lnTo>
                  <a:pt x="257175" y="0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6" name="Text Box 368"/>
          <p:cNvSpPr txBox="1">
            <a:spLocks noChangeArrowheads="1"/>
          </p:cNvSpPr>
          <p:nvPr/>
        </p:nvSpPr>
        <p:spPr bwMode="auto">
          <a:xfrm>
            <a:off x="80963" y="4957763"/>
            <a:ext cx="4527550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Trace of the Alpine Tethys subduction (pre-Eocene)</a:t>
            </a:r>
          </a:p>
        </p:txBody>
      </p:sp>
      <p:sp>
        <p:nvSpPr>
          <p:cNvPr id="197" name="Freccia a destra 196"/>
          <p:cNvSpPr/>
          <p:nvPr/>
        </p:nvSpPr>
        <p:spPr>
          <a:xfrm rot="20593914">
            <a:off x="4302125" y="4799013"/>
            <a:ext cx="2965450" cy="365125"/>
          </a:xfrm>
          <a:prstGeom prst="rightArrow">
            <a:avLst>
              <a:gd name="adj1" fmla="val 50000"/>
              <a:gd name="adj2" fmla="val 157781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8" name="Figura a mano libera 197"/>
          <p:cNvSpPr/>
          <p:nvPr/>
        </p:nvSpPr>
        <p:spPr>
          <a:xfrm>
            <a:off x="1265238" y="1562100"/>
            <a:ext cx="2460625" cy="2582863"/>
          </a:xfrm>
          <a:custGeom>
            <a:avLst/>
            <a:gdLst>
              <a:gd name="connsiteX0" fmla="*/ 2461260 w 2461260"/>
              <a:gd name="connsiteY0" fmla="*/ 0 h 2583180"/>
              <a:gd name="connsiteX1" fmla="*/ 2194560 w 2461260"/>
              <a:gd name="connsiteY1" fmla="*/ 205740 h 2583180"/>
              <a:gd name="connsiteX2" fmla="*/ 2095500 w 2461260"/>
              <a:gd name="connsiteY2" fmla="*/ 548640 h 2583180"/>
              <a:gd name="connsiteX3" fmla="*/ 2148840 w 2461260"/>
              <a:gd name="connsiteY3" fmla="*/ 1074420 h 2583180"/>
              <a:gd name="connsiteX4" fmla="*/ 1996440 w 2461260"/>
              <a:gd name="connsiteY4" fmla="*/ 1752600 h 2583180"/>
              <a:gd name="connsiteX5" fmla="*/ 1623060 w 2461260"/>
              <a:gd name="connsiteY5" fmla="*/ 1920240 h 2583180"/>
              <a:gd name="connsiteX6" fmla="*/ 1303020 w 2461260"/>
              <a:gd name="connsiteY6" fmla="*/ 1912620 h 2583180"/>
              <a:gd name="connsiteX7" fmla="*/ 784860 w 2461260"/>
              <a:gd name="connsiteY7" fmla="*/ 1988820 h 2583180"/>
              <a:gd name="connsiteX8" fmla="*/ 335280 w 2461260"/>
              <a:gd name="connsiteY8" fmla="*/ 2240280 h 2583180"/>
              <a:gd name="connsiteX9" fmla="*/ 0 w 2461260"/>
              <a:gd name="connsiteY9" fmla="*/ 2583180 h 2583180"/>
              <a:gd name="connsiteX10" fmla="*/ 0 w 2461260"/>
              <a:gd name="connsiteY10" fmla="*/ 2583180 h 2583180"/>
              <a:gd name="connsiteX11" fmla="*/ 0 w 2461260"/>
              <a:gd name="connsiteY11" fmla="*/ 2583180 h 2583180"/>
              <a:gd name="connsiteX12" fmla="*/ 0 w 2461260"/>
              <a:gd name="connsiteY12" fmla="*/ 2575560 h 2583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461260" h="2583180">
                <a:moveTo>
                  <a:pt x="2461260" y="0"/>
                </a:moveTo>
                <a:cubicBezTo>
                  <a:pt x="2358390" y="57150"/>
                  <a:pt x="2255520" y="114300"/>
                  <a:pt x="2194560" y="205740"/>
                </a:cubicBezTo>
                <a:cubicBezTo>
                  <a:pt x="2133600" y="297180"/>
                  <a:pt x="2103120" y="403860"/>
                  <a:pt x="2095500" y="548640"/>
                </a:cubicBezTo>
                <a:cubicBezTo>
                  <a:pt x="2087880" y="693420"/>
                  <a:pt x="2165350" y="873760"/>
                  <a:pt x="2148840" y="1074420"/>
                </a:cubicBezTo>
                <a:cubicBezTo>
                  <a:pt x="2132330" y="1275080"/>
                  <a:pt x="2084070" y="1611630"/>
                  <a:pt x="1996440" y="1752600"/>
                </a:cubicBezTo>
                <a:cubicBezTo>
                  <a:pt x="1908810" y="1893570"/>
                  <a:pt x="1738630" y="1893570"/>
                  <a:pt x="1623060" y="1920240"/>
                </a:cubicBezTo>
                <a:cubicBezTo>
                  <a:pt x="1507490" y="1946910"/>
                  <a:pt x="1442720" y="1901190"/>
                  <a:pt x="1303020" y="1912620"/>
                </a:cubicBezTo>
                <a:cubicBezTo>
                  <a:pt x="1163320" y="1924050"/>
                  <a:pt x="946150" y="1934210"/>
                  <a:pt x="784860" y="1988820"/>
                </a:cubicBezTo>
                <a:cubicBezTo>
                  <a:pt x="623570" y="2043430"/>
                  <a:pt x="466090" y="2141220"/>
                  <a:pt x="335280" y="2240280"/>
                </a:cubicBezTo>
                <a:cubicBezTo>
                  <a:pt x="204470" y="2339340"/>
                  <a:pt x="0" y="2583180"/>
                  <a:pt x="0" y="2583180"/>
                </a:cubicBezTo>
                <a:lnTo>
                  <a:pt x="0" y="2583180"/>
                </a:lnTo>
                <a:lnTo>
                  <a:pt x="0" y="2583180"/>
                </a:lnTo>
                <a:lnTo>
                  <a:pt x="0" y="2575560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9" name="Figura a mano libera 198"/>
          <p:cNvSpPr/>
          <p:nvPr/>
        </p:nvSpPr>
        <p:spPr>
          <a:xfrm>
            <a:off x="1524000" y="1762125"/>
            <a:ext cx="2444750" cy="2541588"/>
          </a:xfrm>
          <a:custGeom>
            <a:avLst/>
            <a:gdLst>
              <a:gd name="connsiteX0" fmla="*/ 2444496 w 2444496"/>
              <a:gd name="connsiteY0" fmla="*/ 0 h 2542032"/>
              <a:gd name="connsiteX1" fmla="*/ 2255520 w 2444496"/>
              <a:gd name="connsiteY1" fmla="*/ 97536 h 2542032"/>
              <a:gd name="connsiteX2" fmla="*/ 2225040 w 2444496"/>
              <a:gd name="connsiteY2" fmla="*/ 182880 h 2542032"/>
              <a:gd name="connsiteX3" fmla="*/ 2206752 w 2444496"/>
              <a:gd name="connsiteY3" fmla="*/ 670560 h 2542032"/>
              <a:gd name="connsiteX4" fmla="*/ 2170176 w 2444496"/>
              <a:gd name="connsiteY4" fmla="*/ 1194816 h 2542032"/>
              <a:gd name="connsiteX5" fmla="*/ 2090928 w 2444496"/>
              <a:gd name="connsiteY5" fmla="*/ 1615440 h 2542032"/>
              <a:gd name="connsiteX6" fmla="*/ 1889760 w 2444496"/>
              <a:gd name="connsiteY6" fmla="*/ 1950720 h 2542032"/>
              <a:gd name="connsiteX7" fmla="*/ 1487424 w 2444496"/>
              <a:gd name="connsiteY7" fmla="*/ 1987296 h 2542032"/>
              <a:gd name="connsiteX8" fmla="*/ 1060704 w 2444496"/>
              <a:gd name="connsiteY8" fmla="*/ 2005584 h 2542032"/>
              <a:gd name="connsiteX9" fmla="*/ 713232 w 2444496"/>
              <a:gd name="connsiteY9" fmla="*/ 2060448 h 2542032"/>
              <a:gd name="connsiteX10" fmla="*/ 365760 w 2444496"/>
              <a:gd name="connsiteY10" fmla="*/ 2182368 h 2542032"/>
              <a:gd name="connsiteX11" fmla="*/ 0 w 2444496"/>
              <a:gd name="connsiteY11" fmla="*/ 2542032 h 2542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44496" h="2542032">
                <a:moveTo>
                  <a:pt x="2444496" y="0"/>
                </a:moveTo>
                <a:cubicBezTo>
                  <a:pt x="2368296" y="33528"/>
                  <a:pt x="2292096" y="67056"/>
                  <a:pt x="2255520" y="97536"/>
                </a:cubicBezTo>
                <a:cubicBezTo>
                  <a:pt x="2218944" y="128016"/>
                  <a:pt x="2233168" y="87376"/>
                  <a:pt x="2225040" y="182880"/>
                </a:cubicBezTo>
                <a:cubicBezTo>
                  <a:pt x="2216912" y="278384"/>
                  <a:pt x="2215896" y="501904"/>
                  <a:pt x="2206752" y="670560"/>
                </a:cubicBezTo>
                <a:cubicBezTo>
                  <a:pt x="2197608" y="839216"/>
                  <a:pt x="2189480" y="1037336"/>
                  <a:pt x="2170176" y="1194816"/>
                </a:cubicBezTo>
                <a:cubicBezTo>
                  <a:pt x="2150872" y="1352296"/>
                  <a:pt x="2137664" y="1489456"/>
                  <a:pt x="2090928" y="1615440"/>
                </a:cubicBezTo>
                <a:cubicBezTo>
                  <a:pt x="2044192" y="1741424"/>
                  <a:pt x="1990344" y="1888744"/>
                  <a:pt x="1889760" y="1950720"/>
                </a:cubicBezTo>
                <a:cubicBezTo>
                  <a:pt x="1789176" y="2012696"/>
                  <a:pt x="1625600" y="1978152"/>
                  <a:pt x="1487424" y="1987296"/>
                </a:cubicBezTo>
                <a:cubicBezTo>
                  <a:pt x="1349248" y="1996440"/>
                  <a:pt x="1189736" y="1993392"/>
                  <a:pt x="1060704" y="2005584"/>
                </a:cubicBezTo>
                <a:cubicBezTo>
                  <a:pt x="931672" y="2017776"/>
                  <a:pt x="829056" y="2030984"/>
                  <a:pt x="713232" y="2060448"/>
                </a:cubicBezTo>
                <a:cubicBezTo>
                  <a:pt x="597408" y="2089912"/>
                  <a:pt x="484632" y="2102104"/>
                  <a:pt x="365760" y="2182368"/>
                </a:cubicBezTo>
                <a:cubicBezTo>
                  <a:pt x="246888" y="2262632"/>
                  <a:pt x="123444" y="2402332"/>
                  <a:pt x="0" y="2542032"/>
                </a:cubicBezTo>
              </a:path>
            </a:pathLst>
          </a:cu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0" name="Text Box 368"/>
          <p:cNvSpPr txBox="1">
            <a:spLocks noChangeArrowheads="1"/>
          </p:cNvSpPr>
          <p:nvPr/>
        </p:nvSpPr>
        <p:spPr bwMode="auto">
          <a:xfrm>
            <a:off x="5359400" y="2720975"/>
            <a:ext cx="3784600" cy="5857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Alps back-thrusts</a:t>
            </a:r>
          </a:p>
        </p:txBody>
      </p:sp>
      <p:cxnSp>
        <p:nvCxnSpPr>
          <p:cNvPr id="202" name="Connettore 2 201"/>
          <p:cNvCxnSpPr>
            <a:stCxn id="200" idx="1"/>
          </p:cNvCxnSpPr>
          <p:nvPr/>
        </p:nvCxnSpPr>
        <p:spPr>
          <a:xfrm rot="10800000">
            <a:off x="3681413" y="2824163"/>
            <a:ext cx="1677987" cy="1905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nettore 2 205"/>
          <p:cNvCxnSpPr/>
          <p:nvPr/>
        </p:nvCxnSpPr>
        <p:spPr>
          <a:xfrm rot="16200000" flipH="1">
            <a:off x="1539082" y="3194844"/>
            <a:ext cx="452437" cy="3587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ttangolo 200"/>
          <p:cNvSpPr/>
          <p:nvPr/>
        </p:nvSpPr>
        <p:spPr>
          <a:xfrm>
            <a:off x="6619875" y="1017588"/>
            <a:ext cx="804863" cy="658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2" grpId="0"/>
      <p:bldP spid="193" grpId="0"/>
      <p:bldP spid="196" grpId="0"/>
      <p:bldP spid="197" grpId="0" animBg="1"/>
      <p:bldP spid="200" grpId="0"/>
      <p:bldP spid="20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t="1274" r="9360" b="1654"/>
          <a:stretch>
            <a:fillRect/>
          </a:stretch>
        </p:blipFill>
        <p:spPr bwMode="auto">
          <a:xfrm>
            <a:off x="80963" y="1238250"/>
            <a:ext cx="5248275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94"/>
          <p:cNvGrpSpPr>
            <a:grpSpLocks/>
          </p:cNvGrpSpPr>
          <p:nvPr/>
        </p:nvGrpSpPr>
        <p:grpSpPr bwMode="auto">
          <a:xfrm>
            <a:off x="4718050" y="3346450"/>
            <a:ext cx="4292600" cy="3400425"/>
            <a:chOff x="3024" y="718"/>
            <a:chExt cx="2704" cy="2142"/>
          </a:xfrm>
        </p:grpSpPr>
        <p:sp>
          <p:nvSpPr>
            <p:cNvPr id="71688" name="Rectangle 195"/>
            <p:cNvSpPr>
              <a:spLocks noChangeArrowheads="1"/>
            </p:cNvSpPr>
            <p:nvPr/>
          </p:nvSpPr>
          <p:spPr bwMode="auto">
            <a:xfrm>
              <a:off x="3024" y="718"/>
              <a:ext cx="2704" cy="2142"/>
            </a:xfrm>
            <a:prstGeom prst="rect">
              <a:avLst/>
            </a:prstGeom>
            <a:solidFill>
              <a:srgbClr val="FA9E9A"/>
            </a:solidFill>
            <a:ln w="28575">
              <a:solidFill>
                <a:schemeClr val="tx2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689" name="Freeform 196"/>
            <p:cNvSpPr>
              <a:spLocks/>
            </p:cNvSpPr>
            <p:nvPr/>
          </p:nvSpPr>
          <p:spPr bwMode="auto">
            <a:xfrm>
              <a:off x="3413" y="1136"/>
              <a:ext cx="2193" cy="1594"/>
            </a:xfrm>
            <a:custGeom>
              <a:avLst/>
              <a:gdLst>
                <a:gd name="T0" fmla="*/ 0 w 252"/>
                <a:gd name="T1" fmla="*/ 2147483647 h 183"/>
                <a:gd name="T2" fmla="*/ 0 w 252"/>
                <a:gd name="T3" fmla="*/ 2147483647 h 183"/>
                <a:gd name="T4" fmla="*/ 2147483647 w 252"/>
                <a:gd name="T5" fmla="*/ 2147483647 h 183"/>
                <a:gd name="T6" fmla="*/ 2147483647 w 252"/>
                <a:gd name="T7" fmla="*/ 2147483647 h 183"/>
                <a:gd name="T8" fmla="*/ 2147483647 w 252"/>
                <a:gd name="T9" fmla="*/ 2147483647 h 183"/>
                <a:gd name="T10" fmla="*/ 2147483647 w 252"/>
                <a:gd name="T11" fmla="*/ 2147483647 h 183"/>
                <a:gd name="T12" fmla="*/ 2147483647 w 252"/>
                <a:gd name="T13" fmla="*/ 2147483647 h 183"/>
                <a:gd name="T14" fmla="*/ 2147483647 w 252"/>
                <a:gd name="T15" fmla="*/ 2147483647 h 183"/>
                <a:gd name="T16" fmla="*/ 0 w 252"/>
                <a:gd name="T17" fmla="*/ 2147483647 h 1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2"/>
                <a:gd name="T28" fmla="*/ 0 h 183"/>
                <a:gd name="T29" fmla="*/ 252 w 252"/>
                <a:gd name="T30" fmla="*/ 183 h 1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2" h="183">
                  <a:moveTo>
                    <a:pt x="0" y="14"/>
                  </a:moveTo>
                  <a:lnTo>
                    <a:pt x="0" y="14"/>
                  </a:lnTo>
                  <a:cubicBezTo>
                    <a:pt x="54" y="2"/>
                    <a:pt x="178" y="0"/>
                    <a:pt x="252" y="9"/>
                  </a:cubicBezTo>
                  <a:lnTo>
                    <a:pt x="228" y="183"/>
                  </a:lnTo>
                  <a:lnTo>
                    <a:pt x="227" y="183"/>
                  </a:lnTo>
                  <a:cubicBezTo>
                    <a:pt x="184" y="171"/>
                    <a:pt x="84" y="171"/>
                    <a:pt x="26" y="183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0" name="Freeform 197"/>
            <p:cNvSpPr>
              <a:spLocks/>
            </p:cNvSpPr>
            <p:nvPr/>
          </p:nvSpPr>
          <p:spPr bwMode="auto">
            <a:xfrm>
              <a:off x="3621" y="1624"/>
              <a:ext cx="1150" cy="1106"/>
            </a:xfrm>
            <a:custGeom>
              <a:avLst/>
              <a:gdLst>
                <a:gd name="T0" fmla="*/ 2147483647 w 132"/>
                <a:gd name="T1" fmla="*/ 2147483647 h 127"/>
                <a:gd name="T2" fmla="*/ 0 w 132"/>
                <a:gd name="T3" fmla="*/ 2147483647 h 127"/>
                <a:gd name="T4" fmla="*/ 2147483647 w 132"/>
                <a:gd name="T5" fmla="*/ 2147483647 h 127"/>
                <a:gd name="T6" fmla="*/ 2147483647 w 132"/>
                <a:gd name="T7" fmla="*/ 2147483647 h 127"/>
                <a:gd name="T8" fmla="*/ 2147483647 w 132"/>
                <a:gd name="T9" fmla="*/ 2147483647 h 127"/>
                <a:gd name="T10" fmla="*/ 2147483647 w 132"/>
                <a:gd name="T11" fmla="*/ 2147483647 h 127"/>
                <a:gd name="T12" fmla="*/ 2147483647 w 132"/>
                <a:gd name="T13" fmla="*/ 2147483647 h 127"/>
                <a:gd name="T14" fmla="*/ 2147483647 w 132"/>
                <a:gd name="T15" fmla="*/ 2147483647 h 127"/>
                <a:gd name="T16" fmla="*/ 2147483647 w 132"/>
                <a:gd name="T17" fmla="*/ 2147483647 h 127"/>
                <a:gd name="T18" fmla="*/ 2147483647 w 132"/>
                <a:gd name="T19" fmla="*/ 2147483647 h 127"/>
                <a:gd name="T20" fmla="*/ 2147483647 w 132"/>
                <a:gd name="T21" fmla="*/ 2147483647 h 127"/>
                <a:gd name="T22" fmla="*/ 2147483647 w 132"/>
                <a:gd name="T23" fmla="*/ 2147483647 h 127"/>
                <a:gd name="T24" fmla="*/ 2147483647 w 132"/>
                <a:gd name="T25" fmla="*/ 2147483647 h 127"/>
                <a:gd name="T26" fmla="*/ 2147483647 w 132"/>
                <a:gd name="T27" fmla="*/ 2147483647 h 127"/>
                <a:gd name="T28" fmla="*/ 2147483647 w 132"/>
                <a:gd name="T29" fmla="*/ 2147483647 h 127"/>
                <a:gd name="T30" fmla="*/ 2147483647 w 132"/>
                <a:gd name="T31" fmla="*/ 2147483647 h 127"/>
                <a:gd name="T32" fmla="*/ 2147483647 w 132"/>
                <a:gd name="T33" fmla="*/ 2147483647 h 127"/>
                <a:gd name="T34" fmla="*/ 2147483647 w 132"/>
                <a:gd name="T35" fmla="*/ 2147483647 h 127"/>
                <a:gd name="T36" fmla="*/ 2147483647 w 132"/>
                <a:gd name="T37" fmla="*/ 2147483647 h 127"/>
                <a:gd name="T38" fmla="*/ 2147483647 w 132"/>
                <a:gd name="T39" fmla="*/ 2147483647 h 127"/>
                <a:gd name="T40" fmla="*/ 2147483647 w 132"/>
                <a:gd name="T41" fmla="*/ 2147483647 h 127"/>
                <a:gd name="T42" fmla="*/ 2147483647 w 132"/>
                <a:gd name="T43" fmla="*/ 2147483647 h 1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2"/>
                <a:gd name="T67" fmla="*/ 0 h 127"/>
                <a:gd name="T68" fmla="*/ 132 w 132"/>
                <a:gd name="T69" fmla="*/ 127 h 1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2" h="127">
                  <a:moveTo>
                    <a:pt x="2" y="127"/>
                  </a:moveTo>
                  <a:lnTo>
                    <a:pt x="0" y="120"/>
                  </a:lnTo>
                  <a:cubicBezTo>
                    <a:pt x="0" y="120"/>
                    <a:pt x="5" y="119"/>
                    <a:pt x="7" y="118"/>
                  </a:cubicBezTo>
                  <a:cubicBezTo>
                    <a:pt x="8" y="118"/>
                    <a:pt x="19" y="97"/>
                    <a:pt x="20" y="91"/>
                  </a:cubicBezTo>
                  <a:cubicBezTo>
                    <a:pt x="20" y="86"/>
                    <a:pt x="24" y="65"/>
                    <a:pt x="23" y="54"/>
                  </a:cubicBezTo>
                  <a:cubicBezTo>
                    <a:pt x="23" y="44"/>
                    <a:pt x="14" y="40"/>
                    <a:pt x="12" y="40"/>
                  </a:cubicBezTo>
                  <a:cubicBezTo>
                    <a:pt x="10" y="41"/>
                    <a:pt x="8" y="44"/>
                    <a:pt x="8" y="39"/>
                  </a:cubicBezTo>
                  <a:cubicBezTo>
                    <a:pt x="9" y="35"/>
                    <a:pt x="11" y="30"/>
                    <a:pt x="25" y="24"/>
                  </a:cubicBezTo>
                  <a:cubicBezTo>
                    <a:pt x="39" y="17"/>
                    <a:pt x="46" y="18"/>
                    <a:pt x="46" y="18"/>
                  </a:cubicBezTo>
                  <a:lnTo>
                    <a:pt x="49" y="20"/>
                  </a:lnTo>
                  <a:cubicBezTo>
                    <a:pt x="49" y="20"/>
                    <a:pt x="67" y="14"/>
                    <a:pt x="68" y="15"/>
                  </a:cubicBezTo>
                  <a:cubicBezTo>
                    <a:pt x="70" y="15"/>
                    <a:pt x="78" y="10"/>
                    <a:pt x="81" y="9"/>
                  </a:cubicBezTo>
                  <a:cubicBezTo>
                    <a:pt x="83" y="8"/>
                    <a:pt x="92" y="0"/>
                    <a:pt x="97" y="1"/>
                  </a:cubicBezTo>
                  <a:cubicBezTo>
                    <a:pt x="103" y="1"/>
                    <a:pt x="125" y="3"/>
                    <a:pt x="128" y="11"/>
                  </a:cubicBezTo>
                  <a:cubicBezTo>
                    <a:pt x="132" y="20"/>
                    <a:pt x="102" y="32"/>
                    <a:pt x="100" y="32"/>
                  </a:cubicBezTo>
                  <a:cubicBezTo>
                    <a:pt x="99" y="32"/>
                    <a:pt x="96" y="37"/>
                    <a:pt x="96" y="37"/>
                  </a:cubicBezTo>
                  <a:cubicBezTo>
                    <a:pt x="96" y="37"/>
                    <a:pt x="80" y="42"/>
                    <a:pt x="76" y="45"/>
                  </a:cubicBezTo>
                  <a:cubicBezTo>
                    <a:pt x="73" y="48"/>
                    <a:pt x="60" y="58"/>
                    <a:pt x="58" y="61"/>
                  </a:cubicBezTo>
                  <a:cubicBezTo>
                    <a:pt x="57" y="64"/>
                    <a:pt x="48" y="89"/>
                    <a:pt x="46" y="89"/>
                  </a:cubicBezTo>
                  <a:cubicBezTo>
                    <a:pt x="44" y="90"/>
                    <a:pt x="40" y="99"/>
                    <a:pt x="40" y="99"/>
                  </a:cubicBezTo>
                  <a:lnTo>
                    <a:pt x="32" y="122"/>
                  </a:lnTo>
                  <a:lnTo>
                    <a:pt x="2" y="127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1" name="Freeform 198"/>
            <p:cNvSpPr>
              <a:spLocks/>
            </p:cNvSpPr>
            <p:nvPr/>
          </p:nvSpPr>
          <p:spPr bwMode="auto">
            <a:xfrm>
              <a:off x="3656" y="1711"/>
              <a:ext cx="923" cy="1010"/>
            </a:xfrm>
            <a:custGeom>
              <a:avLst/>
              <a:gdLst>
                <a:gd name="T0" fmla="*/ 0 w 106"/>
                <a:gd name="T1" fmla="*/ 2147483647 h 116"/>
                <a:gd name="T2" fmla="*/ 2147483647 w 106"/>
                <a:gd name="T3" fmla="*/ 2147483647 h 116"/>
                <a:gd name="T4" fmla="*/ 2147483647 w 106"/>
                <a:gd name="T5" fmla="*/ 2147483647 h 116"/>
                <a:gd name="T6" fmla="*/ 2147483647 w 106"/>
                <a:gd name="T7" fmla="*/ 2147483647 h 116"/>
                <a:gd name="T8" fmla="*/ 2147483647 w 106"/>
                <a:gd name="T9" fmla="*/ 2147483647 h 116"/>
                <a:gd name="T10" fmla="*/ 2147483647 w 106"/>
                <a:gd name="T11" fmla="*/ 2147483647 h 116"/>
                <a:gd name="T12" fmla="*/ 2147483647 w 106"/>
                <a:gd name="T13" fmla="*/ 2147483647 h 116"/>
                <a:gd name="T14" fmla="*/ 2147483647 w 106"/>
                <a:gd name="T15" fmla="*/ 2147483647 h 116"/>
                <a:gd name="T16" fmla="*/ 2147483647 w 106"/>
                <a:gd name="T17" fmla="*/ 2147483647 h 116"/>
                <a:gd name="T18" fmla="*/ 2147483647 w 106"/>
                <a:gd name="T19" fmla="*/ 2147483647 h 116"/>
                <a:gd name="T20" fmla="*/ 2147483647 w 106"/>
                <a:gd name="T21" fmla="*/ 2147483647 h 116"/>
                <a:gd name="T22" fmla="*/ 2147483647 w 106"/>
                <a:gd name="T23" fmla="*/ 2147483647 h 116"/>
                <a:gd name="T24" fmla="*/ 2147483647 w 106"/>
                <a:gd name="T25" fmla="*/ 2147483647 h 116"/>
                <a:gd name="T26" fmla="*/ 2147483647 w 106"/>
                <a:gd name="T27" fmla="*/ 2147483647 h 116"/>
                <a:gd name="T28" fmla="*/ 2147483647 w 106"/>
                <a:gd name="T29" fmla="*/ 2147483647 h 116"/>
                <a:gd name="T30" fmla="*/ 2147483647 w 106"/>
                <a:gd name="T31" fmla="*/ 2147483647 h 116"/>
                <a:gd name="T32" fmla="*/ 2147483647 w 106"/>
                <a:gd name="T33" fmla="*/ 2147483647 h 116"/>
                <a:gd name="T34" fmla="*/ 2147483647 w 106"/>
                <a:gd name="T35" fmla="*/ 2147483647 h 116"/>
                <a:gd name="T36" fmla="*/ 0 w 106"/>
                <a:gd name="T37" fmla="*/ 2147483647 h 1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116"/>
                <a:gd name="T59" fmla="*/ 106 w 106"/>
                <a:gd name="T60" fmla="*/ 116 h 1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116">
                  <a:moveTo>
                    <a:pt x="0" y="116"/>
                  </a:moveTo>
                  <a:cubicBezTo>
                    <a:pt x="0" y="116"/>
                    <a:pt x="12" y="95"/>
                    <a:pt x="14" y="94"/>
                  </a:cubicBezTo>
                  <a:cubicBezTo>
                    <a:pt x="17" y="92"/>
                    <a:pt x="23" y="68"/>
                    <a:pt x="23" y="65"/>
                  </a:cubicBezTo>
                  <a:cubicBezTo>
                    <a:pt x="23" y="63"/>
                    <a:pt x="25" y="48"/>
                    <a:pt x="24" y="47"/>
                  </a:cubicBezTo>
                  <a:cubicBezTo>
                    <a:pt x="24" y="45"/>
                    <a:pt x="22" y="30"/>
                    <a:pt x="18" y="29"/>
                  </a:cubicBezTo>
                  <a:cubicBezTo>
                    <a:pt x="14" y="28"/>
                    <a:pt x="28" y="16"/>
                    <a:pt x="28" y="16"/>
                  </a:cubicBezTo>
                  <a:cubicBezTo>
                    <a:pt x="28" y="16"/>
                    <a:pt x="35" y="13"/>
                    <a:pt x="38" y="18"/>
                  </a:cubicBezTo>
                  <a:cubicBezTo>
                    <a:pt x="42" y="23"/>
                    <a:pt x="54" y="18"/>
                    <a:pt x="56" y="17"/>
                  </a:cubicBezTo>
                  <a:cubicBezTo>
                    <a:pt x="59" y="16"/>
                    <a:pt x="89" y="0"/>
                    <a:pt x="98" y="5"/>
                  </a:cubicBezTo>
                  <a:cubicBezTo>
                    <a:pt x="106" y="10"/>
                    <a:pt x="106" y="8"/>
                    <a:pt x="104" y="11"/>
                  </a:cubicBezTo>
                  <a:cubicBezTo>
                    <a:pt x="101" y="14"/>
                    <a:pt x="91" y="17"/>
                    <a:pt x="91" y="19"/>
                  </a:cubicBezTo>
                  <a:cubicBezTo>
                    <a:pt x="91" y="22"/>
                    <a:pt x="87" y="27"/>
                    <a:pt x="85" y="28"/>
                  </a:cubicBezTo>
                  <a:cubicBezTo>
                    <a:pt x="84" y="28"/>
                    <a:pt x="65" y="36"/>
                    <a:pt x="62" y="36"/>
                  </a:cubicBezTo>
                  <a:cubicBezTo>
                    <a:pt x="58" y="36"/>
                    <a:pt x="48" y="53"/>
                    <a:pt x="47" y="55"/>
                  </a:cubicBezTo>
                  <a:cubicBezTo>
                    <a:pt x="46" y="57"/>
                    <a:pt x="37" y="78"/>
                    <a:pt x="36" y="79"/>
                  </a:cubicBezTo>
                  <a:cubicBezTo>
                    <a:pt x="35" y="79"/>
                    <a:pt x="32" y="89"/>
                    <a:pt x="32" y="90"/>
                  </a:cubicBezTo>
                  <a:cubicBezTo>
                    <a:pt x="32" y="91"/>
                    <a:pt x="27" y="100"/>
                    <a:pt x="27" y="100"/>
                  </a:cubicBezTo>
                  <a:lnTo>
                    <a:pt x="19" y="113"/>
                  </a:lnTo>
                  <a:lnTo>
                    <a:pt x="0" y="116"/>
                  </a:lnTo>
                  <a:close/>
                </a:path>
              </a:pathLst>
            </a:custGeom>
            <a:solidFill>
              <a:srgbClr val="F4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2" name="Freeform 199"/>
            <p:cNvSpPr>
              <a:spLocks/>
            </p:cNvSpPr>
            <p:nvPr/>
          </p:nvSpPr>
          <p:spPr bwMode="auto">
            <a:xfrm>
              <a:off x="3717" y="2007"/>
              <a:ext cx="392" cy="705"/>
            </a:xfrm>
            <a:custGeom>
              <a:avLst/>
              <a:gdLst>
                <a:gd name="T0" fmla="*/ 0 w 45"/>
                <a:gd name="T1" fmla="*/ 2147483647 h 81"/>
                <a:gd name="T2" fmla="*/ 2147483647 w 45"/>
                <a:gd name="T3" fmla="*/ 2147483647 h 81"/>
                <a:gd name="T4" fmla="*/ 2147483647 w 45"/>
                <a:gd name="T5" fmla="*/ 2147483647 h 81"/>
                <a:gd name="T6" fmla="*/ 2147483647 w 45"/>
                <a:gd name="T7" fmla="*/ 2147483647 h 81"/>
                <a:gd name="T8" fmla="*/ 2147483647 w 45"/>
                <a:gd name="T9" fmla="*/ 2147483647 h 81"/>
                <a:gd name="T10" fmla="*/ 2147483647 w 45"/>
                <a:gd name="T11" fmla="*/ 2147483647 h 81"/>
                <a:gd name="T12" fmla="*/ 2147483647 w 45"/>
                <a:gd name="T13" fmla="*/ 2147483647 h 81"/>
                <a:gd name="T14" fmla="*/ 2147483647 w 45"/>
                <a:gd name="T15" fmla="*/ 2147483647 h 81"/>
                <a:gd name="T16" fmla="*/ 2147483647 w 45"/>
                <a:gd name="T17" fmla="*/ 2147483647 h 81"/>
                <a:gd name="T18" fmla="*/ 2147483647 w 45"/>
                <a:gd name="T19" fmla="*/ 2147483647 h 81"/>
                <a:gd name="T20" fmla="*/ 2147483647 w 45"/>
                <a:gd name="T21" fmla="*/ 2147483647 h 81"/>
                <a:gd name="T22" fmla="*/ 2147483647 w 45"/>
                <a:gd name="T23" fmla="*/ 2147483647 h 81"/>
                <a:gd name="T24" fmla="*/ 2147483647 w 45"/>
                <a:gd name="T25" fmla="*/ 2147483647 h 81"/>
                <a:gd name="T26" fmla="*/ 2147483647 w 45"/>
                <a:gd name="T27" fmla="*/ 2147483647 h 81"/>
                <a:gd name="T28" fmla="*/ 2147483647 w 45"/>
                <a:gd name="T29" fmla="*/ 2147483647 h 81"/>
                <a:gd name="T30" fmla="*/ 2147483647 w 45"/>
                <a:gd name="T31" fmla="*/ 2147483647 h 81"/>
                <a:gd name="T32" fmla="*/ 2147483647 w 45"/>
                <a:gd name="T33" fmla="*/ 2147483647 h 81"/>
                <a:gd name="T34" fmla="*/ 0 w 45"/>
                <a:gd name="T35" fmla="*/ 2147483647 h 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"/>
                <a:gd name="T55" fmla="*/ 0 h 81"/>
                <a:gd name="T56" fmla="*/ 45 w 45"/>
                <a:gd name="T57" fmla="*/ 81 h 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" h="81">
                  <a:moveTo>
                    <a:pt x="0" y="81"/>
                  </a:moveTo>
                  <a:cubicBezTo>
                    <a:pt x="0" y="81"/>
                    <a:pt x="3" y="69"/>
                    <a:pt x="5" y="69"/>
                  </a:cubicBezTo>
                  <a:cubicBezTo>
                    <a:pt x="7" y="68"/>
                    <a:pt x="14" y="53"/>
                    <a:pt x="15" y="50"/>
                  </a:cubicBezTo>
                  <a:cubicBezTo>
                    <a:pt x="17" y="48"/>
                    <a:pt x="26" y="16"/>
                    <a:pt x="27" y="14"/>
                  </a:cubicBezTo>
                  <a:cubicBezTo>
                    <a:pt x="29" y="11"/>
                    <a:pt x="30" y="9"/>
                    <a:pt x="32" y="8"/>
                  </a:cubicBezTo>
                  <a:cubicBezTo>
                    <a:pt x="33" y="8"/>
                    <a:pt x="36" y="7"/>
                    <a:pt x="37" y="6"/>
                  </a:cubicBezTo>
                  <a:cubicBezTo>
                    <a:pt x="38" y="6"/>
                    <a:pt x="40" y="1"/>
                    <a:pt x="41" y="1"/>
                  </a:cubicBezTo>
                  <a:cubicBezTo>
                    <a:pt x="41" y="1"/>
                    <a:pt x="45" y="0"/>
                    <a:pt x="45" y="2"/>
                  </a:cubicBezTo>
                  <a:cubicBezTo>
                    <a:pt x="45" y="4"/>
                    <a:pt x="43" y="10"/>
                    <a:pt x="42" y="10"/>
                  </a:cubicBezTo>
                  <a:cubicBezTo>
                    <a:pt x="42" y="10"/>
                    <a:pt x="36" y="18"/>
                    <a:pt x="35" y="18"/>
                  </a:cubicBezTo>
                  <a:cubicBezTo>
                    <a:pt x="34" y="19"/>
                    <a:pt x="36" y="22"/>
                    <a:pt x="35" y="23"/>
                  </a:cubicBezTo>
                  <a:cubicBezTo>
                    <a:pt x="34" y="24"/>
                    <a:pt x="27" y="41"/>
                    <a:pt x="26" y="41"/>
                  </a:cubicBezTo>
                  <a:cubicBezTo>
                    <a:pt x="25" y="41"/>
                    <a:pt x="26" y="44"/>
                    <a:pt x="26" y="44"/>
                  </a:cubicBezTo>
                  <a:cubicBezTo>
                    <a:pt x="26" y="44"/>
                    <a:pt x="26" y="50"/>
                    <a:pt x="24" y="50"/>
                  </a:cubicBezTo>
                  <a:cubicBezTo>
                    <a:pt x="23" y="51"/>
                    <a:pt x="20" y="53"/>
                    <a:pt x="20" y="54"/>
                  </a:cubicBezTo>
                  <a:cubicBezTo>
                    <a:pt x="19" y="54"/>
                    <a:pt x="10" y="72"/>
                    <a:pt x="10" y="72"/>
                  </a:cubicBezTo>
                  <a:lnTo>
                    <a:pt x="8" y="80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3" name="Freeform 200"/>
            <p:cNvSpPr>
              <a:spLocks/>
            </p:cNvSpPr>
            <p:nvPr/>
          </p:nvSpPr>
          <p:spPr bwMode="auto">
            <a:xfrm>
              <a:off x="4092" y="1815"/>
              <a:ext cx="322" cy="174"/>
            </a:xfrm>
            <a:custGeom>
              <a:avLst/>
              <a:gdLst>
                <a:gd name="T0" fmla="*/ 2147483647 w 37"/>
                <a:gd name="T1" fmla="*/ 2147483647 h 20"/>
                <a:gd name="T2" fmla="*/ 2147483647 w 37"/>
                <a:gd name="T3" fmla="*/ 2147483647 h 20"/>
                <a:gd name="T4" fmla="*/ 2147483647 w 37"/>
                <a:gd name="T5" fmla="*/ 2147483647 h 20"/>
                <a:gd name="T6" fmla="*/ 2147483647 w 37"/>
                <a:gd name="T7" fmla="*/ 2147483647 h 20"/>
                <a:gd name="T8" fmla="*/ 2147483647 w 37"/>
                <a:gd name="T9" fmla="*/ 2147483647 h 20"/>
                <a:gd name="T10" fmla="*/ 2147483647 w 37"/>
                <a:gd name="T11" fmla="*/ 2147483647 h 20"/>
                <a:gd name="T12" fmla="*/ 2147483647 w 37"/>
                <a:gd name="T13" fmla="*/ 2147483647 h 20"/>
                <a:gd name="T14" fmla="*/ 2147483647 w 37"/>
                <a:gd name="T15" fmla="*/ 2147483647 h 20"/>
                <a:gd name="T16" fmla="*/ 2147483647 w 37"/>
                <a:gd name="T17" fmla="*/ 2147483647 h 20"/>
                <a:gd name="T18" fmla="*/ 2147483647 w 37"/>
                <a:gd name="T19" fmla="*/ 2147483647 h 20"/>
                <a:gd name="T20" fmla="*/ 2147483647 w 37"/>
                <a:gd name="T21" fmla="*/ 2147483647 h 20"/>
                <a:gd name="T22" fmla="*/ 2147483647 w 37"/>
                <a:gd name="T23" fmla="*/ 2147483647 h 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"/>
                <a:gd name="T37" fmla="*/ 0 h 20"/>
                <a:gd name="T38" fmla="*/ 37 w 37"/>
                <a:gd name="T39" fmla="*/ 20 h 2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" h="20">
                  <a:moveTo>
                    <a:pt x="5" y="13"/>
                  </a:moveTo>
                  <a:lnTo>
                    <a:pt x="11" y="11"/>
                  </a:lnTo>
                  <a:lnTo>
                    <a:pt x="14" y="7"/>
                  </a:lnTo>
                  <a:lnTo>
                    <a:pt x="21" y="5"/>
                  </a:lnTo>
                  <a:cubicBezTo>
                    <a:pt x="21" y="5"/>
                    <a:pt x="25" y="2"/>
                    <a:pt x="26" y="1"/>
                  </a:cubicBezTo>
                  <a:cubicBezTo>
                    <a:pt x="27" y="0"/>
                    <a:pt x="37" y="2"/>
                    <a:pt x="36" y="4"/>
                  </a:cubicBezTo>
                  <a:cubicBezTo>
                    <a:pt x="36" y="7"/>
                    <a:pt x="34" y="8"/>
                    <a:pt x="34" y="8"/>
                  </a:cubicBezTo>
                  <a:cubicBezTo>
                    <a:pt x="34" y="8"/>
                    <a:pt x="28" y="11"/>
                    <a:pt x="26" y="11"/>
                  </a:cubicBezTo>
                  <a:cubicBezTo>
                    <a:pt x="25" y="10"/>
                    <a:pt x="23" y="13"/>
                    <a:pt x="23" y="13"/>
                  </a:cubicBezTo>
                  <a:cubicBezTo>
                    <a:pt x="23" y="13"/>
                    <a:pt x="4" y="20"/>
                    <a:pt x="3" y="19"/>
                  </a:cubicBezTo>
                  <a:cubicBezTo>
                    <a:pt x="2" y="19"/>
                    <a:pt x="0" y="19"/>
                    <a:pt x="1" y="18"/>
                  </a:cubicBezTo>
                  <a:cubicBezTo>
                    <a:pt x="1" y="17"/>
                    <a:pt x="4" y="13"/>
                    <a:pt x="5" y="13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4" name="Rectangle 201"/>
            <p:cNvSpPr>
              <a:spLocks noChangeArrowheads="1"/>
            </p:cNvSpPr>
            <p:nvPr/>
          </p:nvSpPr>
          <p:spPr bwMode="auto">
            <a:xfrm>
              <a:off x="4771" y="2555"/>
              <a:ext cx="557" cy="2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695" name="Freeform 202"/>
            <p:cNvSpPr>
              <a:spLocks noEditPoints="1"/>
            </p:cNvSpPr>
            <p:nvPr/>
          </p:nvSpPr>
          <p:spPr bwMode="auto">
            <a:xfrm>
              <a:off x="3395" y="1145"/>
              <a:ext cx="2229" cy="113"/>
            </a:xfrm>
            <a:custGeom>
              <a:avLst/>
              <a:gdLst>
                <a:gd name="T0" fmla="*/ 2147483647 w 256"/>
                <a:gd name="T1" fmla="*/ 2147483647 h 13"/>
                <a:gd name="T2" fmla="*/ 2147483647 w 256"/>
                <a:gd name="T3" fmla="*/ 2147483647 h 13"/>
                <a:gd name="T4" fmla="*/ 2147483647 w 256"/>
                <a:gd name="T5" fmla="*/ 2147483647 h 13"/>
                <a:gd name="T6" fmla="*/ 2147483647 w 256"/>
                <a:gd name="T7" fmla="*/ 2147483647 h 13"/>
                <a:gd name="T8" fmla="*/ 2147483647 w 256"/>
                <a:gd name="T9" fmla="*/ 2147483647 h 13"/>
                <a:gd name="T10" fmla="*/ 2147483647 w 256"/>
                <a:gd name="T11" fmla="*/ 2147483647 h 13"/>
                <a:gd name="T12" fmla="*/ 2147483647 w 256"/>
                <a:gd name="T13" fmla="*/ 2147483647 h 13"/>
                <a:gd name="T14" fmla="*/ 0 w 256"/>
                <a:gd name="T15" fmla="*/ 2147483647 h 13"/>
                <a:gd name="T16" fmla="*/ 2147483647 w 256"/>
                <a:gd name="T17" fmla="*/ 2147483647 h 13"/>
                <a:gd name="T18" fmla="*/ 2147483647 w 256"/>
                <a:gd name="T19" fmla="*/ 2147483647 h 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6"/>
                <a:gd name="T31" fmla="*/ 0 h 13"/>
                <a:gd name="T32" fmla="*/ 256 w 256"/>
                <a:gd name="T33" fmla="*/ 13 h 1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6" h="13">
                  <a:moveTo>
                    <a:pt x="256" y="8"/>
                  </a:moveTo>
                  <a:cubicBezTo>
                    <a:pt x="219" y="3"/>
                    <a:pt x="168" y="1"/>
                    <a:pt x="121" y="2"/>
                  </a:cubicBezTo>
                  <a:lnTo>
                    <a:pt x="120" y="1"/>
                  </a:lnTo>
                  <a:cubicBezTo>
                    <a:pt x="168" y="0"/>
                    <a:pt x="219" y="2"/>
                    <a:pt x="256" y="7"/>
                  </a:cubicBezTo>
                  <a:lnTo>
                    <a:pt x="256" y="8"/>
                  </a:lnTo>
                  <a:close/>
                  <a:moveTo>
                    <a:pt x="121" y="2"/>
                  </a:moveTo>
                  <a:cubicBezTo>
                    <a:pt x="73" y="3"/>
                    <a:pt x="28" y="7"/>
                    <a:pt x="1" y="13"/>
                  </a:cubicBezTo>
                  <a:lnTo>
                    <a:pt x="0" y="11"/>
                  </a:lnTo>
                  <a:cubicBezTo>
                    <a:pt x="27" y="5"/>
                    <a:pt x="73" y="2"/>
                    <a:pt x="120" y="1"/>
                  </a:cubicBezTo>
                  <a:lnTo>
                    <a:pt x="121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6" name="Freeform 203"/>
            <p:cNvSpPr>
              <a:spLocks/>
            </p:cNvSpPr>
            <p:nvPr/>
          </p:nvSpPr>
          <p:spPr bwMode="auto">
            <a:xfrm>
              <a:off x="3526" y="2033"/>
              <a:ext cx="61" cy="26"/>
            </a:xfrm>
            <a:custGeom>
              <a:avLst/>
              <a:gdLst>
                <a:gd name="T0" fmla="*/ 52 w 61"/>
                <a:gd name="T1" fmla="*/ 0 h 26"/>
                <a:gd name="T2" fmla="*/ 61 w 61"/>
                <a:gd name="T3" fmla="*/ 9 h 26"/>
                <a:gd name="T4" fmla="*/ 0 w 61"/>
                <a:gd name="T5" fmla="*/ 26 h 26"/>
                <a:gd name="T6" fmla="*/ 0 w 61"/>
                <a:gd name="T7" fmla="*/ 9 h 26"/>
                <a:gd name="T8" fmla="*/ 52 w 61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26"/>
                <a:gd name="T17" fmla="*/ 61 w 61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26">
                  <a:moveTo>
                    <a:pt x="52" y="0"/>
                  </a:moveTo>
                  <a:lnTo>
                    <a:pt x="61" y="9"/>
                  </a:lnTo>
                  <a:lnTo>
                    <a:pt x="0" y="26"/>
                  </a:lnTo>
                  <a:lnTo>
                    <a:pt x="0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7" name="Freeform 204"/>
            <p:cNvSpPr>
              <a:spLocks/>
            </p:cNvSpPr>
            <p:nvPr/>
          </p:nvSpPr>
          <p:spPr bwMode="auto">
            <a:xfrm>
              <a:off x="3613" y="2016"/>
              <a:ext cx="61" cy="26"/>
            </a:xfrm>
            <a:custGeom>
              <a:avLst/>
              <a:gdLst>
                <a:gd name="T0" fmla="*/ 61 w 61"/>
                <a:gd name="T1" fmla="*/ 0 h 26"/>
                <a:gd name="T2" fmla="*/ 61 w 61"/>
                <a:gd name="T3" fmla="*/ 8 h 26"/>
                <a:gd name="T4" fmla="*/ 8 w 61"/>
                <a:gd name="T5" fmla="*/ 26 h 26"/>
                <a:gd name="T6" fmla="*/ 0 w 61"/>
                <a:gd name="T7" fmla="*/ 8 h 26"/>
                <a:gd name="T8" fmla="*/ 61 w 61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26"/>
                <a:gd name="T17" fmla="*/ 61 w 61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26">
                  <a:moveTo>
                    <a:pt x="61" y="0"/>
                  </a:moveTo>
                  <a:lnTo>
                    <a:pt x="61" y="8"/>
                  </a:lnTo>
                  <a:lnTo>
                    <a:pt x="8" y="26"/>
                  </a:lnTo>
                  <a:lnTo>
                    <a:pt x="0" y="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8" name="Freeform 205"/>
            <p:cNvSpPr>
              <a:spLocks/>
            </p:cNvSpPr>
            <p:nvPr/>
          </p:nvSpPr>
          <p:spPr bwMode="auto">
            <a:xfrm>
              <a:off x="3709" y="2007"/>
              <a:ext cx="60" cy="17"/>
            </a:xfrm>
            <a:custGeom>
              <a:avLst/>
              <a:gdLst>
                <a:gd name="T0" fmla="*/ 52 w 60"/>
                <a:gd name="T1" fmla="*/ 0 h 17"/>
                <a:gd name="T2" fmla="*/ 17 w 60"/>
                <a:gd name="T3" fmla="*/ 0 h 17"/>
                <a:gd name="T4" fmla="*/ 0 w 60"/>
                <a:gd name="T5" fmla="*/ 0 h 17"/>
                <a:gd name="T6" fmla="*/ 0 w 60"/>
                <a:gd name="T7" fmla="*/ 17 h 17"/>
                <a:gd name="T8" fmla="*/ 17 w 60"/>
                <a:gd name="T9" fmla="*/ 9 h 17"/>
                <a:gd name="T10" fmla="*/ 60 w 60"/>
                <a:gd name="T11" fmla="*/ 9 h 17"/>
                <a:gd name="T12" fmla="*/ 52 w 60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17"/>
                <a:gd name="T23" fmla="*/ 60 w 60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17">
                  <a:moveTo>
                    <a:pt x="52" y="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17" y="9"/>
                  </a:lnTo>
                  <a:lnTo>
                    <a:pt x="60" y="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9" name="Freeform 206"/>
            <p:cNvSpPr>
              <a:spLocks/>
            </p:cNvSpPr>
            <p:nvPr/>
          </p:nvSpPr>
          <p:spPr bwMode="auto">
            <a:xfrm>
              <a:off x="3796" y="1989"/>
              <a:ext cx="61" cy="18"/>
            </a:xfrm>
            <a:custGeom>
              <a:avLst/>
              <a:gdLst>
                <a:gd name="T0" fmla="*/ 61 w 61"/>
                <a:gd name="T1" fmla="*/ 0 h 18"/>
                <a:gd name="T2" fmla="*/ 61 w 61"/>
                <a:gd name="T3" fmla="*/ 18 h 18"/>
                <a:gd name="T4" fmla="*/ 8 w 61"/>
                <a:gd name="T5" fmla="*/ 18 h 18"/>
                <a:gd name="T6" fmla="*/ 0 w 61"/>
                <a:gd name="T7" fmla="*/ 9 h 18"/>
                <a:gd name="T8" fmla="*/ 61 w 61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8"/>
                <a:gd name="T17" fmla="*/ 61 w 6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8">
                  <a:moveTo>
                    <a:pt x="61" y="0"/>
                  </a:moveTo>
                  <a:lnTo>
                    <a:pt x="61" y="18"/>
                  </a:lnTo>
                  <a:lnTo>
                    <a:pt x="8" y="18"/>
                  </a:lnTo>
                  <a:lnTo>
                    <a:pt x="0" y="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0" name="Freeform 207"/>
            <p:cNvSpPr>
              <a:spLocks/>
            </p:cNvSpPr>
            <p:nvPr/>
          </p:nvSpPr>
          <p:spPr bwMode="auto">
            <a:xfrm>
              <a:off x="3891" y="1981"/>
              <a:ext cx="61" cy="17"/>
            </a:xfrm>
            <a:custGeom>
              <a:avLst/>
              <a:gdLst>
                <a:gd name="T0" fmla="*/ 61 w 61"/>
                <a:gd name="T1" fmla="*/ 0 h 17"/>
                <a:gd name="T2" fmla="*/ 61 w 61"/>
                <a:gd name="T3" fmla="*/ 17 h 17"/>
                <a:gd name="T4" fmla="*/ 0 w 61"/>
                <a:gd name="T5" fmla="*/ 17 h 17"/>
                <a:gd name="T6" fmla="*/ 0 w 61"/>
                <a:gd name="T7" fmla="*/ 8 h 17"/>
                <a:gd name="T8" fmla="*/ 61 w 6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7"/>
                <a:gd name="T17" fmla="*/ 61 w 6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7">
                  <a:moveTo>
                    <a:pt x="61" y="0"/>
                  </a:moveTo>
                  <a:lnTo>
                    <a:pt x="61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1" name="Freeform 208"/>
            <p:cNvSpPr>
              <a:spLocks/>
            </p:cNvSpPr>
            <p:nvPr/>
          </p:nvSpPr>
          <p:spPr bwMode="auto">
            <a:xfrm>
              <a:off x="3987" y="1981"/>
              <a:ext cx="61" cy="8"/>
            </a:xfrm>
            <a:custGeom>
              <a:avLst/>
              <a:gdLst>
                <a:gd name="T0" fmla="*/ 52 w 61"/>
                <a:gd name="T1" fmla="*/ 0 h 8"/>
                <a:gd name="T2" fmla="*/ 61 w 61"/>
                <a:gd name="T3" fmla="*/ 8 h 8"/>
                <a:gd name="T4" fmla="*/ 0 w 61"/>
                <a:gd name="T5" fmla="*/ 8 h 8"/>
                <a:gd name="T6" fmla="*/ 0 w 61"/>
                <a:gd name="T7" fmla="*/ 0 h 8"/>
                <a:gd name="T8" fmla="*/ 52 w 61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8"/>
                <a:gd name="T17" fmla="*/ 61 w 6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8">
                  <a:moveTo>
                    <a:pt x="52" y="0"/>
                  </a:moveTo>
                  <a:lnTo>
                    <a:pt x="61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2" name="Freeform 209"/>
            <p:cNvSpPr>
              <a:spLocks/>
            </p:cNvSpPr>
            <p:nvPr/>
          </p:nvSpPr>
          <p:spPr bwMode="auto">
            <a:xfrm>
              <a:off x="4074" y="1972"/>
              <a:ext cx="61" cy="17"/>
            </a:xfrm>
            <a:custGeom>
              <a:avLst/>
              <a:gdLst>
                <a:gd name="T0" fmla="*/ 61 w 61"/>
                <a:gd name="T1" fmla="*/ 0 h 17"/>
                <a:gd name="T2" fmla="*/ 61 w 61"/>
                <a:gd name="T3" fmla="*/ 9 h 17"/>
                <a:gd name="T4" fmla="*/ 9 w 61"/>
                <a:gd name="T5" fmla="*/ 17 h 17"/>
                <a:gd name="T6" fmla="*/ 0 w 61"/>
                <a:gd name="T7" fmla="*/ 0 h 17"/>
                <a:gd name="T8" fmla="*/ 61 w 6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7"/>
                <a:gd name="T17" fmla="*/ 61 w 6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7">
                  <a:moveTo>
                    <a:pt x="61" y="0"/>
                  </a:moveTo>
                  <a:lnTo>
                    <a:pt x="61" y="9"/>
                  </a:lnTo>
                  <a:lnTo>
                    <a:pt x="9" y="17"/>
                  </a:lnTo>
                  <a:lnTo>
                    <a:pt x="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3" name="Freeform 210"/>
            <p:cNvSpPr>
              <a:spLocks/>
            </p:cNvSpPr>
            <p:nvPr/>
          </p:nvSpPr>
          <p:spPr bwMode="auto">
            <a:xfrm>
              <a:off x="4170" y="1963"/>
              <a:ext cx="61" cy="18"/>
            </a:xfrm>
            <a:custGeom>
              <a:avLst/>
              <a:gdLst>
                <a:gd name="T0" fmla="*/ 61 w 61"/>
                <a:gd name="T1" fmla="*/ 0 h 18"/>
                <a:gd name="T2" fmla="*/ 43 w 61"/>
                <a:gd name="T3" fmla="*/ 0 h 18"/>
                <a:gd name="T4" fmla="*/ 0 w 61"/>
                <a:gd name="T5" fmla="*/ 9 h 18"/>
                <a:gd name="T6" fmla="*/ 0 w 61"/>
                <a:gd name="T7" fmla="*/ 18 h 18"/>
                <a:gd name="T8" fmla="*/ 43 w 61"/>
                <a:gd name="T9" fmla="*/ 18 h 18"/>
                <a:gd name="T10" fmla="*/ 61 w 61"/>
                <a:gd name="T11" fmla="*/ 18 h 18"/>
                <a:gd name="T12" fmla="*/ 61 w 61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18"/>
                <a:gd name="T23" fmla="*/ 61 w 6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18">
                  <a:moveTo>
                    <a:pt x="61" y="0"/>
                  </a:moveTo>
                  <a:lnTo>
                    <a:pt x="43" y="0"/>
                  </a:lnTo>
                  <a:lnTo>
                    <a:pt x="0" y="9"/>
                  </a:lnTo>
                  <a:lnTo>
                    <a:pt x="0" y="18"/>
                  </a:lnTo>
                  <a:lnTo>
                    <a:pt x="43" y="18"/>
                  </a:lnTo>
                  <a:lnTo>
                    <a:pt x="61" y="18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4" name="Freeform 211"/>
            <p:cNvSpPr>
              <a:spLocks/>
            </p:cNvSpPr>
            <p:nvPr/>
          </p:nvSpPr>
          <p:spPr bwMode="auto">
            <a:xfrm>
              <a:off x="4266" y="1963"/>
              <a:ext cx="61" cy="18"/>
            </a:xfrm>
            <a:custGeom>
              <a:avLst/>
              <a:gdLst>
                <a:gd name="T0" fmla="*/ 52 w 61"/>
                <a:gd name="T1" fmla="*/ 0 h 18"/>
                <a:gd name="T2" fmla="*/ 61 w 61"/>
                <a:gd name="T3" fmla="*/ 18 h 18"/>
                <a:gd name="T4" fmla="*/ 0 w 61"/>
                <a:gd name="T5" fmla="*/ 18 h 18"/>
                <a:gd name="T6" fmla="*/ 0 w 61"/>
                <a:gd name="T7" fmla="*/ 0 h 18"/>
                <a:gd name="T8" fmla="*/ 52 w 61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8"/>
                <a:gd name="T17" fmla="*/ 61 w 6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8">
                  <a:moveTo>
                    <a:pt x="52" y="0"/>
                  </a:moveTo>
                  <a:lnTo>
                    <a:pt x="61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5" name="Rectangle 212"/>
            <p:cNvSpPr>
              <a:spLocks noChangeArrowheads="1"/>
            </p:cNvSpPr>
            <p:nvPr/>
          </p:nvSpPr>
          <p:spPr bwMode="auto">
            <a:xfrm>
              <a:off x="4361" y="1963"/>
              <a:ext cx="53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06" name="Freeform 213"/>
            <p:cNvSpPr>
              <a:spLocks/>
            </p:cNvSpPr>
            <p:nvPr/>
          </p:nvSpPr>
          <p:spPr bwMode="auto">
            <a:xfrm>
              <a:off x="4448" y="1963"/>
              <a:ext cx="61" cy="9"/>
            </a:xfrm>
            <a:custGeom>
              <a:avLst/>
              <a:gdLst>
                <a:gd name="T0" fmla="*/ 61 w 61"/>
                <a:gd name="T1" fmla="*/ 0 h 9"/>
                <a:gd name="T2" fmla="*/ 44 w 61"/>
                <a:gd name="T3" fmla="*/ 0 h 9"/>
                <a:gd name="T4" fmla="*/ 0 w 61"/>
                <a:gd name="T5" fmla="*/ 0 h 9"/>
                <a:gd name="T6" fmla="*/ 0 w 61"/>
                <a:gd name="T7" fmla="*/ 9 h 9"/>
                <a:gd name="T8" fmla="*/ 44 w 61"/>
                <a:gd name="T9" fmla="*/ 9 h 9"/>
                <a:gd name="T10" fmla="*/ 61 w 61"/>
                <a:gd name="T11" fmla="*/ 9 h 9"/>
                <a:gd name="T12" fmla="*/ 61 w 61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9"/>
                <a:gd name="T23" fmla="*/ 61 w 61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9">
                  <a:moveTo>
                    <a:pt x="61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44" y="9"/>
                  </a:lnTo>
                  <a:lnTo>
                    <a:pt x="61" y="9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7" name="Rectangle 214"/>
            <p:cNvSpPr>
              <a:spLocks noChangeArrowheads="1"/>
            </p:cNvSpPr>
            <p:nvPr/>
          </p:nvSpPr>
          <p:spPr bwMode="auto">
            <a:xfrm>
              <a:off x="4544" y="1963"/>
              <a:ext cx="61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08" name="Rectangle 215"/>
            <p:cNvSpPr>
              <a:spLocks noChangeArrowheads="1"/>
            </p:cNvSpPr>
            <p:nvPr/>
          </p:nvSpPr>
          <p:spPr bwMode="auto">
            <a:xfrm>
              <a:off x="4640" y="1963"/>
              <a:ext cx="52" cy="1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09" name="Freeform 216"/>
            <p:cNvSpPr>
              <a:spLocks/>
            </p:cNvSpPr>
            <p:nvPr/>
          </p:nvSpPr>
          <p:spPr bwMode="auto">
            <a:xfrm>
              <a:off x="4727" y="1963"/>
              <a:ext cx="61" cy="18"/>
            </a:xfrm>
            <a:custGeom>
              <a:avLst/>
              <a:gdLst>
                <a:gd name="T0" fmla="*/ 61 w 61"/>
                <a:gd name="T1" fmla="*/ 9 h 18"/>
                <a:gd name="T2" fmla="*/ 44 w 61"/>
                <a:gd name="T3" fmla="*/ 0 h 18"/>
                <a:gd name="T4" fmla="*/ 0 w 61"/>
                <a:gd name="T5" fmla="*/ 0 h 18"/>
                <a:gd name="T6" fmla="*/ 0 w 61"/>
                <a:gd name="T7" fmla="*/ 18 h 18"/>
                <a:gd name="T8" fmla="*/ 44 w 61"/>
                <a:gd name="T9" fmla="*/ 18 h 18"/>
                <a:gd name="T10" fmla="*/ 61 w 61"/>
                <a:gd name="T11" fmla="*/ 18 h 18"/>
                <a:gd name="T12" fmla="*/ 61 w 61"/>
                <a:gd name="T13" fmla="*/ 9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18"/>
                <a:gd name="T23" fmla="*/ 61 w 61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18">
                  <a:moveTo>
                    <a:pt x="61" y="9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44" y="18"/>
                  </a:lnTo>
                  <a:lnTo>
                    <a:pt x="61" y="18"/>
                  </a:lnTo>
                  <a:lnTo>
                    <a:pt x="61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0" name="Freeform 217"/>
            <p:cNvSpPr>
              <a:spLocks/>
            </p:cNvSpPr>
            <p:nvPr/>
          </p:nvSpPr>
          <p:spPr bwMode="auto">
            <a:xfrm>
              <a:off x="4823" y="1972"/>
              <a:ext cx="61" cy="17"/>
            </a:xfrm>
            <a:custGeom>
              <a:avLst/>
              <a:gdLst>
                <a:gd name="T0" fmla="*/ 61 w 61"/>
                <a:gd name="T1" fmla="*/ 0 h 17"/>
                <a:gd name="T2" fmla="*/ 61 w 61"/>
                <a:gd name="T3" fmla="*/ 17 h 17"/>
                <a:gd name="T4" fmla="*/ 0 w 61"/>
                <a:gd name="T5" fmla="*/ 9 h 17"/>
                <a:gd name="T6" fmla="*/ 0 w 61"/>
                <a:gd name="T7" fmla="*/ 0 h 17"/>
                <a:gd name="T8" fmla="*/ 61 w 61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7"/>
                <a:gd name="T17" fmla="*/ 61 w 61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7">
                  <a:moveTo>
                    <a:pt x="61" y="0"/>
                  </a:moveTo>
                  <a:lnTo>
                    <a:pt x="61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1" name="Freeform 218"/>
            <p:cNvSpPr>
              <a:spLocks/>
            </p:cNvSpPr>
            <p:nvPr/>
          </p:nvSpPr>
          <p:spPr bwMode="auto">
            <a:xfrm>
              <a:off x="4919" y="1972"/>
              <a:ext cx="52" cy="17"/>
            </a:xfrm>
            <a:custGeom>
              <a:avLst/>
              <a:gdLst>
                <a:gd name="T0" fmla="*/ 52 w 52"/>
                <a:gd name="T1" fmla="*/ 9 h 17"/>
                <a:gd name="T2" fmla="*/ 52 w 52"/>
                <a:gd name="T3" fmla="*/ 17 h 17"/>
                <a:gd name="T4" fmla="*/ 0 w 52"/>
                <a:gd name="T5" fmla="*/ 17 h 17"/>
                <a:gd name="T6" fmla="*/ 0 w 52"/>
                <a:gd name="T7" fmla="*/ 0 h 17"/>
                <a:gd name="T8" fmla="*/ 52 w 52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17"/>
                <a:gd name="T17" fmla="*/ 52 w 52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17">
                  <a:moveTo>
                    <a:pt x="52" y="9"/>
                  </a:moveTo>
                  <a:lnTo>
                    <a:pt x="52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2" name="Freeform 219"/>
            <p:cNvSpPr>
              <a:spLocks/>
            </p:cNvSpPr>
            <p:nvPr/>
          </p:nvSpPr>
          <p:spPr bwMode="auto">
            <a:xfrm>
              <a:off x="5006" y="1981"/>
              <a:ext cx="61" cy="17"/>
            </a:xfrm>
            <a:custGeom>
              <a:avLst/>
              <a:gdLst>
                <a:gd name="T0" fmla="*/ 61 w 61"/>
                <a:gd name="T1" fmla="*/ 8 h 17"/>
                <a:gd name="T2" fmla="*/ 26 w 61"/>
                <a:gd name="T3" fmla="*/ 0 h 17"/>
                <a:gd name="T4" fmla="*/ 0 w 61"/>
                <a:gd name="T5" fmla="*/ 0 h 17"/>
                <a:gd name="T6" fmla="*/ 0 w 61"/>
                <a:gd name="T7" fmla="*/ 8 h 17"/>
                <a:gd name="T8" fmla="*/ 26 w 61"/>
                <a:gd name="T9" fmla="*/ 17 h 17"/>
                <a:gd name="T10" fmla="*/ 61 w 61"/>
                <a:gd name="T11" fmla="*/ 17 h 17"/>
                <a:gd name="T12" fmla="*/ 61 w 61"/>
                <a:gd name="T13" fmla="*/ 8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1"/>
                <a:gd name="T22" fmla="*/ 0 h 17"/>
                <a:gd name="T23" fmla="*/ 61 w 6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1" h="17">
                  <a:moveTo>
                    <a:pt x="61" y="8"/>
                  </a:moveTo>
                  <a:lnTo>
                    <a:pt x="26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26" y="17"/>
                  </a:lnTo>
                  <a:lnTo>
                    <a:pt x="61" y="17"/>
                  </a:lnTo>
                  <a:lnTo>
                    <a:pt x="61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3" name="Freeform 220"/>
            <p:cNvSpPr>
              <a:spLocks/>
            </p:cNvSpPr>
            <p:nvPr/>
          </p:nvSpPr>
          <p:spPr bwMode="auto">
            <a:xfrm>
              <a:off x="5101" y="1989"/>
              <a:ext cx="61" cy="18"/>
            </a:xfrm>
            <a:custGeom>
              <a:avLst/>
              <a:gdLst>
                <a:gd name="T0" fmla="*/ 61 w 61"/>
                <a:gd name="T1" fmla="*/ 9 h 18"/>
                <a:gd name="T2" fmla="*/ 61 w 61"/>
                <a:gd name="T3" fmla="*/ 18 h 18"/>
                <a:gd name="T4" fmla="*/ 0 w 61"/>
                <a:gd name="T5" fmla="*/ 9 h 18"/>
                <a:gd name="T6" fmla="*/ 0 w 61"/>
                <a:gd name="T7" fmla="*/ 0 h 18"/>
                <a:gd name="T8" fmla="*/ 61 w 61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18"/>
                <a:gd name="T17" fmla="*/ 61 w 61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18">
                  <a:moveTo>
                    <a:pt x="61" y="9"/>
                  </a:moveTo>
                  <a:lnTo>
                    <a:pt x="61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1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4" name="Freeform 221"/>
            <p:cNvSpPr>
              <a:spLocks/>
            </p:cNvSpPr>
            <p:nvPr/>
          </p:nvSpPr>
          <p:spPr bwMode="auto">
            <a:xfrm>
              <a:off x="5197" y="1998"/>
              <a:ext cx="52" cy="18"/>
            </a:xfrm>
            <a:custGeom>
              <a:avLst/>
              <a:gdLst>
                <a:gd name="T0" fmla="*/ 52 w 52"/>
                <a:gd name="T1" fmla="*/ 9 h 18"/>
                <a:gd name="T2" fmla="*/ 52 w 52"/>
                <a:gd name="T3" fmla="*/ 18 h 18"/>
                <a:gd name="T4" fmla="*/ 0 w 52"/>
                <a:gd name="T5" fmla="*/ 9 h 18"/>
                <a:gd name="T6" fmla="*/ 0 w 52"/>
                <a:gd name="T7" fmla="*/ 0 h 18"/>
                <a:gd name="T8" fmla="*/ 52 w 52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18"/>
                <a:gd name="T17" fmla="*/ 52 w 52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18">
                  <a:moveTo>
                    <a:pt x="52" y="9"/>
                  </a:moveTo>
                  <a:lnTo>
                    <a:pt x="52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5" name="Freeform 222"/>
            <p:cNvSpPr>
              <a:spLocks/>
            </p:cNvSpPr>
            <p:nvPr/>
          </p:nvSpPr>
          <p:spPr bwMode="auto">
            <a:xfrm>
              <a:off x="5284" y="2007"/>
              <a:ext cx="61" cy="26"/>
            </a:xfrm>
            <a:custGeom>
              <a:avLst/>
              <a:gdLst>
                <a:gd name="T0" fmla="*/ 61 w 61"/>
                <a:gd name="T1" fmla="*/ 9 h 26"/>
                <a:gd name="T2" fmla="*/ 61 w 61"/>
                <a:gd name="T3" fmla="*/ 26 h 26"/>
                <a:gd name="T4" fmla="*/ 0 w 61"/>
                <a:gd name="T5" fmla="*/ 17 h 26"/>
                <a:gd name="T6" fmla="*/ 0 w 61"/>
                <a:gd name="T7" fmla="*/ 0 h 26"/>
                <a:gd name="T8" fmla="*/ 61 w 61"/>
                <a:gd name="T9" fmla="*/ 9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1"/>
                <a:gd name="T16" fmla="*/ 0 h 26"/>
                <a:gd name="T17" fmla="*/ 61 w 61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1" h="26">
                  <a:moveTo>
                    <a:pt x="61" y="9"/>
                  </a:moveTo>
                  <a:lnTo>
                    <a:pt x="61" y="26"/>
                  </a:lnTo>
                  <a:lnTo>
                    <a:pt x="0" y="17"/>
                  </a:lnTo>
                  <a:lnTo>
                    <a:pt x="0" y="0"/>
                  </a:lnTo>
                  <a:lnTo>
                    <a:pt x="61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6" name="Freeform 223"/>
            <p:cNvSpPr>
              <a:spLocks/>
            </p:cNvSpPr>
            <p:nvPr/>
          </p:nvSpPr>
          <p:spPr bwMode="auto">
            <a:xfrm>
              <a:off x="5380" y="2024"/>
              <a:ext cx="52" cy="18"/>
            </a:xfrm>
            <a:custGeom>
              <a:avLst/>
              <a:gdLst>
                <a:gd name="T0" fmla="*/ 52 w 52"/>
                <a:gd name="T1" fmla="*/ 9 h 18"/>
                <a:gd name="T2" fmla="*/ 52 w 52"/>
                <a:gd name="T3" fmla="*/ 18 h 18"/>
                <a:gd name="T4" fmla="*/ 0 w 52"/>
                <a:gd name="T5" fmla="*/ 9 h 18"/>
                <a:gd name="T6" fmla="*/ 0 w 52"/>
                <a:gd name="T7" fmla="*/ 0 h 18"/>
                <a:gd name="T8" fmla="*/ 52 w 52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18"/>
                <a:gd name="T17" fmla="*/ 52 w 52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18">
                  <a:moveTo>
                    <a:pt x="52" y="9"/>
                  </a:moveTo>
                  <a:lnTo>
                    <a:pt x="52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52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7" name="Freeform 224"/>
            <p:cNvSpPr>
              <a:spLocks/>
            </p:cNvSpPr>
            <p:nvPr/>
          </p:nvSpPr>
          <p:spPr bwMode="auto">
            <a:xfrm>
              <a:off x="5467" y="2042"/>
              <a:ext cx="26" cy="17"/>
            </a:xfrm>
            <a:custGeom>
              <a:avLst/>
              <a:gdLst>
                <a:gd name="T0" fmla="*/ 26 w 26"/>
                <a:gd name="T1" fmla="*/ 0 h 17"/>
                <a:gd name="T2" fmla="*/ 0 w 26"/>
                <a:gd name="T3" fmla="*/ 0 h 17"/>
                <a:gd name="T4" fmla="*/ 0 w 26"/>
                <a:gd name="T5" fmla="*/ 8 h 17"/>
                <a:gd name="T6" fmla="*/ 26 w 26"/>
                <a:gd name="T7" fmla="*/ 17 h 17"/>
                <a:gd name="T8" fmla="*/ 26 w 2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17"/>
                <a:gd name="T17" fmla="*/ 26 w 2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17">
                  <a:moveTo>
                    <a:pt x="26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26" y="1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8" name="Freeform 225"/>
            <p:cNvSpPr>
              <a:spLocks/>
            </p:cNvSpPr>
            <p:nvPr/>
          </p:nvSpPr>
          <p:spPr bwMode="auto">
            <a:xfrm>
              <a:off x="4701" y="1650"/>
              <a:ext cx="43" cy="43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9" name="Freeform 226"/>
            <p:cNvSpPr>
              <a:spLocks/>
            </p:cNvSpPr>
            <p:nvPr/>
          </p:nvSpPr>
          <p:spPr bwMode="auto">
            <a:xfrm>
              <a:off x="3482" y="1746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8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0" name="Freeform 227"/>
            <p:cNvSpPr>
              <a:spLocks/>
            </p:cNvSpPr>
            <p:nvPr/>
          </p:nvSpPr>
          <p:spPr bwMode="auto">
            <a:xfrm>
              <a:off x="3500" y="1737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8 w 17"/>
                <a:gd name="T5" fmla="*/ 17 h 17"/>
                <a:gd name="T6" fmla="*/ 0 w 17"/>
                <a:gd name="T7" fmla="*/ 9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8" y="17"/>
                  </a:lnTo>
                  <a:lnTo>
                    <a:pt x="0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1" name="Freeform 228"/>
            <p:cNvSpPr>
              <a:spLocks/>
            </p:cNvSpPr>
            <p:nvPr/>
          </p:nvSpPr>
          <p:spPr bwMode="auto">
            <a:xfrm>
              <a:off x="3526" y="1737"/>
              <a:ext cx="17" cy="9"/>
            </a:xfrm>
            <a:custGeom>
              <a:avLst/>
              <a:gdLst>
                <a:gd name="T0" fmla="*/ 8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8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8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2" name="Freeform 229"/>
            <p:cNvSpPr>
              <a:spLocks/>
            </p:cNvSpPr>
            <p:nvPr/>
          </p:nvSpPr>
          <p:spPr bwMode="auto">
            <a:xfrm>
              <a:off x="3552" y="1728"/>
              <a:ext cx="9" cy="18"/>
            </a:xfrm>
            <a:custGeom>
              <a:avLst/>
              <a:gdLst>
                <a:gd name="T0" fmla="*/ 9 w 9"/>
                <a:gd name="T1" fmla="*/ 0 h 18"/>
                <a:gd name="T2" fmla="*/ 9 w 9"/>
                <a:gd name="T3" fmla="*/ 18 h 18"/>
                <a:gd name="T4" fmla="*/ 0 w 9"/>
                <a:gd name="T5" fmla="*/ 18 h 18"/>
                <a:gd name="T6" fmla="*/ 0 w 9"/>
                <a:gd name="T7" fmla="*/ 9 h 18"/>
                <a:gd name="T8" fmla="*/ 9 w 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0"/>
                  </a:moveTo>
                  <a:lnTo>
                    <a:pt x="9" y="18"/>
                  </a:lnTo>
                  <a:lnTo>
                    <a:pt x="0" y="18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" name="Freeform 230"/>
            <p:cNvSpPr>
              <a:spLocks/>
            </p:cNvSpPr>
            <p:nvPr/>
          </p:nvSpPr>
          <p:spPr bwMode="auto">
            <a:xfrm>
              <a:off x="3569" y="1728"/>
              <a:ext cx="18" cy="9"/>
            </a:xfrm>
            <a:custGeom>
              <a:avLst/>
              <a:gdLst>
                <a:gd name="T0" fmla="*/ 18 w 18"/>
                <a:gd name="T1" fmla="*/ 0 h 9"/>
                <a:gd name="T2" fmla="*/ 9 w 18"/>
                <a:gd name="T3" fmla="*/ 0 h 9"/>
                <a:gd name="T4" fmla="*/ 0 w 18"/>
                <a:gd name="T5" fmla="*/ 0 h 9"/>
                <a:gd name="T6" fmla="*/ 9 w 18"/>
                <a:gd name="T7" fmla="*/ 9 h 9"/>
                <a:gd name="T8" fmla="*/ 9 w 18"/>
                <a:gd name="T9" fmla="*/ 9 h 9"/>
                <a:gd name="T10" fmla="*/ 18 w 18"/>
                <a:gd name="T11" fmla="*/ 9 h 9"/>
                <a:gd name="T12" fmla="*/ 18 w 18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9"/>
                <a:gd name="T23" fmla="*/ 18 w 18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9">
                  <a:moveTo>
                    <a:pt x="18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9"/>
                  </a:lnTo>
                  <a:lnTo>
                    <a:pt x="18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4" name="Freeform 231"/>
            <p:cNvSpPr>
              <a:spLocks/>
            </p:cNvSpPr>
            <p:nvPr/>
          </p:nvSpPr>
          <p:spPr bwMode="auto">
            <a:xfrm>
              <a:off x="3595" y="1720"/>
              <a:ext cx="18" cy="17"/>
            </a:xfrm>
            <a:custGeom>
              <a:avLst/>
              <a:gdLst>
                <a:gd name="T0" fmla="*/ 9 w 18"/>
                <a:gd name="T1" fmla="*/ 0 h 17"/>
                <a:gd name="T2" fmla="*/ 18 w 18"/>
                <a:gd name="T3" fmla="*/ 17 h 17"/>
                <a:gd name="T4" fmla="*/ 0 w 18"/>
                <a:gd name="T5" fmla="*/ 17 h 17"/>
                <a:gd name="T6" fmla="*/ 0 w 18"/>
                <a:gd name="T7" fmla="*/ 0 h 17"/>
                <a:gd name="T8" fmla="*/ 9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9" y="0"/>
                  </a:moveTo>
                  <a:lnTo>
                    <a:pt x="18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" name="Rectangle 232"/>
            <p:cNvSpPr>
              <a:spLocks noChangeArrowheads="1"/>
            </p:cNvSpPr>
            <p:nvPr/>
          </p:nvSpPr>
          <p:spPr bwMode="auto">
            <a:xfrm>
              <a:off x="3621" y="1720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26" name="Freeform 233"/>
            <p:cNvSpPr>
              <a:spLocks/>
            </p:cNvSpPr>
            <p:nvPr/>
          </p:nvSpPr>
          <p:spPr bwMode="auto">
            <a:xfrm>
              <a:off x="3639" y="1711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9 h 17"/>
                <a:gd name="T8" fmla="*/ 9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9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7" name="Rectangle 234"/>
            <p:cNvSpPr>
              <a:spLocks noChangeArrowheads="1"/>
            </p:cNvSpPr>
            <p:nvPr/>
          </p:nvSpPr>
          <p:spPr bwMode="auto">
            <a:xfrm>
              <a:off x="3665" y="1711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28" name="Freeform 235"/>
            <p:cNvSpPr>
              <a:spLocks/>
            </p:cNvSpPr>
            <p:nvPr/>
          </p:nvSpPr>
          <p:spPr bwMode="auto">
            <a:xfrm>
              <a:off x="3682" y="1702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9 w 18"/>
                <a:gd name="T3" fmla="*/ 9 h 18"/>
                <a:gd name="T4" fmla="*/ 0 w 18"/>
                <a:gd name="T5" fmla="*/ 9 h 18"/>
                <a:gd name="T6" fmla="*/ 9 w 18"/>
                <a:gd name="T7" fmla="*/ 18 h 18"/>
                <a:gd name="T8" fmla="*/ 9 w 18"/>
                <a:gd name="T9" fmla="*/ 18 h 18"/>
                <a:gd name="T10" fmla="*/ 18 w 18"/>
                <a:gd name="T11" fmla="*/ 18 h 18"/>
                <a:gd name="T12" fmla="*/ 18 w 18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8"/>
                <a:gd name="T23" fmla="*/ 18 w 18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8">
                  <a:moveTo>
                    <a:pt x="18" y="0"/>
                  </a:moveTo>
                  <a:lnTo>
                    <a:pt x="9" y="9"/>
                  </a:lnTo>
                  <a:lnTo>
                    <a:pt x="0" y="9"/>
                  </a:lnTo>
                  <a:lnTo>
                    <a:pt x="9" y="18"/>
                  </a:lnTo>
                  <a:lnTo>
                    <a:pt x="18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9" name="Freeform 236"/>
            <p:cNvSpPr>
              <a:spLocks/>
            </p:cNvSpPr>
            <p:nvPr/>
          </p:nvSpPr>
          <p:spPr bwMode="auto">
            <a:xfrm>
              <a:off x="3709" y="1702"/>
              <a:ext cx="17" cy="9"/>
            </a:xfrm>
            <a:custGeom>
              <a:avLst/>
              <a:gdLst>
                <a:gd name="T0" fmla="*/ 8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8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8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0" name="Rectangle 237"/>
            <p:cNvSpPr>
              <a:spLocks noChangeArrowheads="1"/>
            </p:cNvSpPr>
            <p:nvPr/>
          </p:nvSpPr>
          <p:spPr bwMode="auto">
            <a:xfrm>
              <a:off x="3735" y="1702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31" name="Freeform 238"/>
            <p:cNvSpPr>
              <a:spLocks/>
            </p:cNvSpPr>
            <p:nvPr/>
          </p:nvSpPr>
          <p:spPr bwMode="auto">
            <a:xfrm>
              <a:off x="3752" y="1693"/>
              <a:ext cx="17" cy="18"/>
            </a:xfrm>
            <a:custGeom>
              <a:avLst/>
              <a:gdLst>
                <a:gd name="T0" fmla="*/ 17 w 17"/>
                <a:gd name="T1" fmla="*/ 0 h 18"/>
                <a:gd name="T2" fmla="*/ 17 w 17"/>
                <a:gd name="T3" fmla="*/ 18 h 18"/>
                <a:gd name="T4" fmla="*/ 9 w 17"/>
                <a:gd name="T5" fmla="*/ 18 h 18"/>
                <a:gd name="T6" fmla="*/ 0 w 17"/>
                <a:gd name="T7" fmla="*/ 0 h 18"/>
                <a:gd name="T8" fmla="*/ 17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7" y="0"/>
                  </a:moveTo>
                  <a:lnTo>
                    <a:pt x="17" y="18"/>
                  </a:lnTo>
                  <a:lnTo>
                    <a:pt x="9" y="1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2" name="Freeform 239"/>
            <p:cNvSpPr>
              <a:spLocks/>
            </p:cNvSpPr>
            <p:nvPr/>
          </p:nvSpPr>
          <p:spPr bwMode="auto">
            <a:xfrm>
              <a:off x="3778" y="1693"/>
              <a:ext cx="18" cy="9"/>
            </a:xfrm>
            <a:custGeom>
              <a:avLst/>
              <a:gdLst>
                <a:gd name="T0" fmla="*/ 9 w 18"/>
                <a:gd name="T1" fmla="*/ 0 h 9"/>
                <a:gd name="T2" fmla="*/ 18 w 18"/>
                <a:gd name="T3" fmla="*/ 9 h 9"/>
                <a:gd name="T4" fmla="*/ 0 w 18"/>
                <a:gd name="T5" fmla="*/ 9 h 9"/>
                <a:gd name="T6" fmla="*/ 0 w 18"/>
                <a:gd name="T7" fmla="*/ 0 h 9"/>
                <a:gd name="T8" fmla="*/ 9 w 1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9"/>
                <a:gd name="T17" fmla="*/ 18 w 1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9">
                  <a:moveTo>
                    <a:pt x="9" y="0"/>
                  </a:moveTo>
                  <a:lnTo>
                    <a:pt x="18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3" name="Freeform 240"/>
            <p:cNvSpPr>
              <a:spLocks/>
            </p:cNvSpPr>
            <p:nvPr/>
          </p:nvSpPr>
          <p:spPr bwMode="auto">
            <a:xfrm>
              <a:off x="3804" y="1693"/>
              <a:ext cx="9" cy="9"/>
            </a:xfrm>
            <a:custGeom>
              <a:avLst/>
              <a:gdLst>
                <a:gd name="T0" fmla="*/ 9 w 9"/>
                <a:gd name="T1" fmla="*/ 0 h 9"/>
                <a:gd name="T2" fmla="*/ 0 w 9"/>
                <a:gd name="T3" fmla="*/ 0 h 9"/>
                <a:gd name="T4" fmla="*/ 0 w 9"/>
                <a:gd name="T5" fmla="*/ 0 h 9"/>
                <a:gd name="T6" fmla="*/ 0 w 9"/>
                <a:gd name="T7" fmla="*/ 9 h 9"/>
                <a:gd name="T8" fmla="*/ 9 w 9"/>
                <a:gd name="T9" fmla="*/ 9 h 9"/>
                <a:gd name="T10" fmla="*/ 9 w 9"/>
                <a:gd name="T11" fmla="*/ 9 h 9"/>
                <a:gd name="T12" fmla="*/ 9 w 9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9" y="0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4" name="Freeform 241"/>
            <p:cNvSpPr>
              <a:spLocks/>
            </p:cNvSpPr>
            <p:nvPr/>
          </p:nvSpPr>
          <p:spPr bwMode="auto">
            <a:xfrm>
              <a:off x="3822" y="1685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8 w 17"/>
                <a:gd name="T5" fmla="*/ 17 h 17"/>
                <a:gd name="T6" fmla="*/ 0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5" name="Freeform 242"/>
            <p:cNvSpPr>
              <a:spLocks/>
            </p:cNvSpPr>
            <p:nvPr/>
          </p:nvSpPr>
          <p:spPr bwMode="auto">
            <a:xfrm>
              <a:off x="3848" y="1685"/>
              <a:ext cx="17" cy="8"/>
            </a:xfrm>
            <a:custGeom>
              <a:avLst/>
              <a:gdLst>
                <a:gd name="T0" fmla="*/ 9 w 17"/>
                <a:gd name="T1" fmla="*/ 0 h 8"/>
                <a:gd name="T2" fmla="*/ 17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9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9" y="0"/>
                  </a:moveTo>
                  <a:lnTo>
                    <a:pt x="17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6" name="Rectangle 243"/>
            <p:cNvSpPr>
              <a:spLocks noChangeArrowheads="1"/>
            </p:cNvSpPr>
            <p:nvPr/>
          </p:nvSpPr>
          <p:spPr bwMode="auto">
            <a:xfrm>
              <a:off x="3874" y="1685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37" name="Freeform 244"/>
            <p:cNvSpPr>
              <a:spLocks/>
            </p:cNvSpPr>
            <p:nvPr/>
          </p:nvSpPr>
          <p:spPr bwMode="auto">
            <a:xfrm>
              <a:off x="3891" y="1676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18 w 18"/>
                <a:gd name="T3" fmla="*/ 17 h 17"/>
                <a:gd name="T4" fmla="*/ 9 w 18"/>
                <a:gd name="T5" fmla="*/ 17 h 17"/>
                <a:gd name="T6" fmla="*/ 0 w 18"/>
                <a:gd name="T7" fmla="*/ 9 h 17"/>
                <a:gd name="T8" fmla="*/ 18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18" y="0"/>
                  </a:moveTo>
                  <a:lnTo>
                    <a:pt x="18" y="17"/>
                  </a:lnTo>
                  <a:lnTo>
                    <a:pt x="9" y="17"/>
                  </a:lnTo>
                  <a:lnTo>
                    <a:pt x="0" y="9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8" name="Freeform 245"/>
            <p:cNvSpPr>
              <a:spLocks/>
            </p:cNvSpPr>
            <p:nvPr/>
          </p:nvSpPr>
          <p:spPr bwMode="auto">
            <a:xfrm>
              <a:off x="3917" y="1676"/>
              <a:ext cx="18" cy="17"/>
            </a:xfrm>
            <a:custGeom>
              <a:avLst/>
              <a:gdLst>
                <a:gd name="T0" fmla="*/ 9 w 18"/>
                <a:gd name="T1" fmla="*/ 0 h 17"/>
                <a:gd name="T2" fmla="*/ 18 w 18"/>
                <a:gd name="T3" fmla="*/ 9 h 17"/>
                <a:gd name="T4" fmla="*/ 0 w 18"/>
                <a:gd name="T5" fmla="*/ 17 h 17"/>
                <a:gd name="T6" fmla="*/ 0 w 18"/>
                <a:gd name="T7" fmla="*/ 0 h 17"/>
                <a:gd name="T8" fmla="*/ 9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9" y="0"/>
                  </a:moveTo>
                  <a:lnTo>
                    <a:pt x="18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9" name="Rectangle 246"/>
            <p:cNvSpPr>
              <a:spLocks noChangeArrowheads="1"/>
            </p:cNvSpPr>
            <p:nvPr/>
          </p:nvSpPr>
          <p:spPr bwMode="auto">
            <a:xfrm>
              <a:off x="3944" y="167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40" name="Rectangle 247"/>
            <p:cNvSpPr>
              <a:spLocks noChangeArrowheads="1"/>
            </p:cNvSpPr>
            <p:nvPr/>
          </p:nvSpPr>
          <p:spPr bwMode="auto">
            <a:xfrm>
              <a:off x="3961" y="1676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41" name="Rectangle 248"/>
            <p:cNvSpPr>
              <a:spLocks noChangeArrowheads="1"/>
            </p:cNvSpPr>
            <p:nvPr/>
          </p:nvSpPr>
          <p:spPr bwMode="auto">
            <a:xfrm>
              <a:off x="3987" y="167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42" name="Rectangle 249"/>
            <p:cNvSpPr>
              <a:spLocks noChangeArrowheads="1"/>
            </p:cNvSpPr>
            <p:nvPr/>
          </p:nvSpPr>
          <p:spPr bwMode="auto">
            <a:xfrm>
              <a:off x="4013" y="1667"/>
              <a:ext cx="9" cy="1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43" name="Rectangle 250"/>
            <p:cNvSpPr>
              <a:spLocks noChangeArrowheads="1"/>
            </p:cNvSpPr>
            <p:nvPr/>
          </p:nvSpPr>
          <p:spPr bwMode="auto">
            <a:xfrm>
              <a:off x="4031" y="1667"/>
              <a:ext cx="17" cy="1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44" name="Rectangle 251"/>
            <p:cNvSpPr>
              <a:spLocks noChangeArrowheads="1"/>
            </p:cNvSpPr>
            <p:nvPr/>
          </p:nvSpPr>
          <p:spPr bwMode="auto">
            <a:xfrm>
              <a:off x="4057" y="1667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45" name="Rectangle 252"/>
            <p:cNvSpPr>
              <a:spLocks noChangeArrowheads="1"/>
            </p:cNvSpPr>
            <p:nvPr/>
          </p:nvSpPr>
          <p:spPr bwMode="auto">
            <a:xfrm>
              <a:off x="4083" y="1667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46" name="Rectangle 253"/>
            <p:cNvSpPr>
              <a:spLocks noChangeArrowheads="1"/>
            </p:cNvSpPr>
            <p:nvPr/>
          </p:nvSpPr>
          <p:spPr bwMode="auto">
            <a:xfrm>
              <a:off x="4100" y="1667"/>
              <a:ext cx="1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47" name="Freeform 254"/>
            <p:cNvSpPr>
              <a:spLocks/>
            </p:cNvSpPr>
            <p:nvPr/>
          </p:nvSpPr>
          <p:spPr bwMode="auto">
            <a:xfrm>
              <a:off x="4126" y="1659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8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" name="Rectangle 255"/>
            <p:cNvSpPr>
              <a:spLocks noChangeArrowheads="1"/>
            </p:cNvSpPr>
            <p:nvPr/>
          </p:nvSpPr>
          <p:spPr bwMode="auto">
            <a:xfrm>
              <a:off x="4152" y="1659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49" name="Freeform 256"/>
            <p:cNvSpPr>
              <a:spLocks/>
            </p:cNvSpPr>
            <p:nvPr/>
          </p:nvSpPr>
          <p:spPr bwMode="auto">
            <a:xfrm>
              <a:off x="4170" y="1659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8 h 17"/>
                <a:gd name="T4" fmla="*/ 0 w 17"/>
                <a:gd name="T5" fmla="*/ 17 h 17"/>
                <a:gd name="T6" fmla="*/ 0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" name="Freeform 257"/>
            <p:cNvSpPr>
              <a:spLocks/>
            </p:cNvSpPr>
            <p:nvPr/>
          </p:nvSpPr>
          <p:spPr bwMode="auto">
            <a:xfrm>
              <a:off x="4196" y="1659"/>
              <a:ext cx="9" cy="8"/>
            </a:xfrm>
            <a:custGeom>
              <a:avLst/>
              <a:gdLst>
                <a:gd name="T0" fmla="*/ 9 w 9"/>
                <a:gd name="T1" fmla="*/ 0 h 8"/>
                <a:gd name="T2" fmla="*/ 9 w 9"/>
                <a:gd name="T3" fmla="*/ 0 h 8"/>
                <a:gd name="T4" fmla="*/ 0 w 9"/>
                <a:gd name="T5" fmla="*/ 0 h 8"/>
                <a:gd name="T6" fmla="*/ 0 w 9"/>
                <a:gd name="T7" fmla="*/ 8 h 8"/>
                <a:gd name="T8" fmla="*/ 9 w 9"/>
                <a:gd name="T9" fmla="*/ 8 h 8"/>
                <a:gd name="T10" fmla="*/ 9 w 9"/>
                <a:gd name="T11" fmla="*/ 8 h 8"/>
                <a:gd name="T12" fmla="*/ 9 w 9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8"/>
                <a:gd name="T23" fmla="*/ 9 w 9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8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9" y="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" name="Rectangle 258"/>
            <p:cNvSpPr>
              <a:spLocks noChangeArrowheads="1"/>
            </p:cNvSpPr>
            <p:nvPr/>
          </p:nvSpPr>
          <p:spPr bwMode="auto">
            <a:xfrm>
              <a:off x="4222" y="1659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52" name="Rectangle 259"/>
            <p:cNvSpPr>
              <a:spLocks noChangeArrowheads="1"/>
            </p:cNvSpPr>
            <p:nvPr/>
          </p:nvSpPr>
          <p:spPr bwMode="auto">
            <a:xfrm>
              <a:off x="4240" y="1659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53" name="Rectangle 260"/>
            <p:cNvSpPr>
              <a:spLocks noChangeArrowheads="1"/>
            </p:cNvSpPr>
            <p:nvPr/>
          </p:nvSpPr>
          <p:spPr bwMode="auto">
            <a:xfrm>
              <a:off x="4266" y="1659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54" name="Rectangle 261"/>
            <p:cNvSpPr>
              <a:spLocks noChangeArrowheads="1"/>
            </p:cNvSpPr>
            <p:nvPr/>
          </p:nvSpPr>
          <p:spPr bwMode="auto">
            <a:xfrm>
              <a:off x="4292" y="1659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55" name="Rectangle 262"/>
            <p:cNvSpPr>
              <a:spLocks noChangeArrowheads="1"/>
            </p:cNvSpPr>
            <p:nvPr/>
          </p:nvSpPr>
          <p:spPr bwMode="auto">
            <a:xfrm>
              <a:off x="4309" y="1659"/>
              <a:ext cx="1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56" name="Rectangle 263"/>
            <p:cNvSpPr>
              <a:spLocks noChangeArrowheads="1"/>
            </p:cNvSpPr>
            <p:nvPr/>
          </p:nvSpPr>
          <p:spPr bwMode="auto">
            <a:xfrm>
              <a:off x="4335" y="1659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57" name="Rectangle 264"/>
            <p:cNvSpPr>
              <a:spLocks noChangeArrowheads="1"/>
            </p:cNvSpPr>
            <p:nvPr/>
          </p:nvSpPr>
          <p:spPr bwMode="auto">
            <a:xfrm>
              <a:off x="4361" y="1659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58" name="Freeform 265"/>
            <p:cNvSpPr>
              <a:spLocks/>
            </p:cNvSpPr>
            <p:nvPr/>
          </p:nvSpPr>
          <p:spPr bwMode="auto">
            <a:xfrm>
              <a:off x="4379" y="1650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9 w 17"/>
                <a:gd name="T5" fmla="*/ 17 h 17"/>
                <a:gd name="T6" fmla="*/ 0 w 17"/>
                <a:gd name="T7" fmla="*/ 9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9" y="17"/>
                  </a:lnTo>
                  <a:lnTo>
                    <a:pt x="0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9" name="Freeform 266"/>
            <p:cNvSpPr>
              <a:spLocks/>
            </p:cNvSpPr>
            <p:nvPr/>
          </p:nvSpPr>
          <p:spPr bwMode="auto">
            <a:xfrm>
              <a:off x="4405" y="1650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0 h 17"/>
                <a:gd name="T8" fmla="*/ 9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9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0" name="Rectangle 267"/>
            <p:cNvSpPr>
              <a:spLocks noChangeArrowheads="1"/>
            </p:cNvSpPr>
            <p:nvPr/>
          </p:nvSpPr>
          <p:spPr bwMode="auto">
            <a:xfrm>
              <a:off x="4431" y="1650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61" name="Freeform 268"/>
            <p:cNvSpPr>
              <a:spLocks/>
            </p:cNvSpPr>
            <p:nvPr/>
          </p:nvSpPr>
          <p:spPr bwMode="auto">
            <a:xfrm>
              <a:off x="4448" y="1650"/>
              <a:ext cx="18" cy="17"/>
            </a:xfrm>
            <a:custGeom>
              <a:avLst/>
              <a:gdLst>
                <a:gd name="T0" fmla="*/ 18 w 18"/>
                <a:gd name="T1" fmla="*/ 0 h 17"/>
                <a:gd name="T2" fmla="*/ 18 w 18"/>
                <a:gd name="T3" fmla="*/ 17 h 17"/>
                <a:gd name="T4" fmla="*/ 9 w 18"/>
                <a:gd name="T5" fmla="*/ 17 h 17"/>
                <a:gd name="T6" fmla="*/ 0 w 18"/>
                <a:gd name="T7" fmla="*/ 0 h 17"/>
                <a:gd name="T8" fmla="*/ 18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18" y="0"/>
                  </a:moveTo>
                  <a:lnTo>
                    <a:pt x="18" y="17"/>
                  </a:lnTo>
                  <a:lnTo>
                    <a:pt x="9" y="17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2" name="Freeform 269"/>
            <p:cNvSpPr>
              <a:spLocks/>
            </p:cNvSpPr>
            <p:nvPr/>
          </p:nvSpPr>
          <p:spPr bwMode="auto">
            <a:xfrm>
              <a:off x="4475" y="1650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3" name="Rectangle 270"/>
            <p:cNvSpPr>
              <a:spLocks noChangeArrowheads="1"/>
            </p:cNvSpPr>
            <p:nvPr/>
          </p:nvSpPr>
          <p:spPr bwMode="auto">
            <a:xfrm>
              <a:off x="4501" y="1650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64" name="Rectangle 271"/>
            <p:cNvSpPr>
              <a:spLocks noChangeArrowheads="1"/>
            </p:cNvSpPr>
            <p:nvPr/>
          </p:nvSpPr>
          <p:spPr bwMode="auto">
            <a:xfrm>
              <a:off x="4527" y="1650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65" name="Rectangle 272"/>
            <p:cNvSpPr>
              <a:spLocks noChangeArrowheads="1"/>
            </p:cNvSpPr>
            <p:nvPr/>
          </p:nvSpPr>
          <p:spPr bwMode="auto">
            <a:xfrm>
              <a:off x="4544" y="1650"/>
              <a:ext cx="1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66" name="Rectangle 273"/>
            <p:cNvSpPr>
              <a:spLocks noChangeArrowheads="1"/>
            </p:cNvSpPr>
            <p:nvPr/>
          </p:nvSpPr>
          <p:spPr bwMode="auto">
            <a:xfrm>
              <a:off x="4570" y="1650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67" name="Freeform 274"/>
            <p:cNvSpPr>
              <a:spLocks/>
            </p:cNvSpPr>
            <p:nvPr/>
          </p:nvSpPr>
          <p:spPr bwMode="auto">
            <a:xfrm>
              <a:off x="4596" y="1650"/>
              <a:ext cx="9" cy="17"/>
            </a:xfrm>
            <a:custGeom>
              <a:avLst/>
              <a:gdLst>
                <a:gd name="T0" fmla="*/ 9 w 9"/>
                <a:gd name="T1" fmla="*/ 9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9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8" name="Rectangle 275"/>
            <p:cNvSpPr>
              <a:spLocks noChangeArrowheads="1"/>
            </p:cNvSpPr>
            <p:nvPr/>
          </p:nvSpPr>
          <p:spPr bwMode="auto">
            <a:xfrm>
              <a:off x="4614" y="1659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69" name="Rectangle 276"/>
            <p:cNvSpPr>
              <a:spLocks noChangeArrowheads="1"/>
            </p:cNvSpPr>
            <p:nvPr/>
          </p:nvSpPr>
          <p:spPr bwMode="auto">
            <a:xfrm>
              <a:off x="4640" y="1659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70" name="Rectangle 277"/>
            <p:cNvSpPr>
              <a:spLocks noChangeArrowheads="1"/>
            </p:cNvSpPr>
            <p:nvPr/>
          </p:nvSpPr>
          <p:spPr bwMode="auto">
            <a:xfrm>
              <a:off x="4666" y="1659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71" name="Rectangle 278"/>
            <p:cNvSpPr>
              <a:spLocks noChangeArrowheads="1"/>
            </p:cNvSpPr>
            <p:nvPr/>
          </p:nvSpPr>
          <p:spPr bwMode="auto">
            <a:xfrm>
              <a:off x="4684" y="1659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72" name="Rectangle 279"/>
            <p:cNvSpPr>
              <a:spLocks noChangeArrowheads="1"/>
            </p:cNvSpPr>
            <p:nvPr/>
          </p:nvSpPr>
          <p:spPr bwMode="auto">
            <a:xfrm>
              <a:off x="4710" y="1659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73" name="Rectangle 280"/>
            <p:cNvSpPr>
              <a:spLocks noChangeArrowheads="1"/>
            </p:cNvSpPr>
            <p:nvPr/>
          </p:nvSpPr>
          <p:spPr bwMode="auto">
            <a:xfrm>
              <a:off x="4736" y="1659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74" name="Rectangle 281"/>
            <p:cNvSpPr>
              <a:spLocks noChangeArrowheads="1"/>
            </p:cNvSpPr>
            <p:nvPr/>
          </p:nvSpPr>
          <p:spPr bwMode="auto">
            <a:xfrm>
              <a:off x="4753" y="1659"/>
              <a:ext cx="1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75" name="Freeform 282"/>
            <p:cNvSpPr>
              <a:spLocks/>
            </p:cNvSpPr>
            <p:nvPr/>
          </p:nvSpPr>
          <p:spPr bwMode="auto">
            <a:xfrm>
              <a:off x="4779" y="1659"/>
              <a:ext cx="9" cy="8"/>
            </a:xfrm>
            <a:custGeom>
              <a:avLst/>
              <a:gdLst>
                <a:gd name="T0" fmla="*/ 9 w 9"/>
                <a:gd name="T1" fmla="*/ 0 h 8"/>
                <a:gd name="T2" fmla="*/ 0 w 9"/>
                <a:gd name="T3" fmla="*/ 0 h 8"/>
                <a:gd name="T4" fmla="*/ 0 w 9"/>
                <a:gd name="T5" fmla="*/ 0 h 8"/>
                <a:gd name="T6" fmla="*/ 0 w 9"/>
                <a:gd name="T7" fmla="*/ 8 h 8"/>
                <a:gd name="T8" fmla="*/ 0 w 9"/>
                <a:gd name="T9" fmla="*/ 8 h 8"/>
                <a:gd name="T10" fmla="*/ 9 w 9"/>
                <a:gd name="T11" fmla="*/ 8 h 8"/>
                <a:gd name="T12" fmla="*/ 9 w 9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8"/>
                <a:gd name="T23" fmla="*/ 9 w 9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8">
                  <a:moveTo>
                    <a:pt x="9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9" y="8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6" name="Rectangle 283"/>
            <p:cNvSpPr>
              <a:spLocks noChangeArrowheads="1"/>
            </p:cNvSpPr>
            <p:nvPr/>
          </p:nvSpPr>
          <p:spPr bwMode="auto">
            <a:xfrm>
              <a:off x="4805" y="1659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77" name="Rectangle 284"/>
            <p:cNvSpPr>
              <a:spLocks noChangeArrowheads="1"/>
            </p:cNvSpPr>
            <p:nvPr/>
          </p:nvSpPr>
          <p:spPr bwMode="auto">
            <a:xfrm>
              <a:off x="4823" y="1659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78" name="Freeform 285"/>
            <p:cNvSpPr>
              <a:spLocks/>
            </p:cNvSpPr>
            <p:nvPr/>
          </p:nvSpPr>
          <p:spPr bwMode="auto">
            <a:xfrm>
              <a:off x="4849" y="1659"/>
              <a:ext cx="9" cy="17"/>
            </a:xfrm>
            <a:custGeom>
              <a:avLst/>
              <a:gdLst>
                <a:gd name="T0" fmla="*/ 9 w 9"/>
                <a:gd name="T1" fmla="*/ 8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8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9" name="Rectangle 286"/>
            <p:cNvSpPr>
              <a:spLocks noChangeArrowheads="1"/>
            </p:cNvSpPr>
            <p:nvPr/>
          </p:nvSpPr>
          <p:spPr bwMode="auto">
            <a:xfrm>
              <a:off x="4875" y="1667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80" name="Rectangle 287"/>
            <p:cNvSpPr>
              <a:spLocks noChangeArrowheads="1"/>
            </p:cNvSpPr>
            <p:nvPr/>
          </p:nvSpPr>
          <p:spPr bwMode="auto">
            <a:xfrm>
              <a:off x="4892" y="1667"/>
              <a:ext cx="1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81" name="Rectangle 288"/>
            <p:cNvSpPr>
              <a:spLocks noChangeArrowheads="1"/>
            </p:cNvSpPr>
            <p:nvPr/>
          </p:nvSpPr>
          <p:spPr bwMode="auto">
            <a:xfrm>
              <a:off x="4919" y="1667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82" name="Freeform 289"/>
            <p:cNvSpPr>
              <a:spLocks/>
            </p:cNvSpPr>
            <p:nvPr/>
          </p:nvSpPr>
          <p:spPr bwMode="auto">
            <a:xfrm>
              <a:off x="4945" y="1667"/>
              <a:ext cx="8" cy="18"/>
            </a:xfrm>
            <a:custGeom>
              <a:avLst/>
              <a:gdLst>
                <a:gd name="T0" fmla="*/ 8 w 8"/>
                <a:gd name="T1" fmla="*/ 0 h 18"/>
                <a:gd name="T2" fmla="*/ 8 w 8"/>
                <a:gd name="T3" fmla="*/ 18 h 18"/>
                <a:gd name="T4" fmla="*/ 0 w 8"/>
                <a:gd name="T5" fmla="*/ 9 h 18"/>
                <a:gd name="T6" fmla="*/ 0 w 8"/>
                <a:gd name="T7" fmla="*/ 0 h 18"/>
                <a:gd name="T8" fmla="*/ 8 w 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8"/>
                <a:gd name="T17" fmla="*/ 8 w 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8">
                  <a:moveTo>
                    <a:pt x="8" y="0"/>
                  </a:move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3" name="Rectangle 290"/>
            <p:cNvSpPr>
              <a:spLocks noChangeArrowheads="1"/>
            </p:cNvSpPr>
            <p:nvPr/>
          </p:nvSpPr>
          <p:spPr bwMode="auto">
            <a:xfrm>
              <a:off x="4962" y="1667"/>
              <a:ext cx="18" cy="1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84" name="Freeform 291"/>
            <p:cNvSpPr>
              <a:spLocks/>
            </p:cNvSpPr>
            <p:nvPr/>
          </p:nvSpPr>
          <p:spPr bwMode="auto">
            <a:xfrm>
              <a:off x="4988" y="1667"/>
              <a:ext cx="9" cy="18"/>
            </a:xfrm>
            <a:custGeom>
              <a:avLst/>
              <a:gdLst>
                <a:gd name="T0" fmla="*/ 9 w 9"/>
                <a:gd name="T1" fmla="*/ 9 h 18"/>
                <a:gd name="T2" fmla="*/ 9 w 9"/>
                <a:gd name="T3" fmla="*/ 18 h 18"/>
                <a:gd name="T4" fmla="*/ 0 w 9"/>
                <a:gd name="T5" fmla="*/ 18 h 18"/>
                <a:gd name="T6" fmla="*/ 0 w 9"/>
                <a:gd name="T7" fmla="*/ 0 h 18"/>
                <a:gd name="T8" fmla="*/ 9 w 9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8"/>
                <a:gd name="T17" fmla="*/ 9 w 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8">
                  <a:moveTo>
                    <a:pt x="9" y="9"/>
                  </a:moveTo>
                  <a:lnTo>
                    <a:pt x="9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5" name="Rectangle 292"/>
            <p:cNvSpPr>
              <a:spLocks noChangeArrowheads="1"/>
            </p:cNvSpPr>
            <p:nvPr/>
          </p:nvSpPr>
          <p:spPr bwMode="auto">
            <a:xfrm>
              <a:off x="5014" y="167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86" name="Rectangle 293"/>
            <p:cNvSpPr>
              <a:spLocks noChangeArrowheads="1"/>
            </p:cNvSpPr>
            <p:nvPr/>
          </p:nvSpPr>
          <p:spPr bwMode="auto">
            <a:xfrm>
              <a:off x="5032" y="1676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87" name="Freeform 294"/>
            <p:cNvSpPr>
              <a:spLocks/>
            </p:cNvSpPr>
            <p:nvPr/>
          </p:nvSpPr>
          <p:spPr bwMode="auto">
            <a:xfrm>
              <a:off x="5058" y="1676"/>
              <a:ext cx="9" cy="9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0 h 9"/>
                <a:gd name="T4" fmla="*/ 0 w 9"/>
                <a:gd name="T5" fmla="*/ 0 h 9"/>
                <a:gd name="T6" fmla="*/ 0 w 9"/>
                <a:gd name="T7" fmla="*/ 9 h 9"/>
                <a:gd name="T8" fmla="*/ 0 w 9"/>
                <a:gd name="T9" fmla="*/ 9 h 9"/>
                <a:gd name="T10" fmla="*/ 9 w 9"/>
                <a:gd name="T11" fmla="*/ 9 h 9"/>
                <a:gd name="T12" fmla="*/ 9 w 9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8" name="Rectangle 295"/>
            <p:cNvSpPr>
              <a:spLocks noChangeArrowheads="1"/>
            </p:cNvSpPr>
            <p:nvPr/>
          </p:nvSpPr>
          <p:spPr bwMode="auto">
            <a:xfrm>
              <a:off x="5084" y="1676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89" name="Rectangle 296"/>
            <p:cNvSpPr>
              <a:spLocks noChangeArrowheads="1"/>
            </p:cNvSpPr>
            <p:nvPr/>
          </p:nvSpPr>
          <p:spPr bwMode="auto">
            <a:xfrm>
              <a:off x="5101" y="1685"/>
              <a:ext cx="1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90" name="Rectangle 297"/>
            <p:cNvSpPr>
              <a:spLocks noChangeArrowheads="1"/>
            </p:cNvSpPr>
            <p:nvPr/>
          </p:nvSpPr>
          <p:spPr bwMode="auto">
            <a:xfrm>
              <a:off x="5128" y="168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91" name="Freeform 298"/>
            <p:cNvSpPr>
              <a:spLocks/>
            </p:cNvSpPr>
            <p:nvPr/>
          </p:nvSpPr>
          <p:spPr bwMode="auto">
            <a:xfrm>
              <a:off x="5145" y="1685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9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2" name="Freeform 299"/>
            <p:cNvSpPr>
              <a:spLocks/>
            </p:cNvSpPr>
            <p:nvPr/>
          </p:nvSpPr>
          <p:spPr bwMode="auto">
            <a:xfrm>
              <a:off x="5171" y="1693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9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3" name="Rectangle 300"/>
            <p:cNvSpPr>
              <a:spLocks noChangeArrowheads="1"/>
            </p:cNvSpPr>
            <p:nvPr/>
          </p:nvSpPr>
          <p:spPr bwMode="auto">
            <a:xfrm>
              <a:off x="5197" y="1693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94" name="Freeform 301"/>
            <p:cNvSpPr>
              <a:spLocks/>
            </p:cNvSpPr>
            <p:nvPr/>
          </p:nvSpPr>
          <p:spPr bwMode="auto">
            <a:xfrm>
              <a:off x="5215" y="1693"/>
              <a:ext cx="17" cy="18"/>
            </a:xfrm>
            <a:custGeom>
              <a:avLst/>
              <a:gdLst>
                <a:gd name="T0" fmla="*/ 17 w 17"/>
                <a:gd name="T1" fmla="*/ 0 h 18"/>
                <a:gd name="T2" fmla="*/ 17 w 17"/>
                <a:gd name="T3" fmla="*/ 18 h 18"/>
                <a:gd name="T4" fmla="*/ 0 w 17"/>
                <a:gd name="T5" fmla="*/ 9 h 18"/>
                <a:gd name="T6" fmla="*/ 8 w 17"/>
                <a:gd name="T7" fmla="*/ 0 h 18"/>
                <a:gd name="T8" fmla="*/ 17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7" y="0"/>
                  </a:moveTo>
                  <a:lnTo>
                    <a:pt x="17" y="18"/>
                  </a:lnTo>
                  <a:lnTo>
                    <a:pt x="0" y="9"/>
                  </a:lnTo>
                  <a:lnTo>
                    <a:pt x="8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5" name="Freeform 302"/>
            <p:cNvSpPr>
              <a:spLocks/>
            </p:cNvSpPr>
            <p:nvPr/>
          </p:nvSpPr>
          <p:spPr bwMode="auto">
            <a:xfrm>
              <a:off x="5241" y="1693"/>
              <a:ext cx="17" cy="18"/>
            </a:xfrm>
            <a:custGeom>
              <a:avLst/>
              <a:gdLst>
                <a:gd name="T0" fmla="*/ 17 w 17"/>
                <a:gd name="T1" fmla="*/ 9 h 18"/>
                <a:gd name="T2" fmla="*/ 8 w 17"/>
                <a:gd name="T3" fmla="*/ 18 h 18"/>
                <a:gd name="T4" fmla="*/ 0 w 17"/>
                <a:gd name="T5" fmla="*/ 18 h 18"/>
                <a:gd name="T6" fmla="*/ 0 w 17"/>
                <a:gd name="T7" fmla="*/ 0 h 18"/>
                <a:gd name="T8" fmla="*/ 17 w 17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7" y="9"/>
                  </a:moveTo>
                  <a:lnTo>
                    <a:pt x="8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6" name="Rectangle 303"/>
            <p:cNvSpPr>
              <a:spLocks noChangeArrowheads="1"/>
            </p:cNvSpPr>
            <p:nvPr/>
          </p:nvSpPr>
          <p:spPr bwMode="auto">
            <a:xfrm>
              <a:off x="5267" y="1702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797" name="Freeform 304"/>
            <p:cNvSpPr>
              <a:spLocks/>
            </p:cNvSpPr>
            <p:nvPr/>
          </p:nvSpPr>
          <p:spPr bwMode="auto">
            <a:xfrm>
              <a:off x="5284" y="1702"/>
              <a:ext cx="18" cy="18"/>
            </a:xfrm>
            <a:custGeom>
              <a:avLst/>
              <a:gdLst>
                <a:gd name="T0" fmla="*/ 18 w 18"/>
                <a:gd name="T1" fmla="*/ 0 h 18"/>
                <a:gd name="T2" fmla="*/ 18 w 18"/>
                <a:gd name="T3" fmla="*/ 18 h 18"/>
                <a:gd name="T4" fmla="*/ 0 w 18"/>
                <a:gd name="T5" fmla="*/ 9 h 18"/>
                <a:gd name="T6" fmla="*/ 9 w 18"/>
                <a:gd name="T7" fmla="*/ 0 h 18"/>
                <a:gd name="T8" fmla="*/ 18 w 18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8"/>
                <a:gd name="T17" fmla="*/ 18 w 1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8">
                  <a:moveTo>
                    <a:pt x="18" y="0"/>
                  </a:moveTo>
                  <a:lnTo>
                    <a:pt x="18" y="18"/>
                  </a:lnTo>
                  <a:lnTo>
                    <a:pt x="0" y="9"/>
                  </a:lnTo>
                  <a:lnTo>
                    <a:pt x="9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8" name="Freeform 305"/>
            <p:cNvSpPr>
              <a:spLocks/>
            </p:cNvSpPr>
            <p:nvPr/>
          </p:nvSpPr>
          <p:spPr bwMode="auto">
            <a:xfrm>
              <a:off x="5310" y="1702"/>
              <a:ext cx="18" cy="18"/>
            </a:xfrm>
            <a:custGeom>
              <a:avLst/>
              <a:gdLst>
                <a:gd name="T0" fmla="*/ 18 w 18"/>
                <a:gd name="T1" fmla="*/ 9 h 18"/>
                <a:gd name="T2" fmla="*/ 9 w 18"/>
                <a:gd name="T3" fmla="*/ 9 h 18"/>
                <a:gd name="T4" fmla="*/ 0 w 18"/>
                <a:gd name="T5" fmla="*/ 0 h 18"/>
                <a:gd name="T6" fmla="*/ 0 w 18"/>
                <a:gd name="T7" fmla="*/ 18 h 18"/>
                <a:gd name="T8" fmla="*/ 9 w 18"/>
                <a:gd name="T9" fmla="*/ 18 h 18"/>
                <a:gd name="T10" fmla="*/ 9 w 18"/>
                <a:gd name="T11" fmla="*/ 18 h 18"/>
                <a:gd name="T12" fmla="*/ 18 w 18"/>
                <a:gd name="T13" fmla="*/ 9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18"/>
                <a:gd name="T23" fmla="*/ 18 w 18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18">
                  <a:moveTo>
                    <a:pt x="18" y="9"/>
                  </a:moveTo>
                  <a:lnTo>
                    <a:pt x="9" y="9"/>
                  </a:lnTo>
                  <a:lnTo>
                    <a:pt x="0" y="0"/>
                  </a:lnTo>
                  <a:lnTo>
                    <a:pt x="0" y="18"/>
                  </a:lnTo>
                  <a:lnTo>
                    <a:pt x="9" y="18"/>
                  </a:lnTo>
                  <a:lnTo>
                    <a:pt x="18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9" name="Rectangle 306"/>
            <p:cNvSpPr>
              <a:spLocks noChangeArrowheads="1"/>
            </p:cNvSpPr>
            <p:nvPr/>
          </p:nvSpPr>
          <p:spPr bwMode="auto">
            <a:xfrm>
              <a:off x="5336" y="1711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800" name="Freeform 307"/>
            <p:cNvSpPr>
              <a:spLocks/>
            </p:cNvSpPr>
            <p:nvPr/>
          </p:nvSpPr>
          <p:spPr bwMode="auto">
            <a:xfrm>
              <a:off x="5354" y="1711"/>
              <a:ext cx="17" cy="17"/>
            </a:xfrm>
            <a:custGeom>
              <a:avLst/>
              <a:gdLst>
                <a:gd name="T0" fmla="*/ 17 w 17"/>
                <a:gd name="T1" fmla="*/ 9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0 h 17"/>
                <a:gd name="T8" fmla="*/ 17 w 17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9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1" name="Rectangle 308"/>
            <p:cNvSpPr>
              <a:spLocks noChangeArrowheads="1"/>
            </p:cNvSpPr>
            <p:nvPr/>
          </p:nvSpPr>
          <p:spPr bwMode="auto">
            <a:xfrm>
              <a:off x="5380" y="1720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802" name="Freeform 309"/>
            <p:cNvSpPr>
              <a:spLocks/>
            </p:cNvSpPr>
            <p:nvPr/>
          </p:nvSpPr>
          <p:spPr bwMode="auto">
            <a:xfrm>
              <a:off x="5406" y="1720"/>
              <a:ext cx="9" cy="17"/>
            </a:xfrm>
            <a:custGeom>
              <a:avLst/>
              <a:gdLst>
                <a:gd name="T0" fmla="*/ 9 w 9"/>
                <a:gd name="T1" fmla="*/ 8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8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3" name="Freeform 310"/>
            <p:cNvSpPr>
              <a:spLocks/>
            </p:cNvSpPr>
            <p:nvPr/>
          </p:nvSpPr>
          <p:spPr bwMode="auto">
            <a:xfrm>
              <a:off x="5423" y="1728"/>
              <a:ext cx="18" cy="9"/>
            </a:xfrm>
            <a:custGeom>
              <a:avLst/>
              <a:gdLst>
                <a:gd name="T0" fmla="*/ 18 w 18"/>
                <a:gd name="T1" fmla="*/ 0 h 9"/>
                <a:gd name="T2" fmla="*/ 9 w 18"/>
                <a:gd name="T3" fmla="*/ 9 h 9"/>
                <a:gd name="T4" fmla="*/ 0 w 18"/>
                <a:gd name="T5" fmla="*/ 9 h 9"/>
                <a:gd name="T6" fmla="*/ 0 w 18"/>
                <a:gd name="T7" fmla="*/ 0 h 9"/>
                <a:gd name="T8" fmla="*/ 18 w 1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9"/>
                <a:gd name="T17" fmla="*/ 18 w 1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9">
                  <a:moveTo>
                    <a:pt x="18" y="0"/>
                  </a:moveTo>
                  <a:lnTo>
                    <a:pt x="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4" name="Freeform 311"/>
            <p:cNvSpPr>
              <a:spLocks/>
            </p:cNvSpPr>
            <p:nvPr/>
          </p:nvSpPr>
          <p:spPr bwMode="auto">
            <a:xfrm>
              <a:off x="5450" y="1728"/>
              <a:ext cx="8" cy="18"/>
            </a:xfrm>
            <a:custGeom>
              <a:avLst/>
              <a:gdLst>
                <a:gd name="T0" fmla="*/ 8 w 8"/>
                <a:gd name="T1" fmla="*/ 9 h 18"/>
                <a:gd name="T2" fmla="*/ 8 w 8"/>
                <a:gd name="T3" fmla="*/ 18 h 18"/>
                <a:gd name="T4" fmla="*/ 0 w 8"/>
                <a:gd name="T5" fmla="*/ 18 h 18"/>
                <a:gd name="T6" fmla="*/ 0 w 8"/>
                <a:gd name="T7" fmla="*/ 0 h 18"/>
                <a:gd name="T8" fmla="*/ 8 w 8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8"/>
                <a:gd name="T17" fmla="*/ 8 w 8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8">
                  <a:moveTo>
                    <a:pt x="8" y="9"/>
                  </a:moveTo>
                  <a:lnTo>
                    <a:pt x="8" y="18"/>
                  </a:lnTo>
                  <a:lnTo>
                    <a:pt x="0" y="18"/>
                  </a:lnTo>
                  <a:lnTo>
                    <a:pt x="0" y="0"/>
                  </a:lnTo>
                  <a:lnTo>
                    <a:pt x="8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5" name="Freeform 312"/>
            <p:cNvSpPr>
              <a:spLocks/>
            </p:cNvSpPr>
            <p:nvPr/>
          </p:nvSpPr>
          <p:spPr bwMode="auto">
            <a:xfrm>
              <a:off x="5467" y="1737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9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6" name="Freeform 313"/>
            <p:cNvSpPr>
              <a:spLocks/>
            </p:cNvSpPr>
            <p:nvPr/>
          </p:nvSpPr>
          <p:spPr bwMode="auto">
            <a:xfrm>
              <a:off x="5493" y="1737"/>
              <a:ext cx="18" cy="17"/>
            </a:xfrm>
            <a:custGeom>
              <a:avLst/>
              <a:gdLst>
                <a:gd name="T0" fmla="*/ 18 w 18"/>
                <a:gd name="T1" fmla="*/ 9 h 17"/>
                <a:gd name="T2" fmla="*/ 9 w 18"/>
                <a:gd name="T3" fmla="*/ 17 h 17"/>
                <a:gd name="T4" fmla="*/ 0 w 18"/>
                <a:gd name="T5" fmla="*/ 17 h 17"/>
                <a:gd name="T6" fmla="*/ 0 w 18"/>
                <a:gd name="T7" fmla="*/ 0 h 17"/>
                <a:gd name="T8" fmla="*/ 18 w 18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18" y="9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8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7" name="Rectangle 314"/>
            <p:cNvSpPr>
              <a:spLocks noChangeArrowheads="1"/>
            </p:cNvSpPr>
            <p:nvPr/>
          </p:nvSpPr>
          <p:spPr bwMode="auto">
            <a:xfrm>
              <a:off x="5519" y="1746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1808" name="Freeform 315"/>
            <p:cNvSpPr>
              <a:spLocks/>
            </p:cNvSpPr>
            <p:nvPr/>
          </p:nvSpPr>
          <p:spPr bwMode="auto">
            <a:xfrm>
              <a:off x="5537" y="1746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0 h 17"/>
                <a:gd name="T4" fmla="*/ 0 w 8"/>
                <a:gd name="T5" fmla="*/ 17 h 17"/>
                <a:gd name="T6" fmla="*/ 0 w 8"/>
                <a:gd name="T7" fmla="*/ 17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0"/>
                  </a:lnTo>
                  <a:lnTo>
                    <a:pt x="0" y="1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9" name="Freeform 316"/>
            <p:cNvSpPr>
              <a:spLocks/>
            </p:cNvSpPr>
            <p:nvPr/>
          </p:nvSpPr>
          <p:spPr bwMode="auto">
            <a:xfrm>
              <a:off x="3413" y="2050"/>
              <a:ext cx="113" cy="27"/>
            </a:xfrm>
            <a:custGeom>
              <a:avLst/>
              <a:gdLst>
                <a:gd name="T0" fmla="*/ 0 w 13"/>
                <a:gd name="T1" fmla="*/ 2147483647 h 3"/>
                <a:gd name="T2" fmla="*/ 2147483647 w 13"/>
                <a:gd name="T3" fmla="*/ 0 h 3"/>
                <a:gd name="T4" fmla="*/ 2147483647 w 13"/>
                <a:gd name="T5" fmla="*/ 2147483647 h 3"/>
                <a:gd name="T6" fmla="*/ 0 w 13"/>
                <a:gd name="T7" fmla="*/ 2147483647 h 3"/>
                <a:gd name="T8" fmla="*/ 0 w 13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3"/>
                <a:gd name="T17" fmla="*/ 13 w 13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3">
                  <a:moveTo>
                    <a:pt x="0" y="2"/>
                  </a:moveTo>
                  <a:lnTo>
                    <a:pt x="13" y="0"/>
                  </a:lnTo>
                  <a:lnTo>
                    <a:pt x="13" y="1"/>
                  </a:lnTo>
                  <a:lnTo>
                    <a:pt x="0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0" name="Freeform 317"/>
            <p:cNvSpPr>
              <a:spLocks/>
            </p:cNvSpPr>
            <p:nvPr/>
          </p:nvSpPr>
          <p:spPr bwMode="auto">
            <a:xfrm>
              <a:off x="3378" y="1746"/>
              <a:ext cx="122" cy="34"/>
            </a:xfrm>
            <a:custGeom>
              <a:avLst/>
              <a:gdLst>
                <a:gd name="T0" fmla="*/ 0 w 14"/>
                <a:gd name="T1" fmla="*/ 2147483647 h 4"/>
                <a:gd name="T2" fmla="*/ 2147483647 w 14"/>
                <a:gd name="T3" fmla="*/ 0 h 4"/>
                <a:gd name="T4" fmla="*/ 2147483647 w 14"/>
                <a:gd name="T5" fmla="*/ 2147483647 h 4"/>
                <a:gd name="T6" fmla="*/ 0 w 14"/>
                <a:gd name="T7" fmla="*/ 2147483647 h 4"/>
                <a:gd name="T8" fmla="*/ 0 w 14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4"/>
                <a:gd name="T17" fmla="*/ 14 w 14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4">
                  <a:moveTo>
                    <a:pt x="0" y="3"/>
                  </a:moveTo>
                  <a:lnTo>
                    <a:pt x="13" y="0"/>
                  </a:lnTo>
                  <a:lnTo>
                    <a:pt x="14" y="2"/>
                  </a:lnTo>
                  <a:lnTo>
                    <a:pt x="0" y="4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1" name="Freeform 318"/>
            <p:cNvSpPr>
              <a:spLocks/>
            </p:cNvSpPr>
            <p:nvPr/>
          </p:nvSpPr>
          <p:spPr bwMode="auto">
            <a:xfrm>
              <a:off x="3308" y="1389"/>
              <a:ext cx="122" cy="26"/>
            </a:xfrm>
            <a:custGeom>
              <a:avLst/>
              <a:gdLst>
                <a:gd name="T0" fmla="*/ 0 w 14"/>
                <a:gd name="T1" fmla="*/ 2147483647 h 3"/>
                <a:gd name="T2" fmla="*/ 2147483647 w 14"/>
                <a:gd name="T3" fmla="*/ 0 h 3"/>
                <a:gd name="T4" fmla="*/ 2147483647 w 14"/>
                <a:gd name="T5" fmla="*/ 2147483647 h 3"/>
                <a:gd name="T6" fmla="*/ 2147483647 w 14"/>
                <a:gd name="T7" fmla="*/ 2147483647 h 3"/>
                <a:gd name="T8" fmla="*/ 0 w 14"/>
                <a:gd name="T9" fmla="*/ 2147483647 h 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"/>
                <a:gd name="T17" fmla="*/ 14 w 14"/>
                <a:gd name="T18" fmla="*/ 3 h 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">
                  <a:moveTo>
                    <a:pt x="0" y="2"/>
                  </a:moveTo>
                  <a:lnTo>
                    <a:pt x="14" y="0"/>
                  </a:lnTo>
                  <a:lnTo>
                    <a:pt x="14" y="1"/>
                  </a:lnTo>
                  <a:lnTo>
                    <a:pt x="1" y="3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Rectangle 319"/>
            <p:cNvSpPr>
              <a:spLocks noChangeArrowheads="1"/>
            </p:cNvSpPr>
            <p:nvPr/>
          </p:nvSpPr>
          <p:spPr bwMode="auto">
            <a:xfrm>
              <a:off x="3096" y="1333"/>
              <a:ext cx="22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900" b="1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100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" name="Rectangle 320"/>
            <p:cNvSpPr>
              <a:spLocks noChangeArrowheads="1"/>
            </p:cNvSpPr>
            <p:nvPr/>
          </p:nvSpPr>
          <p:spPr bwMode="auto">
            <a:xfrm>
              <a:off x="3161" y="1686"/>
              <a:ext cx="22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900" b="1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410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" name="Rectangle 321"/>
            <p:cNvSpPr>
              <a:spLocks noChangeArrowheads="1"/>
            </p:cNvSpPr>
            <p:nvPr/>
          </p:nvSpPr>
          <p:spPr bwMode="auto">
            <a:xfrm>
              <a:off x="3198" y="1983"/>
              <a:ext cx="228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900" b="1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670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5" name="Rectangle 322"/>
            <p:cNvSpPr>
              <a:spLocks noChangeArrowheads="1"/>
            </p:cNvSpPr>
            <p:nvPr/>
          </p:nvSpPr>
          <p:spPr bwMode="auto">
            <a:xfrm>
              <a:off x="3330" y="2175"/>
              <a:ext cx="21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900" b="1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km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6" name="Rectangle 323"/>
            <p:cNvSpPr>
              <a:spLocks noChangeArrowheads="1"/>
            </p:cNvSpPr>
            <p:nvPr/>
          </p:nvSpPr>
          <p:spPr bwMode="auto">
            <a:xfrm>
              <a:off x="3472" y="977"/>
              <a:ext cx="4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France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7" name="Rectangle 324"/>
            <p:cNvSpPr>
              <a:spLocks noChangeArrowheads="1"/>
            </p:cNvSpPr>
            <p:nvPr/>
          </p:nvSpPr>
          <p:spPr bwMode="auto">
            <a:xfrm>
              <a:off x="4680" y="927"/>
              <a:ext cx="5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Sardinia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818" name="Freeform 325"/>
            <p:cNvSpPr>
              <a:spLocks noEditPoints="1"/>
            </p:cNvSpPr>
            <p:nvPr/>
          </p:nvSpPr>
          <p:spPr bwMode="auto">
            <a:xfrm>
              <a:off x="3395" y="1188"/>
              <a:ext cx="383" cy="209"/>
            </a:xfrm>
            <a:custGeom>
              <a:avLst/>
              <a:gdLst>
                <a:gd name="T0" fmla="*/ 2147483647 w 44"/>
                <a:gd name="T1" fmla="*/ 2147483647 h 24"/>
                <a:gd name="T2" fmla="*/ 2147483647 w 44"/>
                <a:gd name="T3" fmla="*/ 2147483647 h 24"/>
                <a:gd name="T4" fmla="*/ 2147483647 w 44"/>
                <a:gd name="T5" fmla="*/ 2147483647 h 24"/>
                <a:gd name="T6" fmla="*/ 0 w 44"/>
                <a:gd name="T7" fmla="*/ 2147483647 h 24"/>
                <a:gd name="T8" fmla="*/ 2147483647 w 44"/>
                <a:gd name="T9" fmla="*/ 2147483647 h 24"/>
                <a:gd name="T10" fmla="*/ 2147483647 w 44"/>
                <a:gd name="T11" fmla="*/ 2147483647 h 24"/>
                <a:gd name="T12" fmla="*/ 2147483647 w 44"/>
                <a:gd name="T13" fmla="*/ 2147483647 h 24"/>
                <a:gd name="T14" fmla="*/ 2147483647 w 44"/>
                <a:gd name="T15" fmla="*/ 2147483647 h 24"/>
                <a:gd name="T16" fmla="*/ 2147483647 w 44"/>
                <a:gd name="T17" fmla="*/ 2147483647 h 24"/>
                <a:gd name="T18" fmla="*/ 2147483647 w 44"/>
                <a:gd name="T19" fmla="*/ 2147483647 h 24"/>
                <a:gd name="T20" fmla="*/ 2147483647 w 44"/>
                <a:gd name="T21" fmla="*/ 2147483647 h 24"/>
                <a:gd name="T22" fmla="*/ 2147483647 w 44"/>
                <a:gd name="T23" fmla="*/ 2147483647 h 24"/>
                <a:gd name="T24" fmla="*/ 2147483647 w 44"/>
                <a:gd name="T25" fmla="*/ 2147483647 h 24"/>
                <a:gd name="T26" fmla="*/ 2147483647 w 44"/>
                <a:gd name="T27" fmla="*/ 2147483647 h 24"/>
                <a:gd name="T28" fmla="*/ 2147483647 w 44"/>
                <a:gd name="T29" fmla="*/ 2147483647 h 24"/>
                <a:gd name="T30" fmla="*/ 2147483647 w 44"/>
                <a:gd name="T31" fmla="*/ 2147483647 h 24"/>
                <a:gd name="T32" fmla="*/ 2147483647 w 44"/>
                <a:gd name="T33" fmla="*/ 2147483647 h 24"/>
                <a:gd name="T34" fmla="*/ 2147483647 w 44"/>
                <a:gd name="T35" fmla="*/ 2147483647 h 24"/>
                <a:gd name="T36" fmla="*/ 2147483647 w 44"/>
                <a:gd name="T37" fmla="*/ 2147483647 h 24"/>
                <a:gd name="T38" fmla="*/ 2147483647 w 44"/>
                <a:gd name="T39" fmla="*/ 2147483647 h 24"/>
                <a:gd name="T40" fmla="*/ 2147483647 w 44"/>
                <a:gd name="T41" fmla="*/ 2147483647 h 24"/>
                <a:gd name="T42" fmla="*/ 2147483647 w 44"/>
                <a:gd name="T43" fmla="*/ 2147483647 h 24"/>
                <a:gd name="T44" fmla="*/ 2147483647 w 44"/>
                <a:gd name="T45" fmla="*/ 2147483647 h 24"/>
                <a:gd name="T46" fmla="*/ 2147483647 w 44"/>
                <a:gd name="T47" fmla="*/ 2147483647 h 24"/>
                <a:gd name="T48" fmla="*/ 2147483647 w 44"/>
                <a:gd name="T49" fmla="*/ 0 h 24"/>
                <a:gd name="T50" fmla="*/ 2147483647 w 44"/>
                <a:gd name="T51" fmla="*/ 0 h 24"/>
                <a:gd name="T52" fmla="*/ 2147483647 w 44"/>
                <a:gd name="T53" fmla="*/ 2147483647 h 24"/>
                <a:gd name="T54" fmla="*/ 2147483647 w 44"/>
                <a:gd name="T55" fmla="*/ 2147483647 h 24"/>
                <a:gd name="T56" fmla="*/ 2147483647 w 44"/>
                <a:gd name="T57" fmla="*/ 0 h 24"/>
                <a:gd name="T58" fmla="*/ 2147483647 w 44"/>
                <a:gd name="T59" fmla="*/ 2147483647 h 24"/>
                <a:gd name="T60" fmla="*/ 2147483647 w 44"/>
                <a:gd name="T61" fmla="*/ 2147483647 h 24"/>
                <a:gd name="T62" fmla="*/ 0 w 44"/>
                <a:gd name="T63" fmla="*/ 2147483647 h 24"/>
                <a:gd name="T64" fmla="*/ 2147483647 w 44"/>
                <a:gd name="T65" fmla="*/ 0 h 24"/>
                <a:gd name="T66" fmla="*/ 2147483647 w 44"/>
                <a:gd name="T67" fmla="*/ 2147483647 h 24"/>
                <a:gd name="T68" fmla="*/ 2147483647 w 44"/>
                <a:gd name="T69" fmla="*/ 2147483647 h 24"/>
                <a:gd name="T70" fmla="*/ 2147483647 w 44"/>
                <a:gd name="T71" fmla="*/ 2147483647 h 24"/>
                <a:gd name="T72" fmla="*/ 2147483647 w 44"/>
                <a:gd name="T73" fmla="*/ 2147483647 h 24"/>
                <a:gd name="T74" fmla="*/ 2147483647 w 44"/>
                <a:gd name="T75" fmla="*/ 2147483647 h 24"/>
                <a:gd name="T76" fmla="*/ 2147483647 w 44"/>
                <a:gd name="T77" fmla="*/ 2147483647 h 24"/>
                <a:gd name="T78" fmla="*/ 2147483647 w 44"/>
                <a:gd name="T79" fmla="*/ 2147483647 h 24"/>
                <a:gd name="T80" fmla="*/ 0 w 44"/>
                <a:gd name="T81" fmla="*/ 2147483647 h 24"/>
                <a:gd name="T82" fmla="*/ 2147483647 w 44"/>
                <a:gd name="T83" fmla="*/ 2147483647 h 24"/>
                <a:gd name="T84" fmla="*/ 2147483647 w 44"/>
                <a:gd name="T85" fmla="*/ 2147483647 h 24"/>
                <a:gd name="T86" fmla="*/ 2147483647 w 44"/>
                <a:gd name="T87" fmla="*/ 2147483647 h 24"/>
                <a:gd name="T88" fmla="*/ 2147483647 w 44"/>
                <a:gd name="T89" fmla="*/ 2147483647 h 24"/>
                <a:gd name="T90" fmla="*/ 2147483647 w 44"/>
                <a:gd name="T91" fmla="*/ 2147483647 h 24"/>
                <a:gd name="T92" fmla="*/ 2147483647 w 44"/>
                <a:gd name="T93" fmla="*/ 2147483647 h 2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4"/>
                <a:gd name="T142" fmla="*/ 0 h 24"/>
                <a:gd name="T143" fmla="*/ 44 w 44"/>
                <a:gd name="T144" fmla="*/ 24 h 2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4" h="24">
                  <a:moveTo>
                    <a:pt x="2" y="7"/>
                  </a:moveTo>
                  <a:lnTo>
                    <a:pt x="5" y="24"/>
                  </a:lnTo>
                  <a:lnTo>
                    <a:pt x="3" y="24"/>
                  </a:lnTo>
                  <a:lnTo>
                    <a:pt x="0" y="7"/>
                  </a:lnTo>
                  <a:lnTo>
                    <a:pt x="2" y="7"/>
                  </a:lnTo>
                  <a:close/>
                  <a:moveTo>
                    <a:pt x="4" y="24"/>
                  </a:moveTo>
                  <a:lnTo>
                    <a:pt x="3" y="24"/>
                  </a:lnTo>
                  <a:lnTo>
                    <a:pt x="4" y="24"/>
                  </a:lnTo>
                  <a:close/>
                  <a:moveTo>
                    <a:pt x="4" y="23"/>
                  </a:moveTo>
                  <a:lnTo>
                    <a:pt x="43" y="18"/>
                  </a:lnTo>
                  <a:lnTo>
                    <a:pt x="43" y="19"/>
                  </a:lnTo>
                  <a:lnTo>
                    <a:pt x="4" y="24"/>
                  </a:lnTo>
                  <a:lnTo>
                    <a:pt x="4" y="23"/>
                  </a:lnTo>
                  <a:close/>
                  <a:moveTo>
                    <a:pt x="44" y="18"/>
                  </a:moveTo>
                  <a:lnTo>
                    <a:pt x="44" y="19"/>
                  </a:lnTo>
                  <a:lnTo>
                    <a:pt x="43" y="19"/>
                  </a:lnTo>
                  <a:lnTo>
                    <a:pt x="43" y="18"/>
                  </a:lnTo>
                  <a:lnTo>
                    <a:pt x="44" y="18"/>
                  </a:lnTo>
                  <a:close/>
                  <a:moveTo>
                    <a:pt x="42" y="19"/>
                  </a:moveTo>
                  <a:lnTo>
                    <a:pt x="40" y="1"/>
                  </a:lnTo>
                  <a:lnTo>
                    <a:pt x="42" y="1"/>
                  </a:lnTo>
                  <a:lnTo>
                    <a:pt x="44" y="18"/>
                  </a:lnTo>
                  <a:lnTo>
                    <a:pt x="42" y="19"/>
                  </a:lnTo>
                  <a:close/>
                  <a:moveTo>
                    <a:pt x="41" y="0"/>
                  </a:moveTo>
                  <a:lnTo>
                    <a:pt x="42" y="0"/>
                  </a:lnTo>
                  <a:lnTo>
                    <a:pt x="42" y="1"/>
                  </a:lnTo>
                  <a:lnTo>
                    <a:pt x="41" y="1"/>
                  </a:lnTo>
                  <a:lnTo>
                    <a:pt x="41" y="0"/>
                  </a:lnTo>
                  <a:close/>
                  <a:moveTo>
                    <a:pt x="41" y="2"/>
                  </a:moveTo>
                  <a:cubicBezTo>
                    <a:pt x="21" y="4"/>
                    <a:pt x="1" y="6"/>
                    <a:pt x="1" y="7"/>
                  </a:cubicBezTo>
                  <a:lnTo>
                    <a:pt x="0" y="7"/>
                  </a:lnTo>
                  <a:cubicBezTo>
                    <a:pt x="0" y="6"/>
                    <a:pt x="20" y="2"/>
                    <a:pt x="41" y="0"/>
                  </a:cubicBezTo>
                  <a:lnTo>
                    <a:pt x="41" y="2"/>
                  </a:lnTo>
                  <a:close/>
                  <a:moveTo>
                    <a:pt x="1" y="7"/>
                  </a:moveTo>
                  <a:lnTo>
                    <a:pt x="1" y="7"/>
                  </a:lnTo>
                  <a:close/>
                  <a:moveTo>
                    <a:pt x="1" y="7"/>
                  </a:moveTo>
                  <a:cubicBezTo>
                    <a:pt x="2" y="7"/>
                    <a:pt x="1" y="6"/>
                    <a:pt x="1" y="6"/>
                  </a:cubicBezTo>
                  <a:lnTo>
                    <a:pt x="1" y="8"/>
                  </a:lnTo>
                  <a:cubicBezTo>
                    <a:pt x="0" y="8"/>
                    <a:pt x="0" y="7"/>
                    <a:pt x="0" y="7"/>
                  </a:cubicBezTo>
                  <a:lnTo>
                    <a:pt x="1" y="7"/>
                  </a:lnTo>
                  <a:close/>
                  <a:moveTo>
                    <a:pt x="1" y="6"/>
                  </a:move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9" name="Freeform 326"/>
            <p:cNvSpPr>
              <a:spLocks/>
            </p:cNvSpPr>
            <p:nvPr/>
          </p:nvSpPr>
          <p:spPr bwMode="auto">
            <a:xfrm>
              <a:off x="3413" y="1336"/>
              <a:ext cx="69" cy="61"/>
            </a:xfrm>
            <a:custGeom>
              <a:avLst/>
              <a:gdLst>
                <a:gd name="T0" fmla="*/ 2147483647 w 8"/>
                <a:gd name="T1" fmla="*/ 0 h 7"/>
                <a:gd name="T2" fmla="*/ 2147483647 w 8"/>
                <a:gd name="T3" fmla="*/ 2147483647 h 7"/>
                <a:gd name="T4" fmla="*/ 2147483647 w 8"/>
                <a:gd name="T5" fmla="*/ 2147483647 h 7"/>
                <a:gd name="T6" fmla="*/ 0 w 8"/>
                <a:gd name="T7" fmla="*/ 2147483647 h 7"/>
                <a:gd name="T8" fmla="*/ 2147483647 w 8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7"/>
                <a:gd name="T17" fmla="*/ 8 w 8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7">
                  <a:moveTo>
                    <a:pt x="1" y="0"/>
                  </a:moveTo>
                  <a:lnTo>
                    <a:pt x="8" y="6"/>
                  </a:lnTo>
                  <a:lnTo>
                    <a:pt x="7" y="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0" name="Freeform 327"/>
            <p:cNvSpPr>
              <a:spLocks/>
            </p:cNvSpPr>
            <p:nvPr/>
          </p:nvSpPr>
          <p:spPr bwMode="auto">
            <a:xfrm>
              <a:off x="3413" y="1284"/>
              <a:ext cx="104" cy="105"/>
            </a:xfrm>
            <a:custGeom>
              <a:avLst/>
              <a:gdLst>
                <a:gd name="T0" fmla="*/ 0 w 12"/>
                <a:gd name="T1" fmla="*/ 0 h 12"/>
                <a:gd name="T2" fmla="*/ 2147483647 w 12"/>
                <a:gd name="T3" fmla="*/ 2147483647 h 12"/>
                <a:gd name="T4" fmla="*/ 2147483647 w 12"/>
                <a:gd name="T5" fmla="*/ 2147483647 h 12"/>
                <a:gd name="T6" fmla="*/ 0 w 12"/>
                <a:gd name="T7" fmla="*/ 2147483647 h 12"/>
                <a:gd name="T8" fmla="*/ 0 w 12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2"/>
                <a:gd name="T17" fmla="*/ 12 w 12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2">
                  <a:moveTo>
                    <a:pt x="0" y="0"/>
                  </a:moveTo>
                  <a:lnTo>
                    <a:pt x="12" y="11"/>
                  </a:lnTo>
                  <a:lnTo>
                    <a:pt x="11" y="12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1" name="Freeform 328"/>
            <p:cNvSpPr>
              <a:spLocks/>
            </p:cNvSpPr>
            <p:nvPr/>
          </p:nvSpPr>
          <p:spPr bwMode="auto">
            <a:xfrm>
              <a:off x="3404" y="1241"/>
              <a:ext cx="157" cy="139"/>
            </a:xfrm>
            <a:custGeom>
              <a:avLst/>
              <a:gdLst>
                <a:gd name="T0" fmla="*/ 2147483647 w 18"/>
                <a:gd name="T1" fmla="*/ 0 h 16"/>
                <a:gd name="T2" fmla="*/ 2147483647 w 18"/>
                <a:gd name="T3" fmla="*/ 2147483647 h 16"/>
                <a:gd name="T4" fmla="*/ 2147483647 w 18"/>
                <a:gd name="T5" fmla="*/ 2147483647 h 16"/>
                <a:gd name="T6" fmla="*/ 0 w 18"/>
                <a:gd name="T7" fmla="*/ 2147483647 h 16"/>
                <a:gd name="T8" fmla="*/ 2147483647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1" y="0"/>
                  </a:moveTo>
                  <a:lnTo>
                    <a:pt x="18" y="15"/>
                  </a:lnTo>
                  <a:lnTo>
                    <a:pt x="17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2" name="Freeform 329"/>
            <p:cNvSpPr>
              <a:spLocks/>
            </p:cNvSpPr>
            <p:nvPr/>
          </p:nvSpPr>
          <p:spPr bwMode="auto">
            <a:xfrm>
              <a:off x="3439" y="1232"/>
              <a:ext cx="156" cy="148"/>
            </a:xfrm>
            <a:custGeom>
              <a:avLst/>
              <a:gdLst>
                <a:gd name="T0" fmla="*/ 2147483647 w 18"/>
                <a:gd name="T1" fmla="*/ 0 h 17"/>
                <a:gd name="T2" fmla="*/ 2147483647 w 18"/>
                <a:gd name="T3" fmla="*/ 2147483647 h 17"/>
                <a:gd name="T4" fmla="*/ 2147483647 w 18"/>
                <a:gd name="T5" fmla="*/ 2147483647 h 17"/>
                <a:gd name="T6" fmla="*/ 0 w 18"/>
                <a:gd name="T7" fmla="*/ 2147483647 h 17"/>
                <a:gd name="T8" fmla="*/ 2147483647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1" y="0"/>
                  </a:moveTo>
                  <a:lnTo>
                    <a:pt x="18" y="16"/>
                  </a:lnTo>
                  <a:lnTo>
                    <a:pt x="17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3" name="Freeform 330"/>
            <p:cNvSpPr>
              <a:spLocks/>
            </p:cNvSpPr>
            <p:nvPr/>
          </p:nvSpPr>
          <p:spPr bwMode="auto">
            <a:xfrm>
              <a:off x="3482" y="1232"/>
              <a:ext cx="157" cy="139"/>
            </a:xfrm>
            <a:custGeom>
              <a:avLst/>
              <a:gdLst>
                <a:gd name="T0" fmla="*/ 2147483647 w 18"/>
                <a:gd name="T1" fmla="*/ 0 h 16"/>
                <a:gd name="T2" fmla="*/ 2147483647 w 18"/>
                <a:gd name="T3" fmla="*/ 2147483647 h 16"/>
                <a:gd name="T4" fmla="*/ 2147483647 w 18"/>
                <a:gd name="T5" fmla="*/ 2147483647 h 16"/>
                <a:gd name="T6" fmla="*/ 0 w 18"/>
                <a:gd name="T7" fmla="*/ 2147483647 h 16"/>
                <a:gd name="T8" fmla="*/ 2147483647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1" y="0"/>
                  </a:moveTo>
                  <a:lnTo>
                    <a:pt x="18" y="15"/>
                  </a:lnTo>
                  <a:lnTo>
                    <a:pt x="17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4" name="Freeform 331"/>
            <p:cNvSpPr>
              <a:spLocks/>
            </p:cNvSpPr>
            <p:nvPr/>
          </p:nvSpPr>
          <p:spPr bwMode="auto">
            <a:xfrm>
              <a:off x="3508" y="1223"/>
              <a:ext cx="166" cy="148"/>
            </a:xfrm>
            <a:custGeom>
              <a:avLst/>
              <a:gdLst>
                <a:gd name="T0" fmla="*/ 2147483647 w 19"/>
                <a:gd name="T1" fmla="*/ 0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0 w 19"/>
                <a:gd name="T7" fmla="*/ 2147483647 h 17"/>
                <a:gd name="T8" fmla="*/ 2147483647 w 1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1" y="0"/>
                  </a:moveTo>
                  <a:lnTo>
                    <a:pt x="19" y="16"/>
                  </a:lnTo>
                  <a:lnTo>
                    <a:pt x="18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5" name="Freeform 332"/>
            <p:cNvSpPr>
              <a:spLocks/>
            </p:cNvSpPr>
            <p:nvPr/>
          </p:nvSpPr>
          <p:spPr bwMode="auto">
            <a:xfrm>
              <a:off x="3552" y="1214"/>
              <a:ext cx="165" cy="149"/>
            </a:xfrm>
            <a:custGeom>
              <a:avLst/>
              <a:gdLst>
                <a:gd name="T0" fmla="*/ 2147483647 w 19"/>
                <a:gd name="T1" fmla="*/ 0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0 w 19"/>
                <a:gd name="T7" fmla="*/ 2147483647 h 17"/>
                <a:gd name="T8" fmla="*/ 2147483647 w 1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1" y="0"/>
                  </a:moveTo>
                  <a:lnTo>
                    <a:pt x="19" y="16"/>
                  </a:lnTo>
                  <a:lnTo>
                    <a:pt x="18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6" name="Freeform 333"/>
            <p:cNvSpPr>
              <a:spLocks/>
            </p:cNvSpPr>
            <p:nvPr/>
          </p:nvSpPr>
          <p:spPr bwMode="auto">
            <a:xfrm>
              <a:off x="3595" y="1214"/>
              <a:ext cx="157" cy="140"/>
            </a:xfrm>
            <a:custGeom>
              <a:avLst/>
              <a:gdLst>
                <a:gd name="T0" fmla="*/ 0 w 18"/>
                <a:gd name="T1" fmla="*/ 0 h 16"/>
                <a:gd name="T2" fmla="*/ 2147483647 w 18"/>
                <a:gd name="T3" fmla="*/ 2147483647 h 16"/>
                <a:gd name="T4" fmla="*/ 2147483647 w 18"/>
                <a:gd name="T5" fmla="*/ 2147483647 h 16"/>
                <a:gd name="T6" fmla="*/ 0 w 18"/>
                <a:gd name="T7" fmla="*/ 2147483647 h 16"/>
                <a:gd name="T8" fmla="*/ 0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0" y="0"/>
                  </a:moveTo>
                  <a:lnTo>
                    <a:pt x="18" y="15"/>
                  </a:lnTo>
                  <a:lnTo>
                    <a:pt x="17" y="16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7" name="Freeform 334"/>
            <p:cNvSpPr>
              <a:spLocks/>
            </p:cNvSpPr>
            <p:nvPr/>
          </p:nvSpPr>
          <p:spPr bwMode="auto">
            <a:xfrm>
              <a:off x="3630" y="1206"/>
              <a:ext cx="139" cy="130"/>
            </a:xfrm>
            <a:custGeom>
              <a:avLst/>
              <a:gdLst>
                <a:gd name="T0" fmla="*/ 2147483647 w 16"/>
                <a:gd name="T1" fmla="*/ 0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0 w 16"/>
                <a:gd name="T7" fmla="*/ 2147483647 h 15"/>
                <a:gd name="T8" fmla="*/ 2147483647 w 1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5"/>
                <a:gd name="T17" fmla="*/ 16 w 1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5">
                  <a:moveTo>
                    <a:pt x="1" y="0"/>
                  </a:moveTo>
                  <a:lnTo>
                    <a:pt x="16" y="14"/>
                  </a:lnTo>
                  <a:lnTo>
                    <a:pt x="15" y="1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8" name="Freeform 335"/>
            <p:cNvSpPr>
              <a:spLocks/>
            </p:cNvSpPr>
            <p:nvPr/>
          </p:nvSpPr>
          <p:spPr bwMode="auto">
            <a:xfrm>
              <a:off x="3674" y="1206"/>
              <a:ext cx="95" cy="87"/>
            </a:xfrm>
            <a:custGeom>
              <a:avLst/>
              <a:gdLst>
                <a:gd name="T0" fmla="*/ 2147483647 w 11"/>
                <a:gd name="T1" fmla="*/ 0 h 10"/>
                <a:gd name="T2" fmla="*/ 2147483647 w 11"/>
                <a:gd name="T3" fmla="*/ 2147483647 h 10"/>
                <a:gd name="T4" fmla="*/ 2147483647 w 11"/>
                <a:gd name="T5" fmla="*/ 2147483647 h 10"/>
                <a:gd name="T6" fmla="*/ 0 w 11"/>
                <a:gd name="T7" fmla="*/ 2147483647 h 10"/>
                <a:gd name="T8" fmla="*/ 2147483647 w 11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0"/>
                <a:gd name="T17" fmla="*/ 11 w 11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0">
                  <a:moveTo>
                    <a:pt x="1" y="0"/>
                  </a:moveTo>
                  <a:lnTo>
                    <a:pt x="11" y="9"/>
                  </a:lnTo>
                  <a:lnTo>
                    <a:pt x="10" y="1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9" name="Freeform 336"/>
            <p:cNvSpPr>
              <a:spLocks/>
            </p:cNvSpPr>
            <p:nvPr/>
          </p:nvSpPr>
          <p:spPr bwMode="auto">
            <a:xfrm>
              <a:off x="3752" y="1154"/>
              <a:ext cx="1175" cy="618"/>
            </a:xfrm>
            <a:custGeom>
              <a:avLst/>
              <a:gdLst>
                <a:gd name="T0" fmla="*/ 0 w 135"/>
                <a:gd name="T1" fmla="*/ 2147483647 h 71"/>
                <a:gd name="T2" fmla="*/ 2147483647 w 135"/>
                <a:gd name="T3" fmla="*/ 2147483647 h 71"/>
                <a:gd name="T4" fmla="*/ 2147483647 w 135"/>
                <a:gd name="T5" fmla="*/ 2147483647 h 71"/>
                <a:gd name="T6" fmla="*/ 2147483647 w 135"/>
                <a:gd name="T7" fmla="*/ 2147483647 h 71"/>
                <a:gd name="T8" fmla="*/ 2147483647 w 135"/>
                <a:gd name="T9" fmla="*/ 2147483647 h 71"/>
                <a:gd name="T10" fmla="*/ 2147483647 w 135"/>
                <a:gd name="T11" fmla="*/ 2147483647 h 71"/>
                <a:gd name="T12" fmla="*/ 2147483647 w 135"/>
                <a:gd name="T13" fmla="*/ 2147483647 h 71"/>
                <a:gd name="T14" fmla="*/ 2147483647 w 135"/>
                <a:gd name="T15" fmla="*/ 2147483647 h 71"/>
                <a:gd name="T16" fmla="*/ 2147483647 w 135"/>
                <a:gd name="T17" fmla="*/ 2147483647 h 71"/>
                <a:gd name="T18" fmla="*/ 2147483647 w 135"/>
                <a:gd name="T19" fmla="*/ 2147483647 h 71"/>
                <a:gd name="T20" fmla="*/ 2147483647 w 135"/>
                <a:gd name="T21" fmla="*/ 2147483647 h 71"/>
                <a:gd name="T22" fmla="*/ 2147483647 w 135"/>
                <a:gd name="T23" fmla="*/ 2147483647 h 71"/>
                <a:gd name="T24" fmla="*/ 2147483647 w 135"/>
                <a:gd name="T25" fmla="*/ 2147483647 h 71"/>
                <a:gd name="T26" fmla="*/ 2147483647 w 135"/>
                <a:gd name="T27" fmla="*/ 2147483647 h 71"/>
                <a:gd name="T28" fmla="*/ 2147483647 w 135"/>
                <a:gd name="T29" fmla="*/ 2147483647 h 71"/>
                <a:gd name="T30" fmla="*/ 2147483647 w 135"/>
                <a:gd name="T31" fmla="*/ 2147483647 h 71"/>
                <a:gd name="T32" fmla="*/ 2147483647 w 135"/>
                <a:gd name="T33" fmla="*/ 2147483647 h 71"/>
                <a:gd name="T34" fmla="*/ 2147483647 w 135"/>
                <a:gd name="T35" fmla="*/ 2147483647 h 71"/>
                <a:gd name="T36" fmla="*/ 2147483647 w 135"/>
                <a:gd name="T37" fmla="*/ 2147483647 h 71"/>
                <a:gd name="T38" fmla="*/ 2147483647 w 135"/>
                <a:gd name="T39" fmla="*/ 2147483647 h 71"/>
                <a:gd name="T40" fmla="*/ 0 w 135"/>
                <a:gd name="T41" fmla="*/ 2147483647 h 7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5"/>
                <a:gd name="T64" fmla="*/ 0 h 71"/>
                <a:gd name="T65" fmla="*/ 135 w 135"/>
                <a:gd name="T66" fmla="*/ 71 h 7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5" h="71">
                  <a:moveTo>
                    <a:pt x="0" y="5"/>
                  </a:moveTo>
                  <a:lnTo>
                    <a:pt x="2" y="23"/>
                  </a:lnTo>
                  <a:lnTo>
                    <a:pt x="22" y="21"/>
                  </a:lnTo>
                  <a:cubicBezTo>
                    <a:pt x="22" y="21"/>
                    <a:pt x="45" y="11"/>
                    <a:pt x="46" y="10"/>
                  </a:cubicBezTo>
                  <a:cubicBezTo>
                    <a:pt x="46" y="9"/>
                    <a:pt x="74" y="8"/>
                    <a:pt x="74" y="8"/>
                  </a:cubicBezTo>
                  <a:cubicBezTo>
                    <a:pt x="74" y="8"/>
                    <a:pt x="81" y="16"/>
                    <a:pt x="82" y="16"/>
                  </a:cubicBezTo>
                  <a:cubicBezTo>
                    <a:pt x="83" y="16"/>
                    <a:pt x="106" y="17"/>
                    <a:pt x="108" y="16"/>
                  </a:cubicBezTo>
                  <a:cubicBezTo>
                    <a:pt x="109" y="15"/>
                    <a:pt x="118" y="26"/>
                    <a:pt x="119" y="27"/>
                  </a:cubicBezTo>
                  <a:cubicBezTo>
                    <a:pt x="120" y="27"/>
                    <a:pt x="123" y="33"/>
                    <a:pt x="123" y="33"/>
                  </a:cubicBezTo>
                  <a:lnTo>
                    <a:pt x="124" y="39"/>
                  </a:lnTo>
                  <a:cubicBezTo>
                    <a:pt x="124" y="39"/>
                    <a:pt x="125" y="47"/>
                    <a:pt x="126" y="48"/>
                  </a:cubicBezTo>
                  <a:cubicBezTo>
                    <a:pt x="127" y="49"/>
                    <a:pt x="127" y="54"/>
                    <a:pt x="127" y="54"/>
                  </a:cubicBezTo>
                  <a:cubicBezTo>
                    <a:pt x="127" y="54"/>
                    <a:pt x="127" y="65"/>
                    <a:pt x="126" y="65"/>
                  </a:cubicBezTo>
                  <a:cubicBezTo>
                    <a:pt x="125" y="65"/>
                    <a:pt x="126" y="70"/>
                    <a:pt x="126" y="70"/>
                  </a:cubicBezTo>
                  <a:lnTo>
                    <a:pt x="129" y="71"/>
                  </a:lnTo>
                  <a:cubicBezTo>
                    <a:pt x="129" y="71"/>
                    <a:pt x="135" y="67"/>
                    <a:pt x="135" y="66"/>
                  </a:cubicBezTo>
                  <a:cubicBezTo>
                    <a:pt x="135" y="64"/>
                    <a:pt x="135" y="43"/>
                    <a:pt x="135" y="43"/>
                  </a:cubicBezTo>
                  <a:cubicBezTo>
                    <a:pt x="135" y="43"/>
                    <a:pt x="130" y="27"/>
                    <a:pt x="128" y="25"/>
                  </a:cubicBezTo>
                  <a:cubicBezTo>
                    <a:pt x="127" y="24"/>
                    <a:pt x="122" y="10"/>
                    <a:pt x="106" y="5"/>
                  </a:cubicBezTo>
                  <a:cubicBezTo>
                    <a:pt x="103" y="3"/>
                    <a:pt x="95" y="1"/>
                    <a:pt x="85" y="1"/>
                  </a:cubicBezTo>
                  <a:cubicBezTo>
                    <a:pt x="54" y="0"/>
                    <a:pt x="0" y="4"/>
                    <a:pt x="0" y="5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0" name="Freeform 337"/>
            <p:cNvSpPr>
              <a:spLocks noEditPoints="1"/>
            </p:cNvSpPr>
            <p:nvPr/>
          </p:nvSpPr>
          <p:spPr bwMode="auto">
            <a:xfrm>
              <a:off x="3743" y="1154"/>
              <a:ext cx="1193" cy="626"/>
            </a:xfrm>
            <a:custGeom>
              <a:avLst/>
              <a:gdLst>
                <a:gd name="T0" fmla="*/ 2147483647 w 137"/>
                <a:gd name="T1" fmla="*/ 2147483647 h 72"/>
                <a:gd name="T2" fmla="*/ 2147483647 w 137"/>
                <a:gd name="T3" fmla="*/ 2147483647 h 72"/>
                <a:gd name="T4" fmla="*/ 2147483647 w 137"/>
                <a:gd name="T5" fmla="*/ 2147483647 h 72"/>
                <a:gd name="T6" fmla="*/ 2147483647 w 137"/>
                <a:gd name="T7" fmla="*/ 2147483647 h 72"/>
                <a:gd name="T8" fmla="*/ 2147483647 w 137"/>
                <a:gd name="T9" fmla="*/ 2147483647 h 72"/>
                <a:gd name="T10" fmla="*/ 2147483647 w 137"/>
                <a:gd name="T11" fmla="*/ 2147483647 h 72"/>
                <a:gd name="T12" fmla="*/ 2147483647 w 137"/>
                <a:gd name="T13" fmla="*/ 2147483647 h 72"/>
                <a:gd name="T14" fmla="*/ 2147483647 w 137"/>
                <a:gd name="T15" fmla="*/ 2147483647 h 72"/>
                <a:gd name="T16" fmla="*/ 2147483647 w 137"/>
                <a:gd name="T17" fmla="*/ 2147483647 h 72"/>
                <a:gd name="T18" fmla="*/ 2147483647 w 137"/>
                <a:gd name="T19" fmla="*/ 2147483647 h 72"/>
                <a:gd name="T20" fmla="*/ 2147483647 w 137"/>
                <a:gd name="T21" fmla="*/ 2147483647 h 72"/>
                <a:gd name="T22" fmla="*/ 2147483647 w 137"/>
                <a:gd name="T23" fmla="*/ 2147483647 h 72"/>
                <a:gd name="T24" fmla="*/ 2147483647 w 137"/>
                <a:gd name="T25" fmla="*/ 2147483647 h 72"/>
                <a:gd name="T26" fmla="*/ 2147483647 w 137"/>
                <a:gd name="T27" fmla="*/ 2147483647 h 72"/>
                <a:gd name="T28" fmla="*/ 2147483647 w 137"/>
                <a:gd name="T29" fmla="*/ 2147483647 h 72"/>
                <a:gd name="T30" fmla="*/ 2147483647 w 137"/>
                <a:gd name="T31" fmla="*/ 2147483647 h 72"/>
                <a:gd name="T32" fmla="*/ 2147483647 w 137"/>
                <a:gd name="T33" fmla="*/ 2147483647 h 72"/>
                <a:gd name="T34" fmla="*/ 2147483647 w 137"/>
                <a:gd name="T35" fmla="*/ 2147483647 h 72"/>
                <a:gd name="T36" fmla="*/ 2147483647 w 137"/>
                <a:gd name="T37" fmla="*/ 2147483647 h 72"/>
                <a:gd name="T38" fmla="*/ 2147483647 w 137"/>
                <a:gd name="T39" fmla="*/ 2147483647 h 72"/>
                <a:gd name="T40" fmla="*/ 2147483647 w 137"/>
                <a:gd name="T41" fmla="*/ 2147483647 h 72"/>
                <a:gd name="T42" fmla="*/ 2147483647 w 137"/>
                <a:gd name="T43" fmla="*/ 2147483647 h 72"/>
                <a:gd name="T44" fmla="*/ 2147483647 w 137"/>
                <a:gd name="T45" fmla="*/ 2147483647 h 72"/>
                <a:gd name="T46" fmla="*/ 2147483647 w 137"/>
                <a:gd name="T47" fmla="*/ 2147483647 h 72"/>
                <a:gd name="T48" fmla="*/ 2147483647 w 137"/>
                <a:gd name="T49" fmla="*/ 2147483647 h 72"/>
                <a:gd name="T50" fmla="*/ 2147483647 w 137"/>
                <a:gd name="T51" fmla="*/ 2147483647 h 72"/>
                <a:gd name="T52" fmla="*/ 2147483647 w 137"/>
                <a:gd name="T53" fmla="*/ 2147483647 h 72"/>
                <a:gd name="T54" fmla="*/ 2147483647 w 137"/>
                <a:gd name="T55" fmla="*/ 2147483647 h 72"/>
                <a:gd name="T56" fmla="*/ 2147483647 w 137"/>
                <a:gd name="T57" fmla="*/ 2147483647 h 72"/>
                <a:gd name="T58" fmla="*/ 2147483647 w 137"/>
                <a:gd name="T59" fmla="*/ 2147483647 h 72"/>
                <a:gd name="T60" fmla="*/ 2147483647 w 137"/>
                <a:gd name="T61" fmla="*/ 2147483647 h 72"/>
                <a:gd name="T62" fmla="*/ 2147483647 w 137"/>
                <a:gd name="T63" fmla="*/ 2147483647 h 72"/>
                <a:gd name="T64" fmla="*/ 2147483647 w 137"/>
                <a:gd name="T65" fmla="*/ 2147483647 h 72"/>
                <a:gd name="T66" fmla="*/ 2147483647 w 137"/>
                <a:gd name="T67" fmla="*/ 2147483647 h 72"/>
                <a:gd name="T68" fmla="*/ 2147483647 w 137"/>
                <a:gd name="T69" fmla="*/ 2147483647 h 72"/>
                <a:gd name="T70" fmla="*/ 2147483647 w 137"/>
                <a:gd name="T71" fmla="*/ 2147483647 h 72"/>
                <a:gd name="T72" fmla="*/ 2147483647 w 137"/>
                <a:gd name="T73" fmla="*/ 2147483647 h 72"/>
                <a:gd name="T74" fmla="*/ 2147483647 w 137"/>
                <a:gd name="T75" fmla="*/ 2147483647 h 72"/>
                <a:gd name="T76" fmla="*/ 2147483647 w 137"/>
                <a:gd name="T77" fmla="*/ 2147483647 h 72"/>
                <a:gd name="T78" fmla="*/ 2147483647 w 137"/>
                <a:gd name="T79" fmla="*/ 2147483647 h 72"/>
                <a:gd name="T80" fmla="*/ 2147483647 w 137"/>
                <a:gd name="T81" fmla="*/ 2147483647 h 72"/>
                <a:gd name="T82" fmla="*/ 2147483647 w 137"/>
                <a:gd name="T83" fmla="*/ 2147483647 h 72"/>
                <a:gd name="T84" fmla="*/ 2147483647 w 137"/>
                <a:gd name="T85" fmla="*/ 2147483647 h 72"/>
                <a:gd name="T86" fmla="*/ 2147483647 w 137"/>
                <a:gd name="T87" fmla="*/ 2147483647 h 72"/>
                <a:gd name="T88" fmla="*/ 2147483647 w 137"/>
                <a:gd name="T89" fmla="*/ 2147483647 h 72"/>
                <a:gd name="T90" fmla="*/ 2147483647 w 137"/>
                <a:gd name="T91" fmla="*/ 2147483647 h 72"/>
                <a:gd name="T92" fmla="*/ 2147483647 w 137"/>
                <a:gd name="T93" fmla="*/ 2147483647 h 72"/>
                <a:gd name="T94" fmla="*/ 2147483647 w 137"/>
                <a:gd name="T95" fmla="*/ 2147483647 h 72"/>
                <a:gd name="T96" fmla="*/ 2147483647 w 137"/>
                <a:gd name="T97" fmla="*/ 2147483647 h 72"/>
                <a:gd name="T98" fmla="*/ 2147483647 w 137"/>
                <a:gd name="T99" fmla="*/ 2147483647 h 72"/>
                <a:gd name="T100" fmla="*/ 2147483647 w 137"/>
                <a:gd name="T101" fmla="*/ 2147483647 h 72"/>
                <a:gd name="T102" fmla="*/ 2147483647 w 137"/>
                <a:gd name="T103" fmla="*/ 2147483647 h 72"/>
                <a:gd name="T104" fmla="*/ 2147483647 w 137"/>
                <a:gd name="T105" fmla="*/ 2147483647 h 72"/>
                <a:gd name="T106" fmla="*/ 2147483647 w 137"/>
                <a:gd name="T107" fmla="*/ 2147483647 h 72"/>
                <a:gd name="T108" fmla="*/ 2147483647 w 137"/>
                <a:gd name="T109" fmla="*/ 2147483647 h 72"/>
                <a:gd name="T110" fmla="*/ 0 w 137"/>
                <a:gd name="T111" fmla="*/ 2147483647 h 72"/>
                <a:gd name="T112" fmla="*/ 0 w 137"/>
                <a:gd name="T113" fmla="*/ 2147483647 h 72"/>
                <a:gd name="T114" fmla="*/ 2147483647 w 137"/>
                <a:gd name="T115" fmla="*/ 2147483647 h 7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7"/>
                <a:gd name="T175" fmla="*/ 0 h 72"/>
                <a:gd name="T176" fmla="*/ 137 w 137"/>
                <a:gd name="T177" fmla="*/ 72 h 7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7" h="72">
                  <a:moveTo>
                    <a:pt x="2" y="5"/>
                  </a:moveTo>
                  <a:lnTo>
                    <a:pt x="4" y="23"/>
                  </a:lnTo>
                  <a:lnTo>
                    <a:pt x="3" y="23"/>
                  </a:lnTo>
                  <a:lnTo>
                    <a:pt x="0" y="6"/>
                  </a:lnTo>
                  <a:lnTo>
                    <a:pt x="2" y="5"/>
                  </a:lnTo>
                  <a:close/>
                  <a:moveTo>
                    <a:pt x="3" y="23"/>
                  </a:moveTo>
                  <a:lnTo>
                    <a:pt x="3" y="23"/>
                  </a:lnTo>
                  <a:close/>
                  <a:moveTo>
                    <a:pt x="3" y="22"/>
                  </a:moveTo>
                  <a:lnTo>
                    <a:pt x="23" y="21"/>
                  </a:lnTo>
                  <a:lnTo>
                    <a:pt x="23" y="22"/>
                  </a:lnTo>
                  <a:lnTo>
                    <a:pt x="3" y="23"/>
                  </a:lnTo>
                  <a:lnTo>
                    <a:pt x="3" y="22"/>
                  </a:lnTo>
                  <a:close/>
                  <a:moveTo>
                    <a:pt x="23" y="22"/>
                  </a:moveTo>
                  <a:lnTo>
                    <a:pt x="23" y="22"/>
                  </a:lnTo>
                  <a:lnTo>
                    <a:pt x="23" y="21"/>
                  </a:lnTo>
                  <a:lnTo>
                    <a:pt x="23" y="22"/>
                  </a:lnTo>
                  <a:close/>
                  <a:moveTo>
                    <a:pt x="22" y="21"/>
                  </a:moveTo>
                  <a:cubicBezTo>
                    <a:pt x="22" y="21"/>
                    <a:pt x="46" y="10"/>
                    <a:pt x="46" y="9"/>
                  </a:cubicBezTo>
                  <a:lnTo>
                    <a:pt x="47" y="10"/>
                  </a:lnTo>
                  <a:cubicBezTo>
                    <a:pt x="47" y="11"/>
                    <a:pt x="23" y="22"/>
                    <a:pt x="23" y="22"/>
                  </a:cubicBezTo>
                  <a:lnTo>
                    <a:pt x="22" y="21"/>
                  </a:lnTo>
                  <a:close/>
                  <a:moveTo>
                    <a:pt x="46" y="9"/>
                  </a:moveTo>
                  <a:cubicBezTo>
                    <a:pt x="47" y="8"/>
                    <a:pt x="75" y="8"/>
                    <a:pt x="75" y="8"/>
                  </a:cubicBezTo>
                  <a:lnTo>
                    <a:pt x="75" y="9"/>
                  </a:lnTo>
                  <a:cubicBezTo>
                    <a:pt x="75" y="9"/>
                    <a:pt x="48" y="10"/>
                    <a:pt x="47" y="10"/>
                  </a:cubicBezTo>
                  <a:lnTo>
                    <a:pt x="46" y="9"/>
                  </a:lnTo>
                  <a:close/>
                  <a:moveTo>
                    <a:pt x="75" y="8"/>
                  </a:moveTo>
                  <a:lnTo>
                    <a:pt x="75" y="8"/>
                  </a:lnTo>
                  <a:close/>
                  <a:moveTo>
                    <a:pt x="75" y="8"/>
                  </a:moveTo>
                  <a:cubicBezTo>
                    <a:pt x="75" y="8"/>
                    <a:pt x="82" y="16"/>
                    <a:pt x="83" y="16"/>
                  </a:cubicBezTo>
                  <a:lnTo>
                    <a:pt x="83" y="17"/>
                  </a:lnTo>
                  <a:cubicBezTo>
                    <a:pt x="82" y="17"/>
                    <a:pt x="74" y="9"/>
                    <a:pt x="74" y="9"/>
                  </a:cubicBezTo>
                  <a:lnTo>
                    <a:pt x="75" y="8"/>
                  </a:lnTo>
                  <a:close/>
                  <a:moveTo>
                    <a:pt x="83" y="16"/>
                  </a:moveTo>
                  <a:cubicBezTo>
                    <a:pt x="83" y="16"/>
                    <a:pt x="84" y="16"/>
                    <a:pt x="85" y="16"/>
                  </a:cubicBezTo>
                  <a:lnTo>
                    <a:pt x="85" y="17"/>
                  </a:lnTo>
                  <a:cubicBezTo>
                    <a:pt x="84" y="17"/>
                    <a:pt x="83" y="17"/>
                    <a:pt x="83" y="17"/>
                  </a:cubicBezTo>
                  <a:lnTo>
                    <a:pt x="83" y="16"/>
                  </a:lnTo>
                  <a:close/>
                  <a:moveTo>
                    <a:pt x="85" y="16"/>
                  </a:moveTo>
                  <a:cubicBezTo>
                    <a:pt x="90" y="16"/>
                    <a:pt x="107" y="17"/>
                    <a:pt x="108" y="16"/>
                  </a:cubicBezTo>
                  <a:lnTo>
                    <a:pt x="109" y="17"/>
                  </a:lnTo>
                  <a:cubicBezTo>
                    <a:pt x="107" y="18"/>
                    <a:pt x="90" y="17"/>
                    <a:pt x="85" y="17"/>
                  </a:cubicBezTo>
                  <a:lnTo>
                    <a:pt x="85" y="16"/>
                  </a:lnTo>
                  <a:close/>
                  <a:moveTo>
                    <a:pt x="109" y="17"/>
                  </a:moveTo>
                  <a:lnTo>
                    <a:pt x="109" y="17"/>
                  </a:lnTo>
                  <a:lnTo>
                    <a:pt x="109" y="16"/>
                  </a:lnTo>
                  <a:lnTo>
                    <a:pt x="109" y="17"/>
                  </a:lnTo>
                  <a:close/>
                  <a:moveTo>
                    <a:pt x="108" y="16"/>
                  </a:moveTo>
                  <a:cubicBezTo>
                    <a:pt x="110" y="15"/>
                    <a:pt x="115" y="20"/>
                    <a:pt x="118" y="23"/>
                  </a:cubicBezTo>
                  <a:lnTo>
                    <a:pt x="117" y="24"/>
                  </a:lnTo>
                  <a:cubicBezTo>
                    <a:pt x="114" y="21"/>
                    <a:pt x="110" y="16"/>
                    <a:pt x="109" y="17"/>
                  </a:cubicBezTo>
                  <a:lnTo>
                    <a:pt x="108" y="16"/>
                  </a:lnTo>
                  <a:close/>
                  <a:moveTo>
                    <a:pt x="118" y="23"/>
                  </a:moveTo>
                  <a:cubicBezTo>
                    <a:pt x="119" y="25"/>
                    <a:pt x="120" y="26"/>
                    <a:pt x="121" y="26"/>
                  </a:cubicBezTo>
                  <a:lnTo>
                    <a:pt x="120" y="27"/>
                  </a:lnTo>
                  <a:cubicBezTo>
                    <a:pt x="120" y="27"/>
                    <a:pt x="119" y="26"/>
                    <a:pt x="117" y="24"/>
                  </a:cubicBezTo>
                  <a:lnTo>
                    <a:pt x="118" y="23"/>
                  </a:lnTo>
                  <a:close/>
                  <a:moveTo>
                    <a:pt x="121" y="26"/>
                  </a:moveTo>
                  <a:cubicBezTo>
                    <a:pt x="122" y="27"/>
                    <a:pt x="125" y="32"/>
                    <a:pt x="125" y="32"/>
                  </a:cubicBezTo>
                  <a:lnTo>
                    <a:pt x="124" y="33"/>
                  </a:lnTo>
                  <a:cubicBezTo>
                    <a:pt x="124" y="33"/>
                    <a:pt x="121" y="28"/>
                    <a:pt x="120" y="27"/>
                  </a:cubicBezTo>
                  <a:lnTo>
                    <a:pt x="121" y="26"/>
                  </a:lnTo>
                  <a:close/>
                  <a:moveTo>
                    <a:pt x="125" y="32"/>
                  </a:moveTo>
                  <a:lnTo>
                    <a:pt x="125" y="32"/>
                  </a:lnTo>
                  <a:lnTo>
                    <a:pt x="125" y="33"/>
                  </a:lnTo>
                  <a:lnTo>
                    <a:pt x="124" y="33"/>
                  </a:lnTo>
                  <a:lnTo>
                    <a:pt x="125" y="32"/>
                  </a:lnTo>
                  <a:close/>
                  <a:moveTo>
                    <a:pt x="125" y="33"/>
                  </a:moveTo>
                  <a:lnTo>
                    <a:pt x="125" y="39"/>
                  </a:lnTo>
                  <a:lnTo>
                    <a:pt x="124" y="39"/>
                  </a:lnTo>
                  <a:lnTo>
                    <a:pt x="124" y="33"/>
                  </a:lnTo>
                  <a:lnTo>
                    <a:pt x="125" y="33"/>
                  </a:lnTo>
                  <a:close/>
                  <a:moveTo>
                    <a:pt x="124" y="39"/>
                  </a:moveTo>
                  <a:lnTo>
                    <a:pt x="124" y="39"/>
                  </a:lnTo>
                  <a:lnTo>
                    <a:pt x="125" y="39"/>
                  </a:lnTo>
                  <a:lnTo>
                    <a:pt x="124" y="39"/>
                  </a:lnTo>
                  <a:close/>
                  <a:moveTo>
                    <a:pt x="125" y="39"/>
                  </a:moveTo>
                  <a:cubicBezTo>
                    <a:pt x="125" y="39"/>
                    <a:pt x="126" y="47"/>
                    <a:pt x="128" y="48"/>
                  </a:cubicBezTo>
                  <a:lnTo>
                    <a:pt x="127" y="49"/>
                  </a:lnTo>
                  <a:cubicBezTo>
                    <a:pt x="125" y="47"/>
                    <a:pt x="124" y="39"/>
                    <a:pt x="124" y="39"/>
                  </a:cubicBezTo>
                  <a:lnTo>
                    <a:pt x="125" y="39"/>
                  </a:lnTo>
                  <a:close/>
                  <a:moveTo>
                    <a:pt x="128" y="48"/>
                  </a:moveTo>
                  <a:cubicBezTo>
                    <a:pt x="129" y="49"/>
                    <a:pt x="128" y="54"/>
                    <a:pt x="128" y="54"/>
                  </a:cubicBezTo>
                  <a:lnTo>
                    <a:pt x="127" y="54"/>
                  </a:lnTo>
                  <a:cubicBezTo>
                    <a:pt x="127" y="54"/>
                    <a:pt x="128" y="49"/>
                    <a:pt x="127" y="49"/>
                  </a:cubicBezTo>
                  <a:lnTo>
                    <a:pt x="128" y="48"/>
                  </a:lnTo>
                  <a:close/>
                  <a:moveTo>
                    <a:pt x="127" y="54"/>
                  </a:moveTo>
                  <a:lnTo>
                    <a:pt x="127" y="54"/>
                  </a:lnTo>
                  <a:lnTo>
                    <a:pt x="128" y="54"/>
                  </a:lnTo>
                  <a:lnTo>
                    <a:pt x="127" y="54"/>
                  </a:lnTo>
                  <a:close/>
                  <a:moveTo>
                    <a:pt x="128" y="54"/>
                  </a:moveTo>
                  <a:cubicBezTo>
                    <a:pt x="128" y="54"/>
                    <a:pt x="129" y="65"/>
                    <a:pt x="127" y="66"/>
                  </a:cubicBezTo>
                  <a:lnTo>
                    <a:pt x="127" y="64"/>
                  </a:lnTo>
                  <a:cubicBezTo>
                    <a:pt x="127" y="64"/>
                    <a:pt x="127" y="54"/>
                    <a:pt x="127" y="54"/>
                  </a:cubicBezTo>
                  <a:lnTo>
                    <a:pt x="128" y="54"/>
                  </a:lnTo>
                  <a:close/>
                  <a:moveTo>
                    <a:pt x="127" y="66"/>
                  </a:moveTo>
                  <a:cubicBezTo>
                    <a:pt x="127" y="66"/>
                    <a:pt x="128" y="70"/>
                    <a:pt x="128" y="70"/>
                  </a:cubicBezTo>
                  <a:lnTo>
                    <a:pt x="126" y="70"/>
                  </a:lnTo>
                  <a:cubicBezTo>
                    <a:pt x="126" y="70"/>
                    <a:pt x="125" y="65"/>
                    <a:pt x="127" y="64"/>
                  </a:cubicBezTo>
                  <a:lnTo>
                    <a:pt x="127" y="66"/>
                  </a:lnTo>
                  <a:close/>
                  <a:moveTo>
                    <a:pt x="127" y="70"/>
                  </a:moveTo>
                  <a:lnTo>
                    <a:pt x="126" y="70"/>
                  </a:lnTo>
                  <a:lnTo>
                    <a:pt x="127" y="70"/>
                  </a:lnTo>
                  <a:close/>
                  <a:moveTo>
                    <a:pt x="127" y="69"/>
                  </a:moveTo>
                  <a:lnTo>
                    <a:pt x="130" y="71"/>
                  </a:lnTo>
                  <a:lnTo>
                    <a:pt x="130" y="72"/>
                  </a:lnTo>
                  <a:lnTo>
                    <a:pt x="127" y="70"/>
                  </a:lnTo>
                  <a:lnTo>
                    <a:pt x="127" y="69"/>
                  </a:lnTo>
                  <a:close/>
                  <a:moveTo>
                    <a:pt x="130" y="72"/>
                  </a:moveTo>
                  <a:lnTo>
                    <a:pt x="130" y="72"/>
                  </a:lnTo>
                  <a:lnTo>
                    <a:pt x="130" y="71"/>
                  </a:lnTo>
                  <a:lnTo>
                    <a:pt x="130" y="72"/>
                  </a:lnTo>
                  <a:close/>
                  <a:moveTo>
                    <a:pt x="130" y="71"/>
                  </a:moveTo>
                  <a:cubicBezTo>
                    <a:pt x="130" y="71"/>
                    <a:pt x="135" y="67"/>
                    <a:pt x="135" y="66"/>
                  </a:cubicBezTo>
                  <a:lnTo>
                    <a:pt x="136" y="66"/>
                  </a:lnTo>
                  <a:cubicBezTo>
                    <a:pt x="136" y="67"/>
                    <a:pt x="130" y="72"/>
                    <a:pt x="130" y="72"/>
                  </a:cubicBezTo>
                  <a:lnTo>
                    <a:pt x="130" y="71"/>
                  </a:lnTo>
                  <a:close/>
                  <a:moveTo>
                    <a:pt x="135" y="66"/>
                  </a:moveTo>
                  <a:cubicBezTo>
                    <a:pt x="135" y="64"/>
                    <a:pt x="135" y="43"/>
                    <a:pt x="135" y="43"/>
                  </a:cubicBezTo>
                  <a:lnTo>
                    <a:pt x="137" y="43"/>
                  </a:lnTo>
                  <a:cubicBezTo>
                    <a:pt x="137" y="43"/>
                    <a:pt x="136" y="64"/>
                    <a:pt x="136" y="66"/>
                  </a:cubicBezTo>
                  <a:lnTo>
                    <a:pt x="135" y="66"/>
                  </a:lnTo>
                  <a:close/>
                  <a:moveTo>
                    <a:pt x="137" y="43"/>
                  </a:moveTo>
                  <a:lnTo>
                    <a:pt x="137" y="43"/>
                  </a:lnTo>
                  <a:lnTo>
                    <a:pt x="136" y="43"/>
                  </a:lnTo>
                  <a:lnTo>
                    <a:pt x="137" y="43"/>
                  </a:lnTo>
                  <a:close/>
                  <a:moveTo>
                    <a:pt x="135" y="43"/>
                  </a:moveTo>
                  <a:cubicBezTo>
                    <a:pt x="135" y="43"/>
                    <a:pt x="130" y="27"/>
                    <a:pt x="129" y="25"/>
                  </a:cubicBezTo>
                  <a:lnTo>
                    <a:pt x="130" y="25"/>
                  </a:lnTo>
                  <a:cubicBezTo>
                    <a:pt x="131" y="26"/>
                    <a:pt x="137" y="43"/>
                    <a:pt x="137" y="43"/>
                  </a:cubicBezTo>
                  <a:lnTo>
                    <a:pt x="135" y="43"/>
                  </a:lnTo>
                  <a:close/>
                  <a:moveTo>
                    <a:pt x="129" y="25"/>
                  </a:moveTo>
                  <a:cubicBezTo>
                    <a:pt x="129" y="25"/>
                    <a:pt x="128" y="25"/>
                    <a:pt x="128" y="24"/>
                  </a:cubicBezTo>
                  <a:lnTo>
                    <a:pt x="129" y="23"/>
                  </a:lnTo>
                  <a:cubicBezTo>
                    <a:pt x="129" y="24"/>
                    <a:pt x="130" y="24"/>
                    <a:pt x="130" y="25"/>
                  </a:cubicBezTo>
                  <a:lnTo>
                    <a:pt x="129" y="25"/>
                  </a:lnTo>
                  <a:close/>
                  <a:moveTo>
                    <a:pt x="128" y="24"/>
                  </a:moveTo>
                  <a:cubicBezTo>
                    <a:pt x="126" y="20"/>
                    <a:pt x="120" y="9"/>
                    <a:pt x="107" y="5"/>
                  </a:cubicBezTo>
                  <a:lnTo>
                    <a:pt x="107" y="4"/>
                  </a:lnTo>
                  <a:cubicBezTo>
                    <a:pt x="121" y="8"/>
                    <a:pt x="127" y="19"/>
                    <a:pt x="129" y="23"/>
                  </a:cubicBezTo>
                  <a:lnTo>
                    <a:pt x="128" y="24"/>
                  </a:lnTo>
                  <a:close/>
                  <a:moveTo>
                    <a:pt x="107" y="5"/>
                  </a:moveTo>
                  <a:cubicBezTo>
                    <a:pt x="105" y="4"/>
                    <a:pt x="101" y="3"/>
                    <a:pt x="97" y="3"/>
                  </a:cubicBezTo>
                  <a:lnTo>
                    <a:pt x="97" y="1"/>
                  </a:lnTo>
                  <a:cubicBezTo>
                    <a:pt x="102" y="2"/>
                    <a:pt x="105" y="3"/>
                    <a:pt x="107" y="4"/>
                  </a:cubicBezTo>
                  <a:lnTo>
                    <a:pt x="107" y="5"/>
                  </a:lnTo>
                  <a:close/>
                  <a:moveTo>
                    <a:pt x="97" y="3"/>
                  </a:moveTo>
                  <a:cubicBezTo>
                    <a:pt x="94" y="2"/>
                    <a:pt x="90" y="2"/>
                    <a:pt x="86" y="2"/>
                  </a:cubicBezTo>
                  <a:lnTo>
                    <a:pt x="86" y="0"/>
                  </a:lnTo>
                  <a:cubicBezTo>
                    <a:pt x="90" y="0"/>
                    <a:pt x="94" y="1"/>
                    <a:pt x="97" y="1"/>
                  </a:cubicBezTo>
                  <a:lnTo>
                    <a:pt x="97" y="3"/>
                  </a:lnTo>
                  <a:close/>
                  <a:moveTo>
                    <a:pt x="86" y="2"/>
                  </a:moveTo>
                  <a:cubicBezTo>
                    <a:pt x="73" y="1"/>
                    <a:pt x="56" y="2"/>
                    <a:pt x="40" y="2"/>
                  </a:cubicBezTo>
                  <a:lnTo>
                    <a:pt x="40" y="1"/>
                  </a:lnTo>
                  <a:cubicBezTo>
                    <a:pt x="56" y="0"/>
                    <a:pt x="73" y="0"/>
                    <a:pt x="86" y="0"/>
                  </a:cubicBezTo>
                  <a:lnTo>
                    <a:pt x="86" y="2"/>
                  </a:lnTo>
                  <a:close/>
                  <a:moveTo>
                    <a:pt x="40" y="2"/>
                  </a:moveTo>
                  <a:cubicBezTo>
                    <a:pt x="19" y="3"/>
                    <a:pt x="2" y="5"/>
                    <a:pt x="2" y="6"/>
                  </a:cubicBezTo>
                  <a:lnTo>
                    <a:pt x="0" y="5"/>
                  </a:lnTo>
                  <a:cubicBezTo>
                    <a:pt x="1" y="4"/>
                    <a:pt x="19" y="2"/>
                    <a:pt x="40" y="1"/>
                  </a:cubicBezTo>
                  <a:lnTo>
                    <a:pt x="40" y="2"/>
                  </a:lnTo>
                  <a:close/>
                  <a:moveTo>
                    <a:pt x="0" y="6"/>
                  </a:moveTo>
                  <a:lnTo>
                    <a:pt x="0" y="5"/>
                  </a:lnTo>
                  <a:lnTo>
                    <a:pt x="1" y="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1" name="Freeform 338"/>
            <p:cNvSpPr>
              <a:spLocks/>
            </p:cNvSpPr>
            <p:nvPr/>
          </p:nvSpPr>
          <p:spPr bwMode="auto">
            <a:xfrm>
              <a:off x="4762" y="1807"/>
              <a:ext cx="78" cy="69"/>
            </a:xfrm>
            <a:custGeom>
              <a:avLst/>
              <a:gdLst>
                <a:gd name="T0" fmla="*/ 2147483647 w 9"/>
                <a:gd name="T1" fmla="*/ 0 h 8"/>
                <a:gd name="T2" fmla="*/ 0 w 9"/>
                <a:gd name="T3" fmla="*/ 2147483647 h 8"/>
                <a:gd name="T4" fmla="*/ 2147483647 w 9"/>
                <a:gd name="T5" fmla="*/ 2147483647 h 8"/>
                <a:gd name="T6" fmla="*/ 2147483647 w 9"/>
                <a:gd name="T7" fmla="*/ 2147483647 h 8"/>
                <a:gd name="T8" fmla="*/ 2147483647 w 9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6" y="0"/>
                  </a:moveTo>
                  <a:cubicBezTo>
                    <a:pt x="2" y="0"/>
                    <a:pt x="1" y="3"/>
                    <a:pt x="0" y="5"/>
                  </a:cubicBezTo>
                  <a:cubicBezTo>
                    <a:pt x="0" y="8"/>
                    <a:pt x="5" y="4"/>
                    <a:pt x="7" y="4"/>
                  </a:cubicBezTo>
                  <a:cubicBezTo>
                    <a:pt x="8" y="4"/>
                    <a:pt x="9" y="3"/>
                    <a:pt x="9" y="3"/>
                  </a:cubicBezTo>
                  <a:cubicBezTo>
                    <a:pt x="9" y="3"/>
                    <a:pt x="9" y="0"/>
                    <a:pt x="6" y="0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2" name="Freeform 339"/>
            <p:cNvSpPr>
              <a:spLocks noEditPoints="1"/>
            </p:cNvSpPr>
            <p:nvPr/>
          </p:nvSpPr>
          <p:spPr bwMode="auto">
            <a:xfrm>
              <a:off x="4753" y="1798"/>
              <a:ext cx="96" cy="70"/>
            </a:xfrm>
            <a:custGeom>
              <a:avLst/>
              <a:gdLst>
                <a:gd name="T0" fmla="*/ 2147483647 w 11"/>
                <a:gd name="T1" fmla="*/ 2147483647 h 8"/>
                <a:gd name="T2" fmla="*/ 2147483647 w 11"/>
                <a:gd name="T3" fmla="*/ 2147483647 h 8"/>
                <a:gd name="T4" fmla="*/ 2147483647 w 11"/>
                <a:gd name="T5" fmla="*/ 2147483647 h 8"/>
                <a:gd name="T6" fmla="*/ 2147483647 w 11"/>
                <a:gd name="T7" fmla="*/ 0 h 8"/>
                <a:gd name="T8" fmla="*/ 2147483647 w 11"/>
                <a:gd name="T9" fmla="*/ 2147483647 h 8"/>
                <a:gd name="T10" fmla="*/ 2147483647 w 11"/>
                <a:gd name="T11" fmla="*/ 2147483647 h 8"/>
                <a:gd name="T12" fmla="*/ 2147483647 w 11"/>
                <a:gd name="T13" fmla="*/ 2147483647 h 8"/>
                <a:gd name="T14" fmla="*/ 2147483647 w 11"/>
                <a:gd name="T15" fmla="*/ 2147483647 h 8"/>
                <a:gd name="T16" fmla="*/ 2147483647 w 11"/>
                <a:gd name="T17" fmla="*/ 2147483647 h 8"/>
                <a:gd name="T18" fmla="*/ 2147483647 w 11"/>
                <a:gd name="T19" fmla="*/ 2147483647 h 8"/>
                <a:gd name="T20" fmla="*/ 2147483647 w 11"/>
                <a:gd name="T21" fmla="*/ 2147483647 h 8"/>
                <a:gd name="T22" fmla="*/ 2147483647 w 11"/>
                <a:gd name="T23" fmla="*/ 2147483647 h 8"/>
                <a:gd name="T24" fmla="*/ 2147483647 w 11"/>
                <a:gd name="T25" fmla="*/ 2147483647 h 8"/>
                <a:gd name="T26" fmla="*/ 2147483647 w 11"/>
                <a:gd name="T27" fmla="*/ 2147483647 h 8"/>
                <a:gd name="T28" fmla="*/ 2147483647 w 11"/>
                <a:gd name="T29" fmla="*/ 2147483647 h 8"/>
                <a:gd name="T30" fmla="*/ 2147483647 w 11"/>
                <a:gd name="T31" fmla="*/ 2147483647 h 8"/>
                <a:gd name="T32" fmla="*/ 2147483647 w 11"/>
                <a:gd name="T33" fmla="*/ 2147483647 h 8"/>
                <a:gd name="T34" fmla="*/ 2147483647 w 11"/>
                <a:gd name="T35" fmla="*/ 2147483647 h 8"/>
                <a:gd name="T36" fmla="*/ 2147483647 w 11"/>
                <a:gd name="T37" fmla="*/ 2147483647 h 8"/>
                <a:gd name="T38" fmla="*/ 2147483647 w 11"/>
                <a:gd name="T39" fmla="*/ 2147483647 h 8"/>
                <a:gd name="T40" fmla="*/ 2147483647 w 11"/>
                <a:gd name="T41" fmla="*/ 2147483647 h 8"/>
                <a:gd name="T42" fmla="*/ 2147483647 w 11"/>
                <a:gd name="T43" fmla="*/ 2147483647 h 8"/>
                <a:gd name="T44" fmla="*/ 2147483647 w 11"/>
                <a:gd name="T45" fmla="*/ 2147483647 h 8"/>
                <a:gd name="T46" fmla="*/ 2147483647 w 11"/>
                <a:gd name="T47" fmla="*/ 2147483647 h 8"/>
                <a:gd name="T48" fmla="*/ 2147483647 w 11"/>
                <a:gd name="T49" fmla="*/ 2147483647 h 8"/>
                <a:gd name="T50" fmla="*/ 2147483647 w 11"/>
                <a:gd name="T51" fmla="*/ 2147483647 h 8"/>
                <a:gd name="T52" fmla="*/ 2147483647 w 11"/>
                <a:gd name="T53" fmla="*/ 2147483647 h 8"/>
                <a:gd name="T54" fmla="*/ 2147483647 w 11"/>
                <a:gd name="T55" fmla="*/ 2147483647 h 8"/>
                <a:gd name="T56" fmla="*/ 2147483647 w 11"/>
                <a:gd name="T57" fmla="*/ 2147483647 h 8"/>
                <a:gd name="T58" fmla="*/ 2147483647 w 11"/>
                <a:gd name="T59" fmla="*/ 2147483647 h 8"/>
                <a:gd name="T60" fmla="*/ 2147483647 w 11"/>
                <a:gd name="T61" fmla="*/ 2147483647 h 8"/>
                <a:gd name="T62" fmla="*/ 2147483647 w 11"/>
                <a:gd name="T63" fmla="*/ 2147483647 h 8"/>
                <a:gd name="T64" fmla="*/ 2147483647 w 11"/>
                <a:gd name="T65" fmla="*/ 2147483647 h 8"/>
                <a:gd name="T66" fmla="*/ 2147483647 w 11"/>
                <a:gd name="T67" fmla="*/ 2147483647 h 8"/>
                <a:gd name="T68" fmla="*/ 2147483647 w 11"/>
                <a:gd name="T69" fmla="*/ 2147483647 h 8"/>
                <a:gd name="T70" fmla="*/ 2147483647 w 11"/>
                <a:gd name="T71" fmla="*/ 2147483647 h 8"/>
                <a:gd name="T72" fmla="*/ 2147483647 w 11"/>
                <a:gd name="T73" fmla="*/ 2147483647 h 8"/>
                <a:gd name="T74" fmla="*/ 2147483647 w 11"/>
                <a:gd name="T75" fmla="*/ 2147483647 h 8"/>
                <a:gd name="T76" fmla="*/ 2147483647 w 11"/>
                <a:gd name="T77" fmla="*/ 2147483647 h 8"/>
                <a:gd name="T78" fmla="*/ 2147483647 w 11"/>
                <a:gd name="T79" fmla="*/ 2147483647 h 8"/>
                <a:gd name="T80" fmla="*/ 2147483647 w 11"/>
                <a:gd name="T81" fmla="*/ 0 h 8"/>
                <a:gd name="T82" fmla="*/ 2147483647 w 11"/>
                <a:gd name="T83" fmla="*/ 2147483647 h 8"/>
                <a:gd name="T84" fmla="*/ 2147483647 w 11"/>
                <a:gd name="T85" fmla="*/ 2147483647 h 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"/>
                <a:gd name="T130" fmla="*/ 0 h 8"/>
                <a:gd name="T131" fmla="*/ 11 w 11"/>
                <a:gd name="T132" fmla="*/ 8 h 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" h="8">
                  <a:moveTo>
                    <a:pt x="7" y="2"/>
                  </a:moveTo>
                  <a:cubicBezTo>
                    <a:pt x="6" y="2"/>
                    <a:pt x="4" y="2"/>
                    <a:pt x="4" y="3"/>
                  </a:cubicBezTo>
                  <a:lnTo>
                    <a:pt x="3" y="2"/>
                  </a:lnTo>
                  <a:cubicBezTo>
                    <a:pt x="4" y="1"/>
                    <a:pt x="5" y="0"/>
                    <a:pt x="7" y="0"/>
                  </a:cubicBezTo>
                  <a:lnTo>
                    <a:pt x="7" y="2"/>
                  </a:lnTo>
                  <a:close/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lnTo>
                    <a:pt x="1" y="6"/>
                  </a:lnTo>
                  <a:cubicBezTo>
                    <a:pt x="1" y="5"/>
                    <a:pt x="1" y="3"/>
                    <a:pt x="3" y="2"/>
                  </a:cubicBezTo>
                  <a:lnTo>
                    <a:pt x="4" y="3"/>
                  </a:lnTo>
                  <a:close/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lnTo>
                    <a:pt x="2" y="8"/>
                  </a:lnTo>
                  <a:cubicBezTo>
                    <a:pt x="1" y="8"/>
                    <a:pt x="0" y="7"/>
                    <a:pt x="1" y="6"/>
                  </a:cubicBezTo>
                  <a:lnTo>
                    <a:pt x="2" y="6"/>
                  </a:lnTo>
                  <a:close/>
                  <a:moveTo>
                    <a:pt x="2" y="6"/>
                  </a:moveTo>
                  <a:cubicBezTo>
                    <a:pt x="2" y="7"/>
                    <a:pt x="4" y="6"/>
                    <a:pt x="5" y="5"/>
                  </a:cubicBezTo>
                  <a:lnTo>
                    <a:pt x="6" y="7"/>
                  </a:lnTo>
                  <a:cubicBezTo>
                    <a:pt x="4" y="7"/>
                    <a:pt x="3" y="8"/>
                    <a:pt x="2" y="8"/>
                  </a:cubicBezTo>
                  <a:lnTo>
                    <a:pt x="2" y="6"/>
                  </a:lnTo>
                  <a:close/>
                  <a:moveTo>
                    <a:pt x="5" y="5"/>
                  </a:moveTo>
                  <a:lnTo>
                    <a:pt x="5" y="5"/>
                  </a:lnTo>
                  <a:lnTo>
                    <a:pt x="6" y="6"/>
                  </a:lnTo>
                  <a:lnTo>
                    <a:pt x="5" y="5"/>
                  </a:lnTo>
                  <a:close/>
                  <a:moveTo>
                    <a:pt x="5" y="5"/>
                  </a:moveTo>
                  <a:cubicBezTo>
                    <a:pt x="6" y="5"/>
                    <a:pt x="7" y="5"/>
                    <a:pt x="8" y="5"/>
                  </a:cubicBezTo>
                  <a:lnTo>
                    <a:pt x="8" y="6"/>
                  </a:lnTo>
                  <a:cubicBezTo>
                    <a:pt x="8" y="6"/>
                    <a:pt x="7" y="6"/>
                    <a:pt x="6" y="7"/>
                  </a:cubicBezTo>
                  <a:lnTo>
                    <a:pt x="5" y="5"/>
                  </a:lnTo>
                  <a:close/>
                  <a:moveTo>
                    <a:pt x="8" y="5"/>
                  </a:moveTo>
                  <a:cubicBezTo>
                    <a:pt x="9" y="4"/>
                    <a:pt x="9" y="4"/>
                    <a:pt x="9" y="4"/>
                  </a:cubicBezTo>
                  <a:lnTo>
                    <a:pt x="10" y="4"/>
                  </a:lnTo>
                  <a:cubicBezTo>
                    <a:pt x="10" y="4"/>
                    <a:pt x="10" y="6"/>
                    <a:pt x="8" y="6"/>
                  </a:cubicBezTo>
                  <a:lnTo>
                    <a:pt x="8" y="5"/>
                  </a:lnTo>
                  <a:close/>
                  <a:moveTo>
                    <a:pt x="10" y="4"/>
                  </a:moveTo>
                  <a:lnTo>
                    <a:pt x="10" y="4"/>
                  </a:lnTo>
                  <a:close/>
                  <a:moveTo>
                    <a:pt x="9" y="4"/>
                  </a:moveTo>
                  <a:cubicBezTo>
                    <a:pt x="9" y="4"/>
                    <a:pt x="10" y="1"/>
                    <a:pt x="7" y="2"/>
                  </a:cubicBezTo>
                  <a:lnTo>
                    <a:pt x="7" y="0"/>
                  </a:lnTo>
                  <a:cubicBezTo>
                    <a:pt x="11" y="0"/>
                    <a:pt x="10" y="4"/>
                    <a:pt x="10" y="4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3" name="Freeform 340"/>
            <p:cNvSpPr>
              <a:spLocks/>
            </p:cNvSpPr>
            <p:nvPr/>
          </p:nvSpPr>
          <p:spPr bwMode="auto">
            <a:xfrm>
              <a:off x="4657" y="1911"/>
              <a:ext cx="105" cy="44"/>
            </a:xfrm>
            <a:custGeom>
              <a:avLst/>
              <a:gdLst>
                <a:gd name="T0" fmla="*/ 2147483647 w 12"/>
                <a:gd name="T1" fmla="*/ 2147483647 h 5"/>
                <a:gd name="T2" fmla="*/ 2147483647 w 12"/>
                <a:gd name="T3" fmla="*/ 0 h 5"/>
                <a:gd name="T4" fmla="*/ 2147483647 w 12"/>
                <a:gd name="T5" fmla="*/ 2147483647 h 5"/>
                <a:gd name="T6" fmla="*/ 2147483647 w 12"/>
                <a:gd name="T7" fmla="*/ 2147483647 h 5"/>
                <a:gd name="T8" fmla="*/ 2147483647 w 12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5"/>
                <a:gd name="T17" fmla="*/ 12 w 12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5">
                  <a:moveTo>
                    <a:pt x="1" y="3"/>
                  </a:moveTo>
                  <a:cubicBezTo>
                    <a:pt x="2" y="1"/>
                    <a:pt x="7" y="0"/>
                    <a:pt x="9" y="0"/>
                  </a:cubicBezTo>
                  <a:cubicBezTo>
                    <a:pt x="11" y="1"/>
                    <a:pt x="12" y="4"/>
                    <a:pt x="12" y="4"/>
                  </a:cubicBezTo>
                  <a:cubicBezTo>
                    <a:pt x="12" y="4"/>
                    <a:pt x="7" y="5"/>
                    <a:pt x="5" y="4"/>
                  </a:cubicBezTo>
                  <a:cubicBezTo>
                    <a:pt x="2" y="3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4" name="Freeform 341"/>
            <p:cNvSpPr>
              <a:spLocks noEditPoints="1"/>
            </p:cNvSpPr>
            <p:nvPr/>
          </p:nvSpPr>
          <p:spPr bwMode="auto">
            <a:xfrm>
              <a:off x="4657" y="1902"/>
              <a:ext cx="105" cy="61"/>
            </a:xfrm>
            <a:custGeom>
              <a:avLst/>
              <a:gdLst>
                <a:gd name="T0" fmla="*/ 2147483647 w 12"/>
                <a:gd name="T1" fmla="*/ 2147483647 h 7"/>
                <a:gd name="T2" fmla="*/ 2147483647 w 12"/>
                <a:gd name="T3" fmla="*/ 2147483647 h 7"/>
                <a:gd name="T4" fmla="*/ 2147483647 w 12"/>
                <a:gd name="T5" fmla="*/ 2147483647 h 7"/>
                <a:gd name="T6" fmla="*/ 2147483647 w 12"/>
                <a:gd name="T7" fmla="*/ 2147483647 h 7"/>
                <a:gd name="T8" fmla="*/ 2147483647 w 12"/>
                <a:gd name="T9" fmla="*/ 2147483647 h 7"/>
                <a:gd name="T10" fmla="*/ 2147483647 w 12"/>
                <a:gd name="T11" fmla="*/ 2147483647 h 7"/>
                <a:gd name="T12" fmla="*/ 2147483647 w 12"/>
                <a:gd name="T13" fmla="*/ 2147483647 h 7"/>
                <a:gd name="T14" fmla="*/ 2147483647 w 12"/>
                <a:gd name="T15" fmla="*/ 2147483647 h 7"/>
                <a:gd name="T16" fmla="*/ 2147483647 w 12"/>
                <a:gd name="T17" fmla="*/ 2147483647 h 7"/>
                <a:gd name="T18" fmla="*/ 2147483647 w 12"/>
                <a:gd name="T19" fmla="*/ 2147483647 h 7"/>
                <a:gd name="T20" fmla="*/ 2147483647 w 12"/>
                <a:gd name="T21" fmla="*/ 2147483647 h 7"/>
                <a:gd name="T22" fmla="*/ 2147483647 w 12"/>
                <a:gd name="T23" fmla="*/ 2147483647 h 7"/>
                <a:gd name="T24" fmla="*/ 2147483647 w 12"/>
                <a:gd name="T25" fmla="*/ 2147483647 h 7"/>
                <a:gd name="T26" fmla="*/ 2147483647 w 12"/>
                <a:gd name="T27" fmla="*/ 2147483647 h 7"/>
                <a:gd name="T28" fmla="*/ 2147483647 w 12"/>
                <a:gd name="T29" fmla="*/ 2147483647 h 7"/>
                <a:gd name="T30" fmla="*/ 2147483647 w 12"/>
                <a:gd name="T31" fmla="*/ 2147483647 h 7"/>
                <a:gd name="T32" fmla="*/ 2147483647 w 12"/>
                <a:gd name="T33" fmla="*/ 2147483647 h 7"/>
                <a:gd name="T34" fmla="*/ 2147483647 w 12"/>
                <a:gd name="T35" fmla="*/ 2147483647 h 7"/>
                <a:gd name="T36" fmla="*/ 2147483647 w 12"/>
                <a:gd name="T37" fmla="*/ 2147483647 h 7"/>
                <a:gd name="T38" fmla="*/ 2147483647 w 12"/>
                <a:gd name="T39" fmla="*/ 2147483647 h 7"/>
                <a:gd name="T40" fmla="*/ 2147483647 w 12"/>
                <a:gd name="T41" fmla="*/ 2147483647 h 7"/>
                <a:gd name="T42" fmla="*/ 2147483647 w 12"/>
                <a:gd name="T43" fmla="*/ 2147483647 h 7"/>
                <a:gd name="T44" fmla="*/ 2147483647 w 12"/>
                <a:gd name="T45" fmla="*/ 2147483647 h 7"/>
                <a:gd name="T46" fmla="*/ 2147483647 w 12"/>
                <a:gd name="T47" fmla="*/ 2147483647 h 7"/>
                <a:gd name="T48" fmla="*/ 2147483647 w 12"/>
                <a:gd name="T49" fmla="*/ 2147483647 h 7"/>
                <a:gd name="T50" fmla="*/ 2147483647 w 12"/>
                <a:gd name="T51" fmla="*/ 2147483647 h 7"/>
                <a:gd name="T52" fmla="*/ 2147483647 w 12"/>
                <a:gd name="T53" fmla="*/ 2147483647 h 7"/>
                <a:gd name="T54" fmla="*/ 2147483647 w 12"/>
                <a:gd name="T55" fmla="*/ 2147483647 h 7"/>
                <a:gd name="T56" fmla="*/ 2147483647 w 12"/>
                <a:gd name="T57" fmla="*/ 2147483647 h 7"/>
                <a:gd name="T58" fmla="*/ 2147483647 w 12"/>
                <a:gd name="T59" fmla="*/ 2147483647 h 7"/>
                <a:gd name="T60" fmla="*/ 2147483647 w 12"/>
                <a:gd name="T61" fmla="*/ 2147483647 h 7"/>
                <a:gd name="T62" fmla="*/ 2147483647 w 12"/>
                <a:gd name="T63" fmla="*/ 2147483647 h 7"/>
                <a:gd name="T64" fmla="*/ 2147483647 w 12"/>
                <a:gd name="T65" fmla="*/ 2147483647 h 7"/>
                <a:gd name="T66" fmla="*/ 2147483647 w 12"/>
                <a:gd name="T67" fmla="*/ 2147483647 h 7"/>
                <a:gd name="T68" fmla="*/ 2147483647 w 12"/>
                <a:gd name="T69" fmla="*/ 2147483647 h 7"/>
                <a:gd name="T70" fmla="*/ 2147483647 w 12"/>
                <a:gd name="T71" fmla="*/ 2147483647 h 7"/>
                <a:gd name="T72" fmla="*/ 2147483647 w 12"/>
                <a:gd name="T73" fmla="*/ 2147483647 h 7"/>
                <a:gd name="T74" fmla="*/ 2147483647 w 12"/>
                <a:gd name="T75" fmla="*/ 2147483647 h 7"/>
                <a:gd name="T76" fmla="*/ 2147483647 w 12"/>
                <a:gd name="T77" fmla="*/ 2147483647 h 7"/>
                <a:gd name="T78" fmla="*/ 2147483647 w 12"/>
                <a:gd name="T79" fmla="*/ 2147483647 h 7"/>
                <a:gd name="T80" fmla="*/ 2147483647 w 12"/>
                <a:gd name="T81" fmla="*/ 2147483647 h 7"/>
                <a:gd name="T82" fmla="*/ 2147483647 w 12"/>
                <a:gd name="T83" fmla="*/ 2147483647 h 7"/>
                <a:gd name="T84" fmla="*/ 2147483647 w 12"/>
                <a:gd name="T85" fmla="*/ 2147483647 h 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2"/>
                <a:gd name="T130" fmla="*/ 0 h 7"/>
                <a:gd name="T131" fmla="*/ 12 w 12"/>
                <a:gd name="T132" fmla="*/ 7 h 7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2" h="7">
                  <a:moveTo>
                    <a:pt x="1" y="4"/>
                  </a:moveTo>
                  <a:cubicBezTo>
                    <a:pt x="1" y="2"/>
                    <a:pt x="3" y="2"/>
                    <a:pt x="4" y="1"/>
                  </a:cubicBezTo>
                  <a:lnTo>
                    <a:pt x="5" y="2"/>
                  </a:lnTo>
                  <a:cubicBezTo>
                    <a:pt x="3" y="3"/>
                    <a:pt x="2" y="3"/>
                    <a:pt x="2" y="4"/>
                  </a:cubicBezTo>
                  <a:lnTo>
                    <a:pt x="1" y="4"/>
                  </a:lnTo>
                  <a:close/>
                  <a:moveTo>
                    <a:pt x="4" y="1"/>
                  </a:moveTo>
                  <a:cubicBezTo>
                    <a:pt x="6" y="0"/>
                    <a:pt x="8" y="0"/>
                    <a:pt x="9" y="1"/>
                  </a:cubicBezTo>
                  <a:lnTo>
                    <a:pt x="9" y="2"/>
                  </a:lnTo>
                  <a:cubicBezTo>
                    <a:pt x="8" y="2"/>
                    <a:pt x="6" y="2"/>
                    <a:pt x="5" y="2"/>
                  </a:cubicBezTo>
                  <a:lnTo>
                    <a:pt x="4" y="1"/>
                  </a:lnTo>
                  <a:close/>
                  <a:moveTo>
                    <a:pt x="9" y="1"/>
                  </a:moveTo>
                  <a:cubicBezTo>
                    <a:pt x="12" y="1"/>
                    <a:pt x="12" y="5"/>
                    <a:pt x="12" y="5"/>
                  </a:cubicBezTo>
                  <a:lnTo>
                    <a:pt x="11" y="5"/>
                  </a:lnTo>
                  <a:cubicBezTo>
                    <a:pt x="11" y="5"/>
                    <a:pt x="11" y="2"/>
                    <a:pt x="9" y="2"/>
                  </a:cubicBezTo>
                  <a:lnTo>
                    <a:pt x="9" y="1"/>
                  </a:lnTo>
                  <a:close/>
                  <a:moveTo>
                    <a:pt x="12" y="5"/>
                  </a:moveTo>
                  <a:lnTo>
                    <a:pt x="12" y="5"/>
                  </a:lnTo>
                  <a:close/>
                  <a:moveTo>
                    <a:pt x="12" y="5"/>
                  </a:moveTo>
                  <a:cubicBezTo>
                    <a:pt x="12" y="5"/>
                    <a:pt x="8" y="7"/>
                    <a:pt x="5" y="6"/>
                  </a:cubicBezTo>
                  <a:lnTo>
                    <a:pt x="5" y="5"/>
                  </a:lnTo>
                  <a:cubicBezTo>
                    <a:pt x="7" y="6"/>
                    <a:pt x="11" y="4"/>
                    <a:pt x="11" y="4"/>
                  </a:cubicBezTo>
                  <a:lnTo>
                    <a:pt x="12" y="5"/>
                  </a:lnTo>
                  <a:close/>
                  <a:moveTo>
                    <a:pt x="5" y="6"/>
                  </a:moveTo>
                  <a:cubicBezTo>
                    <a:pt x="4" y="6"/>
                    <a:pt x="3" y="6"/>
                    <a:pt x="2" y="6"/>
                  </a:cubicBezTo>
                  <a:lnTo>
                    <a:pt x="2" y="4"/>
                  </a:lnTo>
                  <a:cubicBezTo>
                    <a:pt x="3" y="4"/>
                    <a:pt x="4" y="4"/>
                    <a:pt x="5" y="5"/>
                  </a:cubicBezTo>
                  <a:lnTo>
                    <a:pt x="5" y="6"/>
                  </a:lnTo>
                  <a:close/>
                  <a:moveTo>
                    <a:pt x="2" y="6"/>
                  </a:moveTo>
                  <a:cubicBezTo>
                    <a:pt x="2" y="6"/>
                    <a:pt x="1" y="6"/>
                    <a:pt x="1" y="6"/>
                  </a:cubicBezTo>
                  <a:lnTo>
                    <a:pt x="2" y="4"/>
                  </a:lnTo>
                  <a:cubicBezTo>
                    <a:pt x="2" y="4"/>
                    <a:pt x="2" y="4"/>
                    <a:pt x="2" y="4"/>
                  </a:cubicBezTo>
                  <a:lnTo>
                    <a:pt x="2" y="6"/>
                  </a:lnTo>
                  <a:close/>
                  <a:moveTo>
                    <a:pt x="1" y="6"/>
                  </a:moveTo>
                  <a:cubicBezTo>
                    <a:pt x="0" y="5"/>
                    <a:pt x="0" y="5"/>
                    <a:pt x="1" y="4"/>
                  </a:cubicBezTo>
                  <a:lnTo>
                    <a:pt x="2" y="4"/>
                  </a:lnTo>
                  <a:cubicBezTo>
                    <a:pt x="2" y="4"/>
                    <a:pt x="1" y="4"/>
                    <a:pt x="2" y="4"/>
                  </a:cubicBezTo>
                  <a:lnTo>
                    <a:pt x="1" y="6"/>
                  </a:lnTo>
                  <a:close/>
                  <a:moveTo>
                    <a:pt x="2" y="4"/>
                  </a:moveTo>
                  <a:lnTo>
                    <a:pt x="2" y="4"/>
                  </a:lnTo>
                  <a:lnTo>
                    <a:pt x="1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5" name="Freeform 342"/>
            <p:cNvSpPr>
              <a:spLocks/>
            </p:cNvSpPr>
            <p:nvPr/>
          </p:nvSpPr>
          <p:spPr bwMode="auto">
            <a:xfrm>
              <a:off x="4083" y="1720"/>
              <a:ext cx="43" cy="52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6" name="Freeform 343"/>
            <p:cNvSpPr>
              <a:spLocks/>
            </p:cNvSpPr>
            <p:nvPr/>
          </p:nvSpPr>
          <p:spPr bwMode="auto">
            <a:xfrm>
              <a:off x="3857" y="1580"/>
              <a:ext cx="43" cy="44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7" name="Freeform 344"/>
            <p:cNvSpPr>
              <a:spLocks/>
            </p:cNvSpPr>
            <p:nvPr/>
          </p:nvSpPr>
          <p:spPr bwMode="auto">
            <a:xfrm>
              <a:off x="4004" y="1571"/>
              <a:ext cx="44" cy="44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8" name="Freeform 345"/>
            <p:cNvSpPr>
              <a:spLocks/>
            </p:cNvSpPr>
            <p:nvPr/>
          </p:nvSpPr>
          <p:spPr bwMode="auto">
            <a:xfrm>
              <a:off x="3935" y="1423"/>
              <a:ext cx="43" cy="53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9" name="Freeform 346"/>
            <p:cNvSpPr>
              <a:spLocks/>
            </p:cNvSpPr>
            <p:nvPr/>
          </p:nvSpPr>
          <p:spPr bwMode="auto">
            <a:xfrm>
              <a:off x="4144" y="1423"/>
              <a:ext cx="43" cy="44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0" name="Freeform 347"/>
            <p:cNvSpPr>
              <a:spLocks/>
            </p:cNvSpPr>
            <p:nvPr/>
          </p:nvSpPr>
          <p:spPr bwMode="auto">
            <a:xfrm>
              <a:off x="4640" y="1441"/>
              <a:ext cx="44" cy="43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1" name="Freeform 348"/>
            <p:cNvSpPr>
              <a:spLocks/>
            </p:cNvSpPr>
            <p:nvPr/>
          </p:nvSpPr>
          <p:spPr bwMode="auto">
            <a:xfrm>
              <a:off x="4248" y="1310"/>
              <a:ext cx="44" cy="53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2" name="Freeform 349"/>
            <p:cNvSpPr>
              <a:spLocks/>
            </p:cNvSpPr>
            <p:nvPr/>
          </p:nvSpPr>
          <p:spPr bwMode="auto">
            <a:xfrm>
              <a:off x="4388" y="1389"/>
              <a:ext cx="43" cy="52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3" name="Freeform 350"/>
            <p:cNvSpPr>
              <a:spLocks/>
            </p:cNvSpPr>
            <p:nvPr/>
          </p:nvSpPr>
          <p:spPr bwMode="auto">
            <a:xfrm>
              <a:off x="4475" y="1537"/>
              <a:ext cx="43" cy="52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4" name="Freeform 351"/>
            <p:cNvSpPr>
              <a:spLocks/>
            </p:cNvSpPr>
            <p:nvPr/>
          </p:nvSpPr>
          <p:spPr bwMode="auto">
            <a:xfrm>
              <a:off x="4274" y="1554"/>
              <a:ext cx="44" cy="44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5"/>
                    <a:pt x="1" y="5"/>
                  </a:cubicBezTo>
                  <a:cubicBezTo>
                    <a:pt x="3" y="5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5" name="Rectangle 352"/>
            <p:cNvSpPr>
              <a:spLocks noChangeArrowheads="1"/>
            </p:cNvSpPr>
            <p:nvPr/>
          </p:nvSpPr>
          <p:spPr bwMode="auto">
            <a:xfrm>
              <a:off x="4840" y="2060"/>
              <a:ext cx="5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2600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16 Ma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6" name="Rectangle 353"/>
            <p:cNvSpPr>
              <a:spLocks noChangeArrowheads="1"/>
            </p:cNvSpPr>
            <p:nvPr/>
          </p:nvSpPr>
          <p:spPr bwMode="auto">
            <a:xfrm>
              <a:off x="4901" y="2403"/>
              <a:ext cx="40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600" b="1">
                  <a:solidFill>
                    <a:srgbClr val="25221E"/>
                  </a:solidFill>
                  <a:latin typeface="Times New Roman" pitchFamily="18" charset="0"/>
                  <a:ea typeface="+mn-ea"/>
                  <a:cs typeface="+mn-cs"/>
                </a:rPr>
                <a:t>500 km</a:t>
              </a:r>
              <a:endParaRPr lang="it-IT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847" name="Freeform 354"/>
            <p:cNvSpPr>
              <a:spLocks noEditPoints="1"/>
            </p:cNvSpPr>
            <p:nvPr/>
          </p:nvSpPr>
          <p:spPr bwMode="auto">
            <a:xfrm>
              <a:off x="5145" y="1162"/>
              <a:ext cx="461" cy="235"/>
            </a:xfrm>
            <a:custGeom>
              <a:avLst/>
              <a:gdLst>
                <a:gd name="T0" fmla="*/ 2147483647 w 53"/>
                <a:gd name="T1" fmla="*/ 2147483647 h 27"/>
                <a:gd name="T2" fmla="*/ 2147483647 w 53"/>
                <a:gd name="T3" fmla="*/ 2147483647 h 27"/>
                <a:gd name="T4" fmla="*/ 0 w 53"/>
                <a:gd name="T5" fmla="*/ 2147483647 h 27"/>
                <a:gd name="T6" fmla="*/ 0 w 53"/>
                <a:gd name="T7" fmla="*/ 2147483647 h 27"/>
                <a:gd name="T8" fmla="*/ 2147483647 w 53"/>
                <a:gd name="T9" fmla="*/ 2147483647 h 27"/>
                <a:gd name="T10" fmla="*/ 0 w 53"/>
                <a:gd name="T11" fmla="*/ 2147483647 h 27"/>
                <a:gd name="T12" fmla="*/ 0 w 53"/>
                <a:gd name="T13" fmla="*/ 2147483647 h 27"/>
                <a:gd name="T14" fmla="*/ 0 w 53"/>
                <a:gd name="T15" fmla="*/ 2147483647 h 27"/>
                <a:gd name="T16" fmla="*/ 0 w 53"/>
                <a:gd name="T17" fmla="*/ 2147483647 h 27"/>
                <a:gd name="T18" fmla="*/ 0 w 53"/>
                <a:gd name="T19" fmla="*/ 2147483647 h 27"/>
                <a:gd name="T20" fmla="*/ 0 w 53"/>
                <a:gd name="T21" fmla="*/ 2147483647 h 27"/>
                <a:gd name="T22" fmla="*/ 2147483647 w 53"/>
                <a:gd name="T23" fmla="*/ 2147483647 h 27"/>
                <a:gd name="T24" fmla="*/ 2147483647 w 53"/>
                <a:gd name="T25" fmla="*/ 2147483647 h 27"/>
                <a:gd name="T26" fmla="*/ 0 w 53"/>
                <a:gd name="T27" fmla="*/ 2147483647 h 27"/>
                <a:gd name="T28" fmla="*/ 0 w 53"/>
                <a:gd name="T29" fmla="*/ 2147483647 h 27"/>
                <a:gd name="T30" fmla="*/ 2147483647 w 53"/>
                <a:gd name="T31" fmla="*/ 2147483647 h 27"/>
                <a:gd name="T32" fmla="*/ 2147483647 w 53"/>
                <a:gd name="T33" fmla="*/ 2147483647 h 27"/>
                <a:gd name="T34" fmla="*/ 2147483647 w 53"/>
                <a:gd name="T35" fmla="*/ 2147483647 h 27"/>
                <a:gd name="T36" fmla="*/ 2147483647 w 53"/>
                <a:gd name="T37" fmla="*/ 2147483647 h 27"/>
                <a:gd name="T38" fmla="*/ 2147483647 w 53"/>
                <a:gd name="T39" fmla="*/ 2147483647 h 27"/>
                <a:gd name="T40" fmla="*/ 2147483647 w 53"/>
                <a:gd name="T41" fmla="*/ 2147483647 h 27"/>
                <a:gd name="T42" fmla="*/ 2147483647 w 53"/>
                <a:gd name="T43" fmla="*/ 2147483647 h 27"/>
                <a:gd name="T44" fmla="*/ 2147483647 w 53"/>
                <a:gd name="T45" fmla="*/ 2147483647 h 27"/>
                <a:gd name="T46" fmla="*/ 2147483647 w 53"/>
                <a:gd name="T47" fmla="*/ 2147483647 h 27"/>
                <a:gd name="T48" fmla="*/ 2147483647 w 53"/>
                <a:gd name="T49" fmla="*/ 2147483647 h 27"/>
                <a:gd name="T50" fmla="*/ 2147483647 w 53"/>
                <a:gd name="T51" fmla="*/ 2147483647 h 27"/>
                <a:gd name="T52" fmla="*/ 2147483647 w 53"/>
                <a:gd name="T53" fmla="*/ 2147483647 h 27"/>
                <a:gd name="T54" fmla="*/ 2147483647 w 53"/>
                <a:gd name="T55" fmla="*/ 2147483647 h 27"/>
                <a:gd name="T56" fmla="*/ 2147483647 w 53"/>
                <a:gd name="T57" fmla="*/ 2147483647 h 27"/>
                <a:gd name="T58" fmla="*/ 2147483647 w 53"/>
                <a:gd name="T59" fmla="*/ 2147483647 h 27"/>
                <a:gd name="T60" fmla="*/ 2147483647 w 53"/>
                <a:gd name="T61" fmla="*/ 2147483647 h 27"/>
                <a:gd name="T62" fmla="*/ 2147483647 w 53"/>
                <a:gd name="T63" fmla="*/ 2147483647 h 27"/>
                <a:gd name="T64" fmla="*/ 2147483647 w 53"/>
                <a:gd name="T65" fmla="*/ 2147483647 h 27"/>
                <a:gd name="T66" fmla="*/ 2147483647 w 53"/>
                <a:gd name="T67" fmla="*/ 2147483647 h 27"/>
                <a:gd name="T68" fmla="*/ 2147483647 w 53"/>
                <a:gd name="T69" fmla="*/ 2147483647 h 27"/>
                <a:gd name="T70" fmla="*/ 2147483647 w 53"/>
                <a:gd name="T71" fmla="*/ 2147483647 h 27"/>
                <a:gd name="T72" fmla="*/ 2147483647 w 53"/>
                <a:gd name="T73" fmla="*/ 2147483647 h 27"/>
                <a:gd name="T74" fmla="*/ 2147483647 w 53"/>
                <a:gd name="T75" fmla="*/ 2147483647 h 27"/>
                <a:gd name="T76" fmla="*/ 2147483647 w 53"/>
                <a:gd name="T77" fmla="*/ 2147483647 h 27"/>
                <a:gd name="T78" fmla="*/ 2147483647 w 53"/>
                <a:gd name="T79" fmla="*/ 2147483647 h 27"/>
                <a:gd name="T80" fmla="*/ 2147483647 w 53"/>
                <a:gd name="T81" fmla="*/ 2147483647 h 27"/>
                <a:gd name="T82" fmla="*/ 2147483647 w 53"/>
                <a:gd name="T83" fmla="*/ 2147483647 h 27"/>
                <a:gd name="T84" fmla="*/ 2147483647 w 53"/>
                <a:gd name="T85" fmla="*/ 2147483647 h 27"/>
                <a:gd name="T86" fmla="*/ 0 w 53"/>
                <a:gd name="T87" fmla="*/ 2147483647 h 27"/>
                <a:gd name="T88" fmla="*/ 0 w 53"/>
                <a:gd name="T89" fmla="*/ 2147483647 h 27"/>
                <a:gd name="T90" fmla="*/ 2147483647 w 53"/>
                <a:gd name="T91" fmla="*/ 2147483647 h 27"/>
                <a:gd name="T92" fmla="*/ 2147483647 w 53"/>
                <a:gd name="T93" fmla="*/ 2147483647 h 27"/>
                <a:gd name="T94" fmla="*/ 0 w 53"/>
                <a:gd name="T95" fmla="*/ 2147483647 h 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3"/>
                <a:gd name="T145" fmla="*/ 0 h 27"/>
                <a:gd name="T146" fmla="*/ 53 w 53"/>
                <a:gd name="T147" fmla="*/ 27 h 2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3" h="27">
                  <a:moveTo>
                    <a:pt x="1" y="1"/>
                  </a:moveTo>
                  <a:lnTo>
                    <a:pt x="1" y="13"/>
                  </a:lnTo>
                  <a:lnTo>
                    <a:pt x="0" y="13"/>
                  </a:lnTo>
                  <a:lnTo>
                    <a:pt x="0" y="1"/>
                  </a:lnTo>
                  <a:lnTo>
                    <a:pt x="1" y="1"/>
                  </a:lnTo>
                  <a:close/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4"/>
                  </a:lnTo>
                  <a:close/>
                  <a:moveTo>
                    <a:pt x="0" y="13"/>
                  </a:moveTo>
                  <a:lnTo>
                    <a:pt x="19" y="17"/>
                  </a:lnTo>
                  <a:lnTo>
                    <a:pt x="19" y="18"/>
                  </a:lnTo>
                  <a:lnTo>
                    <a:pt x="0" y="14"/>
                  </a:lnTo>
                  <a:lnTo>
                    <a:pt x="0" y="13"/>
                  </a:lnTo>
                  <a:close/>
                  <a:moveTo>
                    <a:pt x="19" y="17"/>
                  </a:moveTo>
                  <a:lnTo>
                    <a:pt x="19" y="17"/>
                  </a:lnTo>
                  <a:close/>
                  <a:moveTo>
                    <a:pt x="19" y="17"/>
                  </a:moveTo>
                  <a:lnTo>
                    <a:pt x="50" y="26"/>
                  </a:lnTo>
                  <a:lnTo>
                    <a:pt x="50" y="27"/>
                  </a:lnTo>
                  <a:lnTo>
                    <a:pt x="19" y="18"/>
                  </a:lnTo>
                  <a:lnTo>
                    <a:pt x="19" y="17"/>
                  </a:lnTo>
                  <a:close/>
                  <a:moveTo>
                    <a:pt x="51" y="26"/>
                  </a:moveTo>
                  <a:lnTo>
                    <a:pt x="51" y="27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6"/>
                  </a:lnTo>
                  <a:close/>
                  <a:moveTo>
                    <a:pt x="49" y="26"/>
                  </a:moveTo>
                  <a:lnTo>
                    <a:pt x="52" y="6"/>
                  </a:lnTo>
                  <a:lnTo>
                    <a:pt x="53" y="6"/>
                  </a:lnTo>
                  <a:lnTo>
                    <a:pt x="51" y="26"/>
                  </a:lnTo>
                  <a:lnTo>
                    <a:pt x="49" y="26"/>
                  </a:lnTo>
                  <a:close/>
                  <a:moveTo>
                    <a:pt x="52" y="5"/>
                  </a:moveTo>
                  <a:lnTo>
                    <a:pt x="53" y="5"/>
                  </a:lnTo>
                  <a:lnTo>
                    <a:pt x="53" y="6"/>
                  </a:lnTo>
                  <a:lnTo>
                    <a:pt x="52" y="6"/>
                  </a:lnTo>
                  <a:lnTo>
                    <a:pt x="52" y="5"/>
                  </a:lnTo>
                  <a:close/>
                  <a:moveTo>
                    <a:pt x="52" y="6"/>
                  </a:moveTo>
                  <a:cubicBezTo>
                    <a:pt x="52" y="6"/>
                    <a:pt x="7" y="1"/>
                    <a:pt x="1" y="2"/>
                  </a:cubicBezTo>
                  <a:lnTo>
                    <a:pt x="1" y="1"/>
                  </a:lnTo>
                  <a:cubicBezTo>
                    <a:pt x="7" y="0"/>
                    <a:pt x="52" y="5"/>
                    <a:pt x="52" y="5"/>
                  </a:cubicBezTo>
                  <a:lnTo>
                    <a:pt x="52" y="6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8" name="Freeform 355"/>
            <p:cNvSpPr>
              <a:spLocks/>
            </p:cNvSpPr>
            <p:nvPr/>
          </p:nvSpPr>
          <p:spPr bwMode="auto">
            <a:xfrm>
              <a:off x="5145" y="1232"/>
              <a:ext cx="61" cy="61"/>
            </a:xfrm>
            <a:custGeom>
              <a:avLst/>
              <a:gdLst>
                <a:gd name="T0" fmla="*/ 2147483647 w 7"/>
                <a:gd name="T1" fmla="*/ 0 h 7"/>
                <a:gd name="T2" fmla="*/ 2147483647 w 7"/>
                <a:gd name="T3" fmla="*/ 2147483647 h 7"/>
                <a:gd name="T4" fmla="*/ 2147483647 w 7"/>
                <a:gd name="T5" fmla="*/ 2147483647 h 7"/>
                <a:gd name="T6" fmla="*/ 0 w 7"/>
                <a:gd name="T7" fmla="*/ 2147483647 h 7"/>
                <a:gd name="T8" fmla="*/ 2147483647 w 7"/>
                <a:gd name="T9" fmla="*/ 0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7"/>
                <a:gd name="T17" fmla="*/ 7 w 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7">
                  <a:moveTo>
                    <a:pt x="1" y="0"/>
                  </a:moveTo>
                  <a:lnTo>
                    <a:pt x="7" y="6"/>
                  </a:lnTo>
                  <a:lnTo>
                    <a:pt x="6" y="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49" name="Freeform 356"/>
            <p:cNvSpPr>
              <a:spLocks/>
            </p:cNvSpPr>
            <p:nvPr/>
          </p:nvSpPr>
          <p:spPr bwMode="auto">
            <a:xfrm>
              <a:off x="5145" y="1188"/>
              <a:ext cx="122" cy="114"/>
            </a:xfrm>
            <a:custGeom>
              <a:avLst/>
              <a:gdLst>
                <a:gd name="T0" fmla="*/ 2147483647 w 14"/>
                <a:gd name="T1" fmla="*/ 0 h 13"/>
                <a:gd name="T2" fmla="*/ 2147483647 w 14"/>
                <a:gd name="T3" fmla="*/ 2147483647 h 13"/>
                <a:gd name="T4" fmla="*/ 2147483647 w 14"/>
                <a:gd name="T5" fmla="*/ 2147483647 h 13"/>
                <a:gd name="T6" fmla="*/ 0 w 14"/>
                <a:gd name="T7" fmla="*/ 2147483647 h 13"/>
                <a:gd name="T8" fmla="*/ 2147483647 w 14"/>
                <a:gd name="T9" fmla="*/ 0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3"/>
                <a:gd name="T17" fmla="*/ 14 w 14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3">
                  <a:moveTo>
                    <a:pt x="1" y="0"/>
                  </a:moveTo>
                  <a:lnTo>
                    <a:pt x="14" y="12"/>
                  </a:lnTo>
                  <a:lnTo>
                    <a:pt x="13" y="13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0" name="Freeform 357"/>
            <p:cNvSpPr>
              <a:spLocks/>
            </p:cNvSpPr>
            <p:nvPr/>
          </p:nvSpPr>
          <p:spPr bwMode="auto">
            <a:xfrm>
              <a:off x="5171" y="1171"/>
              <a:ext cx="148" cy="148"/>
            </a:xfrm>
            <a:custGeom>
              <a:avLst/>
              <a:gdLst>
                <a:gd name="T0" fmla="*/ 2147483647 w 17"/>
                <a:gd name="T1" fmla="*/ 0 h 17"/>
                <a:gd name="T2" fmla="*/ 2147483647 w 17"/>
                <a:gd name="T3" fmla="*/ 2147483647 h 17"/>
                <a:gd name="T4" fmla="*/ 2147483647 w 17"/>
                <a:gd name="T5" fmla="*/ 2147483647 h 17"/>
                <a:gd name="T6" fmla="*/ 0 w 17"/>
                <a:gd name="T7" fmla="*/ 2147483647 h 17"/>
                <a:gd name="T8" fmla="*/ 214748364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" y="0"/>
                  </a:moveTo>
                  <a:lnTo>
                    <a:pt x="17" y="16"/>
                  </a:lnTo>
                  <a:lnTo>
                    <a:pt x="16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1" name="Freeform 358"/>
            <p:cNvSpPr>
              <a:spLocks/>
            </p:cNvSpPr>
            <p:nvPr/>
          </p:nvSpPr>
          <p:spPr bwMode="auto">
            <a:xfrm>
              <a:off x="5223" y="1180"/>
              <a:ext cx="166" cy="156"/>
            </a:xfrm>
            <a:custGeom>
              <a:avLst/>
              <a:gdLst>
                <a:gd name="T0" fmla="*/ 2147483647 w 19"/>
                <a:gd name="T1" fmla="*/ 0 h 18"/>
                <a:gd name="T2" fmla="*/ 2147483647 w 19"/>
                <a:gd name="T3" fmla="*/ 2147483647 h 18"/>
                <a:gd name="T4" fmla="*/ 2147483647 w 19"/>
                <a:gd name="T5" fmla="*/ 2147483647 h 18"/>
                <a:gd name="T6" fmla="*/ 0 w 19"/>
                <a:gd name="T7" fmla="*/ 2147483647 h 18"/>
                <a:gd name="T8" fmla="*/ 2147483647 w 1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8"/>
                <a:gd name="T17" fmla="*/ 19 w 19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8">
                  <a:moveTo>
                    <a:pt x="1" y="0"/>
                  </a:moveTo>
                  <a:lnTo>
                    <a:pt x="19" y="17"/>
                  </a:lnTo>
                  <a:lnTo>
                    <a:pt x="18" y="18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2" name="Freeform 359"/>
            <p:cNvSpPr>
              <a:spLocks/>
            </p:cNvSpPr>
            <p:nvPr/>
          </p:nvSpPr>
          <p:spPr bwMode="auto">
            <a:xfrm>
              <a:off x="5275" y="1180"/>
              <a:ext cx="175" cy="174"/>
            </a:xfrm>
            <a:custGeom>
              <a:avLst/>
              <a:gdLst>
                <a:gd name="T0" fmla="*/ 0 w 20"/>
                <a:gd name="T1" fmla="*/ 0 h 20"/>
                <a:gd name="T2" fmla="*/ 2147483647 w 20"/>
                <a:gd name="T3" fmla="*/ 2147483647 h 20"/>
                <a:gd name="T4" fmla="*/ 2147483647 w 20"/>
                <a:gd name="T5" fmla="*/ 2147483647 h 20"/>
                <a:gd name="T6" fmla="*/ 0 w 20"/>
                <a:gd name="T7" fmla="*/ 2147483647 h 20"/>
                <a:gd name="T8" fmla="*/ 0 w 20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20"/>
                <a:gd name="T17" fmla="*/ 20 w 20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20">
                  <a:moveTo>
                    <a:pt x="0" y="0"/>
                  </a:moveTo>
                  <a:lnTo>
                    <a:pt x="20" y="19"/>
                  </a:lnTo>
                  <a:lnTo>
                    <a:pt x="19" y="20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3" name="Freeform 360"/>
            <p:cNvSpPr>
              <a:spLocks/>
            </p:cNvSpPr>
            <p:nvPr/>
          </p:nvSpPr>
          <p:spPr bwMode="auto">
            <a:xfrm>
              <a:off x="5319" y="1180"/>
              <a:ext cx="192" cy="191"/>
            </a:xfrm>
            <a:custGeom>
              <a:avLst/>
              <a:gdLst>
                <a:gd name="T0" fmla="*/ 2147483647 w 22"/>
                <a:gd name="T1" fmla="*/ 0 h 22"/>
                <a:gd name="T2" fmla="*/ 2147483647 w 22"/>
                <a:gd name="T3" fmla="*/ 2147483647 h 22"/>
                <a:gd name="T4" fmla="*/ 2147483647 w 22"/>
                <a:gd name="T5" fmla="*/ 2147483647 h 22"/>
                <a:gd name="T6" fmla="*/ 0 w 22"/>
                <a:gd name="T7" fmla="*/ 2147483647 h 22"/>
                <a:gd name="T8" fmla="*/ 2147483647 w 22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2"/>
                <a:gd name="T17" fmla="*/ 22 w 22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2">
                  <a:moveTo>
                    <a:pt x="1" y="0"/>
                  </a:moveTo>
                  <a:lnTo>
                    <a:pt x="22" y="21"/>
                  </a:lnTo>
                  <a:lnTo>
                    <a:pt x="21" y="2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4" name="Freeform 361"/>
            <p:cNvSpPr>
              <a:spLocks/>
            </p:cNvSpPr>
            <p:nvPr/>
          </p:nvSpPr>
          <p:spPr bwMode="auto">
            <a:xfrm>
              <a:off x="5371" y="1188"/>
              <a:ext cx="200" cy="201"/>
            </a:xfrm>
            <a:custGeom>
              <a:avLst/>
              <a:gdLst>
                <a:gd name="T0" fmla="*/ 2147483647 w 23"/>
                <a:gd name="T1" fmla="*/ 0 h 23"/>
                <a:gd name="T2" fmla="*/ 2147483647 w 23"/>
                <a:gd name="T3" fmla="*/ 2147483647 h 23"/>
                <a:gd name="T4" fmla="*/ 2147483647 w 23"/>
                <a:gd name="T5" fmla="*/ 2147483647 h 23"/>
                <a:gd name="T6" fmla="*/ 0 w 23"/>
                <a:gd name="T7" fmla="*/ 2147483647 h 23"/>
                <a:gd name="T8" fmla="*/ 2147483647 w 23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3"/>
                <a:gd name="T17" fmla="*/ 23 w 23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3">
                  <a:moveTo>
                    <a:pt x="1" y="0"/>
                  </a:moveTo>
                  <a:lnTo>
                    <a:pt x="23" y="22"/>
                  </a:lnTo>
                  <a:lnTo>
                    <a:pt x="22" y="23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5" name="Freeform 362"/>
            <p:cNvSpPr>
              <a:spLocks/>
            </p:cNvSpPr>
            <p:nvPr/>
          </p:nvSpPr>
          <p:spPr bwMode="auto">
            <a:xfrm>
              <a:off x="5415" y="1188"/>
              <a:ext cx="165" cy="166"/>
            </a:xfrm>
            <a:custGeom>
              <a:avLst/>
              <a:gdLst>
                <a:gd name="T0" fmla="*/ 2147483647 w 19"/>
                <a:gd name="T1" fmla="*/ 0 h 19"/>
                <a:gd name="T2" fmla="*/ 2147483647 w 19"/>
                <a:gd name="T3" fmla="*/ 2147483647 h 19"/>
                <a:gd name="T4" fmla="*/ 2147483647 w 19"/>
                <a:gd name="T5" fmla="*/ 2147483647 h 19"/>
                <a:gd name="T6" fmla="*/ 0 w 19"/>
                <a:gd name="T7" fmla="*/ 2147483647 h 19"/>
                <a:gd name="T8" fmla="*/ 2147483647 w 19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9"/>
                <a:gd name="T17" fmla="*/ 19 w 19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9">
                  <a:moveTo>
                    <a:pt x="1" y="0"/>
                  </a:moveTo>
                  <a:lnTo>
                    <a:pt x="19" y="18"/>
                  </a:lnTo>
                  <a:lnTo>
                    <a:pt x="18" y="19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6" name="Freeform 363"/>
            <p:cNvSpPr>
              <a:spLocks/>
            </p:cNvSpPr>
            <p:nvPr/>
          </p:nvSpPr>
          <p:spPr bwMode="auto">
            <a:xfrm>
              <a:off x="5467" y="1197"/>
              <a:ext cx="122" cy="122"/>
            </a:xfrm>
            <a:custGeom>
              <a:avLst/>
              <a:gdLst>
                <a:gd name="T0" fmla="*/ 2147483647 w 14"/>
                <a:gd name="T1" fmla="*/ 0 h 14"/>
                <a:gd name="T2" fmla="*/ 2147483647 w 14"/>
                <a:gd name="T3" fmla="*/ 2147483647 h 14"/>
                <a:gd name="T4" fmla="*/ 2147483647 w 14"/>
                <a:gd name="T5" fmla="*/ 2147483647 h 14"/>
                <a:gd name="T6" fmla="*/ 0 w 14"/>
                <a:gd name="T7" fmla="*/ 2147483647 h 14"/>
                <a:gd name="T8" fmla="*/ 2147483647 w 14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14"/>
                <a:gd name="T17" fmla="*/ 14 w 1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14">
                  <a:moveTo>
                    <a:pt x="1" y="0"/>
                  </a:moveTo>
                  <a:lnTo>
                    <a:pt x="14" y="13"/>
                  </a:lnTo>
                  <a:lnTo>
                    <a:pt x="13" y="14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57" name="Freeform 364"/>
            <p:cNvSpPr>
              <a:spLocks/>
            </p:cNvSpPr>
            <p:nvPr/>
          </p:nvSpPr>
          <p:spPr bwMode="auto">
            <a:xfrm>
              <a:off x="5519" y="1197"/>
              <a:ext cx="79" cy="87"/>
            </a:xfrm>
            <a:custGeom>
              <a:avLst/>
              <a:gdLst>
                <a:gd name="T0" fmla="*/ 2147483647 w 9"/>
                <a:gd name="T1" fmla="*/ 0 h 10"/>
                <a:gd name="T2" fmla="*/ 2147483647 w 9"/>
                <a:gd name="T3" fmla="*/ 2147483647 h 10"/>
                <a:gd name="T4" fmla="*/ 2147483647 w 9"/>
                <a:gd name="T5" fmla="*/ 2147483647 h 10"/>
                <a:gd name="T6" fmla="*/ 0 w 9"/>
                <a:gd name="T7" fmla="*/ 2147483647 h 10"/>
                <a:gd name="T8" fmla="*/ 2147483647 w 9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0"/>
                <a:gd name="T17" fmla="*/ 9 w 9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0">
                  <a:moveTo>
                    <a:pt x="1" y="0"/>
                  </a:moveTo>
                  <a:lnTo>
                    <a:pt x="9" y="9"/>
                  </a:lnTo>
                  <a:lnTo>
                    <a:pt x="8" y="1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8" name="Rectangle 365"/>
            <p:cNvSpPr>
              <a:spLocks noChangeArrowheads="1"/>
            </p:cNvSpPr>
            <p:nvPr/>
          </p:nvSpPr>
          <p:spPr bwMode="auto">
            <a:xfrm>
              <a:off x="3676" y="753"/>
              <a:ext cx="124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242729"/>
                  </a:solidFill>
                  <a:latin typeface="Times New Roman" charset="0"/>
                </a:rPr>
                <a:t>Ligurian-Provençal</a:t>
              </a:r>
              <a:endParaRPr lang="it-IT">
                <a:effectLst>
                  <a:outerShdw blurRad="38100" dist="38100" dir="2700000" algn="tl">
                    <a:srgbClr val="FFFFFF"/>
                  </a:outerShdw>
                </a:effectLst>
                <a:latin typeface="Calibri" charset="0"/>
              </a:endParaRPr>
            </a:p>
          </p:txBody>
        </p:sp>
        <p:sp>
          <p:nvSpPr>
            <p:cNvPr id="179" name="Rectangle 366"/>
            <p:cNvSpPr>
              <a:spLocks noChangeArrowheads="1"/>
            </p:cNvSpPr>
            <p:nvPr/>
          </p:nvSpPr>
          <p:spPr bwMode="auto">
            <a:xfrm>
              <a:off x="4074" y="867"/>
              <a:ext cx="36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 err="1">
                  <a:solidFill>
                    <a:srgbClr val="242729"/>
                  </a:solidFill>
                  <a:latin typeface="Times New Roman" pitchFamily="18" charset="0"/>
                  <a:ea typeface="+mn-ea"/>
                  <a:cs typeface="+mn-cs"/>
                </a:rPr>
                <a:t>Basin</a:t>
              </a:r>
              <a:endParaRPr lang="it-IT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860" name="Freeform 367"/>
            <p:cNvSpPr>
              <a:spLocks noEditPoints="1"/>
            </p:cNvSpPr>
            <p:nvPr/>
          </p:nvSpPr>
          <p:spPr bwMode="auto">
            <a:xfrm>
              <a:off x="3386" y="1145"/>
              <a:ext cx="2220" cy="1602"/>
            </a:xfrm>
            <a:custGeom>
              <a:avLst/>
              <a:gdLst>
                <a:gd name="T0" fmla="*/ 0 w 255"/>
                <a:gd name="T1" fmla="*/ 2147483647 h 184"/>
                <a:gd name="T2" fmla="*/ 2147483647 w 255"/>
                <a:gd name="T3" fmla="*/ 2147483647 h 184"/>
                <a:gd name="T4" fmla="*/ 0 w 255"/>
                <a:gd name="T5" fmla="*/ 2147483647 h 184"/>
                <a:gd name="T6" fmla="*/ 2147483647 w 255"/>
                <a:gd name="T7" fmla="*/ 2147483647 h 184"/>
                <a:gd name="T8" fmla="*/ 0 w 255"/>
                <a:gd name="T9" fmla="*/ 2147483647 h 184"/>
                <a:gd name="T10" fmla="*/ 2147483647 w 255"/>
                <a:gd name="T11" fmla="*/ 2147483647 h 184"/>
                <a:gd name="T12" fmla="*/ 2147483647 w 255"/>
                <a:gd name="T13" fmla="*/ 2147483647 h 184"/>
                <a:gd name="T14" fmla="*/ 2147483647 w 255"/>
                <a:gd name="T15" fmla="*/ 2147483647 h 184"/>
                <a:gd name="T16" fmla="*/ 2147483647 w 255"/>
                <a:gd name="T17" fmla="*/ 2147483647 h 184"/>
                <a:gd name="T18" fmla="*/ 2147483647 w 255"/>
                <a:gd name="T19" fmla="*/ 2147483647 h 184"/>
                <a:gd name="T20" fmla="*/ 2147483647 w 255"/>
                <a:gd name="T21" fmla="*/ 2147483647 h 184"/>
                <a:gd name="T22" fmla="*/ 2147483647 w 255"/>
                <a:gd name="T23" fmla="*/ 2147483647 h 184"/>
                <a:gd name="T24" fmla="*/ 2147483647 w 255"/>
                <a:gd name="T25" fmla="*/ 2147483647 h 184"/>
                <a:gd name="T26" fmla="*/ 2147483647 w 255"/>
                <a:gd name="T27" fmla="*/ 2147483647 h 184"/>
                <a:gd name="T28" fmla="*/ 2147483647 w 255"/>
                <a:gd name="T29" fmla="*/ 2147483647 h 184"/>
                <a:gd name="T30" fmla="*/ 2147483647 w 255"/>
                <a:gd name="T31" fmla="*/ 2147483647 h 184"/>
                <a:gd name="T32" fmla="*/ 2147483647 w 255"/>
                <a:gd name="T33" fmla="*/ 2147483647 h 184"/>
                <a:gd name="T34" fmla="*/ 2147483647 w 255"/>
                <a:gd name="T35" fmla="*/ 2147483647 h 184"/>
                <a:gd name="T36" fmla="*/ 2147483647 w 255"/>
                <a:gd name="T37" fmla="*/ 2147483647 h 184"/>
                <a:gd name="T38" fmla="*/ 2147483647 w 255"/>
                <a:gd name="T39" fmla="*/ 2147483647 h 184"/>
                <a:gd name="T40" fmla="*/ 2147483647 w 255"/>
                <a:gd name="T41" fmla="*/ 2147483647 h 184"/>
                <a:gd name="T42" fmla="*/ 2147483647 w 255"/>
                <a:gd name="T43" fmla="*/ 2147483647 h 184"/>
                <a:gd name="T44" fmla="*/ 2147483647 w 255"/>
                <a:gd name="T45" fmla="*/ 2147483647 h 184"/>
                <a:gd name="T46" fmla="*/ 2147483647 w 255"/>
                <a:gd name="T47" fmla="*/ 2147483647 h 184"/>
                <a:gd name="T48" fmla="*/ 2147483647 w 255"/>
                <a:gd name="T49" fmla="*/ 2147483647 h 184"/>
                <a:gd name="T50" fmla="*/ 2147483647 w 255"/>
                <a:gd name="T51" fmla="*/ 2147483647 h 184"/>
                <a:gd name="T52" fmla="*/ 2147483647 w 255"/>
                <a:gd name="T53" fmla="*/ 2147483647 h 184"/>
                <a:gd name="T54" fmla="*/ 2147483647 w 255"/>
                <a:gd name="T55" fmla="*/ 2147483647 h 184"/>
                <a:gd name="T56" fmla="*/ 2147483647 w 255"/>
                <a:gd name="T57" fmla="*/ 2147483647 h 184"/>
                <a:gd name="T58" fmla="*/ 2147483647 w 255"/>
                <a:gd name="T59" fmla="*/ 2147483647 h 184"/>
                <a:gd name="T60" fmla="*/ 2147483647 w 255"/>
                <a:gd name="T61" fmla="*/ 2147483647 h 184"/>
                <a:gd name="T62" fmla="*/ 2147483647 w 255"/>
                <a:gd name="T63" fmla="*/ 2147483647 h 184"/>
                <a:gd name="T64" fmla="*/ 2147483647 w 255"/>
                <a:gd name="T65" fmla="*/ 2147483647 h 184"/>
                <a:gd name="T66" fmla="*/ 2147483647 w 255"/>
                <a:gd name="T67" fmla="*/ 2147483647 h 184"/>
                <a:gd name="T68" fmla="*/ 2147483647 w 255"/>
                <a:gd name="T69" fmla="*/ 2147483647 h 184"/>
                <a:gd name="T70" fmla="*/ 2147483647 w 255"/>
                <a:gd name="T71" fmla="*/ 2147483647 h 184"/>
                <a:gd name="T72" fmla="*/ 2147483647 w 255"/>
                <a:gd name="T73" fmla="*/ 2147483647 h 184"/>
                <a:gd name="T74" fmla="*/ 2147483647 w 255"/>
                <a:gd name="T75" fmla="*/ 2147483647 h 184"/>
                <a:gd name="T76" fmla="*/ 2147483647 w 255"/>
                <a:gd name="T77" fmla="*/ 2147483647 h 184"/>
                <a:gd name="T78" fmla="*/ 0 w 255"/>
                <a:gd name="T79" fmla="*/ 2147483647 h 184"/>
                <a:gd name="T80" fmla="*/ 2147483647 w 255"/>
                <a:gd name="T81" fmla="*/ 2147483647 h 184"/>
                <a:gd name="T82" fmla="*/ 0 w 255"/>
                <a:gd name="T83" fmla="*/ 2147483647 h 184"/>
                <a:gd name="T84" fmla="*/ 0 w 255"/>
                <a:gd name="T85" fmla="*/ 2147483647 h 184"/>
                <a:gd name="T86" fmla="*/ 0 w 255"/>
                <a:gd name="T87" fmla="*/ 2147483647 h 18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5"/>
                <a:gd name="T133" fmla="*/ 0 h 184"/>
                <a:gd name="T134" fmla="*/ 255 w 255"/>
                <a:gd name="T135" fmla="*/ 184 h 18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5" h="184">
                  <a:moveTo>
                    <a:pt x="0" y="13"/>
                  </a:moveTo>
                  <a:lnTo>
                    <a:pt x="0" y="13"/>
                  </a:lnTo>
                  <a:lnTo>
                    <a:pt x="3" y="13"/>
                  </a:lnTo>
                  <a:lnTo>
                    <a:pt x="0" y="13"/>
                  </a:lnTo>
                  <a:close/>
                  <a:moveTo>
                    <a:pt x="0" y="13"/>
                  </a:moveTo>
                  <a:lnTo>
                    <a:pt x="0" y="12"/>
                  </a:lnTo>
                  <a:lnTo>
                    <a:pt x="1" y="11"/>
                  </a:lnTo>
                  <a:lnTo>
                    <a:pt x="2" y="13"/>
                  </a:lnTo>
                  <a:lnTo>
                    <a:pt x="0" y="13"/>
                  </a:lnTo>
                  <a:close/>
                  <a:moveTo>
                    <a:pt x="1" y="11"/>
                  </a:moveTo>
                  <a:cubicBezTo>
                    <a:pt x="28" y="5"/>
                    <a:pt x="73" y="2"/>
                    <a:pt x="120" y="1"/>
                  </a:cubicBezTo>
                  <a:lnTo>
                    <a:pt x="120" y="4"/>
                  </a:lnTo>
                  <a:cubicBezTo>
                    <a:pt x="73" y="4"/>
                    <a:pt x="29" y="8"/>
                    <a:pt x="2" y="14"/>
                  </a:cubicBezTo>
                  <a:lnTo>
                    <a:pt x="1" y="11"/>
                  </a:lnTo>
                  <a:close/>
                  <a:moveTo>
                    <a:pt x="120" y="1"/>
                  </a:moveTo>
                  <a:cubicBezTo>
                    <a:pt x="167" y="0"/>
                    <a:pt x="217" y="2"/>
                    <a:pt x="254" y="7"/>
                  </a:cubicBezTo>
                  <a:lnTo>
                    <a:pt x="253" y="10"/>
                  </a:lnTo>
                  <a:cubicBezTo>
                    <a:pt x="217" y="5"/>
                    <a:pt x="167" y="3"/>
                    <a:pt x="120" y="4"/>
                  </a:cubicBezTo>
                  <a:lnTo>
                    <a:pt x="120" y="1"/>
                  </a:lnTo>
                  <a:close/>
                  <a:moveTo>
                    <a:pt x="254" y="7"/>
                  </a:moveTo>
                  <a:lnTo>
                    <a:pt x="254" y="7"/>
                  </a:lnTo>
                  <a:lnTo>
                    <a:pt x="254" y="8"/>
                  </a:lnTo>
                  <a:lnTo>
                    <a:pt x="254" y="7"/>
                  </a:lnTo>
                  <a:close/>
                  <a:moveTo>
                    <a:pt x="254" y="7"/>
                  </a:moveTo>
                  <a:lnTo>
                    <a:pt x="254" y="7"/>
                  </a:lnTo>
                  <a:lnTo>
                    <a:pt x="253" y="10"/>
                  </a:lnTo>
                  <a:lnTo>
                    <a:pt x="254" y="7"/>
                  </a:lnTo>
                  <a:close/>
                  <a:moveTo>
                    <a:pt x="254" y="7"/>
                  </a:moveTo>
                  <a:lnTo>
                    <a:pt x="255" y="7"/>
                  </a:lnTo>
                  <a:lnTo>
                    <a:pt x="255" y="9"/>
                  </a:lnTo>
                  <a:lnTo>
                    <a:pt x="254" y="8"/>
                  </a:lnTo>
                  <a:lnTo>
                    <a:pt x="254" y="7"/>
                  </a:lnTo>
                  <a:close/>
                  <a:moveTo>
                    <a:pt x="255" y="9"/>
                  </a:moveTo>
                  <a:lnTo>
                    <a:pt x="231" y="182"/>
                  </a:lnTo>
                  <a:lnTo>
                    <a:pt x="229" y="182"/>
                  </a:lnTo>
                  <a:lnTo>
                    <a:pt x="252" y="8"/>
                  </a:lnTo>
                  <a:lnTo>
                    <a:pt x="255" y="9"/>
                  </a:lnTo>
                  <a:close/>
                  <a:moveTo>
                    <a:pt x="231" y="182"/>
                  </a:moveTo>
                  <a:lnTo>
                    <a:pt x="231" y="183"/>
                  </a:lnTo>
                  <a:lnTo>
                    <a:pt x="230" y="183"/>
                  </a:lnTo>
                  <a:lnTo>
                    <a:pt x="230" y="182"/>
                  </a:lnTo>
                  <a:lnTo>
                    <a:pt x="231" y="182"/>
                  </a:lnTo>
                  <a:close/>
                  <a:moveTo>
                    <a:pt x="230" y="183"/>
                  </a:moveTo>
                  <a:lnTo>
                    <a:pt x="229" y="183"/>
                  </a:lnTo>
                  <a:lnTo>
                    <a:pt x="230" y="181"/>
                  </a:lnTo>
                  <a:lnTo>
                    <a:pt x="230" y="183"/>
                  </a:lnTo>
                  <a:close/>
                  <a:moveTo>
                    <a:pt x="229" y="183"/>
                  </a:moveTo>
                  <a:lnTo>
                    <a:pt x="229" y="183"/>
                  </a:lnTo>
                  <a:lnTo>
                    <a:pt x="229" y="182"/>
                  </a:lnTo>
                  <a:lnTo>
                    <a:pt x="229" y="183"/>
                  </a:lnTo>
                  <a:close/>
                  <a:moveTo>
                    <a:pt x="229" y="183"/>
                  </a:moveTo>
                  <a:cubicBezTo>
                    <a:pt x="208" y="177"/>
                    <a:pt x="172" y="174"/>
                    <a:pt x="134" y="174"/>
                  </a:cubicBezTo>
                  <a:lnTo>
                    <a:pt x="134" y="172"/>
                  </a:lnTo>
                  <a:cubicBezTo>
                    <a:pt x="172" y="172"/>
                    <a:pt x="208" y="175"/>
                    <a:pt x="230" y="181"/>
                  </a:cubicBezTo>
                  <a:lnTo>
                    <a:pt x="229" y="183"/>
                  </a:lnTo>
                  <a:close/>
                  <a:moveTo>
                    <a:pt x="134" y="174"/>
                  </a:moveTo>
                  <a:cubicBezTo>
                    <a:pt x="97" y="174"/>
                    <a:pt x="57" y="177"/>
                    <a:pt x="29" y="183"/>
                  </a:cubicBezTo>
                  <a:lnTo>
                    <a:pt x="28" y="181"/>
                  </a:lnTo>
                  <a:cubicBezTo>
                    <a:pt x="57" y="175"/>
                    <a:pt x="96" y="172"/>
                    <a:pt x="134" y="172"/>
                  </a:cubicBezTo>
                  <a:lnTo>
                    <a:pt x="134" y="174"/>
                  </a:lnTo>
                  <a:close/>
                  <a:moveTo>
                    <a:pt x="28" y="181"/>
                  </a:moveTo>
                  <a:lnTo>
                    <a:pt x="28" y="181"/>
                  </a:lnTo>
                  <a:lnTo>
                    <a:pt x="28" y="182"/>
                  </a:lnTo>
                  <a:lnTo>
                    <a:pt x="28" y="181"/>
                  </a:lnTo>
                  <a:close/>
                  <a:moveTo>
                    <a:pt x="29" y="183"/>
                  </a:moveTo>
                  <a:lnTo>
                    <a:pt x="28" y="183"/>
                  </a:lnTo>
                  <a:lnTo>
                    <a:pt x="27" y="181"/>
                  </a:lnTo>
                  <a:lnTo>
                    <a:pt x="28" y="181"/>
                  </a:lnTo>
                  <a:lnTo>
                    <a:pt x="29" y="183"/>
                  </a:lnTo>
                  <a:close/>
                  <a:moveTo>
                    <a:pt x="28" y="183"/>
                  </a:moveTo>
                  <a:lnTo>
                    <a:pt x="27" y="184"/>
                  </a:lnTo>
                  <a:lnTo>
                    <a:pt x="26" y="182"/>
                  </a:lnTo>
                  <a:lnTo>
                    <a:pt x="28" y="182"/>
                  </a:lnTo>
                  <a:lnTo>
                    <a:pt x="28" y="183"/>
                  </a:lnTo>
                  <a:close/>
                  <a:moveTo>
                    <a:pt x="26" y="182"/>
                  </a:moveTo>
                  <a:lnTo>
                    <a:pt x="0" y="13"/>
                  </a:lnTo>
                  <a:lnTo>
                    <a:pt x="3" y="13"/>
                  </a:lnTo>
                  <a:lnTo>
                    <a:pt x="29" y="182"/>
                  </a:lnTo>
                  <a:lnTo>
                    <a:pt x="26" y="182"/>
                  </a:lnTo>
                  <a:close/>
                  <a:moveTo>
                    <a:pt x="0" y="13"/>
                  </a:moveTo>
                  <a:lnTo>
                    <a:pt x="0" y="13"/>
                  </a:lnTo>
                  <a:lnTo>
                    <a:pt x="2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1" name="Freeform 368"/>
            <p:cNvSpPr>
              <a:spLocks/>
            </p:cNvSpPr>
            <p:nvPr/>
          </p:nvSpPr>
          <p:spPr bwMode="auto">
            <a:xfrm>
              <a:off x="4501" y="1119"/>
              <a:ext cx="653" cy="174"/>
            </a:xfrm>
            <a:custGeom>
              <a:avLst/>
              <a:gdLst>
                <a:gd name="T0" fmla="*/ 2147483647 w 75"/>
                <a:gd name="T1" fmla="*/ 2147483647 h 20"/>
                <a:gd name="T2" fmla="*/ 2147483647 w 75"/>
                <a:gd name="T3" fmla="*/ 2147483647 h 20"/>
                <a:gd name="T4" fmla="*/ 2147483647 w 75"/>
                <a:gd name="T5" fmla="*/ 2147483647 h 20"/>
                <a:gd name="T6" fmla="*/ 2147483647 w 75"/>
                <a:gd name="T7" fmla="*/ 2147483647 h 20"/>
                <a:gd name="T8" fmla="*/ 2147483647 w 75"/>
                <a:gd name="T9" fmla="*/ 2147483647 h 20"/>
                <a:gd name="T10" fmla="*/ 2147483647 w 75"/>
                <a:gd name="T11" fmla="*/ 2147483647 h 20"/>
                <a:gd name="T12" fmla="*/ 2147483647 w 75"/>
                <a:gd name="T13" fmla="*/ 2147483647 h 20"/>
                <a:gd name="T14" fmla="*/ 2147483647 w 75"/>
                <a:gd name="T15" fmla="*/ 0 h 20"/>
                <a:gd name="T16" fmla="*/ 2147483647 w 75"/>
                <a:gd name="T17" fmla="*/ 2147483647 h 20"/>
                <a:gd name="T18" fmla="*/ 0 w 75"/>
                <a:gd name="T19" fmla="*/ 2147483647 h 20"/>
                <a:gd name="T20" fmla="*/ 2147483647 w 75"/>
                <a:gd name="T21" fmla="*/ 2147483647 h 20"/>
                <a:gd name="T22" fmla="*/ 2147483647 w 75"/>
                <a:gd name="T23" fmla="*/ 2147483647 h 20"/>
                <a:gd name="T24" fmla="*/ 2147483647 w 75"/>
                <a:gd name="T25" fmla="*/ 2147483647 h 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"/>
                <a:gd name="T40" fmla="*/ 0 h 20"/>
                <a:gd name="T41" fmla="*/ 75 w 75"/>
                <a:gd name="T42" fmla="*/ 20 h 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" h="20">
                  <a:moveTo>
                    <a:pt x="37" y="20"/>
                  </a:moveTo>
                  <a:cubicBezTo>
                    <a:pt x="38" y="20"/>
                    <a:pt x="41" y="19"/>
                    <a:pt x="47" y="18"/>
                  </a:cubicBezTo>
                  <a:lnTo>
                    <a:pt x="54" y="17"/>
                  </a:lnTo>
                  <a:lnTo>
                    <a:pt x="64" y="17"/>
                  </a:lnTo>
                  <a:lnTo>
                    <a:pt x="74" y="18"/>
                  </a:lnTo>
                  <a:lnTo>
                    <a:pt x="75" y="6"/>
                  </a:lnTo>
                  <a:lnTo>
                    <a:pt x="59" y="2"/>
                  </a:lnTo>
                  <a:lnTo>
                    <a:pt x="39" y="0"/>
                  </a:lnTo>
                  <a:lnTo>
                    <a:pt x="24" y="1"/>
                  </a:lnTo>
                  <a:lnTo>
                    <a:pt x="0" y="5"/>
                  </a:lnTo>
                  <a:lnTo>
                    <a:pt x="18" y="8"/>
                  </a:lnTo>
                  <a:cubicBezTo>
                    <a:pt x="18" y="8"/>
                    <a:pt x="34" y="15"/>
                    <a:pt x="34" y="16"/>
                  </a:cubicBezTo>
                  <a:cubicBezTo>
                    <a:pt x="34" y="18"/>
                    <a:pt x="37" y="20"/>
                    <a:pt x="37" y="20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2" name="Freeform 369"/>
            <p:cNvSpPr>
              <a:spLocks noEditPoints="1"/>
            </p:cNvSpPr>
            <p:nvPr/>
          </p:nvSpPr>
          <p:spPr bwMode="auto">
            <a:xfrm>
              <a:off x="4475" y="1110"/>
              <a:ext cx="679" cy="192"/>
            </a:xfrm>
            <a:custGeom>
              <a:avLst/>
              <a:gdLst>
                <a:gd name="T0" fmla="*/ 2147483647 w 78"/>
                <a:gd name="T1" fmla="*/ 2147483647 h 22"/>
                <a:gd name="T2" fmla="*/ 2147483647 w 78"/>
                <a:gd name="T3" fmla="*/ 2147483647 h 22"/>
                <a:gd name="T4" fmla="*/ 2147483647 w 78"/>
                <a:gd name="T5" fmla="*/ 2147483647 h 22"/>
                <a:gd name="T6" fmla="*/ 2147483647 w 78"/>
                <a:gd name="T7" fmla="*/ 2147483647 h 22"/>
                <a:gd name="T8" fmla="*/ 2147483647 w 78"/>
                <a:gd name="T9" fmla="*/ 2147483647 h 22"/>
                <a:gd name="T10" fmla="*/ 2147483647 w 78"/>
                <a:gd name="T11" fmla="*/ 2147483647 h 22"/>
                <a:gd name="T12" fmla="*/ 2147483647 w 78"/>
                <a:gd name="T13" fmla="*/ 2147483647 h 22"/>
                <a:gd name="T14" fmla="*/ 2147483647 w 78"/>
                <a:gd name="T15" fmla="*/ 2147483647 h 22"/>
                <a:gd name="T16" fmla="*/ 2147483647 w 78"/>
                <a:gd name="T17" fmla="*/ 2147483647 h 22"/>
                <a:gd name="T18" fmla="*/ 2147483647 w 78"/>
                <a:gd name="T19" fmla="*/ 2147483647 h 22"/>
                <a:gd name="T20" fmla="*/ 2147483647 w 78"/>
                <a:gd name="T21" fmla="*/ 2147483647 h 22"/>
                <a:gd name="T22" fmla="*/ 2147483647 w 78"/>
                <a:gd name="T23" fmla="*/ 2147483647 h 22"/>
                <a:gd name="T24" fmla="*/ 2147483647 w 78"/>
                <a:gd name="T25" fmla="*/ 2147483647 h 22"/>
                <a:gd name="T26" fmla="*/ 2147483647 w 78"/>
                <a:gd name="T27" fmla="*/ 2147483647 h 22"/>
                <a:gd name="T28" fmla="*/ 2147483647 w 78"/>
                <a:gd name="T29" fmla="*/ 2147483647 h 22"/>
                <a:gd name="T30" fmla="*/ 2147483647 w 78"/>
                <a:gd name="T31" fmla="*/ 2147483647 h 22"/>
                <a:gd name="T32" fmla="*/ 2147483647 w 78"/>
                <a:gd name="T33" fmla="*/ 2147483647 h 22"/>
                <a:gd name="T34" fmla="*/ 2147483647 w 78"/>
                <a:gd name="T35" fmla="*/ 2147483647 h 22"/>
                <a:gd name="T36" fmla="*/ 2147483647 w 78"/>
                <a:gd name="T37" fmla="*/ 2147483647 h 22"/>
                <a:gd name="T38" fmla="*/ 2147483647 w 78"/>
                <a:gd name="T39" fmla="*/ 2147483647 h 22"/>
                <a:gd name="T40" fmla="*/ 2147483647 w 78"/>
                <a:gd name="T41" fmla="*/ 2147483647 h 22"/>
                <a:gd name="T42" fmla="*/ 2147483647 w 78"/>
                <a:gd name="T43" fmla="*/ 2147483647 h 22"/>
                <a:gd name="T44" fmla="*/ 2147483647 w 78"/>
                <a:gd name="T45" fmla="*/ 2147483647 h 22"/>
                <a:gd name="T46" fmla="*/ 2147483647 w 78"/>
                <a:gd name="T47" fmla="*/ 2147483647 h 22"/>
                <a:gd name="T48" fmla="*/ 2147483647 w 78"/>
                <a:gd name="T49" fmla="*/ 2147483647 h 22"/>
                <a:gd name="T50" fmla="*/ 2147483647 w 78"/>
                <a:gd name="T51" fmla="*/ 2147483647 h 22"/>
                <a:gd name="T52" fmla="*/ 2147483647 w 78"/>
                <a:gd name="T53" fmla="*/ 2147483647 h 22"/>
                <a:gd name="T54" fmla="*/ 2147483647 w 78"/>
                <a:gd name="T55" fmla="*/ 2147483647 h 22"/>
                <a:gd name="T56" fmla="*/ 2147483647 w 78"/>
                <a:gd name="T57" fmla="*/ 2147483647 h 22"/>
                <a:gd name="T58" fmla="*/ 2147483647 w 78"/>
                <a:gd name="T59" fmla="*/ 2147483647 h 22"/>
                <a:gd name="T60" fmla="*/ 2147483647 w 78"/>
                <a:gd name="T61" fmla="*/ 2147483647 h 22"/>
                <a:gd name="T62" fmla="*/ 2147483647 w 78"/>
                <a:gd name="T63" fmla="*/ 2147483647 h 22"/>
                <a:gd name="T64" fmla="*/ 2147483647 w 78"/>
                <a:gd name="T65" fmla="*/ 2147483647 h 22"/>
                <a:gd name="T66" fmla="*/ 2147483647 w 78"/>
                <a:gd name="T67" fmla="*/ 0 h 22"/>
                <a:gd name="T68" fmla="*/ 2147483647 w 78"/>
                <a:gd name="T69" fmla="*/ 0 h 22"/>
                <a:gd name="T70" fmla="*/ 2147483647 w 78"/>
                <a:gd name="T71" fmla="*/ 0 h 22"/>
                <a:gd name="T72" fmla="*/ 2147483647 w 78"/>
                <a:gd name="T73" fmla="*/ 2147483647 h 22"/>
                <a:gd name="T74" fmla="*/ 2147483647 w 78"/>
                <a:gd name="T75" fmla="*/ 0 h 22"/>
                <a:gd name="T76" fmla="*/ 2147483647 w 78"/>
                <a:gd name="T77" fmla="*/ 2147483647 h 22"/>
                <a:gd name="T78" fmla="*/ 2147483647 w 78"/>
                <a:gd name="T79" fmla="*/ 2147483647 h 22"/>
                <a:gd name="T80" fmla="*/ 2147483647 w 78"/>
                <a:gd name="T81" fmla="*/ 2147483647 h 22"/>
                <a:gd name="T82" fmla="*/ 2147483647 w 78"/>
                <a:gd name="T83" fmla="*/ 2147483647 h 22"/>
                <a:gd name="T84" fmla="*/ 2147483647 w 78"/>
                <a:gd name="T85" fmla="*/ 2147483647 h 22"/>
                <a:gd name="T86" fmla="*/ 2147483647 w 78"/>
                <a:gd name="T87" fmla="*/ 2147483647 h 22"/>
                <a:gd name="T88" fmla="*/ 2147483647 w 78"/>
                <a:gd name="T89" fmla="*/ 2147483647 h 22"/>
                <a:gd name="T90" fmla="*/ 2147483647 w 78"/>
                <a:gd name="T91" fmla="*/ 2147483647 h 22"/>
                <a:gd name="T92" fmla="*/ 2147483647 w 78"/>
                <a:gd name="T93" fmla="*/ 2147483647 h 22"/>
                <a:gd name="T94" fmla="*/ 2147483647 w 78"/>
                <a:gd name="T95" fmla="*/ 2147483647 h 22"/>
                <a:gd name="T96" fmla="*/ 2147483647 w 78"/>
                <a:gd name="T97" fmla="*/ 2147483647 h 22"/>
                <a:gd name="T98" fmla="*/ 2147483647 w 78"/>
                <a:gd name="T99" fmla="*/ 2147483647 h 22"/>
                <a:gd name="T100" fmla="*/ 2147483647 w 78"/>
                <a:gd name="T101" fmla="*/ 2147483647 h 22"/>
                <a:gd name="T102" fmla="*/ 2147483647 w 78"/>
                <a:gd name="T103" fmla="*/ 2147483647 h 22"/>
                <a:gd name="T104" fmla="*/ 2147483647 w 78"/>
                <a:gd name="T105" fmla="*/ 2147483647 h 22"/>
                <a:gd name="T106" fmla="*/ 2147483647 w 78"/>
                <a:gd name="T107" fmla="*/ 2147483647 h 22"/>
                <a:gd name="T108" fmla="*/ 2147483647 w 78"/>
                <a:gd name="T109" fmla="*/ 2147483647 h 22"/>
                <a:gd name="T110" fmla="*/ 2147483647 w 78"/>
                <a:gd name="T111" fmla="*/ 2147483647 h 22"/>
                <a:gd name="T112" fmla="*/ 2147483647 w 78"/>
                <a:gd name="T113" fmla="*/ 2147483647 h 22"/>
                <a:gd name="T114" fmla="*/ 2147483647 w 78"/>
                <a:gd name="T115" fmla="*/ 2147483647 h 22"/>
                <a:gd name="T116" fmla="*/ 2147483647 w 78"/>
                <a:gd name="T117" fmla="*/ 2147483647 h 22"/>
                <a:gd name="T118" fmla="*/ 2147483647 w 78"/>
                <a:gd name="T119" fmla="*/ 2147483647 h 22"/>
                <a:gd name="T120" fmla="*/ 2147483647 w 78"/>
                <a:gd name="T121" fmla="*/ 2147483647 h 22"/>
                <a:gd name="T122" fmla="*/ 2147483647 w 78"/>
                <a:gd name="T123" fmla="*/ 2147483647 h 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8"/>
                <a:gd name="T187" fmla="*/ 0 h 22"/>
                <a:gd name="T188" fmla="*/ 78 w 78"/>
                <a:gd name="T189" fmla="*/ 22 h 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8" h="22">
                  <a:moveTo>
                    <a:pt x="41" y="21"/>
                  </a:moveTo>
                  <a:cubicBezTo>
                    <a:pt x="41" y="21"/>
                    <a:pt x="41" y="20"/>
                    <a:pt x="42" y="20"/>
                  </a:cubicBezTo>
                  <a:lnTo>
                    <a:pt x="43" y="21"/>
                  </a:lnTo>
                  <a:cubicBezTo>
                    <a:pt x="41" y="22"/>
                    <a:pt x="40" y="22"/>
                    <a:pt x="40" y="21"/>
                  </a:cubicBezTo>
                  <a:lnTo>
                    <a:pt x="41" y="21"/>
                  </a:lnTo>
                  <a:close/>
                  <a:moveTo>
                    <a:pt x="42" y="20"/>
                  </a:moveTo>
                  <a:cubicBezTo>
                    <a:pt x="44" y="20"/>
                    <a:pt x="46" y="19"/>
                    <a:pt x="49" y="19"/>
                  </a:cubicBezTo>
                  <a:lnTo>
                    <a:pt x="50" y="20"/>
                  </a:lnTo>
                  <a:cubicBezTo>
                    <a:pt x="47" y="20"/>
                    <a:pt x="44" y="21"/>
                    <a:pt x="43" y="21"/>
                  </a:cubicBezTo>
                  <a:lnTo>
                    <a:pt x="42" y="20"/>
                  </a:lnTo>
                  <a:close/>
                  <a:moveTo>
                    <a:pt x="50" y="20"/>
                  </a:moveTo>
                  <a:lnTo>
                    <a:pt x="50" y="20"/>
                  </a:lnTo>
                  <a:lnTo>
                    <a:pt x="50" y="19"/>
                  </a:lnTo>
                  <a:lnTo>
                    <a:pt x="50" y="20"/>
                  </a:lnTo>
                  <a:close/>
                  <a:moveTo>
                    <a:pt x="49" y="19"/>
                  </a:moveTo>
                  <a:lnTo>
                    <a:pt x="57" y="17"/>
                  </a:lnTo>
                  <a:lnTo>
                    <a:pt x="57" y="19"/>
                  </a:lnTo>
                  <a:lnTo>
                    <a:pt x="50" y="20"/>
                  </a:lnTo>
                  <a:lnTo>
                    <a:pt x="49" y="19"/>
                  </a:lnTo>
                  <a:close/>
                  <a:moveTo>
                    <a:pt x="57" y="17"/>
                  </a:moveTo>
                  <a:lnTo>
                    <a:pt x="57" y="17"/>
                  </a:lnTo>
                  <a:lnTo>
                    <a:pt x="57" y="18"/>
                  </a:lnTo>
                  <a:lnTo>
                    <a:pt x="57" y="17"/>
                  </a:lnTo>
                  <a:close/>
                  <a:moveTo>
                    <a:pt x="57" y="17"/>
                  </a:moveTo>
                  <a:lnTo>
                    <a:pt x="67" y="17"/>
                  </a:lnTo>
                  <a:lnTo>
                    <a:pt x="67" y="18"/>
                  </a:lnTo>
                  <a:lnTo>
                    <a:pt x="57" y="19"/>
                  </a:lnTo>
                  <a:lnTo>
                    <a:pt x="57" y="17"/>
                  </a:lnTo>
                  <a:close/>
                  <a:moveTo>
                    <a:pt x="67" y="17"/>
                  </a:moveTo>
                  <a:lnTo>
                    <a:pt x="67" y="17"/>
                  </a:lnTo>
                  <a:lnTo>
                    <a:pt x="67" y="18"/>
                  </a:lnTo>
                  <a:lnTo>
                    <a:pt x="67" y="17"/>
                  </a:lnTo>
                  <a:close/>
                  <a:moveTo>
                    <a:pt x="67" y="17"/>
                  </a:moveTo>
                  <a:lnTo>
                    <a:pt x="77" y="18"/>
                  </a:lnTo>
                  <a:lnTo>
                    <a:pt x="77" y="20"/>
                  </a:lnTo>
                  <a:lnTo>
                    <a:pt x="67" y="18"/>
                  </a:lnTo>
                  <a:lnTo>
                    <a:pt x="67" y="17"/>
                  </a:lnTo>
                  <a:close/>
                  <a:moveTo>
                    <a:pt x="78" y="19"/>
                  </a:moveTo>
                  <a:lnTo>
                    <a:pt x="78" y="20"/>
                  </a:lnTo>
                  <a:lnTo>
                    <a:pt x="77" y="20"/>
                  </a:lnTo>
                  <a:lnTo>
                    <a:pt x="77" y="19"/>
                  </a:lnTo>
                  <a:lnTo>
                    <a:pt x="78" y="19"/>
                  </a:lnTo>
                  <a:close/>
                  <a:moveTo>
                    <a:pt x="77" y="19"/>
                  </a:moveTo>
                  <a:lnTo>
                    <a:pt x="77" y="7"/>
                  </a:lnTo>
                  <a:lnTo>
                    <a:pt x="78" y="7"/>
                  </a:lnTo>
                  <a:lnTo>
                    <a:pt x="78" y="19"/>
                  </a:lnTo>
                  <a:lnTo>
                    <a:pt x="77" y="19"/>
                  </a:lnTo>
                  <a:close/>
                  <a:moveTo>
                    <a:pt x="78" y="7"/>
                  </a:moveTo>
                  <a:lnTo>
                    <a:pt x="78" y="7"/>
                  </a:lnTo>
                  <a:close/>
                  <a:moveTo>
                    <a:pt x="78" y="8"/>
                  </a:moveTo>
                  <a:lnTo>
                    <a:pt x="62" y="4"/>
                  </a:lnTo>
                  <a:lnTo>
                    <a:pt x="62" y="3"/>
                  </a:lnTo>
                  <a:lnTo>
                    <a:pt x="78" y="7"/>
                  </a:lnTo>
                  <a:lnTo>
                    <a:pt x="78" y="8"/>
                  </a:lnTo>
                  <a:close/>
                  <a:moveTo>
                    <a:pt x="62" y="3"/>
                  </a:moveTo>
                  <a:lnTo>
                    <a:pt x="62" y="3"/>
                  </a:lnTo>
                  <a:close/>
                  <a:moveTo>
                    <a:pt x="62" y="4"/>
                  </a:moveTo>
                  <a:lnTo>
                    <a:pt x="42" y="2"/>
                  </a:lnTo>
                  <a:lnTo>
                    <a:pt x="42" y="0"/>
                  </a:lnTo>
                  <a:lnTo>
                    <a:pt x="62" y="3"/>
                  </a:lnTo>
                  <a:lnTo>
                    <a:pt x="62" y="4"/>
                  </a:lnTo>
                  <a:close/>
                  <a:moveTo>
                    <a:pt x="42" y="0"/>
                  </a:moveTo>
                  <a:lnTo>
                    <a:pt x="42" y="0"/>
                  </a:lnTo>
                  <a:lnTo>
                    <a:pt x="42" y="1"/>
                  </a:lnTo>
                  <a:lnTo>
                    <a:pt x="42" y="0"/>
                  </a:lnTo>
                  <a:close/>
                  <a:moveTo>
                    <a:pt x="42" y="2"/>
                  </a:moveTo>
                  <a:lnTo>
                    <a:pt x="27" y="2"/>
                  </a:lnTo>
                  <a:lnTo>
                    <a:pt x="27" y="1"/>
                  </a:lnTo>
                  <a:lnTo>
                    <a:pt x="42" y="0"/>
                  </a:lnTo>
                  <a:lnTo>
                    <a:pt x="42" y="2"/>
                  </a:lnTo>
                  <a:close/>
                  <a:moveTo>
                    <a:pt x="27" y="1"/>
                  </a:moveTo>
                  <a:lnTo>
                    <a:pt x="27" y="1"/>
                  </a:lnTo>
                  <a:lnTo>
                    <a:pt x="27" y="2"/>
                  </a:lnTo>
                  <a:lnTo>
                    <a:pt x="27" y="1"/>
                  </a:lnTo>
                  <a:close/>
                  <a:moveTo>
                    <a:pt x="27" y="2"/>
                  </a:moveTo>
                  <a:lnTo>
                    <a:pt x="4" y="6"/>
                  </a:lnTo>
                  <a:lnTo>
                    <a:pt x="3" y="5"/>
                  </a:lnTo>
                  <a:lnTo>
                    <a:pt x="27" y="1"/>
                  </a:lnTo>
                  <a:lnTo>
                    <a:pt x="27" y="2"/>
                  </a:lnTo>
                  <a:close/>
                  <a:moveTo>
                    <a:pt x="3" y="6"/>
                  </a:moveTo>
                  <a:lnTo>
                    <a:pt x="0" y="6"/>
                  </a:lnTo>
                  <a:lnTo>
                    <a:pt x="3" y="5"/>
                  </a:lnTo>
                  <a:lnTo>
                    <a:pt x="3" y="6"/>
                  </a:lnTo>
                  <a:close/>
                  <a:moveTo>
                    <a:pt x="4" y="5"/>
                  </a:moveTo>
                  <a:lnTo>
                    <a:pt x="21" y="8"/>
                  </a:lnTo>
                  <a:lnTo>
                    <a:pt x="21" y="9"/>
                  </a:lnTo>
                  <a:lnTo>
                    <a:pt x="3" y="6"/>
                  </a:lnTo>
                  <a:lnTo>
                    <a:pt x="4" y="5"/>
                  </a:lnTo>
                  <a:close/>
                  <a:moveTo>
                    <a:pt x="21" y="8"/>
                  </a:moveTo>
                  <a:lnTo>
                    <a:pt x="21" y="8"/>
                  </a:lnTo>
                  <a:lnTo>
                    <a:pt x="21" y="9"/>
                  </a:lnTo>
                  <a:lnTo>
                    <a:pt x="21" y="8"/>
                  </a:lnTo>
                  <a:close/>
                  <a:moveTo>
                    <a:pt x="21" y="8"/>
                  </a:moveTo>
                  <a:cubicBezTo>
                    <a:pt x="21" y="8"/>
                    <a:pt x="37" y="15"/>
                    <a:pt x="37" y="17"/>
                  </a:cubicBezTo>
                  <a:lnTo>
                    <a:pt x="36" y="17"/>
                  </a:lnTo>
                  <a:cubicBezTo>
                    <a:pt x="36" y="16"/>
                    <a:pt x="20" y="9"/>
                    <a:pt x="20" y="9"/>
                  </a:cubicBezTo>
                  <a:lnTo>
                    <a:pt x="21" y="8"/>
                  </a:lnTo>
                  <a:close/>
                  <a:moveTo>
                    <a:pt x="37" y="17"/>
                  </a:moveTo>
                  <a:cubicBezTo>
                    <a:pt x="38" y="18"/>
                    <a:pt x="39" y="19"/>
                    <a:pt x="40" y="20"/>
                  </a:cubicBezTo>
                  <a:lnTo>
                    <a:pt x="39" y="21"/>
                  </a:lnTo>
                  <a:cubicBezTo>
                    <a:pt x="38" y="20"/>
                    <a:pt x="36" y="19"/>
                    <a:pt x="36" y="17"/>
                  </a:cubicBezTo>
                  <a:lnTo>
                    <a:pt x="37" y="17"/>
                  </a:lnTo>
                  <a:close/>
                  <a:moveTo>
                    <a:pt x="40" y="20"/>
                  </a:moveTo>
                  <a:lnTo>
                    <a:pt x="40" y="20"/>
                  </a:lnTo>
                  <a:lnTo>
                    <a:pt x="39" y="20"/>
                  </a:lnTo>
                  <a:lnTo>
                    <a:pt x="40" y="20"/>
                  </a:lnTo>
                  <a:close/>
                  <a:moveTo>
                    <a:pt x="40" y="20"/>
                  </a:moveTo>
                  <a:cubicBezTo>
                    <a:pt x="40" y="20"/>
                    <a:pt x="41" y="20"/>
                    <a:pt x="41" y="21"/>
                  </a:cubicBezTo>
                  <a:lnTo>
                    <a:pt x="40" y="21"/>
                  </a:lnTo>
                  <a:cubicBezTo>
                    <a:pt x="40" y="21"/>
                    <a:pt x="39" y="21"/>
                    <a:pt x="39" y="21"/>
                  </a:cubicBezTo>
                  <a:lnTo>
                    <a:pt x="40" y="20"/>
                  </a:lnTo>
                  <a:close/>
                  <a:moveTo>
                    <a:pt x="41" y="21"/>
                  </a:moveTo>
                  <a:lnTo>
                    <a:pt x="41" y="21"/>
                  </a:lnTo>
                  <a:lnTo>
                    <a:pt x="40" y="21"/>
                  </a:lnTo>
                  <a:lnTo>
                    <a:pt x="41" y="2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3" name="Text Box 370"/>
          <p:cNvSpPr txBox="1">
            <a:spLocks noChangeArrowheads="1"/>
          </p:cNvSpPr>
          <p:nvPr/>
        </p:nvSpPr>
        <p:spPr bwMode="auto">
          <a:xfrm>
            <a:off x="434975" y="6157913"/>
            <a:ext cx="41052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Lavecchia and Creati (2006) Ann. Geophys., 49, 373-387</a:t>
            </a:r>
          </a:p>
        </p:txBody>
      </p:sp>
      <p:sp>
        <p:nvSpPr>
          <p:cNvPr id="185" name="Text Box 368"/>
          <p:cNvSpPr txBox="1">
            <a:spLocks noChangeArrowheads="1"/>
          </p:cNvSpPr>
          <p:nvPr/>
        </p:nvSpPr>
        <p:spPr bwMode="auto">
          <a:xfrm>
            <a:off x="80963" y="4967288"/>
            <a:ext cx="4527550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Eastward pushing Mantle Plume</a:t>
            </a:r>
          </a:p>
        </p:txBody>
      </p:sp>
      <p:sp>
        <p:nvSpPr>
          <p:cNvPr id="186" name="CasellaDiTesto 185"/>
          <p:cNvSpPr txBox="1"/>
          <p:nvPr/>
        </p:nvSpPr>
        <p:spPr>
          <a:xfrm>
            <a:off x="0" y="71438"/>
            <a:ext cx="5329238" cy="1033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A Mantle Plume also beneath Italy</a:t>
            </a:r>
            <a:endParaRPr lang="it-IT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2" name="Rettangolo 181"/>
          <p:cNvSpPr/>
          <p:nvPr/>
        </p:nvSpPr>
        <p:spPr>
          <a:xfrm>
            <a:off x="6619875" y="1017588"/>
            <a:ext cx="804863" cy="658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1660" r="1155" b="2058"/>
          <a:stretch>
            <a:fillRect/>
          </a:stretch>
        </p:blipFill>
        <p:spPr bwMode="auto">
          <a:xfrm>
            <a:off x="80963" y="1262063"/>
            <a:ext cx="50387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62"/>
          <p:cNvGrpSpPr>
            <a:grpSpLocks/>
          </p:cNvGrpSpPr>
          <p:nvPr/>
        </p:nvGrpSpPr>
        <p:grpSpPr bwMode="auto">
          <a:xfrm>
            <a:off x="4940300" y="3449638"/>
            <a:ext cx="4195763" cy="3365500"/>
            <a:chOff x="2974" y="2173"/>
            <a:chExt cx="2733" cy="2120"/>
          </a:xfrm>
        </p:grpSpPr>
        <p:sp>
          <p:nvSpPr>
            <p:cNvPr id="72714" name="AutoShape 185"/>
            <p:cNvSpPr>
              <a:spLocks noChangeAspect="1" noChangeArrowheads="1" noTextEdit="1"/>
            </p:cNvSpPr>
            <p:nvPr/>
          </p:nvSpPr>
          <p:spPr bwMode="auto">
            <a:xfrm>
              <a:off x="2974" y="2173"/>
              <a:ext cx="2733" cy="2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5" name="Rectangle 187"/>
            <p:cNvSpPr>
              <a:spLocks noChangeArrowheads="1"/>
            </p:cNvSpPr>
            <p:nvPr/>
          </p:nvSpPr>
          <p:spPr bwMode="auto">
            <a:xfrm>
              <a:off x="2999" y="2198"/>
              <a:ext cx="2678" cy="2064"/>
            </a:xfrm>
            <a:prstGeom prst="rect">
              <a:avLst/>
            </a:prstGeom>
            <a:solidFill>
              <a:srgbClr val="FA9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16" name="Freeform 188"/>
            <p:cNvSpPr>
              <a:spLocks noEditPoints="1"/>
            </p:cNvSpPr>
            <p:nvPr/>
          </p:nvSpPr>
          <p:spPr bwMode="auto">
            <a:xfrm>
              <a:off x="2982" y="2181"/>
              <a:ext cx="2712" cy="2098"/>
            </a:xfrm>
            <a:custGeom>
              <a:avLst/>
              <a:gdLst>
                <a:gd name="T0" fmla="*/ 2147483647 w 323"/>
                <a:gd name="T1" fmla="*/ 2147483647 h 250"/>
                <a:gd name="T2" fmla="*/ 2147483647 w 323"/>
                <a:gd name="T3" fmla="*/ 2147483647 h 250"/>
                <a:gd name="T4" fmla="*/ 2147483647 w 323"/>
                <a:gd name="T5" fmla="*/ 2147483647 h 250"/>
                <a:gd name="T6" fmla="*/ 2147483647 w 323"/>
                <a:gd name="T7" fmla="*/ 2147483647 h 250"/>
                <a:gd name="T8" fmla="*/ 2147483647 w 323"/>
                <a:gd name="T9" fmla="*/ 2147483647 h 250"/>
                <a:gd name="T10" fmla="*/ 2147483647 w 323"/>
                <a:gd name="T11" fmla="*/ 2147483647 h 250"/>
                <a:gd name="T12" fmla="*/ 2147483647 w 323"/>
                <a:gd name="T13" fmla="*/ 2147483647 h 250"/>
                <a:gd name="T14" fmla="*/ 2147483647 w 323"/>
                <a:gd name="T15" fmla="*/ 2147483647 h 250"/>
                <a:gd name="T16" fmla="*/ 2147483647 w 323"/>
                <a:gd name="T17" fmla="*/ 2147483647 h 250"/>
                <a:gd name="T18" fmla="*/ 2147483647 w 323"/>
                <a:gd name="T19" fmla="*/ 2147483647 h 250"/>
                <a:gd name="T20" fmla="*/ 2147483647 w 323"/>
                <a:gd name="T21" fmla="*/ 2147483647 h 250"/>
                <a:gd name="T22" fmla="*/ 2147483647 w 323"/>
                <a:gd name="T23" fmla="*/ 2147483647 h 250"/>
                <a:gd name="T24" fmla="*/ 2147483647 w 323"/>
                <a:gd name="T25" fmla="*/ 2147483647 h 250"/>
                <a:gd name="T26" fmla="*/ 2147483647 w 323"/>
                <a:gd name="T27" fmla="*/ 2147483647 h 250"/>
                <a:gd name="T28" fmla="*/ 2147483647 w 323"/>
                <a:gd name="T29" fmla="*/ 2147483647 h 250"/>
                <a:gd name="T30" fmla="*/ 2147483647 w 323"/>
                <a:gd name="T31" fmla="*/ 0 h 250"/>
                <a:gd name="T32" fmla="*/ 2147483647 w 323"/>
                <a:gd name="T33" fmla="*/ 0 h 250"/>
                <a:gd name="T34" fmla="*/ 2147483647 w 323"/>
                <a:gd name="T35" fmla="*/ 2147483647 h 250"/>
                <a:gd name="T36" fmla="*/ 2147483647 w 323"/>
                <a:gd name="T37" fmla="*/ 2147483647 h 250"/>
                <a:gd name="T38" fmla="*/ 2147483647 w 323"/>
                <a:gd name="T39" fmla="*/ 0 h 250"/>
                <a:gd name="T40" fmla="*/ 2147483647 w 323"/>
                <a:gd name="T41" fmla="*/ 2147483647 h 250"/>
                <a:gd name="T42" fmla="*/ 2147483647 w 323"/>
                <a:gd name="T43" fmla="*/ 2147483647 h 250"/>
                <a:gd name="T44" fmla="*/ 2147483647 w 323"/>
                <a:gd name="T45" fmla="*/ 0 h 250"/>
                <a:gd name="T46" fmla="*/ 2147483647 w 323"/>
                <a:gd name="T47" fmla="*/ 0 h 250"/>
                <a:gd name="T48" fmla="*/ 2147483647 w 323"/>
                <a:gd name="T49" fmla="*/ 2147483647 h 250"/>
                <a:gd name="T50" fmla="*/ 0 w 323"/>
                <a:gd name="T51" fmla="*/ 2147483647 h 250"/>
                <a:gd name="T52" fmla="*/ 0 w 323"/>
                <a:gd name="T53" fmla="*/ 0 h 250"/>
                <a:gd name="T54" fmla="*/ 2147483647 w 323"/>
                <a:gd name="T55" fmla="*/ 0 h 250"/>
                <a:gd name="T56" fmla="*/ 2147483647 w 323"/>
                <a:gd name="T57" fmla="*/ 2147483647 h 250"/>
                <a:gd name="T58" fmla="*/ 0 w 323"/>
                <a:gd name="T59" fmla="*/ 2147483647 h 250"/>
                <a:gd name="T60" fmla="*/ 2147483647 w 323"/>
                <a:gd name="T61" fmla="*/ 2147483647 h 250"/>
                <a:gd name="T62" fmla="*/ 2147483647 w 323"/>
                <a:gd name="T63" fmla="*/ 2147483647 h 250"/>
                <a:gd name="T64" fmla="*/ 0 w 323"/>
                <a:gd name="T65" fmla="*/ 2147483647 h 250"/>
                <a:gd name="T66" fmla="*/ 0 w 323"/>
                <a:gd name="T67" fmla="*/ 2147483647 h 250"/>
                <a:gd name="T68" fmla="*/ 2147483647 w 323"/>
                <a:gd name="T69" fmla="*/ 2147483647 h 250"/>
                <a:gd name="T70" fmla="*/ 2147483647 w 323"/>
                <a:gd name="T71" fmla="*/ 2147483647 h 250"/>
                <a:gd name="T72" fmla="*/ 0 w 323"/>
                <a:gd name="T73" fmla="*/ 2147483647 h 250"/>
                <a:gd name="T74" fmla="*/ 0 w 323"/>
                <a:gd name="T75" fmla="*/ 2147483647 h 250"/>
                <a:gd name="T76" fmla="*/ 2147483647 w 323"/>
                <a:gd name="T77" fmla="*/ 2147483647 h 250"/>
                <a:gd name="T78" fmla="*/ 2147483647 w 323"/>
                <a:gd name="T79" fmla="*/ 2147483647 h 2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23"/>
                <a:gd name="T121" fmla="*/ 0 h 250"/>
                <a:gd name="T122" fmla="*/ 323 w 323"/>
                <a:gd name="T123" fmla="*/ 250 h 25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23" h="250">
                  <a:moveTo>
                    <a:pt x="2" y="247"/>
                  </a:moveTo>
                  <a:lnTo>
                    <a:pt x="321" y="247"/>
                  </a:lnTo>
                  <a:lnTo>
                    <a:pt x="321" y="250"/>
                  </a:lnTo>
                  <a:lnTo>
                    <a:pt x="2" y="250"/>
                  </a:lnTo>
                  <a:lnTo>
                    <a:pt x="2" y="247"/>
                  </a:lnTo>
                  <a:close/>
                  <a:moveTo>
                    <a:pt x="323" y="248"/>
                  </a:moveTo>
                  <a:lnTo>
                    <a:pt x="323" y="250"/>
                  </a:lnTo>
                  <a:lnTo>
                    <a:pt x="321" y="250"/>
                  </a:lnTo>
                  <a:lnTo>
                    <a:pt x="321" y="248"/>
                  </a:lnTo>
                  <a:lnTo>
                    <a:pt x="323" y="248"/>
                  </a:lnTo>
                  <a:close/>
                  <a:moveTo>
                    <a:pt x="320" y="248"/>
                  </a:moveTo>
                  <a:lnTo>
                    <a:pt x="320" y="2"/>
                  </a:lnTo>
                  <a:lnTo>
                    <a:pt x="323" y="2"/>
                  </a:lnTo>
                  <a:lnTo>
                    <a:pt x="323" y="248"/>
                  </a:lnTo>
                  <a:lnTo>
                    <a:pt x="320" y="248"/>
                  </a:lnTo>
                  <a:close/>
                  <a:moveTo>
                    <a:pt x="321" y="0"/>
                  </a:moveTo>
                  <a:lnTo>
                    <a:pt x="323" y="0"/>
                  </a:lnTo>
                  <a:lnTo>
                    <a:pt x="323" y="2"/>
                  </a:lnTo>
                  <a:lnTo>
                    <a:pt x="321" y="2"/>
                  </a:lnTo>
                  <a:lnTo>
                    <a:pt x="321" y="0"/>
                  </a:lnTo>
                  <a:close/>
                  <a:moveTo>
                    <a:pt x="321" y="3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321" y="0"/>
                  </a:lnTo>
                  <a:lnTo>
                    <a:pt x="321" y="3"/>
                  </a:lnTo>
                  <a:close/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close/>
                  <a:moveTo>
                    <a:pt x="3" y="2"/>
                  </a:moveTo>
                  <a:lnTo>
                    <a:pt x="3" y="248"/>
                  </a:lnTo>
                  <a:lnTo>
                    <a:pt x="0" y="248"/>
                  </a:lnTo>
                  <a:lnTo>
                    <a:pt x="0" y="2"/>
                  </a:lnTo>
                  <a:lnTo>
                    <a:pt x="3" y="2"/>
                  </a:lnTo>
                  <a:close/>
                  <a:moveTo>
                    <a:pt x="2" y="250"/>
                  </a:moveTo>
                  <a:lnTo>
                    <a:pt x="0" y="250"/>
                  </a:lnTo>
                  <a:lnTo>
                    <a:pt x="0" y="248"/>
                  </a:lnTo>
                  <a:lnTo>
                    <a:pt x="2" y="248"/>
                  </a:lnTo>
                  <a:lnTo>
                    <a:pt x="2" y="25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7" name="Freeform 189"/>
            <p:cNvSpPr>
              <a:spLocks/>
            </p:cNvSpPr>
            <p:nvPr/>
          </p:nvSpPr>
          <p:spPr bwMode="auto">
            <a:xfrm>
              <a:off x="3327" y="2635"/>
              <a:ext cx="2115" cy="1543"/>
            </a:xfrm>
            <a:custGeom>
              <a:avLst/>
              <a:gdLst>
                <a:gd name="T0" fmla="*/ 0 w 252"/>
                <a:gd name="T1" fmla="*/ 2147483647 h 184"/>
                <a:gd name="T2" fmla="*/ 0 w 252"/>
                <a:gd name="T3" fmla="*/ 2147483647 h 184"/>
                <a:gd name="T4" fmla="*/ 2147483647 w 252"/>
                <a:gd name="T5" fmla="*/ 2147483647 h 184"/>
                <a:gd name="T6" fmla="*/ 2147483647 w 252"/>
                <a:gd name="T7" fmla="*/ 2147483647 h 184"/>
                <a:gd name="T8" fmla="*/ 2147483647 w 252"/>
                <a:gd name="T9" fmla="*/ 2147483647 h 184"/>
                <a:gd name="T10" fmla="*/ 2147483647 w 252"/>
                <a:gd name="T11" fmla="*/ 2147483647 h 184"/>
                <a:gd name="T12" fmla="*/ 2147483647 w 252"/>
                <a:gd name="T13" fmla="*/ 2147483647 h 184"/>
                <a:gd name="T14" fmla="*/ 2147483647 w 252"/>
                <a:gd name="T15" fmla="*/ 2147483647 h 184"/>
                <a:gd name="T16" fmla="*/ 0 w 252"/>
                <a:gd name="T17" fmla="*/ 2147483647 h 1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2"/>
                <a:gd name="T28" fmla="*/ 0 h 184"/>
                <a:gd name="T29" fmla="*/ 252 w 252"/>
                <a:gd name="T30" fmla="*/ 184 h 1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2" h="184">
                  <a:moveTo>
                    <a:pt x="0" y="15"/>
                  </a:moveTo>
                  <a:lnTo>
                    <a:pt x="0" y="14"/>
                  </a:lnTo>
                  <a:cubicBezTo>
                    <a:pt x="54" y="2"/>
                    <a:pt x="179" y="0"/>
                    <a:pt x="252" y="10"/>
                  </a:cubicBezTo>
                  <a:lnTo>
                    <a:pt x="228" y="184"/>
                  </a:lnTo>
                  <a:cubicBezTo>
                    <a:pt x="185" y="172"/>
                    <a:pt x="84" y="172"/>
                    <a:pt x="27" y="184"/>
                  </a:cubicBezTo>
                  <a:lnTo>
                    <a:pt x="26" y="18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8" name="Freeform 190"/>
            <p:cNvSpPr>
              <a:spLocks/>
            </p:cNvSpPr>
            <p:nvPr/>
          </p:nvSpPr>
          <p:spPr bwMode="auto">
            <a:xfrm>
              <a:off x="3419" y="2945"/>
              <a:ext cx="1427" cy="1099"/>
            </a:xfrm>
            <a:custGeom>
              <a:avLst/>
              <a:gdLst>
                <a:gd name="T0" fmla="*/ 2147483647 w 170"/>
                <a:gd name="T1" fmla="*/ 2147483647 h 131"/>
                <a:gd name="T2" fmla="*/ 2147483647 w 170"/>
                <a:gd name="T3" fmla="*/ 2147483647 h 131"/>
                <a:gd name="T4" fmla="*/ 2147483647 w 170"/>
                <a:gd name="T5" fmla="*/ 2147483647 h 131"/>
                <a:gd name="T6" fmla="*/ 2147483647 w 170"/>
                <a:gd name="T7" fmla="*/ 2147483647 h 131"/>
                <a:gd name="T8" fmla="*/ 2147483647 w 170"/>
                <a:gd name="T9" fmla="*/ 2147483647 h 131"/>
                <a:gd name="T10" fmla="*/ 2147483647 w 170"/>
                <a:gd name="T11" fmla="*/ 2147483647 h 131"/>
                <a:gd name="T12" fmla="*/ 2147483647 w 170"/>
                <a:gd name="T13" fmla="*/ 2147483647 h 131"/>
                <a:gd name="T14" fmla="*/ 2147483647 w 170"/>
                <a:gd name="T15" fmla="*/ 2147483647 h 131"/>
                <a:gd name="T16" fmla="*/ 0 w 170"/>
                <a:gd name="T17" fmla="*/ 2147483647 h 131"/>
                <a:gd name="T18" fmla="*/ 2147483647 w 170"/>
                <a:gd name="T19" fmla="*/ 2147483647 h 131"/>
                <a:gd name="T20" fmla="*/ 2147483647 w 170"/>
                <a:gd name="T21" fmla="*/ 2147483647 h 131"/>
                <a:gd name="T22" fmla="*/ 2147483647 w 170"/>
                <a:gd name="T23" fmla="*/ 2147483647 h 131"/>
                <a:gd name="T24" fmla="*/ 2147483647 w 170"/>
                <a:gd name="T25" fmla="*/ 2147483647 h 131"/>
                <a:gd name="T26" fmla="*/ 2147483647 w 170"/>
                <a:gd name="T27" fmla="*/ 2147483647 h 131"/>
                <a:gd name="T28" fmla="*/ 2147483647 w 170"/>
                <a:gd name="T29" fmla="*/ 2147483647 h 131"/>
                <a:gd name="T30" fmla="*/ 2147483647 w 170"/>
                <a:gd name="T31" fmla="*/ 2147483647 h 131"/>
                <a:gd name="T32" fmla="*/ 2147483647 w 170"/>
                <a:gd name="T33" fmla="*/ 0 h 131"/>
                <a:gd name="T34" fmla="*/ 2147483647 w 170"/>
                <a:gd name="T35" fmla="*/ 2147483647 h 131"/>
                <a:gd name="T36" fmla="*/ 2147483647 w 170"/>
                <a:gd name="T37" fmla="*/ 2147483647 h 131"/>
                <a:gd name="T38" fmla="*/ 2147483647 w 170"/>
                <a:gd name="T39" fmla="*/ 2147483647 h 131"/>
                <a:gd name="T40" fmla="*/ 2147483647 w 170"/>
                <a:gd name="T41" fmla="*/ 2147483647 h 131"/>
                <a:gd name="T42" fmla="*/ 2147483647 w 170"/>
                <a:gd name="T43" fmla="*/ 2147483647 h 131"/>
                <a:gd name="T44" fmla="*/ 2147483647 w 170"/>
                <a:gd name="T45" fmla="*/ 2147483647 h 131"/>
                <a:gd name="T46" fmla="*/ 2147483647 w 170"/>
                <a:gd name="T47" fmla="*/ 2147483647 h 131"/>
                <a:gd name="T48" fmla="*/ 2147483647 w 170"/>
                <a:gd name="T49" fmla="*/ 2147483647 h 131"/>
                <a:gd name="T50" fmla="*/ 2147483647 w 170"/>
                <a:gd name="T51" fmla="*/ 2147483647 h 131"/>
                <a:gd name="T52" fmla="*/ 2147483647 w 170"/>
                <a:gd name="T53" fmla="*/ 2147483647 h 131"/>
                <a:gd name="T54" fmla="*/ 2147483647 w 170"/>
                <a:gd name="T55" fmla="*/ 2147483647 h 131"/>
                <a:gd name="T56" fmla="*/ 2147483647 w 170"/>
                <a:gd name="T57" fmla="*/ 2147483647 h 131"/>
                <a:gd name="T58" fmla="*/ 2147483647 w 170"/>
                <a:gd name="T59" fmla="*/ 2147483647 h 131"/>
                <a:gd name="T60" fmla="*/ 2147483647 w 170"/>
                <a:gd name="T61" fmla="*/ 2147483647 h 131"/>
                <a:gd name="T62" fmla="*/ 2147483647 w 170"/>
                <a:gd name="T63" fmla="*/ 2147483647 h 131"/>
                <a:gd name="T64" fmla="*/ 2147483647 w 170"/>
                <a:gd name="T65" fmla="*/ 2147483647 h 131"/>
                <a:gd name="T66" fmla="*/ 2147483647 w 170"/>
                <a:gd name="T67" fmla="*/ 2147483647 h 131"/>
                <a:gd name="T68" fmla="*/ 2147483647 w 170"/>
                <a:gd name="T69" fmla="*/ 2147483647 h 131"/>
                <a:gd name="T70" fmla="*/ 2147483647 w 170"/>
                <a:gd name="T71" fmla="*/ 2147483647 h 131"/>
                <a:gd name="T72" fmla="*/ 2147483647 w 170"/>
                <a:gd name="T73" fmla="*/ 2147483647 h 131"/>
                <a:gd name="T74" fmla="*/ 2147483647 w 170"/>
                <a:gd name="T75" fmla="*/ 2147483647 h 131"/>
                <a:gd name="T76" fmla="*/ 2147483647 w 170"/>
                <a:gd name="T77" fmla="*/ 2147483647 h 131"/>
                <a:gd name="T78" fmla="*/ 2147483647 w 170"/>
                <a:gd name="T79" fmla="*/ 2147483647 h 131"/>
                <a:gd name="T80" fmla="*/ 2147483647 w 170"/>
                <a:gd name="T81" fmla="*/ 2147483647 h 131"/>
                <a:gd name="T82" fmla="*/ 2147483647 w 170"/>
                <a:gd name="T83" fmla="*/ 2147483647 h 1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131"/>
                <a:gd name="T128" fmla="*/ 170 w 170"/>
                <a:gd name="T129" fmla="*/ 131 h 13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131">
                  <a:moveTo>
                    <a:pt x="13" y="131"/>
                  </a:moveTo>
                  <a:lnTo>
                    <a:pt x="10" y="113"/>
                  </a:lnTo>
                  <a:lnTo>
                    <a:pt x="7" y="98"/>
                  </a:lnTo>
                  <a:lnTo>
                    <a:pt x="11" y="84"/>
                  </a:lnTo>
                  <a:lnTo>
                    <a:pt x="14" y="73"/>
                  </a:lnTo>
                  <a:lnTo>
                    <a:pt x="13" y="62"/>
                  </a:lnTo>
                  <a:lnTo>
                    <a:pt x="7" y="61"/>
                  </a:lnTo>
                  <a:lnTo>
                    <a:pt x="2" y="62"/>
                  </a:lnTo>
                  <a:lnTo>
                    <a:pt x="0" y="51"/>
                  </a:lnTo>
                  <a:lnTo>
                    <a:pt x="3" y="45"/>
                  </a:lnTo>
                  <a:lnTo>
                    <a:pt x="20" y="27"/>
                  </a:lnTo>
                  <a:lnTo>
                    <a:pt x="40" y="18"/>
                  </a:lnTo>
                  <a:lnTo>
                    <a:pt x="45" y="15"/>
                  </a:lnTo>
                  <a:lnTo>
                    <a:pt x="59" y="10"/>
                  </a:lnTo>
                  <a:lnTo>
                    <a:pt x="75" y="10"/>
                  </a:lnTo>
                  <a:lnTo>
                    <a:pt x="92" y="4"/>
                  </a:lnTo>
                  <a:lnTo>
                    <a:pt x="127" y="0"/>
                  </a:lnTo>
                  <a:lnTo>
                    <a:pt x="146" y="1"/>
                  </a:lnTo>
                  <a:lnTo>
                    <a:pt x="158" y="4"/>
                  </a:lnTo>
                  <a:lnTo>
                    <a:pt x="167" y="8"/>
                  </a:lnTo>
                  <a:lnTo>
                    <a:pt x="170" y="13"/>
                  </a:lnTo>
                  <a:lnTo>
                    <a:pt x="166" y="15"/>
                  </a:lnTo>
                  <a:lnTo>
                    <a:pt x="159" y="16"/>
                  </a:lnTo>
                  <a:lnTo>
                    <a:pt x="149" y="18"/>
                  </a:lnTo>
                  <a:lnTo>
                    <a:pt x="142" y="18"/>
                  </a:lnTo>
                  <a:lnTo>
                    <a:pt x="138" y="20"/>
                  </a:lnTo>
                  <a:lnTo>
                    <a:pt x="140" y="22"/>
                  </a:lnTo>
                  <a:lnTo>
                    <a:pt x="149" y="25"/>
                  </a:lnTo>
                  <a:lnTo>
                    <a:pt x="160" y="28"/>
                  </a:lnTo>
                  <a:lnTo>
                    <a:pt x="162" y="31"/>
                  </a:lnTo>
                  <a:lnTo>
                    <a:pt x="157" y="32"/>
                  </a:lnTo>
                  <a:lnTo>
                    <a:pt x="146" y="35"/>
                  </a:lnTo>
                  <a:lnTo>
                    <a:pt x="135" y="37"/>
                  </a:lnTo>
                  <a:lnTo>
                    <a:pt x="125" y="42"/>
                  </a:lnTo>
                  <a:lnTo>
                    <a:pt x="113" y="49"/>
                  </a:lnTo>
                  <a:lnTo>
                    <a:pt x="101" y="55"/>
                  </a:lnTo>
                  <a:lnTo>
                    <a:pt x="78" y="58"/>
                  </a:lnTo>
                  <a:lnTo>
                    <a:pt x="59" y="63"/>
                  </a:lnTo>
                  <a:lnTo>
                    <a:pt x="40" y="90"/>
                  </a:lnTo>
                  <a:lnTo>
                    <a:pt x="34" y="98"/>
                  </a:lnTo>
                  <a:lnTo>
                    <a:pt x="27" y="107"/>
                  </a:lnTo>
                  <a:lnTo>
                    <a:pt x="13" y="131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19" name="Freeform 191"/>
            <p:cNvSpPr>
              <a:spLocks/>
            </p:cNvSpPr>
            <p:nvPr/>
          </p:nvSpPr>
          <p:spPr bwMode="auto">
            <a:xfrm>
              <a:off x="3419" y="2945"/>
              <a:ext cx="1427" cy="1099"/>
            </a:xfrm>
            <a:custGeom>
              <a:avLst/>
              <a:gdLst>
                <a:gd name="T0" fmla="*/ 2147483647 w 170"/>
                <a:gd name="T1" fmla="*/ 2147483647 h 131"/>
                <a:gd name="T2" fmla="*/ 2147483647 w 170"/>
                <a:gd name="T3" fmla="*/ 2147483647 h 131"/>
                <a:gd name="T4" fmla="*/ 2147483647 w 170"/>
                <a:gd name="T5" fmla="*/ 2147483647 h 131"/>
                <a:gd name="T6" fmla="*/ 2147483647 w 170"/>
                <a:gd name="T7" fmla="*/ 2147483647 h 131"/>
                <a:gd name="T8" fmla="*/ 2147483647 w 170"/>
                <a:gd name="T9" fmla="*/ 2147483647 h 131"/>
                <a:gd name="T10" fmla="*/ 2147483647 w 170"/>
                <a:gd name="T11" fmla="*/ 2147483647 h 131"/>
                <a:gd name="T12" fmla="*/ 2147483647 w 170"/>
                <a:gd name="T13" fmla="*/ 2147483647 h 131"/>
                <a:gd name="T14" fmla="*/ 2147483647 w 170"/>
                <a:gd name="T15" fmla="*/ 2147483647 h 131"/>
                <a:gd name="T16" fmla="*/ 0 w 170"/>
                <a:gd name="T17" fmla="*/ 2147483647 h 131"/>
                <a:gd name="T18" fmla="*/ 2147483647 w 170"/>
                <a:gd name="T19" fmla="*/ 2147483647 h 131"/>
                <a:gd name="T20" fmla="*/ 2147483647 w 170"/>
                <a:gd name="T21" fmla="*/ 2147483647 h 131"/>
                <a:gd name="T22" fmla="*/ 2147483647 w 170"/>
                <a:gd name="T23" fmla="*/ 2147483647 h 131"/>
                <a:gd name="T24" fmla="*/ 2147483647 w 170"/>
                <a:gd name="T25" fmla="*/ 2147483647 h 131"/>
                <a:gd name="T26" fmla="*/ 2147483647 w 170"/>
                <a:gd name="T27" fmla="*/ 2147483647 h 131"/>
                <a:gd name="T28" fmla="*/ 2147483647 w 170"/>
                <a:gd name="T29" fmla="*/ 2147483647 h 131"/>
                <a:gd name="T30" fmla="*/ 2147483647 w 170"/>
                <a:gd name="T31" fmla="*/ 2147483647 h 131"/>
                <a:gd name="T32" fmla="*/ 2147483647 w 170"/>
                <a:gd name="T33" fmla="*/ 0 h 131"/>
                <a:gd name="T34" fmla="*/ 2147483647 w 170"/>
                <a:gd name="T35" fmla="*/ 2147483647 h 131"/>
                <a:gd name="T36" fmla="*/ 2147483647 w 170"/>
                <a:gd name="T37" fmla="*/ 2147483647 h 131"/>
                <a:gd name="T38" fmla="*/ 2147483647 w 170"/>
                <a:gd name="T39" fmla="*/ 2147483647 h 131"/>
                <a:gd name="T40" fmla="*/ 2147483647 w 170"/>
                <a:gd name="T41" fmla="*/ 2147483647 h 131"/>
                <a:gd name="T42" fmla="*/ 2147483647 w 170"/>
                <a:gd name="T43" fmla="*/ 2147483647 h 131"/>
                <a:gd name="T44" fmla="*/ 2147483647 w 170"/>
                <a:gd name="T45" fmla="*/ 2147483647 h 131"/>
                <a:gd name="T46" fmla="*/ 2147483647 w 170"/>
                <a:gd name="T47" fmla="*/ 2147483647 h 131"/>
                <a:gd name="T48" fmla="*/ 2147483647 w 170"/>
                <a:gd name="T49" fmla="*/ 2147483647 h 131"/>
                <a:gd name="T50" fmla="*/ 2147483647 w 170"/>
                <a:gd name="T51" fmla="*/ 2147483647 h 131"/>
                <a:gd name="T52" fmla="*/ 2147483647 w 170"/>
                <a:gd name="T53" fmla="*/ 2147483647 h 131"/>
                <a:gd name="T54" fmla="*/ 2147483647 w 170"/>
                <a:gd name="T55" fmla="*/ 2147483647 h 131"/>
                <a:gd name="T56" fmla="*/ 2147483647 w 170"/>
                <a:gd name="T57" fmla="*/ 2147483647 h 131"/>
                <a:gd name="T58" fmla="*/ 2147483647 w 170"/>
                <a:gd name="T59" fmla="*/ 2147483647 h 131"/>
                <a:gd name="T60" fmla="*/ 2147483647 w 170"/>
                <a:gd name="T61" fmla="*/ 2147483647 h 131"/>
                <a:gd name="T62" fmla="*/ 2147483647 w 170"/>
                <a:gd name="T63" fmla="*/ 2147483647 h 131"/>
                <a:gd name="T64" fmla="*/ 2147483647 w 170"/>
                <a:gd name="T65" fmla="*/ 2147483647 h 131"/>
                <a:gd name="T66" fmla="*/ 2147483647 w 170"/>
                <a:gd name="T67" fmla="*/ 2147483647 h 131"/>
                <a:gd name="T68" fmla="*/ 2147483647 w 170"/>
                <a:gd name="T69" fmla="*/ 2147483647 h 131"/>
                <a:gd name="T70" fmla="*/ 2147483647 w 170"/>
                <a:gd name="T71" fmla="*/ 2147483647 h 131"/>
                <a:gd name="T72" fmla="*/ 2147483647 w 170"/>
                <a:gd name="T73" fmla="*/ 2147483647 h 131"/>
                <a:gd name="T74" fmla="*/ 2147483647 w 170"/>
                <a:gd name="T75" fmla="*/ 2147483647 h 131"/>
                <a:gd name="T76" fmla="*/ 2147483647 w 170"/>
                <a:gd name="T77" fmla="*/ 2147483647 h 131"/>
                <a:gd name="T78" fmla="*/ 2147483647 w 170"/>
                <a:gd name="T79" fmla="*/ 2147483647 h 131"/>
                <a:gd name="T80" fmla="*/ 2147483647 w 170"/>
                <a:gd name="T81" fmla="*/ 2147483647 h 131"/>
                <a:gd name="T82" fmla="*/ 2147483647 w 170"/>
                <a:gd name="T83" fmla="*/ 2147483647 h 1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131"/>
                <a:gd name="T128" fmla="*/ 170 w 170"/>
                <a:gd name="T129" fmla="*/ 131 h 13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131">
                  <a:moveTo>
                    <a:pt x="13" y="131"/>
                  </a:moveTo>
                  <a:lnTo>
                    <a:pt x="10" y="113"/>
                  </a:lnTo>
                  <a:lnTo>
                    <a:pt x="7" y="98"/>
                  </a:lnTo>
                  <a:lnTo>
                    <a:pt x="11" y="84"/>
                  </a:lnTo>
                  <a:lnTo>
                    <a:pt x="14" y="73"/>
                  </a:lnTo>
                  <a:lnTo>
                    <a:pt x="13" y="62"/>
                  </a:lnTo>
                  <a:lnTo>
                    <a:pt x="7" y="61"/>
                  </a:lnTo>
                  <a:lnTo>
                    <a:pt x="2" y="62"/>
                  </a:lnTo>
                  <a:lnTo>
                    <a:pt x="0" y="51"/>
                  </a:lnTo>
                  <a:lnTo>
                    <a:pt x="3" y="45"/>
                  </a:lnTo>
                  <a:lnTo>
                    <a:pt x="20" y="27"/>
                  </a:lnTo>
                  <a:lnTo>
                    <a:pt x="40" y="18"/>
                  </a:lnTo>
                  <a:lnTo>
                    <a:pt x="45" y="15"/>
                  </a:lnTo>
                  <a:lnTo>
                    <a:pt x="59" y="10"/>
                  </a:lnTo>
                  <a:lnTo>
                    <a:pt x="75" y="10"/>
                  </a:lnTo>
                  <a:lnTo>
                    <a:pt x="92" y="4"/>
                  </a:lnTo>
                  <a:lnTo>
                    <a:pt x="127" y="0"/>
                  </a:lnTo>
                  <a:lnTo>
                    <a:pt x="146" y="1"/>
                  </a:lnTo>
                  <a:lnTo>
                    <a:pt x="158" y="4"/>
                  </a:lnTo>
                  <a:lnTo>
                    <a:pt x="167" y="8"/>
                  </a:lnTo>
                  <a:lnTo>
                    <a:pt x="170" y="13"/>
                  </a:lnTo>
                  <a:lnTo>
                    <a:pt x="166" y="15"/>
                  </a:lnTo>
                  <a:lnTo>
                    <a:pt x="159" y="16"/>
                  </a:lnTo>
                  <a:lnTo>
                    <a:pt x="149" y="18"/>
                  </a:lnTo>
                  <a:lnTo>
                    <a:pt x="142" y="18"/>
                  </a:lnTo>
                  <a:lnTo>
                    <a:pt x="138" y="20"/>
                  </a:lnTo>
                  <a:lnTo>
                    <a:pt x="140" y="22"/>
                  </a:lnTo>
                  <a:lnTo>
                    <a:pt x="149" y="25"/>
                  </a:lnTo>
                  <a:lnTo>
                    <a:pt x="160" y="28"/>
                  </a:lnTo>
                  <a:lnTo>
                    <a:pt x="162" y="31"/>
                  </a:lnTo>
                  <a:lnTo>
                    <a:pt x="157" y="32"/>
                  </a:lnTo>
                  <a:lnTo>
                    <a:pt x="146" y="35"/>
                  </a:lnTo>
                  <a:lnTo>
                    <a:pt x="135" y="37"/>
                  </a:lnTo>
                  <a:lnTo>
                    <a:pt x="125" y="42"/>
                  </a:lnTo>
                  <a:lnTo>
                    <a:pt x="113" y="49"/>
                  </a:lnTo>
                  <a:lnTo>
                    <a:pt x="101" y="55"/>
                  </a:lnTo>
                  <a:lnTo>
                    <a:pt x="78" y="58"/>
                  </a:lnTo>
                  <a:lnTo>
                    <a:pt x="59" y="63"/>
                  </a:lnTo>
                  <a:lnTo>
                    <a:pt x="40" y="90"/>
                  </a:lnTo>
                  <a:lnTo>
                    <a:pt x="34" y="98"/>
                  </a:lnTo>
                  <a:lnTo>
                    <a:pt x="27" y="107"/>
                  </a:lnTo>
                  <a:lnTo>
                    <a:pt x="13" y="13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0" name="Freeform 192"/>
            <p:cNvSpPr>
              <a:spLocks/>
            </p:cNvSpPr>
            <p:nvPr/>
          </p:nvSpPr>
          <p:spPr bwMode="auto">
            <a:xfrm>
              <a:off x="3494" y="3062"/>
              <a:ext cx="932" cy="924"/>
            </a:xfrm>
            <a:custGeom>
              <a:avLst/>
              <a:gdLst>
                <a:gd name="T0" fmla="*/ 0 w 111"/>
                <a:gd name="T1" fmla="*/ 2147483647 h 110"/>
                <a:gd name="T2" fmla="*/ 2147483647 w 111"/>
                <a:gd name="T3" fmla="*/ 2147483647 h 110"/>
                <a:gd name="T4" fmla="*/ 2147483647 w 111"/>
                <a:gd name="T5" fmla="*/ 2147483647 h 110"/>
                <a:gd name="T6" fmla="*/ 2147483647 w 111"/>
                <a:gd name="T7" fmla="*/ 2147483647 h 110"/>
                <a:gd name="T8" fmla="*/ 2147483647 w 111"/>
                <a:gd name="T9" fmla="*/ 2147483647 h 110"/>
                <a:gd name="T10" fmla="*/ 2147483647 w 111"/>
                <a:gd name="T11" fmla="*/ 2147483647 h 110"/>
                <a:gd name="T12" fmla="*/ 2147483647 w 111"/>
                <a:gd name="T13" fmla="*/ 2147483647 h 110"/>
                <a:gd name="T14" fmla="*/ 2147483647 w 111"/>
                <a:gd name="T15" fmla="*/ 2147483647 h 110"/>
                <a:gd name="T16" fmla="*/ 2147483647 w 111"/>
                <a:gd name="T17" fmla="*/ 2147483647 h 110"/>
                <a:gd name="T18" fmla="*/ 2147483647 w 111"/>
                <a:gd name="T19" fmla="*/ 2147483647 h 110"/>
                <a:gd name="T20" fmla="*/ 2147483647 w 111"/>
                <a:gd name="T21" fmla="*/ 2147483647 h 110"/>
                <a:gd name="T22" fmla="*/ 2147483647 w 111"/>
                <a:gd name="T23" fmla="*/ 0 h 110"/>
                <a:gd name="T24" fmla="*/ 2147483647 w 111"/>
                <a:gd name="T25" fmla="*/ 2147483647 h 110"/>
                <a:gd name="T26" fmla="*/ 2147483647 w 111"/>
                <a:gd name="T27" fmla="*/ 2147483647 h 110"/>
                <a:gd name="T28" fmla="*/ 2147483647 w 111"/>
                <a:gd name="T29" fmla="*/ 2147483647 h 110"/>
                <a:gd name="T30" fmla="*/ 2147483647 w 111"/>
                <a:gd name="T31" fmla="*/ 2147483647 h 110"/>
                <a:gd name="T32" fmla="*/ 2147483647 w 111"/>
                <a:gd name="T33" fmla="*/ 2147483647 h 110"/>
                <a:gd name="T34" fmla="*/ 2147483647 w 111"/>
                <a:gd name="T35" fmla="*/ 2147483647 h 110"/>
                <a:gd name="T36" fmla="*/ 2147483647 w 111"/>
                <a:gd name="T37" fmla="*/ 2147483647 h 110"/>
                <a:gd name="T38" fmla="*/ 2147483647 w 111"/>
                <a:gd name="T39" fmla="*/ 2147483647 h 110"/>
                <a:gd name="T40" fmla="*/ 2147483647 w 111"/>
                <a:gd name="T41" fmla="*/ 2147483647 h 110"/>
                <a:gd name="T42" fmla="*/ 2147483647 w 111"/>
                <a:gd name="T43" fmla="*/ 2147483647 h 110"/>
                <a:gd name="T44" fmla="*/ 2147483647 w 111"/>
                <a:gd name="T45" fmla="*/ 2147483647 h 110"/>
                <a:gd name="T46" fmla="*/ 0 w 111"/>
                <a:gd name="T47" fmla="*/ 2147483647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1"/>
                <a:gd name="T73" fmla="*/ 0 h 110"/>
                <a:gd name="T74" fmla="*/ 111 w 111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1" h="110">
                  <a:moveTo>
                    <a:pt x="0" y="92"/>
                  </a:moveTo>
                  <a:cubicBezTo>
                    <a:pt x="0" y="92"/>
                    <a:pt x="14" y="66"/>
                    <a:pt x="14" y="64"/>
                  </a:cubicBezTo>
                  <a:lnTo>
                    <a:pt x="13" y="50"/>
                  </a:lnTo>
                  <a:lnTo>
                    <a:pt x="9" y="43"/>
                  </a:lnTo>
                  <a:lnTo>
                    <a:pt x="8" y="36"/>
                  </a:lnTo>
                  <a:lnTo>
                    <a:pt x="17" y="26"/>
                  </a:lnTo>
                  <a:lnTo>
                    <a:pt x="27" y="21"/>
                  </a:lnTo>
                  <a:lnTo>
                    <a:pt x="41" y="12"/>
                  </a:lnTo>
                  <a:lnTo>
                    <a:pt x="55" y="5"/>
                  </a:lnTo>
                  <a:lnTo>
                    <a:pt x="71" y="2"/>
                  </a:lnTo>
                  <a:lnTo>
                    <a:pt x="85" y="1"/>
                  </a:lnTo>
                  <a:lnTo>
                    <a:pt x="99" y="0"/>
                  </a:lnTo>
                  <a:lnTo>
                    <a:pt x="105" y="4"/>
                  </a:lnTo>
                  <a:lnTo>
                    <a:pt x="111" y="9"/>
                  </a:lnTo>
                  <a:lnTo>
                    <a:pt x="107" y="15"/>
                  </a:lnTo>
                  <a:lnTo>
                    <a:pt x="97" y="23"/>
                  </a:lnTo>
                  <a:lnTo>
                    <a:pt x="77" y="33"/>
                  </a:lnTo>
                  <a:lnTo>
                    <a:pt x="48" y="43"/>
                  </a:lnTo>
                  <a:cubicBezTo>
                    <a:pt x="45" y="44"/>
                    <a:pt x="33" y="54"/>
                    <a:pt x="32" y="56"/>
                  </a:cubicBezTo>
                  <a:cubicBezTo>
                    <a:pt x="31" y="58"/>
                    <a:pt x="22" y="75"/>
                    <a:pt x="21" y="75"/>
                  </a:cubicBezTo>
                  <a:cubicBezTo>
                    <a:pt x="19" y="76"/>
                    <a:pt x="16" y="84"/>
                    <a:pt x="16" y="85"/>
                  </a:cubicBezTo>
                  <a:cubicBezTo>
                    <a:pt x="16" y="86"/>
                    <a:pt x="10" y="96"/>
                    <a:pt x="10" y="96"/>
                  </a:cubicBezTo>
                  <a:lnTo>
                    <a:pt x="3" y="11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4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1" name="Freeform 193"/>
            <p:cNvSpPr>
              <a:spLocks/>
            </p:cNvSpPr>
            <p:nvPr/>
          </p:nvSpPr>
          <p:spPr bwMode="auto">
            <a:xfrm>
              <a:off x="3494" y="3062"/>
              <a:ext cx="932" cy="924"/>
            </a:xfrm>
            <a:custGeom>
              <a:avLst/>
              <a:gdLst>
                <a:gd name="T0" fmla="*/ 0 w 111"/>
                <a:gd name="T1" fmla="*/ 2147483647 h 110"/>
                <a:gd name="T2" fmla="*/ 2147483647 w 111"/>
                <a:gd name="T3" fmla="*/ 2147483647 h 110"/>
                <a:gd name="T4" fmla="*/ 2147483647 w 111"/>
                <a:gd name="T5" fmla="*/ 2147483647 h 110"/>
                <a:gd name="T6" fmla="*/ 2147483647 w 111"/>
                <a:gd name="T7" fmla="*/ 2147483647 h 110"/>
                <a:gd name="T8" fmla="*/ 2147483647 w 111"/>
                <a:gd name="T9" fmla="*/ 2147483647 h 110"/>
                <a:gd name="T10" fmla="*/ 2147483647 w 111"/>
                <a:gd name="T11" fmla="*/ 2147483647 h 110"/>
                <a:gd name="T12" fmla="*/ 2147483647 w 111"/>
                <a:gd name="T13" fmla="*/ 2147483647 h 110"/>
                <a:gd name="T14" fmla="*/ 2147483647 w 111"/>
                <a:gd name="T15" fmla="*/ 2147483647 h 110"/>
                <a:gd name="T16" fmla="*/ 2147483647 w 111"/>
                <a:gd name="T17" fmla="*/ 2147483647 h 110"/>
                <a:gd name="T18" fmla="*/ 2147483647 w 111"/>
                <a:gd name="T19" fmla="*/ 2147483647 h 110"/>
                <a:gd name="T20" fmla="*/ 2147483647 w 111"/>
                <a:gd name="T21" fmla="*/ 2147483647 h 110"/>
                <a:gd name="T22" fmla="*/ 2147483647 w 111"/>
                <a:gd name="T23" fmla="*/ 0 h 110"/>
                <a:gd name="T24" fmla="*/ 2147483647 w 111"/>
                <a:gd name="T25" fmla="*/ 2147483647 h 110"/>
                <a:gd name="T26" fmla="*/ 2147483647 w 111"/>
                <a:gd name="T27" fmla="*/ 2147483647 h 110"/>
                <a:gd name="T28" fmla="*/ 2147483647 w 111"/>
                <a:gd name="T29" fmla="*/ 2147483647 h 110"/>
                <a:gd name="T30" fmla="*/ 2147483647 w 111"/>
                <a:gd name="T31" fmla="*/ 2147483647 h 110"/>
                <a:gd name="T32" fmla="*/ 2147483647 w 111"/>
                <a:gd name="T33" fmla="*/ 2147483647 h 110"/>
                <a:gd name="T34" fmla="*/ 2147483647 w 111"/>
                <a:gd name="T35" fmla="*/ 2147483647 h 110"/>
                <a:gd name="T36" fmla="*/ 2147483647 w 111"/>
                <a:gd name="T37" fmla="*/ 2147483647 h 110"/>
                <a:gd name="T38" fmla="*/ 2147483647 w 111"/>
                <a:gd name="T39" fmla="*/ 2147483647 h 110"/>
                <a:gd name="T40" fmla="*/ 2147483647 w 111"/>
                <a:gd name="T41" fmla="*/ 2147483647 h 110"/>
                <a:gd name="T42" fmla="*/ 2147483647 w 111"/>
                <a:gd name="T43" fmla="*/ 2147483647 h 110"/>
                <a:gd name="T44" fmla="*/ 2147483647 w 111"/>
                <a:gd name="T45" fmla="*/ 2147483647 h 110"/>
                <a:gd name="T46" fmla="*/ 0 w 111"/>
                <a:gd name="T47" fmla="*/ 2147483647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1"/>
                <a:gd name="T73" fmla="*/ 0 h 110"/>
                <a:gd name="T74" fmla="*/ 111 w 111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1" h="110">
                  <a:moveTo>
                    <a:pt x="0" y="92"/>
                  </a:moveTo>
                  <a:cubicBezTo>
                    <a:pt x="0" y="92"/>
                    <a:pt x="14" y="66"/>
                    <a:pt x="14" y="64"/>
                  </a:cubicBezTo>
                  <a:lnTo>
                    <a:pt x="13" y="50"/>
                  </a:lnTo>
                  <a:lnTo>
                    <a:pt x="9" y="43"/>
                  </a:lnTo>
                  <a:lnTo>
                    <a:pt x="8" y="36"/>
                  </a:lnTo>
                  <a:lnTo>
                    <a:pt x="17" y="26"/>
                  </a:lnTo>
                  <a:lnTo>
                    <a:pt x="27" y="21"/>
                  </a:lnTo>
                  <a:lnTo>
                    <a:pt x="41" y="12"/>
                  </a:lnTo>
                  <a:lnTo>
                    <a:pt x="55" y="5"/>
                  </a:lnTo>
                  <a:lnTo>
                    <a:pt x="71" y="2"/>
                  </a:lnTo>
                  <a:lnTo>
                    <a:pt x="85" y="1"/>
                  </a:lnTo>
                  <a:lnTo>
                    <a:pt x="99" y="0"/>
                  </a:lnTo>
                  <a:lnTo>
                    <a:pt x="105" y="4"/>
                  </a:lnTo>
                  <a:lnTo>
                    <a:pt x="111" y="9"/>
                  </a:lnTo>
                  <a:lnTo>
                    <a:pt x="107" y="15"/>
                  </a:lnTo>
                  <a:lnTo>
                    <a:pt x="97" y="23"/>
                  </a:lnTo>
                  <a:lnTo>
                    <a:pt x="77" y="33"/>
                  </a:lnTo>
                  <a:lnTo>
                    <a:pt x="48" y="43"/>
                  </a:lnTo>
                  <a:cubicBezTo>
                    <a:pt x="45" y="44"/>
                    <a:pt x="33" y="54"/>
                    <a:pt x="32" y="56"/>
                  </a:cubicBezTo>
                  <a:cubicBezTo>
                    <a:pt x="31" y="58"/>
                    <a:pt x="22" y="75"/>
                    <a:pt x="21" y="75"/>
                  </a:cubicBezTo>
                  <a:cubicBezTo>
                    <a:pt x="19" y="76"/>
                    <a:pt x="16" y="84"/>
                    <a:pt x="16" y="85"/>
                  </a:cubicBezTo>
                  <a:cubicBezTo>
                    <a:pt x="16" y="86"/>
                    <a:pt x="10" y="96"/>
                    <a:pt x="10" y="96"/>
                  </a:cubicBezTo>
                  <a:lnTo>
                    <a:pt x="3" y="110"/>
                  </a:lnTo>
                  <a:lnTo>
                    <a:pt x="0" y="9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2" name="Freeform 194"/>
            <p:cNvSpPr>
              <a:spLocks/>
            </p:cNvSpPr>
            <p:nvPr/>
          </p:nvSpPr>
          <p:spPr bwMode="auto">
            <a:xfrm>
              <a:off x="3637" y="3130"/>
              <a:ext cx="579" cy="302"/>
            </a:xfrm>
            <a:custGeom>
              <a:avLst/>
              <a:gdLst>
                <a:gd name="T0" fmla="*/ 2147483647 w 69"/>
                <a:gd name="T1" fmla="*/ 2147483647 h 36"/>
                <a:gd name="T2" fmla="*/ 2147483647 w 69"/>
                <a:gd name="T3" fmla="*/ 2147483647 h 36"/>
                <a:gd name="T4" fmla="*/ 2147483647 w 69"/>
                <a:gd name="T5" fmla="*/ 2147483647 h 36"/>
                <a:gd name="T6" fmla="*/ 2147483647 w 69"/>
                <a:gd name="T7" fmla="*/ 2147483647 h 36"/>
                <a:gd name="T8" fmla="*/ 2147483647 w 69"/>
                <a:gd name="T9" fmla="*/ 2147483647 h 36"/>
                <a:gd name="T10" fmla="*/ 2147483647 w 69"/>
                <a:gd name="T11" fmla="*/ 2147483647 h 36"/>
                <a:gd name="T12" fmla="*/ 2147483647 w 69"/>
                <a:gd name="T13" fmla="*/ 2147483647 h 36"/>
                <a:gd name="T14" fmla="*/ 2147483647 w 69"/>
                <a:gd name="T15" fmla="*/ 2147483647 h 36"/>
                <a:gd name="T16" fmla="*/ 2147483647 w 69"/>
                <a:gd name="T17" fmla="*/ 2147483647 h 36"/>
                <a:gd name="T18" fmla="*/ 2147483647 w 69"/>
                <a:gd name="T19" fmla="*/ 2147483647 h 36"/>
                <a:gd name="T20" fmla="*/ 2147483647 w 69"/>
                <a:gd name="T21" fmla="*/ 2147483647 h 36"/>
                <a:gd name="T22" fmla="*/ 2147483647 w 69"/>
                <a:gd name="T23" fmla="*/ 2147483647 h 36"/>
                <a:gd name="T24" fmla="*/ 2147483647 w 69"/>
                <a:gd name="T25" fmla="*/ 2147483647 h 36"/>
                <a:gd name="T26" fmla="*/ 2147483647 w 69"/>
                <a:gd name="T27" fmla="*/ 2147483647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36"/>
                <a:gd name="T44" fmla="*/ 69 w 69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36">
                  <a:moveTo>
                    <a:pt x="36" y="9"/>
                  </a:moveTo>
                  <a:lnTo>
                    <a:pt x="42" y="7"/>
                  </a:lnTo>
                  <a:lnTo>
                    <a:pt x="47" y="4"/>
                  </a:lnTo>
                  <a:lnTo>
                    <a:pt x="53" y="2"/>
                  </a:lnTo>
                  <a:cubicBezTo>
                    <a:pt x="53" y="2"/>
                    <a:pt x="58" y="2"/>
                    <a:pt x="58" y="1"/>
                  </a:cubicBezTo>
                  <a:cubicBezTo>
                    <a:pt x="59" y="0"/>
                    <a:pt x="69" y="2"/>
                    <a:pt x="69" y="4"/>
                  </a:cubicBezTo>
                  <a:cubicBezTo>
                    <a:pt x="68" y="7"/>
                    <a:pt x="66" y="8"/>
                    <a:pt x="66" y="8"/>
                  </a:cubicBezTo>
                  <a:cubicBezTo>
                    <a:pt x="66" y="8"/>
                    <a:pt x="31" y="30"/>
                    <a:pt x="30" y="30"/>
                  </a:cubicBezTo>
                  <a:cubicBezTo>
                    <a:pt x="29" y="30"/>
                    <a:pt x="19" y="34"/>
                    <a:pt x="19" y="34"/>
                  </a:cubicBezTo>
                  <a:cubicBezTo>
                    <a:pt x="19" y="34"/>
                    <a:pt x="11" y="36"/>
                    <a:pt x="10" y="35"/>
                  </a:cubicBezTo>
                  <a:cubicBezTo>
                    <a:pt x="9" y="35"/>
                    <a:pt x="3" y="33"/>
                    <a:pt x="3" y="32"/>
                  </a:cubicBezTo>
                  <a:cubicBezTo>
                    <a:pt x="3" y="32"/>
                    <a:pt x="0" y="29"/>
                    <a:pt x="3" y="27"/>
                  </a:cubicBezTo>
                  <a:cubicBezTo>
                    <a:pt x="7" y="25"/>
                    <a:pt x="11" y="19"/>
                    <a:pt x="18" y="16"/>
                  </a:cubicBezTo>
                  <a:cubicBezTo>
                    <a:pt x="26" y="13"/>
                    <a:pt x="35" y="9"/>
                    <a:pt x="36" y="9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3" name="Freeform 195"/>
            <p:cNvSpPr>
              <a:spLocks/>
            </p:cNvSpPr>
            <p:nvPr/>
          </p:nvSpPr>
          <p:spPr bwMode="auto">
            <a:xfrm>
              <a:off x="3637" y="3130"/>
              <a:ext cx="579" cy="302"/>
            </a:xfrm>
            <a:custGeom>
              <a:avLst/>
              <a:gdLst>
                <a:gd name="T0" fmla="*/ 2147483647 w 69"/>
                <a:gd name="T1" fmla="*/ 2147483647 h 36"/>
                <a:gd name="T2" fmla="*/ 2147483647 w 69"/>
                <a:gd name="T3" fmla="*/ 2147483647 h 36"/>
                <a:gd name="T4" fmla="*/ 2147483647 w 69"/>
                <a:gd name="T5" fmla="*/ 2147483647 h 36"/>
                <a:gd name="T6" fmla="*/ 2147483647 w 69"/>
                <a:gd name="T7" fmla="*/ 2147483647 h 36"/>
                <a:gd name="T8" fmla="*/ 2147483647 w 69"/>
                <a:gd name="T9" fmla="*/ 2147483647 h 36"/>
                <a:gd name="T10" fmla="*/ 2147483647 w 69"/>
                <a:gd name="T11" fmla="*/ 2147483647 h 36"/>
                <a:gd name="T12" fmla="*/ 2147483647 w 69"/>
                <a:gd name="T13" fmla="*/ 2147483647 h 36"/>
                <a:gd name="T14" fmla="*/ 2147483647 w 69"/>
                <a:gd name="T15" fmla="*/ 2147483647 h 36"/>
                <a:gd name="T16" fmla="*/ 2147483647 w 69"/>
                <a:gd name="T17" fmla="*/ 2147483647 h 36"/>
                <a:gd name="T18" fmla="*/ 2147483647 w 69"/>
                <a:gd name="T19" fmla="*/ 2147483647 h 36"/>
                <a:gd name="T20" fmla="*/ 2147483647 w 69"/>
                <a:gd name="T21" fmla="*/ 2147483647 h 36"/>
                <a:gd name="T22" fmla="*/ 2147483647 w 69"/>
                <a:gd name="T23" fmla="*/ 2147483647 h 36"/>
                <a:gd name="T24" fmla="*/ 2147483647 w 69"/>
                <a:gd name="T25" fmla="*/ 2147483647 h 36"/>
                <a:gd name="T26" fmla="*/ 2147483647 w 69"/>
                <a:gd name="T27" fmla="*/ 2147483647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36"/>
                <a:gd name="T44" fmla="*/ 69 w 69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36">
                  <a:moveTo>
                    <a:pt x="36" y="9"/>
                  </a:moveTo>
                  <a:lnTo>
                    <a:pt x="42" y="7"/>
                  </a:lnTo>
                  <a:lnTo>
                    <a:pt x="47" y="4"/>
                  </a:lnTo>
                  <a:lnTo>
                    <a:pt x="53" y="2"/>
                  </a:lnTo>
                  <a:cubicBezTo>
                    <a:pt x="53" y="2"/>
                    <a:pt x="58" y="2"/>
                    <a:pt x="58" y="1"/>
                  </a:cubicBezTo>
                  <a:cubicBezTo>
                    <a:pt x="59" y="0"/>
                    <a:pt x="69" y="2"/>
                    <a:pt x="69" y="4"/>
                  </a:cubicBezTo>
                  <a:cubicBezTo>
                    <a:pt x="68" y="7"/>
                    <a:pt x="66" y="8"/>
                    <a:pt x="66" y="8"/>
                  </a:cubicBezTo>
                  <a:cubicBezTo>
                    <a:pt x="66" y="8"/>
                    <a:pt x="31" y="30"/>
                    <a:pt x="30" y="30"/>
                  </a:cubicBezTo>
                  <a:cubicBezTo>
                    <a:pt x="29" y="30"/>
                    <a:pt x="19" y="34"/>
                    <a:pt x="19" y="34"/>
                  </a:cubicBezTo>
                  <a:cubicBezTo>
                    <a:pt x="19" y="34"/>
                    <a:pt x="11" y="36"/>
                    <a:pt x="10" y="35"/>
                  </a:cubicBezTo>
                  <a:cubicBezTo>
                    <a:pt x="9" y="35"/>
                    <a:pt x="3" y="33"/>
                    <a:pt x="3" y="32"/>
                  </a:cubicBezTo>
                  <a:cubicBezTo>
                    <a:pt x="3" y="32"/>
                    <a:pt x="0" y="29"/>
                    <a:pt x="3" y="27"/>
                  </a:cubicBezTo>
                  <a:cubicBezTo>
                    <a:pt x="7" y="25"/>
                    <a:pt x="11" y="19"/>
                    <a:pt x="18" y="16"/>
                  </a:cubicBezTo>
                  <a:cubicBezTo>
                    <a:pt x="26" y="13"/>
                    <a:pt x="35" y="9"/>
                    <a:pt x="36" y="9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4" name="Rectangle 196"/>
            <p:cNvSpPr>
              <a:spLocks noChangeArrowheads="1"/>
            </p:cNvSpPr>
            <p:nvPr/>
          </p:nvSpPr>
          <p:spPr bwMode="auto">
            <a:xfrm>
              <a:off x="4636" y="4011"/>
              <a:ext cx="537" cy="25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25" name="Freeform 197"/>
            <p:cNvSpPr>
              <a:spLocks/>
            </p:cNvSpPr>
            <p:nvPr/>
          </p:nvSpPr>
          <p:spPr bwMode="auto">
            <a:xfrm>
              <a:off x="3436" y="3507"/>
              <a:ext cx="58" cy="17"/>
            </a:xfrm>
            <a:custGeom>
              <a:avLst/>
              <a:gdLst>
                <a:gd name="T0" fmla="*/ 58 w 58"/>
                <a:gd name="T1" fmla="*/ 0 h 17"/>
                <a:gd name="T2" fmla="*/ 58 w 58"/>
                <a:gd name="T3" fmla="*/ 9 h 17"/>
                <a:gd name="T4" fmla="*/ 8 w 58"/>
                <a:gd name="T5" fmla="*/ 17 h 17"/>
                <a:gd name="T6" fmla="*/ 0 w 58"/>
                <a:gd name="T7" fmla="*/ 9 h 17"/>
                <a:gd name="T8" fmla="*/ 58 w 5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0"/>
                  </a:moveTo>
                  <a:lnTo>
                    <a:pt x="58" y="9"/>
                  </a:lnTo>
                  <a:lnTo>
                    <a:pt x="8" y="17"/>
                  </a:lnTo>
                  <a:lnTo>
                    <a:pt x="0" y="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6" name="Freeform 198"/>
            <p:cNvSpPr>
              <a:spLocks/>
            </p:cNvSpPr>
            <p:nvPr/>
          </p:nvSpPr>
          <p:spPr bwMode="auto">
            <a:xfrm>
              <a:off x="3528" y="3490"/>
              <a:ext cx="59" cy="17"/>
            </a:xfrm>
            <a:custGeom>
              <a:avLst/>
              <a:gdLst>
                <a:gd name="T0" fmla="*/ 50 w 59"/>
                <a:gd name="T1" fmla="*/ 0 h 17"/>
                <a:gd name="T2" fmla="*/ 59 w 59"/>
                <a:gd name="T3" fmla="*/ 9 h 17"/>
                <a:gd name="T4" fmla="*/ 0 w 59"/>
                <a:gd name="T5" fmla="*/ 17 h 17"/>
                <a:gd name="T6" fmla="*/ 0 w 59"/>
                <a:gd name="T7" fmla="*/ 9 h 17"/>
                <a:gd name="T8" fmla="*/ 50 w 5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0" y="0"/>
                  </a:moveTo>
                  <a:lnTo>
                    <a:pt x="59" y="9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7" name="Freeform 199"/>
            <p:cNvSpPr>
              <a:spLocks/>
            </p:cNvSpPr>
            <p:nvPr/>
          </p:nvSpPr>
          <p:spPr bwMode="auto">
            <a:xfrm>
              <a:off x="3612" y="3474"/>
              <a:ext cx="59" cy="25"/>
            </a:xfrm>
            <a:custGeom>
              <a:avLst/>
              <a:gdLst>
                <a:gd name="T0" fmla="*/ 59 w 59"/>
                <a:gd name="T1" fmla="*/ 0 h 25"/>
                <a:gd name="T2" fmla="*/ 17 w 59"/>
                <a:gd name="T3" fmla="*/ 8 h 25"/>
                <a:gd name="T4" fmla="*/ 0 w 59"/>
                <a:gd name="T5" fmla="*/ 8 h 25"/>
                <a:gd name="T6" fmla="*/ 8 w 59"/>
                <a:gd name="T7" fmla="*/ 25 h 25"/>
                <a:gd name="T8" fmla="*/ 17 w 59"/>
                <a:gd name="T9" fmla="*/ 16 h 25"/>
                <a:gd name="T10" fmla="*/ 59 w 59"/>
                <a:gd name="T11" fmla="*/ 16 h 25"/>
                <a:gd name="T12" fmla="*/ 59 w 59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25"/>
                <a:gd name="T23" fmla="*/ 59 w 59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25">
                  <a:moveTo>
                    <a:pt x="59" y="0"/>
                  </a:moveTo>
                  <a:lnTo>
                    <a:pt x="17" y="8"/>
                  </a:lnTo>
                  <a:lnTo>
                    <a:pt x="0" y="8"/>
                  </a:lnTo>
                  <a:lnTo>
                    <a:pt x="8" y="25"/>
                  </a:lnTo>
                  <a:lnTo>
                    <a:pt x="17" y="16"/>
                  </a:lnTo>
                  <a:lnTo>
                    <a:pt x="59" y="1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8" name="Freeform 200"/>
            <p:cNvSpPr>
              <a:spLocks/>
            </p:cNvSpPr>
            <p:nvPr/>
          </p:nvSpPr>
          <p:spPr bwMode="auto">
            <a:xfrm>
              <a:off x="3704" y="3465"/>
              <a:ext cx="59" cy="17"/>
            </a:xfrm>
            <a:custGeom>
              <a:avLst/>
              <a:gdLst>
                <a:gd name="T0" fmla="*/ 59 w 59"/>
                <a:gd name="T1" fmla="*/ 0 h 17"/>
                <a:gd name="T2" fmla="*/ 59 w 59"/>
                <a:gd name="T3" fmla="*/ 17 h 17"/>
                <a:gd name="T4" fmla="*/ 0 w 59"/>
                <a:gd name="T5" fmla="*/ 17 h 17"/>
                <a:gd name="T6" fmla="*/ 0 w 59"/>
                <a:gd name="T7" fmla="*/ 9 h 17"/>
                <a:gd name="T8" fmla="*/ 59 w 5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0"/>
                  </a:moveTo>
                  <a:lnTo>
                    <a:pt x="59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9" name="Freeform 201"/>
            <p:cNvSpPr>
              <a:spLocks/>
            </p:cNvSpPr>
            <p:nvPr/>
          </p:nvSpPr>
          <p:spPr bwMode="auto">
            <a:xfrm>
              <a:off x="3797" y="3457"/>
              <a:ext cx="50" cy="17"/>
            </a:xfrm>
            <a:custGeom>
              <a:avLst/>
              <a:gdLst>
                <a:gd name="T0" fmla="*/ 50 w 50"/>
                <a:gd name="T1" fmla="*/ 0 h 17"/>
                <a:gd name="T2" fmla="*/ 50 w 50"/>
                <a:gd name="T3" fmla="*/ 8 h 17"/>
                <a:gd name="T4" fmla="*/ 0 w 50"/>
                <a:gd name="T5" fmla="*/ 17 h 17"/>
                <a:gd name="T6" fmla="*/ 0 w 50"/>
                <a:gd name="T7" fmla="*/ 8 h 17"/>
                <a:gd name="T8" fmla="*/ 50 w 5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17"/>
                <a:gd name="T17" fmla="*/ 50 w 5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17">
                  <a:moveTo>
                    <a:pt x="50" y="0"/>
                  </a:moveTo>
                  <a:lnTo>
                    <a:pt x="50" y="8"/>
                  </a:lnTo>
                  <a:lnTo>
                    <a:pt x="0" y="17"/>
                  </a:lnTo>
                  <a:lnTo>
                    <a:pt x="0" y="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0" name="Freeform 202"/>
            <p:cNvSpPr>
              <a:spLocks/>
            </p:cNvSpPr>
            <p:nvPr/>
          </p:nvSpPr>
          <p:spPr bwMode="auto">
            <a:xfrm>
              <a:off x="3881" y="3448"/>
              <a:ext cx="58" cy="17"/>
            </a:xfrm>
            <a:custGeom>
              <a:avLst/>
              <a:gdLst>
                <a:gd name="T0" fmla="*/ 58 w 58"/>
                <a:gd name="T1" fmla="*/ 0 h 17"/>
                <a:gd name="T2" fmla="*/ 58 w 58"/>
                <a:gd name="T3" fmla="*/ 17 h 17"/>
                <a:gd name="T4" fmla="*/ 0 w 58"/>
                <a:gd name="T5" fmla="*/ 17 h 17"/>
                <a:gd name="T6" fmla="*/ 0 w 58"/>
                <a:gd name="T7" fmla="*/ 9 h 17"/>
                <a:gd name="T8" fmla="*/ 58 w 5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0"/>
                  </a:moveTo>
                  <a:lnTo>
                    <a:pt x="58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1" name="Freeform 203"/>
            <p:cNvSpPr>
              <a:spLocks/>
            </p:cNvSpPr>
            <p:nvPr/>
          </p:nvSpPr>
          <p:spPr bwMode="auto">
            <a:xfrm>
              <a:off x="3973" y="3448"/>
              <a:ext cx="59" cy="17"/>
            </a:xfrm>
            <a:custGeom>
              <a:avLst/>
              <a:gdLst>
                <a:gd name="T0" fmla="*/ 59 w 59"/>
                <a:gd name="T1" fmla="*/ 0 h 17"/>
                <a:gd name="T2" fmla="*/ 59 w 59"/>
                <a:gd name="T3" fmla="*/ 9 h 17"/>
                <a:gd name="T4" fmla="*/ 0 w 59"/>
                <a:gd name="T5" fmla="*/ 17 h 17"/>
                <a:gd name="T6" fmla="*/ 0 w 59"/>
                <a:gd name="T7" fmla="*/ 0 h 17"/>
                <a:gd name="T8" fmla="*/ 59 w 5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0"/>
                  </a:moveTo>
                  <a:lnTo>
                    <a:pt x="59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2" name="Freeform 204"/>
            <p:cNvSpPr>
              <a:spLocks/>
            </p:cNvSpPr>
            <p:nvPr/>
          </p:nvSpPr>
          <p:spPr bwMode="auto">
            <a:xfrm>
              <a:off x="4065" y="3440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42 w 51"/>
                <a:gd name="T3" fmla="*/ 0 h 17"/>
                <a:gd name="T4" fmla="*/ 0 w 51"/>
                <a:gd name="T5" fmla="*/ 8 h 17"/>
                <a:gd name="T6" fmla="*/ 0 w 51"/>
                <a:gd name="T7" fmla="*/ 17 h 17"/>
                <a:gd name="T8" fmla="*/ 42 w 51"/>
                <a:gd name="T9" fmla="*/ 17 h 17"/>
                <a:gd name="T10" fmla="*/ 51 w 51"/>
                <a:gd name="T11" fmla="*/ 17 h 17"/>
                <a:gd name="T12" fmla="*/ 51 w 51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17"/>
                <a:gd name="T23" fmla="*/ 51 w 5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17">
                  <a:moveTo>
                    <a:pt x="51" y="0"/>
                  </a:moveTo>
                  <a:lnTo>
                    <a:pt x="42" y="0"/>
                  </a:lnTo>
                  <a:lnTo>
                    <a:pt x="0" y="8"/>
                  </a:lnTo>
                  <a:lnTo>
                    <a:pt x="0" y="17"/>
                  </a:lnTo>
                  <a:lnTo>
                    <a:pt x="42" y="17"/>
                  </a:lnTo>
                  <a:lnTo>
                    <a:pt x="51" y="1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3" name="Rectangle 205"/>
            <p:cNvSpPr>
              <a:spLocks noChangeArrowheads="1"/>
            </p:cNvSpPr>
            <p:nvPr/>
          </p:nvSpPr>
          <p:spPr bwMode="auto">
            <a:xfrm>
              <a:off x="4149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34" name="Rectangle 206"/>
            <p:cNvSpPr>
              <a:spLocks noChangeArrowheads="1"/>
            </p:cNvSpPr>
            <p:nvPr/>
          </p:nvSpPr>
          <p:spPr bwMode="auto">
            <a:xfrm>
              <a:off x="4241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35" name="Freeform 207"/>
            <p:cNvSpPr>
              <a:spLocks/>
            </p:cNvSpPr>
            <p:nvPr/>
          </p:nvSpPr>
          <p:spPr bwMode="auto">
            <a:xfrm>
              <a:off x="4334" y="3440"/>
              <a:ext cx="50" cy="8"/>
            </a:xfrm>
            <a:custGeom>
              <a:avLst/>
              <a:gdLst>
                <a:gd name="T0" fmla="*/ 50 w 50"/>
                <a:gd name="T1" fmla="*/ 0 h 8"/>
                <a:gd name="T2" fmla="*/ 33 w 50"/>
                <a:gd name="T3" fmla="*/ 0 h 8"/>
                <a:gd name="T4" fmla="*/ 0 w 50"/>
                <a:gd name="T5" fmla="*/ 0 h 8"/>
                <a:gd name="T6" fmla="*/ 0 w 50"/>
                <a:gd name="T7" fmla="*/ 8 h 8"/>
                <a:gd name="T8" fmla="*/ 33 w 50"/>
                <a:gd name="T9" fmla="*/ 8 h 8"/>
                <a:gd name="T10" fmla="*/ 50 w 50"/>
                <a:gd name="T11" fmla="*/ 8 h 8"/>
                <a:gd name="T12" fmla="*/ 50 w 50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"/>
                <a:gd name="T22" fmla="*/ 0 h 8"/>
                <a:gd name="T23" fmla="*/ 50 w 50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" h="8">
                  <a:moveTo>
                    <a:pt x="50" y="0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33" y="8"/>
                  </a:lnTo>
                  <a:lnTo>
                    <a:pt x="50" y="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6" name="Rectangle 208"/>
            <p:cNvSpPr>
              <a:spLocks noChangeArrowheads="1"/>
            </p:cNvSpPr>
            <p:nvPr/>
          </p:nvSpPr>
          <p:spPr bwMode="auto">
            <a:xfrm>
              <a:off x="4418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37" name="Rectangle 209"/>
            <p:cNvSpPr>
              <a:spLocks noChangeArrowheads="1"/>
            </p:cNvSpPr>
            <p:nvPr/>
          </p:nvSpPr>
          <p:spPr bwMode="auto">
            <a:xfrm>
              <a:off x="4510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38" name="Freeform 210"/>
            <p:cNvSpPr>
              <a:spLocks/>
            </p:cNvSpPr>
            <p:nvPr/>
          </p:nvSpPr>
          <p:spPr bwMode="auto">
            <a:xfrm>
              <a:off x="4602" y="3440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34 w 51"/>
                <a:gd name="T3" fmla="*/ 0 h 17"/>
                <a:gd name="T4" fmla="*/ 0 w 51"/>
                <a:gd name="T5" fmla="*/ 0 h 17"/>
                <a:gd name="T6" fmla="*/ 0 w 51"/>
                <a:gd name="T7" fmla="*/ 17 h 17"/>
                <a:gd name="T8" fmla="*/ 34 w 51"/>
                <a:gd name="T9" fmla="*/ 17 h 17"/>
                <a:gd name="T10" fmla="*/ 51 w 51"/>
                <a:gd name="T11" fmla="*/ 17 h 17"/>
                <a:gd name="T12" fmla="*/ 51 w 51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17"/>
                <a:gd name="T23" fmla="*/ 51 w 5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17">
                  <a:moveTo>
                    <a:pt x="51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4" y="17"/>
                  </a:lnTo>
                  <a:lnTo>
                    <a:pt x="51" y="1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9" name="Rectangle 211"/>
            <p:cNvSpPr>
              <a:spLocks noChangeArrowheads="1"/>
            </p:cNvSpPr>
            <p:nvPr/>
          </p:nvSpPr>
          <p:spPr bwMode="auto">
            <a:xfrm>
              <a:off x="4686" y="3448"/>
              <a:ext cx="5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40" name="Freeform 212"/>
            <p:cNvSpPr>
              <a:spLocks/>
            </p:cNvSpPr>
            <p:nvPr/>
          </p:nvSpPr>
          <p:spPr bwMode="auto">
            <a:xfrm>
              <a:off x="4779" y="3448"/>
              <a:ext cx="58" cy="17"/>
            </a:xfrm>
            <a:custGeom>
              <a:avLst/>
              <a:gdLst>
                <a:gd name="T0" fmla="*/ 58 w 58"/>
                <a:gd name="T1" fmla="*/ 9 h 17"/>
                <a:gd name="T2" fmla="*/ 58 w 58"/>
                <a:gd name="T3" fmla="*/ 17 h 17"/>
                <a:gd name="T4" fmla="*/ 0 w 58"/>
                <a:gd name="T5" fmla="*/ 17 h 17"/>
                <a:gd name="T6" fmla="*/ 0 w 58"/>
                <a:gd name="T7" fmla="*/ 0 h 17"/>
                <a:gd name="T8" fmla="*/ 58 w 58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9"/>
                  </a:moveTo>
                  <a:lnTo>
                    <a:pt x="58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8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1" name="Freeform 213"/>
            <p:cNvSpPr>
              <a:spLocks/>
            </p:cNvSpPr>
            <p:nvPr/>
          </p:nvSpPr>
          <p:spPr bwMode="auto">
            <a:xfrm>
              <a:off x="4871" y="3457"/>
              <a:ext cx="50" cy="17"/>
            </a:xfrm>
            <a:custGeom>
              <a:avLst/>
              <a:gdLst>
                <a:gd name="T0" fmla="*/ 50 w 50"/>
                <a:gd name="T1" fmla="*/ 0 h 17"/>
                <a:gd name="T2" fmla="*/ 25 w 50"/>
                <a:gd name="T3" fmla="*/ 0 h 17"/>
                <a:gd name="T4" fmla="*/ 0 w 50"/>
                <a:gd name="T5" fmla="*/ 0 h 17"/>
                <a:gd name="T6" fmla="*/ 0 w 50"/>
                <a:gd name="T7" fmla="*/ 8 h 17"/>
                <a:gd name="T8" fmla="*/ 17 w 50"/>
                <a:gd name="T9" fmla="*/ 8 h 17"/>
                <a:gd name="T10" fmla="*/ 50 w 50"/>
                <a:gd name="T11" fmla="*/ 17 h 17"/>
                <a:gd name="T12" fmla="*/ 50 w 50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"/>
                <a:gd name="T22" fmla="*/ 0 h 17"/>
                <a:gd name="T23" fmla="*/ 50 w 50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" h="17">
                  <a:moveTo>
                    <a:pt x="50" y="0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7" y="8"/>
                  </a:lnTo>
                  <a:lnTo>
                    <a:pt x="50" y="1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2" name="Freeform 214"/>
            <p:cNvSpPr>
              <a:spLocks/>
            </p:cNvSpPr>
            <p:nvPr/>
          </p:nvSpPr>
          <p:spPr bwMode="auto">
            <a:xfrm>
              <a:off x="4955" y="3465"/>
              <a:ext cx="59" cy="17"/>
            </a:xfrm>
            <a:custGeom>
              <a:avLst/>
              <a:gdLst>
                <a:gd name="T0" fmla="*/ 59 w 59"/>
                <a:gd name="T1" fmla="*/ 9 h 17"/>
                <a:gd name="T2" fmla="*/ 59 w 59"/>
                <a:gd name="T3" fmla="*/ 17 h 17"/>
                <a:gd name="T4" fmla="*/ 0 w 59"/>
                <a:gd name="T5" fmla="*/ 9 h 17"/>
                <a:gd name="T6" fmla="*/ 0 w 59"/>
                <a:gd name="T7" fmla="*/ 0 h 17"/>
                <a:gd name="T8" fmla="*/ 59 w 59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9"/>
                  </a:moveTo>
                  <a:lnTo>
                    <a:pt x="59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9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3" name="Freeform 215"/>
            <p:cNvSpPr>
              <a:spLocks/>
            </p:cNvSpPr>
            <p:nvPr/>
          </p:nvSpPr>
          <p:spPr bwMode="auto">
            <a:xfrm>
              <a:off x="5047" y="3474"/>
              <a:ext cx="59" cy="16"/>
            </a:xfrm>
            <a:custGeom>
              <a:avLst/>
              <a:gdLst>
                <a:gd name="T0" fmla="*/ 59 w 59"/>
                <a:gd name="T1" fmla="*/ 8 h 16"/>
                <a:gd name="T2" fmla="*/ 59 w 59"/>
                <a:gd name="T3" fmla="*/ 16 h 16"/>
                <a:gd name="T4" fmla="*/ 0 w 59"/>
                <a:gd name="T5" fmla="*/ 8 h 16"/>
                <a:gd name="T6" fmla="*/ 0 w 59"/>
                <a:gd name="T7" fmla="*/ 0 h 16"/>
                <a:gd name="T8" fmla="*/ 59 w 59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6"/>
                <a:gd name="T17" fmla="*/ 59 w 59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6">
                  <a:moveTo>
                    <a:pt x="59" y="8"/>
                  </a:moveTo>
                  <a:lnTo>
                    <a:pt x="59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4" name="Freeform 216"/>
            <p:cNvSpPr>
              <a:spLocks/>
            </p:cNvSpPr>
            <p:nvPr/>
          </p:nvSpPr>
          <p:spPr bwMode="auto">
            <a:xfrm>
              <a:off x="5131" y="3482"/>
              <a:ext cx="59" cy="17"/>
            </a:xfrm>
            <a:custGeom>
              <a:avLst/>
              <a:gdLst>
                <a:gd name="T0" fmla="*/ 59 w 59"/>
                <a:gd name="T1" fmla="*/ 8 h 17"/>
                <a:gd name="T2" fmla="*/ 59 w 59"/>
                <a:gd name="T3" fmla="*/ 17 h 17"/>
                <a:gd name="T4" fmla="*/ 0 w 59"/>
                <a:gd name="T5" fmla="*/ 8 h 17"/>
                <a:gd name="T6" fmla="*/ 9 w 59"/>
                <a:gd name="T7" fmla="*/ 0 h 17"/>
                <a:gd name="T8" fmla="*/ 59 w 59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8"/>
                  </a:moveTo>
                  <a:lnTo>
                    <a:pt x="59" y="17"/>
                  </a:lnTo>
                  <a:lnTo>
                    <a:pt x="0" y="8"/>
                  </a:lnTo>
                  <a:lnTo>
                    <a:pt x="9" y="0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5" name="Freeform 217"/>
            <p:cNvSpPr>
              <a:spLocks/>
            </p:cNvSpPr>
            <p:nvPr/>
          </p:nvSpPr>
          <p:spPr bwMode="auto">
            <a:xfrm>
              <a:off x="5224" y="3499"/>
              <a:ext cx="58" cy="17"/>
            </a:xfrm>
            <a:custGeom>
              <a:avLst/>
              <a:gdLst>
                <a:gd name="T0" fmla="*/ 58 w 58"/>
                <a:gd name="T1" fmla="*/ 8 h 17"/>
                <a:gd name="T2" fmla="*/ 58 w 58"/>
                <a:gd name="T3" fmla="*/ 17 h 17"/>
                <a:gd name="T4" fmla="*/ 0 w 58"/>
                <a:gd name="T5" fmla="*/ 8 h 17"/>
                <a:gd name="T6" fmla="*/ 0 w 58"/>
                <a:gd name="T7" fmla="*/ 0 h 17"/>
                <a:gd name="T8" fmla="*/ 58 w 58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8"/>
                  </a:moveTo>
                  <a:lnTo>
                    <a:pt x="58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58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6" name="Rectangle 218"/>
            <p:cNvSpPr>
              <a:spLocks noChangeArrowheads="1"/>
            </p:cNvSpPr>
            <p:nvPr/>
          </p:nvSpPr>
          <p:spPr bwMode="auto">
            <a:xfrm>
              <a:off x="5316" y="3516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47" name="Freeform 219"/>
            <p:cNvSpPr>
              <a:spLocks/>
            </p:cNvSpPr>
            <p:nvPr/>
          </p:nvSpPr>
          <p:spPr bwMode="auto">
            <a:xfrm>
              <a:off x="4703" y="3096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8" name="Freeform 220"/>
            <p:cNvSpPr>
              <a:spLocks/>
            </p:cNvSpPr>
            <p:nvPr/>
          </p:nvSpPr>
          <p:spPr bwMode="auto">
            <a:xfrm>
              <a:off x="3394" y="3230"/>
              <a:ext cx="16" cy="9"/>
            </a:xfrm>
            <a:custGeom>
              <a:avLst/>
              <a:gdLst>
                <a:gd name="T0" fmla="*/ 16 w 16"/>
                <a:gd name="T1" fmla="*/ 0 h 9"/>
                <a:gd name="T2" fmla="*/ 16 w 16"/>
                <a:gd name="T3" fmla="*/ 9 h 9"/>
                <a:gd name="T4" fmla="*/ 8 w 16"/>
                <a:gd name="T5" fmla="*/ 9 h 9"/>
                <a:gd name="T6" fmla="*/ 0 w 16"/>
                <a:gd name="T7" fmla="*/ 0 h 9"/>
                <a:gd name="T8" fmla="*/ 16 w 16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9"/>
                <a:gd name="T17" fmla="*/ 16 w 1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9">
                  <a:moveTo>
                    <a:pt x="16" y="0"/>
                  </a:moveTo>
                  <a:lnTo>
                    <a:pt x="16" y="9"/>
                  </a:lnTo>
                  <a:lnTo>
                    <a:pt x="8" y="9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9" name="Freeform 221"/>
            <p:cNvSpPr>
              <a:spLocks/>
            </p:cNvSpPr>
            <p:nvPr/>
          </p:nvSpPr>
          <p:spPr bwMode="auto">
            <a:xfrm>
              <a:off x="3419" y="3222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8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0" name="Rectangle 222"/>
            <p:cNvSpPr>
              <a:spLocks noChangeArrowheads="1"/>
            </p:cNvSpPr>
            <p:nvPr/>
          </p:nvSpPr>
          <p:spPr bwMode="auto">
            <a:xfrm>
              <a:off x="3444" y="3222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51" name="Freeform 223"/>
            <p:cNvSpPr>
              <a:spLocks/>
            </p:cNvSpPr>
            <p:nvPr/>
          </p:nvSpPr>
          <p:spPr bwMode="auto">
            <a:xfrm>
              <a:off x="3461" y="3214"/>
              <a:ext cx="17" cy="16"/>
            </a:xfrm>
            <a:custGeom>
              <a:avLst/>
              <a:gdLst>
                <a:gd name="T0" fmla="*/ 8 w 17"/>
                <a:gd name="T1" fmla="*/ 0 h 16"/>
                <a:gd name="T2" fmla="*/ 17 w 17"/>
                <a:gd name="T3" fmla="*/ 8 h 16"/>
                <a:gd name="T4" fmla="*/ 0 w 17"/>
                <a:gd name="T5" fmla="*/ 16 h 16"/>
                <a:gd name="T6" fmla="*/ 0 w 17"/>
                <a:gd name="T7" fmla="*/ 0 h 16"/>
                <a:gd name="T8" fmla="*/ 8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8" y="0"/>
                  </a:moveTo>
                  <a:lnTo>
                    <a:pt x="17" y="8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2" name="Freeform 224"/>
            <p:cNvSpPr>
              <a:spLocks/>
            </p:cNvSpPr>
            <p:nvPr/>
          </p:nvSpPr>
          <p:spPr bwMode="auto">
            <a:xfrm>
              <a:off x="3486" y="3205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9 h 17"/>
                <a:gd name="T4" fmla="*/ 0 w 8"/>
                <a:gd name="T5" fmla="*/ 9 h 17"/>
                <a:gd name="T6" fmla="*/ 0 w 8"/>
                <a:gd name="T7" fmla="*/ 17 h 17"/>
                <a:gd name="T8" fmla="*/ 8 w 8"/>
                <a:gd name="T9" fmla="*/ 17 h 17"/>
                <a:gd name="T10" fmla="*/ 8 w 8"/>
                <a:gd name="T11" fmla="*/ 17 h 17"/>
                <a:gd name="T12" fmla="*/ 8 w 8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7"/>
                <a:gd name="T23" fmla="*/ 8 w 8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7">
                  <a:moveTo>
                    <a:pt x="8" y="0"/>
                  </a:moveTo>
                  <a:lnTo>
                    <a:pt x="8" y="9"/>
                  </a:lnTo>
                  <a:lnTo>
                    <a:pt x="0" y="9"/>
                  </a:lnTo>
                  <a:lnTo>
                    <a:pt x="0" y="17"/>
                  </a:lnTo>
                  <a:lnTo>
                    <a:pt x="8" y="1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3" name="Freeform 225"/>
            <p:cNvSpPr>
              <a:spLocks/>
            </p:cNvSpPr>
            <p:nvPr/>
          </p:nvSpPr>
          <p:spPr bwMode="auto">
            <a:xfrm>
              <a:off x="3503" y="3205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9 h 17"/>
                <a:gd name="T4" fmla="*/ 8 w 17"/>
                <a:gd name="T5" fmla="*/ 17 h 17"/>
                <a:gd name="T6" fmla="*/ 0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9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4" name="Freeform 226"/>
            <p:cNvSpPr>
              <a:spLocks/>
            </p:cNvSpPr>
            <p:nvPr/>
          </p:nvSpPr>
          <p:spPr bwMode="auto">
            <a:xfrm>
              <a:off x="3528" y="3205"/>
              <a:ext cx="17" cy="9"/>
            </a:xfrm>
            <a:custGeom>
              <a:avLst/>
              <a:gdLst>
                <a:gd name="T0" fmla="*/ 8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8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8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5" name="Freeform 227"/>
            <p:cNvSpPr>
              <a:spLocks/>
            </p:cNvSpPr>
            <p:nvPr/>
          </p:nvSpPr>
          <p:spPr bwMode="auto">
            <a:xfrm>
              <a:off x="3553" y="3197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8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6" name="Freeform 228"/>
            <p:cNvSpPr>
              <a:spLocks/>
            </p:cNvSpPr>
            <p:nvPr/>
          </p:nvSpPr>
          <p:spPr bwMode="auto">
            <a:xfrm>
              <a:off x="3570" y="3197"/>
              <a:ext cx="17" cy="8"/>
            </a:xfrm>
            <a:custGeom>
              <a:avLst/>
              <a:gdLst>
                <a:gd name="T0" fmla="*/ 17 w 17"/>
                <a:gd name="T1" fmla="*/ 0 h 8"/>
                <a:gd name="T2" fmla="*/ 17 w 17"/>
                <a:gd name="T3" fmla="*/ 8 h 8"/>
                <a:gd name="T4" fmla="*/ 8 w 17"/>
                <a:gd name="T5" fmla="*/ 8 h 8"/>
                <a:gd name="T6" fmla="*/ 0 w 17"/>
                <a:gd name="T7" fmla="*/ 0 h 8"/>
                <a:gd name="T8" fmla="*/ 17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0"/>
                  </a:moveTo>
                  <a:lnTo>
                    <a:pt x="17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7" name="Freeform 229"/>
            <p:cNvSpPr>
              <a:spLocks/>
            </p:cNvSpPr>
            <p:nvPr/>
          </p:nvSpPr>
          <p:spPr bwMode="auto">
            <a:xfrm>
              <a:off x="3595" y="3188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0 w 9"/>
                <a:gd name="T3" fmla="*/ 0 h 17"/>
                <a:gd name="T4" fmla="*/ 0 w 9"/>
                <a:gd name="T5" fmla="*/ 0 h 17"/>
                <a:gd name="T6" fmla="*/ 0 w 9"/>
                <a:gd name="T7" fmla="*/ 17 h 17"/>
                <a:gd name="T8" fmla="*/ 0 w 9"/>
                <a:gd name="T9" fmla="*/ 17 h 17"/>
                <a:gd name="T10" fmla="*/ 9 w 9"/>
                <a:gd name="T11" fmla="*/ 9 h 17"/>
                <a:gd name="T12" fmla="*/ 9 w 9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7"/>
                <a:gd name="T23" fmla="*/ 9 w 9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7">
                  <a:moveTo>
                    <a:pt x="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8" name="Rectangle 230"/>
            <p:cNvSpPr>
              <a:spLocks noChangeArrowheads="1"/>
            </p:cNvSpPr>
            <p:nvPr/>
          </p:nvSpPr>
          <p:spPr bwMode="auto">
            <a:xfrm>
              <a:off x="3620" y="3188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59" name="Freeform 231"/>
            <p:cNvSpPr>
              <a:spLocks/>
            </p:cNvSpPr>
            <p:nvPr/>
          </p:nvSpPr>
          <p:spPr bwMode="auto">
            <a:xfrm>
              <a:off x="3637" y="3180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8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0" name="Freeform 232"/>
            <p:cNvSpPr>
              <a:spLocks/>
            </p:cNvSpPr>
            <p:nvPr/>
          </p:nvSpPr>
          <p:spPr bwMode="auto">
            <a:xfrm>
              <a:off x="3662" y="3180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8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1" name="Rectangle 233"/>
            <p:cNvSpPr>
              <a:spLocks noChangeArrowheads="1"/>
            </p:cNvSpPr>
            <p:nvPr/>
          </p:nvSpPr>
          <p:spPr bwMode="auto">
            <a:xfrm>
              <a:off x="3687" y="3180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62" name="Freeform 234"/>
            <p:cNvSpPr>
              <a:spLocks/>
            </p:cNvSpPr>
            <p:nvPr/>
          </p:nvSpPr>
          <p:spPr bwMode="auto">
            <a:xfrm>
              <a:off x="3704" y="3172"/>
              <a:ext cx="17" cy="16"/>
            </a:xfrm>
            <a:custGeom>
              <a:avLst/>
              <a:gdLst>
                <a:gd name="T0" fmla="*/ 17 w 17"/>
                <a:gd name="T1" fmla="*/ 0 h 16"/>
                <a:gd name="T2" fmla="*/ 9 w 17"/>
                <a:gd name="T3" fmla="*/ 0 h 16"/>
                <a:gd name="T4" fmla="*/ 0 w 17"/>
                <a:gd name="T5" fmla="*/ 0 h 16"/>
                <a:gd name="T6" fmla="*/ 0 w 17"/>
                <a:gd name="T7" fmla="*/ 16 h 16"/>
                <a:gd name="T8" fmla="*/ 9 w 17"/>
                <a:gd name="T9" fmla="*/ 16 h 16"/>
                <a:gd name="T10" fmla="*/ 17 w 17"/>
                <a:gd name="T11" fmla="*/ 16 h 16"/>
                <a:gd name="T12" fmla="*/ 17 w 17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6"/>
                <a:gd name="T23" fmla="*/ 17 w 17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6">
                  <a:moveTo>
                    <a:pt x="17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9" y="16"/>
                  </a:lnTo>
                  <a:lnTo>
                    <a:pt x="17" y="1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3" name="Rectangle 235"/>
            <p:cNvSpPr>
              <a:spLocks noChangeArrowheads="1"/>
            </p:cNvSpPr>
            <p:nvPr/>
          </p:nvSpPr>
          <p:spPr bwMode="auto">
            <a:xfrm>
              <a:off x="3729" y="3172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64" name="Rectangle 236"/>
            <p:cNvSpPr>
              <a:spLocks noChangeArrowheads="1"/>
            </p:cNvSpPr>
            <p:nvPr/>
          </p:nvSpPr>
          <p:spPr bwMode="auto">
            <a:xfrm>
              <a:off x="3755" y="3172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65" name="Freeform 237"/>
            <p:cNvSpPr>
              <a:spLocks/>
            </p:cNvSpPr>
            <p:nvPr/>
          </p:nvSpPr>
          <p:spPr bwMode="auto">
            <a:xfrm>
              <a:off x="3771" y="3163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9 h 17"/>
                <a:gd name="T8" fmla="*/ 9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9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6" name="Freeform 238"/>
            <p:cNvSpPr>
              <a:spLocks/>
            </p:cNvSpPr>
            <p:nvPr/>
          </p:nvSpPr>
          <p:spPr bwMode="auto">
            <a:xfrm>
              <a:off x="3797" y="3163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9 h 17"/>
                <a:gd name="T4" fmla="*/ 0 w 8"/>
                <a:gd name="T5" fmla="*/ 17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7" name="Freeform 239"/>
            <p:cNvSpPr>
              <a:spLocks/>
            </p:cNvSpPr>
            <p:nvPr/>
          </p:nvSpPr>
          <p:spPr bwMode="auto">
            <a:xfrm>
              <a:off x="3813" y="3163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9 h 9"/>
                <a:gd name="T4" fmla="*/ 9 w 17"/>
                <a:gd name="T5" fmla="*/ 9 h 9"/>
                <a:gd name="T6" fmla="*/ 0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17" y="9"/>
                  </a:lnTo>
                  <a:lnTo>
                    <a:pt x="9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8" name="Freeform 240"/>
            <p:cNvSpPr>
              <a:spLocks/>
            </p:cNvSpPr>
            <p:nvPr/>
          </p:nvSpPr>
          <p:spPr bwMode="auto">
            <a:xfrm>
              <a:off x="3839" y="3163"/>
              <a:ext cx="16" cy="9"/>
            </a:xfrm>
            <a:custGeom>
              <a:avLst/>
              <a:gdLst>
                <a:gd name="T0" fmla="*/ 8 w 16"/>
                <a:gd name="T1" fmla="*/ 0 h 9"/>
                <a:gd name="T2" fmla="*/ 16 w 16"/>
                <a:gd name="T3" fmla="*/ 9 h 9"/>
                <a:gd name="T4" fmla="*/ 0 w 16"/>
                <a:gd name="T5" fmla="*/ 9 h 9"/>
                <a:gd name="T6" fmla="*/ 0 w 16"/>
                <a:gd name="T7" fmla="*/ 0 h 9"/>
                <a:gd name="T8" fmla="*/ 8 w 16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9"/>
                <a:gd name="T17" fmla="*/ 16 w 1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9">
                  <a:moveTo>
                    <a:pt x="8" y="0"/>
                  </a:moveTo>
                  <a:lnTo>
                    <a:pt x="16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9" name="Rectangle 241"/>
            <p:cNvSpPr>
              <a:spLocks noChangeArrowheads="1"/>
            </p:cNvSpPr>
            <p:nvPr/>
          </p:nvSpPr>
          <p:spPr bwMode="auto">
            <a:xfrm>
              <a:off x="3864" y="3163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70" name="Freeform 242"/>
            <p:cNvSpPr>
              <a:spLocks/>
            </p:cNvSpPr>
            <p:nvPr/>
          </p:nvSpPr>
          <p:spPr bwMode="auto">
            <a:xfrm>
              <a:off x="3881" y="3155"/>
              <a:ext cx="16" cy="17"/>
            </a:xfrm>
            <a:custGeom>
              <a:avLst/>
              <a:gdLst>
                <a:gd name="T0" fmla="*/ 16 w 16"/>
                <a:gd name="T1" fmla="*/ 0 h 17"/>
                <a:gd name="T2" fmla="*/ 16 w 16"/>
                <a:gd name="T3" fmla="*/ 17 h 17"/>
                <a:gd name="T4" fmla="*/ 8 w 16"/>
                <a:gd name="T5" fmla="*/ 17 h 17"/>
                <a:gd name="T6" fmla="*/ 0 w 16"/>
                <a:gd name="T7" fmla="*/ 0 h 17"/>
                <a:gd name="T8" fmla="*/ 16 w 1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16" y="0"/>
                  </a:moveTo>
                  <a:lnTo>
                    <a:pt x="16" y="17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1" name="Freeform 243"/>
            <p:cNvSpPr>
              <a:spLocks/>
            </p:cNvSpPr>
            <p:nvPr/>
          </p:nvSpPr>
          <p:spPr bwMode="auto">
            <a:xfrm>
              <a:off x="3906" y="3155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8 h 17"/>
                <a:gd name="T4" fmla="*/ 0 w 17"/>
                <a:gd name="T5" fmla="*/ 17 h 17"/>
                <a:gd name="T6" fmla="*/ 0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2" name="Rectangle 244"/>
            <p:cNvSpPr>
              <a:spLocks noChangeArrowheads="1"/>
            </p:cNvSpPr>
            <p:nvPr/>
          </p:nvSpPr>
          <p:spPr bwMode="auto">
            <a:xfrm>
              <a:off x="3931" y="315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73" name="Freeform 245"/>
            <p:cNvSpPr>
              <a:spLocks/>
            </p:cNvSpPr>
            <p:nvPr/>
          </p:nvSpPr>
          <p:spPr bwMode="auto">
            <a:xfrm>
              <a:off x="3948" y="3155"/>
              <a:ext cx="16" cy="8"/>
            </a:xfrm>
            <a:custGeom>
              <a:avLst/>
              <a:gdLst>
                <a:gd name="T0" fmla="*/ 16 w 16"/>
                <a:gd name="T1" fmla="*/ 0 h 8"/>
                <a:gd name="T2" fmla="*/ 16 w 16"/>
                <a:gd name="T3" fmla="*/ 8 h 8"/>
                <a:gd name="T4" fmla="*/ 8 w 16"/>
                <a:gd name="T5" fmla="*/ 8 h 8"/>
                <a:gd name="T6" fmla="*/ 0 w 16"/>
                <a:gd name="T7" fmla="*/ 0 h 8"/>
                <a:gd name="T8" fmla="*/ 16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16" y="0"/>
                  </a:moveTo>
                  <a:lnTo>
                    <a:pt x="16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4" name="Freeform 246"/>
            <p:cNvSpPr>
              <a:spLocks/>
            </p:cNvSpPr>
            <p:nvPr/>
          </p:nvSpPr>
          <p:spPr bwMode="auto">
            <a:xfrm>
              <a:off x="3973" y="3155"/>
              <a:ext cx="17" cy="8"/>
            </a:xfrm>
            <a:custGeom>
              <a:avLst/>
              <a:gdLst>
                <a:gd name="T0" fmla="*/ 8 w 17"/>
                <a:gd name="T1" fmla="*/ 0 h 8"/>
                <a:gd name="T2" fmla="*/ 17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8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8" y="0"/>
                  </a:moveTo>
                  <a:lnTo>
                    <a:pt x="17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5" name="Freeform 247"/>
            <p:cNvSpPr>
              <a:spLocks/>
            </p:cNvSpPr>
            <p:nvPr/>
          </p:nvSpPr>
          <p:spPr bwMode="auto">
            <a:xfrm>
              <a:off x="3998" y="3146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17 h 17"/>
                <a:gd name="T6" fmla="*/ 0 w 8"/>
                <a:gd name="T7" fmla="*/ 9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6" name="Freeform 248"/>
            <p:cNvSpPr>
              <a:spLocks/>
            </p:cNvSpPr>
            <p:nvPr/>
          </p:nvSpPr>
          <p:spPr bwMode="auto">
            <a:xfrm>
              <a:off x="4015" y="3146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8 w 17"/>
                <a:gd name="T5" fmla="*/ 17 h 17"/>
                <a:gd name="T6" fmla="*/ 0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7" name="Freeform 249"/>
            <p:cNvSpPr>
              <a:spLocks/>
            </p:cNvSpPr>
            <p:nvPr/>
          </p:nvSpPr>
          <p:spPr bwMode="auto">
            <a:xfrm>
              <a:off x="4040" y="3146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9 h 17"/>
                <a:gd name="T4" fmla="*/ 0 w 17"/>
                <a:gd name="T5" fmla="*/ 17 h 17"/>
                <a:gd name="T6" fmla="*/ 0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8" name="Rectangle 250"/>
            <p:cNvSpPr>
              <a:spLocks noChangeArrowheads="1"/>
            </p:cNvSpPr>
            <p:nvPr/>
          </p:nvSpPr>
          <p:spPr bwMode="auto">
            <a:xfrm>
              <a:off x="4065" y="314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79" name="Freeform 251"/>
            <p:cNvSpPr>
              <a:spLocks/>
            </p:cNvSpPr>
            <p:nvPr/>
          </p:nvSpPr>
          <p:spPr bwMode="auto">
            <a:xfrm>
              <a:off x="4082" y="3146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0 h 9"/>
                <a:gd name="T4" fmla="*/ 0 w 17"/>
                <a:gd name="T5" fmla="*/ 0 h 9"/>
                <a:gd name="T6" fmla="*/ 8 w 17"/>
                <a:gd name="T7" fmla="*/ 9 h 9"/>
                <a:gd name="T8" fmla="*/ 17 w 17"/>
                <a:gd name="T9" fmla="*/ 9 h 9"/>
                <a:gd name="T10" fmla="*/ 17 w 17"/>
                <a:gd name="T11" fmla="*/ 9 h 9"/>
                <a:gd name="T12" fmla="*/ 17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7" y="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8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0" name="Freeform 252"/>
            <p:cNvSpPr>
              <a:spLocks/>
            </p:cNvSpPr>
            <p:nvPr/>
          </p:nvSpPr>
          <p:spPr bwMode="auto">
            <a:xfrm>
              <a:off x="4107" y="3146"/>
              <a:ext cx="17" cy="9"/>
            </a:xfrm>
            <a:custGeom>
              <a:avLst/>
              <a:gdLst>
                <a:gd name="T0" fmla="*/ 9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9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9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1" name="Rectangle 253"/>
            <p:cNvSpPr>
              <a:spLocks noChangeArrowheads="1"/>
            </p:cNvSpPr>
            <p:nvPr/>
          </p:nvSpPr>
          <p:spPr bwMode="auto">
            <a:xfrm>
              <a:off x="4132" y="314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82" name="Rectangle 254"/>
            <p:cNvSpPr>
              <a:spLocks noChangeArrowheads="1"/>
            </p:cNvSpPr>
            <p:nvPr/>
          </p:nvSpPr>
          <p:spPr bwMode="auto">
            <a:xfrm>
              <a:off x="4158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83" name="Rectangle 255"/>
            <p:cNvSpPr>
              <a:spLocks noChangeArrowheads="1"/>
            </p:cNvSpPr>
            <p:nvPr/>
          </p:nvSpPr>
          <p:spPr bwMode="auto">
            <a:xfrm>
              <a:off x="4174" y="3146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84" name="Rectangle 256"/>
            <p:cNvSpPr>
              <a:spLocks noChangeArrowheads="1"/>
            </p:cNvSpPr>
            <p:nvPr/>
          </p:nvSpPr>
          <p:spPr bwMode="auto">
            <a:xfrm>
              <a:off x="4200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85" name="Rectangle 257"/>
            <p:cNvSpPr>
              <a:spLocks noChangeArrowheads="1"/>
            </p:cNvSpPr>
            <p:nvPr/>
          </p:nvSpPr>
          <p:spPr bwMode="auto">
            <a:xfrm>
              <a:off x="4225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86" name="Rectangle 258"/>
            <p:cNvSpPr>
              <a:spLocks noChangeArrowheads="1"/>
            </p:cNvSpPr>
            <p:nvPr/>
          </p:nvSpPr>
          <p:spPr bwMode="auto">
            <a:xfrm>
              <a:off x="4241" y="3138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87" name="Rectangle 259"/>
            <p:cNvSpPr>
              <a:spLocks noChangeArrowheads="1"/>
            </p:cNvSpPr>
            <p:nvPr/>
          </p:nvSpPr>
          <p:spPr bwMode="auto">
            <a:xfrm>
              <a:off x="4267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88" name="Rectangle 260"/>
            <p:cNvSpPr>
              <a:spLocks noChangeArrowheads="1"/>
            </p:cNvSpPr>
            <p:nvPr/>
          </p:nvSpPr>
          <p:spPr bwMode="auto">
            <a:xfrm>
              <a:off x="4292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89" name="Freeform 261"/>
            <p:cNvSpPr>
              <a:spLocks/>
            </p:cNvSpPr>
            <p:nvPr/>
          </p:nvSpPr>
          <p:spPr bwMode="auto">
            <a:xfrm>
              <a:off x="4309" y="3138"/>
              <a:ext cx="16" cy="17"/>
            </a:xfrm>
            <a:custGeom>
              <a:avLst/>
              <a:gdLst>
                <a:gd name="T0" fmla="*/ 16 w 16"/>
                <a:gd name="T1" fmla="*/ 0 h 17"/>
                <a:gd name="T2" fmla="*/ 16 w 16"/>
                <a:gd name="T3" fmla="*/ 8 h 17"/>
                <a:gd name="T4" fmla="*/ 0 w 16"/>
                <a:gd name="T5" fmla="*/ 17 h 17"/>
                <a:gd name="T6" fmla="*/ 0 w 16"/>
                <a:gd name="T7" fmla="*/ 0 h 17"/>
                <a:gd name="T8" fmla="*/ 16 w 1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16" y="0"/>
                  </a:moveTo>
                  <a:lnTo>
                    <a:pt x="16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0" name="Rectangle 262"/>
            <p:cNvSpPr>
              <a:spLocks noChangeArrowheads="1"/>
            </p:cNvSpPr>
            <p:nvPr/>
          </p:nvSpPr>
          <p:spPr bwMode="auto">
            <a:xfrm>
              <a:off x="4334" y="3138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91" name="Rectangle 263"/>
            <p:cNvSpPr>
              <a:spLocks noChangeArrowheads="1"/>
            </p:cNvSpPr>
            <p:nvPr/>
          </p:nvSpPr>
          <p:spPr bwMode="auto">
            <a:xfrm>
              <a:off x="4359" y="3138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92" name="Rectangle 264"/>
            <p:cNvSpPr>
              <a:spLocks noChangeArrowheads="1"/>
            </p:cNvSpPr>
            <p:nvPr/>
          </p:nvSpPr>
          <p:spPr bwMode="auto">
            <a:xfrm>
              <a:off x="4376" y="3138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93" name="Rectangle 265"/>
            <p:cNvSpPr>
              <a:spLocks noChangeArrowheads="1"/>
            </p:cNvSpPr>
            <p:nvPr/>
          </p:nvSpPr>
          <p:spPr bwMode="auto">
            <a:xfrm>
              <a:off x="4401" y="3138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94" name="Freeform 266"/>
            <p:cNvSpPr>
              <a:spLocks/>
            </p:cNvSpPr>
            <p:nvPr/>
          </p:nvSpPr>
          <p:spPr bwMode="auto">
            <a:xfrm>
              <a:off x="4426" y="3138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8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5" name="Rectangle 267"/>
            <p:cNvSpPr>
              <a:spLocks noChangeArrowheads="1"/>
            </p:cNvSpPr>
            <p:nvPr/>
          </p:nvSpPr>
          <p:spPr bwMode="auto">
            <a:xfrm>
              <a:off x="4443" y="3138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96" name="Rectangle 268"/>
            <p:cNvSpPr>
              <a:spLocks noChangeArrowheads="1"/>
            </p:cNvSpPr>
            <p:nvPr/>
          </p:nvSpPr>
          <p:spPr bwMode="auto">
            <a:xfrm>
              <a:off x="4468" y="3138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97" name="Rectangle 269"/>
            <p:cNvSpPr>
              <a:spLocks noChangeArrowheads="1"/>
            </p:cNvSpPr>
            <p:nvPr/>
          </p:nvSpPr>
          <p:spPr bwMode="auto">
            <a:xfrm>
              <a:off x="4493" y="3138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98" name="Rectangle 270"/>
            <p:cNvSpPr>
              <a:spLocks noChangeArrowheads="1"/>
            </p:cNvSpPr>
            <p:nvPr/>
          </p:nvSpPr>
          <p:spPr bwMode="auto">
            <a:xfrm>
              <a:off x="4510" y="3138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799" name="Rectangle 271"/>
            <p:cNvSpPr>
              <a:spLocks noChangeArrowheads="1"/>
            </p:cNvSpPr>
            <p:nvPr/>
          </p:nvSpPr>
          <p:spPr bwMode="auto">
            <a:xfrm>
              <a:off x="4535" y="3138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00" name="Freeform 272"/>
            <p:cNvSpPr>
              <a:spLocks/>
            </p:cNvSpPr>
            <p:nvPr/>
          </p:nvSpPr>
          <p:spPr bwMode="auto">
            <a:xfrm>
              <a:off x="4560" y="3138"/>
              <a:ext cx="9" cy="17"/>
            </a:xfrm>
            <a:custGeom>
              <a:avLst/>
              <a:gdLst>
                <a:gd name="T0" fmla="*/ 9 w 9"/>
                <a:gd name="T1" fmla="*/ 8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8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1" name="Rectangle 273"/>
            <p:cNvSpPr>
              <a:spLocks noChangeArrowheads="1"/>
            </p:cNvSpPr>
            <p:nvPr/>
          </p:nvSpPr>
          <p:spPr bwMode="auto">
            <a:xfrm>
              <a:off x="4577" y="3146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02" name="Rectangle 274"/>
            <p:cNvSpPr>
              <a:spLocks noChangeArrowheads="1"/>
            </p:cNvSpPr>
            <p:nvPr/>
          </p:nvSpPr>
          <p:spPr bwMode="auto">
            <a:xfrm>
              <a:off x="4602" y="314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03" name="Rectangle 275"/>
            <p:cNvSpPr>
              <a:spLocks noChangeArrowheads="1"/>
            </p:cNvSpPr>
            <p:nvPr/>
          </p:nvSpPr>
          <p:spPr bwMode="auto">
            <a:xfrm>
              <a:off x="4628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04" name="Freeform 276"/>
            <p:cNvSpPr>
              <a:spLocks/>
            </p:cNvSpPr>
            <p:nvPr/>
          </p:nvSpPr>
          <p:spPr bwMode="auto">
            <a:xfrm>
              <a:off x="4644" y="3146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9 w 17"/>
                <a:gd name="T3" fmla="*/ 0 h 9"/>
                <a:gd name="T4" fmla="*/ 0 w 17"/>
                <a:gd name="T5" fmla="*/ 0 h 9"/>
                <a:gd name="T6" fmla="*/ 0 w 17"/>
                <a:gd name="T7" fmla="*/ 9 h 9"/>
                <a:gd name="T8" fmla="*/ 9 w 17"/>
                <a:gd name="T9" fmla="*/ 9 h 9"/>
                <a:gd name="T10" fmla="*/ 17 w 17"/>
                <a:gd name="T11" fmla="*/ 9 h 9"/>
                <a:gd name="T12" fmla="*/ 17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7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5" name="Rectangle 277"/>
            <p:cNvSpPr>
              <a:spLocks noChangeArrowheads="1"/>
            </p:cNvSpPr>
            <p:nvPr/>
          </p:nvSpPr>
          <p:spPr bwMode="auto">
            <a:xfrm>
              <a:off x="4670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06" name="Rectangle 278"/>
            <p:cNvSpPr>
              <a:spLocks noChangeArrowheads="1"/>
            </p:cNvSpPr>
            <p:nvPr/>
          </p:nvSpPr>
          <p:spPr bwMode="auto">
            <a:xfrm>
              <a:off x="4695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07" name="Rectangle 279"/>
            <p:cNvSpPr>
              <a:spLocks noChangeArrowheads="1"/>
            </p:cNvSpPr>
            <p:nvPr/>
          </p:nvSpPr>
          <p:spPr bwMode="auto">
            <a:xfrm>
              <a:off x="4712" y="3146"/>
              <a:ext cx="16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08" name="Rectangle 280"/>
            <p:cNvSpPr>
              <a:spLocks noChangeArrowheads="1"/>
            </p:cNvSpPr>
            <p:nvPr/>
          </p:nvSpPr>
          <p:spPr bwMode="auto">
            <a:xfrm>
              <a:off x="4737" y="3146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09" name="Rectangle 281"/>
            <p:cNvSpPr>
              <a:spLocks noChangeArrowheads="1"/>
            </p:cNvSpPr>
            <p:nvPr/>
          </p:nvSpPr>
          <p:spPr bwMode="auto">
            <a:xfrm>
              <a:off x="4762" y="315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10" name="Rectangle 282"/>
            <p:cNvSpPr>
              <a:spLocks noChangeArrowheads="1"/>
            </p:cNvSpPr>
            <p:nvPr/>
          </p:nvSpPr>
          <p:spPr bwMode="auto">
            <a:xfrm>
              <a:off x="4779" y="3155"/>
              <a:ext cx="16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11" name="Rectangle 283"/>
            <p:cNvSpPr>
              <a:spLocks noChangeArrowheads="1"/>
            </p:cNvSpPr>
            <p:nvPr/>
          </p:nvSpPr>
          <p:spPr bwMode="auto">
            <a:xfrm>
              <a:off x="4804" y="315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12" name="Freeform 284"/>
            <p:cNvSpPr>
              <a:spLocks/>
            </p:cNvSpPr>
            <p:nvPr/>
          </p:nvSpPr>
          <p:spPr bwMode="auto">
            <a:xfrm>
              <a:off x="4829" y="3155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8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3" name="Rectangle 285"/>
            <p:cNvSpPr>
              <a:spLocks noChangeArrowheads="1"/>
            </p:cNvSpPr>
            <p:nvPr/>
          </p:nvSpPr>
          <p:spPr bwMode="auto">
            <a:xfrm>
              <a:off x="4846" y="3155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14" name="Freeform 286"/>
            <p:cNvSpPr>
              <a:spLocks/>
            </p:cNvSpPr>
            <p:nvPr/>
          </p:nvSpPr>
          <p:spPr bwMode="auto">
            <a:xfrm>
              <a:off x="4871" y="3155"/>
              <a:ext cx="8" cy="17"/>
            </a:xfrm>
            <a:custGeom>
              <a:avLst/>
              <a:gdLst>
                <a:gd name="T0" fmla="*/ 8 w 8"/>
                <a:gd name="T1" fmla="*/ 8 h 17"/>
                <a:gd name="T2" fmla="*/ 8 w 8"/>
                <a:gd name="T3" fmla="*/ 17 h 17"/>
                <a:gd name="T4" fmla="*/ 0 w 8"/>
                <a:gd name="T5" fmla="*/ 17 h 17"/>
                <a:gd name="T6" fmla="*/ 0 w 8"/>
                <a:gd name="T7" fmla="*/ 0 h 17"/>
                <a:gd name="T8" fmla="*/ 8 w 8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8"/>
                  </a:moveTo>
                  <a:lnTo>
                    <a:pt x="8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5" name="Rectangle 287"/>
            <p:cNvSpPr>
              <a:spLocks noChangeArrowheads="1"/>
            </p:cNvSpPr>
            <p:nvPr/>
          </p:nvSpPr>
          <p:spPr bwMode="auto">
            <a:xfrm>
              <a:off x="4896" y="3163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16" name="Freeform 288"/>
            <p:cNvSpPr>
              <a:spLocks/>
            </p:cNvSpPr>
            <p:nvPr/>
          </p:nvSpPr>
          <p:spPr bwMode="auto">
            <a:xfrm>
              <a:off x="4913" y="3163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8 w 17"/>
                <a:gd name="T3" fmla="*/ 0 h 9"/>
                <a:gd name="T4" fmla="*/ 0 w 17"/>
                <a:gd name="T5" fmla="*/ 0 h 9"/>
                <a:gd name="T6" fmla="*/ 0 w 17"/>
                <a:gd name="T7" fmla="*/ 9 h 9"/>
                <a:gd name="T8" fmla="*/ 8 w 17"/>
                <a:gd name="T9" fmla="*/ 9 h 9"/>
                <a:gd name="T10" fmla="*/ 17 w 17"/>
                <a:gd name="T11" fmla="*/ 9 h 9"/>
                <a:gd name="T12" fmla="*/ 17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7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8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7" name="Freeform 289"/>
            <p:cNvSpPr>
              <a:spLocks/>
            </p:cNvSpPr>
            <p:nvPr/>
          </p:nvSpPr>
          <p:spPr bwMode="auto">
            <a:xfrm>
              <a:off x="4938" y="3163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9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8" name="Freeform 290"/>
            <p:cNvSpPr>
              <a:spLocks/>
            </p:cNvSpPr>
            <p:nvPr/>
          </p:nvSpPr>
          <p:spPr bwMode="auto">
            <a:xfrm>
              <a:off x="4963" y="3163"/>
              <a:ext cx="9" cy="17"/>
            </a:xfrm>
            <a:custGeom>
              <a:avLst/>
              <a:gdLst>
                <a:gd name="T0" fmla="*/ 9 w 9"/>
                <a:gd name="T1" fmla="*/ 9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9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9" name="Freeform 291"/>
            <p:cNvSpPr>
              <a:spLocks/>
            </p:cNvSpPr>
            <p:nvPr/>
          </p:nvSpPr>
          <p:spPr bwMode="auto">
            <a:xfrm>
              <a:off x="4980" y="3172"/>
              <a:ext cx="17" cy="8"/>
            </a:xfrm>
            <a:custGeom>
              <a:avLst/>
              <a:gdLst>
                <a:gd name="T0" fmla="*/ 17 w 17"/>
                <a:gd name="T1" fmla="*/ 0 h 8"/>
                <a:gd name="T2" fmla="*/ 9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17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0"/>
                  </a:move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20" name="Rectangle 292"/>
            <p:cNvSpPr>
              <a:spLocks noChangeArrowheads="1"/>
            </p:cNvSpPr>
            <p:nvPr/>
          </p:nvSpPr>
          <p:spPr bwMode="auto">
            <a:xfrm>
              <a:off x="5005" y="3172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21" name="Freeform 293"/>
            <p:cNvSpPr>
              <a:spLocks/>
            </p:cNvSpPr>
            <p:nvPr/>
          </p:nvSpPr>
          <p:spPr bwMode="auto">
            <a:xfrm>
              <a:off x="5022" y="3172"/>
              <a:ext cx="17" cy="16"/>
            </a:xfrm>
            <a:custGeom>
              <a:avLst/>
              <a:gdLst>
                <a:gd name="T0" fmla="*/ 17 w 17"/>
                <a:gd name="T1" fmla="*/ 0 h 16"/>
                <a:gd name="T2" fmla="*/ 17 w 17"/>
                <a:gd name="T3" fmla="*/ 16 h 16"/>
                <a:gd name="T4" fmla="*/ 0 w 17"/>
                <a:gd name="T5" fmla="*/ 16 h 16"/>
                <a:gd name="T6" fmla="*/ 9 w 17"/>
                <a:gd name="T7" fmla="*/ 0 h 16"/>
                <a:gd name="T8" fmla="*/ 17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7" y="0"/>
                  </a:moveTo>
                  <a:lnTo>
                    <a:pt x="17" y="16"/>
                  </a:lnTo>
                  <a:lnTo>
                    <a:pt x="0" y="16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22" name="Freeform 294"/>
            <p:cNvSpPr>
              <a:spLocks/>
            </p:cNvSpPr>
            <p:nvPr/>
          </p:nvSpPr>
          <p:spPr bwMode="auto">
            <a:xfrm>
              <a:off x="5047" y="3180"/>
              <a:ext cx="17" cy="8"/>
            </a:xfrm>
            <a:custGeom>
              <a:avLst/>
              <a:gdLst>
                <a:gd name="T0" fmla="*/ 17 w 17"/>
                <a:gd name="T1" fmla="*/ 0 h 8"/>
                <a:gd name="T2" fmla="*/ 9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17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0"/>
                  </a:move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23" name="Rectangle 295"/>
            <p:cNvSpPr>
              <a:spLocks noChangeArrowheads="1"/>
            </p:cNvSpPr>
            <p:nvPr/>
          </p:nvSpPr>
          <p:spPr bwMode="auto">
            <a:xfrm>
              <a:off x="5072" y="3180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24" name="Freeform 296"/>
            <p:cNvSpPr>
              <a:spLocks/>
            </p:cNvSpPr>
            <p:nvPr/>
          </p:nvSpPr>
          <p:spPr bwMode="auto">
            <a:xfrm>
              <a:off x="5089" y="3180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9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25" name="Freeform 297"/>
            <p:cNvSpPr>
              <a:spLocks/>
            </p:cNvSpPr>
            <p:nvPr/>
          </p:nvSpPr>
          <p:spPr bwMode="auto">
            <a:xfrm>
              <a:off x="5114" y="3188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9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26" name="Rectangle 298"/>
            <p:cNvSpPr>
              <a:spLocks noChangeArrowheads="1"/>
            </p:cNvSpPr>
            <p:nvPr/>
          </p:nvSpPr>
          <p:spPr bwMode="auto">
            <a:xfrm>
              <a:off x="5140" y="3188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27" name="Freeform 299"/>
            <p:cNvSpPr>
              <a:spLocks/>
            </p:cNvSpPr>
            <p:nvPr/>
          </p:nvSpPr>
          <p:spPr bwMode="auto">
            <a:xfrm>
              <a:off x="5156" y="3188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9 w 17"/>
                <a:gd name="T3" fmla="*/ 0 h 17"/>
                <a:gd name="T4" fmla="*/ 9 w 17"/>
                <a:gd name="T5" fmla="*/ 0 h 17"/>
                <a:gd name="T6" fmla="*/ 0 w 17"/>
                <a:gd name="T7" fmla="*/ 17 h 17"/>
                <a:gd name="T8" fmla="*/ 9 w 17"/>
                <a:gd name="T9" fmla="*/ 17 h 17"/>
                <a:gd name="T10" fmla="*/ 17 w 17"/>
                <a:gd name="T11" fmla="*/ 17 h 17"/>
                <a:gd name="T12" fmla="*/ 17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7" y="0"/>
                  </a:moveTo>
                  <a:lnTo>
                    <a:pt x="9" y="0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17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28" name="Rectangle 300"/>
            <p:cNvSpPr>
              <a:spLocks noChangeArrowheads="1"/>
            </p:cNvSpPr>
            <p:nvPr/>
          </p:nvSpPr>
          <p:spPr bwMode="auto">
            <a:xfrm>
              <a:off x="5182" y="3197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29" name="Freeform 301"/>
            <p:cNvSpPr>
              <a:spLocks/>
            </p:cNvSpPr>
            <p:nvPr/>
          </p:nvSpPr>
          <p:spPr bwMode="auto">
            <a:xfrm>
              <a:off x="5207" y="3197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8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30" name="Rectangle 302"/>
            <p:cNvSpPr>
              <a:spLocks noChangeArrowheads="1"/>
            </p:cNvSpPr>
            <p:nvPr/>
          </p:nvSpPr>
          <p:spPr bwMode="auto">
            <a:xfrm>
              <a:off x="5224" y="3205"/>
              <a:ext cx="16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31" name="Freeform 303"/>
            <p:cNvSpPr>
              <a:spLocks/>
            </p:cNvSpPr>
            <p:nvPr/>
          </p:nvSpPr>
          <p:spPr bwMode="auto">
            <a:xfrm>
              <a:off x="5249" y="3205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9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32" name="Freeform 304"/>
            <p:cNvSpPr>
              <a:spLocks/>
            </p:cNvSpPr>
            <p:nvPr/>
          </p:nvSpPr>
          <p:spPr bwMode="auto">
            <a:xfrm>
              <a:off x="5266" y="3214"/>
              <a:ext cx="16" cy="8"/>
            </a:xfrm>
            <a:custGeom>
              <a:avLst/>
              <a:gdLst>
                <a:gd name="T0" fmla="*/ 16 w 16"/>
                <a:gd name="T1" fmla="*/ 0 h 8"/>
                <a:gd name="T2" fmla="*/ 16 w 16"/>
                <a:gd name="T3" fmla="*/ 8 h 8"/>
                <a:gd name="T4" fmla="*/ 0 w 16"/>
                <a:gd name="T5" fmla="*/ 8 h 8"/>
                <a:gd name="T6" fmla="*/ 8 w 16"/>
                <a:gd name="T7" fmla="*/ 0 h 8"/>
                <a:gd name="T8" fmla="*/ 16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16" y="0"/>
                  </a:moveTo>
                  <a:lnTo>
                    <a:pt x="16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33" name="Freeform 305"/>
            <p:cNvSpPr>
              <a:spLocks/>
            </p:cNvSpPr>
            <p:nvPr/>
          </p:nvSpPr>
          <p:spPr bwMode="auto">
            <a:xfrm>
              <a:off x="5291" y="3214"/>
              <a:ext cx="17" cy="16"/>
            </a:xfrm>
            <a:custGeom>
              <a:avLst/>
              <a:gdLst>
                <a:gd name="T0" fmla="*/ 17 w 17"/>
                <a:gd name="T1" fmla="*/ 0 h 16"/>
                <a:gd name="T2" fmla="*/ 8 w 17"/>
                <a:gd name="T3" fmla="*/ 16 h 16"/>
                <a:gd name="T4" fmla="*/ 0 w 17"/>
                <a:gd name="T5" fmla="*/ 8 h 16"/>
                <a:gd name="T6" fmla="*/ 0 w 17"/>
                <a:gd name="T7" fmla="*/ 0 h 16"/>
                <a:gd name="T8" fmla="*/ 17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7" y="0"/>
                  </a:move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34" name="Rectangle 306"/>
            <p:cNvSpPr>
              <a:spLocks noChangeArrowheads="1"/>
            </p:cNvSpPr>
            <p:nvPr/>
          </p:nvSpPr>
          <p:spPr bwMode="auto">
            <a:xfrm>
              <a:off x="5316" y="3222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35" name="Freeform 307"/>
            <p:cNvSpPr>
              <a:spLocks/>
            </p:cNvSpPr>
            <p:nvPr/>
          </p:nvSpPr>
          <p:spPr bwMode="auto">
            <a:xfrm>
              <a:off x="5333" y="3222"/>
              <a:ext cx="16" cy="17"/>
            </a:xfrm>
            <a:custGeom>
              <a:avLst/>
              <a:gdLst>
                <a:gd name="T0" fmla="*/ 16 w 16"/>
                <a:gd name="T1" fmla="*/ 0 h 17"/>
                <a:gd name="T2" fmla="*/ 16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16" y="0"/>
                  </a:moveTo>
                  <a:lnTo>
                    <a:pt x="16" y="17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36" name="Rectangle 308"/>
            <p:cNvSpPr>
              <a:spLocks noChangeArrowheads="1"/>
            </p:cNvSpPr>
            <p:nvPr/>
          </p:nvSpPr>
          <p:spPr bwMode="auto">
            <a:xfrm>
              <a:off x="5358" y="3230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37" name="Rectangle 309"/>
            <p:cNvSpPr>
              <a:spLocks noChangeArrowheads="1"/>
            </p:cNvSpPr>
            <p:nvPr/>
          </p:nvSpPr>
          <p:spPr bwMode="auto">
            <a:xfrm>
              <a:off x="5383" y="3230"/>
              <a:ext cx="1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2838" name="Freeform 310"/>
            <p:cNvSpPr>
              <a:spLocks/>
            </p:cNvSpPr>
            <p:nvPr/>
          </p:nvSpPr>
          <p:spPr bwMode="auto">
            <a:xfrm>
              <a:off x="3301" y="2702"/>
              <a:ext cx="378" cy="184"/>
            </a:xfrm>
            <a:custGeom>
              <a:avLst/>
              <a:gdLst>
                <a:gd name="T0" fmla="*/ 2147483647 w 45"/>
                <a:gd name="T1" fmla="*/ 2147483647 h 22"/>
                <a:gd name="T2" fmla="*/ 2147483647 w 45"/>
                <a:gd name="T3" fmla="*/ 2147483647 h 22"/>
                <a:gd name="T4" fmla="*/ 2147483647 w 45"/>
                <a:gd name="T5" fmla="*/ 2147483647 h 22"/>
                <a:gd name="T6" fmla="*/ 2147483647 w 45"/>
                <a:gd name="T7" fmla="*/ 0 h 22"/>
                <a:gd name="T8" fmla="*/ 2147483647 w 45"/>
                <a:gd name="T9" fmla="*/ 2147483647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22"/>
                <a:gd name="T17" fmla="*/ 45 w 45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22">
                  <a:moveTo>
                    <a:pt x="2" y="6"/>
                  </a:moveTo>
                  <a:lnTo>
                    <a:pt x="6" y="22"/>
                  </a:lnTo>
                  <a:lnTo>
                    <a:pt x="45" y="17"/>
                  </a:lnTo>
                  <a:lnTo>
                    <a:pt x="43" y="0"/>
                  </a:lnTo>
                  <a:cubicBezTo>
                    <a:pt x="21" y="2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A3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39" name="Freeform 311"/>
            <p:cNvSpPr>
              <a:spLocks noEditPoints="1"/>
            </p:cNvSpPr>
            <p:nvPr/>
          </p:nvSpPr>
          <p:spPr bwMode="auto">
            <a:xfrm>
              <a:off x="3318" y="2693"/>
              <a:ext cx="361" cy="202"/>
            </a:xfrm>
            <a:custGeom>
              <a:avLst/>
              <a:gdLst>
                <a:gd name="T0" fmla="*/ 2147483647 w 43"/>
                <a:gd name="T1" fmla="*/ 2147483647 h 24"/>
                <a:gd name="T2" fmla="*/ 2147483647 w 43"/>
                <a:gd name="T3" fmla="*/ 2147483647 h 24"/>
                <a:gd name="T4" fmla="*/ 2147483647 w 43"/>
                <a:gd name="T5" fmla="*/ 2147483647 h 24"/>
                <a:gd name="T6" fmla="*/ 0 w 43"/>
                <a:gd name="T7" fmla="*/ 2147483647 h 24"/>
                <a:gd name="T8" fmla="*/ 2147483647 w 43"/>
                <a:gd name="T9" fmla="*/ 2147483647 h 24"/>
                <a:gd name="T10" fmla="*/ 2147483647 w 43"/>
                <a:gd name="T11" fmla="*/ 2147483647 h 24"/>
                <a:gd name="T12" fmla="*/ 2147483647 w 43"/>
                <a:gd name="T13" fmla="*/ 2147483647 h 24"/>
                <a:gd name="T14" fmla="*/ 2147483647 w 43"/>
                <a:gd name="T15" fmla="*/ 2147483647 h 24"/>
                <a:gd name="T16" fmla="*/ 2147483647 w 43"/>
                <a:gd name="T17" fmla="*/ 2147483647 h 24"/>
                <a:gd name="T18" fmla="*/ 2147483647 w 43"/>
                <a:gd name="T19" fmla="*/ 2147483647 h 24"/>
                <a:gd name="T20" fmla="*/ 2147483647 w 43"/>
                <a:gd name="T21" fmla="*/ 2147483647 h 24"/>
                <a:gd name="T22" fmla="*/ 2147483647 w 43"/>
                <a:gd name="T23" fmla="*/ 2147483647 h 24"/>
                <a:gd name="T24" fmla="*/ 2147483647 w 43"/>
                <a:gd name="T25" fmla="*/ 2147483647 h 24"/>
                <a:gd name="T26" fmla="*/ 2147483647 w 43"/>
                <a:gd name="T27" fmla="*/ 2147483647 h 24"/>
                <a:gd name="T28" fmla="*/ 2147483647 w 43"/>
                <a:gd name="T29" fmla="*/ 2147483647 h 24"/>
                <a:gd name="T30" fmla="*/ 2147483647 w 43"/>
                <a:gd name="T31" fmla="*/ 2147483647 h 24"/>
                <a:gd name="T32" fmla="*/ 2147483647 w 43"/>
                <a:gd name="T33" fmla="*/ 2147483647 h 24"/>
                <a:gd name="T34" fmla="*/ 2147483647 w 43"/>
                <a:gd name="T35" fmla="*/ 2147483647 h 24"/>
                <a:gd name="T36" fmla="*/ 2147483647 w 43"/>
                <a:gd name="T37" fmla="*/ 2147483647 h 24"/>
                <a:gd name="T38" fmla="*/ 2147483647 w 43"/>
                <a:gd name="T39" fmla="*/ 2147483647 h 24"/>
                <a:gd name="T40" fmla="*/ 2147483647 w 43"/>
                <a:gd name="T41" fmla="*/ 2147483647 h 24"/>
                <a:gd name="T42" fmla="*/ 2147483647 w 43"/>
                <a:gd name="T43" fmla="*/ 2147483647 h 24"/>
                <a:gd name="T44" fmla="*/ 2147483647 w 43"/>
                <a:gd name="T45" fmla="*/ 2147483647 h 24"/>
                <a:gd name="T46" fmla="*/ 2147483647 w 43"/>
                <a:gd name="T47" fmla="*/ 2147483647 h 24"/>
                <a:gd name="T48" fmla="*/ 2147483647 w 43"/>
                <a:gd name="T49" fmla="*/ 0 h 24"/>
                <a:gd name="T50" fmla="*/ 2147483647 w 43"/>
                <a:gd name="T51" fmla="*/ 0 h 24"/>
                <a:gd name="T52" fmla="*/ 2147483647 w 43"/>
                <a:gd name="T53" fmla="*/ 2147483647 h 24"/>
                <a:gd name="T54" fmla="*/ 2147483647 w 43"/>
                <a:gd name="T55" fmla="*/ 2147483647 h 24"/>
                <a:gd name="T56" fmla="*/ 2147483647 w 43"/>
                <a:gd name="T57" fmla="*/ 0 h 24"/>
                <a:gd name="T58" fmla="*/ 2147483647 w 43"/>
                <a:gd name="T59" fmla="*/ 2147483647 h 24"/>
                <a:gd name="T60" fmla="*/ 2147483647 w 43"/>
                <a:gd name="T61" fmla="*/ 2147483647 h 24"/>
                <a:gd name="T62" fmla="*/ 0 w 43"/>
                <a:gd name="T63" fmla="*/ 2147483647 h 24"/>
                <a:gd name="T64" fmla="*/ 2147483647 w 43"/>
                <a:gd name="T65" fmla="*/ 0 h 24"/>
                <a:gd name="T66" fmla="*/ 2147483647 w 43"/>
                <a:gd name="T67" fmla="*/ 2147483647 h 24"/>
                <a:gd name="T68" fmla="*/ 2147483647 w 43"/>
                <a:gd name="T69" fmla="*/ 2147483647 h 24"/>
                <a:gd name="T70" fmla="*/ 2147483647 w 43"/>
                <a:gd name="T71" fmla="*/ 2147483647 h 24"/>
                <a:gd name="T72" fmla="*/ 0 w 43"/>
                <a:gd name="T73" fmla="*/ 2147483647 h 24"/>
                <a:gd name="T74" fmla="*/ 2147483647 w 43"/>
                <a:gd name="T75" fmla="*/ 2147483647 h 24"/>
                <a:gd name="T76" fmla="*/ 2147483647 w 43"/>
                <a:gd name="T77" fmla="*/ 2147483647 h 24"/>
                <a:gd name="T78" fmla="*/ 2147483647 w 43"/>
                <a:gd name="T79" fmla="*/ 2147483647 h 24"/>
                <a:gd name="T80" fmla="*/ 0 w 43"/>
                <a:gd name="T81" fmla="*/ 2147483647 h 24"/>
                <a:gd name="T82" fmla="*/ 0 w 43"/>
                <a:gd name="T83" fmla="*/ 2147483647 h 24"/>
                <a:gd name="T84" fmla="*/ 2147483647 w 43"/>
                <a:gd name="T85" fmla="*/ 2147483647 h 24"/>
                <a:gd name="T86" fmla="*/ 2147483647 w 43"/>
                <a:gd name="T87" fmla="*/ 2147483647 h 24"/>
                <a:gd name="T88" fmla="*/ 2147483647 w 43"/>
                <a:gd name="T89" fmla="*/ 2147483647 h 24"/>
                <a:gd name="T90" fmla="*/ 2147483647 w 43"/>
                <a:gd name="T91" fmla="*/ 2147483647 h 24"/>
                <a:gd name="T92" fmla="*/ 0 w 43"/>
                <a:gd name="T93" fmla="*/ 2147483647 h 24"/>
                <a:gd name="T94" fmla="*/ 2147483647 w 43"/>
                <a:gd name="T95" fmla="*/ 2147483647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3"/>
                <a:gd name="T145" fmla="*/ 0 h 24"/>
                <a:gd name="T146" fmla="*/ 43 w 43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3" h="24">
                  <a:moveTo>
                    <a:pt x="1" y="7"/>
                  </a:moveTo>
                  <a:lnTo>
                    <a:pt x="4" y="23"/>
                  </a:lnTo>
                  <a:lnTo>
                    <a:pt x="3" y="24"/>
                  </a:lnTo>
                  <a:lnTo>
                    <a:pt x="0" y="7"/>
                  </a:lnTo>
                  <a:lnTo>
                    <a:pt x="1" y="7"/>
                  </a:lnTo>
                  <a:close/>
                  <a:moveTo>
                    <a:pt x="4" y="24"/>
                  </a:moveTo>
                  <a:lnTo>
                    <a:pt x="3" y="24"/>
                  </a:lnTo>
                  <a:lnTo>
                    <a:pt x="4" y="23"/>
                  </a:lnTo>
                  <a:lnTo>
                    <a:pt x="4" y="24"/>
                  </a:lnTo>
                  <a:close/>
                  <a:moveTo>
                    <a:pt x="3" y="23"/>
                  </a:moveTo>
                  <a:lnTo>
                    <a:pt x="42" y="18"/>
                  </a:lnTo>
                  <a:lnTo>
                    <a:pt x="43" y="19"/>
                  </a:lnTo>
                  <a:lnTo>
                    <a:pt x="4" y="24"/>
                  </a:lnTo>
                  <a:lnTo>
                    <a:pt x="3" y="23"/>
                  </a:lnTo>
                  <a:close/>
                  <a:moveTo>
                    <a:pt x="43" y="18"/>
                  </a:moveTo>
                  <a:lnTo>
                    <a:pt x="43" y="19"/>
                  </a:lnTo>
                  <a:lnTo>
                    <a:pt x="43" y="18"/>
                  </a:lnTo>
                  <a:close/>
                  <a:moveTo>
                    <a:pt x="42" y="18"/>
                  </a:moveTo>
                  <a:lnTo>
                    <a:pt x="40" y="1"/>
                  </a:lnTo>
                  <a:lnTo>
                    <a:pt x="41" y="1"/>
                  </a:lnTo>
                  <a:lnTo>
                    <a:pt x="43" y="18"/>
                  </a:lnTo>
                  <a:lnTo>
                    <a:pt x="42" y="18"/>
                  </a:lnTo>
                  <a:close/>
                  <a:moveTo>
                    <a:pt x="41" y="0"/>
                  </a:moveTo>
                  <a:lnTo>
                    <a:pt x="41" y="0"/>
                  </a:lnTo>
                  <a:lnTo>
                    <a:pt x="41" y="1"/>
                  </a:lnTo>
                  <a:lnTo>
                    <a:pt x="41" y="0"/>
                  </a:lnTo>
                  <a:close/>
                  <a:moveTo>
                    <a:pt x="41" y="1"/>
                  </a:moveTo>
                  <a:cubicBezTo>
                    <a:pt x="21" y="4"/>
                    <a:pt x="1" y="6"/>
                    <a:pt x="1" y="7"/>
                  </a:cubicBezTo>
                  <a:lnTo>
                    <a:pt x="0" y="7"/>
                  </a:lnTo>
                  <a:cubicBezTo>
                    <a:pt x="0" y="6"/>
                    <a:pt x="20" y="2"/>
                    <a:pt x="41" y="0"/>
                  </a:cubicBezTo>
                  <a:lnTo>
                    <a:pt x="41" y="1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1" y="7"/>
                  </a:lnTo>
                  <a:close/>
                  <a:moveTo>
                    <a:pt x="1" y="7"/>
                  </a:moveTo>
                  <a:cubicBezTo>
                    <a:pt x="1" y="7"/>
                    <a:pt x="1" y="6"/>
                    <a:pt x="1" y="6"/>
                  </a:cubicBezTo>
                  <a:lnTo>
                    <a:pt x="0" y="7"/>
                  </a:lnTo>
                  <a:cubicBezTo>
                    <a:pt x="0" y="7"/>
                    <a:pt x="0" y="7"/>
                    <a:pt x="0" y="7"/>
                  </a:cubicBezTo>
                  <a:lnTo>
                    <a:pt x="1" y="7"/>
                  </a:lnTo>
                  <a:close/>
                  <a:moveTo>
                    <a:pt x="1" y="6"/>
                  </a:moveTo>
                  <a:lnTo>
                    <a:pt x="1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0" name="Freeform 312"/>
            <p:cNvSpPr>
              <a:spLocks/>
            </p:cNvSpPr>
            <p:nvPr/>
          </p:nvSpPr>
          <p:spPr bwMode="auto">
            <a:xfrm>
              <a:off x="3335" y="2836"/>
              <a:ext cx="59" cy="50"/>
            </a:xfrm>
            <a:custGeom>
              <a:avLst/>
              <a:gdLst>
                <a:gd name="T0" fmla="*/ 2147483647 w 7"/>
                <a:gd name="T1" fmla="*/ 0 h 6"/>
                <a:gd name="T2" fmla="*/ 2147483647 w 7"/>
                <a:gd name="T3" fmla="*/ 2147483647 h 6"/>
                <a:gd name="T4" fmla="*/ 2147483647 w 7"/>
                <a:gd name="T5" fmla="*/ 2147483647 h 6"/>
                <a:gd name="T6" fmla="*/ 0 w 7"/>
                <a:gd name="T7" fmla="*/ 2147483647 h 6"/>
                <a:gd name="T8" fmla="*/ 2147483647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1" y="0"/>
                  </a:moveTo>
                  <a:lnTo>
                    <a:pt x="7" y="5"/>
                  </a:lnTo>
                  <a:lnTo>
                    <a:pt x="6" y="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1" name="Freeform 313"/>
            <p:cNvSpPr>
              <a:spLocks/>
            </p:cNvSpPr>
            <p:nvPr/>
          </p:nvSpPr>
          <p:spPr bwMode="auto">
            <a:xfrm>
              <a:off x="3327" y="2786"/>
              <a:ext cx="109" cy="100"/>
            </a:xfrm>
            <a:custGeom>
              <a:avLst/>
              <a:gdLst>
                <a:gd name="T0" fmla="*/ 2147483647 w 13"/>
                <a:gd name="T1" fmla="*/ 0 h 12"/>
                <a:gd name="T2" fmla="*/ 2147483647 w 13"/>
                <a:gd name="T3" fmla="*/ 2147483647 h 12"/>
                <a:gd name="T4" fmla="*/ 2147483647 w 13"/>
                <a:gd name="T5" fmla="*/ 2147483647 h 12"/>
                <a:gd name="T6" fmla="*/ 0 w 13"/>
                <a:gd name="T7" fmla="*/ 2147483647 h 12"/>
                <a:gd name="T8" fmla="*/ 2147483647 w 13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1" y="0"/>
                  </a:moveTo>
                  <a:lnTo>
                    <a:pt x="13" y="11"/>
                  </a:lnTo>
                  <a:lnTo>
                    <a:pt x="12" y="1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2" name="Freeform 314"/>
            <p:cNvSpPr>
              <a:spLocks/>
            </p:cNvSpPr>
            <p:nvPr/>
          </p:nvSpPr>
          <p:spPr bwMode="auto">
            <a:xfrm>
              <a:off x="3318" y="2744"/>
              <a:ext cx="151" cy="134"/>
            </a:xfrm>
            <a:custGeom>
              <a:avLst/>
              <a:gdLst>
                <a:gd name="T0" fmla="*/ 2147483647 w 18"/>
                <a:gd name="T1" fmla="*/ 0 h 16"/>
                <a:gd name="T2" fmla="*/ 2147483647 w 18"/>
                <a:gd name="T3" fmla="*/ 2147483647 h 16"/>
                <a:gd name="T4" fmla="*/ 2147483647 w 18"/>
                <a:gd name="T5" fmla="*/ 2147483647 h 16"/>
                <a:gd name="T6" fmla="*/ 0 w 18"/>
                <a:gd name="T7" fmla="*/ 2147483647 h 16"/>
                <a:gd name="T8" fmla="*/ 2147483647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1" y="0"/>
                  </a:moveTo>
                  <a:lnTo>
                    <a:pt x="18" y="15"/>
                  </a:lnTo>
                  <a:lnTo>
                    <a:pt x="17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3" name="Freeform 315"/>
            <p:cNvSpPr>
              <a:spLocks/>
            </p:cNvSpPr>
            <p:nvPr/>
          </p:nvSpPr>
          <p:spPr bwMode="auto">
            <a:xfrm>
              <a:off x="3352" y="2735"/>
              <a:ext cx="159" cy="143"/>
            </a:xfrm>
            <a:custGeom>
              <a:avLst/>
              <a:gdLst>
                <a:gd name="T0" fmla="*/ 2147483647 w 19"/>
                <a:gd name="T1" fmla="*/ 0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0 w 19"/>
                <a:gd name="T7" fmla="*/ 2147483647 h 17"/>
                <a:gd name="T8" fmla="*/ 2147483647 w 1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1" y="0"/>
                  </a:moveTo>
                  <a:lnTo>
                    <a:pt x="19" y="16"/>
                  </a:lnTo>
                  <a:lnTo>
                    <a:pt x="18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4" name="Freeform 316"/>
            <p:cNvSpPr>
              <a:spLocks/>
            </p:cNvSpPr>
            <p:nvPr/>
          </p:nvSpPr>
          <p:spPr bwMode="auto">
            <a:xfrm>
              <a:off x="3394" y="2735"/>
              <a:ext cx="151" cy="134"/>
            </a:xfrm>
            <a:custGeom>
              <a:avLst/>
              <a:gdLst>
                <a:gd name="T0" fmla="*/ 2147483647 w 18"/>
                <a:gd name="T1" fmla="*/ 0 h 16"/>
                <a:gd name="T2" fmla="*/ 2147483647 w 18"/>
                <a:gd name="T3" fmla="*/ 2147483647 h 16"/>
                <a:gd name="T4" fmla="*/ 2147483647 w 18"/>
                <a:gd name="T5" fmla="*/ 2147483647 h 16"/>
                <a:gd name="T6" fmla="*/ 0 w 18"/>
                <a:gd name="T7" fmla="*/ 2147483647 h 16"/>
                <a:gd name="T8" fmla="*/ 2147483647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1" y="0"/>
                  </a:moveTo>
                  <a:lnTo>
                    <a:pt x="18" y="15"/>
                  </a:lnTo>
                  <a:lnTo>
                    <a:pt x="17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5" name="Freeform 317"/>
            <p:cNvSpPr>
              <a:spLocks/>
            </p:cNvSpPr>
            <p:nvPr/>
          </p:nvSpPr>
          <p:spPr bwMode="auto">
            <a:xfrm>
              <a:off x="3427" y="2727"/>
              <a:ext cx="160" cy="134"/>
            </a:xfrm>
            <a:custGeom>
              <a:avLst/>
              <a:gdLst>
                <a:gd name="T0" fmla="*/ 2147483647 w 19"/>
                <a:gd name="T1" fmla="*/ 0 h 16"/>
                <a:gd name="T2" fmla="*/ 2147483647 w 19"/>
                <a:gd name="T3" fmla="*/ 2147483647 h 16"/>
                <a:gd name="T4" fmla="*/ 2147483647 w 19"/>
                <a:gd name="T5" fmla="*/ 2147483647 h 16"/>
                <a:gd name="T6" fmla="*/ 0 w 19"/>
                <a:gd name="T7" fmla="*/ 2147483647 h 16"/>
                <a:gd name="T8" fmla="*/ 2147483647 w 19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6"/>
                <a:gd name="T17" fmla="*/ 19 w 19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6">
                  <a:moveTo>
                    <a:pt x="1" y="0"/>
                  </a:moveTo>
                  <a:lnTo>
                    <a:pt x="19" y="15"/>
                  </a:lnTo>
                  <a:lnTo>
                    <a:pt x="18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6" name="Freeform 318"/>
            <p:cNvSpPr>
              <a:spLocks/>
            </p:cNvSpPr>
            <p:nvPr/>
          </p:nvSpPr>
          <p:spPr bwMode="auto">
            <a:xfrm>
              <a:off x="3469" y="2718"/>
              <a:ext cx="151" cy="143"/>
            </a:xfrm>
            <a:custGeom>
              <a:avLst/>
              <a:gdLst>
                <a:gd name="T0" fmla="*/ 0 w 18"/>
                <a:gd name="T1" fmla="*/ 0 h 17"/>
                <a:gd name="T2" fmla="*/ 2147483647 w 18"/>
                <a:gd name="T3" fmla="*/ 2147483647 h 17"/>
                <a:gd name="T4" fmla="*/ 2147483647 w 18"/>
                <a:gd name="T5" fmla="*/ 2147483647 h 17"/>
                <a:gd name="T6" fmla="*/ 0 w 18"/>
                <a:gd name="T7" fmla="*/ 2147483647 h 17"/>
                <a:gd name="T8" fmla="*/ 0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0" y="0"/>
                  </a:moveTo>
                  <a:lnTo>
                    <a:pt x="18" y="16"/>
                  </a:lnTo>
                  <a:lnTo>
                    <a:pt x="17" y="1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7" name="Freeform 319"/>
            <p:cNvSpPr>
              <a:spLocks/>
            </p:cNvSpPr>
            <p:nvPr/>
          </p:nvSpPr>
          <p:spPr bwMode="auto">
            <a:xfrm>
              <a:off x="3503" y="2710"/>
              <a:ext cx="159" cy="143"/>
            </a:xfrm>
            <a:custGeom>
              <a:avLst/>
              <a:gdLst>
                <a:gd name="T0" fmla="*/ 2147483647 w 19"/>
                <a:gd name="T1" fmla="*/ 0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0 w 19"/>
                <a:gd name="T7" fmla="*/ 2147483647 h 17"/>
                <a:gd name="T8" fmla="*/ 2147483647 w 1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1" y="0"/>
                  </a:moveTo>
                  <a:lnTo>
                    <a:pt x="19" y="16"/>
                  </a:lnTo>
                  <a:lnTo>
                    <a:pt x="18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8" name="Freeform 320"/>
            <p:cNvSpPr>
              <a:spLocks/>
            </p:cNvSpPr>
            <p:nvPr/>
          </p:nvSpPr>
          <p:spPr bwMode="auto">
            <a:xfrm>
              <a:off x="3545" y="2710"/>
              <a:ext cx="134" cy="126"/>
            </a:xfrm>
            <a:custGeom>
              <a:avLst/>
              <a:gdLst>
                <a:gd name="T0" fmla="*/ 2147483647 w 16"/>
                <a:gd name="T1" fmla="*/ 0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0 w 16"/>
                <a:gd name="T7" fmla="*/ 2147483647 h 15"/>
                <a:gd name="T8" fmla="*/ 2147483647 w 1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5"/>
                <a:gd name="T17" fmla="*/ 16 w 1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5">
                  <a:moveTo>
                    <a:pt x="1" y="0"/>
                  </a:moveTo>
                  <a:lnTo>
                    <a:pt x="16" y="14"/>
                  </a:lnTo>
                  <a:lnTo>
                    <a:pt x="15" y="1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49" name="Freeform 321"/>
            <p:cNvSpPr>
              <a:spLocks/>
            </p:cNvSpPr>
            <p:nvPr/>
          </p:nvSpPr>
          <p:spPr bwMode="auto">
            <a:xfrm>
              <a:off x="3578" y="2710"/>
              <a:ext cx="93" cy="76"/>
            </a:xfrm>
            <a:custGeom>
              <a:avLst/>
              <a:gdLst>
                <a:gd name="T0" fmla="*/ 2147483647 w 11"/>
                <a:gd name="T1" fmla="*/ 0 h 9"/>
                <a:gd name="T2" fmla="*/ 2147483647 w 11"/>
                <a:gd name="T3" fmla="*/ 2147483647 h 9"/>
                <a:gd name="T4" fmla="*/ 2147483647 w 11"/>
                <a:gd name="T5" fmla="*/ 2147483647 h 9"/>
                <a:gd name="T6" fmla="*/ 0 w 11"/>
                <a:gd name="T7" fmla="*/ 2147483647 h 9"/>
                <a:gd name="T8" fmla="*/ 2147483647 w 1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9"/>
                <a:gd name="T17" fmla="*/ 11 w 1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9">
                  <a:moveTo>
                    <a:pt x="1" y="0"/>
                  </a:moveTo>
                  <a:lnTo>
                    <a:pt x="11" y="8"/>
                  </a:lnTo>
                  <a:lnTo>
                    <a:pt x="10" y="9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0" name="Freeform 322"/>
            <p:cNvSpPr>
              <a:spLocks/>
            </p:cNvSpPr>
            <p:nvPr/>
          </p:nvSpPr>
          <p:spPr bwMode="auto">
            <a:xfrm>
              <a:off x="4611" y="3297"/>
              <a:ext cx="117" cy="59"/>
            </a:xfrm>
            <a:custGeom>
              <a:avLst/>
              <a:gdLst>
                <a:gd name="T0" fmla="*/ 2147483647 w 14"/>
                <a:gd name="T1" fmla="*/ 2147483647 h 7"/>
                <a:gd name="T2" fmla="*/ 2147483647 w 14"/>
                <a:gd name="T3" fmla="*/ 2147483647 h 7"/>
                <a:gd name="T4" fmla="*/ 2147483647 w 14"/>
                <a:gd name="T5" fmla="*/ 2147483647 h 7"/>
                <a:gd name="T6" fmla="*/ 2147483647 w 14"/>
                <a:gd name="T7" fmla="*/ 2147483647 h 7"/>
                <a:gd name="T8" fmla="*/ 2147483647 w 14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7"/>
                <a:gd name="T17" fmla="*/ 14 w 1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7">
                  <a:moveTo>
                    <a:pt x="9" y="2"/>
                  </a:moveTo>
                  <a:cubicBezTo>
                    <a:pt x="5" y="0"/>
                    <a:pt x="3" y="3"/>
                    <a:pt x="2" y="5"/>
                  </a:cubicBezTo>
                  <a:cubicBezTo>
                    <a:pt x="0" y="7"/>
                    <a:pt x="7" y="6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4" y="5"/>
                    <a:pt x="9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1" name="Freeform 323"/>
            <p:cNvSpPr>
              <a:spLocks noEditPoints="1"/>
            </p:cNvSpPr>
            <p:nvPr/>
          </p:nvSpPr>
          <p:spPr bwMode="auto">
            <a:xfrm>
              <a:off x="4619" y="3306"/>
              <a:ext cx="93" cy="59"/>
            </a:xfrm>
            <a:custGeom>
              <a:avLst/>
              <a:gdLst>
                <a:gd name="T0" fmla="*/ 2147483647 w 11"/>
                <a:gd name="T1" fmla="*/ 2147483647 h 7"/>
                <a:gd name="T2" fmla="*/ 2147483647 w 11"/>
                <a:gd name="T3" fmla="*/ 2147483647 h 7"/>
                <a:gd name="T4" fmla="*/ 2147483647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2147483647 h 7"/>
                <a:gd name="T12" fmla="*/ 2147483647 w 11"/>
                <a:gd name="T13" fmla="*/ 2147483647 h 7"/>
                <a:gd name="T14" fmla="*/ 0 w 11"/>
                <a:gd name="T15" fmla="*/ 2147483647 h 7"/>
                <a:gd name="T16" fmla="*/ 2147483647 w 11"/>
                <a:gd name="T17" fmla="*/ 2147483647 h 7"/>
                <a:gd name="T18" fmla="*/ 2147483647 w 11"/>
                <a:gd name="T19" fmla="*/ 2147483647 h 7"/>
                <a:gd name="T20" fmla="*/ 2147483647 w 11"/>
                <a:gd name="T21" fmla="*/ 2147483647 h 7"/>
                <a:gd name="T22" fmla="*/ 2147483647 w 11"/>
                <a:gd name="T23" fmla="*/ 2147483647 h 7"/>
                <a:gd name="T24" fmla="*/ 0 w 11"/>
                <a:gd name="T25" fmla="*/ 2147483647 h 7"/>
                <a:gd name="T26" fmla="*/ 0 w 11"/>
                <a:gd name="T27" fmla="*/ 2147483647 h 7"/>
                <a:gd name="T28" fmla="*/ 2147483647 w 11"/>
                <a:gd name="T29" fmla="*/ 2147483647 h 7"/>
                <a:gd name="T30" fmla="*/ 2147483647 w 11"/>
                <a:gd name="T31" fmla="*/ 2147483647 h 7"/>
                <a:gd name="T32" fmla="*/ 2147483647 w 11"/>
                <a:gd name="T33" fmla="*/ 2147483647 h 7"/>
                <a:gd name="T34" fmla="*/ 2147483647 w 11"/>
                <a:gd name="T35" fmla="*/ 2147483647 h 7"/>
                <a:gd name="T36" fmla="*/ 0 w 11"/>
                <a:gd name="T37" fmla="*/ 2147483647 h 7"/>
                <a:gd name="T38" fmla="*/ 2147483647 w 11"/>
                <a:gd name="T39" fmla="*/ 2147483647 h 7"/>
                <a:gd name="T40" fmla="*/ 2147483647 w 11"/>
                <a:gd name="T41" fmla="*/ 2147483647 h 7"/>
                <a:gd name="T42" fmla="*/ 2147483647 w 11"/>
                <a:gd name="T43" fmla="*/ 2147483647 h 7"/>
                <a:gd name="T44" fmla="*/ 2147483647 w 11"/>
                <a:gd name="T45" fmla="*/ 2147483647 h 7"/>
                <a:gd name="T46" fmla="*/ 2147483647 w 11"/>
                <a:gd name="T47" fmla="*/ 2147483647 h 7"/>
                <a:gd name="T48" fmla="*/ 2147483647 w 11"/>
                <a:gd name="T49" fmla="*/ 2147483647 h 7"/>
                <a:gd name="T50" fmla="*/ 2147483647 w 11"/>
                <a:gd name="T51" fmla="*/ 2147483647 h 7"/>
                <a:gd name="T52" fmla="*/ 2147483647 w 11"/>
                <a:gd name="T53" fmla="*/ 2147483647 h 7"/>
                <a:gd name="T54" fmla="*/ 2147483647 w 11"/>
                <a:gd name="T55" fmla="*/ 2147483647 h 7"/>
                <a:gd name="T56" fmla="*/ 2147483647 w 11"/>
                <a:gd name="T57" fmla="*/ 2147483647 h 7"/>
                <a:gd name="T58" fmla="*/ 2147483647 w 11"/>
                <a:gd name="T59" fmla="*/ 2147483647 h 7"/>
                <a:gd name="T60" fmla="*/ 2147483647 w 11"/>
                <a:gd name="T61" fmla="*/ 2147483647 h 7"/>
                <a:gd name="T62" fmla="*/ 2147483647 w 11"/>
                <a:gd name="T63" fmla="*/ 2147483647 h 7"/>
                <a:gd name="T64" fmla="*/ 2147483647 w 11"/>
                <a:gd name="T65" fmla="*/ 2147483647 h 7"/>
                <a:gd name="T66" fmla="*/ 2147483647 w 11"/>
                <a:gd name="T67" fmla="*/ 2147483647 h 7"/>
                <a:gd name="T68" fmla="*/ 2147483647 w 11"/>
                <a:gd name="T69" fmla="*/ 2147483647 h 7"/>
                <a:gd name="T70" fmla="*/ 2147483647 w 11"/>
                <a:gd name="T71" fmla="*/ 2147483647 h 7"/>
                <a:gd name="T72" fmla="*/ 2147483647 w 11"/>
                <a:gd name="T73" fmla="*/ 2147483647 h 7"/>
                <a:gd name="T74" fmla="*/ 2147483647 w 11"/>
                <a:gd name="T75" fmla="*/ 2147483647 h 7"/>
                <a:gd name="T76" fmla="*/ 2147483647 w 11"/>
                <a:gd name="T77" fmla="*/ 2147483647 h 7"/>
                <a:gd name="T78" fmla="*/ 2147483647 w 11"/>
                <a:gd name="T79" fmla="*/ 2147483647 h 7"/>
                <a:gd name="T80" fmla="*/ 2147483647 w 11"/>
                <a:gd name="T81" fmla="*/ 2147483647 h 7"/>
                <a:gd name="T82" fmla="*/ 2147483647 w 11"/>
                <a:gd name="T83" fmla="*/ 2147483647 h 7"/>
                <a:gd name="T84" fmla="*/ 2147483647 w 11"/>
                <a:gd name="T85" fmla="*/ 2147483647 h 7"/>
                <a:gd name="T86" fmla="*/ 2147483647 w 11"/>
                <a:gd name="T87" fmla="*/ 2147483647 h 7"/>
                <a:gd name="T88" fmla="*/ 2147483647 w 11"/>
                <a:gd name="T89" fmla="*/ 2147483647 h 7"/>
                <a:gd name="T90" fmla="*/ 2147483647 w 11"/>
                <a:gd name="T91" fmla="*/ 2147483647 h 7"/>
                <a:gd name="T92" fmla="*/ 2147483647 w 11"/>
                <a:gd name="T93" fmla="*/ 2147483647 h 7"/>
                <a:gd name="T94" fmla="*/ 2147483647 w 11"/>
                <a:gd name="T95" fmla="*/ 2147483647 h 7"/>
                <a:gd name="T96" fmla="*/ 2147483647 w 11"/>
                <a:gd name="T97" fmla="*/ 2147483647 h 7"/>
                <a:gd name="T98" fmla="*/ 2147483647 w 11"/>
                <a:gd name="T99" fmla="*/ 2147483647 h 7"/>
                <a:gd name="T100" fmla="*/ 2147483647 w 11"/>
                <a:gd name="T101" fmla="*/ 2147483647 h 7"/>
                <a:gd name="T102" fmla="*/ 2147483647 w 11"/>
                <a:gd name="T103" fmla="*/ 2147483647 h 7"/>
                <a:gd name="T104" fmla="*/ 2147483647 w 11"/>
                <a:gd name="T105" fmla="*/ 2147483647 h 7"/>
                <a:gd name="T106" fmla="*/ 2147483647 w 11"/>
                <a:gd name="T107" fmla="*/ 2147483647 h 7"/>
                <a:gd name="T108" fmla="*/ 2147483647 w 11"/>
                <a:gd name="T109" fmla="*/ 2147483647 h 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"/>
                <a:gd name="T166" fmla="*/ 0 h 7"/>
                <a:gd name="T167" fmla="*/ 11 w 11"/>
                <a:gd name="T168" fmla="*/ 7 h 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" h="7">
                  <a:moveTo>
                    <a:pt x="8" y="2"/>
                  </a:moveTo>
                  <a:cubicBezTo>
                    <a:pt x="6" y="1"/>
                    <a:pt x="5" y="1"/>
                    <a:pt x="4" y="2"/>
                  </a:cubicBezTo>
                  <a:lnTo>
                    <a:pt x="3" y="1"/>
                  </a:lnTo>
                  <a:cubicBezTo>
                    <a:pt x="4" y="0"/>
                    <a:pt x="6" y="0"/>
                    <a:pt x="9" y="1"/>
                  </a:cubicBezTo>
                  <a:lnTo>
                    <a:pt x="8" y="2"/>
                  </a:lnTo>
                  <a:close/>
                  <a:moveTo>
                    <a:pt x="4" y="2"/>
                  </a:moveTo>
                  <a:cubicBezTo>
                    <a:pt x="3" y="2"/>
                    <a:pt x="2" y="3"/>
                    <a:pt x="1" y="4"/>
                  </a:cubicBezTo>
                  <a:lnTo>
                    <a:pt x="0" y="4"/>
                  </a:lnTo>
                  <a:cubicBezTo>
                    <a:pt x="1" y="3"/>
                    <a:pt x="2" y="1"/>
                    <a:pt x="3" y="1"/>
                  </a:cubicBezTo>
                  <a:lnTo>
                    <a:pt x="4" y="2"/>
                  </a:lnTo>
                  <a:close/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lnTo>
                    <a:pt x="0" y="5"/>
                  </a:lnTo>
                  <a:cubicBezTo>
                    <a:pt x="0" y="5"/>
                    <a:pt x="0" y="4"/>
                    <a:pt x="0" y="4"/>
                  </a:cubicBezTo>
                  <a:lnTo>
                    <a:pt x="1" y="4"/>
                  </a:lnTo>
                  <a:close/>
                  <a:moveTo>
                    <a:pt x="1" y="4"/>
                  </a:moveTo>
                  <a:cubicBezTo>
                    <a:pt x="2" y="5"/>
                    <a:pt x="4" y="5"/>
                    <a:pt x="5" y="5"/>
                  </a:cubicBezTo>
                  <a:lnTo>
                    <a:pt x="5" y="6"/>
                  </a:lnTo>
                  <a:cubicBezTo>
                    <a:pt x="3" y="6"/>
                    <a:pt x="1" y="6"/>
                    <a:pt x="0" y="5"/>
                  </a:cubicBezTo>
                  <a:lnTo>
                    <a:pt x="1" y="4"/>
                  </a:lnTo>
                  <a:close/>
                  <a:moveTo>
                    <a:pt x="5" y="5"/>
                  </a:moveTo>
                  <a:cubicBezTo>
                    <a:pt x="6" y="5"/>
                    <a:pt x="7" y="5"/>
                    <a:pt x="7" y="5"/>
                  </a:cubicBezTo>
                  <a:lnTo>
                    <a:pt x="7" y="6"/>
                  </a:lnTo>
                  <a:cubicBezTo>
                    <a:pt x="7" y="6"/>
                    <a:pt x="6" y="6"/>
                    <a:pt x="5" y="6"/>
                  </a:cubicBezTo>
                  <a:lnTo>
                    <a:pt x="5" y="5"/>
                  </a:lnTo>
                  <a:close/>
                  <a:moveTo>
                    <a:pt x="7" y="5"/>
                  </a:moveTo>
                  <a:cubicBezTo>
                    <a:pt x="9" y="5"/>
                    <a:pt x="9" y="5"/>
                    <a:pt x="9" y="5"/>
                  </a:cubicBezTo>
                  <a:lnTo>
                    <a:pt x="10" y="6"/>
                  </a:lnTo>
                  <a:cubicBezTo>
                    <a:pt x="10" y="6"/>
                    <a:pt x="9" y="7"/>
                    <a:pt x="7" y="6"/>
                  </a:cubicBezTo>
                  <a:lnTo>
                    <a:pt x="7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5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lnTo>
                    <a:pt x="10" y="6"/>
                  </a:lnTo>
                  <a:cubicBezTo>
                    <a:pt x="10" y="6"/>
                    <a:pt x="9" y="6"/>
                    <a:pt x="9" y="6"/>
                  </a:cubicBez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lnTo>
                    <a:pt x="11" y="5"/>
                  </a:lnTo>
                  <a:cubicBezTo>
                    <a:pt x="11" y="6"/>
                    <a:pt x="11" y="6"/>
                    <a:pt x="10" y="6"/>
                  </a:cubicBez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4"/>
                    <a:pt x="10" y="4"/>
                    <a:pt x="10" y="4"/>
                  </a:cubicBezTo>
                  <a:lnTo>
                    <a:pt x="11" y="4"/>
                  </a:lnTo>
                  <a:cubicBezTo>
                    <a:pt x="11" y="5"/>
                    <a:pt x="11" y="5"/>
                    <a:pt x="11" y="5"/>
                  </a:cubicBezTo>
                  <a:lnTo>
                    <a:pt x="10" y="5"/>
                  </a:lnTo>
                  <a:close/>
                  <a:moveTo>
                    <a:pt x="10" y="4"/>
                  </a:moveTo>
                  <a:cubicBezTo>
                    <a:pt x="10" y="4"/>
                    <a:pt x="9" y="3"/>
                    <a:pt x="8" y="2"/>
                  </a:cubicBezTo>
                  <a:lnTo>
                    <a:pt x="9" y="1"/>
                  </a:lnTo>
                  <a:cubicBezTo>
                    <a:pt x="11" y="2"/>
                    <a:pt x="11" y="3"/>
                    <a:pt x="11" y="4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2" name="Freeform 324"/>
            <p:cNvSpPr>
              <a:spLocks/>
            </p:cNvSpPr>
            <p:nvPr/>
          </p:nvSpPr>
          <p:spPr bwMode="auto">
            <a:xfrm>
              <a:off x="4762" y="3214"/>
              <a:ext cx="101" cy="67"/>
            </a:xfrm>
            <a:custGeom>
              <a:avLst/>
              <a:gdLst>
                <a:gd name="T0" fmla="*/ 2147483647 w 12"/>
                <a:gd name="T1" fmla="*/ 2147483647 h 8"/>
                <a:gd name="T2" fmla="*/ 2147483647 w 12"/>
                <a:gd name="T3" fmla="*/ 2147483647 h 8"/>
                <a:gd name="T4" fmla="*/ 2147483647 w 12"/>
                <a:gd name="T5" fmla="*/ 2147483647 h 8"/>
                <a:gd name="T6" fmla="*/ 2147483647 w 12"/>
                <a:gd name="T7" fmla="*/ 2147483647 h 8"/>
                <a:gd name="T8" fmla="*/ 2147483647 w 12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8"/>
                <a:gd name="T17" fmla="*/ 12 w 1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8">
                  <a:moveTo>
                    <a:pt x="2" y="2"/>
                  </a:moveTo>
                  <a:cubicBezTo>
                    <a:pt x="4" y="0"/>
                    <a:pt x="9" y="2"/>
                    <a:pt x="10" y="4"/>
                  </a:cubicBezTo>
                  <a:cubicBezTo>
                    <a:pt x="12" y="5"/>
                    <a:pt x="11" y="8"/>
                    <a:pt x="11" y="8"/>
                  </a:cubicBezTo>
                  <a:cubicBezTo>
                    <a:pt x="11" y="8"/>
                    <a:pt x="6" y="7"/>
                    <a:pt x="4" y="5"/>
                  </a:cubicBezTo>
                  <a:cubicBezTo>
                    <a:pt x="3" y="3"/>
                    <a:pt x="0" y="3"/>
                    <a:pt x="2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3" name="Freeform 325"/>
            <p:cNvSpPr>
              <a:spLocks noEditPoints="1"/>
            </p:cNvSpPr>
            <p:nvPr/>
          </p:nvSpPr>
          <p:spPr bwMode="auto">
            <a:xfrm>
              <a:off x="4770" y="3214"/>
              <a:ext cx="93" cy="75"/>
            </a:xfrm>
            <a:custGeom>
              <a:avLst/>
              <a:gdLst>
                <a:gd name="T0" fmla="*/ 2147483647 w 11"/>
                <a:gd name="T1" fmla="*/ 2147483647 h 9"/>
                <a:gd name="T2" fmla="*/ 2147483647 w 11"/>
                <a:gd name="T3" fmla="*/ 2147483647 h 9"/>
                <a:gd name="T4" fmla="*/ 2147483647 w 11"/>
                <a:gd name="T5" fmla="*/ 2147483647 h 9"/>
                <a:gd name="T6" fmla="*/ 2147483647 w 11"/>
                <a:gd name="T7" fmla="*/ 2147483647 h 9"/>
                <a:gd name="T8" fmla="*/ 2147483647 w 11"/>
                <a:gd name="T9" fmla="*/ 2147483647 h 9"/>
                <a:gd name="T10" fmla="*/ 2147483647 w 11"/>
                <a:gd name="T11" fmla="*/ 2147483647 h 9"/>
                <a:gd name="T12" fmla="*/ 2147483647 w 11"/>
                <a:gd name="T13" fmla="*/ 2147483647 h 9"/>
                <a:gd name="T14" fmla="*/ 2147483647 w 11"/>
                <a:gd name="T15" fmla="*/ 2147483647 h 9"/>
                <a:gd name="T16" fmla="*/ 2147483647 w 11"/>
                <a:gd name="T17" fmla="*/ 2147483647 h 9"/>
                <a:gd name="T18" fmla="*/ 2147483647 w 11"/>
                <a:gd name="T19" fmla="*/ 2147483647 h 9"/>
                <a:gd name="T20" fmla="*/ 2147483647 w 11"/>
                <a:gd name="T21" fmla="*/ 2147483647 h 9"/>
                <a:gd name="T22" fmla="*/ 2147483647 w 11"/>
                <a:gd name="T23" fmla="*/ 2147483647 h 9"/>
                <a:gd name="T24" fmla="*/ 2147483647 w 11"/>
                <a:gd name="T25" fmla="*/ 2147483647 h 9"/>
                <a:gd name="T26" fmla="*/ 2147483647 w 11"/>
                <a:gd name="T27" fmla="*/ 2147483647 h 9"/>
                <a:gd name="T28" fmla="*/ 2147483647 w 11"/>
                <a:gd name="T29" fmla="*/ 2147483647 h 9"/>
                <a:gd name="T30" fmla="*/ 2147483647 w 11"/>
                <a:gd name="T31" fmla="*/ 2147483647 h 9"/>
                <a:gd name="T32" fmla="*/ 2147483647 w 11"/>
                <a:gd name="T33" fmla="*/ 2147483647 h 9"/>
                <a:gd name="T34" fmla="*/ 2147483647 w 11"/>
                <a:gd name="T35" fmla="*/ 2147483647 h 9"/>
                <a:gd name="T36" fmla="*/ 2147483647 w 11"/>
                <a:gd name="T37" fmla="*/ 2147483647 h 9"/>
                <a:gd name="T38" fmla="*/ 2147483647 w 11"/>
                <a:gd name="T39" fmla="*/ 2147483647 h 9"/>
                <a:gd name="T40" fmla="*/ 2147483647 w 11"/>
                <a:gd name="T41" fmla="*/ 2147483647 h 9"/>
                <a:gd name="T42" fmla="*/ 2147483647 w 11"/>
                <a:gd name="T43" fmla="*/ 2147483647 h 9"/>
                <a:gd name="T44" fmla="*/ 2147483647 w 11"/>
                <a:gd name="T45" fmla="*/ 2147483647 h 9"/>
                <a:gd name="T46" fmla="*/ 2147483647 w 11"/>
                <a:gd name="T47" fmla="*/ 2147483647 h 9"/>
                <a:gd name="T48" fmla="*/ 2147483647 w 11"/>
                <a:gd name="T49" fmla="*/ 2147483647 h 9"/>
                <a:gd name="T50" fmla="*/ 2147483647 w 11"/>
                <a:gd name="T51" fmla="*/ 2147483647 h 9"/>
                <a:gd name="T52" fmla="*/ 2147483647 w 11"/>
                <a:gd name="T53" fmla="*/ 2147483647 h 9"/>
                <a:gd name="T54" fmla="*/ 2147483647 w 11"/>
                <a:gd name="T55" fmla="*/ 2147483647 h 9"/>
                <a:gd name="T56" fmla="*/ 2147483647 w 11"/>
                <a:gd name="T57" fmla="*/ 2147483647 h 9"/>
                <a:gd name="T58" fmla="*/ 2147483647 w 11"/>
                <a:gd name="T59" fmla="*/ 2147483647 h 9"/>
                <a:gd name="T60" fmla="*/ 0 w 11"/>
                <a:gd name="T61" fmla="*/ 2147483647 h 9"/>
                <a:gd name="T62" fmla="*/ 2147483647 w 11"/>
                <a:gd name="T63" fmla="*/ 2147483647 h 9"/>
                <a:gd name="T64" fmla="*/ 2147483647 w 11"/>
                <a:gd name="T65" fmla="*/ 2147483647 h 9"/>
                <a:gd name="T66" fmla="*/ 2147483647 w 11"/>
                <a:gd name="T67" fmla="*/ 2147483647 h 9"/>
                <a:gd name="T68" fmla="*/ 2147483647 w 11"/>
                <a:gd name="T69" fmla="*/ 2147483647 h 9"/>
                <a:gd name="T70" fmla="*/ 2147483647 w 11"/>
                <a:gd name="T71" fmla="*/ 2147483647 h 9"/>
                <a:gd name="T72" fmla="*/ 2147483647 w 11"/>
                <a:gd name="T73" fmla="*/ 2147483647 h 9"/>
                <a:gd name="T74" fmla="*/ 2147483647 w 11"/>
                <a:gd name="T75" fmla="*/ 2147483647 h 9"/>
                <a:gd name="T76" fmla="*/ 0 w 11"/>
                <a:gd name="T77" fmla="*/ 2147483647 h 9"/>
                <a:gd name="T78" fmla="*/ 2147483647 w 11"/>
                <a:gd name="T79" fmla="*/ 2147483647 h 9"/>
                <a:gd name="T80" fmla="*/ 2147483647 w 11"/>
                <a:gd name="T81" fmla="*/ 2147483647 h 9"/>
                <a:gd name="T82" fmla="*/ 2147483647 w 11"/>
                <a:gd name="T83" fmla="*/ 2147483647 h 9"/>
                <a:gd name="T84" fmla="*/ 0 w 11"/>
                <a:gd name="T85" fmla="*/ 2147483647 h 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"/>
                <a:gd name="T130" fmla="*/ 0 h 9"/>
                <a:gd name="T131" fmla="*/ 11 w 11"/>
                <a:gd name="T132" fmla="*/ 9 h 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" h="9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lnTo>
                    <a:pt x="5" y="2"/>
                  </a:lnTo>
                  <a:cubicBezTo>
                    <a:pt x="4" y="2"/>
                    <a:pt x="3" y="2"/>
                    <a:pt x="2" y="2"/>
                  </a:cubicBezTo>
                  <a:lnTo>
                    <a:pt x="1" y="1"/>
                  </a:lnTo>
                  <a:close/>
                  <a:moveTo>
                    <a:pt x="5" y="1"/>
                  </a:moveTo>
                  <a:cubicBezTo>
                    <a:pt x="7" y="1"/>
                    <a:pt x="9" y="2"/>
                    <a:pt x="10" y="3"/>
                  </a:cubicBezTo>
                  <a:lnTo>
                    <a:pt x="9" y="4"/>
                  </a:lnTo>
                  <a:cubicBezTo>
                    <a:pt x="8" y="3"/>
                    <a:pt x="7" y="2"/>
                    <a:pt x="5" y="2"/>
                  </a:cubicBezTo>
                  <a:lnTo>
                    <a:pt x="5" y="1"/>
                  </a:lnTo>
                  <a:close/>
                  <a:moveTo>
                    <a:pt x="10" y="3"/>
                  </a:moveTo>
                  <a:cubicBezTo>
                    <a:pt x="11" y="5"/>
                    <a:pt x="10" y="8"/>
                    <a:pt x="10" y="8"/>
                  </a:cubicBezTo>
                  <a:lnTo>
                    <a:pt x="9" y="8"/>
                  </a:lnTo>
                  <a:cubicBezTo>
                    <a:pt x="9" y="8"/>
                    <a:pt x="10" y="5"/>
                    <a:pt x="9" y="4"/>
                  </a:cubicBezTo>
                  <a:lnTo>
                    <a:pt x="10" y="3"/>
                  </a:lnTo>
                  <a:close/>
                  <a:moveTo>
                    <a:pt x="10" y="8"/>
                  </a:moveTo>
                  <a:lnTo>
                    <a:pt x="10" y="9"/>
                  </a:lnTo>
                  <a:lnTo>
                    <a:pt x="9" y="8"/>
                  </a:lnTo>
                  <a:lnTo>
                    <a:pt x="10" y="8"/>
                  </a:lnTo>
                  <a:close/>
                  <a:moveTo>
                    <a:pt x="9" y="8"/>
                  </a:moveTo>
                  <a:cubicBezTo>
                    <a:pt x="9" y="8"/>
                    <a:pt x="5" y="8"/>
                    <a:pt x="3" y="5"/>
                  </a:cubicBezTo>
                  <a:lnTo>
                    <a:pt x="4" y="4"/>
                  </a:lnTo>
                  <a:cubicBezTo>
                    <a:pt x="6" y="7"/>
                    <a:pt x="10" y="7"/>
                    <a:pt x="10" y="7"/>
                  </a:cubicBezTo>
                  <a:lnTo>
                    <a:pt x="9" y="8"/>
                  </a:lnTo>
                  <a:close/>
                  <a:moveTo>
                    <a:pt x="3" y="5"/>
                  </a:moveTo>
                  <a:cubicBezTo>
                    <a:pt x="2" y="4"/>
                    <a:pt x="2" y="4"/>
                    <a:pt x="1" y="4"/>
                  </a:cubicBezTo>
                  <a:lnTo>
                    <a:pt x="2" y="3"/>
                  </a:lnTo>
                  <a:cubicBezTo>
                    <a:pt x="2" y="3"/>
                    <a:pt x="3" y="3"/>
                    <a:pt x="4" y="4"/>
                  </a:cubicBezTo>
                  <a:lnTo>
                    <a:pt x="3" y="5"/>
                  </a:lnTo>
                  <a:close/>
                  <a:moveTo>
                    <a:pt x="1" y="4"/>
                  </a:moveTo>
                  <a:cubicBezTo>
                    <a:pt x="1" y="3"/>
                    <a:pt x="0" y="3"/>
                    <a:pt x="0" y="3"/>
                  </a:cubicBezTo>
                  <a:lnTo>
                    <a:pt x="1" y="2"/>
                  </a:lnTo>
                  <a:cubicBezTo>
                    <a:pt x="1" y="2"/>
                    <a:pt x="1" y="2"/>
                    <a:pt x="2" y="3"/>
                  </a:cubicBezTo>
                  <a:lnTo>
                    <a:pt x="1" y="4"/>
                  </a:lnTo>
                  <a:close/>
                  <a:moveTo>
                    <a:pt x="1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close/>
                  <a:moveTo>
                    <a:pt x="0" y="3"/>
                  </a:moveTo>
                  <a:cubicBezTo>
                    <a:pt x="0" y="2"/>
                    <a:pt x="0" y="2"/>
                    <a:pt x="1" y="1"/>
                  </a:cubicBezTo>
                  <a:lnTo>
                    <a:pt x="2" y="2"/>
                  </a:lnTo>
                  <a:cubicBezTo>
                    <a:pt x="1" y="2"/>
                    <a:pt x="1" y="2"/>
                    <a:pt x="1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4" name="Freeform 326"/>
            <p:cNvSpPr>
              <a:spLocks/>
            </p:cNvSpPr>
            <p:nvPr/>
          </p:nvSpPr>
          <p:spPr bwMode="auto">
            <a:xfrm>
              <a:off x="3973" y="3205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5" name="Freeform 327"/>
            <p:cNvSpPr>
              <a:spLocks/>
            </p:cNvSpPr>
            <p:nvPr/>
          </p:nvSpPr>
          <p:spPr bwMode="auto">
            <a:xfrm>
              <a:off x="3755" y="2987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6" name="Freeform 328"/>
            <p:cNvSpPr>
              <a:spLocks/>
            </p:cNvSpPr>
            <p:nvPr/>
          </p:nvSpPr>
          <p:spPr bwMode="auto">
            <a:xfrm>
              <a:off x="3964" y="2828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7" name="Freeform 329"/>
            <p:cNvSpPr>
              <a:spLocks/>
            </p:cNvSpPr>
            <p:nvPr/>
          </p:nvSpPr>
          <p:spPr bwMode="auto">
            <a:xfrm>
              <a:off x="3872" y="2903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8" name="Freeform 330"/>
            <p:cNvSpPr>
              <a:spLocks/>
            </p:cNvSpPr>
            <p:nvPr/>
          </p:nvSpPr>
          <p:spPr bwMode="auto">
            <a:xfrm>
              <a:off x="4082" y="2861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59" name="Freeform 331"/>
            <p:cNvSpPr>
              <a:spLocks/>
            </p:cNvSpPr>
            <p:nvPr/>
          </p:nvSpPr>
          <p:spPr bwMode="auto">
            <a:xfrm>
              <a:off x="4737" y="2769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0" name="Freeform 332"/>
            <p:cNvSpPr>
              <a:spLocks/>
            </p:cNvSpPr>
            <p:nvPr/>
          </p:nvSpPr>
          <p:spPr bwMode="auto">
            <a:xfrm>
              <a:off x="4628" y="2869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1" name="Freeform 333"/>
            <p:cNvSpPr>
              <a:spLocks/>
            </p:cNvSpPr>
            <p:nvPr/>
          </p:nvSpPr>
          <p:spPr bwMode="auto">
            <a:xfrm>
              <a:off x="4317" y="2886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2" name="Freeform 334"/>
            <p:cNvSpPr>
              <a:spLocks/>
            </p:cNvSpPr>
            <p:nvPr/>
          </p:nvSpPr>
          <p:spPr bwMode="auto">
            <a:xfrm>
              <a:off x="4267" y="2769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5"/>
                    <a:pt x="1" y="5"/>
                  </a:cubicBezTo>
                  <a:cubicBezTo>
                    <a:pt x="3" y="5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3" name="Freeform 335"/>
            <p:cNvSpPr>
              <a:spLocks/>
            </p:cNvSpPr>
            <p:nvPr/>
          </p:nvSpPr>
          <p:spPr bwMode="auto">
            <a:xfrm>
              <a:off x="4502" y="2794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4" name="Rectangle 336"/>
            <p:cNvSpPr>
              <a:spLocks noChangeArrowheads="1"/>
            </p:cNvSpPr>
            <p:nvPr/>
          </p:nvSpPr>
          <p:spPr bwMode="auto">
            <a:xfrm>
              <a:off x="4637" y="3532"/>
              <a:ext cx="59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2500">
                  <a:solidFill>
                    <a:srgbClr val="25221E"/>
                  </a:solidFill>
                  <a:latin typeface="Times New Roman" charset="0"/>
                </a:rPr>
                <a:t>Present</a:t>
              </a:r>
              <a:endParaRPr lang="it-IT">
                <a:latin typeface="Calibri" charset="0"/>
              </a:endParaRPr>
            </a:p>
          </p:txBody>
        </p:sp>
        <p:sp>
          <p:nvSpPr>
            <p:cNvPr id="72865" name="Rectangle 337"/>
            <p:cNvSpPr>
              <a:spLocks noChangeArrowheads="1"/>
            </p:cNvSpPr>
            <p:nvPr/>
          </p:nvSpPr>
          <p:spPr bwMode="auto">
            <a:xfrm>
              <a:off x="4747" y="3863"/>
              <a:ext cx="40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600" b="1">
                  <a:solidFill>
                    <a:srgbClr val="25221E"/>
                  </a:solidFill>
                  <a:latin typeface="Times New Roman" charset="0"/>
                </a:rPr>
                <a:t>500 km</a:t>
              </a:r>
              <a:endParaRPr lang="it-IT">
                <a:latin typeface="Calibri" charset="0"/>
              </a:endParaRPr>
            </a:p>
          </p:txBody>
        </p:sp>
        <p:sp>
          <p:nvSpPr>
            <p:cNvPr id="72866" name="Freeform 338"/>
            <p:cNvSpPr>
              <a:spLocks noEditPoints="1"/>
            </p:cNvSpPr>
            <p:nvPr/>
          </p:nvSpPr>
          <p:spPr bwMode="auto">
            <a:xfrm>
              <a:off x="3310" y="2651"/>
              <a:ext cx="2132" cy="1536"/>
            </a:xfrm>
            <a:custGeom>
              <a:avLst/>
              <a:gdLst>
                <a:gd name="T0" fmla="*/ 0 w 254"/>
                <a:gd name="T1" fmla="*/ 2147483647 h 183"/>
                <a:gd name="T2" fmla="*/ 2147483647 w 254"/>
                <a:gd name="T3" fmla="*/ 2147483647 h 183"/>
                <a:gd name="T4" fmla="*/ 0 w 254"/>
                <a:gd name="T5" fmla="*/ 2147483647 h 183"/>
                <a:gd name="T6" fmla="*/ 2147483647 w 254"/>
                <a:gd name="T7" fmla="*/ 2147483647 h 183"/>
                <a:gd name="T8" fmla="*/ 0 w 254"/>
                <a:gd name="T9" fmla="*/ 2147483647 h 183"/>
                <a:gd name="T10" fmla="*/ 2147483647 w 254"/>
                <a:gd name="T11" fmla="*/ 2147483647 h 183"/>
                <a:gd name="T12" fmla="*/ 2147483647 w 254"/>
                <a:gd name="T13" fmla="*/ 2147483647 h 183"/>
                <a:gd name="T14" fmla="*/ 2147483647 w 254"/>
                <a:gd name="T15" fmla="*/ 2147483647 h 183"/>
                <a:gd name="T16" fmla="*/ 2147483647 w 254"/>
                <a:gd name="T17" fmla="*/ 2147483647 h 183"/>
                <a:gd name="T18" fmla="*/ 2147483647 w 254"/>
                <a:gd name="T19" fmla="*/ 2147483647 h 183"/>
                <a:gd name="T20" fmla="*/ 2147483647 w 254"/>
                <a:gd name="T21" fmla="*/ 2147483647 h 183"/>
                <a:gd name="T22" fmla="*/ 2147483647 w 254"/>
                <a:gd name="T23" fmla="*/ 2147483647 h 183"/>
                <a:gd name="T24" fmla="*/ 2147483647 w 254"/>
                <a:gd name="T25" fmla="*/ 2147483647 h 183"/>
                <a:gd name="T26" fmla="*/ 2147483647 w 254"/>
                <a:gd name="T27" fmla="*/ 2147483647 h 183"/>
                <a:gd name="T28" fmla="*/ 2147483647 w 254"/>
                <a:gd name="T29" fmla="*/ 2147483647 h 183"/>
                <a:gd name="T30" fmla="*/ 2147483647 w 254"/>
                <a:gd name="T31" fmla="*/ 2147483647 h 183"/>
                <a:gd name="T32" fmla="*/ 2147483647 w 254"/>
                <a:gd name="T33" fmla="*/ 2147483647 h 183"/>
                <a:gd name="T34" fmla="*/ 2147483647 w 254"/>
                <a:gd name="T35" fmla="*/ 2147483647 h 183"/>
                <a:gd name="T36" fmla="*/ 2147483647 w 254"/>
                <a:gd name="T37" fmla="*/ 2147483647 h 183"/>
                <a:gd name="T38" fmla="*/ 2147483647 w 254"/>
                <a:gd name="T39" fmla="*/ 2147483647 h 183"/>
                <a:gd name="T40" fmla="*/ 2147483647 w 254"/>
                <a:gd name="T41" fmla="*/ 2147483647 h 183"/>
                <a:gd name="T42" fmla="*/ 2147483647 w 254"/>
                <a:gd name="T43" fmla="*/ 2147483647 h 183"/>
                <a:gd name="T44" fmla="*/ 2147483647 w 254"/>
                <a:gd name="T45" fmla="*/ 2147483647 h 183"/>
                <a:gd name="T46" fmla="*/ 2147483647 w 254"/>
                <a:gd name="T47" fmla="*/ 2147483647 h 183"/>
                <a:gd name="T48" fmla="*/ 2147483647 w 254"/>
                <a:gd name="T49" fmla="*/ 2147483647 h 183"/>
                <a:gd name="T50" fmla="*/ 2147483647 w 254"/>
                <a:gd name="T51" fmla="*/ 2147483647 h 183"/>
                <a:gd name="T52" fmla="*/ 2147483647 w 254"/>
                <a:gd name="T53" fmla="*/ 2147483647 h 183"/>
                <a:gd name="T54" fmla="*/ 2147483647 w 254"/>
                <a:gd name="T55" fmla="*/ 2147483647 h 183"/>
                <a:gd name="T56" fmla="*/ 2147483647 w 254"/>
                <a:gd name="T57" fmla="*/ 2147483647 h 183"/>
                <a:gd name="T58" fmla="*/ 2147483647 w 254"/>
                <a:gd name="T59" fmla="*/ 2147483647 h 183"/>
                <a:gd name="T60" fmla="*/ 2147483647 w 254"/>
                <a:gd name="T61" fmla="*/ 2147483647 h 183"/>
                <a:gd name="T62" fmla="*/ 2147483647 w 254"/>
                <a:gd name="T63" fmla="*/ 2147483647 h 183"/>
                <a:gd name="T64" fmla="*/ 2147483647 w 254"/>
                <a:gd name="T65" fmla="*/ 2147483647 h 183"/>
                <a:gd name="T66" fmla="*/ 2147483647 w 254"/>
                <a:gd name="T67" fmla="*/ 2147483647 h 183"/>
                <a:gd name="T68" fmla="*/ 2147483647 w 254"/>
                <a:gd name="T69" fmla="*/ 2147483647 h 183"/>
                <a:gd name="T70" fmla="*/ 2147483647 w 254"/>
                <a:gd name="T71" fmla="*/ 2147483647 h 183"/>
                <a:gd name="T72" fmla="*/ 2147483647 w 254"/>
                <a:gd name="T73" fmla="*/ 2147483647 h 183"/>
                <a:gd name="T74" fmla="*/ 2147483647 w 254"/>
                <a:gd name="T75" fmla="*/ 2147483647 h 183"/>
                <a:gd name="T76" fmla="*/ 2147483647 w 254"/>
                <a:gd name="T77" fmla="*/ 2147483647 h 183"/>
                <a:gd name="T78" fmla="*/ 0 w 254"/>
                <a:gd name="T79" fmla="*/ 2147483647 h 183"/>
                <a:gd name="T80" fmla="*/ 2147483647 w 254"/>
                <a:gd name="T81" fmla="*/ 2147483647 h 183"/>
                <a:gd name="T82" fmla="*/ 0 w 254"/>
                <a:gd name="T83" fmla="*/ 2147483647 h 183"/>
                <a:gd name="T84" fmla="*/ 0 w 254"/>
                <a:gd name="T85" fmla="*/ 2147483647 h 183"/>
                <a:gd name="T86" fmla="*/ 0 w 254"/>
                <a:gd name="T87" fmla="*/ 2147483647 h 1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4"/>
                <a:gd name="T133" fmla="*/ 0 h 183"/>
                <a:gd name="T134" fmla="*/ 254 w 254"/>
                <a:gd name="T135" fmla="*/ 183 h 1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4" h="183">
                  <a:moveTo>
                    <a:pt x="0" y="13"/>
                  </a:moveTo>
                  <a:lnTo>
                    <a:pt x="0" y="12"/>
                  </a:lnTo>
                  <a:lnTo>
                    <a:pt x="2" y="13"/>
                  </a:lnTo>
                  <a:lnTo>
                    <a:pt x="0" y="13"/>
                  </a:lnTo>
                  <a:close/>
                  <a:moveTo>
                    <a:pt x="0" y="12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0" y="12"/>
                  </a:lnTo>
                  <a:close/>
                  <a:moveTo>
                    <a:pt x="1" y="11"/>
                  </a:moveTo>
                  <a:cubicBezTo>
                    <a:pt x="28" y="5"/>
                    <a:pt x="73" y="2"/>
                    <a:pt x="120" y="1"/>
                  </a:cubicBezTo>
                  <a:lnTo>
                    <a:pt x="120" y="3"/>
                  </a:lnTo>
                  <a:cubicBezTo>
                    <a:pt x="73" y="4"/>
                    <a:pt x="28" y="8"/>
                    <a:pt x="1" y="14"/>
                  </a:cubicBezTo>
                  <a:lnTo>
                    <a:pt x="1" y="11"/>
                  </a:lnTo>
                  <a:close/>
                  <a:moveTo>
                    <a:pt x="120" y="1"/>
                  </a:moveTo>
                  <a:cubicBezTo>
                    <a:pt x="167" y="0"/>
                    <a:pt x="216" y="2"/>
                    <a:pt x="253" y="7"/>
                  </a:cubicBezTo>
                  <a:lnTo>
                    <a:pt x="253" y="9"/>
                  </a:lnTo>
                  <a:cubicBezTo>
                    <a:pt x="216" y="5"/>
                    <a:pt x="167" y="3"/>
                    <a:pt x="120" y="3"/>
                  </a:cubicBezTo>
                  <a:lnTo>
                    <a:pt x="120" y="1"/>
                  </a:lnTo>
                  <a:close/>
                  <a:moveTo>
                    <a:pt x="253" y="7"/>
                  </a:moveTo>
                  <a:lnTo>
                    <a:pt x="253" y="7"/>
                  </a:lnTo>
                  <a:lnTo>
                    <a:pt x="253" y="8"/>
                  </a:lnTo>
                  <a:lnTo>
                    <a:pt x="253" y="7"/>
                  </a:lnTo>
                  <a:close/>
                  <a:moveTo>
                    <a:pt x="253" y="7"/>
                  </a:moveTo>
                  <a:lnTo>
                    <a:pt x="253" y="7"/>
                  </a:lnTo>
                  <a:lnTo>
                    <a:pt x="253" y="9"/>
                  </a:lnTo>
                  <a:lnTo>
                    <a:pt x="253" y="7"/>
                  </a:lnTo>
                  <a:close/>
                  <a:moveTo>
                    <a:pt x="253" y="7"/>
                  </a:moveTo>
                  <a:lnTo>
                    <a:pt x="254" y="7"/>
                  </a:lnTo>
                  <a:lnTo>
                    <a:pt x="254" y="8"/>
                  </a:lnTo>
                  <a:lnTo>
                    <a:pt x="253" y="8"/>
                  </a:lnTo>
                  <a:lnTo>
                    <a:pt x="253" y="7"/>
                  </a:lnTo>
                  <a:close/>
                  <a:moveTo>
                    <a:pt x="254" y="8"/>
                  </a:moveTo>
                  <a:lnTo>
                    <a:pt x="231" y="182"/>
                  </a:lnTo>
                  <a:lnTo>
                    <a:pt x="228" y="182"/>
                  </a:lnTo>
                  <a:lnTo>
                    <a:pt x="252" y="8"/>
                  </a:lnTo>
                  <a:lnTo>
                    <a:pt x="254" y="8"/>
                  </a:lnTo>
                  <a:close/>
                  <a:moveTo>
                    <a:pt x="231" y="182"/>
                  </a:moveTo>
                  <a:lnTo>
                    <a:pt x="231" y="183"/>
                  </a:lnTo>
                  <a:lnTo>
                    <a:pt x="229" y="183"/>
                  </a:lnTo>
                  <a:lnTo>
                    <a:pt x="229" y="182"/>
                  </a:lnTo>
                  <a:lnTo>
                    <a:pt x="231" y="182"/>
                  </a:lnTo>
                  <a:close/>
                  <a:moveTo>
                    <a:pt x="229" y="183"/>
                  </a:moveTo>
                  <a:lnTo>
                    <a:pt x="229" y="183"/>
                  </a:lnTo>
                  <a:lnTo>
                    <a:pt x="229" y="180"/>
                  </a:lnTo>
                  <a:lnTo>
                    <a:pt x="230" y="180"/>
                  </a:lnTo>
                  <a:lnTo>
                    <a:pt x="229" y="183"/>
                  </a:lnTo>
                  <a:close/>
                  <a:moveTo>
                    <a:pt x="229" y="183"/>
                  </a:moveTo>
                  <a:lnTo>
                    <a:pt x="228" y="183"/>
                  </a:lnTo>
                  <a:lnTo>
                    <a:pt x="229" y="182"/>
                  </a:lnTo>
                  <a:lnTo>
                    <a:pt x="229" y="183"/>
                  </a:lnTo>
                  <a:close/>
                  <a:moveTo>
                    <a:pt x="228" y="183"/>
                  </a:moveTo>
                  <a:cubicBezTo>
                    <a:pt x="207" y="177"/>
                    <a:pt x="171" y="174"/>
                    <a:pt x="134" y="174"/>
                  </a:cubicBezTo>
                  <a:lnTo>
                    <a:pt x="134" y="172"/>
                  </a:lnTo>
                  <a:cubicBezTo>
                    <a:pt x="171" y="172"/>
                    <a:pt x="207" y="175"/>
                    <a:pt x="229" y="180"/>
                  </a:cubicBezTo>
                  <a:lnTo>
                    <a:pt x="228" y="183"/>
                  </a:lnTo>
                  <a:close/>
                  <a:moveTo>
                    <a:pt x="134" y="174"/>
                  </a:moveTo>
                  <a:cubicBezTo>
                    <a:pt x="96" y="174"/>
                    <a:pt x="57" y="177"/>
                    <a:pt x="28" y="183"/>
                  </a:cubicBezTo>
                  <a:lnTo>
                    <a:pt x="28" y="180"/>
                  </a:lnTo>
                  <a:cubicBezTo>
                    <a:pt x="56" y="175"/>
                    <a:pt x="96" y="172"/>
                    <a:pt x="134" y="172"/>
                  </a:cubicBezTo>
                  <a:lnTo>
                    <a:pt x="134" y="174"/>
                  </a:lnTo>
                  <a:close/>
                  <a:moveTo>
                    <a:pt x="27" y="180"/>
                  </a:moveTo>
                  <a:lnTo>
                    <a:pt x="28" y="180"/>
                  </a:lnTo>
                  <a:lnTo>
                    <a:pt x="28" y="182"/>
                  </a:lnTo>
                  <a:lnTo>
                    <a:pt x="27" y="180"/>
                  </a:lnTo>
                  <a:close/>
                  <a:moveTo>
                    <a:pt x="28" y="183"/>
                  </a:moveTo>
                  <a:lnTo>
                    <a:pt x="28" y="183"/>
                  </a:lnTo>
                  <a:lnTo>
                    <a:pt x="27" y="180"/>
                  </a:lnTo>
                  <a:lnTo>
                    <a:pt x="28" y="183"/>
                  </a:lnTo>
                  <a:close/>
                  <a:moveTo>
                    <a:pt x="28" y="183"/>
                  </a:moveTo>
                  <a:lnTo>
                    <a:pt x="26" y="183"/>
                  </a:lnTo>
                  <a:lnTo>
                    <a:pt x="26" y="182"/>
                  </a:lnTo>
                  <a:lnTo>
                    <a:pt x="27" y="182"/>
                  </a:lnTo>
                  <a:lnTo>
                    <a:pt x="28" y="183"/>
                  </a:lnTo>
                  <a:close/>
                  <a:moveTo>
                    <a:pt x="26" y="182"/>
                  </a:moveTo>
                  <a:lnTo>
                    <a:pt x="0" y="13"/>
                  </a:lnTo>
                  <a:lnTo>
                    <a:pt x="2" y="13"/>
                  </a:lnTo>
                  <a:lnTo>
                    <a:pt x="29" y="182"/>
                  </a:lnTo>
                  <a:lnTo>
                    <a:pt x="26" y="182"/>
                  </a:lnTo>
                  <a:close/>
                  <a:moveTo>
                    <a:pt x="0" y="13"/>
                  </a:moveTo>
                  <a:lnTo>
                    <a:pt x="0" y="13"/>
                  </a:lnTo>
                  <a:lnTo>
                    <a:pt x="1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7" name="Freeform 339"/>
            <p:cNvSpPr>
              <a:spLocks/>
            </p:cNvSpPr>
            <p:nvPr/>
          </p:nvSpPr>
          <p:spPr bwMode="auto">
            <a:xfrm>
              <a:off x="4754" y="3264"/>
              <a:ext cx="50" cy="92"/>
            </a:xfrm>
            <a:custGeom>
              <a:avLst/>
              <a:gdLst>
                <a:gd name="T0" fmla="*/ 2147483647 w 6"/>
                <a:gd name="T1" fmla="*/ 2147483647 h 11"/>
                <a:gd name="T2" fmla="*/ 2147483647 w 6"/>
                <a:gd name="T3" fmla="*/ 2147483647 h 11"/>
                <a:gd name="T4" fmla="*/ 2147483647 w 6"/>
                <a:gd name="T5" fmla="*/ 2147483647 h 11"/>
                <a:gd name="T6" fmla="*/ 2147483647 w 6"/>
                <a:gd name="T7" fmla="*/ 2147483647 h 11"/>
                <a:gd name="T8" fmla="*/ 2147483647 w 6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"/>
                <a:gd name="T17" fmla="*/ 6 w 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">
                  <a:moveTo>
                    <a:pt x="2" y="4"/>
                  </a:moveTo>
                  <a:cubicBezTo>
                    <a:pt x="0" y="8"/>
                    <a:pt x="3" y="9"/>
                    <a:pt x="4" y="10"/>
                  </a:cubicBezTo>
                  <a:cubicBezTo>
                    <a:pt x="6" y="11"/>
                    <a:pt x="5" y="6"/>
                    <a:pt x="6" y="5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6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8" name="Freeform 340"/>
            <p:cNvSpPr>
              <a:spLocks noEditPoints="1"/>
            </p:cNvSpPr>
            <p:nvPr/>
          </p:nvSpPr>
          <p:spPr bwMode="auto">
            <a:xfrm>
              <a:off x="4762" y="3272"/>
              <a:ext cx="50" cy="84"/>
            </a:xfrm>
            <a:custGeom>
              <a:avLst/>
              <a:gdLst>
                <a:gd name="T0" fmla="*/ 2147483647 w 6"/>
                <a:gd name="T1" fmla="*/ 2147483647 h 10"/>
                <a:gd name="T2" fmla="*/ 2147483647 w 6"/>
                <a:gd name="T3" fmla="*/ 2147483647 h 10"/>
                <a:gd name="T4" fmla="*/ 0 w 6"/>
                <a:gd name="T5" fmla="*/ 2147483647 h 10"/>
                <a:gd name="T6" fmla="*/ 0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0 w 6"/>
                <a:gd name="T17" fmla="*/ 2147483647 h 10"/>
                <a:gd name="T18" fmla="*/ 2147483647 w 6"/>
                <a:gd name="T19" fmla="*/ 2147483647 h 10"/>
                <a:gd name="T20" fmla="*/ 2147483647 w 6"/>
                <a:gd name="T21" fmla="*/ 2147483647 h 10"/>
                <a:gd name="T22" fmla="*/ 2147483647 w 6"/>
                <a:gd name="T23" fmla="*/ 2147483647 h 10"/>
                <a:gd name="T24" fmla="*/ 2147483647 w 6"/>
                <a:gd name="T25" fmla="*/ 2147483647 h 10"/>
                <a:gd name="T26" fmla="*/ 2147483647 w 6"/>
                <a:gd name="T27" fmla="*/ 2147483647 h 10"/>
                <a:gd name="T28" fmla="*/ 2147483647 w 6"/>
                <a:gd name="T29" fmla="*/ 2147483647 h 10"/>
                <a:gd name="T30" fmla="*/ 2147483647 w 6"/>
                <a:gd name="T31" fmla="*/ 2147483647 h 10"/>
                <a:gd name="T32" fmla="*/ 2147483647 w 6"/>
                <a:gd name="T33" fmla="*/ 2147483647 h 10"/>
                <a:gd name="T34" fmla="*/ 2147483647 w 6"/>
                <a:gd name="T35" fmla="*/ 2147483647 h 10"/>
                <a:gd name="T36" fmla="*/ 2147483647 w 6"/>
                <a:gd name="T37" fmla="*/ 2147483647 h 10"/>
                <a:gd name="T38" fmla="*/ 2147483647 w 6"/>
                <a:gd name="T39" fmla="*/ 2147483647 h 10"/>
                <a:gd name="T40" fmla="*/ 2147483647 w 6"/>
                <a:gd name="T41" fmla="*/ 2147483647 h 10"/>
                <a:gd name="T42" fmla="*/ 2147483647 w 6"/>
                <a:gd name="T43" fmla="*/ 2147483647 h 10"/>
                <a:gd name="T44" fmla="*/ 2147483647 w 6"/>
                <a:gd name="T45" fmla="*/ 2147483647 h 10"/>
                <a:gd name="T46" fmla="*/ 2147483647 w 6"/>
                <a:gd name="T47" fmla="*/ 2147483647 h 10"/>
                <a:gd name="T48" fmla="*/ 2147483647 w 6"/>
                <a:gd name="T49" fmla="*/ 2147483647 h 10"/>
                <a:gd name="T50" fmla="*/ 2147483647 w 6"/>
                <a:gd name="T51" fmla="*/ 2147483647 h 10"/>
                <a:gd name="T52" fmla="*/ 2147483647 w 6"/>
                <a:gd name="T53" fmla="*/ 2147483647 h 10"/>
                <a:gd name="T54" fmla="*/ 2147483647 w 6"/>
                <a:gd name="T55" fmla="*/ 2147483647 h 10"/>
                <a:gd name="T56" fmla="*/ 2147483647 w 6"/>
                <a:gd name="T57" fmla="*/ 2147483647 h 10"/>
                <a:gd name="T58" fmla="*/ 2147483647 w 6"/>
                <a:gd name="T59" fmla="*/ 2147483647 h 10"/>
                <a:gd name="T60" fmla="*/ 2147483647 w 6"/>
                <a:gd name="T61" fmla="*/ 2147483647 h 10"/>
                <a:gd name="T62" fmla="*/ 2147483647 w 6"/>
                <a:gd name="T63" fmla="*/ 2147483647 h 10"/>
                <a:gd name="T64" fmla="*/ 2147483647 w 6"/>
                <a:gd name="T65" fmla="*/ 2147483647 h 10"/>
                <a:gd name="T66" fmla="*/ 2147483647 w 6"/>
                <a:gd name="T67" fmla="*/ 2147483647 h 10"/>
                <a:gd name="T68" fmla="*/ 2147483647 w 6"/>
                <a:gd name="T69" fmla="*/ 2147483647 h 10"/>
                <a:gd name="T70" fmla="*/ 2147483647 w 6"/>
                <a:gd name="T71" fmla="*/ 2147483647 h 10"/>
                <a:gd name="T72" fmla="*/ 2147483647 w 6"/>
                <a:gd name="T73" fmla="*/ 2147483647 h 10"/>
                <a:gd name="T74" fmla="*/ 2147483647 w 6"/>
                <a:gd name="T75" fmla="*/ 2147483647 h 10"/>
                <a:gd name="T76" fmla="*/ 2147483647 w 6"/>
                <a:gd name="T77" fmla="*/ 2147483647 h 10"/>
                <a:gd name="T78" fmla="*/ 2147483647 w 6"/>
                <a:gd name="T79" fmla="*/ 2147483647 h 10"/>
                <a:gd name="T80" fmla="*/ 2147483647 w 6"/>
                <a:gd name="T81" fmla="*/ 2147483647 h 10"/>
                <a:gd name="T82" fmla="*/ 2147483647 w 6"/>
                <a:gd name="T83" fmla="*/ 0 h 10"/>
                <a:gd name="T84" fmla="*/ 2147483647 w 6"/>
                <a:gd name="T85" fmla="*/ 2147483647 h 10"/>
                <a:gd name="T86" fmla="*/ 2147483647 w 6"/>
                <a:gd name="T87" fmla="*/ 2147483647 h 10"/>
                <a:gd name="T88" fmla="*/ 2147483647 w 6"/>
                <a:gd name="T89" fmla="*/ 2147483647 h 10"/>
                <a:gd name="T90" fmla="*/ 2147483647 w 6"/>
                <a:gd name="T91" fmla="*/ 2147483647 h 10"/>
                <a:gd name="T92" fmla="*/ 2147483647 w 6"/>
                <a:gd name="T93" fmla="*/ 0 h 10"/>
                <a:gd name="T94" fmla="*/ 2147483647 w 6"/>
                <a:gd name="T95" fmla="*/ 0 h 10"/>
                <a:gd name="T96" fmla="*/ 2147483647 w 6"/>
                <a:gd name="T97" fmla="*/ 2147483647 h 10"/>
                <a:gd name="T98" fmla="*/ 2147483647 w 6"/>
                <a:gd name="T99" fmla="*/ 2147483647 h 10"/>
                <a:gd name="T100" fmla="*/ 2147483647 w 6"/>
                <a:gd name="T101" fmla="*/ 2147483647 h 10"/>
                <a:gd name="T102" fmla="*/ 0 w 6"/>
                <a:gd name="T103" fmla="*/ 2147483647 h 10"/>
                <a:gd name="T104" fmla="*/ 2147483647 w 6"/>
                <a:gd name="T105" fmla="*/ 0 h 10"/>
                <a:gd name="T106" fmla="*/ 2147483647 w 6"/>
                <a:gd name="T107" fmla="*/ 2147483647 h 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"/>
                <a:gd name="T163" fmla="*/ 0 h 10"/>
                <a:gd name="T164" fmla="*/ 6 w 6"/>
                <a:gd name="T165" fmla="*/ 10 h 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" h="10">
                  <a:moveTo>
                    <a:pt x="2" y="3"/>
                  </a:moveTo>
                  <a:cubicBezTo>
                    <a:pt x="1" y="5"/>
                    <a:pt x="1" y="6"/>
                    <a:pt x="2" y="7"/>
                  </a:cubicBezTo>
                  <a:lnTo>
                    <a:pt x="0" y="7"/>
                  </a:lnTo>
                  <a:cubicBezTo>
                    <a:pt x="0" y="6"/>
                    <a:pt x="0" y="5"/>
                    <a:pt x="0" y="3"/>
                  </a:cubicBezTo>
                  <a:lnTo>
                    <a:pt x="2" y="3"/>
                  </a:lnTo>
                  <a:close/>
                  <a:moveTo>
                    <a:pt x="2" y="7"/>
                  </a:moveTo>
                  <a:cubicBezTo>
                    <a:pt x="2" y="7"/>
                    <a:pt x="3" y="8"/>
                    <a:pt x="4" y="8"/>
                  </a:cubicBezTo>
                  <a:lnTo>
                    <a:pt x="3" y="9"/>
                  </a:lnTo>
                  <a:cubicBezTo>
                    <a:pt x="2" y="9"/>
                    <a:pt x="1" y="8"/>
                    <a:pt x="0" y="7"/>
                  </a:cubicBezTo>
                  <a:lnTo>
                    <a:pt x="2" y="7"/>
                  </a:lnTo>
                  <a:close/>
                  <a:moveTo>
                    <a:pt x="4" y="8"/>
                  </a:moveTo>
                  <a:cubicBezTo>
                    <a:pt x="4" y="8"/>
                    <a:pt x="3" y="9"/>
                    <a:pt x="4" y="8"/>
                  </a:cubicBezTo>
                  <a:lnTo>
                    <a:pt x="5" y="9"/>
                  </a:lnTo>
                  <a:cubicBezTo>
                    <a:pt x="4" y="10"/>
                    <a:pt x="4" y="10"/>
                    <a:pt x="3" y="9"/>
                  </a:cubicBezTo>
                  <a:lnTo>
                    <a:pt x="4" y="8"/>
                  </a:lnTo>
                  <a:close/>
                  <a:moveTo>
                    <a:pt x="4" y="8"/>
                  </a:moveTo>
                  <a:cubicBezTo>
                    <a:pt x="4" y="8"/>
                    <a:pt x="4" y="7"/>
                    <a:pt x="4" y="5"/>
                  </a:cubicBezTo>
                  <a:lnTo>
                    <a:pt x="5" y="5"/>
                  </a:lnTo>
                  <a:cubicBezTo>
                    <a:pt x="5" y="7"/>
                    <a:pt x="5" y="8"/>
                    <a:pt x="5" y="9"/>
                  </a:cubicBezTo>
                  <a:lnTo>
                    <a:pt x="4" y="8"/>
                  </a:lnTo>
                  <a:close/>
                  <a:moveTo>
                    <a:pt x="4" y="5"/>
                  </a:moveTo>
                  <a:cubicBezTo>
                    <a:pt x="4" y="5"/>
                    <a:pt x="4" y="4"/>
                    <a:pt x="4" y="3"/>
                  </a:cubicBezTo>
                  <a:lnTo>
                    <a:pt x="5" y="4"/>
                  </a:lnTo>
                  <a:cubicBezTo>
                    <a:pt x="5" y="4"/>
                    <a:pt x="5" y="5"/>
                    <a:pt x="5" y="5"/>
                  </a:cubicBezTo>
                  <a:lnTo>
                    <a:pt x="4" y="5"/>
                  </a:lnTo>
                  <a:close/>
                  <a:moveTo>
                    <a:pt x="4" y="3"/>
                  </a:moveTo>
                  <a:cubicBezTo>
                    <a:pt x="4" y="3"/>
                    <a:pt x="4" y="2"/>
                    <a:pt x="4" y="2"/>
                  </a:cubicBezTo>
                  <a:lnTo>
                    <a:pt x="5" y="1"/>
                  </a:lnTo>
                  <a:cubicBezTo>
                    <a:pt x="5" y="1"/>
                    <a:pt x="6" y="2"/>
                    <a:pt x="5" y="4"/>
                  </a:cubicBezTo>
                  <a:lnTo>
                    <a:pt x="4" y="3"/>
                  </a:lnTo>
                  <a:close/>
                  <a:moveTo>
                    <a:pt x="4" y="2"/>
                  </a:moveTo>
                  <a:lnTo>
                    <a:pt x="3" y="2"/>
                  </a:lnTo>
                  <a:lnTo>
                    <a:pt x="4" y="1"/>
                  </a:lnTo>
                  <a:lnTo>
                    <a:pt x="4" y="2"/>
                  </a:lnTo>
                  <a:close/>
                  <a:moveTo>
                    <a:pt x="4" y="1"/>
                  </a:moveTo>
                  <a:cubicBezTo>
                    <a:pt x="4" y="1"/>
                    <a:pt x="4" y="2"/>
                    <a:pt x="4" y="2"/>
                  </a:cubicBezTo>
                  <a:lnTo>
                    <a:pt x="5" y="1"/>
                  </a:lnTo>
                  <a:cubicBezTo>
                    <a:pt x="5" y="1"/>
                    <a:pt x="5" y="2"/>
                    <a:pt x="5" y="2"/>
                  </a:cubicBezTo>
                  <a:lnTo>
                    <a:pt x="4" y="1"/>
                  </a:lnTo>
                  <a:close/>
                  <a:moveTo>
                    <a:pt x="4" y="2"/>
                  </a:moveTo>
                  <a:cubicBezTo>
                    <a:pt x="4" y="2"/>
                    <a:pt x="4" y="2"/>
                    <a:pt x="3" y="2"/>
                  </a:cubicBezTo>
                  <a:lnTo>
                    <a:pt x="4" y="0"/>
                  </a:lnTo>
                  <a:cubicBezTo>
                    <a:pt x="4" y="0"/>
                    <a:pt x="5" y="1"/>
                    <a:pt x="5" y="1"/>
                  </a:cubicBezTo>
                  <a:lnTo>
                    <a:pt x="4" y="2"/>
                  </a:lnTo>
                  <a:close/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4" y="0"/>
                  </a:cubicBezTo>
                  <a:lnTo>
                    <a:pt x="3" y="2"/>
                  </a:lnTo>
                  <a:close/>
                  <a:moveTo>
                    <a:pt x="3" y="1"/>
                  </a:moveTo>
                  <a:cubicBezTo>
                    <a:pt x="3" y="2"/>
                    <a:pt x="2" y="2"/>
                    <a:pt x="2" y="3"/>
                  </a:cubicBezTo>
                  <a:lnTo>
                    <a:pt x="0" y="3"/>
                  </a:lnTo>
                  <a:cubicBezTo>
                    <a:pt x="1" y="1"/>
                    <a:pt x="2" y="0"/>
                    <a:pt x="3" y="0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69" name="Freeform 341"/>
            <p:cNvSpPr>
              <a:spLocks/>
            </p:cNvSpPr>
            <p:nvPr/>
          </p:nvSpPr>
          <p:spPr bwMode="auto">
            <a:xfrm>
              <a:off x="4829" y="3138"/>
              <a:ext cx="50" cy="42"/>
            </a:xfrm>
            <a:custGeom>
              <a:avLst/>
              <a:gdLst>
                <a:gd name="T0" fmla="*/ 0 w 6"/>
                <a:gd name="T1" fmla="*/ 2147483647 h 5"/>
                <a:gd name="T2" fmla="*/ 2147483647 w 6"/>
                <a:gd name="T3" fmla="*/ 2147483647 h 5"/>
                <a:gd name="T4" fmla="*/ 2147483647 w 6"/>
                <a:gd name="T5" fmla="*/ 2147483647 h 5"/>
                <a:gd name="T6" fmla="*/ 2147483647 w 6"/>
                <a:gd name="T7" fmla="*/ 2147483647 h 5"/>
                <a:gd name="T8" fmla="*/ 0 w 6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0" y="3"/>
                  </a:moveTo>
                  <a:cubicBezTo>
                    <a:pt x="1" y="5"/>
                    <a:pt x="3" y="5"/>
                    <a:pt x="4" y="5"/>
                  </a:cubicBezTo>
                  <a:cubicBezTo>
                    <a:pt x="6" y="5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0" name="Freeform 342"/>
            <p:cNvSpPr>
              <a:spLocks noEditPoints="1"/>
            </p:cNvSpPr>
            <p:nvPr/>
          </p:nvSpPr>
          <p:spPr bwMode="auto">
            <a:xfrm>
              <a:off x="4821" y="3138"/>
              <a:ext cx="50" cy="50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2147483647 w 6"/>
                <a:gd name="T21" fmla="*/ 2147483647 h 6"/>
                <a:gd name="T22" fmla="*/ 2147483647 w 6"/>
                <a:gd name="T23" fmla="*/ 2147483647 h 6"/>
                <a:gd name="T24" fmla="*/ 2147483647 w 6"/>
                <a:gd name="T25" fmla="*/ 2147483647 h 6"/>
                <a:gd name="T26" fmla="*/ 2147483647 w 6"/>
                <a:gd name="T27" fmla="*/ 2147483647 h 6"/>
                <a:gd name="T28" fmla="*/ 2147483647 w 6"/>
                <a:gd name="T29" fmla="*/ 2147483647 h 6"/>
                <a:gd name="T30" fmla="*/ 2147483647 w 6"/>
                <a:gd name="T31" fmla="*/ 2147483647 h 6"/>
                <a:gd name="T32" fmla="*/ 2147483647 w 6"/>
                <a:gd name="T33" fmla="*/ 2147483647 h 6"/>
                <a:gd name="T34" fmla="*/ 2147483647 w 6"/>
                <a:gd name="T35" fmla="*/ 2147483647 h 6"/>
                <a:gd name="T36" fmla="*/ 2147483647 w 6"/>
                <a:gd name="T37" fmla="*/ 2147483647 h 6"/>
                <a:gd name="T38" fmla="*/ 2147483647 w 6"/>
                <a:gd name="T39" fmla="*/ 2147483647 h 6"/>
                <a:gd name="T40" fmla="*/ 2147483647 w 6"/>
                <a:gd name="T41" fmla="*/ 2147483647 h 6"/>
                <a:gd name="T42" fmla="*/ 2147483647 w 6"/>
                <a:gd name="T43" fmla="*/ 2147483647 h 6"/>
                <a:gd name="T44" fmla="*/ 2147483647 w 6"/>
                <a:gd name="T45" fmla="*/ 2147483647 h 6"/>
                <a:gd name="T46" fmla="*/ 2147483647 w 6"/>
                <a:gd name="T47" fmla="*/ 2147483647 h 6"/>
                <a:gd name="T48" fmla="*/ 2147483647 w 6"/>
                <a:gd name="T49" fmla="*/ 2147483647 h 6"/>
                <a:gd name="T50" fmla="*/ 2147483647 w 6"/>
                <a:gd name="T51" fmla="*/ 2147483647 h 6"/>
                <a:gd name="T52" fmla="*/ 2147483647 w 6"/>
                <a:gd name="T53" fmla="*/ 2147483647 h 6"/>
                <a:gd name="T54" fmla="*/ 2147483647 w 6"/>
                <a:gd name="T55" fmla="*/ 2147483647 h 6"/>
                <a:gd name="T56" fmla="*/ 2147483647 w 6"/>
                <a:gd name="T57" fmla="*/ 2147483647 h 6"/>
                <a:gd name="T58" fmla="*/ 2147483647 w 6"/>
                <a:gd name="T59" fmla="*/ 2147483647 h 6"/>
                <a:gd name="T60" fmla="*/ 2147483647 w 6"/>
                <a:gd name="T61" fmla="*/ 2147483647 h 6"/>
                <a:gd name="T62" fmla="*/ 2147483647 w 6"/>
                <a:gd name="T63" fmla="*/ 0 h 6"/>
                <a:gd name="T64" fmla="*/ 2147483647 w 6"/>
                <a:gd name="T65" fmla="*/ 2147483647 h 6"/>
                <a:gd name="T66" fmla="*/ 2147483647 w 6"/>
                <a:gd name="T67" fmla="*/ 2147483647 h 6"/>
                <a:gd name="T68" fmla="*/ 2147483647 w 6"/>
                <a:gd name="T69" fmla="*/ 2147483647 h 6"/>
                <a:gd name="T70" fmla="*/ 2147483647 w 6"/>
                <a:gd name="T71" fmla="*/ 2147483647 h 6"/>
                <a:gd name="T72" fmla="*/ 2147483647 w 6"/>
                <a:gd name="T73" fmla="*/ 2147483647 h 6"/>
                <a:gd name="T74" fmla="*/ 2147483647 w 6"/>
                <a:gd name="T75" fmla="*/ 2147483647 h 6"/>
                <a:gd name="T76" fmla="*/ 2147483647 w 6"/>
                <a:gd name="T77" fmla="*/ 2147483647 h 6"/>
                <a:gd name="T78" fmla="*/ 2147483647 w 6"/>
                <a:gd name="T79" fmla="*/ 2147483647 h 6"/>
                <a:gd name="T80" fmla="*/ 2147483647 w 6"/>
                <a:gd name="T81" fmla="*/ 0 h 6"/>
                <a:gd name="T82" fmla="*/ 2147483647 w 6"/>
                <a:gd name="T83" fmla="*/ 2147483647 h 6"/>
                <a:gd name="T84" fmla="*/ 2147483647 w 6"/>
                <a:gd name="T85" fmla="*/ 2147483647 h 6"/>
                <a:gd name="T86" fmla="*/ 2147483647 w 6"/>
                <a:gd name="T87" fmla="*/ 2147483647 h 6"/>
                <a:gd name="T88" fmla="*/ 2147483647 w 6"/>
                <a:gd name="T89" fmla="*/ 2147483647 h 6"/>
                <a:gd name="T90" fmla="*/ 2147483647 w 6"/>
                <a:gd name="T91" fmla="*/ 0 h 6"/>
                <a:gd name="T92" fmla="*/ 2147483647 w 6"/>
                <a:gd name="T93" fmla="*/ 2147483647 h 6"/>
                <a:gd name="T94" fmla="*/ 2147483647 w 6"/>
                <a:gd name="T95" fmla="*/ 2147483647 h 6"/>
                <a:gd name="T96" fmla="*/ 2147483647 w 6"/>
                <a:gd name="T97" fmla="*/ 2147483647 h 6"/>
                <a:gd name="T98" fmla="*/ 2147483647 w 6"/>
                <a:gd name="T99" fmla="*/ 0 h 6"/>
                <a:gd name="T100" fmla="*/ 2147483647 w 6"/>
                <a:gd name="T101" fmla="*/ 0 h 6"/>
                <a:gd name="T102" fmla="*/ 2147483647 w 6"/>
                <a:gd name="T103" fmla="*/ 2147483647 h 6"/>
                <a:gd name="T104" fmla="*/ 2147483647 w 6"/>
                <a:gd name="T105" fmla="*/ 2147483647 h 6"/>
                <a:gd name="T106" fmla="*/ 2147483647 w 6"/>
                <a:gd name="T107" fmla="*/ 2147483647 h 6"/>
                <a:gd name="T108" fmla="*/ 2147483647 w 6"/>
                <a:gd name="T109" fmla="*/ 0 h 6"/>
                <a:gd name="T110" fmla="*/ 2147483647 w 6"/>
                <a:gd name="T111" fmla="*/ 0 h 6"/>
                <a:gd name="T112" fmla="*/ 2147483647 w 6"/>
                <a:gd name="T113" fmla="*/ 2147483647 h 6"/>
                <a:gd name="T114" fmla="*/ 2147483647 w 6"/>
                <a:gd name="T115" fmla="*/ 2147483647 h 6"/>
                <a:gd name="T116" fmla="*/ 2147483647 w 6"/>
                <a:gd name="T117" fmla="*/ 2147483647 h 6"/>
                <a:gd name="T118" fmla="*/ 2147483647 w 6"/>
                <a:gd name="T119" fmla="*/ 2147483647 h 6"/>
                <a:gd name="T120" fmla="*/ 2147483647 w 6"/>
                <a:gd name="T121" fmla="*/ 0 h 6"/>
                <a:gd name="T122" fmla="*/ 2147483647 w 6"/>
                <a:gd name="T123" fmla="*/ 2147483647 h 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"/>
                <a:gd name="T187" fmla="*/ 0 h 6"/>
                <a:gd name="T188" fmla="*/ 6 w 6"/>
                <a:gd name="T189" fmla="*/ 6 h 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" h="6">
                  <a:moveTo>
                    <a:pt x="2" y="2"/>
                  </a:moveTo>
                  <a:cubicBezTo>
                    <a:pt x="2" y="4"/>
                    <a:pt x="3" y="4"/>
                    <a:pt x="3" y="4"/>
                  </a:cubicBezTo>
                  <a:lnTo>
                    <a:pt x="3" y="6"/>
                  </a:lnTo>
                  <a:cubicBezTo>
                    <a:pt x="2" y="5"/>
                    <a:pt x="1" y="4"/>
                    <a:pt x="1" y="3"/>
                  </a:cubicBezTo>
                  <a:lnTo>
                    <a:pt x="2" y="2"/>
                  </a:lnTo>
                  <a:close/>
                  <a:moveTo>
                    <a:pt x="3" y="6"/>
                  </a:move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close/>
                  <a:moveTo>
                    <a:pt x="3" y="4"/>
                  </a:moveTo>
                  <a:cubicBezTo>
                    <a:pt x="4" y="5"/>
                    <a:pt x="5" y="5"/>
                    <a:pt x="5" y="5"/>
                  </a:cubicBezTo>
                  <a:lnTo>
                    <a:pt x="5" y="6"/>
                  </a:lnTo>
                  <a:cubicBezTo>
                    <a:pt x="4" y="6"/>
                    <a:pt x="4" y="6"/>
                    <a:pt x="3" y="6"/>
                  </a:cubicBezTo>
                  <a:lnTo>
                    <a:pt x="3" y="4"/>
                  </a:ln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lnTo>
                    <a:pt x="6" y="5"/>
                  </a:lnTo>
                  <a:cubicBezTo>
                    <a:pt x="6" y="5"/>
                    <a:pt x="6" y="6"/>
                    <a:pt x="5" y="6"/>
                  </a:cubicBezTo>
                  <a:lnTo>
                    <a:pt x="5" y="5"/>
                  </a:lnTo>
                  <a:close/>
                  <a:moveTo>
                    <a:pt x="5" y="5"/>
                  </a:moveTo>
                  <a:cubicBezTo>
                    <a:pt x="5" y="5"/>
                    <a:pt x="4" y="4"/>
                    <a:pt x="4" y="3"/>
                  </a:cubicBezTo>
                  <a:lnTo>
                    <a:pt x="5" y="2"/>
                  </a:lnTo>
                  <a:cubicBezTo>
                    <a:pt x="5" y="3"/>
                    <a:pt x="6" y="4"/>
                    <a:pt x="6" y="5"/>
                  </a:cubicBezTo>
                  <a:lnTo>
                    <a:pt x="5" y="5"/>
                  </a:lnTo>
                  <a:close/>
                  <a:moveTo>
                    <a:pt x="4" y="3"/>
                  </a:moveTo>
                  <a:cubicBezTo>
                    <a:pt x="3" y="3"/>
                    <a:pt x="3" y="2"/>
                    <a:pt x="3" y="2"/>
                  </a:cubicBezTo>
                  <a:lnTo>
                    <a:pt x="4" y="1"/>
                  </a:lnTo>
                  <a:cubicBezTo>
                    <a:pt x="4" y="1"/>
                    <a:pt x="5" y="2"/>
                    <a:pt x="5" y="2"/>
                  </a:cubicBezTo>
                  <a:lnTo>
                    <a:pt x="4" y="3"/>
                  </a:lnTo>
                  <a:close/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4" y="1"/>
                  </a:cubicBezTo>
                  <a:lnTo>
                    <a:pt x="3" y="2"/>
                  </a:lnTo>
                  <a:close/>
                  <a:moveTo>
                    <a:pt x="3" y="1"/>
                  </a:moveTo>
                  <a:lnTo>
                    <a:pt x="2" y="1"/>
                  </a:lnTo>
                  <a:lnTo>
                    <a:pt x="3" y="1"/>
                  </a:lnTo>
                  <a:close/>
                  <a:moveTo>
                    <a:pt x="2" y="1"/>
                  </a:moveTo>
                  <a:cubicBezTo>
                    <a:pt x="2" y="0"/>
                    <a:pt x="2" y="1"/>
                    <a:pt x="2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3" y="1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lnTo>
                    <a:pt x="2" y="1"/>
                  </a:lnTo>
                  <a:lnTo>
                    <a:pt x="3" y="0"/>
                  </a:ln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lnTo>
                    <a:pt x="2" y="0"/>
                  </a:lnTo>
                  <a:cubicBezTo>
                    <a:pt x="2" y="0"/>
                    <a:pt x="3" y="0"/>
                    <a:pt x="3" y="0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lnTo>
                    <a:pt x="1" y="0"/>
                  </a:lnTo>
                  <a:cubicBezTo>
                    <a:pt x="1" y="0"/>
                    <a:pt x="2" y="0"/>
                    <a:pt x="2" y="0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lnTo>
                    <a:pt x="1" y="3"/>
                  </a:lnTo>
                  <a:cubicBezTo>
                    <a:pt x="0" y="1"/>
                    <a:pt x="1" y="0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1" name="Freeform 343"/>
            <p:cNvSpPr>
              <a:spLocks/>
            </p:cNvSpPr>
            <p:nvPr/>
          </p:nvSpPr>
          <p:spPr bwMode="auto">
            <a:xfrm>
              <a:off x="4913" y="3088"/>
              <a:ext cx="67" cy="33"/>
            </a:xfrm>
            <a:custGeom>
              <a:avLst/>
              <a:gdLst>
                <a:gd name="T0" fmla="*/ 2147483647 w 8"/>
                <a:gd name="T1" fmla="*/ 2147483647 h 4"/>
                <a:gd name="T2" fmla="*/ 2147483647 w 8"/>
                <a:gd name="T3" fmla="*/ 2147483647 h 4"/>
                <a:gd name="T4" fmla="*/ 2147483647 w 8"/>
                <a:gd name="T5" fmla="*/ 0 h 4"/>
                <a:gd name="T6" fmla="*/ 2147483647 w 8"/>
                <a:gd name="T7" fmla="*/ 0 h 4"/>
                <a:gd name="T8" fmla="*/ 2147483647 w 8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2" y="2"/>
                  </a:moveTo>
                  <a:cubicBezTo>
                    <a:pt x="5" y="4"/>
                    <a:pt x="6" y="2"/>
                    <a:pt x="7" y="1"/>
                  </a:cubicBezTo>
                  <a:cubicBezTo>
                    <a:pt x="8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2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2" name="Freeform 344"/>
            <p:cNvSpPr>
              <a:spLocks noEditPoints="1"/>
            </p:cNvSpPr>
            <p:nvPr/>
          </p:nvSpPr>
          <p:spPr bwMode="auto">
            <a:xfrm>
              <a:off x="4913" y="3079"/>
              <a:ext cx="67" cy="42"/>
            </a:xfrm>
            <a:custGeom>
              <a:avLst/>
              <a:gdLst>
                <a:gd name="T0" fmla="*/ 2147483647 w 8"/>
                <a:gd name="T1" fmla="*/ 2147483647 h 5"/>
                <a:gd name="T2" fmla="*/ 2147483647 w 8"/>
                <a:gd name="T3" fmla="*/ 2147483647 h 5"/>
                <a:gd name="T4" fmla="*/ 2147483647 w 8"/>
                <a:gd name="T5" fmla="*/ 2147483647 h 5"/>
                <a:gd name="T6" fmla="*/ 2147483647 w 8"/>
                <a:gd name="T7" fmla="*/ 2147483647 h 5"/>
                <a:gd name="T8" fmla="*/ 2147483647 w 8"/>
                <a:gd name="T9" fmla="*/ 2147483647 h 5"/>
                <a:gd name="T10" fmla="*/ 2147483647 w 8"/>
                <a:gd name="T11" fmla="*/ 2147483647 h 5"/>
                <a:gd name="T12" fmla="*/ 2147483647 w 8"/>
                <a:gd name="T13" fmla="*/ 2147483647 h 5"/>
                <a:gd name="T14" fmla="*/ 2147483647 w 8"/>
                <a:gd name="T15" fmla="*/ 2147483647 h 5"/>
                <a:gd name="T16" fmla="*/ 2147483647 w 8"/>
                <a:gd name="T17" fmla="*/ 2147483647 h 5"/>
                <a:gd name="T18" fmla="*/ 2147483647 w 8"/>
                <a:gd name="T19" fmla="*/ 2147483647 h 5"/>
                <a:gd name="T20" fmla="*/ 2147483647 w 8"/>
                <a:gd name="T21" fmla="*/ 0 h 5"/>
                <a:gd name="T22" fmla="*/ 2147483647 w 8"/>
                <a:gd name="T23" fmla="*/ 2147483647 h 5"/>
                <a:gd name="T24" fmla="*/ 2147483647 w 8"/>
                <a:gd name="T25" fmla="*/ 2147483647 h 5"/>
                <a:gd name="T26" fmla="*/ 2147483647 w 8"/>
                <a:gd name="T27" fmla="*/ 2147483647 h 5"/>
                <a:gd name="T28" fmla="*/ 2147483647 w 8"/>
                <a:gd name="T29" fmla="*/ 2147483647 h 5"/>
                <a:gd name="T30" fmla="*/ 2147483647 w 8"/>
                <a:gd name="T31" fmla="*/ 0 h 5"/>
                <a:gd name="T32" fmla="*/ 2147483647 w 8"/>
                <a:gd name="T33" fmla="*/ 2147483647 h 5"/>
                <a:gd name="T34" fmla="*/ 2147483647 w 8"/>
                <a:gd name="T35" fmla="*/ 2147483647 h 5"/>
                <a:gd name="T36" fmla="*/ 2147483647 w 8"/>
                <a:gd name="T37" fmla="*/ 2147483647 h 5"/>
                <a:gd name="T38" fmla="*/ 2147483647 w 8"/>
                <a:gd name="T39" fmla="*/ 0 h 5"/>
                <a:gd name="T40" fmla="*/ 2147483647 w 8"/>
                <a:gd name="T41" fmla="*/ 2147483647 h 5"/>
                <a:gd name="T42" fmla="*/ 2147483647 w 8"/>
                <a:gd name="T43" fmla="*/ 2147483647 h 5"/>
                <a:gd name="T44" fmla="*/ 2147483647 w 8"/>
                <a:gd name="T45" fmla="*/ 2147483647 h 5"/>
                <a:gd name="T46" fmla="*/ 2147483647 w 8"/>
                <a:gd name="T47" fmla="*/ 0 h 5"/>
                <a:gd name="T48" fmla="*/ 2147483647 w 8"/>
                <a:gd name="T49" fmla="*/ 2147483647 h 5"/>
                <a:gd name="T50" fmla="*/ 2147483647 w 8"/>
                <a:gd name="T51" fmla="*/ 2147483647 h 5"/>
                <a:gd name="T52" fmla="*/ 2147483647 w 8"/>
                <a:gd name="T53" fmla="*/ 0 h 5"/>
                <a:gd name="T54" fmla="*/ 2147483647 w 8"/>
                <a:gd name="T55" fmla="*/ 2147483647 h 5"/>
                <a:gd name="T56" fmla="*/ 0 w 8"/>
                <a:gd name="T57" fmla="*/ 2147483647 h 5"/>
                <a:gd name="T58" fmla="*/ 2147483647 w 8"/>
                <a:gd name="T59" fmla="*/ 2147483647 h 5"/>
                <a:gd name="T60" fmla="*/ 2147483647 w 8"/>
                <a:gd name="T61" fmla="*/ 2147483647 h 5"/>
                <a:gd name="T62" fmla="*/ 2147483647 w 8"/>
                <a:gd name="T63" fmla="*/ 2147483647 h 5"/>
                <a:gd name="T64" fmla="*/ 2147483647 w 8"/>
                <a:gd name="T65" fmla="*/ 2147483647 h 5"/>
                <a:gd name="T66" fmla="*/ 0 w 8"/>
                <a:gd name="T67" fmla="*/ 2147483647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"/>
                <a:gd name="T103" fmla="*/ 0 h 5"/>
                <a:gd name="T104" fmla="*/ 8 w 8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" h="5">
                  <a:moveTo>
                    <a:pt x="3" y="3"/>
                  </a:moveTo>
                  <a:cubicBezTo>
                    <a:pt x="4" y="3"/>
                    <a:pt x="4" y="3"/>
                    <a:pt x="5" y="3"/>
                  </a:cubicBezTo>
                  <a:lnTo>
                    <a:pt x="6" y="4"/>
                  </a:lnTo>
                  <a:cubicBezTo>
                    <a:pt x="5" y="5"/>
                    <a:pt x="3" y="5"/>
                    <a:pt x="2" y="4"/>
                  </a:cubicBezTo>
                  <a:lnTo>
                    <a:pt x="3" y="3"/>
                  </a:lnTo>
                  <a:close/>
                  <a:moveTo>
                    <a:pt x="5" y="3"/>
                  </a:moveTo>
                  <a:cubicBezTo>
                    <a:pt x="6" y="3"/>
                    <a:pt x="6" y="2"/>
                    <a:pt x="6" y="2"/>
                  </a:cubicBezTo>
                  <a:lnTo>
                    <a:pt x="7" y="3"/>
                  </a:lnTo>
                  <a:cubicBezTo>
                    <a:pt x="7" y="3"/>
                    <a:pt x="6" y="4"/>
                    <a:pt x="6" y="4"/>
                  </a:cubicBezTo>
                  <a:lnTo>
                    <a:pt x="5" y="3"/>
                  </a:lnTo>
                  <a:close/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close/>
                  <a:moveTo>
                    <a:pt x="6" y="2"/>
                  </a:moveTo>
                  <a:cubicBezTo>
                    <a:pt x="6" y="2"/>
                    <a:pt x="7" y="2"/>
                    <a:pt x="6" y="2"/>
                  </a:cubicBezTo>
                  <a:lnTo>
                    <a:pt x="7" y="1"/>
                  </a:lnTo>
                  <a:cubicBezTo>
                    <a:pt x="8" y="1"/>
                    <a:pt x="8" y="2"/>
                    <a:pt x="7" y="3"/>
                  </a:cubicBezTo>
                  <a:lnTo>
                    <a:pt x="6" y="2"/>
                  </a:lnTo>
                  <a:close/>
                  <a:moveTo>
                    <a:pt x="6" y="2"/>
                  </a:moveTo>
                  <a:cubicBezTo>
                    <a:pt x="6" y="2"/>
                    <a:pt x="5" y="2"/>
                    <a:pt x="4" y="2"/>
                  </a:cubicBezTo>
                  <a:lnTo>
                    <a:pt x="4" y="0"/>
                  </a:lnTo>
                  <a:cubicBezTo>
                    <a:pt x="5" y="1"/>
                    <a:pt x="7" y="1"/>
                    <a:pt x="7" y="1"/>
                  </a:cubicBezTo>
                  <a:lnTo>
                    <a:pt x="6" y="2"/>
                  </a:lnTo>
                  <a:close/>
                  <a:moveTo>
                    <a:pt x="4" y="2"/>
                  </a:move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close/>
                  <a:moveTo>
                    <a:pt x="4" y="2"/>
                  </a:moveTo>
                  <a:cubicBezTo>
                    <a:pt x="4" y="2"/>
                    <a:pt x="3" y="2"/>
                    <a:pt x="3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4" y="0"/>
                  </a:cubicBezTo>
                  <a:lnTo>
                    <a:pt x="4" y="2"/>
                  </a:lnTo>
                  <a:close/>
                  <a:moveTo>
                    <a:pt x="3" y="1"/>
                  </a:moveTo>
                  <a:lnTo>
                    <a:pt x="3" y="1"/>
                  </a:lnTo>
                  <a:close/>
                  <a:moveTo>
                    <a:pt x="3" y="1"/>
                  </a:moveTo>
                  <a:cubicBezTo>
                    <a:pt x="2" y="1"/>
                    <a:pt x="2" y="1"/>
                    <a:pt x="2" y="1"/>
                  </a:cubicBezTo>
                  <a:lnTo>
                    <a:pt x="1" y="0"/>
                  </a:lnTo>
                  <a:cubicBezTo>
                    <a:pt x="1" y="0"/>
                    <a:pt x="2" y="0"/>
                    <a:pt x="3" y="0"/>
                  </a:cubicBezTo>
                  <a:lnTo>
                    <a:pt x="3" y="1"/>
                  </a:lnTo>
                  <a:close/>
                  <a:moveTo>
                    <a:pt x="2" y="1"/>
                  </a:moveTo>
                  <a:lnTo>
                    <a:pt x="2" y="2"/>
                  </a:lnTo>
                  <a:lnTo>
                    <a:pt x="1" y="1"/>
                  </a:lnTo>
                  <a:lnTo>
                    <a:pt x="2" y="1"/>
                  </a:lnTo>
                  <a:close/>
                  <a:moveTo>
                    <a:pt x="1" y="1"/>
                  </a:moveTo>
                  <a:cubicBezTo>
                    <a:pt x="1" y="1"/>
                    <a:pt x="2" y="1"/>
                    <a:pt x="2" y="1"/>
                  </a:cubicBezTo>
                  <a:lnTo>
                    <a:pt x="1" y="0"/>
                  </a:lnTo>
                  <a:cubicBezTo>
                    <a:pt x="2" y="0"/>
                    <a:pt x="2" y="0"/>
                    <a:pt x="2" y="0"/>
                  </a:cubicBezTo>
                  <a:lnTo>
                    <a:pt x="1" y="1"/>
                  </a:lnTo>
                  <a:close/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lnTo>
                    <a:pt x="1" y="1"/>
                  </a:lnTo>
                  <a:cubicBezTo>
                    <a:pt x="1" y="1"/>
                    <a:pt x="1" y="0"/>
                    <a:pt x="1" y="0"/>
                  </a:cubicBezTo>
                  <a:lnTo>
                    <a:pt x="2" y="1"/>
                  </a:ln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lnTo>
                    <a:pt x="0" y="2"/>
                  </a:lnTo>
                  <a:cubicBezTo>
                    <a:pt x="0" y="1"/>
                    <a:pt x="0" y="1"/>
                    <a:pt x="1" y="1"/>
                  </a:cubicBezTo>
                  <a:lnTo>
                    <a:pt x="2" y="2"/>
                  </a:lnTo>
                  <a:close/>
                  <a:moveTo>
                    <a:pt x="2" y="2"/>
                  </a:move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close/>
                  <a:moveTo>
                    <a:pt x="2" y="2"/>
                  </a:moveTo>
                  <a:cubicBezTo>
                    <a:pt x="2" y="2"/>
                    <a:pt x="2" y="2"/>
                    <a:pt x="3" y="3"/>
                  </a:cubicBezTo>
                  <a:lnTo>
                    <a:pt x="2" y="4"/>
                  </a:lnTo>
                  <a:cubicBezTo>
                    <a:pt x="1" y="3"/>
                    <a:pt x="0" y="2"/>
                    <a:pt x="0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3" name="Freeform 345"/>
            <p:cNvSpPr>
              <a:spLocks/>
            </p:cNvSpPr>
            <p:nvPr/>
          </p:nvSpPr>
          <p:spPr bwMode="auto">
            <a:xfrm>
              <a:off x="4913" y="3130"/>
              <a:ext cx="76" cy="50"/>
            </a:xfrm>
            <a:custGeom>
              <a:avLst/>
              <a:gdLst>
                <a:gd name="T0" fmla="*/ 2147483647 w 9"/>
                <a:gd name="T1" fmla="*/ 2147483647 h 6"/>
                <a:gd name="T2" fmla="*/ 2147483647 w 9"/>
                <a:gd name="T3" fmla="*/ 2147483647 h 6"/>
                <a:gd name="T4" fmla="*/ 2147483647 w 9"/>
                <a:gd name="T5" fmla="*/ 2147483647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6" y="2"/>
                  </a:moveTo>
                  <a:cubicBezTo>
                    <a:pt x="3" y="0"/>
                    <a:pt x="2" y="2"/>
                    <a:pt x="1" y="4"/>
                  </a:cubicBezTo>
                  <a:cubicBezTo>
                    <a:pt x="0" y="6"/>
                    <a:pt x="4" y="6"/>
                    <a:pt x="5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9" y="4"/>
                    <a:pt x="6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4" name="Freeform 346"/>
            <p:cNvSpPr>
              <a:spLocks noEditPoints="1"/>
            </p:cNvSpPr>
            <p:nvPr/>
          </p:nvSpPr>
          <p:spPr bwMode="auto">
            <a:xfrm>
              <a:off x="4913" y="3130"/>
              <a:ext cx="67" cy="58"/>
            </a:xfrm>
            <a:custGeom>
              <a:avLst/>
              <a:gdLst>
                <a:gd name="T0" fmla="*/ 2147483647 w 8"/>
                <a:gd name="T1" fmla="*/ 2147483647 h 7"/>
                <a:gd name="T2" fmla="*/ 2147483647 w 8"/>
                <a:gd name="T3" fmla="*/ 2147483647 h 7"/>
                <a:gd name="T4" fmla="*/ 2147483647 w 8"/>
                <a:gd name="T5" fmla="*/ 2147483647 h 7"/>
                <a:gd name="T6" fmla="*/ 2147483647 w 8"/>
                <a:gd name="T7" fmla="*/ 2147483647 h 7"/>
                <a:gd name="T8" fmla="*/ 2147483647 w 8"/>
                <a:gd name="T9" fmla="*/ 2147483647 h 7"/>
                <a:gd name="T10" fmla="*/ 2147483647 w 8"/>
                <a:gd name="T11" fmla="*/ 2147483647 h 7"/>
                <a:gd name="T12" fmla="*/ 2147483647 w 8"/>
                <a:gd name="T13" fmla="*/ 2147483647 h 7"/>
                <a:gd name="T14" fmla="*/ 2147483647 w 8"/>
                <a:gd name="T15" fmla="*/ 2147483647 h 7"/>
                <a:gd name="T16" fmla="*/ 2147483647 w 8"/>
                <a:gd name="T17" fmla="*/ 2147483647 h 7"/>
                <a:gd name="T18" fmla="*/ 2147483647 w 8"/>
                <a:gd name="T19" fmla="*/ 2147483647 h 7"/>
                <a:gd name="T20" fmla="*/ 2147483647 w 8"/>
                <a:gd name="T21" fmla="*/ 2147483647 h 7"/>
                <a:gd name="T22" fmla="*/ 2147483647 w 8"/>
                <a:gd name="T23" fmla="*/ 2147483647 h 7"/>
                <a:gd name="T24" fmla="*/ 2147483647 w 8"/>
                <a:gd name="T25" fmla="*/ 2147483647 h 7"/>
                <a:gd name="T26" fmla="*/ 2147483647 w 8"/>
                <a:gd name="T27" fmla="*/ 2147483647 h 7"/>
                <a:gd name="T28" fmla="*/ 2147483647 w 8"/>
                <a:gd name="T29" fmla="*/ 2147483647 h 7"/>
                <a:gd name="T30" fmla="*/ 2147483647 w 8"/>
                <a:gd name="T31" fmla="*/ 2147483647 h 7"/>
                <a:gd name="T32" fmla="*/ 2147483647 w 8"/>
                <a:gd name="T33" fmla="*/ 2147483647 h 7"/>
                <a:gd name="T34" fmla="*/ 2147483647 w 8"/>
                <a:gd name="T35" fmla="*/ 2147483647 h 7"/>
                <a:gd name="T36" fmla="*/ 2147483647 w 8"/>
                <a:gd name="T37" fmla="*/ 2147483647 h 7"/>
                <a:gd name="T38" fmla="*/ 2147483647 w 8"/>
                <a:gd name="T39" fmla="*/ 2147483647 h 7"/>
                <a:gd name="T40" fmla="*/ 2147483647 w 8"/>
                <a:gd name="T41" fmla="*/ 2147483647 h 7"/>
                <a:gd name="T42" fmla="*/ 2147483647 w 8"/>
                <a:gd name="T43" fmla="*/ 2147483647 h 7"/>
                <a:gd name="T44" fmla="*/ 2147483647 w 8"/>
                <a:gd name="T45" fmla="*/ 2147483647 h 7"/>
                <a:gd name="T46" fmla="*/ 2147483647 w 8"/>
                <a:gd name="T47" fmla="*/ 2147483647 h 7"/>
                <a:gd name="T48" fmla="*/ 2147483647 w 8"/>
                <a:gd name="T49" fmla="*/ 2147483647 h 7"/>
                <a:gd name="T50" fmla="*/ 2147483647 w 8"/>
                <a:gd name="T51" fmla="*/ 2147483647 h 7"/>
                <a:gd name="T52" fmla="*/ 2147483647 w 8"/>
                <a:gd name="T53" fmla="*/ 2147483647 h 7"/>
                <a:gd name="T54" fmla="*/ 2147483647 w 8"/>
                <a:gd name="T55" fmla="*/ 2147483647 h 7"/>
                <a:gd name="T56" fmla="*/ 2147483647 w 8"/>
                <a:gd name="T57" fmla="*/ 2147483647 h 7"/>
                <a:gd name="T58" fmla="*/ 2147483647 w 8"/>
                <a:gd name="T59" fmla="*/ 2147483647 h 7"/>
                <a:gd name="T60" fmla="*/ 2147483647 w 8"/>
                <a:gd name="T61" fmla="*/ 2147483647 h 7"/>
                <a:gd name="T62" fmla="*/ 2147483647 w 8"/>
                <a:gd name="T63" fmla="*/ 2147483647 h 7"/>
                <a:gd name="T64" fmla="*/ 2147483647 w 8"/>
                <a:gd name="T65" fmla="*/ 2147483647 h 7"/>
                <a:gd name="T66" fmla="*/ 2147483647 w 8"/>
                <a:gd name="T67" fmla="*/ 2147483647 h 7"/>
                <a:gd name="T68" fmla="*/ 2147483647 w 8"/>
                <a:gd name="T69" fmla="*/ 2147483647 h 7"/>
                <a:gd name="T70" fmla="*/ 2147483647 w 8"/>
                <a:gd name="T71" fmla="*/ 2147483647 h 7"/>
                <a:gd name="T72" fmla="*/ 2147483647 w 8"/>
                <a:gd name="T73" fmla="*/ 2147483647 h 7"/>
                <a:gd name="T74" fmla="*/ 2147483647 w 8"/>
                <a:gd name="T75" fmla="*/ 2147483647 h 7"/>
                <a:gd name="T76" fmla="*/ 2147483647 w 8"/>
                <a:gd name="T77" fmla="*/ 2147483647 h 7"/>
                <a:gd name="T78" fmla="*/ 2147483647 w 8"/>
                <a:gd name="T79" fmla="*/ 2147483647 h 7"/>
                <a:gd name="T80" fmla="*/ 2147483647 w 8"/>
                <a:gd name="T81" fmla="*/ 2147483647 h 7"/>
                <a:gd name="T82" fmla="*/ 2147483647 w 8"/>
                <a:gd name="T83" fmla="*/ 2147483647 h 7"/>
                <a:gd name="T84" fmla="*/ 2147483647 w 8"/>
                <a:gd name="T85" fmla="*/ 2147483647 h 7"/>
                <a:gd name="T86" fmla="*/ 2147483647 w 8"/>
                <a:gd name="T87" fmla="*/ 2147483647 h 7"/>
                <a:gd name="T88" fmla="*/ 2147483647 w 8"/>
                <a:gd name="T89" fmla="*/ 2147483647 h 7"/>
                <a:gd name="T90" fmla="*/ 2147483647 w 8"/>
                <a:gd name="T91" fmla="*/ 2147483647 h 7"/>
                <a:gd name="T92" fmla="*/ 2147483647 w 8"/>
                <a:gd name="T93" fmla="*/ 2147483647 h 7"/>
                <a:gd name="T94" fmla="*/ 2147483647 w 8"/>
                <a:gd name="T95" fmla="*/ 2147483647 h 7"/>
                <a:gd name="T96" fmla="*/ 2147483647 w 8"/>
                <a:gd name="T97" fmla="*/ 2147483647 h 7"/>
                <a:gd name="T98" fmla="*/ 2147483647 w 8"/>
                <a:gd name="T99" fmla="*/ 2147483647 h 7"/>
                <a:gd name="T100" fmla="*/ 2147483647 w 8"/>
                <a:gd name="T101" fmla="*/ 2147483647 h 7"/>
                <a:gd name="T102" fmla="*/ 2147483647 w 8"/>
                <a:gd name="T103" fmla="*/ 2147483647 h 7"/>
                <a:gd name="T104" fmla="*/ 2147483647 w 8"/>
                <a:gd name="T105" fmla="*/ 2147483647 h 7"/>
                <a:gd name="T106" fmla="*/ 2147483647 w 8"/>
                <a:gd name="T107" fmla="*/ 2147483647 h 7"/>
                <a:gd name="T108" fmla="*/ 2147483647 w 8"/>
                <a:gd name="T109" fmla="*/ 2147483647 h 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"/>
                <a:gd name="T166" fmla="*/ 0 h 7"/>
                <a:gd name="T167" fmla="*/ 8 w 8"/>
                <a:gd name="T168" fmla="*/ 7 h 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" h="7">
                  <a:moveTo>
                    <a:pt x="6" y="2"/>
                  </a:moveTo>
                  <a:cubicBezTo>
                    <a:pt x="5" y="2"/>
                    <a:pt x="4" y="2"/>
                    <a:pt x="3" y="2"/>
                  </a:cubicBezTo>
                  <a:lnTo>
                    <a:pt x="2" y="1"/>
                  </a:lnTo>
                  <a:cubicBezTo>
                    <a:pt x="3" y="0"/>
                    <a:pt x="5" y="0"/>
                    <a:pt x="6" y="1"/>
                  </a:cubicBezTo>
                  <a:lnTo>
                    <a:pt x="6" y="2"/>
                  </a:lnTo>
                  <a:close/>
                  <a:moveTo>
                    <a:pt x="3" y="2"/>
                  </a:moveTo>
                  <a:cubicBezTo>
                    <a:pt x="3" y="3"/>
                    <a:pt x="2" y="4"/>
                    <a:pt x="2" y="4"/>
                  </a:cubicBezTo>
                  <a:lnTo>
                    <a:pt x="1" y="4"/>
                  </a:lnTo>
                  <a:cubicBezTo>
                    <a:pt x="1" y="3"/>
                    <a:pt x="2" y="2"/>
                    <a:pt x="2" y="1"/>
                  </a:cubicBezTo>
                  <a:lnTo>
                    <a:pt x="3" y="2"/>
                  </a:lnTo>
                  <a:close/>
                  <a:moveTo>
                    <a:pt x="2" y="4"/>
                  </a:moveTo>
                  <a:cubicBezTo>
                    <a:pt x="2" y="5"/>
                    <a:pt x="2" y="5"/>
                    <a:pt x="2" y="5"/>
                  </a:cubicBezTo>
                  <a:lnTo>
                    <a:pt x="1" y="6"/>
                  </a:lnTo>
                  <a:cubicBezTo>
                    <a:pt x="1" y="6"/>
                    <a:pt x="0" y="5"/>
                    <a:pt x="1" y="4"/>
                  </a:cubicBezTo>
                  <a:lnTo>
                    <a:pt x="2" y="4"/>
                  </a:lnTo>
                  <a:close/>
                  <a:moveTo>
                    <a:pt x="2" y="5"/>
                  </a:moveTo>
                  <a:cubicBezTo>
                    <a:pt x="2" y="5"/>
                    <a:pt x="3" y="5"/>
                    <a:pt x="4" y="5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2" y="5"/>
                  </a:lnTo>
                  <a:close/>
                  <a:moveTo>
                    <a:pt x="4" y="5"/>
                  </a:moveTo>
                  <a:cubicBezTo>
                    <a:pt x="5" y="5"/>
                    <a:pt x="5" y="5"/>
                    <a:pt x="6" y="5"/>
                  </a:cubicBezTo>
                  <a:lnTo>
                    <a:pt x="5" y="7"/>
                  </a:lnTo>
                  <a:cubicBezTo>
                    <a:pt x="5" y="7"/>
                    <a:pt x="4" y="7"/>
                    <a:pt x="4" y="7"/>
                  </a:cubicBezTo>
                  <a:lnTo>
                    <a:pt x="4" y="5"/>
                  </a:lnTo>
                  <a:close/>
                  <a:moveTo>
                    <a:pt x="6" y="5"/>
                  </a:moveTo>
                  <a:cubicBezTo>
                    <a:pt x="6" y="6"/>
                    <a:pt x="6" y="6"/>
                    <a:pt x="6" y="6"/>
                  </a:cubicBezTo>
                  <a:lnTo>
                    <a:pt x="7" y="6"/>
                  </a:lnTo>
                  <a:cubicBezTo>
                    <a:pt x="7" y="6"/>
                    <a:pt x="7" y="7"/>
                    <a:pt x="5" y="7"/>
                  </a:cubicBezTo>
                  <a:lnTo>
                    <a:pt x="6" y="5"/>
                  </a:lnTo>
                  <a:close/>
                  <a:moveTo>
                    <a:pt x="6" y="6"/>
                  </a:moveTo>
                  <a:lnTo>
                    <a:pt x="7" y="5"/>
                  </a:lnTo>
                  <a:lnTo>
                    <a:pt x="7" y="6"/>
                  </a:lnTo>
                  <a:lnTo>
                    <a:pt x="6" y="6"/>
                  </a:lnTo>
                  <a:close/>
                  <a:moveTo>
                    <a:pt x="7" y="6"/>
                  </a:moveTo>
                  <a:cubicBezTo>
                    <a:pt x="7" y="6"/>
                    <a:pt x="7" y="5"/>
                    <a:pt x="7" y="5"/>
                  </a:cubicBezTo>
                  <a:lnTo>
                    <a:pt x="7" y="7"/>
                  </a:lnTo>
                  <a:cubicBezTo>
                    <a:pt x="7" y="7"/>
                    <a:pt x="6" y="7"/>
                    <a:pt x="6" y="6"/>
                  </a:cubicBezTo>
                  <a:lnTo>
                    <a:pt x="7" y="6"/>
                  </a:lnTo>
                  <a:close/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lnTo>
                    <a:pt x="8" y="6"/>
                  </a:lnTo>
                  <a:cubicBezTo>
                    <a:pt x="8" y="6"/>
                    <a:pt x="7" y="7"/>
                    <a:pt x="7" y="7"/>
                  </a:cubicBezTo>
                  <a:lnTo>
                    <a:pt x="7" y="5"/>
                  </a:lnTo>
                  <a:close/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lnTo>
                    <a:pt x="8" y="5"/>
                  </a:lnTo>
                  <a:cubicBezTo>
                    <a:pt x="8" y="5"/>
                    <a:pt x="8" y="6"/>
                    <a:pt x="8" y="6"/>
                  </a:cubicBezTo>
                  <a:lnTo>
                    <a:pt x="7" y="5"/>
                  </a:lnTo>
                  <a:close/>
                  <a:moveTo>
                    <a:pt x="7" y="5"/>
                  </a:moveTo>
                  <a:cubicBezTo>
                    <a:pt x="7" y="4"/>
                    <a:pt x="7" y="3"/>
                    <a:pt x="6" y="2"/>
                  </a:cubicBezTo>
                  <a:lnTo>
                    <a:pt x="6" y="1"/>
                  </a:lnTo>
                  <a:cubicBezTo>
                    <a:pt x="8" y="3"/>
                    <a:pt x="8" y="4"/>
                    <a:pt x="8" y="5"/>
                  </a:cubicBezTo>
                  <a:lnTo>
                    <a:pt x="7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5" name="Freeform 347"/>
            <p:cNvSpPr>
              <a:spLocks/>
            </p:cNvSpPr>
            <p:nvPr/>
          </p:nvSpPr>
          <p:spPr bwMode="auto">
            <a:xfrm>
              <a:off x="5056" y="2651"/>
              <a:ext cx="386" cy="135"/>
            </a:xfrm>
            <a:custGeom>
              <a:avLst/>
              <a:gdLst>
                <a:gd name="T0" fmla="*/ 0 w 46"/>
                <a:gd name="T1" fmla="*/ 0 h 16"/>
                <a:gd name="T2" fmla="*/ 2147483647 w 46"/>
                <a:gd name="T3" fmla="*/ 2147483647 h 16"/>
                <a:gd name="T4" fmla="*/ 2147483647 w 46"/>
                <a:gd name="T5" fmla="*/ 2147483647 h 16"/>
                <a:gd name="T6" fmla="*/ 2147483647 w 46"/>
                <a:gd name="T7" fmla="*/ 2147483647 h 16"/>
                <a:gd name="T8" fmla="*/ 2147483647 w 46"/>
                <a:gd name="T9" fmla="*/ 2147483647 h 16"/>
                <a:gd name="T10" fmla="*/ 2147483647 w 46"/>
                <a:gd name="T11" fmla="*/ 2147483647 h 16"/>
                <a:gd name="T12" fmla="*/ 2147483647 w 46"/>
                <a:gd name="T13" fmla="*/ 2147483647 h 16"/>
                <a:gd name="T14" fmla="*/ 2147483647 w 46"/>
                <a:gd name="T15" fmla="*/ 2147483647 h 16"/>
                <a:gd name="T16" fmla="*/ 2147483647 w 46"/>
                <a:gd name="T17" fmla="*/ 2147483647 h 16"/>
                <a:gd name="T18" fmla="*/ 0 w 46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16"/>
                <a:gd name="T32" fmla="*/ 46 w 46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16">
                  <a:moveTo>
                    <a:pt x="0" y="0"/>
                  </a:moveTo>
                  <a:lnTo>
                    <a:pt x="6" y="16"/>
                  </a:lnTo>
                  <a:lnTo>
                    <a:pt x="13" y="14"/>
                  </a:lnTo>
                  <a:lnTo>
                    <a:pt x="25" y="12"/>
                  </a:lnTo>
                  <a:lnTo>
                    <a:pt x="31" y="12"/>
                  </a:lnTo>
                  <a:lnTo>
                    <a:pt x="39" y="12"/>
                  </a:lnTo>
                  <a:lnTo>
                    <a:pt x="45" y="13"/>
                  </a:lnTo>
                  <a:lnTo>
                    <a:pt x="46" y="6"/>
                  </a:lnTo>
                  <a:lnTo>
                    <a:pt x="2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6" name="Freeform 348"/>
            <p:cNvSpPr>
              <a:spLocks noEditPoints="1"/>
            </p:cNvSpPr>
            <p:nvPr/>
          </p:nvSpPr>
          <p:spPr bwMode="auto">
            <a:xfrm>
              <a:off x="5047" y="2651"/>
              <a:ext cx="403" cy="143"/>
            </a:xfrm>
            <a:custGeom>
              <a:avLst/>
              <a:gdLst>
                <a:gd name="T0" fmla="*/ 2147483647 w 48"/>
                <a:gd name="T1" fmla="*/ 2147483647 h 17"/>
                <a:gd name="T2" fmla="*/ 0 w 48"/>
                <a:gd name="T3" fmla="*/ 2147483647 h 17"/>
                <a:gd name="T4" fmla="*/ 2147483647 w 48"/>
                <a:gd name="T5" fmla="*/ 2147483647 h 17"/>
                <a:gd name="T6" fmla="*/ 2147483647 w 48"/>
                <a:gd name="T7" fmla="*/ 2147483647 h 17"/>
                <a:gd name="T8" fmla="*/ 2147483647 w 48"/>
                <a:gd name="T9" fmla="*/ 2147483647 h 17"/>
                <a:gd name="T10" fmla="*/ 2147483647 w 48"/>
                <a:gd name="T11" fmla="*/ 2147483647 h 17"/>
                <a:gd name="T12" fmla="*/ 2147483647 w 48"/>
                <a:gd name="T13" fmla="*/ 2147483647 h 17"/>
                <a:gd name="T14" fmla="*/ 2147483647 w 48"/>
                <a:gd name="T15" fmla="*/ 2147483647 h 17"/>
                <a:gd name="T16" fmla="*/ 2147483647 w 48"/>
                <a:gd name="T17" fmla="*/ 2147483647 h 17"/>
                <a:gd name="T18" fmla="*/ 2147483647 w 48"/>
                <a:gd name="T19" fmla="*/ 2147483647 h 17"/>
                <a:gd name="T20" fmla="*/ 2147483647 w 48"/>
                <a:gd name="T21" fmla="*/ 2147483647 h 17"/>
                <a:gd name="T22" fmla="*/ 2147483647 w 48"/>
                <a:gd name="T23" fmla="*/ 2147483647 h 17"/>
                <a:gd name="T24" fmla="*/ 2147483647 w 48"/>
                <a:gd name="T25" fmla="*/ 2147483647 h 17"/>
                <a:gd name="T26" fmla="*/ 2147483647 w 48"/>
                <a:gd name="T27" fmla="*/ 2147483647 h 17"/>
                <a:gd name="T28" fmla="*/ 2147483647 w 48"/>
                <a:gd name="T29" fmla="*/ 2147483647 h 17"/>
                <a:gd name="T30" fmla="*/ 2147483647 w 48"/>
                <a:gd name="T31" fmla="*/ 2147483647 h 17"/>
                <a:gd name="T32" fmla="*/ 2147483647 w 48"/>
                <a:gd name="T33" fmla="*/ 2147483647 h 17"/>
                <a:gd name="T34" fmla="*/ 2147483647 w 48"/>
                <a:gd name="T35" fmla="*/ 2147483647 h 17"/>
                <a:gd name="T36" fmla="*/ 2147483647 w 48"/>
                <a:gd name="T37" fmla="*/ 2147483647 h 17"/>
                <a:gd name="T38" fmla="*/ 2147483647 w 48"/>
                <a:gd name="T39" fmla="*/ 2147483647 h 17"/>
                <a:gd name="T40" fmla="*/ 2147483647 w 48"/>
                <a:gd name="T41" fmla="*/ 2147483647 h 17"/>
                <a:gd name="T42" fmla="*/ 2147483647 w 48"/>
                <a:gd name="T43" fmla="*/ 2147483647 h 17"/>
                <a:gd name="T44" fmla="*/ 2147483647 w 48"/>
                <a:gd name="T45" fmla="*/ 2147483647 h 17"/>
                <a:gd name="T46" fmla="*/ 2147483647 w 48"/>
                <a:gd name="T47" fmla="*/ 2147483647 h 17"/>
                <a:gd name="T48" fmla="*/ 2147483647 w 48"/>
                <a:gd name="T49" fmla="*/ 2147483647 h 17"/>
                <a:gd name="T50" fmla="*/ 2147483647 w 48"/>
                <a:gd name="T51" fmla="*/ 2147483647 h 17"/>
                <a:gd name="T52" fmla="*/ 2147483647 w 48"/>
                <a:gd name="T53" fmla="*/ 2147483647 h 17"/>
                <a:gd name="T54" fmla="*/ 2147483647 w 48"/>
                <a:gd name="T55" fmla="*/ 2147483647 h 17"/>
                <a:gd name="T56" fmla="*/ 2147483647 w 48"/>
                <a:gd name="T57" fmla="*/ 2147483647 h 17"/>
                <a:gd name="T58" fmla="*/ 2147483647 w 48"/>
                <a:gd name="T59" fmla="*/ 2147483647 h 17"/>
                <a:gd name="T60" fmla="*/ 2147483647 w 48"/>
                <a:gd name="T61" fmla="*/ 2147483647 h 17"/>
                <a:gd name="T62" fmla="*/ 2147483647 w 48"/>
                <a:gd name="T63" fmla="*/ 2147483647 h 17"/>
                <a:gd name="T64" fmla="*/ 2147483647 w 48"/>
                <a:gd name="T65" fmla="*/ 2147483647 h 17"/>
                <a:gd name="T66" fmla="*/ 2147483647 w 48"/>
                <a:gd name="T67" fmla="*/ 2147483647 h 17"/>
                <a:gd name="T68" fmla="*/ 2147483647 w 48"/>
                <a:gd name="T69" fmla="*/ 2147483647 h 17"/>
                <a:gd name="T70" fmla="*/ 2147483647 w 48"/>
                <a:gd name="T71" fmla="*/ 2147483647 h 17"/>
                <a:gd name="T72" fmla="*/ 2147483647 w 48"/>
                <a:gd name="T73" fmla="*/ 2147483647 h 17"/>
                <a:gd name="T74" fmla="*/ 2147483647 w 48"/>
                <a:gd name="T75" fmla="*/ 2147483647 h 17"/>
                <a:gd name="T76" fmla="*/ 2147483647 w 48"/>
                <a:gd name="T77" fmla="*/ 0 h 17"/>
                <a:gd name="T78" fmla="*/ 2147483647 w 48"/>
                <a:gd name="T79" fmla="*/ 2147483647 h 17"/>
                <a:gd name="T80" fmla="*/ 0 w 48"/>
                <a:gd name="T81" fmla="*/ 0 h 17"/>
                <a:gd name="T82" fmla="*/ 2147483647 w 48"/>
                <a:gd name="T83" fmla="*/ 0 h 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"/>
                <a:gd name="T127" fmla="*/ 0 h 17"/>
                <a:gd name="T128" fmla="*/ 48 w 48"/>
                <a:gd name="T129" fmla="*/ 17 h 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" h="17">
                  <a:moveTo>
                    <a:pt x="2" y="0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0" y="1"/>
                  </a:lnTo>
                  <a:lnTo>
                    <a:pt x="2" y="0"/>
                  </a:lnTo>
                  <a:close/>
                  <a:moveTo>
                    <a:pt x="7" y="17"/>
                  </a:moveTo>
                  <a:lnTo>
                    <a:pt x="6" y="17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7"/>
                  </a:lnTo>
                  <a:close/>
                  <a:moveTo>
                    <a:pt x="6" y="16"/>
                  </a:moveTo>
                  <a:lnTo>
                    <a:pt x="14" y="14"/>
                  </a:lnTo>
                  <a:lnTo>
                    <a:pt x="14" y="15"/>
                  </a:lnTo>
                  <a:lnTo>
                    <a:pt x="7" y="17"/>
                  </a:lnTo>
                  <a:lnTo>
                    <a:pt x="6" y="16"/>
                  </a:lnTo>
                  <a:close/>
                  <a:moveTo>
                    <a:pt x="14" y="14"/>
                  </a:moveTo>
                  <a:lnTo>
                    <a:pt x="14" y="14"/>
                  </a:lnTo>
                  <a:close/>
                  <a:moveTo>
                    <a:pt x="14" y="14"/>
                  </a:moveTo>
                  <a:lnTo>
                    <a:pt x="26" y="11"/>
                  </a:lnTo>
                  <a:lnTo>
                    <a:pt x="26" y="12"/>
                  </a:lnTo>
                  <a:lnTo>
                    <a:pt x="14" y="15"/>
                  </a:lnTo>
                  <a:lnTo>
                    <a:pt x="14" y="14"/>
                  </a:lnTo>
                  <a:close/>
                  <a:moveTo>
                    <a:pt x="26" y="11"/>
                  </a:moveTo>
                  <a:lnTo>
                    <a:pt x="26" y="11"/>
                  </a:lnTo>
                  <a:lnTo>
                    <a:pt x="26" y="12"/>
                  </a:lnTo>
                  <a:lnTo>
                    <a:pt x="26" y="11"/>
                  </a:lnTo>
                  <a:close/>
                  <a:moveTo>
                    <a:pt x="26" y="11"/>
                  </a:moveTo>
                  <a:lnTo>
                    <a:pt x="32" y="11"/>
                  </a:lnTo>
                  <a:lnTo>
                    <a:pt x="32" y="12"/>
                  </a:lnTo>
                  <a:lnTo>
                    <a:pt x="26" y="12"/>
                  </a:lnTo>
                  <a:lnTo>
                    <a:pt x="26" y="11"/>
                  </a:lnTo>
                  <a:close/>
                  <a:moveTo>
                    <a:pt x="32" y="11"/>
                  </a:moveTo>
                  <a:lnTo>
                    <a:pt x="32" y="11"/>
                  </a:lnTo>
                  <a:lnTo>
                    <a:pt x="32" y="12"/>
                  </a:lnTo>
                  <a:lnTo>
                    <a:pt x="32" y="11"/>
                  </a:lnTo>
                  <a:close/>
                  <a:moveTo>
                    <a:pt x="32" y="11"/>
                  </a:moveTo>
                  <a:lnTo>
                    <a:pt x="40" y="11"/>
                  </a:lnTo>
                  <a:lnTo>
                    <a:pt x="40" y="13"/>
                  </a:lnTo>
                  <a:lnTo>
                    <a:pt x="32" y="12"/>
                  </a:lnTo>
                  <a:lnTo>
                    <a:pt x="32" y="1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lnTo>
                    <a:pt x="40" y="12"/>
                  </a:lnTo>
                  <a:lnTo>
                    <a:pt x="40" y="11"/>
                  </a:lnTo>
                  <a:close/>
                  <a:moveTo>
                    <a:pt x="40" y="11"/>
                  </a:moveTo>
                  <a:lnTo>
                    <a:pt x="46" y="13"/>
                  </a:lnTo>
                  <a:lnTo>
                    <a:pt x="46" y="14"/>
                  </a:lnTo>
                  <a:lnTo>
                    <a:pt x="40" y="13"/>
                  </a:lnTo>
                  <a:lnTo>
                    <a:pt x="40" y="11"/>
                  </a:lnTo>
                  <a:close/>
                  <a:moveTo>
                    <a:pt x="46" y="13"/>
                  </a:moveTo>
                  <a:lnTo>
                    <a:pt x="46" y="14"/>
                  </a:lnTo>
                  <a:lnTo>
                    <a:pt x="46" y="13"/>
                  </a:lnTo>
                  <a:close/>
                  <a:moveTo>
                    <a:pt x="45" y="13"/>
                  </a:moveTo>
                  <a:lnTo>
                    <a:pt x="46" y="6"/>
                  </a:lnTo>
                  <a:lnTo>
                    <a:pt x="47" y="6"/>
                  </a:lnTo>
                  <a:lnTo>
                    <a:pt x="46" y="13"/>
                  </a:lnTo>
                  <a:lnTo>
                    <a:pt x="45" y="13"/>
                  </a:lnTo>
                  <a:close/>
                  <a:moveTo>
                    <a:pt x="47" y="5"/>
                  </a:moveTo>
                  <a:lnTo>
                    <a:pt x="48" y="5"/>
                  </a:lnTo>
                  <a:lnTo>
                    <a:pt x="47" y="6"/>
                  </a:lnTo>
                  <a:lnTo>
                    <a:pt x="47" y="5"/>
                  </a:lnTo>
                  <a:close/>
                  <a:moveTo>
                    <a:pt x="47" y="6"/>
                  </a:moveTo>
                  <a:lnTo>
                    <a:pt x="22" y="3"/>
                  </a:lnTo>
                  <a:lnTo>
                    <a:pt x="22" y="2"/>
                  </a:lnTo>
                  <a:lnTo>
                    <a:pt x="47" y="5"/>
                  </a:lnTo>
                  <a:lnTo>
                    <a:pt x="47" y="6"/>
                  </a:lnTo>
                  <a:close/>
                  <a:moveTo>
                    <a:pt x="22" y="2"/>
                  </a:moveTo>
                  <a:lnTo>
                    <a:pt x="22" y="2"/>
                  </a:lnTo>
                  <a:lnTo>
                    <a:pt x="22" y="3"/>
                  </a:lnTo>
                  <a:lnTo>
                    <a:pt x="22" y="2"/>
                  </a:lnTo>
                  <a:close/>
                  <a:moveTo>
                    <a:pt x="22" y="3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2" y="2"/>
                  </a:lnTo>
                  <a:lnTo>
                    <a:pt x="22" y="3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7" name="Freeform 349"/>
            <p:cNvSpPr>
              <a:spLocks/>
            </p:cNvSpPr>
            <p:nvPr/>
          </p:nvSpPr>
          <p:spPr bwMode="auto">
            <a:xfrm>
              <a:off x="3646" y="2618"/>
              <a:ext cx="1502" cy="453"/>
            </a:xfrm>
            <a:custGeom>
              <a:avLst/>
              <a:gdLst>
                <a:gd name="T0" fmla="*/ 0 w 179"/>
                <a:gd name="T1" fmla="*/ 2147483647 h 54"/>
                <a:gd name="T2" fmla="*/ 2147483647 w 179"/>
                <a:gd name="T3" fmla="*/ 2147483647 h 54"/>
                <a:gd name="T4" fmla="*/ 2147483647 w 179"/>
                <a:gd name="T5" fmla="*/ 2147483647 h 54"/>
                <a:gd name="T6" fmla="*/ 2147483647 w 179"/>
                <a:gd name="T7" fmla="*/ 2147483647 h 54"/>
                <a:gd name="T8" fmla="*/ 2147483647 w 179"/>
                <a:gd name="T9" fmla="*/ 2147483647 h 54"/>
                <a:gd name="T10" fmla="*/ 2147483647 w 179"/>
                <a:gd name="T11" fmla="*/ 2147483647 h 54"/>
                <a:gd name="T12" fmla="*/ 2147483647 w 179"/>
                <a:gd name="T13" fmla="*/ 2147483647 h 54"/>
                <a:gd name="T14" fmla="*/ 2147483647 w 179"/>
                <a:gd name="T15" fmla="*/ 2147483647 h 54"/>
                <a:gd name="T16" fmla="*/ 2147483647 w 179"/>
                <a:gd name="T17" fmla="*/ 2147483647 h 54"/>
                <a:gd name="T18" fmla="*/ 2147483647 w 179"/>
                <a:gd name="T19" fmla="*/ 2147483647 h 54"/>
                <a:gd name="T20" fmla="*/ 2147483647 w 179"/>
                <a:gd name="T21" fmla="*/ 2147483647 h 54"/>
                <a:gd name="T22" fmla="*/ 2147483647 w 179"/>
                <a:gd name="T23" fmla="*/ 2147483647 h 54"/>
                <a:gd name="T24" fmla="*/ 2147483647 w 179"/>
                <a:gd name="T25" fmla="*/ 2147483647 h 54"/>
                <a:gd name="T26" fmla="*/ 2147483647 w 179"/>
                <a:gd name="T27" fmla="*/ 2147483647 h 54"/>
                <a:gd name="T28" fmla="*/ 2147483647 w 179"/>
                <a:gd name="T29" fmla="*/ 2147483647 h 54"/>
                <a:gd name="T30" fmla="*/ 2147483647 w 179"/>
                <a:gd name="T31" fmla="*/ 2147483647 h 54"/>
                <a:gd name="T32" fmla="*/ 2147483647 w 179"/>
                <a:gd name="T33" fmla="*/ 2147483647 h 54"/>
                <a:gd name="T34" fmla="*/ 2147483647 w 179"/>
                <a:gd name="T35" fmla="*/ 2147483647 h 54"/>
                <a:gd name="T36" fmla="*/ 2147483647 w 179"/>
                <a:gd name="T37" fmla="*/ 2147483647 h 54"/>
                <a:gd name="T38" fmla="*/ 2147483647 w 179"/>
                <a:gd name="T39" fmla="*/ 2147483647 h 54"/>
                <a:gd name="T40" fmla="*/ 2147483647 w 179"/>
                <a:gd name="T41" fmla="*/ 2147483647 h 54"/>
                <a:gd name="T42" fmla="*/ 2147483647 w 179"/>
                <a:gd name="T43" fmla="*/ 2147483647 h 54"/>
                <a:gd name="T44" fmla="*/ 2147483647 w 179"/>
                <a:gd name="T45" fmla="*/ 2147483647 h 54"/>
                <a:gd name="T46" fmla="*/ 2147483647 w 179"/>
                <a:gd name="T47" fmla="*/ 2147483647 h 54"/>
                <a:gd name="T48" fmla="*/ 2147483647 w 179"/>
                <a:gd name="T49" fmla="*/ 2147483647 h 54"/>
                <a:gd name="T50" fmla="*/ 2147483647 w 179"/>
                <a:gd name="T51" fmla="*/ 2147483647 h 54"/>
                <a:gd name="T52" fmla="*/ 2147483647 w 179"/>
                <a:gd name="T53" fmla="*/ 2147483647 h 54"/>
                <a:gd name="T54" fmla="*/ 2147483647 w 179"/>
                <a:gd name="T55" fmla="*/ 2147483647 h 54"/>
                <a:gd name="T56" fmla="*/ 0 w 179"/>
                <a:gd name="T57" fmla="*/ 2147483647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9"/>
                <a:gd name="T88" fmla="*/ 0 h 54"/>
                <a:gd name="T89" fmla="*/ 179 w 179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9" h="54">
                  <a:moveTo>
                    <a:pt x="0" y="10"/>
                  </a:moveTo>
                  <a:lnTo>
                    <a:pt x="3" y="27"/>
                  </a:lnTo>
                  <a:lnTo>
                    <a:pt x="18" y="22"/>
                  </a:lnTo>
                  <a:cubicBezTo>
                    <a:pt x="18" y="22"/>
                    <a:pt x="51" y="9"/>
                    <a:pt x="54" y="8"/>
                  </a:cubicBezTo>
                  <a:cubicBezTo>
                    <a:pt x="58" y="8"/>
                    <a:pt x="79" y="9"/>
                    <a:pt x="77" y="7"/>
                  </a:cubicBezTo>
                  <a:cubicBezTo>
                    <a:pt x="75" y="5"/>
                    <a:pt x="81" y="10"/>
                    <a:pt x="87" y="13"/>
                  </a:cubicBezTo>
                  <a:cubicBezTo>
                    <a:pt x="92" y="16"/>
                    <a:pt x="112" y="12"/>
                    <a:pt x="113" y="11"/>
                  </a:cubicBezTo>
                  <a:cubicBezTo>
                    <a:pt x="115" y="10"/>
                    <a:pt x="125" y="9"/>
                    <a:pt x="128" y="10"/>
                  </a:cubicBezTo>
                  <a:lnTo>
                    <a:pt x="138" y="8"/>
                  </a:lnTo>
                  <a:lnTo>
                    <a:pt x="143" y="11"/>
                  </a:lnTo>
                  <a:lnTo>
                    <a:pt x="149" y="11"/>
                  </a:lnTo>
                  <a:lnTo>
                    <a:pt x="156" y="9"/>
                  </a:lnTo>
                  <a:lnTo>
                    <a:pt x="164" y="7"/>
                  </a:lnTo>
                  <a:lnTo>
                    <a:pt x="169" y="12"/>
                  </a:lnTo>
                  <a:lnTo>
                    <a:pt x="169" y="23"/>
                  </a:lnTo>
                  <a:lnTo>
                    <a:pt x="167" y="34"/>
                  </a:lnTo>
                  <a:lnTo>
                    <a:pt x="159" y="45"/>
                  </a:lnTo>
                  <a:lnTo>
                    <a:pt x="158" y="50"/>
                  </a:lnTo>
                  <a:lnTo>
                    <a:pt x="159" y="54"/>
                  </a:lnTo>
                  <a:lnTo>
                    <a:pt x="163" y="53"/>
                  </a:lnTo>
                  <a:lnTo>
                    <a:pt x="167" y="48"/>
                  </a:lnTo>
                  <a:lnTo>
                    <a:pt x="171" y="42"/>
                  </a:lnTo>
                  <a:lnTo>
                    <a:pt x="175" y="34"/>
                  </a:lnTo>
                  <a:lnTo>
                    <a:pt x="175" y="23"/>
                  </a:lnTo>
                  <a:cubicBezTo>
                    <a:pt x="175" y="23"/>
                    <a:pt x="178" y="20"/>
                    <a:pt x="177" y="18"/>
                  </a:cubicBezTo>
                  <a:cubicBezTo>
                    <a:pt x="176" y="17"/>
                    <a:pt x="179" y="4"/>
                    <a:pt x="163" y="4"/>
                  </a:cubicBezTo>
                  <a:cubicBezTo>
                    <a:pt x="149" y="3"/>
                    <a:pt x="121" y="4"/>
                    <a:pt x="116" y="3"/>
                  </a:cubicBezTo>
                  <a:cubicBezTo>
                    <a:pt x="113" y="1"/>
                    <a:pt x="94" y="3"/>
                    <a:pt x="86" y="3"/>
                  </a:cubicBezTo>
                  <a:cubicBezTo>
                    <a:pt x="54" y="0"/>
                    <a:pt x="0" y="8"/>
                    <a:pt x="0" y="10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8" name="Freeform 350"/>
            <p:cNvSpPr>
              <a:spLocks noEditPoints="1"/>
            </p:cNvSpPr>
            <p:nvPr/>
          </p:nvSpPr>
          <p:spPr bwMode="auto">
            <a:xfrm>
              <a:off x="3637" y="2626"/>
              <a:ext cx="1511" cy="453"/>
            </a:xfrm>
            <a:custGeom>
              <a:avLst/>
              <a:gdLst>
                <a:gd name="T0" fmla="*/ 2147483647 w 180"/>
                <a:gd name="T1" fmla="*/ 2147483647 h 54"/>
                <a:gd name="T2" fmla="*/ 2147483647 w 180"/>
                <a:gd name="T3" fmla="*/ 2147483647 h 54"/>
                <a:gd name="T4" fmla="*/ 2147483647 w 180"/>
                <a:gd name="T5" fmla="*/ 2147483647 h 54"/>
                <a:gd name="T6" fmla="*/ 2147483647 w 180"/>
                <a:gd name="T7" fmla="*/ 2147483647 h 54"/>
                <a:gd name="T8" fmla="*/ 2147483647 w 180"/>
                <a:gd name="T9" fmla="*/ 2147483647 h 54"/>
                <a:gd name="T10" fmla="*/ 2147483647 w 180"/>
                <a:gd name="T11" fmla="*/ 2147483647 h 54"/>
                <a:gd name="T12" fmla="*/ 2147483647 w 180"/>
                <a:gd name="T13" fmla="*/ 2147483647 h 54"/>
                <a:gd name="T14" fmla="*/ 2147483647 w 180"/>
                <a:gd name="T15" fmla="*/ 2147483647 h 54"/>
                <a:gd name="T16" fmla="*/ 2147483647 w 180"/>
                <a:gd name="T17" fmla="*/ 2147483647 h 54"/>
                <a:gd name="T18" fmla="*/ 2147483647 w 180"/>
                <a:gd name="T19" fmla="*/ 2147483647 h 54"/>
                <a:gd name="T20" fmla="*/ 2147483647 w 180"/>
                <a:gd name="T21" fmla="*/ 2147483647 h 54"/>
                <a:gd name="T22" fmla="*/ 2147483647 w 180"/>
                <a:gd name="T23" fmla="*/ 2147483647 h 54"/>
                <a:gd name="T24" fmla="*/ 2147483647 w 180"/>
                <a:gd name="T25" fmla="*/ 2147483647 h 54"/>
                <a:gd name="T26" fmla="*/ 2147483647 w 180"/>
                <a:gd name="T27" fmla="*/ 2147483647 h 54"/>
                <a:gd name="T28" fmla="*/ 2147483647 w 180"/>
                <a:gd name="T29" fmla="*/ 2147483647 h 54"/>
                <a:gd name="T30" fmla="*/ 2147483647 w 180"/>
                <a:gd name="T31" fmla="*/ 2147483647 h 54"/>
                <a:gd name="T32" fmla="*/ 2147483647 w 180"/>
                <a:gd name="T33" fmla="*/ 2147483647 h 54"/>
                <a:gd name="T34" fmla="*/ 2147483647 w 180"/>
                <a:gd name="T35" fmla="*/ 2147483647 h 54"/>
                <a:gd name="T36" fmla="*/ 2147483647 w 180"/>
                <a:gd name="T37" fmla="*/ 2147483647 h 54"/>
                <a:gd name="T38" fmla="*/ 2147483647 w 180"/>
                <a:gd name="T39" fmla="*/ 2147483647 h 54"/>
                <a:gd name="T40" fmla="*/ 2147483647 w 180"/>
                <a:gd name="T41" fmla="*/ 2147483647 h 54"/>
                <a:gd name="T42" fmla="*/ 2147483647 w 180"/>
                <a:gd name="T43" fmla="*/ 2147483647 h 54"/>
                <a:gd name="T44" fmla="*/ 2147483647 w 180"/>
                <a:gd name="T45" fmla="*/ 2147483647 h 54"/>
                <a:gd name="T46" fmla="*/ 2147483647 w 180"/>
                <a:gd name="T47" fmla="*/ 2147483647 h 54"/>
                <a:gd name="T48" fmla="*/ 2147483647 w 180"/>
                <a:gd name="T49" fmla="*/ 2147483647 h 54"/>
                <a:gd name="T50" fmla="*/ 2147483647 w 180"/>
                <a:gd name="T51" fmla="*/ 2147483647 h 54"/>
                <a:gd name="T52" fmla="*/ 2147483647 w 180"/>
                <a:gd name="T53" fmla="*/ 2147483647 h 54"/>
                <a:gd name="T54" fmla="*/ 2147483647 w 180"/>
                <a:gd name="T55" fmla="*/ 2147483647 h 54"/>
                <a:gd name="T56" fmla="*/ 2147483647 w 180"/>
                <a:gd name="T57" fmla="*/ 2147483647 h 54"/>
                <a:gd name="T58" fmla="*/ 2147483647 w 180"/>
                <a:gd name="T59" fmla="*/ 2147483647 h 54"/>
                <a:gd name="T60" fmla="*/ 2147483647 w 180"/>
                <a:gd name="T61" fmla="*/ 2147483647 h 54"/>
                <a:gd name="T62" fmla="*/ 2147483647 w 180"/>
                <a:gd name="T63" fmla="*/ 2147483647 h 54"/>
                <a:gd name="T64" fmla="*/ 2147483647 w 180"/>
                <a:gd name="T65" fmla="*/ 2147483647 h 54"/>
                <a:gd name="T66" fmla="*/ 2147483647 w 180"/>
                <a:gd name="T67" fmla="*/ 2147483647 h 54"/>
                <a:gd name="T68" fmla="*/ 2147483647 w 180"/>
                <a:gd name="T69" fmla="*/ 2147483647 h 54"/>
                <a:gd name="T70" fmla="*/ 2147483647 w 180"/>
                <a:gd name="T71" fmla="*/ 2147483647 h 54"/>
                <a:gd name="T72" fmla="*/ 2147483647 w 180"/>
                <a:gd name="T73" fmla="*/ 2147483647 h 54"/>
                <a:gd name="T74" fmla="*/ 2147483647 w 180"/>
                <a:gd name="T75" fmla="*/ 2147483647 h 54"/>
                <a:gd name="T76" fmla="*/ 2147483647 w 180"/>
                <a:gd name="T77" fmla="*/ 2147483647 h 54"/>
                <a:gd name="T78" fmla="*/ 2147483647 w 180"/>
                <a:gd name="T79" fmla="*/ 2147483647 h 54"/>
                <a:gd name="T80" fmla="*/ 2147483647 w 180"/>
                <a:gd name="T81" fmla="*/ 2147483647 h 54"/>
                <a:gd name="T82" fmla="*/ 2147483647 w 180"/>
                <a:gd name="T83" fmla="*/ 2147483647 h 54"/>
                <a:gd name="T84" fmla="*/ 2147483647 w 180"/>
                <a:gd name="T85" fmla="*/ 2147483647 h 54"/>
                <a:gd name="T86" fmla="*/ 2147483647 w 180"/>
                <a:gd name="T87" fmla="*/ 2147483647 h 54"/>
                <a:gd name="T88" fmla="*/ 2147483647 w 180"/>
                <a:gd name="T89" fmla="*/ 2147483647 h 54"/>
                <a:gd name="T90" fmla="*/ 2147483647 w 180"/>
                <a:gd name="T91" fmla="*/ 2147483647 h 54"/>
                <a:gd name="T92" fmla="*/ 2147483647 w 180"/>
                <a:gd name="T93" fmla="*/ 2147483647 h 54"/>
                <a:gd name="T94" fmla="*/ 2147483647 w 180"/>
                <a:gd name="T95" fmla="*/ 2147483647 h 54"/>
                <a:gd name="T96" fmla="*/ 2147483647 w 180"/>
                <a:gd name="T97" fmla="*/ 2147483647 h 54"/>
                <a:gd name="T98" fmla="*/ 2147483647 w 180"/>
                <a:gd name="T99" fmla="*/ 2147483647 h 54"/>
                <a:gd name="T100" fmla="*/ 2147483647 w 180"/>
                <a:gd name="T101" fmla="*/ 2147483647 h 54"/>
                <a:gd name="T102" fmla="*/ 2147483647 w 180"/>
                <a:gd name="T103" fmla="*/ 2147483647 h 54"/>
                <a:gd name="T104" fmla="*/ 2147483647 w 180"/>
                <a:gd name="T105" fmla="*/ 2147483647 h 54"/>
                <a:gd name="T106" fmla="*/ 2147483647 w 180"/>
                <a:gd name="T107" fmla="*/ 2147483647 h 54"/>
                <a:gd name="T108" fmla="*/ 2147483647 w 180"/>
                <a:gd name="T109" fmla="*/ 2147483647 h 54"/>
                <a:gd name="T110" fmla="*/ 2147483647 w 180"/>
                <a:gd name="T111" fmla="*/ 2147483647 h 54"/>
                <a:gd name="T112" fmla="*/ 0 w 180"/>
                <a:gd name="T113" fmla="*/ 2147483647 h 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0"/>
                <a:gd name="T172" fmla="*/ 0 h 54"/>
                <a:gd name="T173" fmla="*/ 180 w 180"/>
                <a:gd name="T174" fmla="*/ 54 h 5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0" h="54">
                  <a:moveTo>
                    <a:pt x="1" y="8"/>
                  </a:moveTo>
                  <a:lnTo>
                    <a:pt x="5" y="26"/>
                  </a:lnTo>
                  <a:lnTo>
                    <a:pt x="3" y="26"/>
                  </a:lnTo>
                  <a:lnTo>
                    <a:pt x="0" y="9"/>
                  </a:lnTo>
                  <a:lnTo>
                    <a:pt x="1" y="8"/>
                  </a:lnTo>
                  <a:close/>
                  <a:moveTo>
                    <a:pt x="4" y="26"/>
                  </a:moveTo>
                  <a:lnTo>
                    <a:pt x="4" y="27"/>
                  </a:lnTo>
                  <a:lnTo>
                    <a:pt x="3" y="26"/>
                  </a:lnTo>
                  <a:lnTo>
                    <a:pt x="4" y="26"/>
                  </a:lnTo>
                  <a:close/>
                  <a:moveTo>
                    <a:pt x="4" y="25"/>
                  </a:moveTo>
                  <a:lnTo>
                    <a:pt x="19" y="21"/>
                  </a:lnTo>
                  <a:lnTo>
                    <a:pt x="20" y="22"/>
                  </a:lnTo>
                  <a:lnTo>
                    <a:pt x="4" y="26"/>
                  </a:lnTo>
                  <a:lnTo>
                    <a:pt x="4" y="25"/>
                  </a:lnTo>
                  <a:close/>
                  <a:moveTo>
                    <a:pt x="20" y="22"/>
                  </a:moveTo>
                  <a:lnTo>
                    <a:pt x="20" y="22"/>
                  </a:lnTo>
                  <a:lnTo>
                    <a:pt x="19" y="21"/>
                  </a:lnTo>
                  <a:lnTo>
                    <a:pt x="20" y="22"/>
                  </a:lnTo>
                  <a:close/>
                  <a:moveTo>
                    <a:pt x="19" y="21"/>
                  </a:moveTo>
                  <a:cubicBezTo>
                    <a:pt x="19" y="21"/>
                    <a:pt x="51" y="7"/>
                    <a:pt x="55" y="7"/>
                  </a:cubicBezTo>
                  <a:lnTo>
                    <a:pt x="55" y="8"/>
                  </a:lnTo>
                  <a:cubicBezTo>
                    <a:pt x="52" y="9"/>
                    <a:pt x="20" y="22"/>
                    <a:pt x="20" y="22"/>
                  </a:cubicBezTo>
                  <a:lnTo>
                    <a:pt x="19" y="21"/>
                  </a:lnTo>
                  <a:close/>
                  <a:moveTo>
                    <a:pt x="55" y="7"/>
                  </a:moveTo>
                  <a:cubicBezTo>
                    <a:pt x="57" y="6"/>
                    <a:pt x="61" y="6"/>
                    <a:pt x="65" y="7"/>
                  </a:cubicBezTo>
                  <a:lnTo>
                    <a:pt x="65" y="8"/>
                  </a:lnTo>
                  <a:cubicBezTo>
                    <a:pt x="61" y="8"/>
                    <a:pt x="57" y="8"/>
                    <a:pt x="55" y="8"/>
                  </a:cubicBezTo>
                  <a:lnTo>
                    <a:pt x="55" y="7"/>
                  </a:lnTo>
                  <a:close/>
                  <a:moveTo>
                    <a:pt x="65" y="7"/>
                  </a:moveTo>
                  <a:cubicBezTo>
                    <a:pt x="71" y="7"/>
                    <a:pt x="77" y="7"/>
                    <a:pt x="77" y="6"/>
                  </a:cubicBezTo>
                  <a:lnTo>
                    <a:pt x="78" y="7"/>
                  </a:lnTo>
                  <a:cubicBezTo>
                    <a:pt x="78" y="8"/>
                    <a:pt x="71" y="8"/>
                    <a:pt x="65" y="8"/>
                  </a:cubicBezTo>
                  <a:lnTo>
                    <a:pt x="65" y="7"/>
                  </a:lnTo>
                  <a:close/>
                  <a:moveTo>
                    <a:pt x="77" y="6"/>
                  </a:moveTo>
                  <a:cubicBezTo>
                    <a:pt x="78" y="6"/>
                    <a:pt x="78" y="7"/>
                    <a:pt x="77" y="7"/>
                  </a:cubicBezTo>
                  <a:lnTo>
                    <a:pt x="78" y="6"/>
                  </a:lnTo>
                  <a:cubicBezTo>
                    <a:pt x="79" y="6"/>
                    <a:pt x="79" y="7"/>
                    <a:pt x="78" y="7"/>
                  </a:cubicBezTo>
                  <a:lnTo>
                    <a:pt x="77" y="6"/>
                  </a:lnTo>
                  <a:close/>
                  <a:moveTo>
                    <a:pt x="77" y="7"/>
                  </a:moveTo>
                  <a:cubicBezTo>
                    <a:pt x="77" y="6"/>
                    <a:pt x="77" y="6"/>
                    <a:pt x="77" y="5"/>
                  </a:cubicBezTo>
                  <a:lnTo>
                    <a:pt x="78" y="6"/>
                  </a:lnTo>
                  <a:cubicBezTo>
                    <a:pt x="78" y="7"/>
                    <a:pt x="78" y="6"/>
                    <a:pt x="78" y="6"/>
                  </a:cubicBezTo>
                  <a:lnTo>
                    <a:pt x="77" y="7"/>
                  </a:lnTo>
                  <a:close/>
                  <a:moveTo>
                    <a:pt x="77" y="5"/>
                  </a:moveTo>
                  <a:cubicBezTo>
                    <a:pt x="77" y="5"/>
                    <a:pt x="79" y="6"/>
                    <a:pt x="82" y="7"/>
                  </a:cubicBezTo>
                  <a:lnTo>
                    <a:pt x="81" y="9"/>
                  </a:lnTo>
                  <a:cubicBezTo>
                    <a:pt x="79" y="7"/>
                    <a:pt x="78" y="6"/>
                    <a:pt x="78" y="6"/>
                  </a:cubicBezTo>
                  <a:lnTo>
                    <a:pt x="77" y="5"/>
                  </a:lnTo>
                  <a:close/>
                  <a:moveTo>
                    <a:pt x="82" y="7"/>
                  </a:moveTo>
                  <a:cubicBezTo>
                    <a:pt x="84" y="9"/>
                    <a:pt x="86" y="10"/>
                    <a:pt x="88" y="11"/>
                  </a:cubicBezTo>
                  <a:lnTo>
                    <a:pt x="88" y="12"/>
                  </a:lnTo>
                  <a:cubicBezTo>
                    <a:pt x="85" y="11"/>
                    <a:pt x="83" y="10"/>
                    <a:pt x="81" y="9"/>
                  </a:cubicBezTo>
                  <a:lnTo>
                    <a:pt x="82" y="7"/>
                  </a:lnTo>
                  <a:close/>
                  <a:moveTo>
                    <a:pt x="88" y="11"/>
                  </a:moveTo>
                  <a:cubicBezTo>
                    <a:pt x="90" y="12"/>
                    <a:pt x="94" y="12"/>
                    <a:pt x="99" y="12"/>
                  </a:cubicBezTo>
                  <a:lnTo>
                    <a:pt x="99" y="14"/>
                  </a:lnTo>
                  <a:cubicBezTo>
                    <a:pt x="94" y="14"/>
                    <a:pt x="90" y="14"/>
                    <a:pt x="88" y="12"/>
                  </a:cubicBezTo>
                  <a:lnTo>
                    <a:pt x="88" y="11"/>
                  </a:lnTo>
                  <a:close/>
                  <a:moveTo>
                    <a:pt x="99" y="12"/>
                  </a:moveTo>
                  <a:cubicBezTo>
                    <a:pt x="106" y="12"/>
                    <a:pt x="113" y="10"/>
                    <a:pt x="114" y="10"/>
                  </a:cubicBezTo>
                  <a:lnTo>
                    <a:pt x="115" y="11"/>
                  </a:lnTo>
                  <a:cubicBezTo>
                    <a:pt x="114" y="11"/>
                    <a:pt x="106" y="13"/>
                    <a:pt x="99" y="14"/>
                  </a:cubicBezTo>
                  <a:lnTo>
                    <a:pt x="99" y="12"/>
                  </a:lnTo>
                  <a:close/>
                  <a:moveTo>
                    <a:pt x="114" y="10"/>
                  </a:moveTo>
                  <a:lnTo>
                    <a:pt x="114" y="10"/>
                  </a:lnTo>
                  <a:close/>
                  <a:moveTo>
                    <a:pt x="114" y="10"/>
                  </a:moveTo>
                  <a:cubicBezTo>
                    <a:pt x="115" y="9"/>
                    <a:pt x="118" y="8"/>
                    <a:pt x="121" y="8"/>
                  </a:cubicBezTo>
                  <a:lnTo>
                    <a:pt x="121" y="9"/>
                  </a:lnTo>
                  <a:cubicBezTo>
                    <a:pt x="118" y="10"/>
                    <a:pt x="116" y="10"/>
                    <a:pt x="115" y="11"/>
                  </a:cubicBezTo>
                  <a:lnTo>
                    <a:pt x="114" y="10"/>
                  </a:lnTo>
                  <a:close/>
                  <a:moveTo>
                    <a:pt x="121" y="8"/>
                  </a:moveTo>
                  <a:cubicBezTo>
                    <a:pt x="124" y="8"/>
                    <a:pt x="127" y="8"/>
                    <a:pt x="129" y="8"/>
                  </a:cubicBezTo>
                  <a:lnTo>
                    <a:pt x="128" y="9"/>
                  </a:lnTo>
                  <a:cubicBezTo>
                    <a:pt x="127" y="9"/>
                    <a:pt x="124" y="9"/>
                    <a:pt x="121" y="9"/>
                  </a:cubicBezTo>
                  <a:lnTo>
                    <a:pt x="121" y="8"/>
                  </a:lnTo>
                  <a:close/>
                  <a:moveTo>
                    <a:pt x="129" y="9"/>
                  </a:moveTo>
                  <a:lnTo>
                    <a:pt x="129" y="9"/>
                  </a:lnTo>
                  <a:lnTo>
                    <a:pt x="128" y="9"/>
                  </a:lnTo>
                  <a:lnTo>
                    <a:pt x="129" y="9"/>
                  </a:lnTo>
                  <a:close/>
                  <a:moveTo>
                    <a:pt x="128" y="8"/>
                  </a:moveTo>
                  <a:lnTo>
                    <a:pt x="139" y="7"/>
                  </a:lnTo>
                  <a:lnTo>
                    <a:pt x="139" y="8"/>
                  </a:lnTo>
                  <a:lnTo>
                    <a:pt x="129" y="9"/>
                  </a:lnTo>
                  <a:lnTo>
                    <a:pt x="128" y="8"/>
                  </a:lnTo>
                  <a:close/>
                  <a:moveTo>
                    <a:pt x="139" y="7"/>
                  </a:moveTo>
                  <a:lnTo>
                    <a:pt x="139" y="7"/>
                  </a:lnTo>
                  <a:close/>
                  <a:moveTo>
                    <a:pt x="139" y="7"/>
                  </a:moveTo>
                  <a:lnTo>
                    <a:pt x="144" y="9"/>
                  </a:lnTo>
                  <a:lnTo>
                    <a:pt x="144" y="10"/>
                  </a:lnTo>
                  <a:lnTo>
                    <a:pt x="138" y="8"/>
                  </a:lnTo>
                  <a:lnTo>
                    <a:pt x="139" y="7"/>
                  </a:lnTo>
                  <a:close/>
                  <a:moveTo>
                    <a:pt x="144" y="10"/>
                  </a:moveTo>
                  <a:lnTo>
                    <a:pt x="144" y="10"/>
                  </a:lnTo>
                  <a:close/>
                  <a:moveTo>
                    <a:pt x="144" y="9"/>
                  </a:moveTo>
                  <a:lnTo>
                    <a:pt x="150" y="9"/>
                  </a:lnTo>
                  <a:lnTo>
                    <a:pt x="150" y="11"/>
                  </a:lnTo>
                  <a:lnTo>
                    <a:pt x="144" y="10"/>
                  </a:lnTo>
                  <a:lnTo>
                    <a:pt x="144" y="9"/>
                  </a:lnTo>
                  <a:close/>
                  <a:moveTo>
                    <a:pt x="150" y="11"/>
                  </a:moveTo>
                  <a:lnTo>
                    <a:pt x="150" y="11"/>
                  </a:lnTo>
                  <a:lnTo>
                    <a:pt x="150" y="10"/>
                  </a:lnTo>
                  <a:lnTo>
                    <a:pt x="150" y="11"/>
                  </a:lnTo>
                  <a:close/>
                  <a:moveTo>
                    <a:pt x="150" y="9"/>
                  </a:moveTo>
                  <a:lnTo>
                    <a:pt x="157" y="7"/>
                  </a:lnTo>
                  <a:lnTo>
                    <a:pt x="157" y="8"/>
                  </a:lnTo>
                  <a:lnTo>
                    <a:pt x="150" y="11"/>
                  </a:lnTo>
                  <a:lnTo>
                    <a:pt x="150" y="9"/>
                  </a:lnTo>
                  <a:close/>
                  <a:moveTo>
                    <a:pt x="157" y="7"/>
                  </a:moveTo>
                  <a:lnTo>
                    <a:pt x="157" y="7"/>
                  </a:lnTo>
                  <a:lnTo>
                    <a:pt x="157" y="8"/>
                  </a:lnTo>
                  <a:lnTo>
                    <a:pt x="157" y="7"/>
                  </a:lnTo>
                  <a:close/>
                  <a:moveTo>
                    <a:pt x="157" y="7"/>
                  </a:moveTo>
                  <a:lnTo>
                    <a:pt x="165" y="6"/>
                  </a:lnTo>
                  <a:lnTo>
                    <a:pt x="165" y="7"/>
                  </a:lnTo>
                  <a:lnTo>
                    <a:pt x="157" y="8"/>
                  </a:lnTo>
                  <a:lnTo>
                    <a:pt x="157" y="7"/>
                  </a:lnTo>
                  <a:close/>
                  <a:moveTo>
                    <a:pt x="165" y="6"/>
                  </a:moveTo>
                  <a:lnTo>
                    <a:pt x="165" y="6"/>
                  </a:lnTo>
                  <a:lnTo>
                    <a:pt x="166" y="6"/>
                  </a:lnTo>
                  <a:lnTo>
                    <a:pt x="165" y="6"/>
                  </a:lnTo>
                  <a:close/>
                  <a:moveTo>
                    <a:pt x="166" y="6"/>
                  </a:moveTo>
                  <a:lnTo>
                    <a:pt x="170" y="10"/>
                  </a:lnTo>
                  <a:lnTo>
                    <a:pt x="169" y="11"/>
                  </a:lnTo>
                  <a:lnTo>
                    <a:pt x="165" y="7"/>
                  </a:lnTo>
                  <a:lnTo>
                    <a:pt x="166" y="6"/>
                  </a:lnTo>
                  <a:close/>
                  <a:moveTo>
                    <a:pt x="170" y="10"/>
                  </a:moveTo>
                  <a:lnTo>
                    <a:pt x="171" y="10"/>
                  </a:lnTo>
                  <a:lnTo>
                    <a:pt x="171" y="11"/>
                  </a:lnTo>
                  <a:lnTo>
                    <a:pt x="170" y="11"/>
                  </a:lnTo>
                  <a:lnTo>
                    <a:pt x="170" y="10"/>
                  </a:lnTo>
                  <a:close/>
                  <a:moveTo>
                    <a:pt x="171" y="11"/>
                  </a:moveTo>
                  <a:lnTo>
                    <a:pt x="170" y="22"/>
                  </a:lnTo>
                  <a:lnTo>
                    <a:pt x="169" y="22"/>
                  </a:lnTo>
                  <a:lnTo>
                    <a:pt x="169" y="11"/>
                  </a:lnTo>
                  <a:lnTo>
                    <a:pt x="171" y="11"/>
                  </a:lnTo>
                  <a:close/>
                  <a:moveTo>
                    <a:pt x="170" y="22"/>
                  </a:moveTo>
                  <a:lnTo>
                    <a:pt x="170" y="22"/>
                  </a:lnTo>
                  <a:close/>
                  <a:moveTo>
                    <a:pt x="170" y="22"/>
                  </a:moveTo>
                  <a:lnTo>
                    <a:pt x="169" y="33"/>
                  </a:lnTo>
                  <a:lnTo>
                    <a:pt x="167" y="33"/>
                  </a:lnTo>
                  <a:lnTo>
                    <a:pt x="169" y="22"/>
                  </a:lnTo>
                  <a:lnTo>
                    <a:pt x="170" y="22"/>
                  </a:lnTo>
                  <a:close/>
                  <a:moveTo>
                    <a:pt x="169" y="33"/>
                  </a:moveTo>
                  <a:lnTo>
                    <a:pt x="169" y="33"/>
                  </a:lnTo>
                  <a:lnTo>
                    <a:pt x="168" y="33"/>
                  </a:lnTo>
                  <a:lnTo>
                    <a:pt x="169" y="33"/>
                  </a:lnTo>
                  <a:close/>
                  <a:moveTo>
                    <a:pt x="169" y="33"/>
                  </a:moveTo>
                  <a:lnTo>
                    <a:pt x="161" y="45"/>
                  </a:lnTo>
                  <a:lnTo>
                    <a:pt x="160" y="44"/>
                  </a:lnTo>
                  <a:lnTo>
                    <a:pt x="168" y="32"/>
                  </a:lnTo>
                  <a:lnTo>
                    <a:pt x="169" y="33"/>
                  </a:lnTo>
                  <a:close/>
                  <a:moveTo>
                    <a:pt x="159" y="44"/>
                  </a:moveTo>
                  <a:lnTo>
                    <a:pt x="159" y="44"/>
                  </a:lnTo>
                  <a:lnTo>
                    <a:pt x="160" y="44"/>
                  </a:lnTo>
                  <a:lnTo>
                    <a:pt x="159" y="44"/>
                  </a:lnTo>
                  <a:close/>
                  <a:moveTo>
                    <a:pt x="161" y="44"/>
                  </a:moveTo>
                  <a:lnTo>
                    <a:pt x="160" y="50"/>
                  </a:lnTo>
                  <a:lnTo>
                    <a:pt x="159" y="49"/>
                  </a:lnTo>
                  <a:lnTo>
                    <a:pt x="159" y="44"/>
                  </a:lnTo>
                  <a:lnTo>
                    <a:pt x="161" y="44"/>
                  </a:lnTo>
                  <a:close/>
                  <a:moveTo>
                    <a:pt x="159" y="50"/>
                  </a:moveTo>
                  <a:lnTo>
                    <a:pt x="159" y="50"/>
                  </a:lnTo>
                  <a:lnTo>
                    <a:pt x="159" y="49"/>
                  </a:lnTo>
                  <a:lnTo>
                    <a:pt x="159" y="50"/>
                  </a:lnTo>
                  <a:close/>
                  <a:moveTo>
                    <a:pt x="160" y="49"/>
                  </a:moveTo>
                  <a:lnTo>
                    <a:pt x="161" y="53"/>
                  </a:lnTo>
                  <a:lnTo>
                    <a:pt x="160" y="53"/>
                  </a:lnTo>
                  <a:lnTo>
                    <a:pt x="159" y="50"/>
                  </a:lnTo>
                  <a:lnTo>
                    <a:pt x="160" y="49"/>
                  </a:lnTo>
                  <a:close/>
                  <a:moveTo>
                    <a:pt x="160" y="53"/>
                  </a:moveTo>
                  <a:lnTo>
                    <a:pt x="160" y="54"/>
                  </a:lnTo>
                  <a:lnTo>
                    <a:pt x="160" y="53"/>
                  </a:lnTo>
                  <a:close/>
                  <a:moveTo>
                    <a:pt x="160" y="52"/>
                  </a:moveTo>
                  <a:lnTo>
                    <a:pt x="164" y="51"/>
                  </a:lnTo>
                  <a:lnTo>
                    <a:pt x="164" y="52"/>
                  </a:lnTo>
                  <a:lnTo>
                    <a:pt x="160" y="53"/>
                  </a:lnTo>
                  <a:lnTo>
                    <a:pt x="160" y="52"/>
                  </a:lnTo>
                  <a:close/>
                  <a:moveTo>
                    <a:pt x="165" y="52"/>
                  </a:moveTo>
                  <a:lnTo>
                    <a:pt x="164" y="52"/>
                  </a:lnTo>
                  <a:lnTo>
                    <a:pt x="165" y="52"/>
                  </a:lnTo>
                  <a:close/>
                  <a:moveTo>
                    <a:pt x="164" y="51"/>
                  </a:moveTo>
                  <a:lnTo>
                    <a:pt x="167" y="47"/>
                  </a:lnTo>
                  <a:lnTo>
                    <a:pt x="168" y="48"/>
                  </a:lnTo>
                  <a:lnTo>
                    <a:pt x="165" y="52"/>
                  </a:lnTo>
                  <a:lnTo>
                    <a:pt x="164" y="51"/>
                  </a:lnTo>
                  <a:close/>
                  <a:moveTo>
                    <a:pt x="168" y="48"/>
                  </a:moveTo>
                  <a:lnTo>
                    <a:pt x="168" y="48"/>
                  </a:lnTo>
                  <a:lnTo>
                    <a:pt x="168" y="47"/>
                  </a:lnTo>
                  <a:lnTo>
                    <a:pt x="168" y="48"/>
                  </a:lnTo>
                  <a:close/>
                  <a:moveTo>
                    <a:pt x="167" y="47"/>
                  </a:moveTo>
                  <a:lnTo>
                    <a:pt x="171" y="40"/>
                  </a:lnTo>
                  <a:lnTo>
                    <a:pt x="172" y="41"/>
                  </a:lnTo>
                  <a:lnTo>
                    <a:pt x="168" y="48"/>
                  </a:lnTo>
                  <a:lnTo>
                    <a:pt x="167" y="47"/>
                  </a:lnTo>
                  <a:close/>
                  <a:moveTo>
                    <a:pt x="172" y="41"/>
                  </a:moveTo>
                  <a:lnTo>
                    <a:pt x="172" y="41"/>
                  </a:lnTo>
                  <a:close/>
                  <a:moveTo>
                    <a:pt x="171" y="40"/>
                  </a:moveTo>
                  <a:lnTo>
                    <a:pt x="175" y="33"/>
                  </a:lnTo>
                  <a:lnTo>
                    <a:pt x="177" y="34"/>
                  </a:lnTo>
                  <a:lnTo>
                    <a:pt x="172" y="41"/>
                  </a:lnTo>
                  <a:lnTo>
                    <a:pt x="171" y="40"/>
                  </a:lnTo>
                  <a:close/>
                  <a:moveTo>
                    <a:pt x="177" y="33"/>
                  </a:moveTo>
                  <a:lnTo>
                    <a:pt x="177" y="34"/>
                  </a:lnTo>
                  <a:lnTo>
                    <a:pt x="176" y="33"/>
                  </a:lnTo>
                  <a:lnTo>
                    <a:pt x="177" y="33"/>
                  </a:lnTo>
                  <a:close/>
                  <a:moveTo>
                    <a:pt x="175" y="33"/>
                  </a:moveTo>
                  <a:lnTo>
                    <a:pt x="175" y="22"/>
                  </a:lnTo>
                  <a:lnTo>
                    <a:pt x="176" y="22"/>
                  </a:lnTo>
                  <a:lnTo>
                    <a:pt x="177" y="33"/>
                  </a:lnTo>
                  <a:lnTo>
                    <a:pt x="175" y="33"/>
                  </a:lnTo>
                  <a:close/>
                  <a:moveTo>
                    <a:pt x="175" y="22"/>
                  </a:moveTo>
                  <a:lnTo>
                    <a:pt x="175" y="22"/>
                  </a:lnTo>
                  <a:lnTo>
                    <a:pt x="176" y="22"/>
                  </a:lnTo>
                  <a:lnTo>
                    <a:pt x="175" y="22"/>
                  </a:lnTo>
                  <a:close/>
                  <a:moveTo>
                    <a:pt x="175" y="22"/>
                  </a:moveTo>
                  <a:cubicBezTo>
                    <a:pt x="175" y="22"/>
                    <a:pt x="178" y="19"/>
                    <a:pt x="178" y="18"/>
                  </a:cubicBezTo>
                  <a:lnTo>
                    <a:pt x="179" y="17"/>
                  </a:lnTo>
                  <a:cubicBezTo>
                    <a:pt x="180" y="19"/>
                    <a:pt x="176" y="23"/>
                    <a:pt x="176" y="23"/>
                  </a:cubicBezTo>
                  <a:lnTo>
                    <a:pt x="175" y="22"/>
                  </a:lnTo>
                  <a:close/>
                  <a:moveTo>
                    <a:pt x="178" y="18"/>
                  </a:moveTo>
                  <a:cubicBezTo>
                    <a:pt x="177" y="18"/>
                    <a:pt x="177" y="17"/>
                    <a:pt x="177" y="16"/>
                  </a:cubicBezTo>
                  <a:lnTo>
                    <a:pt x="178" y="16"/>
                  </a:lnTo>
                  <a:cubicBezTo>
                    <a:pt x="178" y="17"/>
                    <a:pt x="179" y="17"/>
                    <a:pt x="179" y="17"/>
                  </a:cubicBezTo>
                  <a:lnTo>
                    <a:pt x="178" y="18"/>
                  </a:lnTo>
                  <a:close/>
                  <a:moveTo>
                    <a:pt x="177" y="16"/>
                  </a:moveTo>
                  <a:cubicBezTo>
                    <a:pt x="177" y="12"/>
                    <a:pt x="176" y="4"/>
                    <a:pt x="164" y="3"/>
                  </a:cubicBezTo>
                  <a:lnTo>
                    <a:pt x="164" y="2"/>
                  </a:lnTo>
                  <a:cubicBezTo>
                    <a:pt x="177" y="3"/>
                    <a:pt x="178" y="12"/>
                    <a:pt x="178" y="16"/>
                  </a:cubicBezTo>
                  <a:lnTo>
                    <a:pt x="177" y="16"/>
                  </a:lnTo>
                  <a:close/>
                  <a:moveTo>
                    <a:pt x="164" y="3"/>
                  </a:moveTo>
                  <a:cubicBezTo>
                    <a:pt x="159" y="3"/>
                    <a:pt x="153" y="3"/>
                    <a:pt x="146" y="3"/>
                  </a:cubicBezTo>
                  <a:lnTo>
                    <a:pt x="146" y="2"/>
                  </a:lnTo>
                  <a:cubicBezTo>
                    <a:pt x="153" y="2"/>
                    <a:pt x="159" y="2"/>
                    <a:pt x="164" y="2"/>
                  </a:cubicBezTo>
                  <a:lnTo>
                    <a:pt x="164" y="3"/>
                  </a:lnTo>
                  <a:close/>
                  <a:moveTo>
                    <a:pt x="146" y="3"/>
                  </a:moveTo>
                  <a:cubicBezTo>
                    <a:pt x="134" y="3"/>
                    <a:pt x="121" y="3"/>
                    <a:pt x="117" y="2"/>
                  </a:cubicBezTo>
                  <a:lnTo>
                    <a:pt x="117" y="1"/>
                  </a:lnTo>
                  <a:cubicBezTo>
                    <a:pt x="121" y="2"/>
                    <a:pt x="134" y="2"/>
                    <a:pt x="146" y="2"/>
                  </a:cubicBezTo>
                  <a:lnTo>
                    <a:pt x="146" y="3"/>
                  </a:lnTo>
                  <a:close/>
                  <a:moveTo>
                    <a:pt x="117" y="2"/>
                  </a:moveTo>
                  <a:lnTo>
                    <a:pt x="117" y="2"/>
                  </a:lnTo>
                  <a:close/>
                  <a:moveTo>
                    <a:pt x="117" y="2"/>
                  </a:moveTo>
                  <a:cubicBezTo>
                    <a:pt x="115" y="2"/>
                    <a:pt x="109" y="2"/>
                    <a:pt x="103" y="2"/>
                  </a:cubicBezTo>
                  <a:lnTo>
                    <a:pt x="102" y="1"/>
                  </a:lnTo>
                  <a:cubicBezTo>
                    <a:pt x="109" y="0"/>
                    <a:pt x="115" y="0"/>
                    <a:pt x="117" y="1"/>
                  </a:cubicBezTo>
                  <a:lnTo>
                    <a:pt x="117" y="2"/>
                  </a:lnTo>
                  <a:close/>
                  <a:moveTo>
                    <a:pt x="103" y="2"/>
                  </a:moveTo>
                  <a:cubicBezTo>
                    <a:pt x="97" y="2"/>
                    <a:pt x="91" y="3"/>
                    <a:pt x="87" y="2"/>
                  </a:cubicBezTo>
                  <a:lnTo>
                    <a:pt x="87" y="1"/>
                  </a:lnTo>
                  <a:cubicBezTo>
                    <a:pt x="91" y="1"/>
                    <a:pt x="97" y="1"/>
                    <a:pt x="102" y="1"/>
                  </a:cubicBezTo>
                  <a:lnTo>
                    <a:pt x="103" y="2"/>
                  </a:lnTo>
                  <a:close/>
                  <a:moveTo>
                    <a:pt x="87" y="2"/>
                  </a:moveTo>
                  <a:cubicBezTo>
                    <a:pt x="75" y="1"/>
                    <a:pt x="59" y="2"/>
                    <a:pt x="44" y="3"/>
                  </a:cubicBezTo>
                  <a:lnTo>
                    <a:pt x="44" y="2"/>
                  </a:lnTo>
                  <a:cubicBezTo>
                    <a:pt x="59" y="1"/>
                    <a:pt x="75" y="0"/>
                    <a:pt x="87" y="1"/>
                  </a:cubicBezTo>
                  <a:lnTo>
                    <a:pt x="87" y="2"/>
                  </a:lnTo>
                  <a:close/>
                  <a:moveTo>
                    <a:pt x="44" y="3"/>
                  </a:moveTo>
                  <a:cubicBezTo>
                    <a:pt x="22" y="5"/>
                    <a:pt x="2" y="8"/>
                    <a:pt x="1" y="9"/>
                  </a:cubicBezTo>
                  <a:lnTo>
                    <a:pt x="0" y="9"/>
                  </a:lnTo>
                  <a:cubicBezTo>
                    <a:pt x="0" y="7"/>
                    <a:pt x="21" y="4"/>
                    <a:pt x="44" y="2"/>
                  </a:cubicBezTo>
                  <a:lnTo>
                    <a:pt x="44" y="3"/>
                  </a:lnTo>
                  <a:close/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79" name="Freeform 351"/>
            <p:cNvSpPr>
              <a:spLocks/>
            </p:cNvSpPr>
            <p:nvPr/>
          </p:nvSpPr>
          <p:spPr bwMode="auto">
            <a:xfrm>
              <a:off x="4804" y="2878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80" name="Freeform 352"/>
            <p:cNvSpPr>
              <a:spLocks/>
            </p:cNvSpPr>
            <p:nvPr/>
          </p:nvSpPr>
          <p:spPr bwMode="auto">
            <a:xfrm>
              <a:off x="4930" y="2811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81" name="Freeform 353"/>
            <p:cNvSpPr>
              <a:spLocks/>
            </p:cNvSpPr>
            <p:nvPr/>
          </p:nvSpPr>
          <p:spPr bwMode="auto">
            <a:xfrm>
              <a:off x="4913" y="2979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82" name="Rectangle 354"/>
            <p:cNvSpPr>
              <a:spLocks noChangeArrowheads="1"/>
            </p:cNvSpPr>
            <p:nvPr/>
          </p:nvSpPr>
          <p:spPr bwMode="auto">
            <a:xfrm>
              <a:off x="3508" y="2494"/>
              <a:ext cx="41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France</a:t>
              </a:r>
              <a:endParaRPr lang="it-IT">
                <a:latin typeface="Calibri" charset="0"/>
              </a:endParaRPr>
            </a:p>
          </p:txBody>
        </p:sp>
        <p:sp>
          <p:nvSpPr>
            <p:cNvPr id="72883" name="Rectangle 355"/>
            <p:cNvSpPr>
              <a:spLocks noChangeArrowheads="1"/>
            </p:cNvSpPr>
            <p:nvPr/>
          </p:nvSpPr>
          <p:spPr bwMode="auto">
            <a:xfrm>
              <a:off x="4256" y="2476"/>
              <a:ext cx="50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Sardinia</a:t>
              </a:r>
              <a:endParaRPr lang="it-IT">
                <a:latin typeface="Calibri" charset="0"/>
              </a:endParaRPr>
            </a:p>
          </p:txBody>
        </p:sp>
        <p:sp>
          <p:nvSpPr>
            <p:cNvPr id="72884" name="Rectangle 356"/>
            <p:cNvSpPr>
              <a:spLocks noChangeArrowheads="1"/>
            </p:cNvSpPr>
            <p:nvPr/>
          </p:nvSpPr>
          <p:spPr bwMode="auto">
            <a:xfrm>
              <a:off x="3485" y="2186"/>
              <a:ext cx="11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242729"/>
                  </a:solidFill>
                  <a:latin typeface="Times New Roman" charset="0"/>
                </a:rPr>
                <a:t>Ligurian-Provençal</a:t>
              </a:r>
              <a:endParaRPr lang="it-IT">
                <a:latin typeface="Calibri" charset="0"/>
              </a:endParaRPr>
            </a:p>
          </p:txBody>
        </p:sp>
        <p:sp>
          <p:nvSpPr>
            <p:cNvPr id="72885" name="Rectangle 357"/>
            <p:cNvSpPr>
              <a:spLocks noChangeArrowheads="1"/>
            </p:cNvSpPr>
            <p:nvPr/>
          </p:nvSpPr>
          <p:spPr bwMode="auto">
            <a:xfrm>
              <a:off x="3847" y="2330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242729"/>
                  </a:solidFill>
                  <a:latin typeface="Times New Roman" charset="0"/>
                </a:rPr>
                <a:t>Basin</a:t>
              </a:r>
              <a:endParaRPr lang="it-IT">
                <a:latin typeface="Calibri" charset="0"/>
              </a:endParaRPr>
            </a:p>
          </p:txBody>
        </p:sp>
        <p:sp>
          <p:nvSpPr>
            <p:cNvPr id="72886" name="Rectangle 358"/>
            <p:cNvSpPr>
              <a:spLocks noChangeArrowheads="1"/>
            </p:cNvSpPr>
            <p:nvPr/>
          </p:nvSpPr>
          <p:spPr bwMode="auto">
            <a:xfrm>
              <a:off x="4442" y="2343"/>
              <a:ext cx="67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Tyrrhenian</a:t>
              </a:r>
              <a:endParaRPr lang="it-IT">
                <a:latin typeface="Calibri" charset="0"/>
              </a:endParaRPr>
            </a:p>
          </p:txBody>
        </p:sp>
        <p:sp>
          <p:nvSpPr>
            <p:cNvPr id="72887" name="Rectangle 359"/>
            <p:cNvSpPr>
              <a:spLocks noChangeArrowheads="1"/>
            </p:cNvSpPr>
            <p:nvPr/>
          </p:nvSpPr>
          <p:spPr bwMode="auto">
            <a:xfrm>
              <a:off x="4936" y="2459"/>
              <a:ext cx="51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Calabria</a:t>
              </a:r>
              <a:endParaRPr lang="it-IT">
                <a:latin typeface="Calibri" charset="0"/>
              </a:endParaRPr>
            </a:p>
          </p:txBody>
        </p:sp>
        <p:sp>
          <p:nvSpPr>
            <p:cNvPr id="72888" name="Line 360"/>
            <p:cNvSpPr>
              <a:spLocks noChangeShapeType="1"/>
            </p:cNvSpPr>
            <p:nvPr/>
          </p:nvSpPr>
          <p:spPr bwMode="auto">
            <a:xfrm>
              <a:off x="4015" y="2509"/>
              <a:ext cx="42" cy="14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89" name="Line 361"/>
            <p:cNvSpPr>
              <a:spLocks noChangeShapeType="1"/>
            </p:cNvSpPr>
            <p:nvPr/>
          </p:nvSpPr>
          <p:spPr bwMode="auto">
            <a:xfrm flipH="1">
              <a:off x="4762" y="2492"/>
              <a:ext cx="25" cy="14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2" name="Text Box 363"/>
          <p:cNvSpPr txBox="1">
            <a:spLocks noChangeArrowheads="1"/>
          </p:cNvSpPr>
          <p:nvPr/>
        </p:nvSpPr>
        <p:spPr bwMode="auto">
          <a:xfrm>
            <a:off x="434975" y="6157913"/>
            <a:ext cx="410527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Lavecchia and Creati (2006) Ann. Geophys., 49, 373-387</a:t>
            </a:r>
          </a:p>
        </p:txBody>
      </p:sp>
      <p:sp>
        <p:nvSpPr>
          <p:cNvPr id="184" name="Rettangolo 183"/>
          <p:cNvSpPr/>
          <p:nvPr/>
        </p:nvSpPr>
        <p:spPr>
          <a:xfrm rot="1522621">
            <a:off x="3921125" y="3219450"/>
            <a:ext cx="858838" cy="62071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85" name="Text Box 363"/>
          <p:cNvSpPr txBox="1">
            <a:spLocks noChangeArrowheads="1"/>
          </p:cNvSpPr>
          <p:nvPr/>
        </p:nvSpPr>
        <p:spPr bwMode="auto">
          <a:xfrm>
            <a:off x="5375275" y="2224088"/>
            <a:ext cx="2409825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Next slide</a:t>
            </a:r>
          </a:p>
        </p:txBody>
      </p:sp>
      <p:cxnSp>
        <p:nvCxnSpPr>
          <p:cNvPr id="187" name="Connettore 2 186"/>
          <p:cNvCxnSpPr>
            <a:stCxn id="185" idx="1"/>
          </p:cNvCxnSpPr>
          <p:nvPr/>
        </p:nvCxnSpPr>
        <p:spPr>
          <a:xfrm rot="10800000" flipV="1">
            <a:off x="4475163" y="2516188"/>
            <a:ext cx="900112" cy="7302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CasellaDiTesto 185"/>
          <p:cNvSpPr txBox="1"/>
          <p:nvPr/>
        </p:nvSpPr>
        <p:spPr>
          <a:xfrm>
            <a:off x="0" y="71438"/>
            <a:ext cx="5329238" cy="1033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A Mantle Plume also beneath Italy</a:t>
            </a:r>
            <a:endParaRPr lang="it-IT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8" name="Rettangolo 187"/>
          <p:cNvSpPr/>
          <p:nvPr/>
        </p:nvSpPr>
        <p:spPr>
          <a:xfrm>
            <a:off x="6619875" y="1017588"/>
            <a:ext cx="804863" cy="658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18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" r="6897"/>
          <a:stretch>
            <a:fillRect/>
          </a:stretch>
        </p:blipFill>
        <p:spPr bwMode="auto">
          <a:xfrm>
            <a:off x="60325" y="1169988"/>
            <a:ext cx="5205413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1" name="Group 362"/>
          <p:cNvGrpSpPr>
            <a:grpSpLocks/>
          </p:cNvGrpSpPr>
          <p:nvPr/>
        </p:nvGrpSpPr>
        <p:grpSpPr bwMode="auto">
          <a:xfrm>
            <a:off x="4940300" y="3449638"/>
            <a:ext cx="4195763" cy="3365500"/>
            <a:chOff x="2974" y="2173"/>
            <a:chExt cx="2733" cy="2120"/>
          </a:xfrm>
        </p:grpSpPr>
        <p:sp>
          <p:nvSpPr>
            <p:cNvPr id="73737" name="AutoShape 185"/>
            <p:cNvSpPr>
              <a:spLocks noChangeAspect="1" noChangeArrowheads="1" noTextEdit="1"/>
            </p:cNvSpPr>
            <p:nvPr/>
          </p:nvSpPr>
          <p:spPr bwMode="auto">
            <a:xfrm>
              <a:off x="2974" y="2173"/>
              <a:ext cx="2733" cy="2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38" name="Rectangle 187"/>
            <p:cNvSpPr>
              <a:spLocks noChangeArrowheads="1"/>
            </p:cNvSpPr>
            <p:nvPr/>
          </p:nvSpPr>
          <p:spPr bwMode="auto">
            <a:xfrm>
              <a:off x="2999" y="2198"/>
              <a:ext cx="2678" cy="2064"/>
            </a:xfrm>
            <a:prstGeom prst="rect">
              <a:avLst/>
            </a:prstGeom>
            <a:solidFill>
              <a:srgbClr val="FA9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39" name="Freeform 188"/>
            <p:cNvSpPr>
              <a:spLocks noEditPoints="1"/>
            </p:cNvSpPr>
            <p:nvPr/>
          </p:nvSpPr>
          <p:spPr bwMode="auto">
            <a:xfrm>
              <a:off x="2982" y="2181"/>
              <a:ext cx="2712" cy="2098"/>
            </a:xfrm>
            <a:custGeom>
              <a:avLst/>
              <a:gdLst>
                <a:gd name="T0" fmla="*/ 2147483647 w 323"/>
                <a:gd name="T1" fmla="*/ 2147483647 h 250"/>
                <a:gd name="T2" fmla="*/ 2147483647 w 323"/>
                <a:gd name="T3" fmla="*/ 2147483647 h 250"/>
                <a:gd name="T4" fmla="*/ 2147483647 w 323"/>
                <a:gd name="T5" fmla="*/ 2147483647 h 250"/>
                <a:gd name="T6" fmla="*/ 2147483647 w 323"/>
                <a:gd name="T7" fmla="*/ 2147483647 h 250"/>
                <a:gd name="T8" fmla="*/ 2147483647 w 323"/>
                <a:gd name="T9" fmla="*/ 2147483647 h 250"/>
                <a:gd name="T10" fmla="*/ 2147483647 w 323"/>
                <a:gd name="T11" fmla="*/ 2147483647 h 250"/>
                <a:gd name="T12" fmla="*/ 2147483647 w 323"/>
                <a:gd name="T13" fmla="*/ 2147483647 h 250"/>
                <a:gd name="T14" fmla="*/ 2147483647 w 323"/>
                <a:gd name="T15" fmla="*/ 2147483647 h 250"/>
                <a:gd name="T16" fmla="*/ 2147483647 w 323"/>
                <a:gd name="T17" fmla="*/ 2147483647 h 250"/>
                <a:gd name="T18" fmla="*/ 2147483647 w 323"/>
                <a:gd name="T19" fmla="*/ 2147483647 h 250"/>
                <a:gd name="T20" fmla="*/ 2147483647 w 323"/>
                <a:gd name="T21" fmla="*/ 2147483647 h 250"/>
                <a:gd name="T22" fmla="*/ 2147483647 w 323"/>
                <a:gd name="T23" fmla="*/ 2147483647 h 250"/>
                <a:gd name="T24" fmla="*/ 2147483647 w 323"/>
                <a:gd name="T25" fmla="*/ 2147483647 h 250"/>
                <a:gd name="T26" fmla="*/ 2147483647 w 323"/>
                <a:gd name="T27" fmla="*/ 2147483647 h 250"/>
                <a:gd name="T28" fmla="*/ 2147483647 w 323"/>
                <a:gd name="T29" fmla="*/ 2147483647 h 250"/>
                <a:gd name="T30" fmla="*/ 2147483647 w 323"/>
                <a:gd name="T31" fmla="*/ 0 h 250"/>
                <a:gd name="T32" fmla="*/ 2147483647 w 323"/>
                <a:gd name="T33" fmla="*/ 0 h 250"/>
                <a:gd name="T34" fmla="*/ 2147483647 w 323"/>
                <a:gd name="T35" fmla="*/ 2147483647 h 250"/>
                <a:gd name="T36" fmla="*/ 2147483647 w 323"/>
                <a:gd name="T37" fmla="*/ 2147483647 h 250"/>
                <a:gd name="T38" fmla="*/ 2147483647 w 323"/>
                <a:gd name="T39" fmla="*/ 0 h 250"/>
                <a:gd name="T40" fmla="*/ 2147483647 w 323"/>
                <a:gd name="T41" fmla="*/ 2147483647 h 250"/>
                <a:gd name="T42" fmla="*/ 2147483647 w 323"/>
                <a:gd name="T43" fmla="*/ 2147483647 h 250"/>
                <a:gd name="T44" fmla="*/ 2147483647 w 323"/>
                <a:gd name="T45" fmla="*/ 0 h 250"/>
                <a:gd name="T46" fmla="*/ 2147483647 w 323"/>
                <a:gd name="T47" fmla="*/ 0 h 250"/>
                <a:gd name="T48" fmla="*/ 2147483647 w 323"/>
                <a:gd name="T49" fmla="*/ 2147483647 h 250"/>
                <a:gd name="T50" fmla="*/ 0 w 323"/>
                <a:gd name="T51" fmla="*/ 2147483647 h 250"/>
                <a:gd name="T52" fmla="*/ 0 w 323"/>
                <a:gd name="T53" fmla="*/ 0 h 250"/>
                <a:gd name="T54" fmla="*/ 2147483647 w 323"/>
                <a:gd name="T55" fmla="*/ 0 h 250"/>
                <a:gd name="T56" fmla="*/ 2147483647 w 323"/>
                <a:gd name="T57" fmla="*/ 2147483647 h 250"/>
                <a:gd name="T58" fmla="*/ 0 w 323"/>
                <a:gd name="T59" fmla="*/ 2147483647 h 250"/>
                <a:gd name="T60" fmla="*/ 2147483647 w 323"/>
                <a:gd name="T61" fmla="*/ 2147483647 h 250"/>
                <a:gd name="T62" fmla="*/ 2147483647 w 323"/>
                <a:gd name="T63" fmla="*/ 2147483647 h 250"/>
                <a:gd name="T64" fmla="*/ 0 w 323"/>
                <a:gd name="T65" fmla="*/ 2147483647 h 250"/>
                <a:gd name="T66" fmla="*/ 0 w 323"/>
                <a:gd name="T67" fmla="*/ 2147483647 h 250"/>
                <a:gd name="T68" fmla="*/ 2147483647 w 323"/>
                <a:gd name="T69" fmla="*/ 2147483647 h 250"/>
                <a:gd name="T70" fmla="*/ 2147483647 w 323"/>
                <a:gd name="T71" fmla="*/ 2147483647 h 250"/>
                <a:gd name="T72" fmla="*/ 0 w 323"/>
                <a:gd name="T73" fmla="*/ 2147483647 h 250"/>
                <a:gd name="T74" fmla="*/ 0 w 323"/>
                <a:gd name="T75" fmla="*/ 2147483647 h 250"/>
                <a:gd name="T76" fmla="*/ 2147483647 w 323"/>
                <a:gd name="T77" fmla="*/ 2147483647 h 250"/>
                <a:gd name="T78" fmla="*/ 2147483647 w 323"/>
                <a:gd name="T79" fmla="*/ 2147483647 h 2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23"/>
                <a:gd name="T121" fmla="*/ 0 h 250"/>
                <a:gd name="T122" fmla="*/ 323 w 323"/>
                <a:gd name="T123" fmla="*/ 250 h 25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23" h="250">
                  <a:moveTo>
                    <a:pt x="2" y="247"/>
                  </a:moveTo>
                  <a:lnTo>
                    <a:pt x="321" y="247"/>
                  </a:lnTo>
                  <a:lnTo>
                    <a:pt x="321" y="250"/>
                  </a:lnTo>
                  <a:lnTo>
                    <a:pt x="2" y="250"/>
                  </a:lnTo>
                  <a:lnTo>
                    <a:pt x="2" y="247"/>
                  </a:lnTo>
                  <a:close/>
                  <a:moveTo>
                    <a:pt x="323" y="248"/>
                  </a:moveTo>
                  <a:lnTo>
                    <a:pt x="323" y="250"/>
                  </a:lnTo>
                  <a:lnTo>
                    <a:pt x="321" y="250"/>
                  </a:lnTo>
                  <a:lnTo>
                    <a:pt x="321" y="248"/>
                  </a:lnTo>
                  <a:lnTo>
                    <a:pt x="323" y="248"/>
                  </a:lnTo>
                  <a:close/>
                  <a:moveTo>
                    <a:pt x="320" y="248"/>
                  </a:moveTo>
                  <a:lnTo>
                    <a:pt x="320" y="2"/>
                  </a:lnTo>
                  <a:lnTo>
                    <a:pt x="323" y="2"/>
                  </a:lnTo>
                  <a:lnTo>
                    <a:pt x="323" y="248"/>
                  </a:lnTo>
                  <a:lnTo>
                    <a:pt x="320" y="248"/>
                  </a:lnTo>
                  <a:close/>
                  <a:moveTo>
                    <a:pt x="321" y="0"/>
                  </a:moveTo>
                  <a:lnTo>
                    <a:pt x="323" y="0"/>
                  </a:lnTo>
                  <a:lnTo>
                    <a:pt x="323" y="2"/>
                  </a:lnTo>
                  <a:lnTo>
                    <a:pt x="321" y="2"/>
                  </a:lnTo>
                  <a:lnTo>
                    <a:pt x="321" y="0"/>
                  </a:lnTo>
                  <a:close/>
                  <a:moveTo>
                    <a:pt x="321" y="3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321" y="0"/>
                  </a:lnTo>
                  <a:lnTo>
                    <a:pt x="321" y="3"/>
                  </a:lnTo>
                  <a:close/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close/>
                  <a:moveTo>
                    <a:pt x="3" y="2"/>
                  </a:moveTo>
                  <a:lnTo>
                    <a:pt x="3" y="248"/>
                  </a:lnTo>
                  <a:lnTo>
                    <a:pt x="0" y="248"/>
                  </a:lnTo>
                  <a:lnTo>
                    <a:pt x="0" y="2"/>
                  </a:lnTo>
                  <a:lnTo>
                    <a:pt x="3" y="2"/>
                  </a:lnTo>
                  <a:close/>
                  <a:moveTo>
                    <a:pt x="2" y="250"/>
                  </a:moveTo>
                  <a:lnTo>
                    <a:pt x="0" y="250"/>
                  </a:lnTo>
                  <a:lnTo>
                    <a:pt x="0" y="248"/>
                  </a:lnTo>
                  <a:lnTo>
                    <a:pt x="2" y="248"/>
                  </a:lnTo>
                  <a:lnTo>
                    <a:pt x="2" y="25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0" name="Freeform 189"/>
            <p:cNvSpPr>
              <a:spLocks/>
            </p:cNvSpPr>
            <p:nvPr/>
          </p:nvSpPr>
          <p:spPr bwMode="auto">
            <a:xfrm>
              <a:off x="3327" y="2635"/>
              <a:ext cx="2115" cy="1543"/>
            </a:xfrm>
            <a:custGeom>
              <a:avLst/>
              <a:gdLst>
                <a:gd name="T0" fmla="*/ 0 w 252"/>
                <a:gd name="T1" fmla="*/ 2147483647 h 184"/>
                <a:gd name="T2" fmla="*/ 0 w 252"/>
                <a:gd name="T3" fmla="*/ 2147483647 h 184"/>
                <a:gd name="T4" fmla="*/ 2147483647 w 252"/>
                <a:gd name="T5" fmla="*/ 2147483647 h 184"/>
                <a:gd name="T6" fmla="*/ 2147483647 w 252"/>
                <a:gd name="T7" fmla="*/ 2147483647 h 184"/>
                <a:gd name="T8" fmla="*/ 2147483647 w 252"/>
                <a:gd name="T9" fmla="*/ 2147483647 h 184"/>
                <a:gd name="T10" fmla="*/ 2147483647 w 252"/>
                <a:gd name="T11" fmla="*/ 2147483647 h 184"/>
                <a:gd name="T12" fmla="*/ 2147483647 w 252"/>
                <a:gd name="T13" fmla="*/ 2147483647 h 184"/>
                <a:gd name="T14" fmla="*/ 2147483647 w 252"/>
                <a:gd name="T15" fmla="*/ 2147483647 h 184"/>
                <a:gd name="T16" fmla="*/ 0 w 252"/>
                <a:gd name="T17" fmla="*/ 2147483647 h 1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2"/>
                <a:gd name="T28" fmla="*/ 0 h 184"/>
                <a:gd name="T29" fmla="*/ 252 w 252"/>
                <a:gd name="T30" fmla="*/ 184 h 1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2" h="184">
                  <a:moveTo>
                    <a:pt x="0" y="15"/>
                  </a:moveTo>
                  <a:lnTo>
                    <a:pt x="0" y="14"/>
                  </a:lnTo>
                  <a:cubicBezTo>
                    <a:pt x="54" y="2"/>
                    <a:pt x="179" y="0"/>
                    <a:pt x="252" y="10"/>
                  </a:cubicBezTo>
                  <a:lnTo>
                    <a:pt x="228" y="184"/>
                  </a:lnTo>
                  <a:cubicBezTo>
                    <a:pt x="185" y="172"/>
                    <a:pt x="84" y="172"/>
                    <a:pt x="27" y="184"/>
                  </a:cubicBezTo>
                  <a:lnTo>
                    <a:pt x="26" y="18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1" name="Freeform 190"/>
            <p:cNvSpPr>
              <a:spLocks/>
            </p:cNvSpPr>
            <p:nvPr/>
          </p:nvSpPr>
          <p:spPr bwMode="auto">
            <a:xfrm>
              <a:off x="3419" y="2945"/>
              <a:ext cx="1427" cy="1099"/>
            </a:xfrm>
            <a:custGeom>
              <a:avLst/>
              <a:gdLst>
                <a:gd name="T0" fmla="*/ 2147483647 w 170"/>
                <a:gd name="T1" fmla="*/ 2147483647 h 131"/>
                <a:gd name="T2" fmla="*/ 2147483647 w 170"/>
                <a:gd name="T3" fmla="*/ 2147483647 h 131"/>
                <a:gd name="T4" fmla="*/ 2147483647 w 170"/>
                <a:gd name="T5" fmla="*/ 2147483647 h 131"/>
                <a:gd name="T6" fmla="*/ 2147483647 w 170"/>
                <a:gd name="T7" fmla="*/ 2147483647 h 131"/>
                <a:gd name="T8" fmla="*/ 2147483647 w 170"/>
                <a:gd name="T9" fmla="*/ 2147483647 h 131"/>
                <a:gd name="T10" fmla="*/ 2147483647 w 170"/>
                <a:gd name="T11" fmla="*/ 2147483647 h 131"/>
                <a:gd name="T12" fmla="*/ 2147483647 w 170"/>
                <a:gd name="T13" fmla="*/ 2147483647 h 131"/>
                <a:gd name="T14" fmla="*/ 2147483647 w 170"/>
                <a:gd name="T15" fmla="*/ 2147483647 h 131"/>
                <a:gd name="T16" fmla="*/ 0 w 170"/>
                <a:gd name="T17" fmla="*/ 2147483647 h 131"/>
                <a:gd name="T18" fmla="*/ 2147483647 w 170"/>
                <a:gd name="T19" fmla="*/ 2147483647 h 131"/>
                <a:gd name="T20" fmla="*/ 2147483647 w 170"/>
                <a:gd name="T21" fmla="*/ 2147483647 h 131"/>
                <a:gd name="T22" fmla="*/ 2147483647 w 170"/>
                <a:gd name="T23" fmla="*/ 2147483647 h 131"/>
                <a:gd name="T24" fmla="*/ 2147483647 w 170"/>
                <a:gd name="T25" fmla="*/ 2147483647 h 131"/>
                <a:gd name="T26" fmla="*/ 2147483647 w 170"/>
                <a:gd name="T27" fmla="*/ 2147483647 h 131"/>
                <a:gd name="T28" fmla="*/ 2147483647 w 170"/>
                <a:gd name="T29" fmla="*/ 2147483647 h 131"/>
                <a:gd name="T30" fmla="*/ 2147483647 w 170"/>
                <a:gd name="T31" fmla="*/ 2147483647 h 131"/>
                <a:gd name="T32" fmla="*/ 2147483647 w 170"/>
                <a:gd name="T33" fmla="*/ 0 h 131"/>
                <a:gd name="T34" fmla="*/ 2147483647 w 170"/>
                <a:gd name="T35" fmla="*/ 2147483647 h 131"/>
                <a:gd name="T36" fmla="*/ 2147483647 w 170"/>
                <a:gd name="T37" fmla="*/ 2147483647 h 131"/>
                <a:gd name="T38" fmla="*/ 2147483647 w 170"/>
                <a:gd name="T39" fmla="*/ 2147483647 h 131"/>
                <a:gd name="T40" fmla="*/ 2147483647 w 170"/>
                <a:gd name="T41" fmla="*/ 2147483647 h 131"/>
                <a:gd name="T42" fmla="*/ 2147483647 w 170"/>
                <a:gd name="T43" fmla="*/ 2147483647 h 131"/>
                <a:gd name="T44" fmla="*/ 2147483647 w 170"/>
                <a:gd name="T45" fmla="*/ 2147483647 h 131"/>
                <a:gd name="T46" fmla="*/ 2147483647 w 170"/>
                <a:gd name="T47" fmla="*/ 2147483647 h 131"/>
                <a:gd name="T48" fmla="*/ 2147483647 w 170"/>
                <a:gd name="T49" fmla="*/ 2147483647 h 131"/>
                <a:gd name="T50" fmla="*/ 2147483647 w 170"/>
                <a:gd name="T51" fmla="*/ 2147483647 h 131"/>
                <a:gd name="T52" fmla="*/ 2147483647 w 170"/>
                <a:gd name="T53" fmla="*/ 2147483647 h 131"/>
                <a:gd name="T54" fmla="*/ 2147483647 w 170"/>
                <a:gd name="T55" fmla="*/ 2147483647 h 131"/>
                <a:gd name="T56" fmla="*/ 2147483647 w 170"/>
                <a:gd name="T57" fmla="*/ 2147483647 h 131"/>
                <a:gd name="T58" fmla="*/ 2147483647 w 170"/>
                <a:gd name="T59" fmla="*/ 2147483647 h 131"/>
                <a:gd name="T60" fmla="*/ 2147483647 w 170"/>
                <a:gd name="T61" fmla="*/ 2147483647 h 131"/>
                <a:gd name="T62" fmla="*/ 2147483647 w 170"/>
                <a:gd name="T63" fmla="*/ 2147483647 h 131"/>
                <a:gd name="T64" fmla="*/ 2147483647 w 170"/>
                <a:gd name="T65" fmla="*/ 2147483647 h 131"/>
                <a:gd name="T66" fmla="*/ 2147483647 w 170"/>
                <a:gd name="T67" fmla="*/ 2147483647 h 131"/>
                <a:gd name="T68" fmla="*/ 2147483647 w 170"/>
                <a:gd name="T69" fmla="*/ 2147483647 h 131"/>
                <a:gd name="T70" fmla="*/ 2147483647 w 170"/>
                <a:gd name="T71" fmla="*/ 2147483647 h 131"/>
                <a:gd name="T72" fmla="*/ 2147483647 w 170"/>
                <a:gd name="T73" fmla="*/ 2147483647 h 131"/>
                <a:gd name="T74" fmla="*/ 2147483647 w 170"/>
                <a:gd name="T75" fmla="*/ 2147483647 h 131"/>
                <a:gd name="T76" fmla="*/ 2147483647 w 170"/>
                <a:gd name="T77" fmla="*/ 2147483647 h 131"/>
                <a:gd name="T78" fmla="*/ 2147483647 w 170"/>
                <a:gd name="T79" fmla="*/ 2147483647 h 131"/>
                <a:gd name="T80" fmla="*/ 2147483647 w 170"/>
                <a:gd name="T81" fmla="*/ 2147483647 h 131"/>
                <a:gd name="T82" fmla="*/ 2147483647 w 170"/>
                <a:gd name="T83" fmla="*/ 2147483647 h 1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131"/>
                <a:gd name="T128" fmla="*/ 170 w 170"/>
                <a:gd name="T129" fmla="*/ 131 h 13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131">
                  <a:moveTo>
                    <a:pt x="13" y="131"/>
                  </a:moveTo>
                  <a:lnTo>
                    <a:pt x="10" y="113"/>
                  </a:lnTo>
                  <a:lnTo>
                    <a:pt x="7" y="98"/>
                  </a:lnTo>
                  <a:lnTo>
                    <a:pt x="11" y="84"/>
                  </a:lnTo>
                  <a:lnTo>
                    <a:pt x="14" y="73"/>
                  </a:lnTo>
                  <a:lnTo>
                    <a:pt x="13" y="62"/>
                  </a:lnTo>
                  <a:lnTo>
                    <a:pt x="7" y="61"/>
                  </a:lnTo>
                  <a:lnTo>
                    <a:pt x="2" y="62"/>
                  </a:lnTo>
                  <a:lnTo>
                    <a:pt x="0" y="51"/>
                  </a:lnTo>
                  <a:lnTo>
                    <a:pt x="3" y="45"/>
                  </a:lnTo>
                  <a:lnTo>
                    <a:pt x="20" y="27"/>
                  </a:lnTo>
                  <a:lnTo>
                    <a:pt x="40" y="18"/>
                  </a:lnTo>
                  <a:lnTo>
                    <a:pt x="45" y="15"/>
                  </a:lnTo>
                  <a:lnTo>
                    <a:pt x="59" y="10"/>
                  </a:lnTo>
                  <a:lnTo>
                    <a:pt x="75" y="10"/>
                  </a:lnTo>
                  <a:lnTo>
                    <a:pt x="92" y="4"/>
                  </a:lnTo>
                  <a:lnTo>
                    <a:pt x="127" y="0"/>
                  </a:lnTo>
                  <a:lnTo>
                    <a:pt x="146" y="1"/>
                  </a:lnTo>
                  <a:lnTo>
                    <a:pt x="158" y="4"/>
                  </a:lnTo>
                  <a:lnTo>
                    <a:pt x="167" y="8"/>
                  </a:lnTo>
                  <a:lnTo>
                    <a:pt x="170" y="13"/>
                  </a:lnTo>
                  <a:lnTo>
                    <a:pt x="166" y="15"/>
                  </a:lnTo>
                  <a:lnTo>
                    <a:pt x="159" y="16"/>
                  </a:lnTo>
                  <a:lnTo>
                    <a:pt x="149" y="18"/>
                  </a:lnTo>
                  <a:lnTo>
                    <a:pt x="142" y="18"/>
                  </a:lnTo>
                  <a:lnTo>
                    <a:pt x="138" y="20"/>
                  </a:lnTo>
                  <a:lnTo>
                    <a:pt x="140" y="22"/>
                  </a:lnTo>
                  <a:lnTo>
                    <a:pt x="149" y="25"/>
                  </a:lnTo>
                  <a:lnTo>
                    <a:pt x="160" y="28"/>
                  </a:lnTo>
                  <a:lnTo>
                    <a:pt x="162" y="31"/>
                  </a:lnTo>
                  <a:lnTo>
                    <a:pt x="157" y="32"/>
                  </a:lnTo>
                  <a:lnTo>
                    <a:pt x="146" y="35"/>
                  </a:lnTo>
                  <a:lnTo>
                    <a:pt x="135" y="37"/>
                  </a:lnTo>
                  <a:lnTo>
                    <a:pt x="125" y="42"/>
                  </a:lnTo>
                  <a:lnTo>
                    <a:pt x="113" y="49"/>
                  </a:lnTo>
                  <a:lnTo>
                    <a:pt x="101" y="55"/>
                  </a:lnTo>
                  <a:lnTo>
                    <a:pt x="78" y="58"/>
                  </a:lnTo>
                  <a:lnTo>
                    <a:pt x="59" y="63"/>
                  </a:lnTo>
                  <a:lnTo>
                    <a:pt x="40" y="90"/>
                  </a:lnTo>
                  <a:lnTo>
                    <a:pt x="34" y="98"/>
                  </a:lnTo>
                  <a:lnTo>
                    <a:pt x="27" y="107"/>
                  </a:lnTo>
                  <a:lnTo>
                    <a:pt x="13" y="131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2" name="Freeform 191"/>
            <p:cNvSpPr>
              <a:spLocks/>
            </p:cNvSpPr>
            <p:nvPr/>
          </p:nvSpPr>
          <p:spPr bwMode="auto">
            <a:xfrm>
              <a:off x="3419" y="2945"/>
              <a:ext cx="1427" cy="1099"/>
            </a:xfrm>
            <a:custGeom>
              <a:avLst/>
              <a:gdLst>
                <a:gd name="T0" fmla="*/ 2147483647 w 170"/>
                <a:gd name="T1" fmla="*/ 2147483647 h 131"/>
                <a:gd name="T2" fmla="*/ 2147483647 w 170"/>
                <a:gd name="T3" fmla="*/ 2147483647 h 131"/>
                <a:gd name="T4" fmla="*/ 2147483647 w 170"/>
                <a:gd name="T5" fmla="*/ 2147483647 h 131"/>
                <a:gd name="T6" fmla="*/ 2147483647 w 170"/>
                <a:gd name="T7" fmla="*/ 2147483647 h 131"/>
                <a:gd name="T8" fmla="*/ 2147483647 w 170"/>
                <a:gd name="T9" fmla="*/ 2147483647 h 131"/>
                <a:gd name="T10" fmla="*/ 2147483647 w 170"/>
                <a:gd name="T11" fmla="*/ 2147483647 h 131"/>
                <a:gd name="T12" fmla="*/ 2147483647 w 170"/>
                <a:gd name="T13" fmla="*/ 2147483647 h 131"/>
                <a:gd name="T14" fmla="*/ 2147483647 w 170"/>
                <a:gd name="T15" fmla="*/ 2147483647 h 131"/>
                <a:gd name="T16" fmla="*/ 0 w 170"/>
                <a:gd name="T17" fmla="*/ 2147483647 h 131"/>
                <a:gd name="T18" fmla="*/ 2147483647 w 170"/>
                <a:gd name="T19" fmla="*/ 2147483647 h 131"/>
                <a:gd name="T20" fmla="*/ 2147483647 w 170"/>
                <a:gd name="T21" fmla="*/ 2147483647 h 131"/>
                <a:gd name="T22" fmla="*/ 2147483647 w 170"/>
                <a:gd name="T23" fmla="*/ 2147483647 h 131"/>
                <a:gd name="T24" fmla="*/ 2147483647 w 170"/>
                <a:gd name="T25" fmla="*/ 2147483647 h 131"/>
                <a:gd name="T26" fmla="*/ 2147483647 w 170"/>
                <a:gd name="T27" fmla="*/ 2147483647 h 131"/>
                <a:gd name="T28" fmla="*/ 2147483647 w 170"/>
                <a:gd name="T29" fmla="*/ 2147483647 h 131"/>
                <a:gd name="T30" fmla="*/ 2147483647 w 170"/>
                <a:gd name="T31" fmla="*/ 2147483647 h 131"/>
                <a:gd name="T32" fmla="*/ 2147483647 w 170"/>
                <a:gd name="T33" fmla="*/ 0 h 131"/>
                <a:gd name="T34" fmla="*/ 2147483647 w 170"/>
                <a:gd name="T35" fmla="*/ 2147483647 h 131"/>
                <a:gd name="T36" fmla="*/ 2147483647 w 170"/>
                <a:gd name="T37" fmla="*/ 2147483647 h 131"/>
                <a:gd name="T38" fmla="*/ 2147483647 w 170"/>
                <a:gd name="T39" fmla="*/ 2147483647 h 131"/>
                <a:gd name="T40" fmla="*/ 2147483647 w 170"/>
                <a:gd name="T41" fmla="*/ 2147483647 h 131"/>
                <a:gd name="T42" fmla="*/ 2147483647 w 170"/>
                <a:gd name="T43" fmla="*/ 2147483647 h 131"/>
                <a:gd name="T44" fmla="*/ 2147483647 w 170"/>
                <a:gd name="T45" fmla="*/ 2147483647 h 131"/>
                <a:gd name="T46" fmla="*/ 2147483647 w 170"/>
                <a:gd name="T47" fmla="*/ 2147483647 h 131"/>
                <a:gd name="T48" fmla="*/ 2147483647 w 170"/>
                <a:gd name="T49" fmla="*/ 2147483647 h 131"/>
                <a:gd name="T50" fmla="*/ 2147483647 w 170"/>
                <a:gd name="T51" fmla="*/ 2147483647 h 131"/>
                <a:gd name="T52" fmla="*/ 2147483647 w 170"/>
                <a:gd name="T53" fmla="*/ 2147483647 h 131"/>
                <a:gd name="T54" fmla="*/ 2147483647 w 170"/>
                <a:gd name="T55" fmla="*/ 2147483647 h 131"/>
                <a:gd name="T56" fmla="*/ 2147483647 w 170"/>
                <a:gd name="T57" fmla="*/ 2147483647 h 131"/>
                <a:gd name="T58" fmla="*/ 2147483647 w 170"/>
                <a:gd name="T59" fmla="*/ 2147483647 h 131"/>
                <a:gd name="T60" fmla="*/ 2147483647 w 170"/>
                <a:gd name="T61" fmla="*/ 2147483647 h 131"/>
                <a:gd name="T62" fmla="*/ 2147483647 w 170"/>
                <a:gd name="T63" fmla="*/ 2147483647 h 131"/>
                <a:gd name="T64" fmla="*/ 2147483647 w 170"/>
                <a:gd name="T65" fmla="*/ 2147483647 h 131"/>
                <a:gd name="T66" fmla="*/ 2147483647 w 170"/>
                <a:gd name="T67" fmla="*/ 2147483647 h 131"/>
                <a:gd name="T68" fmla="*/ 2147483647 w 170"/>
                <a:gd name="T69" fmla="*/ 2147483647 h 131"/>
                <a:gd name="T70" fmla="*/ 2147483647 w 170"/>
                <a:gd name="T71" fmla="*/ 2147483647 h 131"/>
                <a:gd name="T72" fmla="*/ 2147483647 w 170"/>
                <a:gd name="T73" fmla="*/ 2147483647 h 131"/>
                <a:gd name="T74" fmla="*/ 2147483647 w 170"/>
                <a:gd name="T75" fmla="*/ 2147483647 h 131"/>
                <a:gd name="T76" fmla="*/ 2147483647 w 170"/>
                <a:gd name="T77" fmla="*/ 2147483647 h 131"/>
                <a:gd name="T78" fmla="*/ 2147483647 w 170"/>
                <a:gd name="T79" fmla="*/ 2147483647 h 131"/>
                <a:gd name="T80" fmla="*/ 2147483647 w 170"/>
                <a:gd name="T81" fmla="*/ 2147483647 h 131"/>
                <a:gd name="T82" fmla="*/ 2147483647 w 170"/>
                <a:gd name="T83" fmla="*/ 2147483647 h 1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131"/>
                <a:gd name="T128" fmla="*/ 170 w 170"/>
                <a:gd name="T129" fmla="*/ 131 h 13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131">
                  <a:moveTo>
                    <a:pt x="13" y="131"/>
                  </a:moveTo>
                  <a:lnTo>
                    <a:pt x="10" y="113"/>
                  </a:lnTo>
                  <a:lnTo>
                    <a:pt x="7" y="98"/>
                  </a:lnTo>
                  <a:lnTo>
                    <a:pt x="11" y="84"/>
                  </a:lnTo>
                  <a:lnTo>
                    <a:pt x="14" y="73"/>
                  </a:lnTo>
                  <a:lnTo>
                    <a:pt x="13" y="62"/>
                  </a:lnTo>
                  <a:lnTo>
                    <a:pt x="7" y="61"/>
                  </a:lnTo>
                  <a:lnTo>
                    <a:pt x="2" y="62"/>
                  </a:lnTo>
                  <a:lnTo>
                    <a:pt x="0" y="51"/>
                  </a:lnTo>
                  <a:lnTo>
                    <a:pt x="3" y="45"/>
                  </a:lnTo>
                  <a:lnTo>
                    <a:pt x="20" y="27"/>
                  </a:lnTo>
                  <a:lnTo>
                    <a:pt x="40" y="18"/>
                  </a:lnTo>
                  <a:lnTo>
                    <a:pt x="45" y="15"/>
                  </a:lnTo>
                  <a:lnTo>
                    <a:pt x="59" y="10"/>
                  </a:lnTo>
                  <a:lnTo>
                    <a:pt x="75" y="10"/>
                  </a:lnTo>
                  <a:lnTo>
                    <a:pt x="92" y="4"/>
                  </a:lnTo>
                  <a:lnTo>
                    <a:pt x="127" y="0"/>
                  </a:lnTo>
                  <a:lnTo>
                    <a:pt x="146" y="1"/>
                  </a:lnTo>
                  <a:lnTo>
                    <a:pt x="158" y="4"/>
                  </a:lnTo>
                  <a:lnTo>
                    <a:pt x="167" y="8"/>
                  </a:lnTo>
                  <a:lnTo>
                    <a:pt x="170" y="13"/>
                  </a:lnTo>
                  <a:lnTo>
                    <a:pt x="166" y="15"/>
                  </a:lnTo>
                  <a:lnTo>
                    <a:pt x="159" y="16"/>
                  </a:lnTo>
                  <a:lnTo>
                    <a:pt x="149" y="18"/>
                  </a:lnTo>
                  <a:lnTo>
                    <a:pt x="142" y="18"/>
                  </a:lnTo>
                  <a:lnTo>
                    <a:pt x="138" y="20"/>
                  </a:lnTo>
                  <a:lnTo>
                    <a:pt x="140" y="22"/>
                  </a:lnTo>
                  <a:lnTo>
                    <a:pt x="149" y="25"/>
                  </a:lnTo>
                  <a:lnTo>
                    <a:pt x="160" y="28"/>
                  </a:lnTo>
                  <a:lnTo>
                    <a:pt x="162" y="31"/>
                  </a:lnTo>
                  <a:lnTo>
                    <a:pt x="157" y="32"/>
                  </a:lnTo>
                  <a:lnTo>
                    <a:pt x="146" y="35"/>
                  </a:lnTo>
                  <a:lnTo>
                    <a:pt x="135" y="37"/>
                  </a:lnTo>
                  <a:lnTo>
                    <a:pt x="125" y="42"/>
                  </a:lnTo>
                  <a:lnTo>
                    <a:pt x="113" y="49"/>
                  </a:lnTo>
                  <a:lnTo>
                    <a:pt x="101" y="55"/>
                  </a:lnTo>
                  <a:lnTo>
                    <a:pt x="78" y="58"/>
                  </a:lnTo>
                  <a:lnTo>
                    <a:pt x="59" y="63"/>
                  </a:lnTo>
                  <a:lnTo>
                    <a:pt x="40" y="90"/>
                  </a:lnTo>
                  <a:lnTo>
                    <a:pt x="34" y="98"/>
                  </a:lnTo>
                  <a:lnTo>
                    <a:pt x="27" y="107"/>
                  </a:lnTo>
                  <a:lnTo>
                    <a:pt x="13" y="13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3" name="Freeform 192"/>
            <p:cNvSpPr>
              <a:spLocks/>
            </p:cNvSpPr>
            <p:nvPr/>
          </p:nvSpPr>
          <p:spPr bwMode="auto">
            <a:xfrm>
              <a:off x="3494" y="3062"/>
              <a:ext cx="932" cy="924"/>
            </a:xfrm>
            <a:custGeom>
              <a:avLst/>
              <a:gdLst>
                <a:gd name="T0" fmla="*/ 0 w 111"/>
                <a:gd name="T1" fmla="*/ 2147483647 h 110"/>
                <a:gd name="T2" fmla="*/ 2147483647 w 111"/>
                <a:gd name="T3" fmla="*/ 2147483647 h 110"/>
                <a:gd name="T4" fmla="*/ 2147483647 w 111"/>
                <a:gd name="T5" fmla="*/ 2147483647 h 110"/>
                <a:gd name="T6" fmla="*/ 2147483647 w 111"/>
                <a:gd name="T7" fmla="*/ 2147483647 h 110"/>
                <a:gd name="T8" fmla="*/ 2147483647 w 111"/>
                <a:gd name="T9" fmla="*/ 2147483647 h 110"/>
                <a:gd name="T10" fmla="*/ 2147483647 w 111"/>
                <a:gd name="T11" fmla="*/ 2147483647 h 110"/>
                <a:gd name="T12" fmla="*/ 2147483647 w 111"/>
                <a:gd name="T13" fmla="*/ 2147483647 h 110"/>
                <a:gd name="T14" fmla="*/ 2147483647 w 111"/>
                <a:gd name="T15" fmla="*/ 2147483647 h 110"/>
                <a:gd name="T16" fmla="*/ 2147483647 w 111"/>
                <a:gd name="T17" fmla="*/ 2147483647 h 110"/>
                <a:gd name="T18" fmla="*/ 2147483647 w 111"/>
                <a:gd name="T19" fmla="*/ 2147483647 h 110"/>
                <a:gd name="T20" fmla="*/ 2147483647 w 111"/>
                <a:gd name="T21" fmla="*/ 2147483647 h 110"/>
                <a:gd name="T22" fmla="*/ 2147483647 w 111"/>
                <a:gd name="T23" fmla="*/ 0 h 110"/>
                <a:gd name="T24" fmla="*/ 2147483647 w 111"/>
                <a:gd name="T25" fmla="*/ 2147483647 h 110"/>
                <a:gd name="T26" fmla="*/ 2147483647 w 111"/>
                <a:gd name="T27" fmla="*/ 2147483647 h 110"/>
                <a:gd name="T28" fmla="*/ 2147483647 w 111"/>
                <a:gd name="T29" fmla="*/ 2147483647 h 110"/>
                <a:gd name="T30" fmla="*/ 2147483647 w 111"/>
                <a:gd name="T31" fmla="*/ 2147483647 h 110"/>
                <a:gd name="T32" fmla="*/ 2147483647 w 111"/>
                <a:gd name="T33" fmla="*/ 2147483647 h 110"/>
                <a:gd name="T34" fmla="*/ 2147483647 w 111"/>
                <a:gd name="T35" fmla="*/ 2147483647 h 110"/>
                <a:gd name="T36" fmla="*/ 2147483647 w 111"/>
                <a:gd name="T37" fmla="*/ 2147483647 h 110"/>
                <a:gd name="T38" fmla="*/ 2147483647 w 111"/>
                <a:gd name="T39" fmla="*/ 2147483647 h 110"/>
                <a:gd name="T40" fmla="*/ 2147483647 w 111"/>
                <a:gd name="T41" fmla="*/ 2147483647 h 110"/>
                <a:gd name="T42" fmla="*/ 2147483647 w 111"/>
                <a:gd name="T43" fmla="*/ 2147483647 h 110"/>
                <a:gd name="T44" fmla="*/ 2147483647 w 111"/>
                <a:gd name="T45" fmla="*/ 2147483647 h 110"/>
                <a:gd name="T46" fmla="*/ 0 w 111"/>
                <a:gd name="T47" fmla="*/ 2147483647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1"/>
                <a:gd name="T73" fmla="*/ 0 h 110"/>
                <a:gd name="T74" fmla="*/ 111 w 111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1" h="110">
                  <a:moveTo>
                    <a:pt x="0" y="92"/>
                  </a:moveTo>
                  <a:cubicBezTo>
                    <a:pt x="0" y="92"/>
                    <a:pt x="14" y="66"/>
                    <a:pt x="14" y="64"/>
                  </a:cubicBezTo>
                  <a:lnTo>
                    <a:pt x="13" y="50"/>
                  </a:lnTo>
                  <a:lnTo>
                    <a:pt x="9" y="43"/>
                  </a:lnTo>
                  <a:lnTo>
                    <a:pt x="8" y="36"/>
                  </a:lnTo>
                  <a:lnTo>
                    <a:pt x="17" y="26"/>
                  </a:lnTo>
                  <a:lnTo>
                    <a:pt x="27" y="21"/>
                  </a:lnTo>
                  <a:lnTo>
                    <a:pt x="41" y="12"/>
                  </a:lnTo>
                  <a:lnTo>
                    <a:pt x="55" y="5"/>
                  </a:lnTo>
                  <a:lnTo>
                    <a:pt x="71" y="2"/>
                  </a:lnTo>
                  <a:lnTo>
                    <a:pt x="85" y="1"/>
                  </a:lnTo>
                  <a:lnTo>
                    <a:pt x="99" y="0"/>
                  </a:lnTo>
                  <a:lnTo>
                    <a:pt x="105" y="4"/>
                  </a:lnTo>
                  <a:lnTo>
                    <a:pt x="111" y="9"/>
                  </a:lnTo>
                  <a:lnTo>
                    <a:pt x="107" y="15"/>
                  </a:lnTo>
                  <a:lnTo>
                    <a:pt x="97" y="23"/>
                  </a:lnTo>
                  <a:lnTo>
                    <a:pt x="77" y="33"/>
                  </a:lnTo>
                  <a:lnTo>
                    <a:pt x="48" y="43"/>
                  </a:lnTo>
                  <a:cubicBezTo>
                    <a:pt x="45" y="44"/>
                    <a:pt x="33" y="54"/>
                    <a:pt x="32" y="56"/>
                  </a:cubicBezTo>
                  <a:cubicBezTo>
                    <a:pt x="31" y="58"/>
                    <a:pt x="22" y="75"/>
                    <a:pt x="21" y="75"/>
                  </a:cubicBezTo>
                  <a:cubicBezTo>
                    <a:pt x="19" y="76"/>
                    <a:pt x="16" y="84"/>
                    <a:pt x="16" y="85"/>
                  </a:cubicBezTo>
                  <a:cubicBezTo>
                    <a:pt x="16" y="86"/>
                    <a:pt x="10" y="96"/>
                    <a:pt x="10" y="96"/>
                  </a:cubicBezTo>
                  <a:lnTo>
                    <a:pt x="3" y="11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4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4" name="Freeform 193"/>
            <p:cNvSpPr>
              <a:spLocks/>
            </p:cNvSpPr>
            <p:nvPr/>
          </p:nvSpPr>
          <p:spPr bwMode="auto">
            <a:xfrm>
              <a:off x="3494" y="3062"/>
              <a:ext cx="932" cy="924"/>
            </a:xfrm>
            <a:custGeom>
              <a:avLst/>
              <a:gdLst>
                <a:gd name="T0" fmla="*/ 0 w 111"/>
                <a:gd name="T1" fmla="*/ 2147483647 h 110"/>
                <a:gd name="T2" fmla="*/ 2147483647 w 111"/>
                <a:gd name="T3" fmla="*/ 2147483647 h 110"/>
                <a:gd name="T4" fmla="*/ 2147483647 w 111"/>
                <a:gd name="T5" fmla="*/ 2147483647 h 110"/>
                <a:gd name="T6" fmla="*/ 2147483647 w 111"/>
                <a:gd name="T7" fmla="*/ 2147483647 h 110"/>
                <a:gd name="T8" fmla="*/ 2147483647 w 111"/>
                <a:gd name="T9" fmla="*/ 2147483647 h 110"/>
                <a:gd name="T10" fmla="*/ 2147483647 w 111"/>
                <a:gd name="T11" fmla="*/ 2147483647 h 110"/>
                <a:gd name="T12" fmla="*/ 2147483647 w 111"/>
                <a:gd name="T13" fmla="*/ 2147483647 h 110"/>
                <a:gd name="T14" fmla="*/ 2147483647 w 111"/>
                <a:gd name="T15" fmla="*/ 2147483647 h 110"/>
                <a:gd name="T16" fmla="*/ 2147483647 w 111"/>
                <a:gd name="T17" fmla="*/ 2147483647 h 110"/>
                <a:gd name="T18" fmla="*/ 2147483647 w 111"/>
                <a:gd name="T19" fmla="*/ 2147483647 h 110"/>
                <a:gd name="T20" fmla="*/ 2147483647 w 111"/>
                <a:gd name="T21" fmla="*/ 2147483647 h 110"/>
                <a:gd name="T22" fmla="*/ 2147483647 w 111"/>
                <a:gd name="T23" fmla="*/ 0 h 110"/>
                <a:gd name="T24" fmla="*/ 2147483647 w 111"/>
                <a:gd name="T25" fmla="*/ 2147483647 h 110"/>
                <a:gd name="T26" fmla="*/ 2147483647 w 111"/>
                <a:gd name="T27" fmla="*/ 2147483647 h 110"/>
                <a:gd name="T28" fmla="*/ 2147483647 w 111"/>
                <a:gd name="T29" fmla="*/ 2147483647 h 110"/>
                <a:gd name="T30" fmla="*/ 2147483647 w 111"/>
                <a:gd name="T31" fmla="*/ 2147483647 h 110"/>
                <a:gd name="T32" fmla="*/ 2147483647 w 111"/>
                <a:gd name="T33" fmla="*/ 2147483647 h 110"/>
                <a:gd name="T34" fmla="*/ 2147483647 w 111"/>
                <a:gd name="T35" fmla="*/ 2147483647 h 110"/>
                <a:gd name="T36" fmla="*/ 2147483647 w 111"/>
                <a:gd name="T37" fmla="*/ 2147483647 h 110"/>
                <a:gd name="T38" fmla="*/ 2147483647 w 111"/>
                <a:gd name="T39" fmla="*/ 2147483647 h 110"/>
                <a:gd name="T40" fmla="*/ 2147483647 w 111"/>
                <a:gd name="T41" fmla="*/ 2147483647 h 110"/>
                <a:gd name="T42" fmla="*/ 2147483647 w 111"/>
                <a:gd name="T43" fmla="*/ 2147483647 h 110"/>
                <a:gd name="T44" fmla="*/ 2147483647 w 111"/>
                <a:gd name="T45" fmla="*/ 2147483647 h 110"/>
                <a:gd name="T46" fmla="*/ 0 w 111"/>
                <a:gd name="T47" fmla="*/ 2147483647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1"/>
                <a:gd name="T73" fmla="*/ 0 h 110"/>
                <a:gd name="T74" fmla="*/ 111 w 111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1" h="110">
                  <a:moveTo>
                    <a:pt x="0" y="92"/>
                  </a:moveTo>
                  <a:cubicBezTo>
                    <a:pt x="0" y="92"/>
                    <a:pt x="14" y="66"/>
                    <a:pt x="14" y="64"/>
                  </a:cubicBezTo>
                  <a:lnTo>
                    <a:pt x="13" y="50"/>
                  </a:lnTo>
                  <a:lnTo>
                    <a:pt x="9" y="43"/>
                  </a:lnTo>
                  <a:lnTo>
                    <a:pt x="8" y="36"/>
                  </a:lnTo>
                  <a:lnTo>
                    <a:pt x="17" y="26"/>
                  </a:lnTo>
                  <a:lnTo>
                    <a:pt x="27" y="21"/>
                  </a:lnTo>
                  <a:lnTo>
                    <a:pt x="41" y="12"/>
                  </a:lnTo>
                  <a:lnTo>
                    <a:pt x="55" y="5"/>
                  </a:lnTo>
                  <a:lnTo>
                    <a:pt x="71" y="2"/>
                  </a:lnTo>
                  <a:lnTo>
                    <a:pt x="85" y="1"/>
                  </a:lnTo>
                  <a:lnTo>
                    <a:pt x="99" y="0"/>
                  </a:lnTo>
                  <a:lnTo>
                    <a:pt x="105" y="4"/>
                  </a:lnTo>
                  <a:lnTo>
                    <a:pt x="111" y="9"/>
                  </a:lnTo>
                  <a:lnTo>
                    <a:pt x="107" y="15"/>
                  </a:lnTo>
                  <a:lnTo>
                    <a:pt x="97" y="23"/>
                  </a:lnTo>
                  <a:lnTo>
                    <a:pt x="77" y="33"/>
                  </a:lnTo>
                  <a:lnTo>
                    <a:pt x="48" y="43"/>
                  </a:lnTo>
                  <a:cubicBezTo>
                    <a:pt x="45" y="44"/>
                    <a:pt x="33" y="54"/>
                    <a:pt x="32" y="56"/>
                  </a:cubicBezTo>
                  <a:cubicBezTo>
                    <a:pt x="31" y="58"/>
                    <a:pt x="22" y="75"/>
                    <a:pt x="21" y="75"/>
                  </a:cubicBezTo>
                  <a:cubicBezTo>
                    <a:pt x="19" y="76"/>
                    <a:pt x="16" y="84"/>
                    <a:pt x="16" y="85"/>
                  </a:cubicBezTo>
                  <a:cubicBezTo>
                    <a:pt x="16" y="86"/>
                    <a:pt x="10" y="96"/>
                    <a:pt x="10" y="96"/>
                  </a:cubicBezTo>
                  <a:lnTo>
                    <a:pt x="3" y="110"/>
                  </a:lnTo>
                  <a:lnTo>
                    <a:pt x="0" y="9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5" name="Freeform 194"/>
            <p:cNvSpPr>
              <a:spLocks/>
            </p:cNvSpPr>
            <p:nvPr/>
          </p:nvSpPr>
          <p:spPr bwMode="auto">
            <a:xfrm>
              <a:off x="3637" y="3130"/>
              <a:ext cx="579" cy="302"/>
            </a:xfrm>
            <a:custGeom>
              <a:avLst/>
              <a:gdLst>
                <a:gd name="T0" fmla="*/ 2147483647 w 69"/>
                <a:gd name="T1" fmla="*/ 2147483647 h 36"/>
                <a:gd name="T2" fmla="*/ 2147483647 w 69"/>
                <a:gd name="T3" fmla="*/ 2147483647 h 36"/>
                <a:gd name="T4" fmla="*/ 2147483647 w 69"/>
                <a:gd name="T5" fmla="*/ 2147483647 h 36"/>
                <a:gd name="T6" fmla="*/ 2147483647 w 69"/>
                <a:gd name="T7" fmla="*/ 2147483647 h 36"/>
                <a:gd name="T8" fmla="*/ 2147483647 w 69"/>
                <a:gd name="T9" fmla="*/ 2147483647 h 36"/>
                <a:gd name="T10" fmla="*/ 2147483647 w 69"/>
                <a:gd name="T11" fmla="*/ 2147483647 h 36"/>
                <a:gd name="T12" fmla="*/ 2147483647 w 69"/>
                <a:gd name="T13" fmla="*/ 2147483647 h 36"/>
                <a:gd name="T14" fmla="*/ 2147483647 w 69"/>
                <a:gd name="T15" fmla="*/ 2147483647 h 36"/>
                <a:gd name="T16" fmla="*/ 2147483647 w 69"/>
                <a:gd name="T17" fmla="*/ 2147483647 h 36"/>
                <a:gd name="T18" fmla="*/ 2147483647 w 69"/>
                <a:gd name="T19" fmla="*/ 2147483647 h 36"/>
                <a:gd name="T20" fmla="*/ 2147483647 w 69"/>
                <a:gd name="T21" fmla="*/ 2147483647 h 36"/>
                <a:gd name="T22" fmla="*/ 2147483647 w 69"/>
                <a:gd name="T23" fmla="*/ 2147483647 h 36"/>
                <a:gd name="T24" fmla="*/ 2147483647 w 69"/>
                <a:gd name="T25" fmla="*/ 2147483647 h 36"/>
                <a:gd name="T26" fmla="*/ 2147483647 w 69"/>
                <a:gd name="T27" fmla="*/ 2147483647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36"/>
                <a:gd name="T44" fmla="*/ 69 w 69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36">
                  <a:moveTo>
                    <a:pt x="36" y="9"/>
                  </a:moveTo>
                  <a:lnTo>
                    <a:pt x="42" y="7"/>
                  </a:lnTo>
                  <a:lnTo>
                    <a:pt x="47" y="4"/>
                  </a:lnTo>
                  <a:lnTo>
                    <a:pt x="53" y="2"/>
                  </a:lnTo>
                  <a:cubicBezTo>
                    <a:pt x="53" y="2"/>
                    <a:pt x="58" y="2"/>
                    <a:pt x="58" y="1"/>
                  </a:cubicBezTo>
                  <a:cubicBezTo>
                    <a:pt x="59" y="0"/>
                    <a:pt x="69" y="2"/>
                    <a:pt x="69" y="4"/>
                  </a:cubicBezTo>
                  <a:cubicBezTo>
                    <a:pt x="68" y="7"/>
                    <a:pt x="66" y="8"/>
                    <a:pt x="66" y="8"/>
                  </a:cubicBezTo>
                  <a:cubicBezTo>
                    <a:pt x="66" y="8"/>
                    <a:pt x="31" y="30"/>
                    <a:pt x="30" y="30"/>
                  </a:cubicBezTo>
                  <a:cubicBezTo>
                    <a:pt x="29" y="30"/>
                    <a:pt x="19" y="34"/>
                    <a:pt x="19" y="34"/>
                  </a:cubicBezTo>
                  <a:cubicBezTo>
                    <a:pt x="19" y="34"/>
                    <a:pt x="11" y="36"/>
                    <a:pt x="10" y="35"/>
                  </a:cubicBezTo>
                  <a:cubicBezTo>
                    <a:pt x="9" y="35"/>
                    <a:pt x="3" y="33"/>
                    <a:pt x="3" y="32"/>
                  </a:cubicBezTo>
                  <a:cubicBezTo>
                    <a:pt x="3" y="32"/>
                    <a:pt x="0" y="29"/>
                    <a:pt x="3" y="27"/>
                  </a:cubicBezTo>
                  <a:cubicBezTo>
                    <a:pt x="7" y="25"/>
                    <a:pt x="11" y="19"/>
                    <a:pt x="18" y="16"/>
                  </a:cubicBezTo>
                  <a:cubicBezTo>
                    <a:pt x="26" y="13"/>
                    <a:pt x="35" y="9"/>
                    <a:pt x="36" y="9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6" name="Freeform 195"/>
            <p:cNvSpPr>
              <a:spLocks/>
            </p:cNvSpPr>
            <p:nvPr/>
          </p:nvSpPr>
          <p:spPr bwMode="auto">
            <a:xfrm>
              <a:off x="3637" y="3130"/>
              <a:ext cx="579" cy="302"/>
            </a:xfrm>
            <a:custGeom>
              <a:avLst/>
              <a:gdLst>
                <a:gd name="T0" fmla="*/ 2147483647 w 69"/>
                <a:gd name="T1" fmla="*/ 2147483647 h 36"/>
                <a:gd name="T2" fmla="*/ 2147483647 w 69"/>
                <a:gd name="T3" fmla="*/ 2147483647 h 36"/>
                <a:gd name="T4" fmla="*/ 2147483647 w 69"/>
                <a:gd name="T5" fmla="*/ 2147483647 h 36"/>
                <a:gd name="T6" fmla="*/ 2147483647 w 69"/>
                <a:gd name="T7" fmla="*/ 2147483647 h 36"/>
                <a:gd name="T8" fmla="*/ 2147483647 w 69"/>
                <a:gd name="T9" fmla="*/ 2147483647 h 36"/>
                <a:gd name="T10" fmla="*/ 2147483647 w 69"/>
                <a:gd name="T11" fmla="*/ 2147483647 h 36"/>
                <a:gd name="T12" fmla="*/ 2147483647 w 69"/>
                <a:gd name="T13" fmla="*/ 2147483647 h 36"/>
                <a:gd name="T14" fmla="*/ 2147483647 w 69"/>
                <a:gd name="T15" fmla="*/ 2147483647 h 36"/>
                <a:gd name="T16" fmla="*/ 2147483647 w 69"/>
                <a:gd name="T17" fmla="*/ 2147483647 h 36"/>
                <a:gd name="T18" fmla="*/ 2147483647 w 69"/>
                <a:gd name="T19" fmla="*/ 2147483647 h 36"/>
                <a:gd name="T20" fmla="*/ 2147483647 w 69"/>
                <a:gd name="T21" fmla="*/ 2147483647 h 36"/>
                <a:gd name="T22" fmla="*/ 2147483647 w 69"/>
                <a:gd name="T23" fmla="*/ 2147483647 h 36"/>
                <a:gd name="T24" fmla="*/ 2147483647 w 69"/>
                <a:gd name="T25" fmla="*/ 2147483647 h 36"/>
                <a:gd name="T26" fmla="*/ 2147483647 w 69"/>
                <a:gd name="T27" fmla="*/ 2147483647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36"/>
                <a:gd name="T44" fmla="*/ 69 w 69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36">
                  <a:moveTo>
                    <a:pt x="36" y="9"/>
                  </a:moveTo>
                  <a:lnTo>
                    <a:pt x="42" y="7"/>
                  </a:lnTo>
                  <a:lnTo>
                    <a:pt x="47" y="4"/>
                  </a:lnTo>
                  <a:lnTo>
                    <a:pt x="53" y="2"/>
                  </a:lnTo>
                  <a:cubicBezTo>
                    <a:pt x="53" y="2"/>
                    <a:pt x="58" y="2"/>
                    <a:pt x="58" y="1"/>
                  </a:cubicBezTo>
                  <a:cubicBezTo>
                    <a:pt x="59" y="0"/>
                    <a:pt x="69" y="2"/>
                    <a:pt x="69" y="4"/>
                  </a:cubicBezTo>
                  <a:cubicBezTo>
                    <a:pt x="68" y="7"/>
                    <a:pt x="66" y="8"/>
                    <a:pt x="66" y="8"/>
                  </a:cubicBezTo>
                  <a:cubicBezTo>
                    <a:pt x="66" y="8"/>
                    <a:pt x="31" y="30"/>
                    <a:pt x="30" y="30"/>
                  </a:cubicBezTo>
                  <a:cubicBezTo>
                    <a:pt x="29" y="30"/>
                    <a:pt x="19" y="34"/>
                    <a:pt x="19" y="34"/>
                  </a:cubicBezTo>
                  <a:cubicBezTo>
                    <a:pt x="19" y="34"/>
                    <a:pt x="11" y="36"/>
                    <a:pt x="10" y="35"/>
                  </a:cubicBezTo>
                  <a:cubicBezTo>
                    <a:pt x="9" y="35"/>
                    <a:pt x="3" y="33"/>
                    <a:pt x="3" y="32"/>
                  </a:cubicBezTo>
                  <a:cubicBezTo>
                    <a:pt x="3" y="32"/>
                    <a:pt x="0" y="29"/>
                    <a:pt x="3" y="27"/>
                  </a:cubicBezTo>
                  <a:cubicBezTo>
                    <a:pt x="7" y="25"/>
                    <a:pt x="11" y="19"/>
                    <a:pt x="18" y="16"/>
                  </a:cubicBezTo>
                  <a:cubicBezTo>
                    <a:pt x="26" y="13"/>
                    <a:pt x="35" y="9"/>
                    <a:pt x="36" y="9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7" name="Rectangle 196"/>
            <p:cNvSpPr>
              <a:spLocks noChangeArrowheads="1"/>
            </p:cNvSpPr>
            <p:nvPr/>
          </p:nvSpPr>
          <p:spPr bwMode="auto">
            <a:xfrm>
              <a:off x="4636" y="4011"/>
              <a:ext cx="537" cy="25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48" name="Freeform 197"/>
            <p:cNvSpPr>
              <a:spLocks/>
            </p:cNvSpPr>
            <p:nvPr/>
          </p:nvSpPr>
          <p:spPr bwMode="auto">
            <a:xfrm>
              <a:off x="3436" y="3507"/>
              <a:ext cx="58" cy="17"/>
            </a:xfrm>
            <a:custGeom>
              <a:avLst/>
              <a:gdLst>
                <a:gd name="T0" fmla="*/ 58 w 58"/>
                <a:gd name="T1" fmla="*/ 0 h 17"/>
                <a:gd name="T2" fmla="*/ 58 w 58"/>
                <a:gd name="T3" fmla="*/ 9 h 17"/>
                <a:gd name="T4" fmla="*/ 8 w 58"/>
                <a:gd name="T5" fmla="*/ 17 h 17"/>
                <a:gd name="T6" fmla="*/ 0 w 58"/>
                <a:gd name="T7" fmla="*/ 9 h 17"/>
                <a:gd name="T8" fmla="*/ 58 w 5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0"/>
                  </a:moveTo>
                  <a:lnTo>
                    <a:pt x="58" y="9"/>
                  </a:lnTo>
                  <a:lnTo>
                    <a:pt x="8" y="17"/>
                  </a:lnTo>
                  <a:lnTo>
                    <a:pt x="0" y="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9" name="Freeform 198"/>
            <p:cNvSpPr>
              <a:spLocks/>
            </p:cNvSpPr>
            <p:nvPr/>
          </p:nvSpPr>
          <p:spPr bwMode="auto">
            <a:xfrm>
              <a:off x="3528" y="3490"/>
              <a:ext cx="59" cy="17"/>
            </a:xfrm>
            <a:custGeom>
              <a:avLst/>
              <a:gdLst>
                <a:gd name="T0" fmla="*/ 50 w 59"/>
                <a:gd name="T1" fmla="*/ 0 h 17"/>
                <a:gd name="T2" fmla="*/ 59 w 59"/>
                <a:gd name="T3" fmla="*/ 9 h 17"/>
                <a:gd name="T4" fmla="*/ 0 w 59"/>
                <a:gd name="T5" fmla="*/ 17 h 17"/>
                <a:gd name="T6" fmla="*/ 0 w 59"/>
                <a:gd name="T7" fmla="*/ 9 h 17"/>
                <a:gd name="T8" fmla="*/ 50 w 5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0" y="0"/>
                  </a:moveTo>
                  <a:lnTo>
                    <a:pt x="59" y="9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0" name="Freeform 199"/>
            <p:cNvSpPr>
              <a:spLocks/>
            </p:cNvSpPr>
            <p:nvPr/>
          </p:nvSpPr>
          <p:spPr bwMode="auto">
            <a:xfrm>
              <a:off x="3612" y="3474"/>
              <a:ext cx="59" cy="25"/>
            </a:xfrm>
            <a:custGeom>
              <a:avLst/>
              <a:gdLst>
                <a:gd name="T0" fmla="*/ 59 w 59"/>
                <a:gd name="T1" fmla="*/ 0 h 25"/>
                <a:gd name="T2" fmla="*/ 17 w 59"/>
                <a:gd name="T3" fmla="*/ 8 h 25"/>
                <a:gd name="T4" fmla="*/ 0 w 59"/>
                <a:gd name="T5" fmla="*/ 8 h 25"/>
                <a:gd name="T6" fmla="*/ 8 w 59"/>
                <a:gd name="T7" fmla="*/ 25 h 25"/>
                <a:gd name="T8" fmla="*/ 17 w 59"/>
                <a:gd name="T9" fmla="*/ 16 h 25"/>
                <a:gd name="T10" fmla="*/ 59 w 59"/>
                <a:gd name="T11" fmla="*/ 16 h 25"/>
                <a:gd name="T12" fmla="*/ 59 w 59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25"/>
                <a:gd name="T23" fmla="*/ 59 w 59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25">
                  <a:moveTo>
                    <a:pt x="59" y="0"/>
                  </a:moveTo>
                  <a:lnTo>
                    <a:pt x="17" y="8"/>
                  </a:lnTo>
                  <a:lnTo>
                    <a:pt x="0" y="8"/>
                  </a:lnTo>
                  <a:lnTo>
                    <a:pt x="8" y="25"/>
                  </a:lnTo>
                  <a:lnTo>
                    <a:pt x="17" y="16"/>
                  </a:lnTo>
                  <a:lnTo>
                    <a:pt x="59" y="1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1" name="Freeform 200"/>
            <p:cNvSpPr>
              <a:spLocks/>
            </p:cNvSpPr>
            <p:nvPr/>
          </p:nvSpPr>
          <p:spPr bwMode="auto">
            <a:xfrm>
              <a:off x="3704" y="3465"/>
              <a:ext cx="59" cy="17"/>
            </a:xfrm>
            <a:custGeom>
              <a:avLst/>
              <a:gdLst>
                <a:gd name="T0" fmla="*/ 59 w 59"/>
                <a:gd name="T1" fmla="*/ 0 h 17"/>
                <a:gd name="T2" fmla="*/ 59 w 59"/>
                <a:gd name="T3" fmla="*/ 17 h 17"/>
                <a:gd name="T4" fmla="*/ 0 w 59"/>
                <a:gd name="T5" fmla="*/ 17 h 17"/>
                <a:gd name="T6" fmla="*/ 0 w 59"/>
                <a:gd name="T7" fmla="*/ 9 h 17"/>
                <a:gd name="T8" fmla="*/ 59 w 5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0"/>
                  </a:moveTo>
                  <a:lnTo>
                    <a:pt x="59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2" name="Freeform 201"/>
            <p:cNvSpPr>
              <a:spLocks/>
            </p:cNvSpPr>
            <p:nvPr/>
          </p:nvSpPr>
          <p:spPr bwMode="auto">
            <a:xfrm>
              <a:off x="3797" y="3457"/>
              <a:ext cx="50" cy="17"/>
            </a:xfrm>
            <a:custGeom>
              <a:avLst/>
              <a:gdLst>
                <a:gd name="T0" fmla="*/ 50 w 50"/>
                <a:gd name="T1" fmla="*/ 0 h 17"/>
                <a:gd name="T2" fmla="*/ 50 w 50"/>
                <a:gd name="T3" fmla="*/ 8 h 17"/>
                <a:gd name="T4" fmla="*/ 0 w 50"/>
                <a:gd name="T5" fmla="*/ 17 h 17"/>
                <a:gd name="T6" fmla="*/ 0 w 50"/>
                <a:gd name="T7" fmla="*/ 8 h 17"/>
                <a:gd name="T8" fmla="*/ 50 w 5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17"/>
                <a:gd name="T17" fmla="*/ 50 w 5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17">
                  <a:moveTo>
                    <a:pt x="50" y="0"/>
                  </a:moveTo>
                  <a:lnTo>
                    <a:pt x="50" y="8"/>
                  </a:lnTo>
                  <a:lnTo>
                    <a:pt x="0" y="17"/>
                  </a:lnTo>
                  <a:lnTo>
                    <a:pt x="0" y="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3" name="Freeform 202"/>
            <p:cNvSpPr>
              <a:spLocks/>
            </p:cNvSpPr>
            <p:nvPr/>
          </p:nvSpPr>
          <p:spPr bwMode="auto">
            <a:xfrm>
              <a:off x="3881" y="3448"/>
              <a:ext cx="58" cy="17"/>
            </a:xfrm>
            <a:custGeom>
              <a:avLst/>
              <a:gdLst>
                <a:gd name="T0" fmla="*/ 58 w 58"/>
                <a:gd name="T1" fmla="*/ 0 h 17"/>
                <a:gd name="T2" fmla="*/ 58 w 58"/>
                <a:gd name="T3" fmla="*/ 17 h 17"/>
                <a:gd name="T4" fmla="*/ 0 w 58"/>
                <a:gd name="T5" fmla="*/ 17 h 17"/>
                <a:gd name="T6" fmla="*/ 0 w 58"/>
                <a:gd name="T7" fmla="*/ 9 h 17"/>
                <a:gd name="T8" fmla="*/ 58 w 5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0"/>
                  </a:moveTo>
                  <a:lnTo>
                    <a:pt x="58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4" name="Freeform 203"/>
            <p:cNvSpPr>
              <a:spLocks/>
            </p:cNvSpPr>
            <p:nvPr/>
          </p:nvSpPr>
          <p:spPr bwMode="auto">
            <a:xfrm>
              <a:off x="3973" y="3448"/>
              <a:ext cx="59" cy="17"/>
            </a:xfrm>
            <a:custGeom>
              <a:avLst/>
              <a:gdLst>
                <a:gd name="T0" fmla="*/ 59 w 59"/>
                <a:gd name="T1" fmla="*/ 0 h 17"/>
                <a:gd name="T2" fmla="*/ 59 w 59"/>
                <a:gd name="T3" fmla="*/ 9 h 17"/>
                <a:gd name="T4" fmla="*/ 0 w 59"/>
                <a:gd name="T5" fmla="*/ 17 h 17"/>
                <a:gd name="T6" fmla="*/ 0 w 59"/>
                <a:gd name="T7" fmla="*/ 0 h 17"/>
                <a:gd name="T8" fmla="*/ 59 w 5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0"/>
                  </a:moveTo>
                  <a:lnTo>
                    <a:pt x="59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5" name="Freeform 204"/>
            <p:cNvSpPr>
              <a:spLocks/>
            </p:cNvSpPr>
            <p:nvPr/>
          </p:nvSpPr>
          <p:spPr bwMode="auto">
            <a:xfrm>
              <a:off x="4065" y="3440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42 w 51"/>
                <a:gd name="T3" fmla="*/ 0 h 17"/>
                <a:gd name="T4" fmla="*/ 0 w 51"/>
                <a:gd name="T5" fmla="*/ 8 h 17"/>
                <a:gd name="T6" fmla="*/ 0 w 51"/>
                <a:gd name="T7" fmla="*/ 17 h 17"/>
                <a:gd name="T8" fmla="*/ 42 w 51"/>
                <a:gd name="T9" fmla="*/ 17 h 17"/>
                <a:gd name="T10" fmla="*/ 51 w 51"/>
                <a:gd name="T11" fmla="*/ 17 h 17"/>
                <a:gd name="T12" fmla="*/ 51 w 51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17"/>
                <a:gd name="T23" fmla="*/ 51 w 5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17">
                  <a:moveTo>
                    <a:pt x="51" y="0"/>
                  </a:moveTo>
                  <a:lnTo>
                    <a:pt x="42" y="0"/>
                  </a:lnTo>
                  <a:lnTo>
                    <a:pt x="0" y="8"/>
                  </a:lnTo>
                  <a:lnTo>
                    <a:pt x="0" y="17"/>
                  </a:lnTo>
                  <a:lnTo>
                    <a:pt x="42" y="17"/>
                  </a:lnTo>
                  <a:lnTo>
                    <a:pt x="51" y="1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6" name="Rectangle 205"/>
            <p:cNvSpPr>
              <a:spLocks noChangeArrowheads="1"/>
            </p:cNvSpPr>
            <p:nvPr/>
          </p:nvSpPr>
          <p:spPr bwMode="auto">
            <a:xfrm>
              <a:off x="4149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57" name="Rectangle 206"/>
            <p:cNvSpPr>
              <a:spLocks noChangeArrowheads="1"/>
            </p:cNvSpPr>
            <p:nvPr/>
          </p:nvSpPr>
          <p:spPr bwMode="auto">
            <a:xfrm>
              <a:off x="4241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58" name="Freeform 207"/>
            <p:cNvSpPr>
              <a:spLocks/>
            </p:cNvSpPr>
            <p:nvPr/>
          </p:nvSpPr>
          <p:spPr bwMode="auto">
            <a:xfrm>
              <a:off x="4334" y="3440"/>
              <a:ext cx="50" cy="8"/>
            </a:xfrm>
            <a:custGeom>
              <a:avLst/>
              <a:gdLst>
                <a:gd name="T0" fmla="*/ 50 w 50"/>
                <a:gd name="T1" fmla="*/ 0 h 8"/>
                <a:gd name="T2" fmla="*/ 33 w 50"/>
                <a:gd name="T3" fmla="*/ 0 h 8"/>
                <a:gd name="T4" fmla="*/ 0 w 50"/>
                <a:gd name="T5" fmla="*/ 0 h 8"/>
                <a:gd name="T6" fmla="*/ 0 w 50"/>
                <a:gd name="T7" fmla="*/ 8 h 8"/>
                <a:gd name="T8" fmla="*/ 33 w 50"/>
                <a:gd name="T9" fmla="*/ 8 h 8"/>
                <a:gd name="T10" fmla="*/ 50 w 50"/>
                <a:gd name="T11" fmla="*/ 8 h 8"/>
                <a:gd name="T12" fmla="*/ 50 w 50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"/>
                <a:gd name="T22" fmla="*/ 0 h 8"/>
                <a:gd name="T23" fmla="*/ 50 w 50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" h="8">
                  <a:moveTo>
                    <a:pt x="50" y="0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33" y="8"/>
                  </a:lnTo>
                  <a:lnTo>
                    <a:pt x="50" y="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59" name="Rectangle 208"/>
            <p:cNvSpPr>
              <a:spLocks noChangeArrowheads="1"/>
            </p:cNvSpPr>
            <p:nvPr/>
          </p:nvSpPr>
          <p:spPr bwMode="auto">
            <a:xfrm>
              <a:off x="4418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60" name="Rectangle 209"/>
            <p:cNvSpPr>
              <a:spLocks noChangeArrowheads="1"/>
            </p:cNvSpPr>
            <p:nvPr/>
          </p:nvSpPr>
          <p:spPr bwMode="auto">
            <a:xfrm>
              <a:off x="4510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61" name="Freeform 210"/>
            <p:cNvSpPr>
              <a:spLocks/>
            </p:cNvSpPr>
            <p:nvPr/>
          </p:nvSpPr>
          <p:spPr bwMode="auto">
            <a:xfrm>
              <a:off x="4602" y="3440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34 w 51"/>
                <a:gd name="T3" fmla="*/ 0 h 17"/>
                <a:gd name="T4" fmla="*/ 0 w 51"/>
                <a:gd name="T5" fmla="*/ 0 h 17"/>
                <a:gd name="T6" fmla="*/ 0 w 51"/>
                <a:gd name="T7" fmla="*/ 17 h 17"/>
                <a:gd name="T8" fmla="*/ 34 w 51"/>
                <a:gd name="T9" fmla="*/ 17 h 17"/>
                <a:gd name="T10" fmla="*/ 51 w 51"/>
                <a:gd name="T11" fmla="*/ 17 h 17"/>
                <a:gd name="T12" fmla="*/ 51 w 51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17"/>
                <a:gd name="T23" fmla="*/ 51 w 5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17">
                  <a:moveTo>
                    <a:pt x="51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4" y="17"/>
                  </a:lnTo>
                  <a:lnTo>
                    <a:pt x="51" y="1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62" name="Rectangle 211"/>
            <p:cNvSpPr>
              <a:spLocks noChangeArrowheads="1"/>
            </p:cNvSpPr>
            <p:nvPr/>
          </p:nvSpPr>
          <p:spPr bwMode="auto">
            <a:xfrm>
              <a:off x="4686" y="3448"/>
              <a:ext cx="5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63" name="Freeform 212"/>
            <p:cNvSpPr>
              <a:spLocks/>
            </p:cNvSpPr>
            <p:nvPr/>
          </p:nvSpPr>
          <p:spPr bwMode="auto">
            <a:xfrm>
              <a:off x="4779" y="3448"/>
              <a:ext cx="58" cy="17"/>
            </a:xfrm>
            <a:custGeom>
              <a:avLst/>
              <a:gdLst>
                <a:gd name="T0" fmla="*/ 58 w 58"/>
                <a:gd name="T1" fmla="*/ 9 h 17"/>
                <a:gd name="T2" fmla="*/ 58 w 58"/>
                <a:gd name="T3" fmla="*/ 17 h 17"/>
                <a:gd name="T4" fmla="*/ 0 w 58"/>
                <a:gd name="T5" fmla="*/ 17 h 17"/>
                <a:gd name="T6" fmla="*/ 0 w 58"/>
                <a:gd name="T7" fmla="*/ 0 h 17"/>
                <a:gd name="T8" fmla="*/ 58 w 58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9"/>
                  </a:moveTo>
                  <a:lnTo>
                    <a:pt x="58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8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64" name="Freeform 213"/>
            <p:cNvSpPr>
              <a:spLocks/>
            </p:cNvSpPr>
            <p:nvPr/>
          </p:nvSpPr>
          <p:spPr bwMode="auto">
            <a:xfrm>
              <a:off x="4871" y="3457"/>
              <a:ext cx="50" cy="17"/>
            </a:xfrm>
            <a:custGeom>
              <a:avLst/>
              <a:gdLst>
                <a:gd name="T0" fmla="*/ 50 w 50"/>
                <a:gd name="T1" fmla="*/ 0 h 17"/>
                <a:gd name="T2" fmla="*/ 25 w 50"/>
                <a:gd name="T3" fmla="*/ 0 h 17"/>
                <a:gd name="T4" fmla="*/ 0 w 50"/>
                <a:gd name="T5" fmla="*/ 0 h 17"/>
                <a:gd name="T6" fmla="*/ 0 w 50"/>
                <a:gd name="T7" fmla="*/ 8 h 17"/>
                <a:gd name="T8" fmla="*/ 17 w 50"/>
                <a:gd name="T9" fmla="*/ 8 h 17"/>
                <a:gd name="T10" fmla="*/ 50 w 50"/>
                <a:gd name="T11" fmla="*/ 17 h 17"/>
                <a:gd name="T12" fmla="*/ 50 w 50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"/>
                <a:gd name="T22" fmla="*/ 0 h 17"/>
                <a:gd name="T23" fmla="*/ 50 w 50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" h="17">
                  <a:moveTo>
                    <a:pt x="50" y="0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7" y="8"/>
                  </a:lnTo>
                  <a:lnTo>
                    <a:pt x="50" y="1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65" name="Freeform 214"/>
            <p:cNvSpPr>
              <a:spLocks/>
            </p:cNvSpPr>
            <p:nvPr/>
          </p:nvSpPr>
          <p:spPr bwMode="auto">
            <a:xfrm>
              <a:off x="4955" y="3465"/>
              <a:ext cx="59" cy="17"/>
            </a:xfrm>
            <a:custGeom>
              <a:avLst/>
              <a:gdLst>
                <a:gd name="T0" fmla="*/ 59 w 59"/>
                <a:gd name="T1" fmla="*/ 9 h 17"/>
                <a:gd name="T2" fmla="*/ 59 w 59"/>
                <a:gd name="T3" fmla="*/ 17 h 17"/>
                <a:gd name="T4" fmla="*/ 0 w 59"/>
                <a:gd name="T5" fmla="*/ 9 h 17"/>
                <a:gd name="T6" fmla="*/ 0 w 59"/>
                <a:gd name="T7" fmla="*/ 0 h 17"/>
                <a:gd name="T8" fmla="*/ 59 w 59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9"/>
                  </a:moveTo>
                  <a:lnTo>
                    <a:pt x="59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9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66" name="Freeform 215"/>
            <p:cNvSpPr>
              <a:spLocks/>
            </p:cNvSpPr>
            <p:nvPr/>
          </p:nvSpPr>
          <p:spPr bwMode="auto">
            <a:xfrm>
              <a:off x="5047" y="3474"/>
              <a:ext cx="59" cy="16"/>
            </a:xfrm>
            <a:custGeom>
              <a:avLst/>
              <a:gdLst>
                <a:gd name="T0" fmla="*/ 59 w 59"/>
                <a:gd name="T1" fmla="*/ 8 h 16"/>
                <a:gd name="T2" fmla="*/ 59 w 59"/>
                <a:gd name="T3" fmla="*/ 16 h 16"/>
                <a:gd name="T4" fmla="*/ 0 w 59"/>
                <a:gd name="T5" fmla="*/ 8 h 16"/>
                <a:gd name="T6" fmla="*/ 0 w 59"/>
                <a:gd name="T7" fmla="*/ 0 h 16"/>
                <a:gd name="T8" fmla="*/ 59 w 59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6"/>
                <a:gd name="T17" fmla="*/ 59 w 59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6">
                  <a:moveTo>
                    <a:pt x="59" y="8"/>
                  </a:moveTo>
                  <a:lnTo>
                    <a:pt x="59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67" name="Freeform 216"/>
            <p:cNvSpPr>
              <a:spLocks/>
            </p:cNvSpPr>
            <p:nvPr/>
          </p:nvSpPr>
          <p:spPr bwMode="auto">
            <a:xfrm>
              <a:off x="5131" y="3482"/>
              <a:ext cx="59" cy="17"/>
            </a:xfrm>
            <a:custGeom>
              <a:avLst/>
              <a:gdLst>
                <a:gd name="T0" fmla="*/ 59 w 59"/>
                <a:gd name="T1" fmla="*/ 8 h 17"/>
                <a:gd name="T2" fmla="*/ 59 w 59"/>
                <a:gd name="T3" fmla="*/ 17 h 17"/>
                <a:gd name="T4" fmla="*/ 0 w 59"/>
                <a:gd name="T5" fmla="*/ 8 h 17"/>
                <a:gd name="T6" fmla="*/ 9 w 59"/>
                <a:gd name="T7" fmla="*/ 0 h 17"/>
                <a:gd name="T8" fmla="*/ 59 w 59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8"/>
                  </a:moveTo>
                  <a:lnTo>
                    <a:pt x="59" y="17"/>
                  </a:lnTo>
                  <a:lnTo>
                    <a:pt x="0" y="8"/>
                  </a:lnTo>
                  <a:lnTo>
                    <a:pt x="9" y="0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68" name="Freeform 217"/>
            <p:cNvSpPr>
              <a:spLocks/>
            </p:cNvSpPr>
            <p:nvPr/>
          </p:nvSpPr>
          <p:spPr bwMode="auto">
            <a:xfrm>
              <a:off x="5224" y="3499"/>
              <a:ext cx="58" cy="17"/>
            </a:xfrm>
            <a:custGeom>
              <a:avLst/>
              <a:gdLst>
                <a:gd name="T0" fmla="*/ 58 w 58"/>
                <a:gd name="T1" fmla="*/ 8 h 17"/>
                <a:gd name="T2" fmla="*/ 58 w 58"/>
                <a:gd name="T3" fmla="*/ 17 h 17"/>
                <a:gd name="T4" fmla="*/ 0 w 58"/>
                <a:gd name="T5" fmla="*/ 8 h 17"/>
                <a:gd name="T6" fmla="*/ 0 w 58"/>
                <a:gd name="T7" fmla="*/ 0 h 17"/>
                <a:gd name="T8" fmla="*/ 58 w 58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8"/>
                  </a:moveTo>
                  <a:lnTo>
                    <a:pt x="58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58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69" name="Rectangle 218"/>
            <p:cNvSpPr>
              <a:spLocks noChangeArrowheads="1"/>
            </p:cNvSpPr>
            <p:nvPr/>
          </p:nvSpPr>
          <p:spPr bwMode="auto">
            <a:xfrm>
              <a:off x="5316" y="3516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70" name="Freeform 219"/>
            <p:cNvSpPr>
              <a:spLocks/>
            </p:cNvSpPr>
            <p:nvPr/>
          </p:nvSpPr>
          <p:spPr bwMode="auto">
            <a:xfrm>
              <a:off x="4703" y="3096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1" name="Freeform 220"/>
            <p:cNvSpPr>
              <a:spLocks/>
            </p:cNvSpPr>
            <p:nvPr/>
          </p:nvSpPr>
          <p:spPr bwMode="auto">
            <a:xfrm>
              <a:off x="3394" y="3230"/>
              <a:ext cx="16" cy="9"/>
            </a:xfrm>
            <a:custGeom>
              <a:avLst/>
              <a:gdLst>
                <a:gd name="T0" fmla="*/ 16 w 16"/>
                <a:gd name="T1" fmla="*/ 0 h 9"/>
                <a:gd name="T2" fmla="*/ 16 w 16"/>
                <a:gd name="T3" fmla="*/ 9 h 9"/>
                <a:gd name="T4" fmla="*/ 8 w 16"/>
                <a:gd name="T5" fmla="*/ 9 h 9"/>
                <a:gd name="T6" fmla="*/ 0 w 16"/>
                <a:gd name="T7" fmla="*/ 0 h 9"/>
                <a:gd name="T8" fmla="*/ 16 w 16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9"/>
                <a:gd name="T17" fmla="*/ 16 w 1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9">
                  <a:moveTo>
                    <a:pt x="16" y="0"/>
                  </a:moveTo>
                  <a:lnTo>
                    <a:pt x="16" y="9"/>
                  </a:lnTo>
                  <a:lnTo>
                    <a:pt x="8" y="9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2" name="Freeform 221"/>
            <p:cNvSpPr>
              <a:spLocks/>
            </p:cNvSpPr>
            <p:nvPr/>
          </p:nvSpPr>
          <p:spPr bwMode="auto">
            <a:xfrm>
              <a:off x="3419" y="3222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8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3" name="Rectangle 222"/>
            <p:cNvSpPr>
              <a:spLocks noChangeArrowheads="1"/>
            </p:cNvSpPr>
            <p:nvPr/>
          </p:nvSpPr>
          <p:spPr bwMode="auto">
            <a:xfrm>
              <a:off x="3444" y="3222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74" name="Freeform 223"/>
            <p:cNvSpPr>
              <a:spLocks/>
            </p:cNvSpPr>
            <p:nvPr/>
          </p:nvSpPr>
          <p:spPr bwMode="auto">
            <a:xfrm>
              <a:off x="3461" y="3214"/>
              <a:ext cx="17" cy="16"/>
            </a:xfrm>
            <a:custGeom>
              <a:avLst/>
              <a:gdLst>
                <a:gd name="T0" fmla="*/ 8 w 17"/>
                <a:gd name="T1" fmla="*/ 0 h 16"/>
                <a:gd name="T2" fmla="*/ 17 w 17"/>
                <a:gd name="T3" fmla="*/ 8 h 16"/>
                <a:gd name="T4" fmla="*/ 0 w 17"/>
                <a:gd name="T5" fmla="*/ 16 h 16"/>
                <a:gd name="T6" fmla="*/ 0 w 17"/>
                <a:gd name="T7" fmla="*/ 0 h 16"/>
                <a:gd name="T8" fmla="*/ 8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8" y="0"/>
                  </a:moveTo>
                  <a:lnTo>
                    <a:pt x="17" y="8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5" name="Freeform 224"/>
            <p:cNvSpPr>
              <a:spLocks/>
            </p:cNvSpPr>
            <p:nvPr/>
          </p:nvSpPr>
          <p:spPr bwMode="auto">
            <a:xfrm>
              <a:off x="3486" y="3205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9 h 17"/>
                <a:gd name="T4" fmla="*/ 0 w 8"/>
                <a:gd name="T5" fmla="*/ 9 h 17"/>
                <a:gd name="T6" fmla="*/ 0 w 8"/>
                <a:gd name="T7" fmla="*/ 17 h 17"/>
                <a:gd name="T8" fmla="*/ 8 w 8"/>
                <a:gd name="T9" fmla="*/ 17 h 17"/>
                <a:gd name="T10" fmla="*/ 8 w 8"/>
                <a:gd name="T11" fmla="*/ 17 h 17"/>
                <a:gd name="T12" fmla="*/ 8 w 8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7"/>
                <a:gd name="T23" fmla="*/ 8 w 8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7">
                  <a:moveTo>
                    <a:pt x="8" y="0"/>
                  </a:moveTo>
                  <a:lnTo>
                    <a:pt x="8" y="9"/>
                  </a:lnTo>
                  <a:lnTo>
                    <a:pt x="0" y="9"/>
                  </a:lnTo>
                  <a:lnTo>
                    <a:pt x="0" y="17"/>
                  </a:lnTo>
                  <a:lnTo>
                    <a:pt x="8" y="1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6" name="Freeform 225"/>
            <p:cNvSpPr>
              <a:spLocks/>
            </p:cNvSpPr>
            <p:nvPr/>
          </p:nvSpPr>
          <p:spPr bwMode="auto">
            <a:xfrm>
              <a:off x="3503" y="3205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9 h 17"/>
                <a:gd name="T4" fmla="*/ 8 w 17"/>
                <a:gd name="T5" fmla="*/ 17 h 17"/>
                <a:gd name="T6" fmla="*/ 0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9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7" name="Freeform 226"/>
            <p:cNvSpPr>
              <a:spLocks/>
            </p:cNvSpPr>
            <p:nvPr/>
          </p:nvSpPr>
          <p:spPr bwMode="auto">
            <a:xfrm>
              <a:off x="3528" y="3205"/>
              <a:ext cx="17" cy="9"/>
            </a:xfrm>
            <a:custGeom>
              <a:avLst/>
              <a:gdLst>
                <a:gd name="T0" fmla="*/ 8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8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8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8" name="Freeform 227"/>
            <p:cNvSpPr>
              <a:spLocks/>
            </p:cNvSpPr>
            <p:nvPr/>
          </p:nvSpPr>
          <p:spPr bwMode="auto">
            <a:xfrm>
              <a:off x="3553" y="3197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8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79" name="Freeform 228"/>
            <p:cNvSpPr>
              <a:spLocks/>
            </p:cNvSpPr>
            <p:nvPr/>
          </p:nvSpPr>
          <p:spPr bwMode="auto">
            <a:xfrm>
              <a:off x="3570" y="3197"/>
              <a:ext cx="17" cy="8"/>
            </a:xfrm>
            <a:custGeom>
              <a:avLst/>
              <a:gdLst>
                <a:gd name="T0" fmla="*/ 17 w 17"/>
                <a:gd name="T1" fmla="*/ 0 h 8"/>
                <a:gd name="T2" fmla="*/ 17 w 17"/>
                <a:gd name="T3" fmla="*/ 8 h 8"/>
                <a:gd name="T4" fmla="*/ 8 w 17"/>
                <a:gd name="T5" fmla="*/ 8 h 8"/>
                <a:gd name="T6" fmla="*/ 0 w 17"/>
                <a:gd name="T7" fmla="*/ 0 h 8"/>
                <a:gd name="T8" fmla="*/ 17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0"/>
                  </a:moveTo>
                  <a:lnTo>
                    <a:pt x="17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0" name="Freeform 229"/>
            <p:cNvSpPr>
              <a:spLocks/>
            </p:cNvSpPr>
            <p:nvPr/>
          </p:nvSpPr>
          <p:spPr bwMode="auto">
            <a:xfrm>
              <a:off x="3595" y="3188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0 w 9"/>
                <a:gd name="T3" fmla="*/ 0 h 17"/>
                <a:gd name="T4" fmla="*/ 0 w 9"/>
                <a:gd name="T5" fmla="*/ 0 h 17"/>
                <a:gd name="T6" fmla="*/ 0 w 9"/>
                <a:gd name="T7" fmla="*/ 17 h 17"/>
                <a:gd name="T8" fmla="*/ 0 w 9"/>
                <a:gd name="T9" fmla="*/ 17 h 17"/>
                <a:gd name="T10" fmla="*/ 9 w 9"/>
                <a:gd name="T11" fmla="*/ 9 h 17"/>
                <a:gd name="T12" fmla="*/ 9 w 9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7"/>
                <a:gd name="T23" fmla="*/ 9 w 9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7">
                  <a:moveTo>
                    <a:pt x="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1" name="Rectangle 230"/>
            <p:cNvSpPr>
              <a:spLocks noChangeArrowheads="1"/>
            </p:cNvSpPr>
            <p:nvPr/>
          </p:nvSpPr>
          <p:spPr bwMode="auto">
            <a:xfrm>
              <a:off x="3620" y="3188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82" name="Freeform 231"/>
            <p:cNvSpPr>
              <a:spLocks/>
            </p:cNvSpPr>
            <p:nvPr/>
          </p:nvSpPr>
          <p:spPr bwMode="auto">
            <a:xfrm>
              <a:off x="3637" y="3180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8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3" name="Freeform 232"/>
            <p:cNvSpPr>
              <a:spLocks/>
            </p:cNvSpPr>
            <p:nvPr/>
          </p:nvSpPr>
          <p:spPr bwMode="auto">
            <a:xfrm>
              <a:off x="3662" y="3180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8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4" name="Rectangle 233"/>
            <p:cNvSpPr>
              <a:spLocks noChangeArrowheads="1"/>
            </p:cNvSpPr>
            <p:nvPr/>
          </p:nvSpPr>
          <p:spPr bwMode="auto">
            <a:xfrm>
              <a:off x="3687" y="3180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85" name="Freeform 234"/>
            <p:cNvSpPr>
              <a:spLocks/>
            </p:cNvSpPr>
            <p:nvPr/>
          </p:nvSpPr>
          <p:spPr bwMode="auto">
            <a:xfrm>
              <a:off x="3704" y="3172"/>
              <a:ext cx="17" cy="16"/>
            </a:xfrm>
            <a:custGeom>
              <a:avLst/>
              <a:gdLst>
                <a:gd name="T0" fmla="*/ 17 w 17"/>
                <a:gd name="T1" fmla="*/ 0 h 16"/>
                <a:gd name="T2" fmla="*/ 9 w 17"/>
                <a:gd name="T3" fmla="*/ 0 h 16"/>
                <a:gd name="T4" fmla="*/ 0 w 17"/>
                <a:gd name="T5" fmla="*/ 0 h 16"/>
                <a:gd name="T6" fmla="*/ 0 w 17"/>
                <a:gd name="T7" fmla="*/ 16 h 16"/>
                <a:gd name="T8" fmla="*/ 9 w 17"/>
                <a:gd name="T9" fmla="*/ 16 h 16"/>
                <a:gd name="T10" fmla="*/ 17 w 17"/>
                <a:gd name="T11" fmla="*/ 16 h 16"/>
                <a:gd name="T12" fmla="*/ 17 w 17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6"/>
                <a:gd name="T23" fmla="*/ 17 w 17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6">
                  <a:moveTo>
                    <a:pt x="17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9" y="16"/>
                  </a:lnTo>
                  <a:lnTo>
                    <a:pt x="17" y="1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6" name="Rectangle 235"/>
            <p:cNvSpPr>
              <a:spLocks noChangeArrowheads="1"/>
            </p:cNvSpPr>
            <p:nvPr/>
          </p:nvSpPr>
          <p:spPr bwMode="auto">
            <a:xfrm>
              <a:off x="3729" y="3172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87" name="Rectangle 236"/>
            <p:cNvSpPr>
              <a:spLocks noChangeArrowheads="1"/>
            </p:cNvSpPr>
            <p:nvPr/>
          </p:nvSpPr>
          <p:spPr bwMode="auto">
            <a:xfrm>
              <a:off x="3755" y="3172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88" name="Freeform 237"/>
            <p:cNvSpPr>
              <a:spLocks/>
            </p:cNvSpPr>
            <p:nvPr/>
          </p:nvSpPr>
          <p:spPr bwMode="auto">
            <a:xfrm>
              <a:off x="3771" y="3163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9 h 17"/>
                <a:gd name="T8" fmla="*/ 9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9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89" name="Freeform 238"/>
            <p:cNvSpPr>
              <a:spLocks/>
            </p:cNvSpPr>
            <p:nvPr/>
          </p:nvSpPr>
          <p:spPr bwMode="auto">
            <a:xfrm>
              <a:off x="3797" y="3163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9 h 17"/>
                <a:gd name="T4" fmla="*/ 0 w 8"/>
                <a:gd name="T5" fmla="*/ 17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0" name="Freeform 239"/>
            <p:cNvSpPr>
              <a:spLocks/>
            </p:cNvSpPr>
            <p:nvPr/>
          </p:nvSpPr>
          <p:spPr bwMode="auto">
            <a:xfrm>
              <a:off x="3813" y="3163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9 h 9"/>
                <a:gd name="T4" fmla="*/ 9 w 17"/>
                <a:gd name="T5" fmla="*/ 9 h 9"/>
                <a:gd name="T6" fmla="*/ 0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17" y="9"/>
                  </a:lnTo>
                  <a:lnTo>
                    <a:pt x="9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1" name="Freeform 240"/>
            <p:cNvSpPr>
              <a:spLocks/>
            </p:cNvSpPr>
            <p:nvPr/>
          </p:nvSpPr>
          <p:spPr bwMode="auto">
            <a:xfrm>
              <a:off x="3839" y="3163"/>
              <a:ext cx="16" cy="9"/>
            </a:xfrm>
            <a:custGeom>
              <a:avLst/>
              <a:gdLst>
                <a:gd name="T0" fmla="*/ 8 w 16"/>
                <a:gd name="T1" fmla="*/ 0 h 9"/>
                <a:gd name="T2" fmla="*/ 16 w 16"/>
                <a:gd name="T3" fmla="*/ 9 h 9"/>
                <a:gd name="T4" fmla="*/ 0 w 16"/>
                <a:gd name="T5" fmla="*/ 9 h 9"/>
                <a:gd name="T6" fmla="*/ 0 w 16"/>
                <a:gd name="T7" fmla="*/ 0 h 9"/>
                <a:gd name="T8" fmla="*/ 8 w 16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9"/>
                <a:gd name="T17" fmla="*/ 16 w 1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9">
                  <a:moveTo>
                    <a:pt x="8" y="0"/>
                  </a:moveTo>
                  <a:lnTo>
                    <a:pt x="16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2" name="Rectangle 241"/>
            <p:cNvSpPr>
              <a:spLocks noChangeArrowheads="1"/>
            </p:cNvSpPr>
            <p:nvPr/>
          </p:nvSpPr>
          <p:spPr bwMode="auto">
            <a:xfrm>
              <a:off x="3864" y="3163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93" name="Freeform 242"/>
            <p:cNvSpPr>
              <a:spLocks/>
            </p:cNvSpPr>
            <p:nvPr/>
          </p:nvSpPr>
          <p:spPr bwMode="auto">
            <a:xfrm>
              <a:off x="3881" y="3155"/>
              <a:ext cx="16" cy="17"/>
            </a:xfrm>
            <a:custGeom>
              <a:avLst/>
              <a:gdLst>
                <a:gd name="T0" fmla="*/ 16 w 16"/>
                <a:gd name="T1" fmla="*/ 0 h 17"/>
                <a:gd name="T2" fmla="*/ 16 w 16"/>
                <a:gd name="T3" fmla="*/ 17 h 17"/>
                <a:gd name="T4" fmla="*/ 8 w 16"/>
                <a:gd name="T5" fmla="*/ 17 h 17"/>
                <a:gd name="T6" fmla="*/ 0 w 16"/>
                <a:gd name="T7" fmla="*/ 0 h 17"/>
                <a:gd name="T8" fmla="*/ 16 w 1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16" y="0"/>
                  </a:moveTo>
                  <a:lnTo>
                    <a:pt x="16" y="17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4" name="Freeform 243"/>
            <p:cNvSpPr>
              <a:spLocks/>
            </p:cNvSpPr>
            <p:nvPr/>
          </p:nvSpPr>
          <p:spPr bwMode="auto">
            <a:xfrm>
              <a:off x="3906" y="3155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8 h 17"/>
                <a:gd name="T4" fmla="*/ 0 w 17"/>
                <a:gd name="T5" fmla="*/ 17 h 17"/>
                <a:gd name="T6" fmla="*/ 0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5" name="Rectangle 244"/>
            <p:cNvSpPr>
              <a:spLocks noChangeArrowheads="1"/>
            </p:cNvSpPr>
            <p:nvPr/>
          </p:nvSpPr>
          <p:spPr bwMode="auto">
            <a:xfrm>
              <a:off x="3931" y="315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796" name="Freeform 245"/>
            <p:cNvSpPr>
              <a:spLocks/>
            </p:cNvSpPr>
            <p:nvPr/>
          </p:nvSpPr>
          <p:spPr bwMode="auto">
            <a:xfrm>
              <a:off x="3948" y="3155"/>
              <a:ext cx="16" cy="8"/>
            </a:xfrm>
            <a:custGeom>
              <a:avLst/>
              <a:gdLst>
                <a:gd name="T0" fmla="*/ 16 w 16"/>
                <a:gd name="T1" fmla="*/ 0 h 8"/>
                <a:gd name="T2" fmla="*/ 16 w 16"/>
                <a:gd name="T3" fmla="*/ 8 h 8"/>
                <a:gd name="T4" fmla="*/ 8 w 16"/>
                <a:gd name="T5" fmla="*/ 8 h 8"/>
                <a:gd name="T6" fmla="*/ 0 w 16"/>
                <a:gd name="T7" fmla="*/ 0 h 8"/>
                <a:gd name="T8" fmla="*/ 16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16" y="0"/>
                  </a:moveTo>
                  <a:lnTo>
                    <a:pt x="16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7" name="Freeform 246"/>
            <p:cNvSpPr>
              <a:spLocks/>
            </p:cNvSpPr>
            <p:nvPr/>
          </p:nvSpPr>
          <p:spPr bwMode="auto">
            <a:xfrm>
              <a:off x="3973" y="3155"/>
              <a:ext cx="17" cy="8"/>
            </a:xfrm>
            <a:custGeom>
              <a:avLst/>
              <a:gdLst>
                <a:gd name="T0" fmla="*/ 8 w 17"/>
                <a:gd name="T1" fmla="*/ 0 h 8"/>
                <a:gd name="T2" fmla="*/ 17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8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8" y="0"/>
                  </a:moveTo>
                  <a:lnTo>
                    <a:pt x="17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8" name="Freeform 247"/>
            <p:cNvSpPr>
              <a:spLocks/>
            </p:cNvSpPr>
            <p:nvPr/>
          </p:nvSpPr>
          <p:spPr bwMode="auto">
            <a:xfrm>
              <a:off x="3998" y="3146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17 h 17"/>
                <a:gd name="T6" fmla="*/ 0 w 8"/>
                <a:gd name="T7" fmla="*/ 9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99" name="Freeform 248"/>
            <p:cNvSpPr>
              <a:spLocks/>
            </p:cNvSpPr>
            <p:nvPr/>
          </p:nvSpPr>
          <p:spPr bwMode="auto">
            <a:xfrm>
              <a:off x="4015" y="3146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8 w 17"/>
                <a:gd name="T5" fmla="*/ 17 h 17"/>
                <a:gd name="T6" fmla="*/ 0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0" name="Freeform 249"/>
            <p:cNvSpPr>
              <a:spLocks/>
            </p:cNvSpPr>
            <p:nvPr/>
          </p:nvSpPr>
          <p:spPr bwMode="auto">
            <a:xfrm>
              <a:off x="4040" y="3146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9 h 17"/>
                <a:gd name="T4" fmla="*/ 0 w 17"/>
                <a:gd name="T5" fmla="*/ 17 h 17"/>
                <a:gd name="T6" fmla="*/ 0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1" name="Rectangle 250"/>
            <p:cNvSpPr>
              <a:spLocks noChangeArrowheads="1"/>
            </p:cNvSpPr>
            <p:nvPr/>
          </p:nvSpPr>
          <p:spPr bwMode="auto">
            <a:xfrm>
              <a:off x="4065" y="314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02" name="Freeform 251"/>
            <p:cNvSpPr>
              <a:spLocks/>
            </p:cNvSpPr>
            <p:nvPr/>
          </p:nvSpPr>
          <p:spPr bwMode="auto">
            <a:xfrm>
              <a:off x="4082" y="3146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0 h 9"/>
                <a:gd name="T4" fmla="*/ 0 w 17"/>
                <a:gd name="T5" fmla="*/ 0 h 9"/>
                <a:gd name="T6" fmla="*/ 8 w 17"/>
                <a:gd name="T7" fmla="*/ 9 h 9"/>
                <a:gd name="T8" fmla="*/ 17 w 17"/>
                <a:gd name="T9" fmla="*/ 9 h 9"/>
                <a:gd name="T10" fmla="*/ 17 w 17"/>
                <a:gd name="T11" fmla="*/ 9 h 9"/>
                <a:gd name="T12" fmla="*/ 17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7" y="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8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3" name="Freeform 252"/>
            <p:cNvSpPr>
              <a:spLocks/>
            </p:cNvSpPr>
            <p:nvPr/>
          </p:nvSpPr>
          <p:spPr bwMode="auto">
            <a:xfrm>
              <a:off x="4107" y="3146"/>
              <a:ext cx="17" cy="9"/>
            </a:xfrm>
            <a:custGeom>
              <a:avLst/>
              <a:gdLst>
                <a:gd name="T0" fmla="*/ 9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9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9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04" name="Rectangle 253"/>
            <p:cNvSpPr>
              <a:spLocks noChangeArrowheads="1"/>
            </p:cNvSpPr>
            <p:nvPr/>
          </p:nvSpPr>
          <p:spPr bwMode="auto">
            <a:xfrm>
              <a:off x="4132" y="314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05" name="Rectangle 254"/>
            <p:cNvSpPr>
              <a:spLocks noChangeArrowheads="1"/>
            </p:cNvSpPr>
            <p:nvPr/>
          </p:nvSpPr>
          <p:spPr bwMode="auto">
            <a:xfrm>
              <a:off x="4158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06" name="Rectangle 255"/>
            <p:cNvSpPr>
              <a:spLocks noChangeArrowheads="1"/>
            </p:cNvSpPr>
            <p:nvPr/>
          </p:nvSpPr>
          <p:spPr bwMode="auto">
            <a:xfrm>
              <a:off x="4174" y="3146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07" name="Rectangle 256"/>
            <p:cNvSpPr>
              <a:spLocks noChangeArrowheads="1"/>
            </p:cNvSpPr>
            <p:nvPr/>
          </p:nvSpPr>
          <p:spPr bwMode="auto">
            <a:xfrm>
              <a:off x="4200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08" name="Rectangle 257"/>
            <p:cNvSpPr>
              <a:spLocks noChangeArrowheads="1"/>
            </p:cNvSpPr>
            <p:nvPr/>
          </p:nvSpPr>
          <p:spPr bwMode="auto">
            <a:xfrm>
              <a:off x="4225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09" name="Rectangle 258"/>
            <p:cNvSpPr>
              <a:spLocks noChangeArrowheads="1"/>
            </p:cNvSpPr>
            <p:nvPr/>
          </p:nvSpPr>
          <p:spPr bwMode="auto">
            <a:xfrm>
              <a:off x="4241" y="3138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10" name="Rectangle 259"/>
            <p:cNvSpPr>
              <a:spLocks noChangeArrowheads="1"/>
            </p:cNvSpPr>
            <p:nvPr/>
          </p:nvSpPr>
          <p:spPr bwMode="auto">
            <a:xfrm>
              <a:off x="4267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11" name="Rectangle 260"/>
            <p:cNvSpPr>
              <a:spLocks noChangeArrowheads="1"/>
            </p:cNvSpPr>
            <p:nvPr/>
          </p:nvSpPr>
          <p:spPr bwMode="auto">
            <a:xfrm>
              <a:off x="4292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12" name="Freeform 261"/>
            <p:cNvSpPr>
              <a:spLocks/>
            </p:cNvSpPr>
            <p:nvPr/>
          </p:nvSpPr>
          <p:spPr bwMode="auto">
            <a:xfrm>
              <a:off x="4309" y="3138"/>
              <a:ext cx="16" cy="17"/>
            </a:xfrm>
            <a:custGeom>
              <a:avLst/>
              <a:gdLst>
                <a:gd name="T0" fmla="*/ 16 w 16"/>
                <a:gd name="T1" fmla="*/ 0 h 17"/>
                <a:gd name="T2" fmla="*/ 16 w 16"/>
                <a:gd name="T3" fmla="*/ 8 h 17"/>
                <a:gd name="T4" fmla="*/ 0 w 16"/>
                <a:gd name="T5" fmla="*/ 17 h 17"/>
                <a:gd name="T6" fmla="*/ 0 w 16"/>
                <a:gd name="T7" fmla="*/ 0 h 17"/>
                <a:gd name="T8" fmla="*/ 16 w 1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16" y="0"/>
                  </a:moveTo>
                  <a:lnTo>
                    <a:pt x="16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13" name="Rectangle 262"/>
            <p:cNvSpPr>
              <a:spLocks noChangeArrowheads="1"/>
            </p:cNvSpPr>
            <p:nvPr/>
          </p:nvSpPr>
          <p:spPr bwMode="auto">
            <a:xfrm>
              <a:off x="4334" y="3138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14" name="Rectangle 263"/>
            <p:cNvSpPr>
              <a:spLocks noChangeArrowheads="1"/>
            </p:cNvSpPr>
            <p:nvPr/>
          </p:nvSpPr>
          <p:spPr bwMode="auto">
            <a:xfrm>
              <a:off x="4359" y="3138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15" name="Rectangle 264"/>
            <p:cNvSpPr>
              <a:spLocks noChangeArrowheads="1"/>
            </p:cNvSpPr>
            <p:nvPr/>
          </p:nvSpPr>
          <p:spPr bwMode="auto">
            <a:xfrm>
              <a:off x="4376" y="3138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16" name="Rectangle 265"/>
            <p:cNvSpPr>
              <a:spLocks noChangeArrowheads="1"/>
            </p:cNvSpPr>
            <p:nvPr/>
          </p:nvSpPr>
          <p:spPr bwMode="auto">
            <a:xfrm>
              <a:off x="4401" y="3138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17" name="Freeform 266"/>
            <p:cNvSpPr>
              <a:spLocks/>
            </p:cNvSpPr>
            <p:nvPr/>
          </p:nvSpPr>
          <p:spPr bwMode="auto">
            <a:xfrm>
              <a:off x="4426" y="3138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8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18" name="Rectangle 267"/>
            <p:cNvSpPr>
              <a:spLocks noChangeArrowheads="1"/>
            </p:cNvSpPr>
            <p:nvPr/>
          </p:nvSpPr>
          <p:spPr bwMode="auto">
            <a:xfrm>
              <a:off x="4443" y="3138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19" name="Rectangle 268"/>
            <p:cNvSpPr>
              <a:spLocks noChangeArrowheads="1"/>
            </p:cNvSpPr>
            <p:nvPr/>
          </p:nvSpPr>
          <p:spPr bwMode="auto">
            <a:xfrm>
              <a:off x="4468" y="3138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20" name="Rectangle 269"/>
            <p:cNvSpPr>
              <a:spLocks noChangeArrowheads="1"/>
            </p:cNvSpPr>
            <p:nvPr/>
          </p:nvSpPr>
          <p:spPr bwMode="auto">
            <a:xfrm>
              <a:off x="4493" y="3138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21" name="Rectangle 270"/>
            <p:cNvSpPr>
              <a:spLocks noChangeArrowheads="1"/>
            </p:cNvSpPr>
            <p:nvPr/>
          </p:nvSpPr>
          <p:spPr bwMode="auto">
            <a:xfrm>
              <a:off x="4510" y="3138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22" name="Rectangle 271"/>
            <p:cNvSpPr>
              <a:spLocks noChangeArrowheads="1"/>
            </p:cNvSpPr>
            <p:nvPr/>
          </p:nvSpPr>
          <p:spPr bwMode="auto">
            <a:xfrm>
              <a:off x="4535" y="3138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23" name="Freeform 272"/>
            <p:cNvSpPr>
              <a:spLocks/>
            </p:cNvSpPr>
            <p:nvPr/>
          </p:nvSpPr>
          <p:spPr bwMode="auto">
            <a:xfrm>
              <a:off x="4560" y="3138"/>
              <a:ext cx="9" cy="17"/>
            </a:xfrm>
            <a:custGeom>
              <a:avLst/>
              <a:gdLst>
                <a:gd name="T0" fmla="*/ 9 w 9"/>
                <a:gd name="T1" fmla="*/ 8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8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24" name="Rectangle 273"/>
            <p:cNvSpPr>
              <a:spLocks noChangeArrowheads="1"/>
            </p:cNvSpPr>
            <p:nvPr/>
          </p:nvSpPr>
          <p:spPr bwMode="auto">
            <a:xfrm>
              <a:off x="4577" y="3146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25" name="Rectangle 274"/>
            <p:cNvSpPr>
              <a:spLocks noChangeArrowheads="1"/>
            </p:cNvSpPr>
            <p:nvPr/>
          </p:nvSpPr>
          <p:spPr bwMode="auto">
            <a:xfrm>
              <a:off x="4602" y="314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26" name="Rectangle 275"/>
            <p:cNvSpPr>
              <a:spLocks noChangeArrowheads="1"/>
            </p:cNvSpPr>
            <p:nvPr/>
          </p:nvSpPr>
          <p:spPr bwMode="auto">
            <a:xfrm>
              <a:off x="4628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27" name="Freeform 276"/>
            <p:cNvSpPr>
              <a:spLocks/>
            </p:cNvSpPr>
            <p:nvPr/>
          </p:nvSpPr>
          <p:spPr bwMode="auto">
            <a:xfrm>
              <a:off x="4644" y="3146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9 w 17"/>
                <a:gd name="T3" fmla="*/ 0 h 9"/>
                <a:gd name="T4" fmla="*/ 0 w 17"/>
                <a:gd name="T5" fmla="*/ 0 h 9"/>
                <a:gd name="T6" fmla="*/ 0 w 17"/>
                <a:gd name="T7" fmla="*/ 9 h 9"/>
                <a:gd name="T8" fmla="*/ 9 w 17"/>
                <a:gd name="T9" fmla="*/ 9 h 9"/>
                <a:gd name="T10" fmla="*/ 17 w 17"/>
                <a:gd name="T11" fmla="*/ 9 h 9"/>
                <a:gd name="T12" fmla="*/ 17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7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28" name="Rectangle 277"/>
            <p:cNvSpPr>
              <a:spLocks noChangeArrowheads="1"/>
            </p:cNvSpPr>
            <p:nvPr/>
          </p:nvSpPr>
          <p:spPr bwMode="auto">
            <a:xfrm>
              <a:off x="4670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29" name="Rectangle 278"/>
            <p:cNvSpPr>
              <a:spLocks noChangeArrowheads="1"/>
            </p:cNvSpPr>
            <p:nvPr/>
          </p:nvSpPr>
          <p:spPr bwMode="auto">
            <a:xfrm>
              <a:off x="4695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30" name="Rectangle 279"/>
            <p:cNvSpPr>
              <a:spLocks noChangeArrowheads="1"/>
            </p:cNvSpPr>
            <p:nvPr/>
          </p:nvSpPr>
          <p:spPr bwMode="auto">
            <a:xfrm>
              <a:off x="4712" y="3146"/>
              <a:ext cx="16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31" name="Rectangle 280"/>
            <p:cNvSpPr>
              <a:spLocks noChangeArrowheads="1"/>
            </p:cNvSpPr>
            <p:nvPr/>
          </p:nvSpPr>
          <p:spPr bwMode="auto">
            <a:xfrm>
              <a:off x="4737" y="3146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32" name="Rectangle 281"/>
            <p:cNvSpPr>
              <a:spLocks noChangeArrowheads="1"/>
            </p:cNvSpPr>
            <p:nvPr/>
          </p:nvSpPr>
          <p:spPr bwMode="auto">
            <a:xfrm>
              <a:off x="4762" y="315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33" name="Rectangle 282"/>
            <p:cNvSpPr>
              <a:spLocks noChangeArrowheads="1"/>
            </p:cNvSpPr>
            <p:nvPr/>
          </p:nvSpPr>
          <p:spPr bwMode="auto">
            <a:xfrm>
              <a:off x="4779" y="3155"/>
              <a:ext cx="16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34" name="Rectangle 283"/>
            <p:cNvSpPr>
              <a:spLocks noChangeArrowheads="1"/>
            </p:cNvSpPr>
            <p:nvPr/>
          </p:nvSpPr>
          <p:spPr bwMode="auto">
            <a:xfrm>
              <a:off x="4804" y="315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35" name="Freeform 284"/>
            <p:cNvSpPr>
              <a:spLocks/>
            </p:cNvSpPr>
            <p:nvPr/>
          </p:nvSpPr>
          <p:spPr bwMode="auto">
            <a:xfrm>
              <a:off x="4829" y="3155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8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6" name="Rectangle 285"/>
            <p:cNvSpPr>
              <a:spLocks noChangeArrowheads="1"/>
            </p:cNvSpPr>
            <p:nvPr/>
          </p:nvSpPr>
          <p:spPr bwMode="auto">
            <a:xfrm>
              <a:off x="4846" y="3155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37" name="Freeform 286"/>
            <p:cNvSpPr>
              <a:spLocks/>
            </p:cNvSpPr>
            <p:nvPr/>
          </p:nvSpPr>
          <p:spPr bwMode="auto">
            <a:xfrm>
              <a:off x="4871" y="3155"/>
              <a:ext cx="8" cy="17"/>
            </a:xfrm>
            <a:custGeom>
              <a:avLst/>
              <a:gdLst>
                <a:gd name="T0" fmla="*/ 8 w 8"/>
                <a:gd name="T1" fmla="*/ 8 h 17"/>
                <a:gd name="T2" fmla="*/ 8 w 8"/>
                <a:gd name="T3" fmla="*/ 17 h 17"/>
                <a:gd name="T4" fmla="*/ 0 w 8"/>
                <a:gd name="T5" fmla="*/ 17 h 17"/>
                <a:gd name="T6" fmla="*/ 0 w 8"/>
                <a:gd name="T7" fmla="*/ 0 h 17"/>
                <a:gd name="T8" fmla="*/ 8 w 8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8"/>
                  </a:moveTo>
                  <a:lnTo>
                    <a:pt x="8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38" name="Rectangle 287"/>
            <p:cNvSpPr>
              <a:spLocks noChangeArrowheads="1"/>
            </p:cNvSpPr>
            <p:nvPr/>
          </p:nvSpPr>
          <p:spPr bwMode="auto">
            <a:xfrm>
              <a:off x="4896" y="3163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39" name="Freeform 288"/>
            <p:cNvSpPr>
              <a:spLocks/>
            </p:cNvSpPr>
            <p:nvPr/>
          </p:nvSpPr>
          <p:spPr bwMode="auto">
            <a:xfrm>
              <a:off x="4913" y="3163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8 w 17"/>
                <a:gd name="T3" fmla="*/ 0 h 9"/>
                <a:gd name="T4" fmla="*/ 0 w 17"/>
                <a:gd name="T5" fmla="*/ 0 h 9"/>
                <a:gd name="T6" fmla="*/ 0 w 17"/>
                <a:gd name="T7" fmla="*/ 9 h 9"/>
                <a:gd name="T8" fmla="*/ 8 w 17"/>
                <a:gd name="T9" fmla="*/ 9 h 9"/>
                <a:gd name="T10" fmla="*/ 17 w 17"/>
                <a:gd name="T11" fmla="*/ 9 h 9"/>
                <a:gd name="T12" fmla="*/ 17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7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8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0" name="Freeform 289"/>
            <p:cNvSpPr>
              <a:spLocks/>
            </p:cNvSpPr>
            <p:nvPr/>
          </p:nvSpPr>
          <p:spPr bwMode="auto">
            <a:xfrm>
              <a:off x="4938" y="3163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9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1" name="Freeform 290"/>
            <p:cNvSpPr>
              <a:spLocks/>
            </p:cNvSpPr>
            <p:nvPr/>
          </p:nvSpPr>
          <p:spPr bwMode="auto">
            <a:xfrm>
              <a:off x="4963" y="3163"/>
              <a:ext cx="9" cy="17"/>
            </a:xfrm>
            <a:custGeom>
              <a:avLst/>
              <a:gdLst>
                <a:gd name="T0" fmla="*/ 9 w 9"/>
                <a:gd name="T1" fmla="*/ 9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9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2" name="Freeform 291"/>
            <p:cNvSpPr>
              <a:spLocks/>
            </p:cNvSpPr>
            <p:nvPr/>
          </p:nvSpPr>
          <p:spPr bwMode="auto">
            <a:xfrm>
              <a:off x="4980" y="3172"/>
              <a:ext cx="17" cy="8"/>
            </a:xfrm>
            <a:custGeom>
              <a:avLst/>
              <a:gdLst>
                <a:gd name="T0" fmla="*/ 17 w 17"/>
                <a:gd name="T1" fmla="*/ 0 h 8"/>
                <a:gd name="T2" fmla="*/ 9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17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0"/>
                  </a:move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3" name="Rectangle 292"/>
            <p:cNvSpPr>
              <a:spLocks noChangeArrowheads="1"/>
            </p:cNvSpPr>
            <p:nvPr/>
          </p:nvSpPr>
          <p:spPr bwMode="auto">
            <a:xfrm>
              <a:off x="5005" y="3172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44" name="Freeform 293"/>
            <p:cNvSpPr>
              <a:spLocks/>
            </p:cNvSpPr>
            <p:nvPr/>
          </p:nvSpPr>
          <p:spPr bwMode="auto">
            <a:xfrm>
              <a:off x="5022" y="3172"/>
              <a:ext cx="17" cy="16"/>
            </a:xfrm>
            <a:custGeom>
              <a:avLst/>
              <a:gdLst>
                <a:gd name="T0" fmla="*/ 17 w 17"/>
                <a:gd name="T1" fmla="*/ 0 h 16"/>
                <a:gd name="T2" fmla="*/ 17 w 17"/>
                <a:gd name="T3" fmla="*/ 16 h 16"/>
                <a:gd name="T4" fmla="*/ 0 w 17"/>
                <a:gd name="T5" fmla="*/ 16 h 16"/>
                <a:gd name="T6" fmla="*/ 9 w 17"/>
                <a:gd name="T7" fmla="*/ 0 h 16"/>
                <a:gd name="T8" fmla="*/ 17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7" y="0"/>
                  </a:moveTo>
                  <a:lnTo>
                    <a:pt x="17" y="16"/>
                  </a:lnTo>
                  <a:lnTo>
                    <a:pt x="0" y="16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5" name="Freeform 294"/>
            <p:cNvSpPr>
              <a:spLocks/>
            </p:cNvSpPr>
            <p:nvPr/>
          </p:nvSpPr>
          <p:spPr bwMode="auto">
            <a:xfrm>
              <a:off x="5047" y="3180"/>
              <a:ext cx="17" cy="8"/>
            </a:xfrm>
            <a:custGeom>
              <a:avLst/>
              <a:gdLst>
                <a:gd name="T0" fmla="*/ 17 w 17"/>
                <a:gd name="T1" fmla="*/ 0 h 8"/>
                <a:gd name="T2" fmla="*/ 9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17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0"/>
                  </a:move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6" name="Rectangle 295"/>
            <p:cNvSpPr>
              <a:spLocks noChangeArrowheads="1"/>
            </p:cNvSpPr>
            <p:nvPr/>
          </p:nvSpPr>
          <p:spPr bwMode="auto">
            <a:xfrm>
              <a:off x="5072" y="3180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47" name="Freeform 296"/>
            <p:cNvSpPr>
              <a:spLocks/>
            </p:cNvSpPr>
            <p:nvPr/>
          </p:nvSpPr>
          <p:spPr bwMode="auto">
            <a:xfrm>
              <a:off x="5089" y="3180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9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8" name="Freeform 297"/>
            <p:cNvSpPr>
              <a:spLocks/>
            </p:cNvSpPr>
            <p:nvPr/>
          </p:nvSpPr>
          <p:spPr bwMode="auto">
            <a:xfrm>
              <a:off x="5114" y="3188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9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49" name="Rectangle 298"/>
            <p:cNvSpPr>
              <a:spLocks noChangeArrowheads="1"/>
            </p:cNvSpPr>
            <p:nvPr/>
          </p:nvSpPr>
          <p:spPr bwMode="auto">
            <a:xfrm>
              <a:off x="5140" y="3188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50" name="Freeform 299"/>
            <p:cNvSpPr>
              <a:spLocks/>
            </p:cNvSpPr>
            <p:nvPr/>
          </p:nvSpPr>
          <p:spPr bwMode="auto">
            <a:xfrm>
              <a:off x="5156" y="3188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9 w 17"/>
                <a:gd name="T3" fmla="*/ 0 h 17"/>
                <a:gd name="T4" fmla="*/ 9 w 17"/>
                <a:gd name="T5" fmla="*/ 0 h 17"/>
                <a:gd name="T6" fmla="*/ 0 w 17"/>
                <a:gd name="T7" fmla="*/ 17 h 17"/>
                <a:gd name="T8" fmla="*/ 9 w 17"/>
                <a:gd name="T9" fmla="*/ 17 h 17"/>
                <a:gd name="T10" fmla="*/ 17 w 17"/>
                <a:gd name="T11" fmla="*/ 17 h 17"/>
                <a:gd name="T12" fmla="*/ 17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7" y="0"/>
                  </a:moveTo>
                  <a:lnTo>
                    <a:pt x="9" y="0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17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1" name="Rectangle 300"/>
            <p:cNvSpPr>
              <a:spLocks noChangeArrowheads="1"/>
            </p:cNvSpPr>
            <p:nvPr/>
          </p:nvSpPr>
          <p:spPr bwMode="auto">
            <a:xfrm>
              <a:off x="5182" y="3197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52" name="Freeform 301"/>
            <p:cNvSpPr>
              <a:spLocks/>
            </p:cNvSpPr>
            <p:nvPr/>
          </p:nvSpPr>
          <p:spPr bwMode="auto">
            <a:xfrm>
              <a:off x="5207" y="3197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8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3" name="Rectangle 302"/>
            <p:cNvSpPr>
              <a:spLocks noChangeArrowheads="1"/>
            </p:cNvSpPr>
            <p:nvPr/>
          </p:nvSpPr>
          <p:spPr bwMode="auto">
            <a:xfrm>
              <a:off x="5224" y="3205"/>
              <a:ext cx="16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54" name="Freeform 303"/>
            <p:cNvSpPr>
              <a:spLocks/>
            </p:cNvSpPr>
            <p:nvPr/>
          </p:nvSpPr>
          <p:spPr bwMode="auto">
            <a:xfrm>
              <a:off x="5249" y="3205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9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5" name="Freeform 304"/>
            <p:cNvSpPr>
              <a:spLocks/>
            </p:cNvSpPr>
            <p:nvPr/>
          </p:nvSpPr>
          <p:spPr bwMode="auto">
            <a:xfrm>
              <a:off x="5266" y="3214"/>
              <a:ext cx="16" cy="8"/>
            </a:xfrm>
            <a:custGeom>
              <a:avLst/>
              <a:gdLst>
                <a:gd name="T0" fmla="*/ 16 w 16"/>
                <a:gd name="T1" fmla="*/ 0 h 8"/>
                <a:gd name="T2" fmla="*/ 16 w 16"/>
                <a:gd name="T3" fmla="*/ 8 h 8"/>
                <a:gd name="T4" fmla="*/ 0 w 16"/>
                <a:gd name="T5" fmla="*/ 8 h 8"/>
                <a:gd name="T6" fmla="*/ 8 w 16"/>
                <a:gd name="T7" fmla="*/ 0 h 8"/>
                <a:gd name="T8" fmla="*/ 16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16" y="0"/>
                  </a:moveTo>
                  <a:lnTo>
                    <a:pt x="16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6" name="Freeform 305"/>
            <p:cNvSpPr>
              <a:spLocks/>
            </p:cNvSpPr>
            <p:nvPr/>
          </p:nvSpPr>
          <p:spPr bwMode="auto">
            <a:xfrm>
              <a:off x="5291" y="3214"/>
              <a:ext cx="17" cy="16"/>
            </a:xfrm>
            <a:custGeom>
              <a:avLst/>
              <a:gdLst>
                <a:gd name="T0" fmla="*/ 17 w 17"/>
                <a:gd name="T1" fmla="*/ 0 h 16"/>
                <a:gd name="T2" fmla="*/ 8 w 17"/>
                <a:gd name="T3" fmla="*/ 16 h 16"/>
                <a:gd name="T4" fmla="*/ 0 w 17"/>
                <a:gd name="T5" fmla="*/ 8 h 16"/>
                <a:gd name="T6" fmla="*/ 0 w 17"/>
                <a:gd name="T7" fmla="*/ 0 h 16"/>
                <a:gd name="T8" fmla="*/ 17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7" y="0"/>
                  </a:move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7" name="Rectangle 306"/>
            <p:cNvSpPr>
              <a:spLocks noChangeArrowheads="1"/>
            </p:cNvSpPr>
            <p:nvPr/>
          </p:nvSpPr>
          <p:spPr bwMode="auto">
            <a:xfrm>
              <a:off x="5316" y="3222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58" name="Freeform 307"/>
            <p:cNvSpPr>
              <a:spLocks/>
            </p:cNvSpPr>
            <p:nvPr/>
          </p:nvSpPr>
          <p:spPr bwMode="auto">
            <a:xfrm>
              <a:off x="5333" y="3222"/>
              <a:ext cx="16" cy="17"/>
            </a:xfrm>
            <a:custGeom>
              <a:avLst/>
              <a:gdLst>
                <a:gd name="T0" fmla="*/ 16 w 16"/>
                <a:gd name="T1" fmla="*/ 0 h 17"/>
                <a:gd name="T2" fmla="*/ 16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16" y="0"/>
                  </a:moveTo>
                  <a:lnTo>
                    <a:pt x="16" y="17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59" name="Rectangle 308"/>
            <p:cNvSpPr>
              <a:spLocks noChangeArrowheads="1"/>
            </p:cNvSpPr>
            <p:nvPr/>
          </p:nvSpPr>
          <p:spPr bwMode="auto">
            <a:xfrm>
              <a:off x="5358" y="3230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60" name="Rectangle 309"/>
            <p:cNvSpPr>
              <a:spLocks noChangeArrowheads="1"/>
            </p:cNvSpPr>
            <p:nvPr/>
          </p:nvSpPr>
          <p:spPr bwMode="auto">
            <a:xfrm>
              <a:off x="5383" y="3230"/>
              <a:ext cx="1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3861" name="Freeform 310"/>
            <p:cNvSpPr>
              <a:spLocks/>
            </p:cNvSpPr>
            <p:nvPr/>
          </p:nvSpPr>
          <p:spPr bwMode="auto">
            <a:xfrm>
              <a:off x="3301" y="2702"/>
              <a:ext cx="378" cy="184"/>
            </a:xfrm>
            <a:custGeom>
              <a:avLst/>
              <a:gdLst>
                <a:gd name="T0" fmla="*/ 2147483647 w 45"/>
                <a:gd name="T1" fmla="*/ 2147483647 h 22"/>
                <a:gd name="T2" fmla="*/ 2147483647 w 45"/>
                <a:gd name="T3" fmla="*/ 2147483647 h 22"/>
                <a:gd name="T4" fmla="*/ 2147483647 w 45"/>
                <a:gd name="T5" fmla="*/ 2147483647 h 22"/>
                <a:gd name="T6" fmla="*/ 2147483647 w 45"/>
                <a:gd name="T7" fmla="*/ 0 h 22"/>
                <a:gd name="T8" fmla="*/ 2147483647 w 45"/>
                <a:gd name="T9" fmla="*/ 2147483647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22"/>
                <a:gd name="T17" fmla="*/ 45 w 45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22">
                  <a:moveTo>
                    <a:pt x="2" y="6"/>
                  </a:moveTo>
                  <a:lnTo>
                    <a:pt x="6" y="22"/>
                  </a:lnTo>
                  <a:lnTo>
                    <a:pt x="45" y="17"/>
                  </a:lnTo>
                  <a:lnTo>
                    <a:pt x="43" y="0"/>
                  </a:lnTo>
                  <a:cubicBezTo>
                    <a:pt x="21" y="2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A3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2" name="Freeform 311"/>
            <p:cNvSpPr>
              <a:spLocks noEditPoints="1"/>
            </p:cNvSpPr>
            <p:nvPr/>
          </p:nvSpPr>
          <p:spPr bwMode="auto">
            <a:xfrm>
              <a:off x="3318" y="2693"/>
              <a:ext cx="361" cy="202"/>
            </a:xfrm>
            <a:custGeom>
              <a:avLst/>
              <a:gdLst>
                <a:gd name="T0" fmla="*/ 2147483647 w 43"/>
                <a:gd name="T1" fmla="*/ 2147483647 h 24"/>
                <a:gd name="T2" fmla="*/ 2147483647 w 43"/>
                <a:gd name="T3" fmla="*/ 2147483647 h 24"/>
                <a:gd name="T4" fmla="*/ 2147483647 w 43"/>
                <a:gd name="T5" fmla="*/ 2147483647 h 24"/>
                <a:gd name="T6" fmla="*/ 0 w 43"/>
                <a:gd name="T7" fmla="*/ 2147483647 h 24"/>
                <a:gd name="T8" fmla="*/ 2147483647 w 43"/>
                <a:gd name="T9" fmla="*/ 2147483647 h 24"/>
                <a:gd name="T10" fmla="*/ 2147483647 w 43"/>
                <a:gd name="T11" fmla="*/ 2147483647 h 24"/>
                <a:gd name="T12" fmla="*/ 2147483647 w 43"/>
                <a:gd name="T13" fmla="*/ 2147483647 h 24"/>
                <a:gd name="T14" fmla="*/ 2147483647 w 43"/>
                <a:gd name="T15" fmla="*/ 2147483647 h 24"/>
                <a:gd name="T16" fmla="*/ 2147483647 w 43"/>
                <a:gd name="T17" fmla="*/ 2147483647 h 24"/>
                <a:gd name="T18" fmla="*/ 2147483647 w 43"/>
                <a:gd name="T19" fmla="*/ 2147483647 h 24"/>
                <a:gd name="T20" fmla="*/ 2147483647 w 43"/>
                <a:gd name="T21" fmla="*/ 2147483647 h 24"/>
                <a:gd name="T22" fmla="*/ 2147483647 w 43"/>
                <a:gd name="T23" fmla="*/ 2147483647 h 24"/>
                <a:gd name="T24" fmla="*/ 2147483647 w 43"/>
                <a:gd name="T25" fmla="*/ 2147483647 h 24"/>
                <a:gd name="T26" fmla="*/ 2147483647 w 43"/>
                <a:gd name="T27" fmla="*/ 2147483647 h 24"/>
                <a:gd name="T28" fmla="*/ 2147483647 w 43"/>
                <a:gd name="T29" fmla="*/ 2147483647 h 24"/>
                <a:gd name="T30" fmla="*/ 2147483647 w 43"/>
                <a:gd name="T31" fmla="*/ 2147483647 h 24"/>
                <a:gd name="T32" fmla="*/ 2147483647 w 43"/>
                <a:gd name="T33" fmla="*/ 2147483647 h 24"/>
                <a:gd name="T34" fmla="*/ 2147483647 w 43"/>
                <a:gd name="T35" fmla="*/ 2147483647 h 24"/>
                <a:gd name="T36" fmla="*/ 2147483647 w 43"/>
                <a:gd name="T37" fmla="*/ 2147483647 h 24"/>
                <a:gd name="T38" fmla="*/ 2147483647 w 43"/>
                <a:gd name="T39" fmla="*/ 2147483647 h 24"/>
                <a:gd name="T40" fmla="*/ 2147483647 w 43"/>
                <a:gd name="T41" fmla="*/ 2147483647 h 24"/>
                <a:gd name="T42" fmla="*/ 2147483647 w 43"/>
                <a:gd name="T43" fmla="*/ 2147483647 h 24"/>
                <a:gd name="T44" fmla="*/ 2147483647 w 43"/>
                <a:gd name="T45" fmla="*/ 2147483647 h 24"/>
                <a:gd name="T46" fmla="*/ 2147483647 w 43"/>
                <a:gd name="T47" fmla="*/ 2147483647 h 24"/>
                <a:gd name="T48" fmla="*/ 2147483647 w 43"/>
                <a:gd name="T49" fmla="*/ 0 h 24"/>
                <a:gd name="T50" fmla="*/ 2147483647 w 43"/>
                <a:gd name="T51" fmla="*/ 0 h 24"/>
                <a:gd name="T52" fmla="*/ 2147483647 w 43"/>
                <a:gd name="T53" fmla="*/ 2147483647 h 24"/>
                <a:gd name="T54" fmla="*/ 2147483647 w 43"/>
                <a:gd name="T55" fmla="*/ 2147483647 h 24"/>
                <a:gd name="T56" fmla="*/ 2147483647 w 43"/>
                <a:gd name="T57" fmla="*/ 0 h 24"/>
                <a:gd name="T58" fmla="*/ 2147483647 w 43"/>
                <a:gd name="T59" fmla="*/ 2147483647 h 24"/>
                <a:gd name="T60" fmla="*/ 2147483647 w 43"/>
                <a:gd name="T61" fmla="*/ 2147483647 h 24"/>
                <a:gd name="T62" fmla="*/ 0 w 43"/>
                <a:gd name="T63" fmla="*/ 2147483647 h 24"/>
                <a:gd name="T64" fmla="*/ 2147483647 w 43"/>
                <a:gd name="T65" fmla="*/ 0 h 24"/>
                <a:gd name="T66" fmla="*/ 2147483647 w 43"/>
                <a:gd name="T67" fmla="*/ 2147483647 h 24"/>
                <a:gd name="T68" fmla="*/ 2147483647 w 43"/>
                <a:gd name="T69" fmla="*/ 2147483647 h 24"/>
                <a:gd name="T70" fmla="*/ 2147483647 w 43"/>
                <a:gd name="T71" fmla="*/ 2147483647 h 24"/>
                <a:gd name="T72" fmla="*/ 0 w 43"/>
                <a:gd name="T73" fmla="*/ 2147483647 h 24"/>
                <a:gd name="T74" fmla="*/ 2147483647 w 43"/>
                <a:gd name="T75" fmla="*/ 2147483647 h 24"/>
                <a:gd name="T76" fmla="*/ 2147483647 w 43"/>
                <a:gd name="T77" fmla="*/ 2147483647 h 24"/>
                <a:gd name="T78" fmla="*/ 2147483647 w 43"/>
                <a:gd name="T79" fmla="*/ 2147483647 h 24"/>
                <a:gd name="T80" fmla="*/ 0 w 43"/>
                <a:gd name="T81" fmla="*/ 2147483647 h 24"/>
                <a:gd name="T82" fmla="*/ 0 w 43"/>
                <a:gd name="T83" fmla="*/ 2147483647 h 24"/>
                <a:gd name="T84" fmla="*/ 2147483647 w 43"/>
                <a:gd name="T85" fmla="*/ 2147483647 h 24"/>
                <a:gd name="T86" fmla="*/ 2147483647 w 43"/>
                <a:gd name="T87" fmla="*/ 2147483647 h 24"/>
                <a:gd name="T88" fmla="*/ 2147483647 w 43"/>
                <a:gd name="T89" fmla="*/ 2147483647 h 24"/>
                <a:gd name="T90" fmla="*/ 2147483647 w 43"/>
                <a:gd name="T91" fmla="*/ 2147483647 h 24"/>
                <a:gd name="T92" fmla="*/ 0 w 43"/>
                <a:gd name="T93" fmla="*/ 2147483647 h 24"/>
                <a:gd name="T94" fmla="*/ 2147483647 w 43"/>
                <a:gd name="T95" fmla="*/ 2147483647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3"/>
                <a:gd name="T145" fmla="*/ 0 h 24"/>
                <a:gd name="T146" fmla="*/ 43 w 43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3" h="24">
                  <a:moveTo>
                    <a:pt x="1" y="7"/>
                  </a:moveTo>
                  <a:lnTo>
                    <a:pt x="4" y="23"/>
                  </a:lnTo>
                  <a:lnTo>
                    <a:pt x="3" y="24"/>
                  </a:lnTo>
                  <a:lnTo>
                    <a:pt x="0" y="7"/>
                  </a:lnTo>
                  <a:lnTo>
                    <a:pt x="1" y="7"/>
                  </a:lnTo>
                  <a:close/>
                  <a:moveTo>
                    <a:pt x="4" y="24"/>
                  </a:moveTo>
                  <a:lnTo>
                    <a:pt x="3" y="24"/>
                  </a:lnTo>
                  <a:lnTo>
                    <a:pt x="4" y="23"/>
                  </a:lnTo>
                  <a:lnTo>
                    <a:pt x="4" y="24"/>
                  </a:lnTo>
                  <a:close/>
                  <a:moveTo>
                    <a:pt x="3" y="23"/>
                  </a:moveTo>
                  <a:lnTo>
                    <a:pt x="42" y="18"/>
                  </a:lnTo>
                  <a:lnTo>
                    <a:pt x="43" y="19"/>
                  </a:lnTo>
                  <a:lnTo>
                    <a:pt x="4" y="24"/>
                  </a:lnTo>
                  <a:lnTo>
                    <a:pt x="3" y="23"/>
                  </a:lnTo>
                  <a:close/>
                  <a:moveTo>
                    <a:pt x="43" y="18"/>
                  </a:moveTo>
                  <a:lnTo>
                    <a:pt x="43" y="19"/>
                  </a:lnTo>
                  <a:lnTo>
                    <a:pt x="43" y="18"/>
                  </a:lnTo>
                  <a:close/>
                  <a:moveTo>
                    <a:pt x="42" y="18"/>
                  </a:moveTo>
                  <a:lnTo>
                    <a:pt x="40" y="1"/>
                  </a:lnTo>
                  <a:lnTo>
                    <a:pt x="41" y="1"/>
                  </a:lnTo>
                  <a:lnTo>
                    <a:pt x="43" y="18"/>
                  </a:lnTo>
                  <a:lnTo>
                    <a:pt x="42" y="18"/>
                  </a:lnTo>
                  <a:close/>
                  <a:moveTo>
                    <a:pt x="41" y="0"/>
                  </a:moveTo>
                  <a:lnTo>
                    <a:pt x="41" y="0"/>
                  </a:lnTo>
                  <a:lnTo>
                    <a:pt x="41" y="1"/>
                  </a:lnTo>
                  <a:lnTo>
                    <a:pt x="41" y="0"/>
                  </a:lnTo>
                  <a:close/>
                  <a:moveTo>
                    <a:pt x="41" y="1"/>
                  </a:moveTo>
                  <a:cubicBezTo>
                    <a:pt x="21" y="4"/>
                    <a:pt x="1" y="6"/>
                    <a:pt x="1" y="7"/>
                  </a:cubicBezTo>
                  <a:lnTo>
                    <a:pt x="0" y="7"/>
                  </a:lnTo>
                  <a:cubicBezTo>
                    <a:pt x="0" y="6"/>
                    <a:pt x="20" y="2"/>
                    <a:pt x="41" y="0"/>
                  </a:cubicBezTo>
                  <a:lnTo>
                    <a:pt x="41" y="1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1" y="7"/>
                  </a:lnTo>
                  <a:close/>
                  <a:moveTo>
                    <a:pt x="1" y="7"/>
                  </a:moveTo>
                  <a:cubicBezTo>
                    <a:pt x="1" y="7"/>
                    <a:pt x="1" y="6"/>
                    <a:pt x="1" y="6"/>
                  </a:cubicBezTo>
                  <a:lnTo>
                    <a:pt x="0" y="7"/>
                  </a:lnTo>
                  <a:cubicBezTo>
                    <a:pt x="0" y="7"/>
                    <a:pt x="0" y="7"/>
                    <a:pt x="0" y="7"/>
                  </a:cubicBezTo>
                  <a:lnTo>
                    <a:pt x="1" y="7"/>
                  </a:lnTo>
                  <a:close/>
                  <a:moveTo>
                    <a:pt x="1" y="6"/>
                  </a:moveTo>
                  <a:lnTo>
                    <a:pt x="1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3" name="Freeform 312"/>
            <p:cNvSpPr>
              <a:spLocks/>
            </p:cNvSpPr>
            <p:nvPr/>
          </p:nvSpPr>
          <p:spPr bwMode="auto">
            <a:xfrm>
              <a:off x="3335" y="2836"/>
              <a:ext cx="59" cy="50"/>
            </a:xfrm>
            <a:custGeom>
              <a:avLst/>
              <a:gdLst>
                <a:gd name="T0" fmla="*/ 2147483647 w 7"/>
                <a:gd name="T1" fmla="*/ 0 h 6"/>
                <a:gd name="T2" fmla="*/ 2147483647 w 7"/>
                <a:gd name="T3" fmla="*/ 2147483647 h 6"/>
                <a:gd name="T4" fmla="*/ 2147483647 w 7"/>
                <a:gd name="T5" fmla="*/ 2147483647 h 6"/>
                <a:gd name="T6" fmla="*/ 0 w 7"/>
                <a:gd name="T7" fmla="*/ 2147483647 h 6"/>
                <a:gd name="T8" fmla="*/ 2147483647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1" y="0"/>
                  </a:moveTo>
                  <a:lnTo>
                    <a:pt x="7" y="5"/>
                  </a:lnTo>
                  <a:lnTo>
                    <a:pt x="6" y="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4" name="Freeform 313"/>
            <p:cNvSpPr>
              <a:spLocks/>
            </p:cNvSpPr>
            <p:nvPr/>
          </p:nvSpPr>
          <p:spPr bwMode="auto">
            <a:xfrm>
              <a:off x="3327" y="2786"/>
              <a:ext cx="109" cy="100"/>
            </a:xfrm>
            <a:custGeom>
              <a:avLst/>
              <a:gdLst>
                <a:gd name="T0" fmla="*/ 2147483647 w 13"/>
                <a:gd name="T1" fmla="*/ 0 h 12"/>
                <a:gd name="T2" fmla="*/ 2147483647 w 13"/>
                <a:gd name="T3" fmla="*/ 2147483647 h 12"/>
                <a:gd name="T4" fmla="*/ 2147483647 w 13"/>
                <a:gd name="T5" fmla="*/ 2147483647 h 12"/>
                <a:gd name="T6" fmla="*/ 0 w 13"/>
                <a:gd name="T7" fmla="*/ 2147483647 h 12"/>
                <a:gd name="T8" fmla="*/ 2147483647 w 13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1" y="0"/>
                  </a:moveTo>
                  <a:lnTo>
                    <a:pt x="13" y="11"/>
                  </a:lnTo>
                  <a:lnTo>
                    <a:pt x="12" y="1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5" name="Freeform 314"/>
            <p:cNvSpPr>
              <a:spLocks/>
            </p:cNvSpPr>
            <p:nvPr/>
          </p:nvSpPr>
          <p:spPr bwMode="auto">
            <a:xfrm>
              <a:off x="3318" y="2744"/>
              <a:ext cx="151" cy="134"/>
            </a:xfrm>
            <a:custGeom>
              <a:avLst/>
              <a:gdLst>
                <a:gd name="T0" fmla="*/ 2147483647 w 18"/>
                <a:gd name="T1" fmla="*/ 0 h 16"/>
                <a:gd name="T2" fmla="*/ 2147483647 w 18"/>
                <a:gd name="T3" fmla="*/ 2147483647 h 16"/>
                <a:gd name="T4" fmla="*/ 2147483647 w 18"/>
                <a:gd name="T5" fmla="*/ 2147483647 h 16"/>
                <a:gd name="T6" fmla="*/ 0 w 18"/>
                <a:gd name="T7" fmla="*/ 2147483647 h 16"/>
                <a:gd name="T8" fmla="*/ 2147483647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1" y="0"/>
                  </a:moveTo>
                  <a:lnTo>
                    <a:pt x="18" y="15"/>
                  </a:lnTo>
                  <a:lnTo>
                    <a:pt x="17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6" name="Freeform 315"/>
            <p:cNvSpPr>
              <a:spLocks/>
            </p:cNvSpPr>
            <p:nvPr/>
          </p:nvSpPr>
          <p:spPr bwMode="auto">
            <a:xfrm>
              <a:off x="3352" y="2735"/>
              <a:ext cx="159" cy="143"/>
            </a:xfrm>
            <a:custGeom>
              <a:avLst/>
              <a:gdLst>
                <a:gd name="T0" fmla="*/ 2147483647 w 19"/>
                <a:gd name="T1" fmla="*/ 0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0 w 19"/>
                <a:gd name="T7" fmla="*/ 2147483647 h 17"/>
                <a:gd name="T8" fmla="*/ 2147483647 w 1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1" y="0"/>
                  </a:moveTo>
                  <a:lnTo>
                    <a:pt x="19" y="16"/>
                  </a:lnTo>
                  <a:lnTo>
                    <a:pt x="18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7" name="Freeform 316"/>
            <p:cNvSpPr>
              <a:spLocks/>
            </p:cNvSpPr>
            <p:nvPr/>
          </p:nvSpPr>
          <p:spPr bwMode="auto">
            <a:xfrm>
              <a:off x="3394" y="2735"/>
              <a:ext cx="151" cy="134"/>
            </a:xfrm>
            <a:custGeom>
              <a:avLst/>
              <a:gdLst>
                <a:gd name="T0" fmla="*/ 2147483647 w 18"/>
                <a:gd name="T1" fmla="*/ 0 h 16"/>
                <a:gd name="T2" fmla="*/ 2147483647 w 18"/>
                <a:gd name="T3" fmla="*/ 2147483647 h 16"/>
                <a:gd name="T4" fmla="*/ 2147483647 w 18"/>
                <a:gd name="T5" fmla="*/ 2147483647 h 16"/>
                <a:gd name="T6" fmla="*/ 0 w 18"/>
                <a:gd name="T7" fmla="*/ 2147483647 h 16"/>
                <a:gd name="T8" fmla="*/ 2147483647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1" y="0"/>
                  </a:moveTo>
                  <a:lnTo>
                    <a:pt x="18" y="15"/>
                  </a:lnTo>
                  <a:lnTo>
                    <a:pt x="17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8" name="Freeform 317"/>
            <p:cNvSpPr>
              <a:spLocks/>
            </p:cNvSpPr>
            <p:nvPr/>
          </p:nvSpPr>
          <p:spPr bwMode="auto">
            <a:xfrm>
              <a:off x="3427" y="2727"/>
              <a:ext cx="160" cy="134"/>
            </a:xfrm>
            <a:custGeom>
              <a:avLst/>
              <a:gdLst>
                <a:gd name="T0" fmla="*/ 2147483647 w 19"/>
                <a:gd name="T1" fmla="*/ 0 h 16"/>
                <a:gd name="T2" fmla="*/ 2147483647 w 19"/>
                <a:gd name="T3" fmla="*/ 2147483647 h 16"/>
                <a:gd name="T4" fmla="*/ 2147483647 w 19"/>
                <a:gd name="T5" fmla="*/ 2147483647 h 16"/>
                <a:gd name="T6" fmla="*/ 0 w 19"/>
                <a:gd name="T7" fmla="*/ 2147483647 h 16"/>
                <a:gd name="T8" fmla="*/ 2147483647 w 19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6"/>
                <a:gd name="T17" fmla="*/ 19 w 19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6">
                  <a:moveTo>
                    <a:pt x="1" y="0"/>
                  </a:moveTo>
                  <a:lnTo>
                    <a:pt x="19" y="15"/>
                  </a:lnTo>
                  <a:lnTo>
                    <a:pt x="18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69" name="Freeform 318"/>
            <p:cNvSpPr>
              <a:spLocks/>
            </p:cNvSpPr>
            <p:nvPr/>
          </p:nvSpPr>
          <p:spPr bwMode="auto">
            <a:xfrm>
              <a:off x="3469" y="2718"/>
              <a:ext cx="151" cy="143"/>
            </a:xfrm>
            <a:custGeom>
              <a:avLst/>
              <a:gdLst>
                <a:gd name="T0" fmla="*/ 0 w 18"/>
                <a:gd name="T1" fmla="*/ 0 h 17"/>
                <a:gd name="T2" fmla="*/ 2147483647 w 18"/>
                <a:gd name="T3" fmla="*/ 2147483647 h 17"/>
                <a:gd name="T4" fmla="*/ 2147483647 w 18"/>
                <a:gd name="T5" fmla="*/ 2147483647 h 17"/>
                <a:gd name="T6" fmla="*/ 0 w 18"/>
                <a:gd name="T7" fmla="*/ 2147483647 h 17"/>
                <a:gd name="T8" fmla="*/ 0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0" y="0"/>
                  </a:moveTo>
                  <a:lnTo>
                    <a:pt x="18" y="16"/>
                  </a:lnTo>
                  <a:lnTo>
                    <a:pt x="17" y="1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0" name="Freeform 319"/>
            <p:cNvSpPr>
              <a:spLocks/>
            </p:cNvSpPr>
            <p:nvPr/>
          </p:nvSpPr>
          <p:spPr bwMode="auto">
            <a:xfrm>
              <a:off x="3503" y="2710"/>
              <a:ext cx="159" cy="143"/>
            </a:xfrm>
            <a:custGeom>
              <a:avLst/>
              <a:gdLst>
                <a:gd name="T0" fmla="*/ 2147483647 w 19"/>
                <a:gd name="T1" fmla="*/ 0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0 w 19"/>
                <a:gd name="T7" fmla="*/ 2147483647 h 17"/>
                <a:gd name="T8" fmla="*/ 2147483647 w 1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1" y="0"/>
                  </a:moveTo>
                  <a:lnTo>
                    <a:pt x="19" y="16"/>
                  </a:lnTo>
                  <a:lnTo>
                    <a:pt x="18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1" name="Freeform 320"/>
            <p:cNvSpPr>
              <a:spLocks/>
            </p:cNvSpPr>
            <p:nvPr/>
          </p:nvSpPr>
          <p:spPr bwMode="auto">
            <a:xfrm>
              <a:off x="3545" y="2710"/>
              <a:ext cx="134" cy="126"/>
            </a:xfrm>
            <a:custGeom>
              <a:avLst/>
              <a:gdLst>
                <a:gd name="T0" fmla="*/ 2147483647 w 16"/>
                <a:gd name="T1" fmla="*/ 0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0 w 16"/>
                <a:gd name="T7" fmla="*/ 2147483647 h 15"/>
                <a:gd name="T8" fmla="*/ 2147483647 w 1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5"/>
                <a:gd name="T17" fmla="*/ 16 w 1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5">
                  <a:moveTo>
                    <a:pt x="1" y="0"/>
                  </a:moveTo>
                  <a:lnTo>
                    <a:pt x="16" y="14"/>
                  </a:lnTo>
                  <a:lnTo>
                    <a:pt x="15" y="1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2" name="Freeform 321"/>
            <p:cNvSpPr>
              <a:spLocks/>
            </p:cNvSpPr>
            <p:nvPr/>
          </p:nvSpPr>
          <p:spPr bwMode="auto">
            <a:xfrm>
              <a:off x="3578" y="2710"/>
              <a:ext cx="93" cy="76"/>
            </a:xfrm>
            <a:custGeom>
              <a:avLst/>
              <a:gdLst>
                <a:gd name="T0" fmla="*/ 2147483647 w 11"/>
                <a:gd name="T1" fmla="*/ 0 h 9"/>
                <a:gd name="T2" fmla="*/ 2147483647 w 11"/>
                <a:gd name="T3" fmla="*/ 2147483647 h 9"/>
                <a:gd name="T4" fmla="*/ 2147483647 w 11"/>
                <a:gd name="T5" fmla="*/ 2147483647 h 9"/>
                <a:gd name="T6" fmla="*/ 0 w 11"/>
                <a:gd name="T7" fmla="*/ 2147483647 h 9"/>
                <a:gd name="T8" fmla="*/ 2147483647 w 1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9"/>
                <a:gd name="T17" fmla="*/ 11 w 1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9">
                  <a:moveTo>
                    <a:pt x="1" y="0"/>
                  </a:moveTo>
                  <a:lnTo>
                    <a:pt x="11" y="8"/>
                  </a:lnTo>
                  <a:lnTo>
                    <a:pt x="10" y="9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3" name="Freeform 322"/>
            <p:cNvSpPr>
              <a:spLocks/>
            </p:cNvSpPr>
            <p:nvPr/>
          </p:nvSpPr>
          <p:spPr bwMode="auto">
            <a:xfrm>
              <a:off x="4611" y="3297"/>
              <a:ext cx="117" cy="59"/>
            </a:xfrm>
            <a:custGeom>
              <a:avLst/>
              <a:gdLst>
                <a:gd name="T0" fmla="*/ 2147483647 w 14"/>
                <a:gd name="T1" fmla="*/ 2147483647 h 7"/>
                <a:gd name="T2" fmla="*/ 2147483647 w 14"/>
                <a:gd name="T3" fmla="*/ 2147483647 h 7"/>
                <a:gd name="T4" fmla="*/ 2147483647 w 14"/>
                <a:gd name="T5" fmla="*/ 2147483647 h 7"/>
                <a:gd name="T6" fmla="*/ 2147483647 w 14"/>
                <a:gd name="T7" fmla="*/ 2147483647 h 7"/>
                <a:gd name="T8" fmla="*/ 2147483647 w 14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7"/>
                <a:gd name="T17" fmla="*/ 14 w 1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7">
                  <a:moveTo>
                    <a:pt x="9" y="2"/>
                  </a:moveTo>
                  <a:cubicBezTo>
                    <a:pt x="5" y="0"/>
                    <a:pt x="3" y="3"/>
                    <a:pt x="2" y="5"/>
                  </a:cubicBezTo>
                  <a:cubicBezTo>
                    <a:pt x="0" y="7"/>
                    <a:pt x="7" y="6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4" y="5"/>
                    <a:pt x="9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4" name="Freeform 323"/>
            <p:cNvSpPr>
              <a:spLocks noEditPoints="1"/>
            </p:cNvSpPr>
            <p:nvPr/>
          </p:nvSpPr>
          <p:spPr bwMode="auto">
            <a:xfrm>
              <a:off x="4619" y="3306"/>
              <a:ext cx="93" cy="59"/>
            </a:xfrm>
            <a:custGeom>
              <a:avLst/>
              <a:gdLst>
                <a:gd name="T0" fmla="*/ 2147483647 w 11"/>
                <a:gd name="T1" fmla="*/ 2147483647 h 7"/>
                <a:gd name="T2" fmla="*/ 2147483647 w 11"/>
                <a:gd name="T3" fmla="*/ 2147483647 h 7"/>
                <a:gd name="T4" fmla="*/ 2147483647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2147483647 h 7"/>
                <a:gd name="T12" fmla="*/ 2147483647 w 11"/>
                <a:gd name="T13" fmla="*/ 2147483647 h 7"/>
                <a:gd name="T14" fmla="*/ 0 w 11"/>
                <a:gd name="T15" fmla="*/ 2147483647 h 7"/>
                <a:gd name="T16" fmla="*/ 2147483647 w 11"/>
                <a:gd name="T17" fmla="*/ 2147483647 h 7"/>
                <a:gd name="T18" fmla="*/ 2147483647 w 11"/>
                <a:gd name="T19" fmla="*/ 2147483647 h 7"/>
                <a:gd name="T20" fmla="*/ 2147483647 w 11"/>
                <a:gd name="T21" fmla="*/ 2147483647 h 7"/>
                <a:gd name="T22" fmla="*/ 2147483647 w 11"/>
                <a:gd name="T23" fmla="*/ 2147483647 h 7"/>
                <a:gd name="T24" fmla="*/ 0 w 11"/>
                <a:gd name="T25" fmla="*/ 2147483647 h 7"/>
                <a:gd name="T26" fmla="*/ 0 w 11"/>
                <a:gd name="T27" fmla="*/ 2147483647 h 7"/>
                <a:gd name="T28" fmla="*/ 2147483647 w 11"/>
                <a:gd name="T29" fmla="*/ 2147483647 h 7"/>
                <a:gd name="T30" fmla="*/ 2147483647 w 11"/>
                <a:gd name="T31" fmla="*/ 2147483647 h 7"/>
                <a:gd name="T32" fmla="*/ 2147483647 w 11"/>
                <a:gd name="T33" fmla="*/ 2147483647 h 7"/>
                <a:gd name="T34" fmla="*/ 2147483647 w 11"/>
                <a:gd name="T35" fmla="*/ 2147483647 h 7"/>
                <a:gd name="T36" fmla="*/ 0 w 11"/>
                <a:gd name="T37" fmla="*/ 2147483647 h 7"/>
                <a:gd name="T38" fmla="*/ 2147483647 w 11"/>
                <a:gd name="T39" fmla="*/ 2147483647 h 7"/>
                <a:gd name="T40" fmla="*/ 2147483647 w 11"/>
                <a:gd name="T41" fmla="*/ 2147483647 h 7"/>
                <a:gd name="T42" fmla="*/ 2147483647 w 11"/>
                <a:gd name="T43" fmla="*/ 2147483647 h 7"/>
                <a:gd name="T44" fmla="*/ 2147483647 w 11"/>
                <a:gd name="T45" fmla="*/ 2147483647 h 7"/>
                <a:gd name="T46" fmla="*/ 2147483647 w 11"/>
                <a:gd name="T47" fmla="*/ 2147483647 h 7"/>
                <a:gd name="T48" fmla="*/ 2147483647 w 11"/>
                <a:gd name="T49" fmla="*/ 2147483647 h 7"/>
                <a:gd name="T50" fmla="*/ 2147483647 w 11"/>
                <a:gd name="T51" fmla="*/ 2147483647 h 7"/>
                <a:gd name="T52" fmla="*/ 2147483647 w 11"/>
                <a:gd name="T53" fmla="*/ 2147483647 h 7"/>
                <a:gd name="T54" fmla="*/ 2147483647 w 11"/>
                <a:gd name="T55" fmla="*/ 2147483647 h 7"/>
                <a:gd name="T56" fmla="*/ 2147483647 w 11"/>
                <a:gd name="T57" fmla="*/ 2147483647 h 7"/>
                <a:gd name="T58" fmla="*/ 2147483647 w 11"/>
                <a:gd name="T59" fmla="*/ 2147483647 h 7"/>
                <a:gd name="T60" fmla="*/ 2147483647 w 11"/>
                <a:gd name="T61" fmla="*/ 2147483647 h 7"/>
                <a:gd name="T62" fmla="*/ 2147483647 w 11"/>
                <a:gd name="T63" fmla="*/ 2147483647 h 7"/>
                <a:gd name="T64" fmla="*/ 2147483647 w 11"/>
                <a:gd name="T65" fmla="*/ 2147483647 h 7"/>
                <a:gd name="T66" fmla="*/ 2147483647 w 11"/>
                <a:gd name="T67" fmla="*/ 2147483647 h 7"/>
                <a:gd name="T68" fmla="*/ 2147483647 w 11"/>
                <a:gd name="T69" fmla="*/ 2147483647 h 7"/>
                <a:gd name="T70" fmla="*/ 2147483647 w 11"/>
                <a:gd name="T71" fmla="*/ 2147483647 h 7"/>
                <a:gd name="T72" fmla="*/ 2147483647 w 11"/>
                <a:gd name="T73" fmla="*/ 2147483647 h 7"/>
                <a:gd name="T74" fmla="*/ 2147483647 w 11"/>
                <a:gd name="T75" fmla="*/ 2147483647 h 7"/>
                <a:gd name="T76" fmla="*/ 2147483647 w 11"/>
                <a:gd name="T77" fmla="*/ 2147483647 h 7"/>
                <a:gd name="T78" fmla="*/ 2147483647 w 11"/>
                <a:gd name="T79" fmla="*/ 2147483647 h 7"/>
                <a:gd name="T80" fmla="*/ 2147483647 w 11"/>
                <a:gd name="T81" fmla="*/ 2147483647 h 7"/>
                <a:gd name="T82" fmla="*/ 2147483647 w 11"/>
                <a:gd name="T83" fmla="*/ 2147483647 h 7"/>
                <a:gd name="T84" fmla="*/ 2147483647 w 11"/>
                <a:gd name="T85" fmla="*/ 2147483647 h 7"/>
                <a:gd name="T86" fmla="*/ 2147483647 w 11"/>
                <a:gd name="T87" fmla="*/ 2147483647 h 7"/>
                <a:gd name="T88" fmla="*/ 2147483647 w 11"/>
                <a:gd name="T89" fmla="*/ 2147483647 h 7"/>
                <a:gd name="T90" fmla="*/ 2147483647 w 11"/>
                <a:gd name="T91" fmla="*/ 2147483647 h 7"/>
                <a:gd name="T92" fmla="*/ 2147483647 w 11"/>
                <a:gd name="T93" fmla="*/ 2147483647 h 7"/>
                <a:gd name="T94" fmla="*/ 2147483647 w 11"/>
                <a:gd name="T95" fmla="*/ 2147483647 h 7"/>
                <a:gd name="T96" fmla="*/ 2147483647 w 11"/>
                <a:gd name="T97" fmla="*/ 2147483647 h 7"/>
                <a:gd name="T98" fmla="*/ 2147483647 w 11"/>
                <a:gd name="T99" fmla="*/ 2147483647 h 7"/>
                <a:gd name="T100" fmla="*/ 2147483647 w 11"/>
                <a:gd name="T101" fmla="*/ 2147483647 h 7"/>
                <a:gd name="T102" fmla="*/ 2147483647 w 11"/>
                <a:gd name="T103" fmla="*/ 2147483647 h 7"/>
                <a:gd name="T104" fmla="*/ 2147483647 w 11"/>
                <a:gd name="T105" fmla="*/ 2147483647 h 7"/>
                <a:gd name="T106" fmla="*/ 2147483647 w 11"/>
                <a:gd name="T107" fmla="*/ 2147483647 h 7"/>
                <a:gd name="T108" fmla="*/ 2147483647 w 11"/>
                <a:gd name="T109" fmla="*/ 2147483647 h 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"/>
                <a:gd name="T166" fmla="*/ 0 h 7"/>
                <a:gd name="T167" fmla="*/ 11 w 11"/>
                <a:gd name="T168" fmla="*/ 7 h 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" h="7">
                  <a:moveTo>
                    <a:pt x="8" y="2"/>
                  </a:moveTo>
                  <a:cubicBezTo>
                    <a:pt x="6" y="1"/>
                    <a:pt x="5" y="1"/>
                    <a:pt x="4" y="2"/>
                  </a:cubicBezTo>
                  <a:lnTo>
                    <a:pt x="3" y="1"/>
                  </a:lnTo>
                  <a:cubicBezTo>
                    <a:pt x="4" y="0"/>
                    <a:pt x="6" y="0"/>
                    <a:pt x="9" y="1"/>
                  </a:cubicBezTo>
                  <a:lnTo>
                    <a:pt x="8" y="2"/>
                  </a:lnTo>
                  <a:close/>
                  <a:moveTo>
                    <a:pt x="4" y="2"/>
                  </a:moveTo>
                  <a:cubicBezTo>
                    <a:pt x="3" y="2"/>
                    <a:pt x="2" y="3"/>
                    <a:pt x="1" y="4"/>
                  </a:cubicBezTo>
                  <a:lnTo>
                    <a:pt x="0" y="4"/>
                  </a:lnTo>
                  <a:cubicBezTo>
                    <a:pt x="1" y="3"/>
                    <a:pt x="2" y="1"/>
                    <a:pt x="3" y="1"/>
                  </a:cubicBezTo>
                  <a:lnTo>
                    <a:pt x="4" y="2"/>
                  </a:lnTo>
                  <a:close/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lnTo>
                    <a:pt x="0" y="5"/>
                  </a:lnTo>
                  <a:cubicBezTo>
                    <a:pt x="0" y="5"/>
                    <a:pt x="0" y="4"/>
                    <a:pt x="0" y="4"/>
                  </a:cubicBezTo>
                  <a:lnTo>
                    <a:pt x="1" y="4"/>
                  </a:lnTo>
                  <a:close/>
                  <a:moveTo>
                    <a:pt x="1" y="4"/>
                  </a:moveTo>
                  <a:cubicBezTo>
                    <a:pt x="2" y="5"/>
                    <a:pt x="4" y="5"/>
                    <a:pt x="5" y="5"/>
                  </a:cubicBezTo>
                  <a:lnTo>
                    <a:pt x="5" y="6"/>
                  </a:lnTo>
                  <a:cubicBezTo>
                    <a:pt x="3" y="6"/>
                    <a:pt x="1" y="6"/>
                    <a:pt x="0" y="5"/>
                  </a:cubicBezTo>
                  <a:lnTo>
                    <a:pt x="1" y="4"/>
                  </a:lnTo>
                  <a:close/>
                  <a:moveTo>
                    <a:pt x="5" y="5"/>
                  </a:moveTo>
                  <a:cubicBezTo>
                    <a:pt x="6" y="5"/>
                    <a:pt x="7" y="5"/>
                    <a:pt x="7" y="5"/>
                  </a:cubicBezTo>
                  <a:lnTo>
                    <a:pt x="7" y="6"/>
                  </a:lnTo>
                  <a:cubicBezTo>
                    <a:pt x="7" y="6"/>
                    <a:pt x="6" y="6"/>
                    <a:pt x="5" y="6"/>
                  </a:cubicBezTo>
                  <a:lnTo>
                    <a:pt x="5" y="5"/>
                  </a:lnTo>
                  <a:close/>
                  <a:moveTo>
                    <a:pt x="7" y="5"/>
                  </a:moveTo>
                  <a:cubicBezTo>
                    <a:pt x="9" y="5"/>
                    <a:pt x="9" y="5"/>
                    <a:pt x="9" y="5"/>
                  </a:cubicBezTo>
                  <a:lnTo>
                    <a:pt x="10" y="6"/>
                  </a:lnTo>
                  <a:cubicBezTo>
                    <a:pt x="10" y="6"/>
                    <a:pt x="9" y="7"/>
                    <a:pt x="7" y="6"/>
                  </a:cubicBezTo>
                  <a:lnTo>
                    <a:pt x="7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5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lnTo>
                    <a:pt x="10" y="6"/>
                  </a:lnTo>
                  <a:cubicBezTo>
                    <a:pt x="10" y="6"/>
                    <a:pt x="9" y="6"/>
                    <a:pt x="9" y="6"/>
                  </a:cubicBez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lnTo>
                    <a:pt x="11" y="5"/>
                  </a:lnTo>
                  <a:cubicBezTo>
                    <a:pt x="11" y="6"/>
                    <a:pt x="11" y="6"/>
                    <a:pt x="10" y="6"/>
                  </a:cubicBez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4"/>
                    <a:pt x="10" y="4"/>
                    <a:pt x="10" y="4"/>
                  </a:cubicBezTo>
                  <a:lnTo>
                    <a:pt x="11" y="4"/>
                  </a:lnTo>
                  <a:cubicBezTo>
                    <a:pt x="11" y="5"/>
                    <a:pt x="11" y="5"/>
                    <a:pt x="11" y="5"/>
                  </a:cubicBezTo>
                  <a:lnTo>
                    <a:pt x="10" y="5"/>
                  </a:lnTo>
                  <a:close/>
                  <a:moveTo>
                    <a:pt x="10" y="4"/>
                  </a:moveTo>
                  <a:cubicBezTo>
                    <a:pt x="10" y="4"/>
                    <a:pt x="9" y="3"/>
                    <a:pt x="8" y="2"/>
                  </a:cubicBezTo>
                  <a:lnTo>
                    <a:pt x="9" y="1"/>
                  </a:lnTo>
                  <a:cubicBezTo>
                    <a:pt x="11" y="2"/>
                    <a:pt x="11" y="3"/>
                    <a:pt x="11" y="4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5" name="Freeform 324"/>
            <p:cNvSpPr>
              <a:spLocks/>
            </p:cNvSpPr>
            <p:nvPr/>
          </p:nvSpPr>
          <p:spPr bwMode="auto">
            <a:xfrm>
              <a:off x="4762" y="3214"/>
              <a:ext cx="101" cy="67"/>
            </a:xfrm>
            <a:custGeom>
              <a:avLst/>
              <a:gdLst>
                <a:gd name="T0" fmla="*/ 2147483647 w 12"/>
                <a:gd name="T1" fmla="*/ 2147483647 h 8"/>
                <a:gd name="T2" fmla="*/ 2147483647 w 12"/>
                <a:gd name="T3" fmla="*/ 2147483647 h 8"/>
                <a:gd name="T4" fmla="*/ 2147483647 w 12"/>
                <a:gd name="T5" fmla="*/ 2147483647 h 8"/>
                <a:gd name="T6" fmla="*/ 2147483647 w 12"/>
                <a:gd name="T7" fmla="*/ 2147483647 h 8"/>
                <a:gd name="T8" fmla="*/ 2147483647 w 12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8"/>
                <a:gd name="T17" fmla="*/ 12 w 1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8">
                  <a:moveTo>
                    <a:pt x="2" y="2"/>
                  </a:moveTo>
                  <a:cubicBezTo>
                    <a:pt x="4" y="0"/>
                    <a:pt x="9" y="2"/>
                    <a:pt x="10" y="4"/>
                  </a:cubicBezTo>
                  <a:cubicBezTo>
                    <a:pt x="12" y="5"/>
                    <a:pt x="11" y="8"/>
                    <a:pt x="11" y="8"/>
                  </a:cubicBezTo>
                  <a:cubicBezTo>
                    <a:pt x="11" y="8"/>
                    <a:pt x="6" y="7"/>
                    <a:pt x="4" y="5"/>
                  </a:cubicBezTo>
                  <a:cubicBezTo>
                    <a:pt x="3" y="3"/>
                    <a:pt x="0" y="3"/>
                    <a:pt x="2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6" name="Freeform 325"/>
            <p:cNvSpPr>
              <a:spLocks noEditPoints="1"/>
            </p:cNvSpPr>
            <p:nvPr/>
          </p:nvSpPr>
          <p:spPr bwMode="auto">
            <a:xfrm>
              <a:off x="4770" y="3214"/>
              <a:ext cx="93" cy="75"/>
            </a:xfrm>
            <a:custGeom>
              <a:avLst/>
              <a:gdLst>
                <a:gd name="T0" fmla="*/ 2147483647 w 11"/>
                <a:gd name="T1" fmla="*/ 2147483647 h 9"/>
                <a:gd name="T2" fmla="*/ 2147483647 w 11"/>
                <a:gd name="T3" fmla="*/ 2147483647 h 9"/>
                <a:gd name="T4" fmla="*/ 2147483647 w 11"/>
                <a:gd name="T5" fmla="*/ 2147483647 h 9"/>
                <a:gd name="T6" fmla="*/ 2147483647 w 11"/>
                <a:gd name="T7" fmla="*/ 2147483647 h 9"/>
                <a:gd name="T8" fmla="*/ 2147483647 w 11"/>
                <a:gd name="T9" fmla="*/ 2147483647 h 9"/>
                <a:gd name="T10" fmla="*/ 2147483647 w 11"/>
                <a:gd name="T11" fmla="*/ 2147483647 h 9"/>
                <a:gd name="T12" fmla="*/ 2147483647 w 11"/>
                <a:gd name="T13" fmla="*/ 2147483647 h 9"/>
                <a:gd name="T14" fmla="*/ 2147483647 w 11"/>
                <a:gd name="T15" fmla="*/ 2147483647 h 9"/>
                <a:gd name="T16" fmla="*/ 2147483647 w 11"/>
                <a:gd name="T17" fmla="*/ 2147483647 h 9"/>
                <a:gd name="T18" fmla="*/ 2147483647 w 11"/>
                <a:gd name="T19" fmla="*/ 2147483647 h 9"/>
                <a:gd name="T20" fmla="*/ 2147483647 w 11"/>
                <a:gd name="T21" fmla="*/ 2147483647 h 9"/>
                <a:gd name="T22" fmla="*/ 2147483647 w 11"/>
                <a:gd name="T23" fmla="*/ 2147483647 h 9"/>
                <a:gd name="T24" fmla="*/ 2147483647 w 11"/>
                <a:gd name="T25" fmla="*/ 2147483647 h 9"/>
                <a:gd name="T26" fmla="*/ 2147483647 w 11"/>
                <a:gd name="T27" fmla="*/ 2147483647 h 9"/>
                <a:gd name="T28" fmla="*/ 2147483647 w 11"/>
                <a:gd name="T29" fmla="*/ 2147483647 h 9"/>
                <a:gd name="T30" fmla="*/ 2147483647 w 11"/>
                <a:gd name="T31" fmla="*/ 2147483647 h 9"/>
                <a:gd name="T32" fmla="*/ 2147483647 w 11"/>
                <a:gd name="T33" fmla="*/ 2147483647 h 9"/>
                <a:gd name="T34" fmla="*/ 2147483647 w 11"/>
                <a:gd name="T35" fmla="*/ 2147483647 h 9"/>
                <a:gd name="T36" fmla="*/ 2147483647 w 11"/>
                <a:gd name="T37" fmla="*/ 2147483647 h 9"/>
                <a:gd name="T38" fmla="*/ 2147483647 w 11"/>
                <a:gd name="T39" fmla="*/ 2147483647 h 9"/>
                <a:gd name="T40" fmla="*/ 2147483647 w 11"/>
                <a:gd name="T41" fmla="*/ 2147483647 h 9"/>
                <a:gd name="T42" fmla="*/ 2147483647 w 11"/>
                <a:gd name="T43" fmla="*/ 2147483647 h 9"/>
                <a:gd name="T44" fmla="*/ 2147483647 w 11"/>
                <a:gd name="T45" fmla="*/ 2147483647 h 9"/>
                <a:gd name="T46" fmla="*/ 2147483647 w 11"/>
                <a:gd name="T47" fmla="*/ 2147483647 h 9"/>
                <a:gd name="T48" fmla="*/ 2147483647 w 11"/>
                <a:gd name="T49" fmla="*/ 2147483647 h 9"/>
                <a:gd name="T50" fmla="*/ 2147483647 w 11"/>
                <a:gd name="T51" fmla="*/ 2147483647 h 9"/>
                <a:gd name="T52" fmla="*/ 2147483647 w 11"/>
                <a:gd name="T53" fmla="*/ 2147483647 h 9"/>
                <a:gd name="T54" fmla="*/ 2147483647 w 11"/>
                <a:gd name="T55" fmla="*/ 2147483647 h 9"/>
                <a:gd name="T56" fmla="*/ 2147483647 w 11"/>
                <a:gd name="T57" fmla="*/ 2147483647 h 9"/>
                <a:gd name="T58" fmla="*/ 2147483647 w 11"/>
                <a:gd name="T59" fmla="*/ 2147483647 h 9"/>
                <a:gd name="T60" fmla="*/ 0 w 11"/>
                <a:gd name="T61" fmla="*/ 2147483647 h 9"/>
                <a:gd name="T62" fmla="*/ 2147483647 w 11"/>
                <a:gd name="T63" fmla="*/ 2147483647 h 9"/>
                <a:gd name="T64" fmla="*/ 2147483647 w 11"/>
                <a:gd name="T65" fmla="*/ 2147483647 h 9"/>
                <a:gd name="T66" fmla="*/ 2147483647 w 11"/>
                <a:gd name="T67" fmla="*/ 2147483647 h 9"/>
                <a:gd name="T68" fmla="*/ 2147483647 w 11"/>
                <a:gd name="T69" fmla="*/ 2147483647 h 9"/>
                <a:gd name="T70" fmla="*/ 2147483647 w 11"/>
                <a:gd name="T71" fmla="*/ 2147483647 h 9"/>
                <a:gd name="T72" fmla="*/ 2147483647 w 11"/>
                <a:gd name="T73" fmla="*/ 2147483647 h 9"/>
                <a:gd name="T74" fmla="*/ 2147483647 w 11"/>
                <a:gd name="T75" fmla="*/ 2147483647 h 9"/>
                <a:gd name="T76" fmla="*/ 0 w 11"/>
                <a:gd name="T77" fmla="*/ 2147483647 h 9"/>
                <a:gd name="T78" fmla="*/ 2147483647 w 11"/>
                <a:gd name="T79" fmla="*/ 2147483647 h 9"/>
                <a:gd name="T80" fmla="*/ 2147483647 w 11"/>
                <a:gd name="T81" fmla="*/ 2147483647 h 9"/>
                <a:gd name="T82" fmla="*/ 2147483647 w 11"/>
                <a:gd name="T83" fmla="*/ 2147483647 h 9"/>
                <a:gd name="T84" fmla="*/ 0 w 11"/>
                <a:gd name="T85" fmla="*/ 2147483647 h 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"/>
                <a:gd name="T130" fmla="*/ 0 h 9"/>
                <a:gd name="T131" fmla="*/ 11 w 11"/>
                <a:gd name="T132" fmla="*/ 9 h 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" h="9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lnTo>
                    <a:pt x="5" y="2"/>
                  </a:lnTo>
                  <a:cubicBezTo>
                    <a:pt x="4" y="2"/>
                    <a:pt x="3" y="2"/>
                    <a:pt x="2" y="2"/>
                  </a:cubicBezTo>
                  <a:lnTo>
                    <a:pt x="1" y="1"/>
                  </a:lnTo>
                  <a:close/>
                  <a:moveTo>
                    <a:pt x="5" y="1"/>
                  </a:moveTo>
                  <a:cubicBezTo>
                    <a:pt x="7" y="1"/>
                    <a:pt x="9" y="2"/>
                    <a:pt x="10" y="3"/>
                  </a:cubicBezTo>
                  <a:lnTo>
                    <a:pt x="9" y="4"/>
                  </a:lnTo>
                  <a:cubicBezTo>
                    <a:pt x="8" y="3"/>
                    <a:pt x="7" y="2"/>
                    <a:pt x="5" y="2"/>
                  </a:cubicBezTo>
                  <a:lnTo>
                    <a:pt x="5" y="1"/>
                  </a:lnTo>
                  <a:close/>
                  <a:moveTo>
                    <a:pt x="10" y="3"/>
                  </a:moveTo>
                  <a:cubicBezTo>
                    <a:pt x="11" y="5"/>
                    <a:pt x="10" y="8"/>
                    <a:pt x="10" y="8"/>
                  </a:cubicBezTo>
                  <a:lnTo>
                    <a:pt x="9" y="8"/>
                  </a:lnTo>
                  <a:cubicBezTo>
                    <a:pt x="9" y="8"/>
                    <a:pt x="10" y="5"/>
                    <a:pt x="9" y="4"/>
                  </a:cubicBezTo>
                  <a:lnTo>
                    <a:pt x="10" y="3"/>
                  </a:lnTo>
                  <a:close/>
                  <a:moveTo>
                    <a:pt x="10" y="8"/>
                  </a:moveTo>
                  <a:lnTo>
                    <a:pt x="10" y="9"/>
                  </a:lnTo>
                  <a:lnTo>
                    <a:pt x="9" y="8"/>
                  </a:lnTo>
                  <a:lnTo>
                    <a:pt x="10" y="8"/>
                  </a:lnTo>
                  <a:close/>
                  <a:moveTo>
                    <a:pt x="9" y="8"/>
                  </a:moveTo>
                  <a:cubicBezTo>
                    <a:pt x="9" y="8"/>
                    <a:pt x="5" y="8"/>
                    <a:pt x="3" y="5"/>
                  </a:cubicBezTo>
                  <a:lnTo>
                    <a:pt x="4" y="4"/>
                  </a:lnTo>
                  <a:cubicBezTo>
                    <a:pt x="6" y="7"/>
                    <a:pt x="10" y="7"/>
                    <a:pt x="10" y="7"/>
                  </a:cubicBezTo>
                  <a:lnTo>
                    <a:pt x="9" y="8"/>
                  </a:lnTo>
                  <a:close/>
                  <a:moveTo>
                    <a:pt x="3" y="5"/>
                  </a:moveTo>
                  <a:cubicBezTo>
                    <a:pt x="2" y="4"/>
                    <a:pt x="2" y="4"/>
                    <a:pt x="1" y="4"/>
                  </a:cubicBezTo>
                  <a:lnTo>
                    <a:pt x="2" y="3"/>
                  </a:lnTo>
                  <a:cubicBezTo>
                    <a:pt x="2" y="3"/>
                    <a:pt x="3" y="3"/>
                    <a:pt x="4" y="4"/>
                  </a:cubicBezTo>
                  <a:lnTo>
                    <a:pt x="3" y="5"/>
                  </a:lnTo>
                  <a:close/>
                  <a:moveTo>
                    <a:pt x="1" y="4"/>
                  </a:moveTo>
                  <a:cubicBezTo>
                    <a:pt x="1" y="3"/>
                    <a:pt x="0" y="3"/>
                    <a:pt x="0" y="3"/>
                  </a:cubicBezTo>
                  <a:lnTo>
                    <a:pt x="1" y="2"/>
                  </a:lnTo>
                  <a:cubicBezTo>
                    <a:pt x="1" y="2"/>
                    <a:pt x="1" y="2"/>
                    <a:pt x="2" y="3"/>
                  </a:cubicBezTo>
                  <a:lnTo>
                    <a:pt x="1" y="4"/>
                  </a:lnTo>
                  <a:close/>
                  <a:moveTo>
                    <a:pt x="1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close/>
                  <a:moveTo>
                    <a:pt x="0" y="3"/>
                  </a:moveTo>
                  <a:cubicBezTo>
                    <a:pt x="0" y="2"/>
                    <a:pt x="0" y="2"/>
                    <a:pt x="1" y="1"/>
                  </a:cubicBezTo>
                  <a:lnTo>
                    <a:pt x="2" y="2"/>
                  </a:lnTo>
                  <a:cubicBezTo>
                    <a:pt x="1" y="2"/>
                    <a:pt x="1" y="2"/>
                    <a:pt x="1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7" name="Freeform 326"/>
            <p:cNvSpPr>
              <a:spLocks/>
            </p:cNvSpPr>
            <p:nvPr/>
          </p:nvSpPr>
          <p:spPr bwMode="auto">
            <a:xfrm>
              <a:off x="3973" y="3205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8" name="Freeform 327"/>
            <p:cNvSpPr>
              <a:spLocks/>
            </p:cNvSpPr>
            <p:nvPr/>
          </p:nvSpPr>
          <p:spPr bwMode="auto">
            <a:xfrm>
              <a:off x="3755" y="2987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79" name="Freeform 328"/>
            <p:cNvSpPr>
              <a:spLocks/>
            </p:cNvSpPr>
            <p:nvPr/>
          </p:nvSpPr>
          <p:spPr bwMode="auto">
            <a:xfrm>
              <a:off x="3964" y="2828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0" name="Freeform 329"/>
            <p:cNvSpPr>
              <a:spLocks/>
            </p:cNvSpPr>
            <p:nvPr/>
          </p:nvSpPr>
          <p:spPr bwMode="auto">
            <a:xfrm>
              <a:off x="3872" y="2903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1" name="Freeform 330"/>
            <p:cNvSpPr>
              <a:spLocks/>
            </p:cNvSpPr>
            <p:nvPr/>
          </p:nvSpPr>
          <p:spPr bwMode="auto">
            <a:xfrm>
              <a:off x="4082" y="2861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2" name="Freeform 331"/>
            <p:cNvSpPr>
              <a:spLocks/>
            </p:cNvSpPr>
            <p:nvPr/>
          </p:nvSpPr>
          <p:spPr bwMode="auto">
            <a:xfrm>
              <a:off x="4737" y="2769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3" name="Freeform 332"/>
            <p:cNvSpPr>
              <a:spLocks/>
            </p:cNvSpPr>
            <p:nvPr/>
          </p:nvSpPr>
          <p:spPr bwMode="auto">
            <a:xfrm>
              <a:off x="4628" y="2869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4" name="Freeform 333"/>
            <p:cNvSpPr>
              <a:spLocks/>
            </p:cNvSpPr>
            <p:nvPr/>
          </p:nvSpPr>
          <p:spPr bwMode="auto">
            <a:xfrm>
              <a:off x="4317" y="2886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5" name="Freeform 334"/>
            <p:cNvSpPr>
              <a:spLocks/>
            </p:cNvSpPr>
            <p:nvPr/>
          </p:nvSpPr>
          <p:spPr bwMode="auto">
            <a:xfrm>
              <a:off x="4267" y="2769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5"/>
                    <a:pt x="1" y="5"/>
                  </a:cubicBezTo>
                  <a:cubicBezTo>
                    <a:pt x="3" y="5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6" name="Freeform 335"/>
            <p:cNvSpPr>
              <a:spLocks/>
            </p:cNvSpPr>
            <p:nvPr/>
          </p:nvSpPr>
          <p:spPr bwMode="auto">
            <a:xfrm>
              <a:off x="4502" y="2794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87" name="Rectangle 336"/>
            <p:cNvSpPr>
              <a:spLocks noChangeArrowheads="1"/>
            </p:cNvSpPr>
            <p:nvPr/>
          </p:nvSpPr>
          <p:spPr bwMode="auto">
            <a:xfrm>
              <a:off x="4637" y="3532"/>
              <a:ext cx="59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2500">
                  <a:solidFill>
                    <a:srgbClr val="25221E"/>
                  </a:solidFill>
                  <a:latin typeface="Times New Roman" charset="0"/>
                </a:rPr>
                <a:t>Present</a:t>
              </a:r>
              <a:endParaRPr lang="it-IT">
                <a:latin typeface="Calibri" charset="0"/>
              </a:endParaRPr>
            </a:p>
          </p:txBody>
        </p:sp>
        <p:sp>
          <p:nvSpPr>
            <p:cNvPr id="73888" name="Rectangle 337"/>
            <p:cNvSpPr>
              <a:spLocks noChangeArrowheads="1"/>
            </p:cNvSpPr>
            <p:nvPr/>
          </p:nvSpPr>
          <p:spPr bwMode="auto">
            <a:xfrm>
              <a:off x="4747" y="3863"/>
              <a:ext cx="40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600" b="1">
                  <a:solidFill>
                    <a:srgbClr val="25221E"/>
                  </a:solidFill>
                  <a:latin typeface="Times New Roman" charset="0"/>
                </a:rPr>
                <a:t>500 km</a:t>
              </a:r>
              <a:endParaRPr lang="it-IT">
                <a:latin typeface="Calibri" charset="0"/>
              </a:endParaRPr>
            </a:p>
          </p:txBody>
        </p:sp>
        <p:sp>
          <p:nvSpPr>
            <p:cNvPr id="73889" name="Freeform 338"/>
            <p:cNvSpPr>
              <a:spLocks noEditPoints="1"/>
            </p:cNvSpPr>
            <p:nvPr/>
          </p:nvSpPr>
          <p:spPr bwMode="auto">
            <a:xfrm>
              <a:off x="3310" y="2651"/>
              <a:ext cx="2132" cy="1536"/>
            </a:xfrm>
            <a:custGeom>
              <a:avLst/>
              <a:gdLst>
                <a:gd name="T0" fmla="*/ 0 w 254"/>
                <a:gd name="T1" fmla="*/ 2147483647 h 183"/>
                <a:gd name="T2" fmla="*/ 2147483647 w 254"/>
                <a:gd name="T3" fmla="*/ 2147483647 h 183"/>
                <a:gd name="T4" fmla="*/ 0 w 254"/>
                <a:gd name="T5" fmla="*/ 2147483647 h 183"/>
                <a:gd name="T6" fmla="*/ 2147483647 w 254"/>
                <a:gd name="T7" fmla="*/ 2147483647 h 183"/>
                <a:gd name="T8" fmla="*/ 0 w 254"/>
                <a:gd name="T9" fmla="*/ 2147483647 h 183"/>
                <a:gd name="T10" fmla="*/ 2147483647 w 254"/>
                <a:gd name="T11" fmla="*/ 2147483647 h 183"/>
                <a:gd name="T12" fmla="*/ 2147483647 w 254"/>
                <a:gd name="T13" fmla="*/ 2147483647 h 183"/>
                <a:gd name="T14" fmla="*/ 2147483647 w 254"/>
                <a:gd name="T15" fmla="*/ 2147483647 h 183"/>
                <a:gd name="T16" fmla="*/ 2147483647 w 254"/>
                <a:gd name="T17" fmla="*/ 2147483647 h 183"/>
                <a:gd name="T18" fmla="*/ 2147483647 w 254"/>
                <a:gd name="T19" fmla="*/ 2147483647 h 183"/>
                <a:gd name="T20" fmla="*/ 2147483647 w 254"/>
                <a:gd name="T21" fmla="*/ 2147483647 h 183"/>
                <a:gd name="T22" fmla="*/ 2147483647 w 254"/>
                <a:gd name="T23" fmla="*/ 2147483647 h 183"/>
                <a:gd name="T24" fmla="*/ 2147483647 w 254"/>
                <a:gd name="T25" fmla="*/ 2147483647 h 183"/>
                <a:gd name="T26" fmla="*/ 2147483647 w 254"/>
                <a:gd name="T27" fmla="*/ 2147483647 h 183"/>
                <a:gd name="T28" fmla="*/ 2147483647 w 254"/>
                <a:gd name="T29" fmla="*/ 2147483647 h 183"/>
                <a:gd name="T30" fmla="*/ 2147483647 w 254"/>
                <a:gd name="T31" fmla="*/ 2147483647 h 183"/>
                <a:gd name="T32" fmla="*/ 2147483647 w 254"/>
                <a:gd name="T33" fmla="*/ 2147483647 h 183"/>
                <a:gd name="T34" fmla="*/ 2147483647 w 254"/>
                <a:gd name="T35" fmla="*/ 2147483647 h 183"/>
                <a:gd name="T36" fmla="*/ 2147483647 w 254"/>
                <a:gd name="T37" fmla="*/ 2147483647 h 183"/>
                <a:gd name="T38" fmla="*/ 2147483647 w 254"/>
                <a:gd name="T39" fmla="*/ 2147483647 h 183"/>
                <a:gd name="T40" fmla="*/ 2147483647 w 254"/>
                <a:gd name="T41" fmla="*/ 2147483647 h 183"/>
                <a:gd name="T42" fmla="*/ 2147483647 w 254"/>
                <a:gd name="T43" fmla="*/ 2147483647 h 183"/>
                <a:gd name="T44" fmla="*/ 2147483647 w 254"/>
                <a:gd name="T45" fmla="*/ 2147483647 h 183"/>
                <a:gd name="T46" fmla="*/ 2147483647 w 254"/>
                <a:gd name="T47" fmla="*/ 2147483647 h 183"/>
                <a:gd name="T48" fmla="*/ 2147483647 w 254"/>
                <a:gd name="T49" fmla="*/ 2147483647 h 183"/>
                <a:gd name="T50" fmla="*/ 2147483647 w 254"/>
                <a:gd name="T51" fmla="*/ 2147483647 h 183"/>
                <a:gd name="T52" fmla="*/ 2147483647 w 254"/>
                <a:gd name="T53" fmla="*/ 2147483647 h 183"/>
                <a:gd name="T54" fmla="*/ 2147483647 w 254"/>
                <a:gd name="T55" fmla="*/ 2147483647 h 183"/>
                <a:gd name="T56" fmla="*/ 2147483647 w 254"/>
                <a:gd name="T57" fmla="*/ 2147483647 h 183"/>
                <a:gd name="T58" fmla="*/ 2147483647 w 254"/>
                <a:gd name="T59" fmla="*/ 2147483647 h 183"/>
                <a:gd name="T60" fmla="*/ 2147483647 w 254"/>
                <a:gd name="T61" fmla="*/ 2147483647 h 183"/>
                <a:gd name="T62" fmla="*/ 2147483647 w 254"/>
                <a:gd name="T63" fmla="*/ 2147483647 h 183"/>
                <a:gd name="T64" fmla="*/ 2147483647 w 254"/>
                <a:gd name="T65" fmla="*/ 2147483647 h 183"/>
                <a:gd name="T66" fmla="*/ 2147483647 w 254"/>
                <a:gd name="T67" fmla="*/ 2147483647 h 183"/>
                <a:gd name="T68" fmla="*/ 2147483647 w 254"/>
                <a:gd name="T69" fmla="*/ 2147483647 h 183"/>
                <a:gd name="T70" fmla="*/ 2147483647 w 254"/>
                <a:gd name="T71" fmla="*/ 2147483647 h 183"/>
                <a:gd name="T72" fmla="*/ 2147483647 w 254"/>
                <a:gd name="T73" fmla="*/ 2147483647 h 183"/>
                <a:gd name="T74" fmla="*/ 2147483647 w 254"/>
                <a:gd name="T75" fmla="*/ 2147483647 h 183"/>
                <a:gd name="T76" fmla="*/ 2147483647 w 254"/>
                <a:gd name="T77" fmla="*/ 2147483647 h 183"/>
                <a:gd name="T78" fmla="*/ 0 w 254"/>
                <a:gd name="T79" fmla="*/ 2147483647 h 183"/>
                <a:gd name="T80" fmla="*/ 2147483647 w 254"/>
                <a:gd name="T81" fmla="*/ 2147483647 h 183"/>
                <a:gd name="T82" fmla="*/ 0 w 254"/>
                <a:gd name="T83" fmla="*/ 2147483647 h 183"/>
                <a:gd name="T84" fmla="*/ 0 w 254"/>
                <a:gd name="T85" fmla="*/ 2147483647 h 183"/>
                <a:gd name="T86" fmla="*/ 0 w 254"/>
                <a:gd name="T87" fmla="*/ 2147483647 h 1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4"/>
                <a:gd name="T133" fmla="*/ 0 h 183"/>
                <a:gd name="T134" fmla="*/ 254 w 254"/>
                <a:gd name="T135" fmla="*/ 183 h 1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4" h="183">
                  <a:moveTo>
                    <a:pt x="0" y="13"/>
                  </a:moveTo>
                  <a:lnTo>
                    <a:pt x="0" y="12"/>
                  </a:lnTo>
                  <a:lnTo>
                    <a:pt x="2" y="13"/>
                  </a:lnTo>
                  <a:lnTo>
                    <a:pt x="0" y="13"/>
                  </a:lnTo>
                  <a:close/>
                  <a:moveTo>
                    <a:pt x="0" y="12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0" y="12"/>
                  </a:lnTo>
                  <a:close/>
                  <a:moveTo>
                    <a:pt x="1" y="11"/>
                  </a:moveTo>
                  <a:cubicBezTo>
                    <a:pt x="28" y="5"/>
                    <a:pt x="73" y="2"/>
                    <a:pt x="120" y="1"/>
                  </a:cubicBezTo>
                  <a:lnTo>
                    <a:pt x="120" y="3"/>
                  </a:lnTo>
                  <a:cubicBezTo>
                    <a:pt x="73" y="4"/>
                    <a:pt x="28" y="8"/>
                    <a:pt x="1" y="14"/>
                  </a:cubicBezTo>
                  <a:lnTo>
                    <a:pt x="1" y="11"/>
                  </a:lnTo>
                  <a:close/>
                  <a:moveTo>
                    <a:pt x="120" y="1"/>
                  </a:moveTo>
                  <a:cubicBezTo>
                    <a:pt x="167" y="0"/>
                    <a:pt x="216" y="2"/>
                    <a:pt x="253" y="7"/>
                  </a:cubicBezTo>
                  <a:lnTo>
                    <a:pt x="253" y="9"/>
                  </a:lnTo>
                  <a:cubicBezTo>
                    <a:pt x="216" y="5"/>
                    <a:pt x="167" y="3"/>
                    <a:pt x="120" y="3"/>
                  </a:cubicBezTo>
                  <a:lnTo>
                    <a:pt x="120" y="1"/>
                  </a:lnTo>
                  <a:close/>
                  <a:moveTo>
                    <a:pt x="253" y="7"/>
                  </a:moveTo>
                  <a:lnTo>
                    <a:pt x="253" y="7"/>
                  </a:lnTo>
                  <a:lnTo>
                    <a:pt x="253" y="8"/>
                  </a:lnTo>
                  <a:lnTo>
                    <a:pt x="253" y="7"/>
                  </a:lnTo>
                  <a:close/>
                  <a:moveTo>
                    <a:pt x="253" y="7"/>
                  </a:moveTo>
                  <a:lnTo>
                    <a:pt x="253" y="7"/>
                  </a:lnTo>
                  <a:lnTo>
                    <a:pt x="253" y="9"/>
                  </a:lnTo>
                  <a:lnTo>
                    <a:pt x="253" y="7"/>
                  </a:lnTo>
                  <a:close/>
                  <a:moveTo>
                    <a:pt x="253" y="7"/>
                  </a:moveTo>
                  <a:lnTo>
                    <a:pt x="254" y="7"/>
                  </a:lnTo>
                  <a:lnTo>
                    <a:pt x="254" y="8"/>
                  </a:lnTo>
                  <a:lnTo>
                    <a:pt x="253" y="8"/>
                  </a:lnTo>
                  <a:lnTo>
                    <a:pt x="253" y="7"/>
                  </a:lnTo>
                  <a:close/>
                  <a:moveTo>
                    <a:pt x="254" y="8"/>
                  </a:moveTo>
                  <a:lnTo>
                    <a:pt x="231" y="182"/>
                  </a:lnTo>
                  <a:lnTo>
                    <a:pt x="228" y="182"/>
                  </a:lnTo>
                  <a:lnTo>
                    <a:pt x="252" y="8"/>
                  </a:lnTo>
                  <a:lnTo>
                    <a:pt x="254" y="8"/>
                  </a:lnTo>
                  <a:close/>
                  <a:moveTo>
                    <a:pt x="231" y="182"/>
                  </a:moveTo>
                  <a:lnTo>
                    <a:pt x="231" y="183"/>
                  </a:lnTo>
                  <a:lnTo>
                    <a:pt x="229" y="183"/>
                  </a:lnTo>
                  <a:lnTo>
                    <a:pt x="229" y="182"/>
                  </a:lnTo>
                  <a:lnTo>
                    <a:pt x="231" y="182"/>
                  </a:lnTo>
                  <a:close/>
                  <a:moveTo>
                    <a:pt x="229" y="183"/>
                  </a:moveTo>
                  <a:lnTo>
                    <a:pt x="229" y="183"/>
                  </a:lnTo>
                  <a:lnTo>
                    <a:pt x="229" y="180"/>
                  </a:lnTo>
                  <a:lnTo>
                    <a:pt x="230" y="180"/>
                  </a:lnTo>
                  <a:lnTo>
                    <a:pt x="229" y="183"/>
                  </a:lnTo>
                  <a:close/>
                  <a:moveTo>
                    <a:pt x="229" y="183"/>
                  </a:moveTo>
                  <a:lnTo>
                    <a:pt x="228" y="183"/>
                  </a:lnTo>
                  <a:lnTo>
                    <a:pt x="229" y="182"/>
                  </a:lnTo>
                  <a:lnTo>
                    <a:pt x="229" y="183"/>
                  </a:lnTo>
                  <a:close/>
                  <a:moveTo>
                    <a:pt x="228" y="183"/>
                  </a:moveTo>
                  <a:cubicBezTo>
                    <a:pt x="207" y="177"/>
                    <a:pt x="171" y="174"/>
                    <a:pt x="134" y="174"/>
                  </a:cubicBezTo>
                  <a:lnTo>
                    <a:pt x="134" y="172"/>
                  </a:lnTo>
                  <a:cubicBezTo>
                    <a:pt x="171" y="172"/>
                    <a:pt x="207" y="175"/>
                    <a:pt x="229" y="180"/>
                  </a:cubicBezTo>
                  <a:lnTo>
                    <a:pt x="228" y="183"/>
                  </a:lnTo>
                  <a:close/>
                  <a:moveTo>
                    <a:pt x="134" y="174"/>
                  </a:moveTo>
                  <a:cubicBezTo>
                    <a:pt x="96" y="174"/>
                    <a:pt x="57" y="177"/>
                    <a:pt x="28" y="183"/>
                  </a:cubicBezTo>
                  <a:lnTo>
                    <a:pt x="28" y="180"/>
                  </a:lnTo>
                  <a:cubicBezTo>
                    <a:pt x="56" y="175"/>
                    <a:pt x="96" y="172"/>
                    <a:pt x="134" y="172"/>
                  </a:cubicBezTo>
                  <a:lnTo>
                    <a:pt x="134" y="174"/>
                  </a:lnTo>
                  <a:close/>
                  <a:moveTo>
                    <a:pt x="27" y="180"/>
                  </a:moveTo>
                  <a:lnTo>
                    <a:pt x="28" y="180"/>
                  </a:lnTo>
                  <a:lnTo>
                    <a:pt x="28" y="182"/>
                  </a:lnTo>
                  <a:lnTo>
                    <a:pt x="27" y="180"/>
                  </a:lnTo>
                  <a:close/>
                  <a:moveTo>
                    <a:pt x="28" y="183"/>
                  </a:moveTo>
                  <a:lnTo>
                    <a:pt x="28" y="183"/>
                  </a:lnTo>
                  <a:lnTo>
                    <a:pt x="27" y="180"/>
                  </a:lnTo>
                  <a:lnTo>
                    <a:pt x="28" y="183"/>
                  </a:lnTo>
                  <a:close/>
                  <a:moveTo>
                    <a:pt x="28" y="183"/>
                  </a:moveTo>
                  <a:lnTo>
                    <a:pt x="26" y="183"/>
                  </a:lnTo>
                  <a:lnTo>
                    <a:pt x="26" y="182"/>
                  </a:lnTo>
                  <a:lnTo>
                    <a:pt x="27" y="182"/>
                  </a:lnTo>
                  <a:lnTo>
                    <a:pt x="28" y="183"/>
                  </a:lnTo>
                  <a:close/>
                  <a:moveTo>
                    <a:pt x="26" y="182"/>
                  </a:moveTo>
                  <a:lnTo>
                    <a:pt x="0" y="13"/>
                  </a:lnTo>
                  <a:lnTo>
                    <a:pt x="2" y="13"/>
                  </a:lnTo>
                  <a:lnTo>
                    <a:pt x="29" y="182"/>
                  </a:lnTo>
                  <a:lnTo>
                    <a:pt x="26" y="182"/>
                  </a:lnTo>
                  <a:close/>
                  <a:moveTo>
                    <a:pt x="0" y="13"/>
                  </a:moveTo>
                  <a:lnTo>
                    <a:pt x="0" y="13"/>
                  </a:lnTo>
                  <a:lnTo>
                    <a:pt x="1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0" name="Freeform 339"/>
            <p:cNvSpPr>
              <a:spLocks/>
            </p:cNvSpPr>
            <p:nvPr/>
          </p:nvSpPr>
          <p:spPr bwMode="auto">
            <a:xfrm>
              <a:off x="4754" y="3264"/>
              <a:ext cx="50" cy="92"/>
            </a:xfrm>
            <a:custGeom>
              <a:avLst/>
              <a:gdLst>
                <a:gd name="T0" fmla="*/ 2147483647 w 6"/>
                <a:gd name="T1" fmla="*/ 2147483647 h 11"/>
                <a:gd name="T2" fmla="*/ 2147483647 w 6"/>
                <a:gd name="T3" fmla="*/ 2147483647 h 11"/>
                <a:gd name="T4" fmla="*/ 2147483647 w 6"/>
                <a:gd name="T5" fmla="*/ 2147483647 h 11"/>
                <a:gd name="T6" fmla="*/ 2147483647 w 6"/>
                <a:gd name="T7" fmla="*/ 2147483647 h 11"/>
                <a:gd name="T8" fmla="*/ 2147483647 w 6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"/>
                <a:gd name="T17" fmla="*/ 6 w 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">
                  <a:moveTo>
                    <a:pt x="2" y="4"/>
                  </a:moveTo>
                  <a:cubicBezTo>
                    <a:pt x="0" y="8"/>
                    <a:pt x="3" y="9"/>
                    <a:pt x="4" y="10"/>
                  </a:cubicBezTo>
                  <a:cubicBezTo>
                    <a:pt x="6" y="11"/>
                    <a:pt x="5" y="6"/>
                    <a:pt x="6" y="5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6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1" name="Freeform 340"/>
            <p:cNvSpPr>
              <a:spLocks noEditPoints="1"/>
            </p:cNvSpPr>
            <p:nvPr/>
          </p:nvSpPr>
          <p:spPr bwMode="auto">
            <a:xfrm>
              <a:off x="4762" y="3272"/>
              <a:ext cx="50" cy="84"/>
            </a:xfrm>
            <a:custGeom>
              <a:avLst/>
              <a:gdLst>
                <a:gd name="T0" fmla="*/ 2147483647 w 6"/>
                <a:gd name="T1" fmla="*/ 2147483647 h 10"/>
                <a:gd name="T2" fmla="*/ 2147483647 w 6"/>
                <a:gd name="T3" fmla="*/ 2147483647 h 10"/>
                <a:gd name="T4" fmla="*/ 0 w 6"/>
                <a:gd name="T5" fmla="*/ 2147483647 h 10"/>
                <a:gd name="T6" fmla="*/ 0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0 w 6"/>
                <a:gd name="T17" fmla="*/ 2147483647 h 10"/>
                <a:gd name="T18" fmla="*/ 2147483647 w 6"/>
                <a:gd name="T19" fmla="*/ 2147483647 h 10"/>
                <a:gd name="T20" fmla="*/ 2147483647 w 6"/>
                <a:gd name="T21" fmla="*/ 2147483647 h 10"/>
                <a:gd name="T22" fmla="*/ 2147483647 w 6"/>
                <a:gd name="T23" fmla="*/ 2147483647 h 10"/>
                <a:gd name="T24" fmla="*/ 2147483647 w 6"/>
                <a:gd name="T25" fmla="*/ 2147483647 h 10"/>
                <a:gd name="T26" fmla="*/ 2147483647 w 6"/>
                <a:gd name="T27" fmla="*/ 2147483647 h 10"/>
                <a:gd name="T28" fmla="*/ 2147483647 w 6"/>
                <a:gd name="T29" fmla="*/ 2147483647 h 10"/>
                <a:gd name="T30" fmla="*/ 2147483647 w 6"/>
                <a:gd name="T31" fmla="*/ 2147483647 h 10"/>
                <a:gd name="T32" fmla="*/ 2147483647 w 6"/>
                <a:gd name="T33" fmla="*/ 2147483647 h 10"/>
                <a:gd name="T34" fmla="*/ 2147483647 w 6"/>
                <a:gd name="T35" fmla="*/ 2147483647 h 10"/>
                <a:gd name="T36" fmla="*/ 2147483647 w 6"/>
                <a:gd name="T37" fmla="*/ 2147483647 h 10"/>
                <a:gd name="T38" fmla="*/ 2147483647 w 6"/>
                <a:gd name="T39" fmla="*/ 2147483647 h 10"/>
                <a:gd name="T40" fmla="*/ 2147483647 w 6"/>
                <a:gd name="T41" fmla="*/ 2147483647 h 10"/>
                <a:gd name="T42" fmla="*/ 2147483647 w 6"/>
                <a:gd name="T43" fmla="*/ 2147483647 h 10"/>
                <a:gd name="T44" fmla="*/ 2147483647 w 6"/>
                <a:gd name="T45" fmla="*/ 2147483647 h 10"/>
                <a:gd name="T46" fmla="*/ 2147483647 w 6"/>
                <a:gd name="T47" fmla="*/ 2147483647 h 10"/>
                <a:gd name="T48" fmla="*/ 2147483647 w 6"/>
                <a:gd name="T49" fmla="*/ 2147483647 h 10"/>
                <a:gd name="T50" fmla="*/ 2147483647 w 6"/>
                <a:gd name="T51" fmla="*/ 2147483647 h 10"/>
                <a:gd name="T52" fmla="*/ 2147483647 w 6"/>
                <a:gd name="T53" fmla="*/ 2147483647 h 10"/>
                <a:gd name="T54" fmla="*/ 2147483647 w 6"/>
                <a:gd name="T55" fmla="*/ 2147483647 h 10"/>
                <a:gd name="T56" fmla="*/ 2147483647 w 6"/>
                <a:gd name="T57" fmla="*/ 2147483647 h 10"/>
                <a:gd name="T58" fmla="*/ 2147483647 w 6"/>
                <a:gd name="T59" fmla="*/ 2147483647 h 10"/>
                <a:gd name="T60" fmla="*/ 2147483647 w 6"/>
                <a:gd name="T61" fmla="*/ 2147483647 h 10"/>
                <a:gd name="T62" fmla="*/ 2147483647 w 6"/>
                <a:gd name="T63" fmla="*/ 2147483647 h 10"/>
                <a:gd name="T64" fmla="*/ 2147483647 w 6"/>
                <a:gd name="T65" fmla="*/ 2147483647 h 10"/>
                <a:gd name="T66" fmla="*/ 2147483647 w 6"/>
                <a:gd name="T67" fmla="*/ 2147483647 h 10"/>
                <a:gd name="T68" fmla="*/ 2147483647 w 6"/>
                <a:gd name="T69" fmla="*/ 2147483647 h 10"/>
                <a:gd name="T70" fmla="*/ 2147483647 w 6"/>
                <a:gd name="T71" fmla="*/ 2147483647 h 10"/>
                <a:gd name="T72" fmla="*/ 2147483647 w 6"/>
                <a:gd name="T73" fmla="*/ 2147483647 h 10"/>
                <a:gd name="T74" fmla="*/ 2147483647 w 6"/>
                <a:gd name="T75" fmla="*/ 2147483647 h 10"/>
                <a:gd name="T76" fmla="*/ 2147483647 w 6"/>
                <a:gd name="T77" fmla="*/ 2147483647 h 10"/>
                <a:gd name="T78" fmla="*/ 2147483647 w 6"/>
                <a:gd name="T79" fmla="*/ 2147483647 h 10"/>
                <a:gd name="T80" fmla="*/ 2147483647 w 6"/>
                <a:gd name="T81" fmla="*/ 2147483647 h 10"/>
                <a:gd name="T82" fmla="*/ 2147483647 w 6"/>
                <a:gd name="T83" fmla="*/ 0 h 10"/>
                <a:gd name="T84" fmla="*/ 2147483647 w 6"/>
                <a:gd name="T85" fmla="*/ 2147483647 h 10"/>
                <a:gd name="T86" fmla="*/ 2147483647 w 6"/>
                <a:gd name="T87" fmla="*/ 2147483647 h 10"/>
                <a:gd name="T88" fmla="*/ 2147483647 w 6"/>
                <a:gd name="T89" fmla="*/ 2147483647 h 10"/>
                <a:gd name="T90" fmla="*/ 2147483647 w 6"/>
                <a:gd name="T91" fmla="*/ 2147483647 h 10"/>
                <a:gd name="T92" fmla="*/ 2147483647 w 6"/>
                <a:gd name="T93" fmla="*/ 0 h 10"/>
                <a:gd name="T94" fmla="*/ 2147483647 w 6"/>
                <a:gd name="T95" fmla="*/ 0 h 10"/>
                <a:gd name="T96" fmla="*/ 2147483647 w 6"/>
                <a:gd name="T97" fmla="*/ 2147483647 h 10"/>
                <a:gd name="T98" fmla="*/ 2147483647 w 6"/>
                <a:gd name="T99" fmla="*/ 2147483647 h 10"/>
                <a:gd name="T100" fmla="*/ 2147483647 w 6"/>
                <a:gd name="T101" fmla="*/ 2147483647 h 10"/>
                <a:gd name="T102" fmla="*/ 0 w 6"/>
                <a:gd name="T103" fmla="*/ 2147483647 h 10"/>
                <a:gd name="T104" fmla="*/ 2147483647 w 6"/>
                <a:gd name="T105" fmla="*/ 0 h 10"/>
                <a:gd name="T106" fmla="*/ 2147483647 w 6"/>
                <a:gd name="T107" fmla="*/ 2147483647 h 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"/>
                <a:gd name="T163" fmla="*/ 0 h 10"/>
                <a:gd name="T164" fmla="*/ 6 w 6"/>
                <a:gd name="T165" fmla="*/ 10 h 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" h="10">
                  <a:moveTo>
                    <a:pt x="2" y="3"/>
                  </a:moveTo>
                  <a:cubicBezTo>
                    <a:pt x="1" y="5"/>
                    <a:pt x="1" y="6"/>
                    <a:pt x="2" y="7"/>
                  </a:cubicBezTo>
                  <a:lnTo>
                    <a:pt x="0" y="7"/>
                  </a:lnTo>
                  <a:cubicBezTo>
                    <a:pt x="0" y="6"/>
                    <a:pt x="0" y="5"/>
                    <a:pt x="0" y="3"/>
                  </a:cubicBezTo>
                  <a:lnTo>
                    <a:pt x="2" y="3"/>
                  </a:lnTo>
                  <a:close/>
                  <a:moveTo>
                    <a:pt x="2" y="7"/>
                  </a:moveTo>
                  <a:cubicBezTo>
                    <a:pt x="2" y="7"/>
                    <a:pt x="3" y="8"/>
                    <a:pt x="4" y="8"/>
                  </a:cubicBezTo>
                  <a:lnTo>
                    <a:pt x="3" y="9"/>
                  </a:lnTo>
                  <a:cubicBezTo>
                    <a:pt x="2" y="9"/>
                    <a:pt x="1" y="8"/>
                    <a:pt x="0" y="7"/>
                  </a:cubicBezTo>
                  <a:lnTo>
                    <a:pt x="2" y="7"/>
                  </a:lnTo>
                  <a:close/>
                  <a:moveTo>
                    <a:pt x="4" y="8"/>
                  </a:moveTo>
                  <a:cubicBezTo>
                    <a:pt x="4" y="8"/>
                    <a:pt x="3" y="9"/>
                    <a:pt x="4" y="8"/>
                  </a:cubicBezTo>
                  <a:lnTo>
                    <a:pt x="5" y="9"/>
                  </a:lnTo>
                  <a:cubicBezTo>
                    <a:pt x="4" y="10"/>
                    <a:pt x="4" y="10"/>
                    <a:pt x="3" y="9"/>
                  </a:cubicBezTo>
                  <a:lnTo>
                    <a:pt x="4" y="8"/>
                  </a:lnTo>
                  <a:close/>
                  <a:moveTo>
                    <a:pt x="4" y="8"/>
                  </a:moveTo>
                  <a:cubicBezTo>
                    <a:pt x="4" y="8"/>
                    <a:pt x="4" y="7"/>
                    <a:pt x="4" y="5"/>
                  </a:cubicBezTo>
                  <a:lnTo>
                    <a:pt x="5" y="5"/>
                  </a:lnTo>
                  <a:cubicBezTo>
                    <a:pt x="5" y="7"/>
                    <a:pt x="5" y="8"/>
                    <a:pt x="5" y="9"/>
                  </a:cubicBezTo>
                  <a:lnTo>
                    <a:pt x="4" y="8"/>
                  </a:lnTo>
                  <a:close/>
                  <a:moveTo>
                    <a:pt x="4" y="5"/>
                  </a:moveTo>
                  <a:cubicBezTo>
                    <a:pt x="4" y="5"/>
                    <a:pt x="4" y="4"/>
                    <a:pt x="4" y="3"/>
                  </a:cubicBezTo>
                  <a:lnTo>
                    <a:pt x="5" y="4"/>
                  </a:lnTo>
                  <a:cubicBezTo>
                    <a:pt x="5" y="4"/>
                    <a:pt x="5" y="5"/>
                    <a:pt x="5" y="5"/>
                  </a:cubicBezTo>
                  <a:lnTo>
                    <a:pt x="4" y="5"/>
                  </a:lnTo>
                  <a:close/>
                  <a:moveTo>
                    <a:pt x="4" y="3"/>
                  </a:moveTo>
                  <a:cubicBezTo>
                    <a:pt x="4" y="3"/>
                    <a:pt x="4" y="2"/>
                    <a:pt x="4" y="2"/>
                  </a:cubicBezTo>
                  <a:lnTo>
                    <a:pt x="5" y="1"/>
                  </a:lnTo>
                  <a:cubicBezTo>
                    <a:pt x="5" y="1"/>
                    <a:pt x="6" y="2"/>
                    <a:pt x="5" y="4"/>
                  </a:cubicBezTo>
                  <a:lnTo>
                    <a:pt x="4" y="3"/>
                  </a:lnTo>
                  <a:close/>
                  <a:moveTo>
                    <a:pt x="4" y="2"/>
                  </a:moveTo>
                  <a:lnTo>
                    <a:pt x="3" y="2"/>
                  </a:lnTo>
                  <a:lnTo>
                    <a:pt x="4" y="1"/>
                  </a:lnTo>
                  <a:lnTo>
                    <a:pt x="4" y="2"/>
                  </a:lnTo>
                  <a:close/>
                  <a:moveTo>
                    <a:pt x="4" y="1"/>
                  </a:moveTo>
                  <a:cubicBezTo>
                    <a:pt x="4" y="1"/>
                    <a:pt x="4" y="2"/>
                    <a:pt x="4" y="2"/>
                  </a:cubicBezTo>
                  <a:lnTo>
                    <a:pt x="5" y="1"/>
                  </a:lnTo>
                  <a:cubicBezTo>
                    <a:pt x="5" y="1"/>
                    <a:pt x="5" y="2"/>
                    <a:pt x="5" y="2"/>
                  </a:cubicBezTo>
                  <a:lnTo>
                    <a:pt x="4" y="1"/>
                  </a:lnTo>
                  <a:close/>
                  <a:moveTo>
                    <a:pt x="4" y="2"/>
                  </a:moveTo>
                  <a:cubicBezTo>
                    <a:pt x="4" y="2"/>
                    <a:pt x="4" y="2"/>
                    <a:pt x="3" y="2"/>
                  </a:cubicBezTo>
                  <a:lnTo>
                    <a:pt x="4" y="0"/>
                  </a:lnTo>
                  <a:cubicBezTo>
                    <a:pt x="4" y="0"/>
                    <a:pt x="5" y="1"/>
                    <a:pt x="5" y="1"/>
                  </a:cubicBezTo>
                  <a:lnTo>
                    <a:pt x="4" y="2"/>
                  </a:lnTo>
                  <a:close/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4" y="0"/>
                  </a:cubicBezTo>
                  <a:lnTo>
                    <a:pt x="3" y="2"/>
                  </a:lnTo>
                  <a:close/>
                  <a:moveTo>
                    <a:pt x="3" y="1"/>
                  </a:moveTo>
                  <a:cubicBezTo>
                    <a:pt x="3" y="2"/>
                    <a:pt x="2" y="2"/>
                    <a:pt x="2" y="3"/>
                  </a:cubicBezTo>
                  <a:lnTo>
                    <a:pt x="0" y="3"/>
                  </a:lnTo>
                  <a:cubicBezTo>
                    <a:pt x="1" y="1"/>
                    <a:pt x="2" y="0"/>
                    <a:pt x="3" y="0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2" name="Freeform 341"/>
            <p:cNvSpPr>
              <a:spLocks/>
            </p:cNvSpPr>
            <p:nvPr/>
          </p:nvSpPr>
          <p:spPr bwMode="auto">
            <a:xfrm>
              <a:off x="4829" y="3138"/>
              <a:ext cx="50" cy="42"/>
            </a:xfrm>
            <a:custGeom>
              <a:avLst/>
              <a:gdLst>
                <a:gd name="T0" fmla="*/ 0 w 6"/>
                <a:gd name="T1" fmla="*/ 2147483647 h 5"/>
                <a:gd name="T2" fmla="*/ 2147483647 w 6"/>
                <a:gd name="T3" fmla="*/ 2147483647 h 5"/>
                <a:gd name="T4" fmla="*/ 2147483647 w 6"/>
                <a:gd name="T5" fmla="*/ 2147483647 h 5"/>
                <a:gd name="T6" fmla="*/ 2147483647 w 6"/>
                <a:gd name="T7" fmla="*/ 2147483647 h 5"/>
                <a:gd name="T8" fmla="*/ 0 w 6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0" y="3"/>
                  </a:moveTo>
                  <a:cubicBezTo>
                    <a:pt x="1" y="5"/>
                    <a:pt x="3" y="5"/>
                    <a:pt x="4" y="5"/>
                  </a:cubicBezTo>
                  <a:cubicBezTo>
                    <a:pt x="6" y="5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3" name="Freeform 342"/>
            <p:cNvSpPr>
              <a:spLocks noEditPoints="1"/>
            </p:cNvSpPr>
            <p:nvPr/>
          </p:nvSpPr>
          <p:spPr bwMode="auto">
            <a:xfrm>
              <a:off x="4821" y="3138"/>
              <a:ext cx="50" cy="50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2147483647 w 6"/>
                <a:gd name="T21" fmla="*/ 2147483647 h 6"/>
                <a:gd name="T22" fmla="*/ 2147483647 w 6"/>
                <a:gd name="T23" fmla="*/ 2147483647 h 6"/>
                <a:gd name="T24" fmla="*/ 2147483647 w 6"/>
                <a:gd name="T25" fmla="*/ 2147483647 h 6"/>
                <a:gd name="T26" fmla="*/ 2147483647 w 6"/>
                <a:gd name="T27" fmla="*/ 2147483647 h 6"/>
                <a:gd name="T28" fmla="*/ 2147483647 w 6"/>
                <a:gd name="T29" fmla="*/ 2147483647 h 6"/>
                <a:gd name="T30" fmla="*/ 2147483647 w 6"/>
                <a:gd name="T31" fmla="*/ 2147483647 h 6"/>
                <a:gd name="T32" fmla="*/ 2147483647 w 6"/>
                <a:gd name="T33" fmla="*/ 2147483647 h 6"/>
                <a:gd name="T34" fmla="*/ 2147483647 w 6"/>
                <a:gd name="T35" fmla="*/ 2147483647 h 6"/>
                <a:gd name="T36" fmla="*/ 2147483647 w 6"/>
                <a:gd name="T37" fmla="*/ 2147483647 h 6"/>
                <a:gd name="T38" fmla="*/ 2147483647 w 6"/>
                <a:gd name="T39" fmla="*/ 2147483647 h 6"/>
                <a:gd name="T40" fmla="*/ 2147483647 w 6"/>
                <a:gd name="T41" fmla="*/ 2147483647 h 6"/>
                <a:gd name="T42" fmla="*/ 2147483647 w 6"/>
                <a:gd name="T43" fmla="*/ 2147483647 h 6"/>
                <a:gd name="T44" fmla="*/ 2147483647 w 6"/>
                <a:gd name="T45" fmla="*/ 2147483647 h 6"/>
                <a:gd name="T46" fmla="*/ 2147483647 w 6"/>
                <a:gd name="T47" fmla="*/ 2147483647 h 6"/>
                <a:gd name="T48" fmla="*/ 2147483647 w 6"/>
                <a:gd name="T49" fmla="*/ 2147483647 h 6"/>
                <a:gd name="T50" fmla="*/ 2147483647 w 6"/>
                <a:gd name="T51" fmla="*/ 2147483647 h 6"/>
                <a:gd name="T52" fmla="*/ 2147483647 w 6"/>
                <a:gd name="T53" fmla="*/ 2147483647 h 6"/>
                <a:gd name="T54" fmla="*/ 2147483647 w 6"/>
                <a:gd name="T55" fmla="*/ 2147483647 h 6"/>
                <a:gd name="T56" fmla="*/ 2147483647 w 6"/>
                <a:gd name="T57" fmla="*/ 2147483647 h 6"/>
                <a:gd name="T58" fmla="*/ 2147483647 w 6"/>
                <a:gd name="T59" fmla="*/ 2147483647 h 6"/>
                <a:gd name="T60" fmla="*/ 2147483647 w 6"/>
                <a:gd name="T61" fmla="*/ 2147483647 h 6"/>
                <a:gd name="T62" fmla="*/ 2147483647 w 6"/>
                <a:gd name="T63" fmla="*/ 0 h 6"/>
                <a:gd name="T64" fmla="*/ 2147483647 w 6"/>
                <a:gd name="T65" fmla="*/ 2147483647 h 6"/>
                <a:gd name="T66" fmla="*/ 2147483647 w 6"/>
                <a:gd name="T67" fmla="*/ 2147483647 h 6"/>
                <a:gd name="T68" fmla="*/ 2147483647 w 6"/>
                <a:gd name="T69" fmla="*/ 2147483647 h 6"/>
                <a:gd name="T70" fmla="*/ 2147483647 w 6"/>
                <a:gd name="T71" fmla="*/ 2147483647 h 6"/>
                <a:gd name="T72" fmla="*/ 2147483647 w 6"/>
                <a:gd name="T73" fmla="*/ 2147483647 h 6"/>
                <a:gd name="T74" fmla="*/ 2147483647 w 6"/>
                <a:gd name="T75" fmla="*/ 2147483647 h 6"/>
                <a:gd name="T76" fmla="*/ 2147483647 w 6"/>
                <a:gd name="T77" fmla="*/ 2147483647 h 6"/>
                <a:gd name="T78" fmla="*/ 2147483647 w 6"/>
                <a:gd name="T79" fmla="*/ 2147483647 h 6"/>
                <a:gd name="T80" fmla="*/ 2147483647 w 6"/>
                <a:gd name="T81" fmla="*/ 0 h 6"/>
                <a:gd name="T82" fmla="*/ 2147483647 w 6"/>
                <a:gd name="T83" fmla="*/ 2147483647 h 6"/>
                <a:gd name="T84" fmla="*/ 2147483647 w 6"/>
                <a:gd name="T85" fmla="*/ 2147483647 h 6"/>
                <a:gd name="T86" fmla="*/ 2147483647 w 6"/>
                <a:gd name="T87" fmla="*/ 2147483647 h 6"/>
                <a:gd name="T88" fmla="*/ 2147483647 w 6"/>
                <a:gd name="T89" fmla="*/ 2147483647 h 6"/>
                <a:gd name="T90" fmla="*/ 2147483647 w 6"/>
                <a:gd name="T91" fmla="*/ 0 h 6"/>
                <a:gd name="T92" fmla="*/ 2147483647 w 6"/>
                <a:gd name="T93" fmla="*/ 2147483647 h 6"/>
                <a:gd name="T94" fmla="*/ 2147483647 w 6"/>
                <a:gd name="T95" fmla="*/ 2147483647 h 6"/>
                <a:gd name="T96" fmla="*/ 2147483647 w 6"/>
                <a:gd name="T97" fmla="*/ 2147483647 h 6"/>
                <a:gd name="T98" fmla="*/ 2147483647 w 6"/>
                <a:gd name="T99" fmla="*/ 0 h 6"/>
                <a:gd name="T100" fmla="*/ 2147483647 w 6"/>
                <a:gd name="T101" fmla="*/ 0 h 6"/>
                <a:gd name="T102" fmla="*/ 2147483647 w 6"/>
                <a:gd name="T103" fmla="*/ 2147483647 h 6"/>
                <a:gd name="T104" fmla="*/ 2147483647 w 6"/>
                <a:gd name="T105" fmla="*/ 2147483647 h 6"/>
                <a:gd name="T106" fmla="*/ 2147483647 w 6"/>
                <a:gd name="T107" fmla="*/ 2147483647 h 6"/>
                <a:gd name="T108" fmla="*/ 2147483647 w 6"/>
                <a:gd name="T109" fmla="*/ 0 h 6"/>
                <a:gd name="T110" fmla="*/ 2147483647 w 6"/>
                <a:gd name="T111" fmla="*/ 0 h 6"/>
                <a:gd name="T112" fmla="*/ 2147483647 w 6"/>
                <a:gd name="T113" fmla="*/ 2147483647 h 6"/>
                <a:gd name="T114" fmla="*/ 2147483647 w 6"/>
                <a:gd name="T115" fmla="*/ 2147483647 h 6"/>
                <a:gd name="T116" fmla="*/ 2147483647 w 6"/>
                <a:gd name="T117" fmla="*/ 2147483647 h 6"/>
                <a:gd name="T118" fmla="*/ 2147483647 w 6"/>
                <a:gd name="T119" fmla="*/ 2147483647 h 6"/>
                <a:gd name="T120" fmla="*/ 2147483647 w 6"/>
                <a:gd name="T121" fmla="*/ 0 h 6"/>
                <a:gd name="T122" fmla="*/ 2147483647 w 6"/>
                <a:gd name="T123" fmla="*/ 2147483647 h 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"/>
                <a:gd name="T187" fmla="*/ 0 h 6"/>
                <a:gd name="T188" fmla="*/ 6 w 6"/>
                <a:gd name="T189" fmla="*/ 6 h 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" h="6">
                  <a:moveTo>
                    <a:pt x="2" y="2"/>
                  </a:moveTo>
                  <a:cubicBezTo>
                    <a:pt x="2" y="4"/>
                    <a:pt x="3" y="4"/>
                    <a:pt x="3" y="4"/>
                  </a:cubicBezTo>
                  <a:lnTo>
                    <a:pt x="3" y="6"/>
                  </a:lnTo>
                  <a:cubicBezTo>
                    <a:pt x="2" y="5"/>
                    <a:pt x="1" y="4"/>
                    <a:pt x="1" y="3"/>
                  </a:cubicBezTo>
                  <a:lnTo>
                    <a:pt x="2" y="2"/>
                  </a:lnTo>
                  <a:close/>
                  <a:moveTo>
                    <a:pt x="3" y="6"/>
                  </a:move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close/>
                  <a:moveTo>
                    <a:pt x="3" y="4"/>
                  </a:moveTo>
                  <a:cubicBezTo>
                    <a:pt x="4" y="5"/>
                    <a:pt x="5" y="5"/>
                    <a:pt x="5" y="5"/>
                  </a:cubicBezTo>
                  <a:lnTo>
                    <a:pt x="5" y="6"/>
                  </a:lnTo>
                  <a:cubicBezTo>
                    <a:pt x="4" y="6"/>
                    <a:pt x="4" y="6"/>
                    <a:pt x="3" y="6"/>
                  </a:cubicBezTo>
                  <a:lnTo>
                    <a:pt x="3" y="4"/>
                  </a:ln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lnTo>
                    <a:pt x="6" y="5"/>
                  </a:lnTo>
                  <a:cubicBezTo>
                    <a:pt x="6" y="5"/>
                    <a:pt x="6" y="6"/>
                    <a:pt x="5" y="6"/>
                  </a:cubicBezTo>
                  <a:lnTo>
                    <a:pt x="5" y="5"/>
                  </a:lnTo>
                  <a:close/>
                  <a:moveTo>
                    <a:pt x="5" y="5"/>
                  </a:moveTo>
                  <a:cubicBezTo>
                    <a:pt x="5" y="5"/>
                    <a:pt x="4" y="4"/>
                    <a:pt x="4" y="3"/>
                  </a:cubicBezTo>
                  <a:lnTo>
                    <a:pt x="5" y="2"/>
                  </a:lnTo>
                  <a:cubicBezTo>
                    <a:pt x="5" y="3"/>
                    <a:pt x="6" y="4"/>
                    <a:pt x="6" y="5"/>
                  </a:cubicBezTo>
                  <a:lnTo>
                    <a:pt x="5" y="5"/>
                  </a:lnTo>
                  <a:close/>
                  <a:moveTo>
                    <a:pt x="4" y="3"/>
                  </a:moveTo>
                  <a:cubicBezTo>
                    <a:pt x="3" y="3"/>
                    <a:pt x="3" y="2"/>
                    <a:pt x="3" y="2"/>
                  </a:cubicBezTo>
                  <a:lnTo>
                    <a:pt x="4" y="1"/>
                  </a:lnTo>
                  <a:cubicBezTo>
                    <a:pt x="4" y="1"/>
                    <a:pt x="5" y="2"/>
                    <a:pt x="5" y="2"/>
                  </a:cubicBezTo>
                  <a:lnTo>
                    <a:pt x="4" y="3"/>
                  </a:lnTo>
                  <a:close/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4" y="1"/>
                  </a:cubicBezTo>
                  <a:lnTo>
                    <a:pt x="3" y="2"/>
                  </a:lnTo>
                  <a:close/>
                  <a:moveTo>
                    <a:pt x="3" y="1"/>
                  </a:moveTo>
                  <a:lnTo>
                    <a:pt x="2" y="1"/>
                  </a:lnTo>
                  <a:lnTo>
                    <a:pt x="3" y="1"/>
                  </a:lnTo>
                  <a:close/>
                  <a:moveTo>
                    <a:pt x="2" y="1"/>
                  </a:moveTo>
                  <a:cubicBezTo>
                    <a:pt x="2" y="0"/>
                    <a:pt x="2" y="1"/>
                    <a:pt x="2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3" y="1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lnTo>
                    <a:pt x="2" y="1"/>
                  </a:lnTo>
                  <a:lnTo>
                    <a:pt x="3" y="0"/>
                  </a:ln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lnTo>
                    <a:pt x="2" y="0"/>
                  </a:lnTo>
                  <a:cubicBezTo>
                    <a:pt x="2" y="0"/>
                    <a:pt x="3" y="0"/>
                    <a:pt x="3" y="0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lnTo>
                    <a:pt x="1" y="0"/>
                  </a:lnTo>
                  <a:cubicBezTo>
                    <a:pt x="1" y="0"/>
                    <a:pt x="2" y="0"/>
                    <a:pt x="2" y="0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lnTo>
                    <a:pt x="1" y="3"/>
                  </a:lnTo>
                  <a:cubicBezTo>
                    <a:pt x="0" y="1"/>
                    <a:pt x="1" y="0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4" name="Freeform 343"/>
            <p:cNvSpPr>
              <a:spLocks/>
            </p:cNvSpPr>
            <p:nvPr/>
          </p:nvSpPr>
          <p:spPr bwMode="auto">
            <a:xfrm>
              <a:off x="4913" y="3088"/>
              <a:ext cx="67" cy="33"/>
            </a:xfrm>
            <a:custGeom>
              <a:avLst/>
              <a:gdLst>
                <a:gd name="T0" fmla="*/ 2147483647 w 8"/>
                <a:gd name="T1" fmla="*/ 2147483647 h 4"/>
                <a:gd name="T2" fmla="*/ 2147483647 w 8"/>
                <a:gd name="T3" fmla="*/ 2147483647 h 4"/>
                <a:gd name="T4" fmla="*/ 2147483647 w 8"/>
                <a:gd name="T5" fmla="*/ 0 h 4"/>
                <a:gd name="T6" fmla="*/ 2147483647 w 8"/>
                <a:gd name="T7" fmla="*/ 0 h 4"/>
                <a:gd name="T8" fmla="*/ 2147483647 w 8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2" y="2"/>
                  </a:moveTo>
                  <a:cubicBezTo>
                    <a:pt x="5" y="4"/>
                    <a:pt x="6" y="2"/>
                    <a:pt x="7" y="1"/>
                  </a:cubicBezTo>
                  <a:cubicBezTo>
                    <a:pt x="8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2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5" name="Freeform 344"/>
            <p:cNvSpPr>
              <a:spLocks noEditPoints="1"/>
            </p:cNvSpPr>
            <p:nvPr/>
          </p:nvSpPr>
          <p:spPr bwMode="auto">
            <a:xfrm>
              <a:off x="4913" y="3079"/>
              <a:ext cx="67" cy="42"/>
            </a:xfrm>
            <a:custGeom>
              <a:avLst/>
              <a:gdLst>
                <a:gd name="T0" fmla="*/ 2147483647 w 8"/>
                <a:gd name="T1" fmla="*/ 2147483647 h 5"/>
                <a:gd name="T2" fmla="*/ 2147483647 w 8"/>
                <a:gd name="T3" fmla="*/ 2147483647 h 5"/>
                <a:gd name="T4" fmla="*/ 2147483647 w 8"/>
                <a:gd name="T5" fmla="*/ 2147483647 h 5"/>
                <a:gd name="T6" fmla="*/ 2147483647 w 8"/>
                <a:gd name="T7" fmla="*/ 2147483647 h 5"/>
                <a:gd name="T8" fmla="*/ 2147483647 w 8"/>
                <a:gd name="T9" fmla="*/ 2147483647 h 5"/>
                <a:gd name="T10" fmla="*/ 2147483647 w 8"/>
                <a:gd name="T11" fmla="*/ 2147483647 h 5"/>
                <a:gd name="T12" fmla="*/ 2147483647 w 8"/>
                <a:gd name="T13" fmla="*/ 2147483647 h 5"/>
                <a:gd name="T14" fmla="*/ 2147483647 w 8"/>
                <a:gd name="T15" fmla="*/ 2147483647 h 5"/>
                <a:gd name="T16" fmla="*/ 2147483647 w 8"/>
                <a:gd name="T17" fmla="*/ 2147483647 h 5"/>
                <a:gd name="T18" fmla="*/ 2147483647 w 8"/>
                <a:gd name="T19" fmla="*/ 2147483647 h 5"/>
                <a:gd name="T20" fmla="*/ 2147483647 w 8"/>
                <a:gd name="T21" fmla="*/ 0 h 5"/>
                <a:gd name="T22" fmla="*/ 2147483647 w 8"/>
                <a:gd name="T23" fmla="*/ 2147483647 h 5"/>
                <a:gd name="T24" fmla="*/ 2147483647 w 8"/>
                <a:gd name="T25" fmla="*/ 2147483647 h 5"/>
                <a:gd name="T26" fmla="*/ 2147483647 w 8"/>
                <a:gd name="T27" fmla="*/ 2147483647 h 5"/>
                <a:gd name="T28" fmla="*/ 2147483647 w 8"/>
                <a:gd name="T29" fmla="*/ 2147483647 h 5"/>
                <a:gd name="T30" fmla="*/ 2147483647 w 8"/>
                <a:gd name="T31" fmla="*/ 0 h 5"/>
                <a:gd name="T32" fmla="*/ 2147483647 w 8"/>
                <a:gd name="T33" fmla="*/ 2147483647 h 5"/>
                <a:gd name="T34" fmla="*/ 2147483647 w 8"/>
                <a:gd name="T35" fmla="*/ 2147483647 h 5"/>
                <a:gd name="T36" fmla="*/ 2147483647 w 8"/>
                <a:gd name="T37" fmla="*/ 2147483647 h 5"/>
                <a:gd name="T38" fmla="*/ 2147483647 w 8"/>
                <a:gd name="T39" fmla="*/ 0 h 5"/>
                <a:gd name="T40" fmla="*/ 2147483647 w 8"/>
                <a:gd name="T41" fmla="*/ 2147483647 h 5"/>
                <a:gd name="T42" fmla="*/ 2147483647 w 8"/>
                <a:gd name="T43" fmla="*/ 2147483647 h 5"/>
                <a:gd name="T44" fmla="*/ 2147483647 w 8"/>
                <a:gd name="T45" fmla="*/ 2147483647 h 5"/>
                <a:gd name="T46" fmla="*/ 2147483647 w 8"/>
                <a:gd name="T47" fmla="*/ 0 h 5"/>
                <a:gd name="T48" fmla="*/ 2147483647 w 8"/>
                <a:gd name="T49" fmla="*/ 2147483647 h 5"/>
                <a:gd name="T50" fmla="*/ 2147483647 w 8"/>
                <a:gd name="T51" fmla="*/ 2147483647 h 5"/>
                <a:gd name="T52" fmla="*/ 2147483647 w 8"/>
                <a:gd name="T53" fmla="*/ 0 h 5"/>
                <a:gd name="T54" fmla="*/ 2147483647 w 8"/>
                <a:gd name="T55" fmla="*/ 2147483647 h 5"/>
                <a:gd name="T56" fmla="*/ 0 w 8"/>
                <a:gd name="T57" fmla="*/ 2147483647 h 5"/>
                <a:gd name="T58" fmla="*/ 2147483647 w 8"/>
                <a:gd name="T59" fmla="*/ 2147483647 h 5"/>
                <a:gd name="T60" fmla="*/ 2147483647 w 8"/>
                <a:gd name="T61" fmla="*/ 2147483647 h 5"/>
                <a:gd name="T62" fmla="*/ 2147483647 w 8"/>
                <a:gd name="T63" fmla="*/ 2147483647 h 5"/>
                <a:gd name="T64" fmla="*/ 2147483647 w 8"/>
                <a:gd name="T65" fmla="*/ 2147483647 h 5"/>
                <a:gd name="T66" fmla="*/ 0 w 8"/>
                <a:gd name="T67" fmla="*/ 2147483647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"/>
                <a:gd name="T103" fmla="*/ 0 h 5"/>
                <a:gd name="T104" fmla="*/ 8 w 8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" h="5">
                  <a:moveTo>
                    <a:pt x="3" y="3"/>
                  </a:moveTo>
                  <a:cubicBezTo>
                    <a:pt x="4" y="3"/>
                    <a:pt x="4" y="3"/>
                    <a:pt x="5" y="3"/>
                  </a:cubicBezTo>
                  <a:lnTo>
                    <a:pt x="6" y="4"/>
                  </a:lnTo>
                  <a:cubicBezTo>
                    <a:pt x="5" y="5"/>
                    <a:pt x="3" y="5"/>
                    <a:pt x="2" y="4"/>
                  </a:cubicBezTo>
                  <a:lnTo>
                    <a:pt x="3" y="3"/>
                  </a:lnTo>
                  <a:close/>
                  <a:moveTo>
                    <a:pt x="5" y="3"/>
                  </a:moveTo>
                  <a:cubicBezTo>
                    <a:pt x="6" y="3"/>
                    <a:pt x="6" y="2"/>
                    <a:pt x="6" y="2"/>
                  </a:cubicBezTo>
                  <a:lnTo>
                    <a:pt x="7" y="3"/>
                  </a:lnTo>
                  <a:cubicBezTo>
                    <a:pt x="7" y="3"/>
                    <a:pt x="6" y="4"/>
                    <a:pt x="6" y="4"/>
                  </a:cubicBezTo>
                  <a:lnTo>
                    <a:pt x="5" y="3"/>
                  </a:lnTo>
                  <a:close/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close/>
                  <a:moveTo>
                    <a:pt x="6" y="2"/>
                  </a:moveTo>
                  <a:cubicBezTo>
                    <a:pt x="6" y="2"/>
                    <a:pt x="7" y="2"/>
                    <a:pt x="6" y="2"/>
                  </a:cubicBezTo>
                  <a:lnTo>
                    <a:pt x="7" y="1"/>
                  </a:lnTo>
                  <a:cubicBezTo>
                    <a:pt x="8" y="1"/>
                    <a:pt x="8" y="2"/>
                    <a:pt x="7" y="3"/>
                  </a:cubicBezTo>
                  <a:lnTo>
                    <a:pt x="6" y="2"/>
                  </a:lnTo>
                  <a:close/>
                  <a:moveTo>
                    <a:pt x="6" y="2"/>
                  </a:moveTo>
                  <a:cubicBezTo>
                    <a:pt x="6" y="2"/>
                    <a:pt x="5" y="2"/>
                    <a:pt x="4" y="2"/>
                  </a:cubicBezTo>
                  <a:lnTo>
                    <a:pt x="4" y="0"/>
                  </a:lnTo>
                  <a:cubicBezTo>
                    <a:pt x="5" y="1"/>
                    <a:pt x="7" y="1"/>
                    <a:pt x="7" y="1"/>
                  </a:cubicBezTo>
                  <a:lnTo>
                    <a:pt x="6" y="2"/>
                  </a:lnTo>
                  <a:close/>
                  <a:moveTo>
                    <a:pt x="4" y="2"/>
                  </a:move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close/>
                  <a:moveTo>
                    <a:pt x="4" y="2"/>
                  </a:moveTo>
                  <a:cubicBezTo>
                    <a:pt x="4" y="2"/>
                    <a:pt x="3" y="2"/>
                    <a:pt x="3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4" y="0"/>
                  </a:cubicBezTo>
                  <a:lnTo>
                    <a:pt x="4" y="2"/>
                  </a:lnTo>
                  <a:close/>
                  <a:moveTo>
                    <a:pt x="3" y="1"/>
                  </a:moveTo>
                  <a:lnTo>
                    <a:pt x="3" y="1"/>
                  </a:lnTo>
                  <a:close/>
                  <a:moveTo>
                    <a:pt x="3" y="1"/>
                  </a:moveTo>
                  <a:cubicBezTo>
                    <a:pt x="2" y="1"/>
                    <a:pt x="2" y="1"/>
                    <a:pt x="2" y="1"/>
                  </a:cubicBezTo>
                  <a:lnTo>
                    <a:pt x="1" y="0"/>
                  </a:lnTo>
                  <a:cubicBezTo>
                    <a:pt x="1" y="0"/>
                    <a:pt x="2" y="0"/>
                    <a:pt x="3" y="0"/>
                  </a:cubicBezTo>
                  <a:lnTo>
                    <a:pt x="3" y="1"/>
                  </a:lnTo>
                  <a:close/>
                  <a:moveTo>
                    <a:pt x="2" y="1"/>
                  </a:moveTo>
                  <a:lnTo>
                    <a:pt x="2" y="2"/>
                  </a:lnTo>
                  <a:lnTo>
                    <a:pt x="1" y="1"/>
                  </a:lnTo>
                  <a:lnTo>
                    <a:pt x="2" y="1"/>
                  </a:lnTo>
                  <a:close/>
                  <a:moveTo>
                    <a:pt x="1" y="1"/>
                  </a:moveTo>
                  <a:cubicBezTo>
                    <a:pt x="1" y="1"/>
                    <a:pt x="2" y="1"/>
                    <a:pt x="2" y="1"/>
                  </a:cubicBezTo>
                  <a:lnTo>
                    <a:pt x="1" y="0"/>
                  </a:lnTo>
                  <a:cubicBezTo>
                    <a:pt x="2" y="0"/>
                    <a:pt x="2" y="0"/>
                    <a:pt x="2" y="0"/>
                  </a:cubicBezTo>
                  <a:lnTo>
                    <a:pt x="1" y="1"/>
                  </a:lnTo>
                  <a:close/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lnTo>
                    <a:pt x="1" y="1"/>
                  </a:lnTo>
                  <a:cubicBezTo>
                    <a:pt x="1" y="1"/>
                    <a:pt x="1" y="0"/>
                    <a:pt x="1" y="0"/>
                  </a:cubicBezTo>
                  <a:lnTo>
                    <a:pt x="2" y="1"/>
                  </a:ln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lnTo>
                    <a:pt x="0" y="2"/>
                  </a:lnTo>
                  <a:cubicBezTo>
                    <a:pt x="0" y="1"/>
                    <a:pt x="0" y="1"/>
                    <a:pt x="1" y="1"/>
                  </a:cubicBezTo>
                  <a:lnTo>
                    <a:pt x="2" y="2"/>
                  </a:lnTo>
                  <a:close/>
                  <a:moveTo>
                    <a:pt x="2" y="2"/>
                  </a:move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close/>
                  <a:moveTo>
                    <a:pt x="2" y="2"/>
                  </a:moveTo>
                  <a:cubicBezTo>
                    <a:pt x="2" y="2"/>
                    <a:pt x="2" y="2"/>
                    <a:pt x="3" y="3"/>
                  </a:cubicBezTo>
                  <a:lnTo>
                    <a:pt x="2" y="4"/>
                  </a:lnTo>
                  <a:cubicBezTo>
                    <a:pt x="1" y="3"/>
                    <a:pt x="0" y="2"/>
                    <a:pt x="0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6" name="Freeform 345"/>
            <p:cNvSpPr>
              <a:spLocks/>
            </p:cNvSpPr>
            <p:nvPr/>
          </p:nvSpPr>
          <p:spPr bwMode="auto">
            <a:xfrm>
              <a:off x="4913" y="3130"/>
              <a:ext cx="76" cy="50"/>
            </a:xfrm>
            <a:custGeom>
              <a:avLst/>
              <a:gdLst>
                <a:gd name="T0" fmla="*/ 2147483647 w 9"/>
                <a:gd name="T1" fmla="*/ 2147483647 h 6"/>
                <a:gd name="T2" fmla="*/ 2147483647 w 9"/>
                <a:gd name="T3" fmla="*/ 2147483647 h 6"/>
                <a:gd name="T4" fmla="*/ 2147483647 w 9"/>
                <a:gd name="T5" fmla="*/ 2147483647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6" y="2"/>
                  </a:moveTo>
                  <a:cubicBezTo>
                    <a:pt x="3" y="0"/>
                    <a:pt x="2" y="2"/>
                    <a:pt x="1" y="4"/>
                  </a:cubicBezTo>
                  <a:cubicBezTo>
                    <a:pt x="0" y="6"/>
                    <a:pt x="4" y="6"/>
                    <a:pt x="5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9" y="4"/>
                    <a:pt x="6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7" name="Freeform 346"/>
            <p:cNvSpPr>
              <a:spLocks noEditPoints="1"/>
            </p:cNvSpPr>
            <p:nvPr/>
          </p:nvSpPr>
          <p:spPr bwMode="auto">
            <a:xfrm>
              <a:off x="4913" y="3130"/>
              <a:ext cx="67" cy="58"/>
            </a:xfrm>
            <a:custGeom>
              <a:avLst/>
              <a:gdLst>
                <a:gd name="T0" fmla="*/ 2147483647 w 8"/>
                <a:gd name="T1" fmla="*/ 2147483647 h 7"/>
                <a:gd name="T2" fmla="*/ 2147483647 w 8"/>
                <a:gd name="T3" fmla="*/ 2147483647 h 7"/>
                <a:gd name="T4" fmla="*/ 2147483647 w 8"/>
                <a:gd name="T5" fmla="*/ 2147483647 h 7"/>
                <a:gd name="T6" fmla="*/ 2147483647 w 8"/>
                <a:gd name="T7" fmla="*/ 2147483647 h 7"/>
                <a:gd name="T8" fmla="*/ 2147483647 w 8"/>
                <a:gd name="T9" fmla="*/ 2147483647 h 7"/>
                <a:gd name="T10" fmla="*/ 2147483647 w 8"/>
                <a:gd name="T11" fmla="*/ 2147483647 h 7"/>
                <a:gd name="T12" fmla="*/ 2147483647 w 8"/>
                <a:gd name="T13" fmla="*/ 2147483647 h 7"/>
                <a:gd name="T14" fmla="*/ 2147483647 w 8"/>
                <a:gd name="T15" fmla="*/ 2147483647 h 7"/>
                <a:gd name="T16" fmla="*/ 2147483647 w 8"/>
                <a:gd name="T17" fmla="*/ 2147483647 h 7"/>
                <a:gd name="T18" fmla="*/ 2147483647 w 8"/>
                <a:gd name="T19" fmla="*/ 2147483647 h 7"/>
                <a:gd name="T20" fmla="*/ 2147483647 w 8"/>
                <a:gd name="T21" fmla="*/ 2147483647 h 7"/>
                <a:gd name="T22" fmla="*/ 2147483647 w 8"/>
                <a:gd name="T23" fmla="*/ 2147483647 h 7"/>
                <a:gd name="T24" fmla="*/ 2147483647 w 8"/>
                <a:gd name="T25" fmla="*/ 2147483647 h 7"/>
                <a:gd name="T26" fmla="*/ 2147483647 w 8"/>
                <a:gd name="T27" fmla="*/ 2147483647 h 7"/>
                <a:gd name="T28" fmla="*/ 2147483647 w 8"/>
                <a:gd name="T29" fmla="*/ 2147483647 h 7"/>
                <a:gd name="T30" fmla="*/ 2147483647 w 8"/>
                <a:gd name="T31" fmla="*/ 2147483647 h 7"/>
                <a:gd name="T32" fmla="*/ 2147483647 w 8"/>
                <a:gd name="T33" fmla="*/ 2147483647 h 7"/>
                <a:gd name="T34" fmla="*/ 2147483647 w 8"/>
                <a:gd name="T35" fmla="*/ 2147483647 h 7"/>
                <a:gd name="T36" fmla="*/ 2147483647 w 8"/>
                <a:gd name="T37" fmla="*/ 2147483647 h 7"/>
                <a:gd name="T38" fmla="*/ 2147483647 w 8"/>
                <a:gd name="T39" fmla="*/ 2147483647 h 7"/>
                <a:gd name="T40" fmla="*/ 2147483647 w 8"/>
                <a:gd name="T41" fmla="*/ 2147483647 h 7"/>
                <a:gd name="T42" fmla="*/ 2147483647 w 8"/>
                <a:gd name="T43" fmla="*/ 2147483647 h 7"/>
                <a:gd name="T44" fmla="*/ 2147483647 w 8"/>
                <a:gd name="T45" fmla="*/ 2147483647 h 7"/>
                <a:gd name="T46" fmla="*/ 2147483647 w 8"/>
                <a:gd name="T47" fmla="*/ 2147483647 h 7"/>
                <a:gd name="T48" fmla="*/ 2147483647 w 8"/>
                <a:gd name="T49" fmla="*/ 2147483647 h 7"/>
                <a:gd name="T50" fmla="*/ 2147483647 w 8"/>
                <a:gd name="T51" fmla="*/ 2147483647 h 7"/>
                <a:gd name="T52" fmla="*/ 2147483647 w 8"/>
                <a:gd name="T53" fmla="*/ 2147483647 h 7"/>
                <a:gd name="T54" fmla="*/ 2147483647 w 8"/>
                <a:gd name="T55" fmla="*/ 2147483647 h 7"/>
                <a:gd name="T56" fmla="*/ 2147483647 w 8"/>
                <a:gd name="T57" fmla="*/ 2147483647 h 7"/>
                <a:gd name="T58" fmla="*/ 2147483647 w 8"/>
                <a:gd name="T59" fmla="*/ 2147483647 h 7"/>
                <a:gd name="T60" fmla="*/ 2147483647 w 8"/>
                <a:gd name="T61" fmla="*/ 2147483647 h 7"/>
                <a:gd name="T62" fmla="*/ 2147483647 w 8"/>
                <a:gd name="T63" fmla="*/ 2147483647 h 7"/>
                <a:gd name="T64" fmla="*/ 2147483647 w 8"/>
                <a:gd name="T65" fmla="*/ 2147483647 h 7"/>
                <a:gd name="T66" fmla="*/ 2147483647 w 8"/>
                <a:gd name="T67" fmla="*/ 2147483647 h 7"/>
                <a:gd name="T68" fmla="*/ 2147483647 w 8"/>
                <a:gd name="T69" fmla="*/ 2147483647 h 7"/>
                <a:gd name="T70" fmla="*/ 2147483647 w 8"/>
                <a:gd name="T71" fmla="*/ 2147483647 h 7"/>
                <a:gd name="T72" fmla="*/ 2147483647 w 8"/>
                <a:gd name="T73" fmla="*/ 2147483647 h 7"/>
                <a:gd name="T74" fmla="*/ 2147483647 w 8"/>
                <a:gd name="T75" fmla="*/ 2147483647 h 7"/>
                <a:gd name="T76" fmla="*/ 2147483647 w 8"/>
                <a:gd name="T77" fmla="*/ 2147483647 h 7"/>
                <a:gd name="T78" fmla="*/ 2147483647 w 8"/>
                <a:gd name="T79" fmla="*/ 2147483647 h 7"/>
                <a:gd name="T80" fmla="*/ 2147483647 w 8"/>
                <a:gd name="T81" fmla="*/ 2147483647 h 7"/>
                <a:gd name="T82" fmla="*/ 2147483647 w 8"/>
                <a:gd name="T83" fmla="*/ 2147483647 h 7"/>
                <a:gd name="T84" fmla="*/ 2147483647 w 8"/>
                <a:gd name="T85" fmla="*/ 2147483647 h 7"/>
                <a:gd name="T86" fmla="*/ 2147483647 w 8"/>
                <a:gd name="T87" fmla="*/ 2147483647 h 7"/>
                <a:gd name="T88" fmla="*/ 2147483647 w 8"/>
                <a:gd name="T89" fmla="*/ 2147483647 h 7"/>
                <a:gd name="T90" fmla="*/ 2147483647 w 8"/>
                <a:gd name="T91" fmla="*/ 2147483647 h 7"/>
                <a:gd name="T92" fmla="*/ 2147483647 w 8"/>
                <a:gd name="T93" fmla="*/ 2147483647 h 7"/>
                <a:gd name="T94" fmla="*/ 2147483647 w 8"/>
                <a:gd name="T95" fmla="*/ 2147483647 h 7"/>
                <a:gd name="T96" fmla="*/ 2147483647 w 8"/>
                <a:gd name="T97" fmla="*/ 2147483647 h 7"/>
                <a:gd name="T98" fmla="*/ 2147483647 w 8"/>
                <a:gd name="T99" fmla="*/ 2147483647 h 7"/>
                <a:gd name="T100" fmla="*/ 2147483647 w 8"/>
                <a:gd name="T101" fmla="*/ 2147483647 h 7"/>
                <a:gd name="T102" fmla="*/ 2147483647 w 8"/>
                <a:gd name="T103" fmla="*/ 2147483647 h 7"/>
                <a:gd name="T104" fmla="*/ 2147483647 w 8"/>
                <a:gd name="T105" fmla="*/ 2147483647 h 7"/>
                <a:gd name="T106" fmla="*/ 2147483647 w 8"/>
                <a:gd name="T107" fmla="*/ 2147483647 h 7"/>
                <a:gd name="T108" fmla="*/ 2147483647 w 8"/>
                <a:gd name="T109" fmla="*/ 2147483647 h 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"/>
                <a:gd name="T166" fmla="*/ 0 h 7"/>
                <a:gd name="T167" fmla="*/ 8 w 8"/>
                <a:gd name="T168" fmla="*/ 7 h 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" h="7">
                  <a:moveTo>
                    <a:pt x="6" y="2"/>
                  </a:moveTo>
                  <a:cubicBezTo>
                    <a:pt x="5" y="2"/>
                    <a:pt x="4" y="2"/>
                    <a:pt x="3" y="2"/>
                  </a:cubicBezTo>
                  <a:lnTo>
                    <a:pt x="2" y="1"/>
                  </a:lnTo>
                  <a:cubicBezTo>
                    <a:pt x="3" y="0"/>
                    <a:pt x="5" y="0"/>
                    <a:pt x="6" y="1"/>
                  </a:cubicBezTo>
                  <a:lnTo>
                    <a:pt x="6" y="2"/>
                  </a:lnTo>
                  <a:close/>
                  <a:moveTo>
                    <a:pt x="3" y="2"/>
                  </a:moveTo>
                  <a:cubicBezTo>
                    <a:pt x="3" y="3"/>
                    <a:pt x="2" y="4"/>
                    <a:pt x="2" y="4"/>
                  </a:cubicBezTo>
                  <a:lnTo>
                    <a:pt x="1" y="4"/>
                  </a:lnTo>
                  <a:cubicBezTo>
                    <a:pt x="1" y="3"/>
                    <a:pt x="2" y="2"/>
                    <a:pt x="2" y="1"/>
                  </a:cubicBezTo>
                  <a:lnTo>
                    <a:pt x="3" y="2"/>
                  </a:lnTo>
                  <a:close/>
                  <a:moveTo>
                    <a:pt x="2" y="4"/>
                  </a:moveTo>
                  <a:cubicBezTo>
                    <a:pt x="2" y="5"/>
                    <a:pt x="2" y="5"/>
                    <a:pt x="2" y="5"/>
                  </a:cubicBezTo>
                  <a:lnTo>
                    <a:pt x="1" y="6"/>
                  </a:lnTo>
                  <a:cubicBezTo>
                    <a:pt x="1" y="6"/>
                    <a:pt x="0" y="5"/>
                    <a:pt x="1" y="4"/>
                  </a:cubicBezTo>
                  <a:lnTo>
                    <a:pt x="2" y="4"/>
                  </a:lnTo>
                  <a:close/>
                  <a:moveTo>
                    <a:pt x="2" y="5"/>
                  </a:moveTo>
                  <a:cubicBezTo>
                    <a:pt x="2" y="5"/>
                    <a:pt x="3" y="5"/>
                    <a:pt x="4" y="5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2" y="5"/>
                  </a:lnTo>
                  <a:close/>
                  <a:moveTo>
                    <a:pt x="4" y="5"/>
                  </a:moveTo>
                  <a:cubicBezTo>
                    <a:pt x="5" y="5"/>
                    <a:pt x="5" y="5"/>
                    <a:pt x="6" y="5"/>
                  </a:cubicBezTo>
                  <a:lnTo>
                    <a:pt x="5" y="7"/>
                  </a:lnTo>
                  <a:cubicBezTo>
                    <a:pt x="5" y="7"/>
                    <a:pt x="4" y="7"/>
                    <a:pt x="4" y="7"/>
                  </a:cubicBezTo>
                  <a:lnTo>
                    <a:pt x="4" y="5"/>
                  </a:lnTo>
                  <a:close/>
                  <a:moveTo>
                    <a:pt x="6" y="5"/>
                  </a:moveTo>
                  <a:cubicBezTo>
                    <a:pt x="6" y="6"/>
                    <a:pt x="6" y="6"/>
                    <a:pt x="6" y="6"/>
                  </a:cubicBezTo>
                  <a:lnTo>
                    <a:pt x="7" y="6"/>
                  </a:lnTo>
                  <a:cubicBezTo>
                    <a:pt x="7" y="6"/>
                    <a:pt x="7" y="7"/>
                    <a:pt x="5" y="7"/>
                  </a:cubicBezTo>
                  <a:lnTo>
                    <a:pt x="6" y="5"/>
                  </a:lnTo>
                  <a:close/>
                  <a:moveTo>
                    <a:pt x="6" y="6"/>
                  </a:moveTo>
                  <a:lnTo>
                    <a:pt x="7" y="5"/>
                  </a:lnTo>
                  <a:lnTo>
                    <a:pt x="7" y="6"/>
                  </a:lnTo>
                  <a:lnTo>
                    <a:pt x="6" y="6"/>
                  </a:lnTo>
                  <a:close/>
                  <a:moveTo>
                    <a:pt x="7" y="6"/>
                  </a:moveTo>
                  <a:cubicBezTo>
                    <a:pt x="7" y="6"/>
                    <a:pt x="7" y="5"/>
                    <a:pt x="7" y="5"/>
                  </a:cubicBezTo>
                  <a:lnTo>
                    <a:pt x="7" y="7"/>
                  </a:lnTo>
                  <a:cubicBezTo>
                    <a:pt x="7" y="7"/>
                    <a:pt x="6" y="7"/>
                    <a:pt x="6" y="6"/>
                  </a:cubicBezTo>
                  <a:lnTo>
                    <a:pt x="7" y="6"/>
                  </a:lnTo>
                  <a:close/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lnTo>
                    <a:pt x="8" y="6"/>
                  </a:lnTo>
                  <a:cubicBezTo>
                    <a:pt x="8" y="6"/>
                    <a:pt x="7" y="7"/>
                    <a:pt x="7" y="7"/>
                  </a:cubicBezTo>
                  <a:lnTo>
                    <a:pt x="7" y="5"/>
                  </a:lnTo>
                  <a:close/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lnTo>
                    <a:pt x="8" y="5"/>
                  </a:lnTo>
                  <a:cubicBezTo>
                    <a:pt x="8" y="5"/>
                    <a:pt x="8" y="6"/>
                    <a:pt x="8" y="6"/>
                  </a:cubicBezTo>
                  <a:lnTo>
                    <a:pt x="7" y="5"/>
                  </a:lnTo>
                  <a:close/>
                  <a:moveTo>
                    <a:pt x="7" y="5"/>
                  </a:moveTo>
                  <a:cubicBezTo>
                    <a:pt x="7" y="4"/>
                    <a:pt x="7" y="3"/>
                    <a:pt x="6" y="2"/>
                  </a:cubicBezTo>
                  <a:lnTo>
                    <a:pt x="6" y="1"/>
                  </a:lnTo>
                  <a:cubicBezTo>
                    <a:pt x="8" y="3"/>
                    <a:pt x="8" y="4"/>
                    <a:pt x="8" y="5"/>
                  </a:cubicBezTo>
                  <a:lnTo>
                    <a:pt x="7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8" name="Freeform 347"/>
            <p:cNvSpPr>
              <a:spLocks/>
            </p:cNvSpPr>
            <p:nvPr/>
          </p:nvSpPr>
          <p:spPr bwMode="auto">
            <a:xfrm>
              <a:off x="5056" y="2651"/>
              <a:ext cx="386" cy="135"/>
            </a:xfrm>
            <a:custGeom>
              <a:avLst/>
              <a:gdLst>
                <a:gd name="T0" fmla="*/ 0 w 46"/>
                <a:gd name="T1" fmla="*/ 0 h 16"/>
                <a:gd name="T2" fmla="*/ 2147483647 w 46"/>
                <a:gd name="T3" fmla="*/ 2147483647 h 16"/>
                <a:gd name="T4" fmla="*/ 2147483647 w 46"/>
                <a:gd name="T5" fmla="*/ 2147483647 h 16"/>
                <a:gd name="T6" fmla="*/ 2147483647 w 46"/>
                <a:gd name="T7" fmla="*/ 2147483647 h 16"/>
                <a:gd name="T8" fmla="*/ 2147483647 w 46"/>
                <a:gd name="T9" fmla="*/ 2147483647 h 16"/>
                <a:gd name="T10" fmla="*/ 2147483647 w 46"/>
                <a:gd name="T11" fmla="*/ 2147483647 h 16"/>
                <a:gd name="T12" fmla="*/ 2147483647 w 46"/>
                <a:gd name="T13" fmla="*/ 2147483647 h 16"/>
                <a:gd name="T14" fmla="*/ 2147483647 w 46"/>
                <a:gd name="T15" fmla="*/ 2147483647 h 16"/>
                <a:gd name="T16" fmla="*/ 2147483647 w 46"/>
                <a:gd name="T17" fmla="*/ 2147483647 h 16"/>
                <a:gd name="T18" fmla="*/ 0 w 46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16"/>
                <a:gd name="T32" fmla="*/ 46 w 46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16">
                  <a:moveTo>
                    <a:pt x="0" y="0"/>
                  </a:moveTo>
                  <a:lnTo>
                    <a:pt x="6" y="16"/>
                  </a:lnTo>
                  <a:lnTo>
                    <a:pt x="13" y="14"/>
                  </a:lnTo>
                  <a:lnTo>
                    <a:pt x="25" y="12"/>
                  </a:lnTo>
                  <a:lnTo>
                    <a:pt x="31" y="12"/>
                  </a:lnTo>
                  <a:lnTo>
                    <a:pt x="39" y="12"/>
                  </a:lnTo>
                  <a:lnTo>
                    <a:pt x="45" y="13"/>
                  </a:lnTo>
                  <a:lnTo>
                    <a:pt x="46" y="6"/>
                  </a:lnTo>
                  <a:lnTo>
                    <a:pt x="2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899" name="Freeform 348"/>
            <p:cNvSpPr>
              <a:spLocks noEditPoints="1"/>
            </p:cNvSpPr>
            <p:nvPr/>
          </p:nvSpPr>
          <p:spPr bwMode="auto">
            <a:xfrm>
              <a:off x="5047" y="2651"/>
              <a:ext cx="403" cy="143"/>
            </a:xfrm>
            <a:custGeom>
              <a:avLst/>
              <a:gdLst>
                <a:gd name="T0" fmla="*/ 2147483647 w 48"/>
                <a:gd name="T1" fmla="*/ 2147483647 h 17"/>
                <a:gd name="T2" fmla="*/ 0 w 48"/>
                <a:gd name="T3" fmla="*/ 2147483647 h 17"/>
                <a:gd name="T4" fmla="*/ 2147483647 w 48"/>
                <a:gd name="T5" fmla="*/ 2147483647 h 17"/>
                <a:gd name="T6" fmla="*/ 2147483647 w 48"/>
                <a:gd name="T7" fmla="*/ 2147483647 h 17"/>
                <a:gd name="T8" fmla="*/ 2147483647 w 48"/>
                <a:gd name="T9" fmla="*/ 2147483647 h 17"/>
                <a:gd name="T10" fmla="*/ 2147483647 w 48"/>
                <a:gd name="T11" fmla="*/ 2147483647 h 17"/>
                <a:gd name="T12" fmla="*/ 2147483647 w 48"/>
                <a:gd name="T13" fmla="*/ 2147483647 h 17"/>
                <a:gd name="T14" fmla="*/ 2147483647 w 48"/>
                <a:gd name="T15" fmla="*/ 2147483647 h 17"/>
                <a:gd name="T16" fmla="*/ 2147483647 w 48"/>
                <a:gd name="T17" fmla="*/ 2147483647 h 17"/>
                <a:gd name="T18" fmla="*/ 2147483647 w 48"/>
                <a:gd name="T19" fmla="*/ 2147483647 h 17"/>
                <a:gd name="T20" fmla="*/ 2147483647 w 48"/>
                <a:gd name="T21" fmla="*/ 2147483647 h 17"/>
                <a:gd name="T22" fmla="*/ 2147483647 w 48"/>
                <a:gd name="T23" fmla="*/ 2147483647 h 17"/>
                <a:gd name="T24" fmla="*/ 2147483647 w 48"/>
                <a:gd name="T25" fmla="*/ 2147483647 h 17"/>
                <a:gd name="T26" fmla="*/ 2147483647 w 48"/>
                <a:gd name="T27" fmla="*/ 2147483647 h 17"/>
                <a:gd name="T28" fmla="*/ 2147483647 w 48"/>
                <a:gd name="T29" fmla="*/ 2147483647 h 17"/>
                <a:gd name="T30" fmla="*/ 2147483647 w 48"/>
                <a:gd name="T31" fmla="*/ 2147483647 h 17"/>
                <a:gd name="T32" fmla="*/ 2147483647 w 48"/>
                <a:gd name="T33" fmla="*/ 2147483647 h 17"/>
                <a:gd name="T34" fmla="*/ 2147483647 w 48"/>
                <a:gd name="T35" fmla="*/ 2147483647 h 17"/>
                <a:gd name="T36" fmla="*/ 2147483647 w 48"/>
                <a:gd name="T37" fmla="*/ 2147483647 h 17"/>
                <a:gd name="T38" fmla="*/ 2147483647 w 48"/>
                <a:gd name="T39" fmla="*/ 2147483647 h 17"/>
                <a:gd name="T40" fmla="*/ 2147483647 w 48"/>
                <a:gd name="T41" fmla="*/ 2147483647 h 17"/>
                <a:gd name="T42" fmla="*/ 2147483647 w 48"/>
                <a:gd name="T43" fmla="*/ 2147483647 h 17"/>
                <a:gd name="T44" fmla="*/ 2147483647 w 48"/>
                <a:gd name="T45" fmla="*/ 2147483647 h 17"/>
                <a:gd name="T46" fmla="*/ 2147483647 w 48"/>
                <a:gd name="T47" fmla="*/ 2147483647 h 17"/>
                <a:gd name="T48" fmla="*/ 2147483647 w 48"/>
                <a:gd name="T49" fmla="*/ 2147483647 h 17"/>
                <a:gd name="T50" fmla="*/ 2147483647 w 48"/>
                <a:gd name="T51" fmla="*/ 2147483647 h 17"/>
                <a:gd name="T52" fmla="*/ 2147483647 w 48"/>
                <a:gd name="T53" fmla="*/ 2147483647 h 17"/>
                <a:gd name="T54" fmla="*/ 2147483647 w 48"/>
                <a:gd name="T55" fmla="*/ 2147483647 h 17"/>
                <a:gd name="T56" fmla="*/ 2147483647 w 48"/>
                <a:gd name="T57" fmla="*/ 2147483647 h 17"/>
                <a:gd name="T58" fmla="*/ 2147483647 w 48"/>
                <a:gd name="T59" fmla="*/ 2147483647 h 17"/>
                <a:gd name="T60" fmla="*/ 2147483647 w 48"/>
                <a:gd name="T61" fmla="*/ 2147483647 h 17"/>
                <a:gd name="T62" fmla="*/ 2147483647 w 48"/>
                <a:gd name="T63" fmla="*/ 2147483647 h 17"/>
                <a:gd name="T64" fmla="*/ 2147483647 w 48"/>
                <a:gd name="T65" fmla="*/ 2147483647 h 17"/>
                <a:gd name="T66" fmla="*/ 2147483647 w 48"/>
                <a:gd name="T67" fmla="*/ 2147483647 h 17"/>
                <a:gd name="T68" fmla="*/ 2147483647 w 48"/>
                <a:gd name="T69" fmla="*/ 2147483647 h 17"/>
                <a:gd name="T70" fmla="*/ 2147483647 w 48"/>
                <a:gd name="T71" fmla="*/ 2147483647 h 17"/>
                <a:gd name="T72" fmla="*/ 2147483647 w 48"/>
                <a:gd name="T73" fmla="*/ 2147483647 h 17"/>
                <a:gd name="T74" fmla="*/ 2147483647 w 48"/>
                <a:gd name="T75" fmla="*/ 2147483647 h 17"/>
                <a:gd name="T76" fmla="*/ 2147483647 w 48"/>
                <a:gd name="T77" fmla="*/ 0 h 17"/>
                <a:gd name="T78" fmla="*/ 2147483647 w 48"/>
                <a:gd name="T79" fmla="*/ 2147483647 h 17"/>
                <a:gd name="T80" fmla="*/ 0 w 48"/>
                <a:gd name="T81" fmla="*/ 0 h 17"/>
                <a:gd name="T82" fmla="*/ 2147483647 w 48"/>
                <a:gd name="T83" fmla="*/ 0 h 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"/>
                <a:gd name="T127" fmla="*/ 0 h 17"/>
                <a:gd name="T128" fmla="*/ 48 w 48"/>
                <a:gd name="T129" fmla="*/ 17 h 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" h="17">
                  <a:moveTo>
                    <a:pt x="2" y="0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0" y="1"/>
                  </a:lnTo>
                  <a:lnTo>
                    <a:pt x="2" y="0"/>
                  </a:lnTo>
                  <a:close/>
                  <a:moveTo>
                    <a:pt x="7" y="17"/>
                  </a:moveTo>
                  <a:lnTo>
                    <a:pt x="6" y="17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7"/>
                  </a:lnTo>
                  <a:close/>
                  <a:moveTo>
                    <a:pt x="6" y="16"/>
                  </a:moveTo>
                  <a:lnTo>
                    <a:pt x="14" y="14"/>
                  </a:lnTo>
                  <a:lnTo>
                    <a:pt x="14" y="15"/>
                  </a:lnTo>
                  <a:lnTo>
                    <a:pt x="7" y="17"/>
                  </a:lnTo>
                  <a:lnTo>
                    <a:pt x="6" y="16"/>
                  </a:lnTo>
                  <a:close/>
                  <a:moveTo>
                    <a:pt x="14" y="14"/>
                  </a:moveTo>
                  <a:lnTo>
                    <a:pt x="14" y="14"/>
                  </a:lnTo>
                  <a:close/>
                  <a:moveTo>
                    <a:pt x="14" y="14"/>
                  </a:moveTo>
                  <a:lnTo>
                    <a:pt x="26" y="11"/>
                  </a:lnTo>
                  <a:lnTo>
                    <a:pt x="26" y="12"/>
                  </a:lnTo>
                  <a:lnTo>
                    <a:pt x="14" y="15"/>
                  </a:lnTo>
                  <a:lnTo>
                    <a:pt x="14" y="14"/>
                  </a:lnTo>
                  <a:close/>
                  <a:moveTo>
                    <a:pt x="26" y="11"/>
                  </a:moveTo>
                  <a:lnTo>
                    <a:pt x="26" y="11"/>
                  </a:lnTo>
                  <a:lnTo>
                    <a:pt x="26" y="12"/>
                  </a:lnTo>
                  <a:lnTo>
                    <a:pt x="26" y="11"/>
                  </a:lnTo>
                  <a:close/>
                  <a:moveTo>
                    <a:pt x="26" y="11"/>
                  </a:moveTo>
                  <a:lnTo>
                    <a:pt x="32" y="11"/>
                  </a:lnTo>
                  <a:lnTo>
                    <a:pt x="32" y="12"/>
                  </a:lnTo>
                  <a:lnTo>
                    <a:pt x="26" y="12"/>
                  </a:lnTo>
                  <a:lnTo>
                    <a:pt x="26" y="11"/>
                  </a:lnTo>
                  <a:close/>
                  <a:moveTo>
                    <a:pt x="32" y="11"/>
                  </a:moveTo>
                  <a:lnTo>
                    <a:pt x="32" y="11"/>
                  </a:lnTo>
                  <a:lnTo>
                    <a:pt x="32" y="12"/>
                  </a:lnTo>
                  <a:lnTo>
                    <a:pt x="32" y="11"/>
                  </a:lnTo>
                  <a:close/>
                  <a:moveTo>
                    <a:pt x="32" y="11"/>
                  </a:moveTo>
                  <a:lnTo>
                    <a:pt x="40" y="11"/>
                  </a:lnTo>
                  <a:lnTo>
                    <a:pt x="40" y="13"/>
                  </a:lnTo>
                  <a:lnTo>
                    <a:pt x="32" y="12"/>
                  </a:lnTo>
                  <a:lnTo>
                    <a:pt x="32" y="1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lnTo>
                    <a:pt x="40" y="12"/>
                  </a:lnTo>
                  <a:lnTo>
                    <a:pt x="40" y="11"/>
                  </a:lnTo>
                  <a:close/>
                  <a:moveTo>
                    <a:pt x="40" y="11"/>
                  </a:moveTo>
                  <a:lnTo>
                    <a:pt x="46" y="13"/>
                  </a:lnTo>
                  <a:lnTo>
                    <a:pt x="46" y="14"/>
                  </a:lnTo>
                  <a:lnTo>
                    <a:pt x="40" y="13"/>
                  </a:lnTo>
                  <a:lnTo>
                    <a:pt x="40" y="11"/>
                  </a:lnTo>
                  <a:close/>
                  <a:moveTo>
                    <a:pt x="46" y="13"/>
                  </a:moveTo>
                  <a:lnTo>
                    <a:pt x="46" y="14"/>
                  </a:lnTo>
                  <a:lnTo>
                    <a:pt x="46" y="13"/>
                  </a:lnTo>
                  <a:close/>
                  <a:moveTo>
                    <a:pt x="45" y="13"/>
                  </a:moveTo>
                  <a:lnTo>
                    <a:pt x="46" y="6"/>
                  </a:lnTo>
                  <a:lnTo>
                    <a:pt x="47" y="6"/>
                  </a:lnTo>
                  <a:lnTo>
                    <a:pt x="46" y="13"/>
                  </a:lnTo>
                  <a:lnTo>
                    <a:pt x="45" y="13"/>
                  </a:lnTo>
                  <a:close/>
                  <a:moveTo>
                    <a:pt x="47" y="5"/>
                  </a:moveTo>
                  <a:lnTo>
                    <a:pt x="48" y="5"/>
                  </a:lnTo>
                  <a:lnTo>
                    <a:pt x="47" y="6"/>
                  </a:lnTo>
                  <a:lnTo>
                    <a:pt x="47" y="5"/>
                  </a:lnTo>
                  <a:close/>
                  <a:moveTo>
                    <a:pt x="47" y="6"/>
                  </a:moveTo>
                  <a:lnTo>
                    <a:pt x="22" y="3"/>
                  </a:lnTo>
                  <a:lnTo>
                    <a:pt x="22" y="2"/>
                  </a:lnTo>
                  <a:lnTo>
                    <a:pt x="47" y="5"/>
                  </a:lnTo>
                  <a:lnTo>
                    <a:pt x="47" y="6"/>
                  </a:lnTo>
                  <a:close/>
                  <a:moveTo>
                    <a:pt x="22" y="2"/>
                  </a:moveTo>
                  <a:lnTo>
                    <a:pt x="22" y="2"/>
                  </a:lnTo>
                  <a:lnTo>
                    <a:pt x="22" y="3"/>
                  </a:lnTo>
                  <a:lnTo>
                    <a:pt x="22" y="2"/>
                  </a:lnTo>
                  <a:close/>
                  <a:moveTo>
                    <a:pt x="22" y="3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2" y="2"/>
                  </a:lnTo>
                  <a:lnTo>
                    <a:pt x="22" y="3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00" name="Freeform 349"/>
            <p:cNvSpPr>
              <a:spLocks/>
            </p:cNvSpPr>
            <p:nvPr/>
          </p:nvSpPr>
          <p:spPr bwMode="auto">
            <a:xfrm>
              <a:off x="3646" y="2618"/>
              <a:ext cx="1502" cy="453"/>
            </a:xfrm>
            <a:custGeom>
              <a:avLst/>
              <a:gdLst>
                <a:gd name="T0" fmla="*/ 0 w 179"/>
                <a:gd name="T1" fmla="*/ 2147483647 h 54"/>
                <a:gd name="T2" fmla="*/ 2147483647 w 179"/>
                <a:gd name="T3" fmla="*/ 2147483647 h 54"/>
                <a:gd name="T4" fmla="*/ 2147483647 w 179"/>
                <a:gd name="T5" fmla="*/ 2147483647 h 54"/>
                <a:gd name="T6" fmla="*/ 2147483647 w 179"/>
                <a:gd name="T7" fmla="*/ 2147483647 h 54"/>
                <a:gd name="T8" fmla="*/ 2147483647 w 179"/>
                <a:gd name="T9" fmla="*/ 2147483647 h 54"/>
                <a:gd name="T10" fmla="*/ 2147483647 w 179"/>
                <a:gd name="T11" fmla="*/ 2147483647 h 54"/>
                <a:gd name="T12" fmla="*/ 2147483647 w 179"/>
                <a:gd name="T13" fmla="*/ 2147483647 h 54"/>
                <a:gd name="T14" fmla="*/ 2147483647 w 179"/>
                <a:gd name="T15" fmla="*/ 2147483647 h 54"/>
                <a:gd name="T16" fmla="*/ 2147483647 w 179"/>
                <a:gd name="T17" fmla="*/ 2147483647 h 54"/>
                <a:gd name="T18" fmla="*/ 2147483647 w 179"/>
                <a:gd name="T19" fmla="*/ 2147483647 h 54"/>
                <a:gd name="T20" fmla="*/ 2147483647 w 179"/>
                <a:gd name="T21" fmla="*/ 2147483647 h 54"/>
                <a:gd name="T22" fmla="*/ 2147483647 w 179"/>
                <a:gd name="T23" fmla="*/ 2147483647 h 54"/>
                <a:gd name="T24" fmla="*/ 2147483647 w 179"/>
                <a:gd name="T25" fmla="*/ 2147483647 h 54"/>
                <a:gd name="T26" fmla="*/ 2147483647 w 179"/>
                <a:gd name="T27" fmla="*/ 2147483647 h 54"/>
                <a:gd name="T28" fmla="*/ 2147483647 w 179"/>
                <a:gd name="T29" fmla="*/ 2147483647 h 54"/>
                <a:gd name="T30" fmla="*/ 2147483647 w 179"/>
                <a:gd name="T31" fmla="*/ 2147483647 h 54"/>
                <a:gd name="T32" fmla="*/ 2147483647 w 179"/>
                <a:gd name="T33" fmla="*/ 2147483647 h 54"/>
                <a:gd name="T34" fmla="*/ 2147483647 w 179"/>
                <a:gd name="T35" fmla="*/ 2147483647 h 54"/>
                <a:gd name="T36" fmla="*/ 2147483647 w 179"/>
                <a:gd name="T37" fmla="*/ 2147483647 h 54"/>
                <a:gd name="T38" fmla="*/ 2147483647 w 179"/>
                <a:gd name="T39" fmla="*/ 2147483647 h 54"/>
                <a:gd name="T40" fmla="*/ 2147483647 w 179"/>
                <a:gd name="T41" fmla="*/ 2147483647 h 54"/>
                <a:gd name="T42" fmla="*/ 2147483647 w 179"/>
                <a:gd name="T43" fmla="*/ 2147483647 h 54"/>
                <a:gd name="T44" fmla="*/ 2147483647 w 179"/>
                <a:gd name="T45" fmla="*/ 2147483647 h 54"/>
                <a:gd name="T46" fmla="*/ 2147483647 w 179"/>
                <a:gd name="T47" fmla="*/ 2147483647 h 54"/>
                <a:gd name="T48" fmla="*/ 2147483647 w 179"/>
                <a:gd name="T49" fmla="*/ 2147483647 h 54"/>
                <a:gd name="T50" fmla="*/ 2147483647 w 179"/>
                <a:gd name="T51" fmla="*/ 2147483647 h 54"/>
                <a:gd name="T52" fmla="*/ 2147483647 w 179"/>
                <a:gd name="T53" fmla="*/ 2147483647 h 54"/>
                <a:gd name="T54" fmla="*/ 2147483647 w 179"/>
                <a:gd name="T55" fmla="*/ 2147483647 h 54"/>
                <a:gd name="T56" fmla="*/ 0 w 179"/>
                <a:gd name="T57" fmla="*/ 2147483647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9"/>
                <a:gd name="T88" fmla="*/ 0 h 54"/>
                <a:gd name="T89" fmla="*/ 179 w 179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9" h="54">
                  <a:moveTo>
                    <a:pt x="0" y="10"/>
                  </a:moveTo>
                  <a:lnTo>
                    <a:pt x="3" y="27"/>
                  </a:lnTo>
                  <a:lnTo>
                    <a:pt x="18" y="22"/>
                  </a:lnTo>
                  <a:cubicBezTo>
                    <a:pt x="18" y="22"/>
                    <a:pt x="51" y="9"/>
                    <a:pt x="54" y="8"/>
                  </a:cubicBezTo>
                  <a:cubicBezTo>
                    <a:pt x="58" y="8"/>
                    <a:pt x="79" y="9"/>
                    <a:pt x="77" y="7"/>
                  </a:cubicBezTo>
                  <a:cubicBezTo>
                    <a:pt x="75" y="5"/>
                    <a:pt x="81" y="10"/>
                    <a:pt x="87" y="13"/>
                  </a:cubicBezTo>
                  <a:cubicBezTo>
                    <a:pt x="92" y="16"/>
                    <a:pt x="112" y="12"/>
                    <a:pt x="113" y="11"/>
                  </a:cubicBezTo>
                  <a:cubicBezTo>
                    <a:pt x="115" y="10"/>
                    <a:pt x="125" y="9"/>
                    <a:pt x="128" y="10"/>
                  </a:cubicBezTo>
                  <a:lnTo>
                    <a:pt x="138" y="8"/>
                  </a:lnTo>
                  <a:lnTo>
                    <a:pt x="143" y="11"/>
                  </a:lnTo>
                  <a:lnTo>
                    <a:pt x="149" y="11"/>
                  </a:lnTo>
                  <a:lnTo>
                    <a:pt x="156" y="9"/>
                  </a:lnTo>
                  <a:lnTo>
                    <a:pt x="164" y="7"/>
                  </a:lnTo>
                  <a:lnTo>
                    <a:pt x="169" y="12"/>
                  </a:lnTo>
                  <a:lnTo>
                    <a:pt x="169" y="23"/>
                  </a:lnTo>
                  <a:lnTo>
                    <a:pt x="167" y="34"/>
                  </a:lnTo>
                  <a:lnTo>
                    <a:pt x="159" y="45"/>
                  </a:lnTo>
                  <a:lnTo>
                    <a:pt x="158" y="50"/>
                  </a:lnTo>
                  <a:lnTo>
                    <a:pt x="159" y="54"/>
                  </a:lnTo>
                  <a:lnTo>
                    <a:pt x="163" y="53"/>
                  </a:lnTo>
                  <a:lnTo>
                    <a:pt x="167" y="48"/>
                  </a:lnTo>
                  <a:lnTo>
                    <a:pt x="171" y="42"/>
                  </a:lnTo>
                  <a:lnTo>
                    <a:pt x="175" y="34"/>
                  </a:lnTo>
                  <a:lnTo>
                    <a:pt x="175" y="23"/>
                  </a:lnTo>
                  <a:cubicBezTo>
                    <a:pt x="175" y="23"/>
                    <a:pt x="178" y="20"/>
                    <a:pt x="177" y="18"/>
                  </a:cubicBezTo>
                  <a:cubicBezTo>
                    <a:pt x="176" y="17"/>
                    <a:pt x="179" y="4"/>
                    <a:pt x="163" y="4"/>
                  </a:cubicBezTo>
                  <a:cubicBezTo>
                    <a:pt x="149" y="3"/>
                    <a:pt x="121" y="4"/>
                    <a:pt x="116" y="3"/>
                  </a:cubicBezTo>
                  <a:cubicBezTo>
                    <a:pt x="113" y="1"/>
                    <a:pt x="94" y="3"/>
                    <a:pt x="86" y="3"/>
                  </a:cubicBezTo>
                  <a:cubicBezTo>
                    <a:pt x="54" y="0"/>
                    <a:pt x="0" y="8"/>
                    <a:pt x="0" y="10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01" name="Freeform 350"/>
            <p:cNvSpPr>
              <a:spLocks noEditPoints="1"/>
            </p:cNvSpPr>
            <p:nvPr/>
          </p:nvSpPr>
          <p:spPr bwMode="auto">
            <a:xfrm>
              <a:off x="3637" y="2626"/>
              <a:ext cx="1511" cy="453"/>
            </a:xfrm>
            <a:custGeom>
              <a:avLst/>
              <a:gdLst>
                <a:gd name="T0" fmla="*/ 2147483647 w 180"/>
                <a:gd name="T1" fmla="*/ 2147483647 h 54"/>
                <a:gd name="T2" fmla="*/ 2147483647 w 180"/>
                <a:gd name="T3" fmla="*/ 2147483647 h 54"/>
                <a:gd name="T4" fmla="*/ 2147483647 w 180"/>
                <a:gd name="T5" fmla="*/ 2147483647 h 54"/>
                <a:gd name="T6" fmla="*/ 2147483647 w 180"/>
                <a:gd name="T7" fmla="*/ 2147483647 h 54"/>
                <a:gd name="T8" fmla="*/ 2147483647 w 180"/>
                <a:gd name="T9" fmla="*/ 2147483647 h 54"/>
                <a:gd name="T10" fmla="*/ 2147483647 w 180"/>
                <a:gd name="T11" fmla="*/ 2147483647 h 54"/>
                <a:gd name="T12" fmla="*/ 2147483647 w 180"/>
                <a:gd name="T13" fmla="*/ 2147483647 h 54"/>
                <a:gd name="T14" fmla="*/ 2147483647 w 180"/>
                <a:gd name="T15" fmla="*/ 2147483647 h 54"/>
                <a:gd name="T16" fmla="*/ 2147483647 w 180"/>
                <a:gd name="T17" fmla="*/ 2147483647 h 54"/>
                <a:gd name="T18" fmla="*/ 2147483647 w 180"/>
                <a:gd name="T19" fmla="*/ 2147483647 h 54"/>
                <a:gd name="T20" fmla="*/ 2147483647 w 180"/>
                <a:gd name="T21" fmla="*/ 2147483647 h 54"/>
                <a:gd name="T22" fmla="*/ 2147483647 w 180"/>
                <a:gd name="T23" fmla="*/ 2147483647 h 54"/>
                <a:gd name="T24" fmla="*/ 2147483647 w 180"/>
                <a:gd name="T25" fmla="*/ 2147483647 h 54"/>
                <a:gd name="T26" fmla="*/ 2147483647 w 180"/>
                <a:gd name="T27" fmla="*/ 2147483647 h 54"/>
                <a:gd name="T28" fmla="*/ 2147483647 w 180"/>
                <a:gd name="T29" fmla="*/ 2147483647 h 54"/>
                <a:gd name="T30" fmla="*/ 2147483647 w 180"/>
                <a:gd name="T31" fmla="*/ 2147483647 h 54"/>
                <a:gd name="T32" fmla="*/ 2147483647 w 180"/>
                <a:gd name="T33" fmla="*/ 2147483647 h 54"/>
                <a:gd name="T34" fmla="*/ 2147483647 w 180"/>
                <a:gd name="T35" fmla="*/ 2147483647 h 54"/>
                <a:gd name="T36" fmla="*/ 2147483647 w 180"/>
                <a:gd name="T37" fmla="*/ 2147483647 h 54"/>
                <a:gd name="T38" fmla="*/ 2147483647 w 180"/>
                <a:gd name="T39" fmla="*/ 2147483647 h 54"/>
                <a:gd name="T40" fmla="*/ 2147483647 w 180"/>
                <a:gd name="T41" fmla="*/ 2147483647 h 54"/>
                <a:gd name="T42" fmla="*/ 2147483647 w 180"/>
                <a:gd name="T43" fmla="*/ 2147483647 h 54"/>
                <a:gd name="T44" fmla="*/ 2147483647 w 180"/>
                <a:gd name="T45" fmla="*/ 2147483647 h 54"/>
                <a:gd name="T46" fmla="*/ 2147483647 w 180"/>
                <a:gd name="T47" fmla="*/ 2147483647 h 54"/>
                <a:gd name="T48" fmla="*/ 2147483647 w 180"/>
                <a:gd name="T49" fmla="*/ 2147483647 h 54"/>
                <a:gd name="T50" fmla="*/ 2147483647 w 180"/>
                <a:gd name="T51" fmla="*/ 2147483647 h 54"/>
                <a:gd name="T52" fmla="*/ 2147483647 w 180"/>
                <a:gd name="T53" fmla="*/ 2147483647 h 54"/>
                <a:gd name="T54" fmla="*/ 2147483647 w 180"/>
                <a:gd name="T55" fmla="*/ 2147483647 h 54"/>
                <a:gd name="T56" fmla="*/ 2147483647 w 180"/>
                <a:gd name="T57" fmla="*/ 2147483647 h 54"/>
                <a:gd name="T58" fmla="*/ 2147483647 w 180"/>
                <a:gd name="T59" fmla="*/ 2147483647 h 54"/>
                <a:gd name="T60" fmla="*/ 2147483647 w 180"/>
                <a:gd name="T61" fmla="*/ 2147483647 h 54"/>
                <a:gd name="T62" fmla="*/ 2147483647 w 180"/>
                <a:gd name="T63" fmla="*/ 2147483647 h 54"/>
                <a:gd name="T64" fmla="*/ 2147483647 w 180"/>
                <a:gd name="T65" fmla="*/ 2147483647 h 54"/>
                <a:gd name="T66" fmla="*/ 2147483647 w 180"/>
                <a:gd name="T67" fmla="*/ 2147483647 h 54"/>
                <a:gd name="T68" fmla="*/ 2147483647 w 180"/>
                <a:gd name="T69" fmla="*/ 2147483647 h 54"/>
                <a:gd name="T70" fmla="*/ 2147483647 w 180"/>
                <a:gd name="T71" fmla="*/ 2147483647 h 54"/>
                <a:gd name="T72" fmla="*/ 2147483647 w 180"/>
                <a:gd name="T73" fmla="*/ 2147483647 h 54"/>
                <a:gd name="T74" fmla="*/ 2147483647 w 180"/>
                <a:gd name="T75" fmla="*/ 2147483647 h 54"/>
                <a:gd name="T76" fmla="*/ 2147483647 w 180"/>
                <a:gd name="T77" fmla="*/ 2147483647 h 54"/>
                <a:gd name="T78" fmla="*/ 2147483647 w 180"/>
                <a:gd name="T79" fmla="*/ 2147483647 h 54"/>
                <a:gd name="T80" fmla="*/ 2147483647 w 180"/>
                <a:gd name="T81" fmla="*/ 2147483647 h 54"/>
                <a:gd name="T82" fmla="*/ 2147483647 w 180"/>
                <a:gd name="T83" fmla="*/ 2147483647 h 54"/>
                <a:gd name="T84" fmla="*/ 2147483647 w 180"/>
                <a:gd name="T85" fmla="*/ 2147483647 h 54"/>
                <a:gd name="T86" fmla="*/ 2147483647 w 180"/>
                <a:gd name="T87" fmla="*/ 2147483647 h 54"/>
                <a:gd name="T88" fmla="*/ 2147483647 w 180"/>
                <a:gd name="T89" fmla="*/ 2147483647 h 54"/>
                <a:gd name="T90" fmla="*/ 2147483647 w 180"/>
                <a:gd name="T91" fmla="*/ 2147483647 h 54"/>
                <a:gd name="T92" fmla="*/ 2147483647 w 180"/>
                <a:gd name="T93" fmla="*/ 2147483647 h 54"/>
                <a:gd name="T94" fmla="*/ 2147483647 w 180"/>
                <a:gd name="T95" fmla="*/ 2147483647 h 54"/>
                <a:gd name="T96" fmla="*/ 2147483647 w 180"/>
                <a:gd name="T97" fmla="*/ 2147483647 h 54"/>
                <a:gd name="T98" fmla="*/ 2147483647 w 180"/>
                <a:gd name="T99" fmla="*/ 2147483647 h 54"/>
                <a:gd name="T100" fmla="*/ 2147483647 w 180"/>
                <a:gd name="T101" fmla="*/ 2147483647 h 54"/>
                <a:gd name="T102" fmla="*/ 2147483647 w 180"/>
                <a:gd name="T103" fmla="*/ 2147483647 h 54"/>
                <a:gd name="T104" fmla="*/ 2147483647 w 180"/>
                <a:gd name="T105" fmla="*/ 2147483647 h 54"/>
                <a:gd name="T106" fmla="*/ 2147483647 w 180"/>
                <a:gd name="T107" fmla="*/ 2147483647 h 54"/>
                <a:gd name="T108" fmla="*/ 2147483647 w 180"/>
                <a:gd name="T109" fmla="*/ 2147483647 h 54"/>
                <a:gd name="T110" fmla="*/ 2147483647 w 180"/>
                <a:gd name="T111" fmla="*/ 2147483647 h 54"/>
                <a:gd name="T112" fmla="*/ 0 w 180"/>
                <a:gd name="T113" fmla="*/ 2147483647 h 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0"/>
                <a:gd name="T172" fmla="*/ 0 h 54"/>
                <a:gd name="T173" fmla="*/ 180 w 180"/>
                <a:gd name="T174" fmla="*/ 54 h 5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0" h="54">
                  <a:moveTo>
                    <a:pt x="1" y="8"/>
                  </a:moveTo>
                  <a:lnTo>
                    <a:pt x="5" y="26"/>
                  </a:lnTo>
                  <a:lnTo>
                    <a:pt x="3" y="26"/>
                  </a:lnTo>
                  <a:lnTo>
                    <a:pt x="0" y="9"/>
                  </a:lnTo>
                  <a:lnTo>
                    <a:pt x="1" y="8"/>
                  </a:lnTo>
                  <a:close/>
                  <a:moveTo>
                    <a:pt x="4" y="26"/>
                  </a:moveTo>
                  <a:lnTo>
                    <a:pt x="4" y="27"/>
                  </a:lnTo>
                  <a:lnTo>
                    <a:pt x="3" y="26"/>
                  </a:lnTo>
                  <a:lnTo>
                    <a:pt x="4" y="26"/>
                  </a:lnTo>
                  <a:close/>
                  <a:moveTo>
                    <a:pt x="4" y="25"/>
                  </a:moveTo>
                  <a:lnTo>
                    <a:pt x="19" y="21"/>
                  </a:lnTo>
                  <a:lnTo>
                    <a:pt x="20" y="22"/>
                  </a:lnTo>
                  <a:lnTo>
                    <a:pt x="4" y="26"/>
                  </a:lnTo>
                  <a:lnTo>
                    <a:pt x="4" y="25"/>
                  </a:lnTo>
                  <a:close/>
                  <a:moveTo>
                    <a:pt x="20" y="22"/>
                  </a:moveTo>
                  <a:lnTo>
                    <a:pt x="20" y="22"/>
                  </a:lnTo>
                  <a:lnTo>
                    <a:pt x="19" y="21"/>
                  </a:lnTo>
                  <a:lnTo>
                    <a:pt x="20" y="22"/>
                  </a:lnTo>
                  <a:close/>
                  <a:moveTo>
                    <a:pt x="19" y="21"/>
                  </a:moveTo>
                  <a:cubicBezTo>
                    <a:pt x="19" y="21"/>
                    <a:pt x="51" y="7"/>
                    <a:pt x="55" y="7"/>
                  </a:cubicBezTo>
                  <a:lnTo>
                    <a:pt x="55" y="8"/>
                  </a:lnTo>
                  <a:cubicBezTo>
                    <a:pt x="52" y="9"/>
                    <a:pt x="20" y="22"/>
                    <a:pt x="20" y="22"/>
                  </a:cubicBezTo>
                  <a:lnTo>
                    <a:pt x="19" y="21"/>
                  </a:lnTo>
                  <a:close/>
                  <a:moveTo>
                    <a:pt x="55" y="7"/>
                  </a:moveTo>
                  <a:cubicBezTo>
                    <a:pt x="57" y="6"/>
                    <a:pt x="61" y="6"/>
                    <a:pt x="65" y="7"/>
                  </a:cubicBezTo>
                  <a:lnTo>
                    <a:pt x="65" y="8"/>
                  </a:lnTo>
                  <a:cubicBezTo>
                    <a:pt x="61" y="8"/>
                    <a:pt x="57" y="8"/>
                    <a:pt x="55" y="8"/>
                  </a:cubicBezTo>
                  <a:lnTo>
                    <a:pt x="55" y="7"/>
                  </a:lnTo>
                  <a:close/>
                  <a:moveTo>
                    <a:pt x="65" y="7"/>
                  </a:moveTo>
                  <a:cubicBezTo>
                    <a:pt x="71" y="7"/>
                    <a:pt x="77" y="7"/>
                    <a:pt x="77" y="6"/>
                  </a:cubicBezTo>
                  <a:lnTo>
                    <a:pt x="78" y="7"/>
                  </a:lnTo>
                  <a:cubicBezTo>
                    <a:pt x="78" y="8"/>
                    <a:pt x="71" y="8"/>
                    <a:pt x="65" y="8"/>
                  </a:cubicBezTo>
                  <a:lnTo>
                    <a:pt x="65" y="7"/>
                  </a:lnTo>
                  <a:close/>
                  <a:moveTo>
                    <a:pt x="77" y="6"/>
                  </a:moveTo>
                  <a:cubicBezTo>
                    <a:pt x="78" y="6"/>
                    <a:pt x="78" y="7"/>
                    <a:pt x="77" y="7"/>
                  </a:cubicBezTo>
                  <a:lnTo>
                    <a:pt x="78" y="6"/>
                  </a:lnTo>
                  <a:cubicBezTo>
                    <a:pt x="79" y="6"/>
                    <a:pt x="79" y="7"/>
                    <a:pt x="78" y="7"/>
                  </a:cubicBezTo>
                  <a:lnTo>
                    <a:pt x="77" y="6"/>
                  </a:lnTo>
                  <a:close/>
                  <a:moveTo>
                    <a:pt x="77" y="7"/>
                  </a:moveTo>
                  <a:cubicBezTo>
                    <a:pt x="77" y="6"/>
                    <a:pt x="77" y="6"/>
                    <a:pt x="77" y="5"/>
                  </a:cubicBezTo>
                  <a:lnTo>
                    <a:pt x="78" y="6"/>
                  </a:lnTo>
                  <a:cubicBezTo>
                    <a:pt x="78" y="7"/>
                    <a:pt x="78" y="6"/>
                    <a:pt x="78" y="6"/>
                  </a:cubicBezTo>
                  <a:lnTo>
                    <a:pt x="77" y="7"/>
                  </a:lnTo>
                  <a:close/>
                  <a:moveTo>
                    <a:pt x="77" y="5"/>
                  </a:moveTo>
                  <a:cubicBezTo>
                    <a:pt x="77" y="5"/>
                    <a:pt x="79" y="6"/>
                    <a:pt x="82" y="7"/>
                  </a:cubicBezTo>
                  <a:lnTo>
                    <a:pt x="81" y="9"/>
                  </a:lnTo>
                  <a:cubicBezTo>
                    <a:pt x="79" y="7"/>
                    <a:pt x="78" y="6"/>
                    <a:pt x="78" y="6"/>
                  </a:cubicBezTo>
                  <a:lnTo>
                    <a:pt x="77" y="5"/>
                  </a:lnTo>
                  <a:close/>
                  <a:moveTo>
                    <a:pt x="82" y="7"/>
                  </a:moveTo>
                  <a:cubicBezTo>
                    <a:pt x="84" y="9"/>
                    <a:pt x="86" y="10"/>
                    <a:pt x="88" y="11"/>
                  </a:cubicBezTo>
                  <a:lnTo>
                    <a:pt x="88" y="12"/>
                  </a:lnTo>
                  <a:cubicBezTo>
                    <a:pt x="85" y="11"/>
                    <a:pt x="83" y="10"/>
                    <a:pt x="81" y="9"/>
                  </a:cubicBezTo>
                  <a:lnTo>
                    <a:pt x="82" y="7"/>
                  </a:lnTo>
                  <a:close/>
                  <a:moveTo>
                    <a:pt x="88" y="11"/>
                  </a:moveTo>
                  <a:cubicBezTo>
                    <a:pt x="90" y="12"/>
                    <a:pt x="94" y="12"/>
                    <a:pt x="99" y="12"/>
                  </a:cubicBezTo>
                  <a:lnTo>
                    <a:pt x="99" y="14"/>
                  </a:lnTo>
                  <a:cubicBezTo>
                    <a:pt x="94" y="14"/>
                    <a:pt x="90" y="14"/>
                    <a:pt x="88" y="12"/>
                  </a:cubicBezTo>
                  <a:lnTo>
                    <a:pt x="88" y="11"/>
                  </a:lnTo>
                  <a:close/>
                  <a:moveTo>
                    <a:pt x="99" y="12"/>
                  </a:moveTo>
                  <a:cubicBezTo>
                    <a:pt x="106" y="12"/>
                    <a:pt x="113" y="10"/>
                    <a:pt x="114" y="10"/>
                  </a:cubicBezTo>
                  <a:lnTo>
                    <a:pt x="115" y="11"/>
                  </a:lnTo>
                  <a:cubicBezTo>
                    <a:pt x="114" y="11"/>
                    <a:pt x="106" y="13"/>
                    <a:pt x="99" y="14"/>
                  </a:cubicBezTo>
                  <a:lnTo>
                    <a:pt x="99" y="12"/>
                  </a:lnTo>
                  <a:close/>
                  <a:moveTo>
                    <a:pt x="114" y="10"/>
                  </a:moveTo>
                  <a:lnTo>
                    <a:pt x="114" y="10"/>
                  </a:lnTo>
                  <a:close/>
                  <a:moveTo>
                    <a:pt x="114" y="10"/>
                  </a:moveTo>
                  <a:cubicBezTo>
                    <a:pt x="115" y="9"/>
                    <a:pt x="118" y="8"/>
                    <a:pt x="121" y="8"/>
                  </a:cubicBezTo>
                  <a:lnTo>
                    <a:pt x="121" y="9"/>
                  </a:lnTo>
                  <a:cubicBezTo>
                    <a:pt x="118" y="10"/>
                    <a:pt x="116" y="10"/>
                    <a:pt x="115" y="11"/>
                  </a:cubicBezTo>
                  <a:lnTo>
                    <a:pt x="114" y="10"/>
                  </a:lnTo>
                  <a:close/>
                  <a:moveTo>
                    <a:pt x="121" y="8"/>
                  </a:moveTo>
                  <a:cubicBezTo>
                    <a:pt x="124" y="8"/>
                    <a:pt x="127" y="8"/>
                    <a:pt x="129" y="8"/>
                  </a:cubicBezTo>
                  <a:lnTo>
                    <a:pt x="128" y="9"/>
                  </a:lnTo>
                  <a:cubicBezTo>
                    <a:pt x="127" y="9"/>
                    <a:pt x="124" y="9"/>
                    <a:pt x="121" y="9"/>
                  </a:cubicBezTo>
                  <a:lnTo>
                    <a:pt x="121" y="8"/>
                  </a:lnTo>
                  <a:close/>
                  <a:moveTo>
                    <a:pt x="129" y="9"/>
                  </a:moveTo>
                  <a:lnTo>
                    <a:pt x="129" y="9"/>
                  </a:lnTo>
                  <a:lnTo>
                    <a:pt x="128" y="9"/>
                  </a:lnTo>
                  <a:lnTo>
                    <a:pt x="129" y="9"/>
                  </a:lnTo>
                  <a:close/>
                  <a:moveTo>
                    <a:pt x="128" y="8"/>
                  </a:moveTo>
                  <a:lnTo>
                    <a:pt x="139" y="7"/>
                  </a:lnTo>
                  <a:lnTo>
                    <a:pt x="139" y="8"/>
                  </a:lnTo>
                  <a:lnTo>
                    <a:pt x="129" y="9"/>
                  </a:lnTo>
                  <a:lnTo>
                    <a:pt x="128" y="8"/>
                  </a:lnTo>
                  <a:close/>
                  <a:moveTo>
                    <a:pt x="139" y="7"/>
                  </a:moveTo>
                  <a:lnTo>
                    <a:pt x="139" y="7"/>
                  </a:lnTo>
                  <a:close/>
                  <a:moveTo>
                    <a:pt x="139" y="7"/>
                  </a:moveTo>
                  <a:lnTo>
                    <a:pt x="144" y="9"/>
                  </a:lnTo>
                  <a:lnTo>
                    <a:pt x="144" y="10"/>
                  </a:lnTo>
                  <a:lnTo>
                    <a:pt x="138" y="8"/>
                  </a:lnTo>
                  <a:lnTo>
                    <a:pt x="139" y="7"/>
                  </a:lnTo>
                  <a:close/>
                  <a:moveTo>
                    <a:pt x="144" y="10"/>
                  </a:moveTo>
                  <a:lnTo>
                    <a:pt x="144" y="10"/>
                  </a:lnTo>
                  <a:close/>
                  <a:moveTo>
                    <a:pt x="144" y="9"/>
                  </a:moveTo>
                  <a:lnTo>
                    <a:pt x="150" y="9"/>
                  </a:lnTo>
                  <a:lnTo>
                    <a:pt x="150" y="11"/>
                  </a:lnTo>
                  <a:lnTo>
                    <a:pt x="144" y="10"/>
                  </a:lnTo>
                  <a:lnTo>
                    <a:pt x="144" y="9"/>
                  </a:lnTo>
                  <a:close/>
                  <a:moveTo>
                    <a:pt x="150" y="11"/>
                  </a:moveTo>
                  <a:lnTo>
                    <a:pt x="150" y="11"/>
                  </a:lnTo>
                  <a:lnTo>
                    <a:pt x="150" y="10"/>
                  </a:lnTo>
                  <a:lnTo>
                    <a:pt x="150" y="11"/>
                  </a:lnTo>
                  <a:close/>
                  <a:moveTo>
                    <a:pt x="150" y="9"/>
                  </a:moveTo>
                  <a:lnTo>
                    <a:pt x="157" y="7"/>
                  </a:lnTo>
                  <a:lnTo>
                    <a:pt x="157" y="8"/>
                  </a:lnTo>
                  <a:lnTo>
                    <a:pt x="150" y="11"/>
                  </a:lnTo>
                  <a:lnTo>
                    <a:pt x="150" y="9"/>
                  </a:lnTo>
                  <a:close/>
                  <a:moveTo>
                    <a:pt x="157" y="7"/>
                  </a:moveTo>
                  <a:lnTo>
                    <a:pt x="157" y="7"/>
                  </a:lnTo>
                  <a:lnTo>
                    <a:pt x="157" y="8"/>
                  </a:lnTo>
                  <a:lnTo>
                    <a:pt x="157" y="7"/>
                  </a:lnTo>
                  <a:close/>
                  <a:moveTo>
                    <a:pt x="157" y="7"/>
                  </a:moveTo>
                  <a:lnTo>
                    <a:pt x="165" y="6"/>
                  </a:lnTo>
                  <a:lnTo>
                    <a:pt x="165" y="7"/>
                  </a:lnTo>
                  <a:lnTo>
                    <a:pt x="157" y="8"/>
                  </a:lnTo>
                  <a:lnTo>
                    <a:pt x="157" y="7"/>
                  </a:lnTo>
                  <a:close/>
                  <a:moveTo>
                    <a:pt x="165" y="6"/>
                  </a:moveTo>
                  <a:lnTo>
                    <a:pt x="165" y="6"/>
                  </a:lnTo>
                  <a:lnTo>
                    <a:pt x="166" y="6"/>
                  </a:lnTo>
                  <a:lnTo>
                    <a:pt x="165" y="6"/>
                  </a:lnTo>
                  <a:close/>
                  <a:moveTo>
                    <a:pt x="166" y="6"/>
                  </a:moveTo>
                  <a:lnTo>
                    <a:pt x="170" y="10"/>
                  </a:lnTo>
                  <a:lnTo>
                    <a:pt x="169" y="11"/>
                  </a:lnTo>
                  <a:lnTo>
                    <a:pt x="165" y="7"/>
                  </a:lnTo>
                  <a:lnTo>
                    <a:pt x="166" y="6"/>
                  </a:lnTo>
                  <a:close/>
                  <a:moveTo>
                    <a:pt x="170" y="10"/>
                  </a:moveTo>
                  <a:lnTo>
                    <a:pt x="171" y="10"/>
                  </a:lnTo>
                  <a:lnTo>
                    <a:pt x="171" y="11"/>
                  </a:lnTo>
                  <a:lnTo>
                    <a:pt x="170" y="11"/>
                  </a:lnTo>
                  <a:lnTo>
                    <a:pt x="170" y="10"/>
                  </a:lnTo>
                  <a:close/>
                  <a:moveTo>
                    <a:pt x="171" y="11"/>
                  </a:moveTo>
                  <a:lnTo>
                    <a:pt x="170" y="22"/>
                  </a:lnTo>
                  <a:lnTo>
                    <a:pt x="169" y="22"/>
                  </a:lnTo>
                  <a:lnTo>
                    <a:pt x="169" y="11"/>
                  </a:lnTo>
                  <a:lnTo>
                    <a:pt x="171" y="11"/>
                  </a:lnTo>
                  <a:close/>
                  <a:moveTo>
                    <a:pt x="170" y="22"/>
                  </a:moveTo>
                  <a:lnTo>
                    <a:pt x="170" y="22"/>
                  </a:lnTo>
                  <a:close/>
                  <a:moveTo>
                    <a:pt x="170" y="22"/>
                  </a:moveTo>
                  <a:lnTo>
                    <a:pt x="169" y="33"/>
                  </a:lnTo>
                  <a:lnTo>
                    <a:pt x="167" y="33"/>
                  </a:lnTo>
                  <a:lnTo>
                    <a:pt x="169" y="22"/>
                  </a:lnTo>
                  <a:lnTo>
                    <a:pt x="170" y="22"/>
                  </a:lnTo>
                  <a:close/>
                  <a:moveTo>
                    <a:pt x="169" y="33"/>
                  </a:moveTo>
                  <a:lnTo>
                    <a:pt x="169" y="33"/>
                  </a:lnTo>
                  <a:lnTo>
                    <a:pt x="168" y="33"/>
                  </a:lnTo>
                  <a:lnTo>
                    <a:pt x="169" y="33"/>
                  </a:lnTo>
                  <a:close/>
                  <a:moveTo>
                    <a:pt x="169" y="33"/>
                  </a:moveTo>
                  <a:lnTo>
                    <a:pt x="161" y="45"/>
                  </a:lnTo>
                  <a:lnTo>
                    <a:pt x="160" y="44"/>
                  </a:lnTo>
                  <a:lnTo>
                    <a:pt x="168" y="32"/>
                  </a:lnTo>
                  <a:lnTo>
                    <a:pt x="169" y="33"/>
                  </a:lnTo>
                  <a:close/>
                  <a:moveTo>
                    <a:pt x="159" y="44"/>
                  </a:moveTo>
                  <a:lnTo>
                    <a:pt x="159" y="44"/>
                  </a:lnTo>
                  <a:lnTo>
                    <a:pt x="160" y="44"/>
                  </a:lnTo>
                  <a:lnTo>
                    <a:pt x="159" y="44"/>
                  </a:lnTo>
                  <a:close/>
                  <a:moveTo>
                    <a:pt x="161" y="44"/>
                  </a:moveTo>
                  <a:lnTo>
                    <a:pt x="160" y="50"/>
                  </a:lnTo>
                  <a:lnTo>
                    <a:pt x="159" y="49"/>
                  </a:lnTo>
                  <a:lnTo>
                    <a:pt x="159" y="44"/>
                  </a:lnTo>
                  <a:lnTo>
                    <a:pt x="161" y="44"/>
                  </a:lnTo>
                  <a:close/>
                  <a:moveTo>
                    <a:pt x="159" y="50"/>
                  </a:moveTo>
                  <a:lnTo>
                    <a:pt x="159" y="50"/>
                  </a:lnTo>
                  <a:lnTo>
                    <a:pt x="159" y="49"/>
                  </a:lnTo>
                  <a:lnTo>
                    <a:pt x="159" y="50"/>
                  </a:lnTo>
                  <a:close/>
                  <a:moveTo>
                    <a:pt x="160" y="49"/>
                  </a:moveTo>
                  <a:lnTo>
                    <a:pt x="161" y="53"/>
                  </a:lnTo>
                  <a:lnTo>
                    <a:pt x="160" y="53"/>
                  </a:lnTo>
                  <a:lnTo>
                    <a:pt x="159" y="50"/>
                  </a:lnTo>
                  <a:lnTo>
                    <a:pt x="160" y="49"/>
                  </a:lnTo>
                  <a:close/>
                  <a:moveTo>
                    <a:pt x="160" y="53"/>
                  </a:moveTo>
                  <a:lnTo>
                    <a:pt x="160" y="54"/>
                  </a:lnTo>
                  <a:lnTo>
                    <a:pt x="160" y="53"/>
                  </a:lnTo>
                  <a:close/>
                  <a:moveTo>
                    <a:pt x="160" y="52"/>
                  </a:moveTo>
                  <a:lnTo>
                    <a:pt x="164" y="51"/>
                  </a:lnTo>
                  <a:lnTo>
                    <a:pt x="164" y="52"/>
                  </a:lnTo>
                  <a:lnTo>
                    <a:pt x="160" y="53"/>
                  </a:lnTo>
                  <a:lnTo>
                    <a:pt x="160" y="52"/>
                  </a:lnTo>
                  <a:close/>
                  <a:moveTo>
                    <a:pt x="165" y="52"/>
                  </a:moveTo>
                  <a:lnTo>
                    <a:pt x="164" y="52"/>
                  </a:lnTo>
                  <a:lnTo>
                    <a:pt x="165" y="52"/>
                  </a:lnTo>
                  <a:close/>
                  <a:moveTo>
                    <a:pt x="164" y="51"/>
                  </a:moveTo>
                  <a:lnTo>
                    <a:pt x="167" y="47"/>
                  </a:lnTo>
                  <a:lnTo>
                    <a:pt x="168" y="48"/>
                  </a:lnTo>
                  <a:lnTo>
                    <a:pt x="165" y="52"/>
                  </a:lnTo>
                  <a:lnTo>
                    <a:pt x="164" y="51"/>
                  </a:lnTo>
                  <a:close/>
                  <a:moveTo>
                    <a:pt x="168" y="48"/>
                  </a:moveTo>
                  <a:lnTo>
                    <a:pt x="168" y="48"/>
                  </a:lnTo>
                  <a:lnTo>
                    <a:pt x="168" y="47"/>
                  </a:lnTo>
                  <a:lnTo>
                    <a:pt x="168" y="48"/>
                  </a:lnTo>
                  <a:close/>
                  <a:moveTo>
                    <a:pt x="167" y="47"/>
                  </a:moveTo>
                  <a:lnTo>
                    <a:pt x="171" y="40"/>
                  </a:lnTo>
                  <a:lnTo>
                    <a:pt x="172" y="41"/>
                  </a:lnTo>
                  <a:lnTo>
                    <a:pt x="168" y="48"/>
                  </a:lnTo>
                  <a:lnTo>
                    <a:pt x="167" y="47"/>
                  </a:lnTo>
                  <a:close/>
                  <a:moveTo>
                    <a:pt x="172" y="41"/>
                  </a:moveTo>
                  <a:lnTo>
                    <a:pt x="172" y="41"/>
                  </a:lnTo>
                  <a:close/>
                  <a:moveTo>
                    <a:pt x="171" y="40"/>
                  </a:moveTo>
                  <a:lnTo>
                    <a:pt x="175" y="33"/>
                  </a:lnTo>
                  <a:lnTo>
                    <a:pt x="177" y="34"/>
                  </a:lnTo>
                  <a:lnTo>
                    <a:pt x="172" y="41"/>
                  </a:lnTo>
                  <a:lnTo>
                    <a:pt x="171" y="40"/>
                  </a:lnTo>
                  <a:close/>
                  <a:moveTo>
                    <a:pt x="177" y="33"/>
                  </a:moveTo>
                  <a:lnTo>
                    <a:pt x="177" y="34"/>
                  </a:lnTo>
                  <a:lnTo>
                    <a:pt x="176" y="33"/>
                  </a:lnTo>
                  <a:lnTo>
                    <a:pt x="177" y="33"/>
                  </a:lnTo>
                  <a:close/>
                  <a:moveTo>
                    <a:pt x="175" y="33"/>
                  </a:moveTo>
                  <a:lnTo>
                    <a:pt x="175" y="22"/>
                  </a:lnTo>
                  <a:lnTo>
                    <a:pt x="176" y="22"/>
                  </a:lnTo>
                  <a:lnTo>
                    <a:pt x="177" y="33"/>
                  </a:lnTo>
                  <a:lnTo>
                    <a:pt x="175" y="33"/>
                  </a:lnTo>
                  <a:close/>
                  <a:moveTo>
                    <a:pt x="175" y="22"/>
                  </a:moveTo>
                  <a:lnTo>
                    <a:pt x="175" y="22"/>
                  </a:lnTo>
                  <a:lnTo>
                    <a:pt x="176" y="22"/>
                  </a:lnTo>
                  <a:lnTo>
                    <a:pt x="175" y="22"/>
                  </a:lnTo>
                  <a:close/>
                  <a:moveTo>
                    <a:pt x="175" y="22"/>
                  </a:moveTo>
                  <a:cubicBezTo>
                    <a:pt x="175" y="22"/>
                    <a:pt x="178" y="19"/>
                    <a:pt x="178" y="18"/>
                  </a:cubicBezTo>
                  <a:lnTo>
                    <a:pt x="179" y="17"/>
                  </a:lnTo>
                  <a:cubicBezTo>
                    <a:pt x="180" y="19"/>
                    <a:pt x="176" y="23"/>
                    <a:pt x="176" y="23"/>
                  </a:cubicBezTo>
                  <a:lnTo>
                    <a:pt x="175" y="22"/>
                  </a:lnTo>
                  <a:close/>
                  <a:moveTo>
                    <a:pt x="178" y="18"/>
                  </a:moveTo>
                  <a:cubicBezTo>
                    <a:pt x="177" y="18"/>
                    <a:pt x="177" y="17"/>
                    <a:pt x="177" y="16"/>
                  </a:cubicBezTo>
                  <a:lnTo>
                    <a:pt x="178" y="16"/>
                  </a:lnTo>
                  <a:cubicBezTo>
                    <a:pt x="178" y="17"/>
                    <a:pt x="179" y="17"/>
                    <a:pt x="179" y="17"/>
                  </a:cubicBezTo>
                  <a:lnTo>
                    <a:pt x="178" y="18"/>
                  </a:lnTo>
                  <a:close/>
                  <a:moveTo>
                    <a:pt x="177" y="16"/>
                  </a:moveTo>
                  <a:cubicBezTo>
                    <a:pt x="177" y="12"/>
                    <a:pt x="176" y="4"/>
                    <a:pt x="164" y="3"/>
                  </a:cubicBezTo>
                  <a:lnTo>
                    <a:pt x="164" y="2"/>
                  </a:lnTo>
                  <a:cubicBezTo>
                    <a:pt x="177" y="3"/>
                    <a:pt x="178" y="12"/>
                    <a:pt x="178" y="16"/>
                  </a:cubicBezTo>
                  <a:lnTo>
                    <a:pt x="177" y="16"/>
                  </a:lnTo>
                  <a:close/>
                  <a:moveTo>
                    <a:pt x="164" y="3"/>
                  </a:moveTo>
                  <a:cubicBezTo>
                    <a:pt x="159" y="3"/>
                    <a:pt x="153" y="3"/>
                    <a:pt x="146" y="3"/>
                  </a:cubicBezTo>
                  <a:lnTo>
                    <a:pt x="146" y="2"/>
                  </a:lnTo>
                  <a:cubicBezTo>
                    <a:pt x="153" y="2"/>
                    <a:pt x="159" y="2"/>
                    <a:pt x="164" y="2"/>
                  </a:cubicBezTo>
                  <a:lnTo>
                    <a:pt x="164" y="3"/>
                  </a:lnTo>
                  <a:close/>
                  <a:moveTo>
                    <a:pt x="146" y="3"/>
                  </a:moveTo>
                  <a:cubicBezTo>
                    <a:pt x="134" y="3"/>
                    <a:pt x="121" y="3"/>
                    <a:pt x="117" y="2"/>
                  </a:cubicBezTo>
                  <a:lnTo>
                    <a:pt x="117" y="1"/>
                  </a:lnTo>
                  <a:cubicBezTo>
                    <a:pt x="121" y="2"/>
                    <a:pt x="134" y="2"/>
                    <a:pt x="146" y="2"/>
                  </a:cubicBezTo>
                  <a:lnTo>
                    <a:pt x="146" y="3"/>
                  </a:lnTo>
                  <a:close/>
                  <a:moveTo>
                    <a:pt x="117" y="2"/>
                  </a:moveTo>
                  <a:lnTo>
                    <a:pt x="117" y="2"/>
                  </a:lnTo>
                  <a:close/>
                  <a:moveTo>
                    <a:pt x="117" y="2"/>
                  </a:moveTo>
                  <a:cubicBezTo>
                    <a:pt x="115" y="2"/>
                    <a:pt x="109" y="2"/>
                    <a:pt x="103" y="2"/>
                  </a:cubicBezTo>
                  <a:lnTo>
                    <a:pt x="102" y="1"/>
                  </a:lnTo>
                  <a:cubicBezTo>
                    <a:pt x="109" y="0"/>
                    <a:pt x="115" y="0"/>
                    <a:pt x="117" y="1"/>
                  </a:cubicBezTo>
                  <a:lnTo>
                    <a:pt x="117" y="2"/>
                  </a:lnTo>
                  <a:close/>
                  <a:moveTo>
                    <a:pt x="103" y="2"/>
                  </a:moveTo>
                  <a:cubicBezTo>
                    <a:pt x="97" y="2"/>
                    <a:pt x="91" y="3"/>
                    <a:pt x="87" y="2"/>
                  </a:cubicBezTo>
                  <a:lnTo>
                    <a:pt x="87" y="1"/>
                  </a:lnTo>
                  <a:cubicBezTo>
                    <a:pt x="91" y="1"/>
                    <a:pt x="97" y="1"/>
                    <a:pt x="102" y="1"/>
                  </a:cubicBezTo>
                  <a:lnTo>
                    <a:pt x="103" y="2"/>
                  </a:lnTo>
                  <a:close/>
                  <a:moveTo>
                    <a:pt x="87" y="2"/>
                  </a:moveTo>
                  <a:cubicBezTo>
                    <a:pt x="75" y="1"/>
                    <a:pt x="59" y="2"/>
                    <a:pt x="44" y="3"/>
                  </a:cubicBezTo>
                  <a:lnTo>
                    <a:pt x="44" y="2"/>
                  </a:lnTo>
                  <a:cubicBezTo>
                    <a:pt x="59" y="1"/>
                    <a:pt x="75" y="0"/>
                    <a:pt x="87" y="1"/>
                  </a:cubicBezTo>
                  <a:lnTo>
                    <a:pt x="87" y="2"/>
                  </a:lnTo>
                  <a:close/>
                  <a:moveTo>
                    <a:pt x="44" y="3"/>
                  </a:moveTo>
                  <a:cubicBezTo>
                    <a:pt x="22" y="5"/>
                    <a:pt x="2" y="8"/>
                    <a:pt x="1" y="9"/>
                  </a:cubicBezTo>
                  <a:lnTo>
                    <a:pt x="0" y="9"/>
                  </a:lnTo>
                  <a:cubicBezTo>
                    <a:pt x="0" y="7"/>
                    <a:pt x="21" y="4"/>
                    <a:pt x="44" y="2"/>
                  </a:cubicBezTo>
                  <a:lnTo>
                    <a:pt x="44" y="3"/>
                  </a:lnTo>
                  <a:close/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02" name="Freeform 351"/>
            <p:cNvSpPr>
              <a:spLocks/>
            </p:cNvSpPr>
            <p:nvPr/>
          </p:nvSpPr>
          <p:spPr bwMode="auto">
            <a:xfrm>
              <a:off x="4804" y="2878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03" name="Freeform 352"/>
            <p:cNvSpPr>
              <a:spLocks/>
            </p:cNvSpPr>
            <p:nvPr/>
          </p:nvSpPr>
          <p:spPr bwMode="auto">
            <a:xfrm>
              <a:off x="4930" y="2811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04" name="Freeform 353"/>
            <p:cNvSpPr>
              <a:spLocks/>
            </p:cNvSpPr>
            <p:nvPr/>
          </p:nvSpPr>
          <p:spPr bwMode="auto">
            <a:xfrm>
              <a:off x="4913" y="2979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05" name="Rectangle 354"/>
            <p:cNvSpPr>
              <a:spLocks noChangeArrowheads="1"/>
            </p:cNvSpPr>
            <p:nvPr/>
          </p:nvSpPr>
          <p:spPr bwMode="auto">
            <a:xfrm>
              <a:off x="3508" y="2494"/>
              <a:ext cx="41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France</a:t>
              </a:r>
              <a:endParaRPr lang="it-IT">
                <a:latin typeface="Calibri" charset="0"/>
              </a:endParaRPr>
            </a:p>
          </p:txBody>
        </p:sp>
        <p:sp>
          <p:nvSpPr>
            <p:cNvPr id="73906" name="Rectangle 355"/>
            <p:cNvSpPr>
              <a:spLocks noChangeArrowheads="1"/>
            </p:cNvSpPr>
            <p:nvPr/>
          </p:nvSpPr>
          <p:spPr bwMode="auto">
            <a:xfrm>
              <a:off x="4256" y="2476"/>
              <a:ext cx="50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Sardinia</a:t>
              </a:r>
              <a:endParaRPr lang="it-IT">
                <a:latin typeface="Calibri" charset="0"/>
              </a:endParaRPr>
            </a:p>
          </p:txBody>
        </p:sp>
        <p:sp>
          <p:nvSpPr>
            <p:cNvPr id="73907" name="Rectangle 356"/>
            <p:cNvSpPr>
              <a:spLocks noChangeArrowheads="1"/>
            </p:cNvSpPr>
            <p:nvPr/>
          </p:nvSpPr>
          <p:spPr bwMode="auto">
            <a:xfrm>
              <a:off x="3485" y="2186"/>
              <a:ext cx="11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242729"/>
                  </a:solidFill>
                  <a:latin typeface="Times New Roman" charset="0"/>
                </a:rPr>
                <a:t>Ligurian-Provençal</a:t>
              </a:r>
              <a:endParaRPr lang="it-IT">
                <a:latin typeface="Calibri" charset="0"/>
              </a:endParaRPr>
            </a:p>
          </p:txBody>
        </p:sp>
        <p:sp>
          <p:nvSpPr>
            <p:cNvPr id="73908" name="Rectangle 357"/>
            <p:cNvSpPr>
              <a:spLocks noChangeArrowheads="1"/>
            </p:cNvSpPr>
            <p:nvPr/>
          </p:nvSpPr>
          <p:spPr bwMode="auto">
            <a:xfrm>
              <a:off x="3847" y="2330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242729"/>
                  </a:solidFill>
                  <a:latin typeface="Times New Roman" charset="0"/>
                </a:rPr>
                <a:t>Basin</a:t>
              </a:r>
              <a:endParaRPr lang="it-IT">
                <a:latin typeface="Calibri" charset="0"/>
              </a:endParaRPr>
            </a:p>
          </p:txBody>
        </p:sp>
        <p:sp>
          <p:nvSpPr>
            <p:cNvPr id="73909" name="Rectangle 358"/>
            <p:cNvSpPr>
              <a:spLocks noChangeArrowheads="1"/>
            </p:cNvSpPr>
            <p:nvPr/>
          </p:nvSpPr>
          <p:spPr bwMode="auto">
            <a:xfrm>
              <a:off x="4442" y="2343"/>
              <a:ext cx="67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Tyrrhenian</a:t>
              </a:r>
              <a:endParaRPr lang="it-IT">
                <a:latin typeface="Calibri" charset="0"/>
              </a:endParaRPr>
            </a:p>
          </p:txBody>
        </p:sp>
        <p:sp>
          <p:nvSpPr>
            <p:cNvPr id="73910" name="Rectangle 359"/>
            <p:cNvSpPr>
              <a:spLocks noChangeArrowheads="1"/>
            </p:cNvSpPr>
            <p:nvPr/>
          </p:nvSpPr>
          <p:spPr bwMode="auto">
            <a:xfrm>
              <a:off x="4936" y="2459"/>
              <a:ext cx="51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Calabria</a:t>
              </a:r>
              <a:endParaRPr lang="it-IT">
                <a:latin typeface="Calibri" charset="0"/>
              </a:endParaRPr>
            </a:p>
          </p:txBody>
        </p:sp>
        <p:sp>
          <p:nvSpPr>
            <p:cNvPr id="73911" name="Line 360"/>
            <p:cNvSpPr>
              <a:spLocks noChangeShapeType="1"/>
            </p:cNvSpPr>
            <p:nvPr/>
          </p:nvSpPr>
          <p:spPr bwMode="auto">
            <a:xfrm>
              <a:off x="4015" y="2509"/>
              <a:ext cx="42" cy="14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912" name="Line 361"/>
            <p:cNvSpPr>
              <a:spLocks noChangeShapeType="1"/>
            </p:cNvSpPr>
            <p:nvPr/>
          </p:nvSpPr>
          <p:spPr bwMode="auto">
            <a:xfrm flipH="1">
              <a:off x="4762" y="2492"/>
              <a:ext cx="25" cy="14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 Box 549"/>
          <p:cNvSpPr txBox="1">
            <a:spLocks noChangeArrowheads="1"/>
          </p:cNvSpPr>
          <p:nvPr/>
        </p:nvSpPr>
        <p:spPr bwMode="auto">
          <a:xfrm>
            <a:off x="2160588" y="5232400"/>
            <a:ext cx="2486025" cy="831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6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Chiarabba et al. (2008) Earth Planet. Sci. Lett.268, 408-423</a:t>
            </a:r>
          </a:p>
        </p:txBody>
      </p:sp>
      <p:sp>
        <p:nvSpPr>
          <p:cNvPr id="183" name="AutoShape 553"/>
          <p:cNvSpPr>
            <a:spLocks noChangeArrowheads="1"/>
          </p:cNvSpPr>
          <p:nvPr/>
        </p:nvSpPr>
        <p:spPr bwMode="auto">
          <a:xfrm rot="-3245255">
            <a:off x="282575" y="4102101"/>
            <a:ext cx="4224337" cy="722312"/>
          </a:xfrm>
          <a:prstGeom prst="leftArrow">
            <a:avLst>
              <a:gd name="adj1" fmla="val 50000"/>
              <a:gd name="adj2" fmla="val 146209"/>
            </a:avLst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>
              <a:latin typeface="Calibri" charset="0"/>
            </a:endParaRPr>
          </a:p>
        </p:txBody>
      </p:sp>
      <p:sp>
        <p:nvSpPr>
          <p:cNvPr id="184" name="AutoShape 554"/>
          <p:cNvSpPr>
            <a:spLocks noChangeArrowheads="1"/>
          </p:cNvSpPr>
          <p:nvPr/>
        </p:nvSpPr>
        <p:spPr bwMode="auto">
          <a:xfrm rot="-3245255">
            <a:off x="7200107" y="4731544"/>
            <a:ext cx="1389062" cy="438150"/>
          </a:xfrm>
          <a:prstGeom prst="leftArrow">
            <a:avLst>
              <a:gd name="adj1" fmla="val 50000"/>
              <a:gd name="adj2" fmla="val 79257"/>
            </a:avLst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>
              <a:latin typeface="Calibri" charset="0"/>
            </a:endParaRPr>
          </a:p>
        </p:txBody>
      </p:sp>
      <p:sp>
        <p:nvSpPr>
          <p:cNvPr id="187" name="CasellaDiTesto 186"/>
          <p:cNvSpPr txBox="1"/>
          <p:nvPr/>
        </p:nvSpPr>
        <p:spPr>
          <a:xfrm>
            <a:off x="0" y="71438"/>
            <a:ext cx="5329238" cy="1033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A Mantle Plume also beneath Italy</a:t>
            </a:r>
            <a:endParaRPr lang="it-IT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5" name="Rettangolo 184"/>
          <p:cNvSpPr/>
          <p:nvPr/>
        </p:nvSpPr>
        <p:spPr>
          <a:xfrm>
            <a:off x="6619875" y="1017588"/>
            <a:ext cx="804863" cy="658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69875"/>
            <a:ext cx="5162550" cy="647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6"/>
          <p:cNvSpPr>
            <a:spLocks noChangeShapeType="1"/>
          </p:cNvSpPr>
          <p:nvPr/>
        </p:nvSpPr>
        <p:spPr bwMode="auto">
          <a:xfrm>
            <a:off x="1254125" y="3582988"/>
            <a:ext cx="1463675" cy="2716212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" name="Rettangolo 3"/>
          <p:cNvSpPr/>
          <p:nvPr/>
        </p:nvSpPr>
        <p:spPr>
          <a:xfrm>
            <a:off x="5486400" y="1262063"/>
            <a:ext cx="369888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5259388" y="6170613"/>
            <a:ext cx="2843212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Miranda et al. (2009) Cret. Res., 30, 575-586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362"/>
          <p:cNvGrpSpPr>
            <a:grpSpLocks/>
          </p:cNvGrpSpPr>
          <p:nvPr/>
        </p:nvGrpSpPr>
        <p:grpSpPr bwMode="auto">
          <a:xfrm>
            <a:off x="4940300" y="3449638"/>
            <a:ext cx="4195763" cy="3365500"/>
            <a:chOff x="2974" y="2173"/>
            <a:chExt cx="2733" cy="2120"/>
          </a:xfrm>
        </p:grpSpPr>
        <p:sp>
          <p:nvSpPr>
            <p:cNvPr id="74771" name="AutoShape 185"/>
            <p:cNvSpPr>
              <a:spLocks noChangeAspect="1" noChangeArrowheads="1" noTextEdit="1"/>
            </p:cNvSpPr>
            <p:nvPr/>
          </p:nvSpPr>
          <p:spPr bwMode="auto">
            <a:xfrm>
              <a:off x="2974" y="2173"/>
              <a:ext cx="2733" cy="2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2" name="Rectangle 187"/>
            <p:cNvSpPr>
              <a:spLocks noChangeArrowheads="1"/>
            </p:cNvSpPr>
            <p:nvPr/>
          </p:nvSpPr>
          <p:spPr bwMode="auto">
            <a:xfrm>
              <a:off x="2999" y="2198"/>
              <a:ext cx="2678" cy="2064"/>
            </a:xfrm>
            <a:prstGeom prst="rect">
              <a:avLst/>
            </a:prstGeom>
            <a:solidFill>
              <a:srgbClr val="FA9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773" name="Freeform 188"/>
            <p:cNvSpPr>
              <a:spLocks noEditPoints="1"/>
            </p:cNvSpPr>
            <p:nvPr/>
          </p:nvSpPr>
          <p:spPr bwMode="auto">
            <a:xfrm>
              <a:off x="2982" y="2181"/>
              <a:ext cx="2712" cy="2098"/>
            </a:xfrm>
            <a:custGeom>
              <a:avLst/>
              <a:gdLst>
                <a:gd name="T0" fmla="*/ 2147483647 w 323"/>
                <a:gd name="T1" fmla="*/ 2147483647 h 250"/>
                <a:gd name="T2" fmla="*/ 2147483647 w 323"/>
                <a:gd name="T3" fmla="*/ 2147483647 h 250"/>
                <a:gd name="T4" fmla="*/ 2147483647 w 323"/>
                <a:gd name="T5" fmla="*/ 2147483647 h 250"/>
                <a:gd name="T6" fmla="*/ 2147483647 w 323"/>
                <a:gd name="T7" fmla="*/ 2147483647 h 250"/>
                <a:gd name="T8" fmla="*/ 2147483647 w 323"/>
                <a:gd name="T9" fmla="*/ 2147483647 h 250"/>
                <a:gd name="T10" fmla="*/ 2147483647 w 323"/>
                <a:gd name="T11" fmla="*/ 2147483647 h 250"/>
                <a:gd name="T12" fmla="*/ 2147483647 w 323"/>
                <a:gd name="T13" fmla="*/ 2147483647 h 250"/>
                <a:gd name="T14" fmla="*/ 2147483647 w 323"/>
                <a:gd name="T15" fmla="*/ 2147483647 h 250"/>
                <a:gd name="T16" fmla="*/ 2147483647 w 323"/>
                <a:gd name="T17" fmla="*/ 2147483647 h 250"/>
                <a:gd name="T18" fmla="*/ 2147483647 w 323"/>
                <a:gd name="T19" fmla="*/ 2147483647 h 250"/>
                <a:gd name="T20" fmla="*/ 2147483647 w 323"/>
                <a:gd name="T21" fmla="*/ 2147483647 h 250"/>
                <a:gd name="T22" fmla="*/ 2147483647 w 323"/>
                <a:gd name="T23" fmla="*/ 2147483647 h 250"/>
                <a:gd name="T24" fmla="*/ 2147483647 w 323"/>
                <a:gd name="T25" fmla="*/ 2147483647 h 250"/>
                <a:gd name="T26" fmla="*/ 2147483647 w 323"/>
                <a:gd name="T27" fmla="*/ 2147483647 h 250"/>
                <a:gd name="T28" fmla="*/ 2147483647 w 323"/>
                <a:gd name="T29" fmla="*/ 2147483647 h 250"/>
                <a:gd name="T30" fmla="*/ 2147483647 w 323"/>
                <a:gd name="T31" fmla="*/ 0 h 250"/>
                <a:gd name="T32" fmla="*/ 2147483647 w 323"/>
                <a:gd name="T33" fmla="*/ 0 h 250"/>
                <a:gd name="T34" fmla="*/ 2147483647 w 323"/>
                <a:gd name="T35" fmla="*/ 2147483647 h 250"/>
                <a:gd name="T36" fmla="*/ 2147483647 w 323"/>
                <a:gd name="T37" fmla="*/ 2147483647 h 250"/>
                <a:gd name="T38" fmla="*/ 2147483647 w 323"/>
                <a:gd name="T39" fmla="*/ 0 h 250"/>
                <a:gd name="T40" fmla="*/ 2147483647 w 323"/>
                <a:gd name="T41" fmla="*/ 2147483647 h 250"/>
                <a:gd name="T42" fmla="*/ 2147483647 w 323"/>
                <a:gd name="T43" fmla="*/ 2147483647 h 250"/>
                <a:gd name="T44" fmla="*/ 2147483647 w 323"/>
                <a:gd name="T45" fmla="*/ 0 h 250"/>
                <a:gd name="T46" fmla="*/ 2147483647 w 323"/>
                <a:gd name="T47" fmla="*/ 0 h 250"/>
                <a:gd name="T48" fmla="*/ 2147483647 w 323"/>
                <a:gd name="T49" fmla="*/ 2147483647 h 250"/>
                <a:gd name="T50" fmla="*/ 0 w 323"/>
                <a:gd name="T51" fmla="*/ 2147483647 h 250"/>
                <a:gd name="T52" fmla="*/ 0 w 323"/>
                <a:gd name="T53" fmla="*/ 0 h 250"/>
                <a:gd name="T54" fmla="*/ 2147483647 w 323"/>
                <a:gd name="T55" fmla="*/ 0 h 250"/>
                <a:gd name="T56" fmla="*/ 2147483647 w 323"/>
                <a:gd name="T57" fmla="*/ 2147483647 h 250"/>
                <a:gd name="T58" fmla="*/ 0 w 323"/>
                <a:gd name="T59" fmla="*/ 2147483647 h 250"/>
                <a:gd name="T60" fmla="*/ 2147483647 w 323"/>
                <a:gd name="T61" fmla="*/ 2147483647 h 250"/>
                <a:gd name="T62" fmla="*/ 2147483647 w 323"/>
                <a:gd name="T63" fmla="*/ 2147483647 h 250"/>
                <a:gd name="T64" fmla="*/ 0 w 323"/>
                <a:gd name="T65" fmla="*/ 2147483647 h 250"/>
                <a:gd name="T66" fmla="*/ 0 w 323"/>
                <a:gd name="T67" fmla="*/ 2147483647 h 250"/>
                <a:gd name="T68" fmla="*/ 2147483647 w 323"/>
                <a:gd name="T69" fmla="*/ 2147483647 h 250"/>
                <a:gd name="T70" fmla="*/ 2147483647 w 323"/>
                <a:gd name="T71" fmla="*/ 2147483647 h 250"/>
                <a:gd name="T72" fmla="*/ 0 w 323"/>
                <a:gd name="T73" fmla="*/ 2147483647 h 250"/>
                <a:gd name="T74" fmla="*/ 0 w 323"/>
                <a:gd name="T75" fmla="*/ 2147483647 h 250"/>
                <a:gd name="T76" fmla="*/ 2147483647 w 323"/>
                <a:gd name="T77" fmla="*/ 2147483647 h 250"/>
                <a:gd name="T78" fmla="*/ 2147483647 w 323"/>
                <a:gd name="T79" fmla="*/ 2147483647 h 2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23"/>
                <a:gd name="T121" fmla="*/ 0 h 250"/>
                <a:gd name="T122" fmla="*/ 323 w 323"/>
                <a:gd name="T123" fmla="*/ 250 h 25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23" h="250">
                  <a:moveTo>
                    <a:pt x="2" y="247"/>
                  </a:moveTo>
                  <a:lnTo>
                    <a:pt x="321" y="247"/>
                  </a:lnTo>
                  <a:lnTo>
                    <a:pt x="321" y="250"/>
                  </a:lnTo>
                  <a:lnTo>
                    <a:pt x="2" y="250"/>
                  </a:lnTo>
                  <a:lnTo>
                    <a:pt x="2" y="247"/>
                  </a:lnTo>
                  <a:close/>
                  <a:moveTo>
                    <a:pt x="323" y="248"/>
                  </a:moveTo>
                  <a:lnTo>
                    <a:pt x="323" y="250"/>
                  </a:lnTo>
                  <a:lnTo>
                    <a:pt x="321" y="250"/>
                  </a:lnTo>
                  <a:lnTo>
                    <a:pt x="321" y="248"/>
                  </a:lnTo>
                  <a:lnTo>
                    <a:pt x="323" y="248"/>
                  </a:lnTo>
                  <a:close/>
                  <a:moveTo>
                    <a:pt x="320" y="248"/>
                  </a:moveTo>
                  <a:lnTo>
                    <a:pt x="320" y="2"/>
                  </a:lnTo>
                  <a:lnTo>
                    <a:pt x="323" y="2"/>
                  </a:lnTo>
                  <a:lnTo>
                    <a:pt x="323" y="248"/>
                  </a:lnTo>
                  <a:lnTo>
                    <a:pt x="320" y="248"/>
                  </a:lnTo>
                  <a:close/>
                  <a:moveTo>
                    <a:pt x="321" y="0"/>
                  </a:moveTo>
                  <a:lnTo>
                    <a:pt x="323" y="0"/>
                  </a:lnTo>
                  <a:lnTo>
                    <a:pt x="323" y="2"/>
                  </a:lnTo>
                  <a:lnTo>
                    <a:pt x="321" y="2"/>
                  </a:lnTo>
                  <a:lnTo>
                    <a:pt x="321" y="0"/>
                  </a:lnTo>
                  <a:close/>
                  <a:moveTo>
                    <a:pt x="321" y="3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321" y="0"/>
                  </a:lnTo>
                  <a:lnTo>
                    <a:pt x="321" y="3"/>
                  </a:lnTo>
                  <a:close/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close/>
                  <a:moveTo>
                    <a:pt x="3" y="2"/>
                  </a:moveTo>
                  <a:lnTo>
                    <a:pt x="3" y="248"/>
                  </a:lnTo>
                  <a:lnTo>
                    <a:pt x="0" y="248"/>
                  </a:lnTo>
                  <a:lnTo>
                    <a:pt x="0" y="2"/>
                  </a:lnTo>
                  <a:lnTo>
                    <a:pt x="3" y="2"/>
                  </a:lnTo>
                  <a:close/>
                  <a:moveTo>
                    <a:pt x="2" y="250"/>
                  </a:moveTo>
                  <a:lnTo>
                    <a:pt x="0" y="250"/>
                  </a:lnTo>
                  <a:lnTo>
                    <a:pt x="0" y="248"/>
                  </a:lnTo>
                  <a:lnTo>
                    <a:pt x="2" y="248"/>
                  </a:lnTo>
                  <a:lnTo>
                    <a:pt x="2" y="25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4" name="Freeform 189"/>
            <p:cNvSpPr>
              <a:spLocks/>
            </p:cNvSpPr>
            <p:nvPr/>
          </p:nvSpPr>
          <p:spPr bwMode="auto">
            <a:xfrm>
              <a:off x="3327" y="2635"/>
              <a:ext cx="2115" cy="1543"/>
            </a:xfrm>
            <a:custGeom>
              <a:avLst/>
              <a:gdLst>
                <a:gd name="T0" fmla="*/ 0 w 252"/>
                <a:gd name="T1" fmla="*/ 2147483647 h 184"/>
                <a:gd name="T2" fmla="*/ 0 w 252"/>
                <a:gd name="T3" fmla="*/ 2147483647 h 184"/>
                <a:gd name="T4" fmla="*/ 2147483647 w 252"/>
                <a:gd name="T5" fmla="*/ 2147483647 h 184"/>
                <a:gd name="T6" fmla="*/ 2147483647 w 252"/>
                <a:gd name="T7" fmla="*/ 2147483647 h 184"/>
                <a:gd name="T8" fmla="*/ 2147483647 w 252"/>
                <a:gd name="T9" fmla="*/ 2147483647 h 184"/>
                <a:gd name="T10" fmla="*/ 2147483647 w 252"/>
                <a:gd name="T11" fmla="*/ 2147483647 h 184"/>
                <a:gd name="T12" fmla="*/ 2147483647 w 252"/>
                <a:gd name="T13" fmla="*/ 2147483647 h 184"/>
                <a:gd name="T14" fmla="*/ 2147483647 w 252"/>
                <a:gd name="T15" fmla="*/ 2147483647 h 184"/>
                <a:gd name="T16" fmla="*/ 0 w 252"/>
                <a:gd name="T17" fmla="*/ 2147483647 h 1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2"/>
                <a:gd name="T28" fmla="*/ 0 h 184"/>
                <a:gd name="T29" fmla="*/ 252 w 252"/>
                <a:gd name="T30" fmla="*/ 184 h 1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2" h="184">
                  <a:moveTo>
                    <a:pt x="0" y="15"/>
                  </a:moveTo>
                  <a:lnTo>
                    <a:pt x="0" y="14"/>
                  </a:lnTo>
                  <a:cubicBezTo>
                    <a:pt x="54" y="2"/>
                    <a:pt x="179" y="0"/>
                    <a:pt x="252" y="10"/>
                  </a:cubicBezTo>
                  <a:lnTo>
                    <a:pt x="228" y="184"/>
                  </a:lnTo>
                  <a:cubicBezTo>
                    <a:pt x="185" y="172"/>
                    <a:pt x="84" y="172"/>
                    <a:pt x="27" y="184"/>
                  </a:cubicBezTo>
                  <a:lnTo>
                    <a:pt x="26" y="18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5" name="Freeform 190"/>
            <p:cNvSpPr>
              <a:spLocks/>
            </p:cNvSpPr>
            <p:nvPr/>
          </p:nvSpPr>
          <p:spPr bwMode="auto">
            <a:xfrm>
              <a:off x="3419" y="2945"/>
              <a:ext cx="1427" cy="1099"/>
            </a:xfrm>
            <a:custGeom>
              <a:avLst/>
              <a:gdLst>
                <a:gd name="T0" fmla="*/ 2147483647 w 170"/>
                <a:gd name="T1" fmla="*/ 2147483647 h 131"/>
                <a:gd name="T2" fmla="*/ 2147483647 w 170"/>
                <a:gd name="T3" fmla="*/ 2147483647 h 131"/>
                <a:gd name="T4" fmla="*/ 2147483647 w 170"/>
                <a:gd name="T5" fmla="*/ 2147483647 h 131"/>
                <a:gd name="T6" fmla="*/ 2147483647 w 170"/>
                <a:gd name="T7" fmla="*/ 2147483647 h 131"/>
                <a:gd name="T8" fmla="*/ 2147483647 w 170"/>
                <a:gd name="T9" fmla="*/ 2147483647 h 131"/>
                <a:gd name="T10" fmla="*/ 2147483647 w 170"/>
                <a:gd name="T11" fmla="*/ 2147483647 h 131"/>
                <a:gd name="T12" fmla="*/ 2147483647 w 170"/>
                <a:gd name="T13" fmla="*/ 2147483647 h 131"/>
                <a:gd name="T14" fmla="*/ 2147483647 w 170"/>
                <a:gd name="T15" fmla="*/ 2147483647 h 131"/>
                <a:gd name="T16" fmla="*/ 0 w 170"/>
                <a:gd name="T17" fmla="*/ 2147483647 h 131"/>
                <a:gd name="T18" fmla="*/ 2147483647 w 170"/>
                <a:gd name="T19" fmla="*/ 2147483647 h 131"/>
                <a:gd name="T20" fmla="*/ 2147483647 w 170"/>
                <a:gd name="T21" fmla="*/ 2147483647 h 131"/>
                <a:gd name="T22" fmla="*/ 2147483647 w 170"/>
                <a:gd name="T23" fmla="*/ 2147483647 h 131"/>
                <a:gd name="T24" fmla="*/ 2147483647 w 170"/>
                <a:gd name="T25" fmla="*/ 2147483647 h 131"/>
                <a:gd name="T26" fmla="*/ 2147483647 w 170"/>
                <a:gd name="T27" fmla="*/ 2147483647 h 131"/>
                <a:gd name="T28" fmla="*/ 2147483647 w 170"/>
                <a:gd name="T29" fmla="*/ 2147483647 h 131"/>
                <a:gd name="T30" fmla="*/ 2147483647 w 170"/>
                <a:gd name="T31" fmla="*/ 2147483647 h 131"/>
                <a:gd name="T32" fmla="*/ 2147483647 w 170"/>
                <a:gd name="T33" fmla="*/ 0 h 131"/>
                <a:gd name="T34" fmla="*/ 2147483647 w 170"/>
                <a:gd name="T35" fmla="*/ 2147483647 h 131"/>
                <a:gd name="T36" fmla="*/ 2147483647 w 170"/>
                <a:gd name="T37" fmla="*/ 2147483647 h 131"/>
                <a:gd name="T38" fmla="*/ 2147483647 w 170"/>
                <a:gd name="T39" fmla="*/ 2147483647 h 131"/>
                <a:gd name="T40" fmla="*/ 2147483647 w 170"/>
                <a:gd name="T41" fmla="*/ 2147483647 h 131"/>
                <a:gd name="T42" fmla="*/ 2147483647 w 170"/>
                <a:gd name="T43" fmla="*/ 2147483647 h 131"/>
                <a:gd name="T44" fmla="*/ 2147483647 w 170"/>
                <a:gd name="T45" fmla="*/ 2147483647 h 131"/>
                <a:gd name="T46" fmla="*/ 2147483647 w 170"/>
                <a:gd name="T47" fmla="*/ 2147483647 h 131"/>
                <a:gd name="T48" fmla="*/ 2147483647 w 170"/>
                <a:gd name="T49" fmla="*/ 2147483647 h 131"/>
                <a:gd name="T50" fmla="*/ 2147483647 w 170"/>
                <a:gd name="T51" fmla="*/ 2147483647 h 131"/>
                <a:gd name="T52" fmla="*/ 2147483647 w 170"/>
                <a:gd name="T53" fmla="*/ 2147483647 h 131"/>
                <a:gd name="T54" fmla="*/ 2147483647 w 170"/>
                <a:gd name="T55" fmla="*/ 2147483647 h 131"/>
                <a:gd name="T56" fmla="*/ 2147483647 w 170"/>
                <a:gd name="T57" fmla="*/ 2147483647 h 131"/>
                <a:gd name="T58" fmla="*/ 2147483647 w 170"/>
                <a:gd name="T59" fmla="*/ 2147483647 h 131"/>
                <a:gd name="T60" fmla="*/ 2147483647 w 170"/>
                <a:gd name="T61" fmla="*/ 2147483647 h 131"/>
                <a:gd name="T62" fmla="*/ 2147483647 w 170"/>
                <a:gd name="T63" fmla="*/ 2147483647 h 131"/>
                <a:gd name="T64" fmla="*/ 2147483647 w 170"/>
                <a:gd name="T65" fmla="*/ 2147483647 h 131"/>
                <a:gd name="T66" fmla="*/ 2147483647 w 170"/>
                <a:gd name="T67" fmla="*/ 2147483647 h 131"/>
                <a:gd name="T68" fmla="*/ 2147483647 w 170"/>
                <a:gd name="T69" fmla="*/ 2147483647 h 131"/>
                <a:gd name="T70" fmla="*/ 2147483647 w 170"/>
                <a:gd name="T71" fmla="*/ 2147483647 h 131"/>
                <a:gd name="T72" fmla="*/ 2147483647 w 170"/>
                <a:gd name="T73" fmla="*/ 2147483647 h 131"/>
                <a:gd name="T74" fmla="*/ 2147483647 w 170"/>
                <a:gd name="T75" fmla="*/ 2147483647 h 131"/>
                <a:gd name="T76" fmla="*/ 2147483647 w 170"/>
                <a:gd name="T77" fmla="*/ 2147483647 h 131"/>
                <a:gd name="T78" fmla="*/ 2147483647 w 170"/>
                <a:gd name="T79" fmla="*/ 2147483647 h 131"/>
                <a:gd name="T80" fmla="*/ 2147483647 w 170"/>
                <a:gd name="T81" fmla="*/ 2147483647 h 131"/>
                <a:gd name="T82" fmla="*/ 2147483647 w 170"/>
                <a:gd name="T83" fmla="*/ 2147483647 h 1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131"/>
                <a:gd name="T128" fmla="*/ 170 w 170"/>
                <a:gd name="T129" fmla="*/ 131 h 13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131">
                  <a:moveTo>
                    <a:pt x="13" y="131"/>
                  </a:moveTo>
                  <a:lnTo>
                    <a:pt x="10" y="113"/>
                  </a:lnTo>
                  <a:lnTo>
                    <a:pt x="7" y="98"/>
                  </a:lnTo>
                  <a:lnTo>
                    <a:pt x="11" y="84"/>
                  </a:lnTo>
                  <a:lnTo>
                    <a:pt x="14" y="73"/>
                  </a:lnTo>
                  <a:lnTo>
                    <a:pt x="13" y="62"/>
                  </a:lnTo>
                  <a:lnTo>
                    <a:pt x="7" y="61"/>
                  </a:lnTo>
                  <a:lnTo>
                    <a:pt x="2" y="62"/>
                  </a:lnTo>
                  <a:lnTo>
                    <a:pt x="0" y="51"/>
                  </a:lnTo>
                  <a:lnTo>
                    <a:pt x="3" y="45"/>
                  </a:lnTo>
                  <a:lnTo>
                    <a:pt x="20" y="27"/>
                  </a:lnTo>
                  <a:lnTo>
                    <a:pt x="40" y="18"/>
                  </a:lnTo>
                  <a:lnTo>
                    <a:pt x="45" y="15"/>
                  </a:lnTo>
                  <a:lnTo>
                    <a:pt x="59" y="10"/>
                  </a:lnTo>
                  <a:lnTo>
                    <a:pt x="75" y="10"/>
                  </a:lnTo>
                  <a:lnTo>
                    <a:pt x="92" y="4"/>
                  </a:lnTo>
                  <a:lnTo>
                    <a:pt x="127" y="0"/>
                  </a:lnTo>
                  <a:lnTo>
                    <a:pt x="146" y="1"/>
                  </a:lnTo>
                  <a:lnTo>
                    <a:pt x="158" y="4"/>
                  </a:lnTo>
                  <a:lnTo>
                    <a:pt x="167" y="8"/>
                  </a:lnTo>
                  <a:lnTo>
                    <a:pt x="170" y="13"/>
                  </a:lnTo>
                  <a:lnTo>
                    <a:pt x="166" y="15"/>
                  </a:lnTo>
                  <a:lnTo>
                    <a:pt x="159" y="16"/>
                  </a:lnTo>
                  <a:lnTo>
                    <a:pt x="149" y="18"/>
                  </a:lnTo>
                  <a:lnTo>
                    <a:pt x="142" y="18"/>
                  </a:lnTo>
                  <a:lnTo>
                    <a:pt x="138" y="20"/>
                  </a:lnTo>
                  <a:lnTo>
                    <a:pt x="140" y="22"/>
                  </a:lnTo>
                  <a:lnTo>
                    <a:pt x="149" y="25"/>
                  </a:lnTo>
                  <a:lnTo>
                    <a:pt x="160" y="28"/>
                  </a:lnTo>
                  <a:lnTo>
                    <a:pt x="162" y="31"/>
                  </a:lnTo>
                  <a:lnTo>
                    <a:pt x="157" y="32"/>
                  </a:lnTo>
                  <a:lnTo>
                    <a:pt x="146" y="35"/>
                  </a:lnTo>
                  <a:lnTo>
                    <a:pt x="135" y="37"/>
                  </a:lnTo>
                  <a:lnTo>
                    <a:pt x="125" y="42"/>
                  </a:lnTo>
                  <a:lnTo>
                    <a:pt x="113" y="49"/>
                  </a:lnTo>
                  <a:lnTo>
                    <a:pt x="101" y="55"/>
                  </a:lnTo>
                  <a:lnTo>
                    <a:pt x="78" y="58"/>
                  </a:lnTo>
                  <a:lnTo>
                    <a:pt x="59" y="63"/>
                  </a:lnTo>
                  <a:lnTo>
                    <a:pt x="40" y="90"/>
                  </a:lnTo>
                  <a:lnTo>
                    <a:pt x="34" y="98"/>
                  </a:lnTo>
                  <a:lnTo>
                    <a:pt x="27" y="107"/>
                  </a:lnTo>
                  <a:lnTo>
                    <a:pt x="13" y="131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6" name="Freeform 191"/>
            <p:cNvSpPr>
              <a:spLocks/>
            </p:cNvSpPr>
            <p:nvPr/>
          </p:nvSpPr>
          <p:spPr bwMode="auto">
            <a:xfrm>
              <a:off x="3419" y="2945"/>
              <a:ext cx="1427" cy="1099"/>
            </a:xfrm>
            <a:custGeom>
              <a:avLst/>
              <a:gdLst>
                <a:gd name="T0" fmla="*/ 2147483647 w 170"/>
                <a:gd name="T1" fmla="*/ 2147483647 h 131"/>
                <a:gd name="T2" fmla="*/ 2147483647 w 170"/>
                <a:gd name="T3" fmla="*/ 2147483647 h 131"/>
                <a:gd name="T4" fmla="*/ 2147483647 w 170"/>
                <a:gd name="T5" fmla="*/ 2147483647 h 131"/>
                <a:gd name="T6" fmla="*/ 2147483647 w 170"/>
                <a:gd name="T7" fmla="*/ 2147483647 h 131"/>
                <a:gd name="T8" fmla="*/ 2147483647 w 170"/>
                <a:gd name="T9" fmla="*/ 2147483647 h 131"/>
                <a:gd name="T10" fmla="*/ 2147483647 w 170"/>
                <a:gd name="T11" fmla="*/ 2147483647 h 131"/>
                <a:gd name="T12" fmla="*/ 2147483647 w 170"/>
                <a:gd name="T13" fmla="*/ 2147483647 h 131"/>
                <a:gd name="T14" fmla="*/ 2147483647 w 170"/>
                <a:gd name="T15" fmla="*/ 2147483647 h 131"/>
                <a:gd name="T16" fmla="*/ 0 w 170"/>
                <a:gd name="T17" fmla="*/ 2147483647 h 131"/>
                <a:gd name="T18" fmla="*/ 2147483647 w 170"/>
                <a:gd name="T19" fmla="*/ 2147483647 h 131"/>
                <a:gd name="T20" fmla="*/ 2147483647 w 170"/>
                <a:gd name="T21" fmla="*/ 2147483647 h 131"/>
                <a:gd name="T22" fmla="*/ 2147483647 w 170"/>
                <a:gd name="T23" fmla="*/ 2147483647 h 131"/>
                <a:gd name="T24" fmla="*/ 2147483647 w 170"/>
                <a:gd name="T25" fmla="*/ 2147483647 h 131"/>
                <a:gd name="T26" fmla="*/ 2147483647 w 170"/>
                <a:gd name="T27" fmla="*/ 2147483647 h 131"/>
                <a:gd name="T28" fmla="*/ 2147483647 w 170"/>
                <a:gd name="T29" fmla="*/ 2147483647 h 131"/>
                <a:gd name="T30" fmla="*/ 2147483647 w 170"/>
                <a:gd name="T31" fmla="*/ 2147483647 h 131"/>
                <a:gd name="T32" fmla="*/ 2147483647 w 170"/>
                <a:gd name="T33" fmla="*/ 0 h 131"/>
                <a:gd name="T34" fmla="*/ 2147483647 w 170"/>
                <a:gd name="T35" fmla="*/ 2147483647 h 131"/>
                <a:gd name="T36" fmla="*/ 2147483647 w 170"/>
                <a:gd name="T37" fmla="*/ 2147483647 h 131"/>
                <a:gd name="T38" fmla="*/ 2147483647 w 170"/>
                <a:gd name="T39" fmla="*/ 2147483647 h 131"/>
                <a:gd name="T40" fmla="*/ 2147483647 w 170"/>
                <a:gd name="T41" fmla="*/ 2147483647 h 131"/>
                <a:gd name="T42" fmla="*/ 2147483647 w 170"/>
                <a:gd name="T43" fmla="*/ 2147483647 h 131"/>
                <a:gd name="T44" fmla="*/ 2147483647 w 170"/>
                <a:gd name="T45" fmla="*/ 2147483647 h 131"/>
                <a:gd name="T46" fmla="*/ 2147483647 w 170"/>
                <a:gd name="T47" fmla="*/ 2147483647 h 131"/>
                <a:gd name="T48" fmla="*/ 2147483647 w 170"/>
                <a:gd name="T49" fmla="*/ 2147483647 h 131"/>
                <a:gd name="T50" fmla="*/ 2147483647 w 170"/>
                <a:gd name="T51" fmla="*/ 2147483647 h 131"/>
                <a:gd name="T52" fmla="*/ 2147483647 w 170"/>
                <a:gd name="T53" fmla="*/ 2147483647 h 131"/>
                <a:gd name="T54" fmla="*/ 2147483647 w 170"/>
                <a:gd name="T55" fmla="*/ 2147483647 h 131"/>
                <a:gd name="T56" fmla="*/ 2147483647 w 170"/>
                <a:gd name="T57" fmla="*/ 2147483647 h 131"/>
                <a:gd name="T58" fmla="*/ 2147483647 w 170"/>
                <a:gd name="T59" fmla="*/ 2147483647 h 131"/>
                <a:gd name="T60" fmla="*/ 2147483647 w 170"/>
                <a:gd name="T61" fmla="*/ 2147483647 h 131"/>
                <a:gd name="T62" fmla="*/ 2147483647 w 170"/>
                <a:gd name="T63" fmla="*/ 2147483647 h 131"/>
                <a:gd name="T64" fmla="*/ 2147483647 w 170"/>
                <a:gd name="T65" fmla="*/ 2147483647 h 131"/>
                <a:gd name="T66" fmla="*/ 2147483647 w 170"/>
                <a:gd name="T67" fmla="*/ 2147483647 h 131"/>
                <a:gd name="T68" fmla="*/ 2147483647 w 170"/>
                <a:gd name="T69" fmla="*/ 2147483647 h 131"/>
                <a:gd name="T70" fmla="*/ 2147483647 w 170"/>
                <a:gd name="T71" fmla="*/ 2147483647 h 131"/>
                <a:gd name="T72" fmla="*/ 2147483647 w 170"/>
                <a:gd name="T73" fmla="*/ 2147483647 h 131"/>
                <a:gd name="T74" fmla="*/ 2147483647 w 170"/>
                <a:gd name="T75" fmla="*/ 2147483647 h 131"/>
                <a:gd name="T76" fmla="*/ 2147483647 w 170"/>
                <a:gd name="T77" fmla="*/ 2147483647 h 131"/>
                <a:gd name="T78" fmla="*/ 2147483647 w 170"/>
                <a:gd name="T79" fmla="*/ 2147483647 h 131"/>
                <a:gd name="T80" fmla="*/ 2147483647 w 170"/>
                <a:gd name="T81" fmla="*/ 2147483647 h 131"/>
                <a:gd name="T82" fmla="*/ 2147483647 w 170"/>
                <a:gd name="T83" fmla="*/ 2147483647 h 1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131"/>
                <a:gd name="T128" fmla="*/ 170 w 170"/>
                <a:gd name="T129" fmla="*/ 131 h 13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131">
                  <a:moveTo>
                    <a:pt x="13" y="131"/>
                  </a:moveTo>
                  <a:lnTo>
                    <a:pt x="10" y="113"/>
                  </a:lnTo>
                  <a:lnTo>
                    <a:pt x="7" y="98"/>
                  </a:lnTo>
                  <a:lnTo>
                    <a:pt x="11" y="84"/>
                  </a:lnTo>
                  <a:lnTo>
                    <a:pt x="14" y="73"/>
                  </a:lnTo>
                  <a:lnTo>
                    <a:pt x="13" y="62"/>
                  </a:lnTo>
                  <a:lnTo>
                    <a:pt x="7" y="61"/>
                  </a:lnTo>
                  <a:lnTo>
                    <a:pt x="2" y="62"/>
                  </a:lnTo>
                  <a:lnTo>
                    <a:pt x="0" y="51"/>
                  </a:lnTo>
                  <a:lnTo>
                    <a:pt x="3" y="45"/>
                  </a:lnTo>
                  <a:lnTo>
                    <a:pt x="20" y="27"/>
                  </a:lnTo>
                  <a:lnTo>
                    <a:pt x="40" y="18"/>
                  </a:lnTo>
                  <a:lnTo>
                    <a:pt x="45" y="15"/>
                  </a:lnTo>
                  <a:lnTo>
                    <a:pt x="59" y="10"/>
                  </a:lnTo>
                  <a:lnTo>
                    <a:pt x="75" y="10"/>
                  </a:lnTo>
                  <a:lnTo>
                    <a:pt x="92" y="4"/>
                  </a:lnTo>
                  <a:lnTo>
                    <a:pt x="127" y="0"/>
                  </a:lnTo>
                  <a:lnTo>
                    <a:pt x="146" y="1"/>
                  </a:lnTo>
                  <a:lnTo>
                    <a:pt x="158" y="4"/>
                  </a:lnTo>
                  <a:lnTo>
                    <a:pt x="167" y="8"/>
                  </a:lnTo>
                  <a:lnTo>
                    <a:pt x="170" y="13"/>
                  </a:lnTo>
                  <a:lnTo>
                    <a:pt x="166" y="15"/>
                  </a:lnTo>
                  <a:lnTo>
                    <a:pt x="159" y="16"/>
                  </a:lnTo>
                  <a:lnTo>
                    <a:pt x="149" y="18"/>
                  </a:lnTo>
                  <a:lnTo>
                    <a:pt x="142" y="18"/>
                  </a:lnTo>
                  <a:lnTo>
                    <a:pt x="138" y="20"/>
                  </a:lnTo>
                  <a:lnTo>
                    <a:pt x="140" y="22"/>
                  </a:lnTo>
                  <a:lnTo>
                    <a:pt x="149" y="25"/>
                  </a:lnTo>
                  <a:lnTo>
                    <a:pt x="160" y="28"/>
                  </a:lnTo>
                  <a:lnTo>
                    <a:pt x="162" y="31"/>
                  </a:lnTo>
                  <a:lnTo>
                    <a:pt x="157" y="32"/>
                  </a:lnTo>
                  <a:lnTo>
                    <a:pt x="146" y="35"/>
                  </a:lnTo>
                  <a:lnTo>
                    <a:pt x="135" y="37"/>
                  </a:lnTo>
                  <a:lnTo>
                    <a:pt x="125" y="42"/>
                  </a:lnTo>
                  <a:lnTo>
                    <a:pt x="113" y="49"/>
                  </a:lnTo>
                  <a:lnTo>
                    <a:pt x="101" y="55"/>
                  </a:lnTo>
                  <a:lnTo>
                    <a:pt x="78" y="58"/>
                  </a:lnTo>
                  <a:lnTo>
                    <a:pt x="59" y="63"/>
                  </a:lnTo>
                  <a:lnTo>
                    <a:pt x="40" y="90"/>
                  </a:lnTo>
                  <a:lnTo>
                    <a:pt x="34" y="98"/>
                  </a:lnTo>
                  <a:lnTo>
                    <a:pt x="27" y="107"/>
                  </a:lnTo>
                  <a:lnTo>
                    <a:pt x="13" y="13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7" name="Freeform 192"/>
            <p:cNvSpPr>
              <a:spLocks/>
            </p:cNvSpPr>
            <p:nvPr/>
          </p:nvSpPr>
          <p:spPr bwMode="auto">
            <a:xfrm>
              <a:off x="3494" y="3062"/>
              <a:ext cx="932" cy="924"/>
            </a:xfrm>
            <a:custGeom>
              <a:avLst/>
              <a:gdLst>
                <a:gd name="T0" fmla="*/ 0 w 111"/>
                <a:gd name="T1" fmla="*/ 2147483647 h 110"/>
                <a:gd name="T2" fmla="*/ 2147483647 w 111"/>
                <a:gd name="T3" fmla="*/ 2147483647 h 110"/>
                <a:gd name="T4" fmla="*/ 2147483647 w 111"/>
                <a:gd name="T5" fmla="*/ 2147483647 h 110"/>
                <a:gd name="T6" fmla="*/ 2147483647 w 111"/>
                <a:gd name="T7" fmla="*/ 2147483647 h 110"/>
                <a:gd name="T8" fmla="*/ 2147483647 w 111"/>
                <a:gd name="T9" fmla="*/ 2147483647 h 110"/>
                <a:gd name="T10" fmla="*/ 2147483647 w 111"/>
                <a:gd name="T11" fmla="*/ 2147483647 h 110"/>
                <a:gd name="T12" fmla="*/ 2147483647 w 111"/>
                <a:gd name="T13" fmla="*/ 2147483647 h 110"/>
                <a:gd name="T14" fmla="*/ 2147483647 w 111"/>
                <a:gd name="T15" fmla="*/ 2147483647 h 110"/>
                <a:gd name="T16" fmla="*/ 2147483647 w 111"/>
                <a:gd name="T17" fmla="*/ 2147483647 h 110"/>
                <a:gd name="T18" fmla="*/ 2147483647 w 111"/>
                <a:gd name="T19" fmla="*/ 2147483647 h 110"/>
                <a:gd name="T20" fmla="*/ 2147483647 w 111"/>
                <a:gd name="T21" fmla="*/ 2147483647 h 110"/>
                <a:gd name="T22" fmla="*/ 2147483647 w 111"/>
                <a:gd name="T23" fmla="*/ 0 h 110"/>
                <a:gd name="T24" fmla="*/ 2147483647 w 111"/>
                <a:gd name="T25" fmla="*/ 2147483647 h 110"/>
                <a:gd name="T26" fmla="*/ 2147483647 w 111"/>
                <a:gd name="T27" fmla="*/ 2147483647 h 110"/>
                <a:gd name="T28" fmla="*/ 2147483647 w 111"/>
                <a:gd name="T29" fmla="*/ 2147483647 h 110"/>
                <a:gd name="T30" fmla="*/ 2147483647 w 111"/>
                <a:gd name="T31" fmla="*/ 2147483647 h 110"/>
                <a:gd name="T32" fmla="*/ 2147483647 w 111"/>
                <a:gd name="T33" fmla="*/ 2147483647 h 110"/>
                <a:gd name="T34" fmla="*/ 2147483647 w 111"/>
                <a:gd name="T35" fmla="*/ 2147483647 h 110"/>
                <a:gd name="T36" fmla="*/ 2147483647 w 111"/>
                <a:gd name="T37" fmla="*/ 2147483647 h 110"/>
                <a:gd name="T38" fmla="*/ 2147483647 w 111"/>
                <a:gd name="T39" fmla="*/ 2147483647 h 110"/>
                <a:gd name="T40" fmla="*/ 2147483647 w 111"/>
                <a:gd name="T41" fmla="*/ 2147483647 h 110"/>
                <a:gd name="T42" fmla="*/ 2147483647 w 111"/>
                <a:gd name="T43" fmla="*/ 2147483647 h 110"/>
                <a:gd name="T44" fmla="*/ 2147483647 w 111"/>
                <a:gd name="T45" fmla="*/ 2147483647 h 110"/>
                <a:gd name="T46" fmla="*/ 0 w 111"/>
                <a:gd name="T47" fmla="*/ 2147483647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1"/>
                <a:gd name="T73" fmla="*/ 0 h 110"/>
                <a:gd name="T74" fmla="*/ 111 w 111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1" h="110">
                  <a:moveTo>
                    <a:pt x="0" y="92"/>
                  </a:moveTo>
                  <a:cubicBezTo>
                    <a:pt x="0" y="92"/>
                    <a:pt x="14" y="66"/>
                    <a:pt x="14" y="64"/>
                  </a:cubicBezTo>
                  <a:lnTo>
                    <a:pt x="13" y="50"/>
                  </a:lnTo>
                  <a:lnTo>
                    <a:pt x="9" y="43"/>
                  </a:lnTo>
                  <a:lnTo>
                    <a:pt x="8" y="36"/>
                  </a:lnTo>
                  <a:lnTo>
                    <a:pt x="17" y="26"/>
                  </a:lnTo>
                  <a:lnTo>
                    <a:pt x="27" y="21"/>
                  </a:lnTo>
                  <a:lnTo>
                    <a:pt x="41" y="12"/>
                  </a:lnTo>
                  <a:lnTo>
                    <a:pt x="55" y="5"/>
                  </a:lnTo>
                  <a:lnTo>
                    <a:pt x="71" y="2"/>
                  </a:lnTo>
                  <a:lnTo>
                    <a:pt x="85" y="1"/>
                  </a:lnTo>
                  <a:lnTo>
                    <a:pt x="99" y="0"/>
                  </a:lnTo>
                  <a:lnTo>
                    <a:pt x="105" y="4"/>
                  </a:lnTo>
                  <a:lnTo>
                    <a:pt x="111" y="9"/>
                  </a:lnTo>
                  <a:lnTo>
                    <a:pt x="107" y="15"/>
                  </a:lnTo>
                  <a:lnTo>
                    <a:pt x="97" y="23"/>
                  </a:lnTo>
                  <a:lnTo>
                    <a:pt x="77" y="33"/>
                  </a:lnTo>
                  <a:lnTo>
                    <a:pt x="48" y="43"/>
                  </a:lnTo>
                  <a:cubicBezTo>
                    <a:pt x="45" y="44"/>
                    <a:pt x="33" y="54"/>
                    <a:pt x="32" y="56"/>
                  </a:cubicBezTo>
                  <a:cubicBezTo>
                    <a:pt x="31" y="58"/>
                    <a:pt x="22" y="75"/>
                    <a:pt x="21" y="75"/>
                  </a:cubicBezTo>
                  <a:cubicBezTo>
                    <a:pt x="19" y="76"/>
                    <a:pt x="16" y="84"/>
                    <a:pt x="16" y="85"/>
                  </a:cubicBezTo>
                  <a:cubicBezTo>
                    <a:pt x="16" y="86"/>
                    <a:pt x="10" y="96"/>
                    <a:pt x="10" y="96"/>
                  </a:cubicBezTo>
                  <a:lnTo>
                    <a:pt x="3" y="11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4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8" name="Freeform 193"/>
            <p:cNvSpPr>
              <a:spLocks/>
            </p:cNvSpPr>
            <p:nvPr/>
          </p:nvSpPr>
          <p:spPr bwMode="auto">
            <a:xfrm>
              <a:off x="3494" y="3062"/>
              <a:ext cx="932" cy="924"/>
            </a:xfrm>
            <a:custGeom>
              <a:avLst/>
              <a:gdLst>
                <a:gd name="T0" fmla="*/ 0 w 111"/>
                <a:gd name="T1" fmla="*/ 2147483647 h 110"/>
                <a:gd name="T2" fmla="*/ 2147483647 w 111"/>
                <a:gd name="T3" fmla="*/ 2147483647 h 110"/>
                <a:gd name="T4" fmla="*/ 2147483647 w 111"/>
                <a:gd name="T5" fmla="*/ 2147483647 h 110"/>
                <a:gd name="T6" fmla="*/ 2147483647 w 111"/>
                <a:gd name="T7" fmla="*/ 2147483647 h 110"/>
                <a:gd name="T8" fmla="*/ 2147483647 w 111"/>
                <a:gd name="T9" fmla="*/ 2147483647 h 110"/>
                <a:gd name="T10" fmla="*/ 2147483647 w 111"/>
                <a:gd name="T11" fmla="*/ 2147483647 h 110"/>
                <a:gd name="T12" fmla="*/ 2147483647 w 111"/>
                <a:gd name="T13" fmla="*/ 2147483647 h 110"/>
                <a:gd name="T14" fmla="*/ 2147483647 w 111"/>
                <a:gd name="T15" fmla="*/ 2147483647 h 110"/>
                <a:gd name="T16" fmla="*/ 2147483647 w 111"/>
                <a:gd name="T17" fmla="*/ 2147483647 h 110"/>
                <a:gd name="T18" fmla="*/ 2147483647 w 111"/>
                <a:gd name="T19" fmla="*/ 2147483647 h 110"/>
                <a:gd name="T20" fmla="*/ 2147483647 w 111"/>
                <a:gd name="T21" fmla="*/ 2147483647 h 110"/>
                <a:gd name="T22" fmla="*/ 2147483647 w 111"/>
                <a:gd name="T23" fmla="*/ 0 h 110"/>
                <a:gd name="T24" fmla="*/ 2147483647 w 111"/>
                <a:gd name="T25" fmla="*/ 2147483647 h 110"/>
                <a:gd name="T26" fmla="*/ 2147483647 w 111"/>
                <a:gd name="T27" fmla="*/ 2147483647 h 110"/>
                <a:gd name="T28" fmla="*/ 2147483647 w 111"/>
                <a:gd name="T29" fmla="*/ 2147483647 h 110"/>
                <a:gd name="T30" fmla="*/ 2147483647 w 111"/>
                <a:gd name="T31" fmla="*/ 2147483647 h 110"/>
                <a:gd name="T32" fmla="*/ 2147483647 w 111"/>
                <a:gd name="T33" fmla="*/ 2147483647 h 110"/>
                <a:gd name="T34" fmla="*/ 2147483647 w 111"/>
                <a:gd name="T35" fmla="*/ 2147483647 h 110"/>
                <a:gd name="T36" fmla="*/ 2147483647 w 111"/>
                <a:gd name="T37" fmla="*/ 2147483647 h 110"/>
                <a:gd name="T38" fmla="*/ 2147483647 w 111"/>
                <a:gd name="T39" fmla="*/ 2147483647 h 110"/>
                <a:gd name="T40" fmla="*/ 2147483647 w 111"/>
                <a:gd name="T41" fmla="*/ 2147483647 h 110"/>
                <a:gd name="T42" fmla="*/ 2147483647 w 111"/>
                <a:gd name="T43" fmla="*/ 2147483647 h 110"/>
                <a:gd name="T44" fmla="*/ 2147483647 w 111"/>
                <a:gd name="T45" fmla="*/ 2147483647 h 110"/>
                <a:gd name="T46" fmla="*/ 0 w 111"/>
                <a:gd name="T47" fmla="*/ 2147483647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1"/>
                <a:gd name="T73" fmla="*/ 0 h 110"/>
                <a:gd name="T74" fmla="*/ 111 w 111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1" h="110">
                  <a:moveTo>
                    <a:pt x="0" y="92"/>
                  </a:moveTo>
                  <a:cubicBezTo>
                    <a:pt x="0" y="92"/>
                    <a:pt x="14" y="66"/>
                    <a:pt x="14" y="64"/>
                  </a:cubicBezTo>
                  <a:lnTo>
                    <a:pt x="13" y="50"/>
                  </a:lnTo>
                  <a:lnTo>
                    <a:pt x="9" y="43"/>
                  </a:lnTo>
                  <a:lnTo>
                    <a:pt x="8" y="36"/>
                  </a:lnTo>
                  <a:lnTo>
                    <a:pt x="17" y="26"/>
                  </a:lnTo>
                  <a:lnTo>
                    <a:pt x="27" y="21"/>
                  </a:lnTo>
                  <a:lnTo>
                    <a:pt x="41" y="12"/>
                  </a:lnTo>
                  <a:lnTo>
                    <a:pt x="55" y="5"/>
                  </a:lnTo>
                  <a:lnTo>
                    <a:pt x="71" y="2"/>
                  </a:lnTo>
                  <a:lnTo>
                    <a:pt x="85" y="1"/>
                  </a:lnTo>
                  <a:lnTo>
                    <a:pt x="99" y="0"/>
                  </a:lnTo>
                  <a:lnTo>
                    <a:pt x="105" y="4"/>
                  </a:lnTo>
                  <a:lnTo>
                    <a:pt x="111" y="9"/>
                  </a:lnTo>
                  <a:lnTo>
                    <a:pt x="107" y="15"/>
                  </a:lnTo>
                  <a:lnTo>
                    <a:pt x="97" y="23"/>
                  </a:lnTo>
                  <a:lnTo>
                    <a:pt x="77" y="33"/>
                  </a:lnTo>
                  <a:lnTo>
                    <a:pt x="48" y="43"/>
                  </a:lnTo>
                  <a:cubicBezTo>
                    <a:pt x="45" y="44"/>
                    <a:pt x="33" y="54"/>
                    <a:pt x="32" y="56"/>
                  </a:cubicBezTo>
                  <a:cubicBezTo>
                    <a:pt x="31" y="58"/>
                    <a:pt x="22" y="75"/>
                    <a:pt x="21" y="75"/>
                  </a:cubicBezTo>
                  <a:cubicBezTo>
                    <a:pt x="19" y="76"/>
                    <a:pt x="16" y="84"/>
                    <a:pt x="16" y="85"/>
                  </a:cubicBezTo>
                  <a:cubicBezTo>
                    <a:pt x="16" y="86"/>
                    <a:pt x="10" y="96"/>
                    <a:pt x="10" y="96"/>
                  </a:cubicBezTo>
                  <a:lnTo>
                    <a:pt x="3" y="110"/>
                  </a:lnTo>
                  <a:lnTo>
                    <a:pt x="0" y="9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79" name="Freeform 194"/>
            <p:cNvSpPr>
              <a:spLocks/>
            </p:cNvSpPr>
            <p:nvPr/>
          </p:nvSpPr>
          <p:spPr bwMode="auto">
            <a:xfrm>
              <a:off x="3637" y="3130"/>
              <a:ext cx="579" cy="302"/>
            </a:xfrm>
            <a:custGeom>
              <a:avLst/>
              <a:gdLst>
                <a:gd name="T0" fmla="*/ 2147483647 w 69"/>
                <a:gd name="T1" fmla="*/ 2147483647 h 36"/>
                <a:gd name="T2" fmla="*/ 2147483647 w 69"/>
                <a:gd name="T3" fmla="*/ 2147483647 h 36"/>
                <a:gd name="T4" fmla="*/ 2147483647 w 69"/>
                <a:gd name="T5" fmla="*/ 2147483647 h 36"/>
                <a:gd name="T6" fmla="*/ 2147483647 w 69"/>
                <a:gd name="T7" fmla="*/ 2147483647 h 36"/>
                <a:gd name="T8" fmla="*/ 2147483647 w 69"/>
                <a:gd name="T9" fmla="*/ 2147483647 h 36"/>
                <a:gd name="T10" fmla="*/ 2147483647 w 69"/>
                <a:gd name="T11" fmla="*/ 2147483647 h 36"/>
                <a:gd name="T12" fmla="*/ 2147483647 w 69"/>
                <a:gd name="T13" fmla="*/ 2147483647 h 36"/>
                <a:gd name="T14" fmla="*/ 2147483647 w 69"/>
                <a:gd name="T15" fmla="*/ 2147483647 h 36"/>
                <a:gd name="T16" fmla="*/ 2147483647 w 69"/>
                <a:gd name="T17" fmla="*/ 2147483647 h 36"/>
                <a:gd name="T18" fmla="*/ 2147483647 w 69"/>
                <a:gd name="T19" fmla="*/ 2147483647 h 36"/>
                <a:gd name="T20" fmla="*/ 2147483647 w 69"/>
                <a:gd name="T21" fmla="*/ 2147483647 h 36"/>
                <a:gd name="T22" fmla="*/ 2147483647 w 69"/>
                <a:gd name="T23" fmla="*/ 2147483647 h 36"/>
                <a:gd name="T24" fmla="*/ 2147483647 w 69"/>
                <a:gd name="T25" fmla="*/ 2147483647 h 36"/>
                <a:gd name="T26" fmla="*/ 2147483647 w 69"/>
                <a:gd name="T27" fmla="*/ 2147483647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36"/>
                <a:gd name="T44" fmla="*/ 69 w 69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36">
                  <a:moveTo>
                    <a:pt x="36" y="9"/>
                  </a:moveTo>
                  <a:lnTo>
                    <a:pt x="42" y="7"/>
                  </a:lnTo>
                  <a:lnTo>
                    <a:pt x="47" y="4"/>
                  </a:lnTo>
                  <a:lnTo>
                    <a:pt x="53" y="2"/>
                  </a:lnTo>
                  <a:cubicBezTo>
                    <a:pt x="53" y="2"/>
                    <a:pt x="58" y="2"/>
                    <a:pt x="58" y="1"/>
                  </a:cubicBezTo>
                  <a:cubicBezTo>
                    <a:pt x="59" y="0"/>
                    <a:pt x="69" y="2"/>
                    <a:pt x="69" y="4"/>
                  </a:cubicBezTo>
                  <a:cubicBezTo>
                    <a:pt x="68" y="7"/>
                    <a:pt x="66" y="8"/>
                    <a:pt x="66" y="8"/>
                  </a:cubicBezTo>
                  <a:cubicBezTo>
                    <a:pt x="66" y="8"/>
                    <a:pt x="31" y="30"/>
                    <a:pt x="30" y="30"/>
                  </a:cubicBezTo>
                  <a:cubicBezTo>
                    <a:pt x="29" y="30"/>
                    <a:pt x="19" y="34"/>
                    <a:pt x="19" y="34"/>
                  </a:cubicBezTo>
                  <a:cubicBezTo>
                    <a:pt x="19" y="34"/>
                    <a:pt x="11" y="36"/>
                    <a:pt x="10" y="35"/>
                  </a:cubicBezTo>
                  <a:cubicBezTo>
                    <a:pt x="9" y="35"/>
                    <a:pt x="3" y="33"/>
                    <a:pt x="3" y="32"/>
                  </a:cubicBezTo>
                  <a:cubicBezTo>
                    <a:pt x="3" y="32"/>
                    <a:pt x="0" y="29"/>
                    <a:pt x="3" y="27"/>
                  </a:cubicBezTo>
                  <a:cubicBezTo>
                    <a:pt x="7" y="25"/>
                    <a:pt x="11" y="19"/>
                    <a:pt x="18" y="16"/>
                  </a:cubicBezTo>
                  <a:cubicBezTo>
                    <a:pt x="26" y="13"/>
                    <a:pt x="35" y="9"/>
                    <a:pt x="36" y="9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0" name="Freeform 195"/>
            <p:cNvSpPr>
              <a:spLocks/>
            </p:cNvSpPr>
            <p:nvPr/>
          </p:nvSpPr>
          <p:spPr bwMode="auto">
            <a:xfrm>
              <a:off x="3637" y="3130"/>
              <a:ext cx="579" cy="302"/>
            </a:xfrm>
            <a:custGeom>
              <a:avLst/>
              <a:gdLst>
                <a:gd name="T0" fmla="*/ 2147483647 w 69"/>
                <a:gd name="T1" fmla="*/ 2147483647 h 36"/>
                <a:gd name="T2" fmla="*/ 2147483647 w 69"/>
                <a:gd name="T3" fmla="*/ 2147483647 h 36"/>
                <a:gd name="T4" fmla="*/ 2147483647 w 69"/>
                <a:gd name="T5" fmla="*/ 2147483647 h 36"/>
                <a:gd name="T6" fmla="*/ 2147483647 w 69"/>
                <a:gd name="T7" fmla="*/ 2147483647 h 36"/>
                <a:gd name="T8" fmla="*/ 2147483647 w 69"/>
                <a:gd name="T9" fmla="*/ 2147483647 h 36"/>
                <a:gd name="T10" fmla="*/ 2147483647 w 69"/>
                <a:gd name="T11" fmla="*/ 2147483647 h 36"/>
                <a:gd name="T12" fmla="*/ 2147483647 w 69"/>
                <a:gd name="T13" fmla="*/ 2147483647 h 36"/>
                <a:gd name="T14" fmla="*/ 2147483647 w 69"/>
                <a:gd name="T15" fmla="*/ 2147483647 h 36"/>
                <a:gd name="T16" fmla="*/ 2147483647 w 69"/>
                <a:gd name="T17" fmla="*/ 2147483647 h 36"/>
                <a:gd name="T18" fmla="*/ 2147483647 w 69"/>
                <a:gd name="T19" fmla="*/ 2147483647 h 36"/>
                <a:gd name="T20" fmla="*/ 2147483647 w 69"/>
                <a:gd name="T21" fmla="*/ 2147483647 h 36"/>
                <a:gd name="T22" fmla="*/ 2147483647 w 69"/>
                <a:gd name="T23" fmla="*/ 2147483647 h 36"/>
                <a:gd name="T24" fmla="*/ 2147483647 w 69"/>
                <a:gd name="T25" fmla="*/ 2147483647 h 36"/>
                <a:gd name="T26" fmla="*/ 2147483647 w 69"/>
                <a:gd name="T27" fmla="*/ 2147483647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36"/>
                <a:gd name="T44" fmla="*/ 69 w 69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36">
                  <a:moveTo>
                    <a:pt x="36" y="9"/>
                  </a:moveTo>
                  <a:lnTo>
                    <a:pt x="42" y="7"/>
                  </a:lnTo>
                  <a:lnTo>
                    <a:pt x="47" y="4"/>
                  </a:lnTo>
                  <a:lnTo>
                    <a:pt x="53" y="2"/>
                  </a:lnTo>
                  <a:cubicBezTo>
                    <a:pt x="53" y="2"/>
                    <a:pt x="58" y="2"/>
                    <a:pt x="58" y="1"/>
                  </a:cubicBezTo>
                  <a:cubicBezTo>
                    <a:pt x="59" y="0"/>
                    <a:pt x="69" y="2"/>
                    <a:pt x="69" y="4"/>
                  </a:cubicBezTo>
                  <a:cubicBezTo>
                    <a:pt x="68" y="7"/>
                    <a:pt x="66" y="8"/>
                    <a:pt x="66" y="8"/>
                  </a:cubicBezTo>
                  <a:cubicBezTo>
                    <a:pt x="66" y="8"/>
                    <a:pt x="31" y="30"/>
                    <a:pt x="30" y="30"/>
                  </a:cubicBezTo>
                  <a:cubicBezTo>
                    <a:pt x="29" y="30"/>
                    <a:pt x="19" y="34"/>
                    <a:pt x="19" y="34"/>
                  </a:cubicBezTo>
                  <a:cubicBezTo>
                    <a:pt x="19" y="34"/>
                    <a:pt x="11" y="36"/>
                    <a:pt x="10" y="35"/>
                  </a:cubicBezTo>
                  <a:cubicBezTo>
                    <a:pt x="9" y="35"/>
                    <a:pt x="3" y="33"/>
                    <a:pt x="3" y="32"/>
                  </a:cubicBezTo>
                  <a:cubicBezTo>
                    <a:pt x="3" y="32"/>
                    <a:pt x="0" y="29"/>
                    <a:pt x="3" y="27"/>
                  </a:cubicBezTo>
                  <a:cubicBezTo>
                    <a:pt x="7" y="25"/>
                    <a:pt x="11" y="19"/>
                    <a:pt x="18" y="16"/>
                  </a:cubicBezTo>
                  <a:cubicBezTo>
                    <a:pt x="26" y="13"/>
                    <a:pt x="35" y="9"/>
                    <a:pt x="36" y="9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1" name="Rectangle 196"/>
            <p:cNvSpPr>
              <a:spLocks noChangeArrowheads="1"/>
            </p:cNvSpPr>
            <p:nvPr/>
          </p:nvSpPr>
          <p:spPr bwMode="auto">
            <a:xfrm>
              <a:off x="4636" y="4011"/>
              <a:ext cx="537" cy="25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782" name="Freeform 197"/>
            <p:cNvSpPr>
              <a:spLocks/>
            </p:cNvSpPr>
            <p:nvPr/>
          </p:nvSpPr>
          <p:spPr bwMode="auto">
            <a:xfrm>
              <a:off x="3436" y="3507"/>
              <a:ext cx="58" cy="17"/>
            </a:xfrm>
            <a:custGeom>
              <a:avLst/>
              <a:gdLst>
                <a:gd name="T0" fmla="*/ 58 w 58"/>
                <a:gd name="T1" fmla="*/ 0 h 17"/>
                <a:gd name="T2" fmla="*/ 58 w 58"/>
                <a:gd name="T3" fmla="*/ 9 h 17"/>
                <a:gd name="T4" fmla="*/ 8 w 58"/>
                <a:gd name="T5" fmla="*/ 17 h 17"/>
                <a:gd name="T6" fmla="*/ 0 w 58"/>
                <a:gd name="T7" fmla="*/ 9 h 17"/>
                <a:gd name="T8" fmla="*/ 58 w 5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0"/>
                  </a:moveTo>
                  <a:lnTo>
                    <a:pt x="58" y="9"/>
                  </a:lnTo>
                  <a:lnTo>
                    <a:pt x="8" y="17"/>
                  </a:lnTo>
                  <a:lnTo>
                    <a:pt x="0" y="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3" name="Freeform 198"/>
            <p:cNvSpPr>
              <a:spLocks/>
            </p:cNvSpPr>
            <p:nvPr/>
          </p:nvSpPr>
          <p:spPr bwMode="auto">
            <a:xfrm>
              <a:off x="3528" y="3490"/>
              <a:ext cx="59" cy="17"/>
            </a:xfrm>
            <a:custGeom>
              <a:avLst/>
              <a:gdLst>
                <a:gd name="T0" fmla="*/ 50 w 59"/>
                <a:gd name="T1" fmla="*/ 0 h 17"/>
                <a:gd name="T2" fmla="*/ 59 w 59"/>
                <a:gd name="T3" fmla="*/ 9 h 17"/>
                <a:gd name="T4" fmla="*/ 0 w 59"/>
                <a:gd name="T5" fmla="*/ 17 h 17"/>
                <a:gd name="T6" fmla="*/ 0 w 59"/>
                <a:gd name="T7" fmla="*/ 9 h 17"/>
                <a:gd name="T8" fmla="*/ 50 w 5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0" y="0"/>
                  </a:moveTo>
                  <a:lnTo>
                    <a:pt x="59" y="9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4" name="Freeform 199"/>
            <p:cNvSpPr>
              <a:spLocks/>
            </p:cNvSpPr>
            <p:nvPr/>
          </p:nvSpPr>
          <p:spPr bwMode="auto">
            <a:xfrm>
              <a:off x="3612" y="3474"/>
              <a:ext cx="59" cy="25"/>
            </a:xfrm>
            <a:custGeom>
              <a:avLst/>
              <a:gdLst>
                <a:gd name="T0" fmla="*/ 59 w 59"/>
                <a:gd name="T1" fmla="*/ 0 h 25"/>
                <a:gd name="T2" fmla="*/ 17 w 59"/>
                <a:gd name="T3" fmla="*/ 8 h 25"/>
                <a:gd name="T4" fmla="*/ 0 w 59"/>
                <a:gd name="T5" fmla="*/ 8 h 25"/>
                <a:gd name="T6" fmla="*/ 8 w 59"/>
                <a:gd name="T7" fmla="*/ 25 h 25"/>
                <a:gd name="T8" fmla="*/ 17 w 59"/>
                <a:gd name="T9" fmla="*/ 16 h 25"/>
                <a:gd name="T10" fmla="*/ 59 w 59"/>
                <a:gd name="T11" fmla="*/ 16 h 25"/>
                <a:gd name="T12" fmla="*/ 59 w 59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25"/>
                <a:gd name="T23" fmla="*/ 59 w 59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25">
                  <a:moveTo>
                    <a:pt x="59" y="0"/>
                  </a:moveTo>
                  <a:lnTo>
                    <a:pt x="17" y="8"/>
                  </a:lnTo>
                  <a:lnTo>
                    <a:pt x="0" y="8"/>
                  </a:lnTo>
                  <a:lnTo>
                    <a:pt x="8" y="25"/>
                  </a:lnTo>
                  <a:lnTo>
                    <a:pt x="17" y="16"/>
                  </a:lnTo>
                  <a:lnTo>
                    <a:pt x="59" y="1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5" name="Freeform 200"/>
            <p:cNvSpPr>
              <a:spLocks/>
            </p:cNvSpPr>
            <p:nvPr/>
          </p:nvSpPr>
          <p:spPr bwMode="auto">
            <a:xfrm>
              <a:off x="3704" y="3465"/>
              <a:ext cx="59" cy="17"/>
            </a:xfrm>
            <a:custGeom>
              <a:avLst/>
              <a:gdLst>
                <a:gd name="T0" fmla="*/ 59 w 59"/>
                <a:gd name="T1" fmla="*/ 0 h 17"/>
                <a:gd name="T2" fmla="*/ 59 w 59"/>
                <a:gd name="T3" fmla="*/ 17 h 17"/>
                <a:gd name="T4" fmla="*/ 0 w 59"/>
                <a:gd name="T5" fmla="*/ 17 h 17"/>
                <a:gd name="T6" fmla="*/ 0 w 59"/>
                <a:gd name="T7" fmla="*/ 9 h 17"/>
                <a:gd name="T8" fmla="*/ 59 w 5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0"/>
                  </a:moveTo>
                  <a:lnTo>
                    <a:pt x="59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6" name="Freeform 201"/>
            <p:cNvSpPr>
              <a:spLocks/>
            </p:cNvSpPr>
            <p:nvPr/>
          </p:nvSpPr>
          <p:spPr bwMode="auto">
            <a:xfrm>
              <a:off x="3797" y="3457"/>
              <a:ext cx="50" cy="17"/>
            </a:xfrm>
            <a:custGeom>
              <a:avLst/>
              <a:gdLst>
                <a:gd name="T0" fmla="*/ 50 w 50"/>
                <a:gd name="T1" fmla="*/ 0 h 17"/>
                <a:gd name="T2" fmla="*/ 50 w 50"/>
                <a:gd name="T3" fmla="*/ 8 h 17"/>
                <a:gd name="T4" fmla="*/ 0 w 50"/>
                <a:gd name="T5" fmla="*/ 17 h 17"/>
                <a:gd name="T6" fmla="*/ 0 w 50"/>
                <a:gd name="T7" fmla="*/ 8 h 17"/>
                <a:gd name="T8" fmla="*/ 50 w 5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17"/>
                <a:gd name="T17" fmla="*/ 50 w 5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17">
                  <a:moveTo>
                    <a:pt x="50" y="0"/>
                  </a:moveTo>
                  <a:lnTo>
                    <a:pt x="50" y="8"/>
                  </a:lnTo>
                  <a:lnTo>
                    <a:pt x="0" y="17"/>
                  </a:lnTo>
                  <a:lnTo>
                    <a:pt x="0" y="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7" name="Freeform 202"/>
            <p:cNvSpPr>
              <a:spLocks/>
            </p:cNvSpPr>
            <p:nvPr/>
          </p:nvSpPr>
          <p:spPr bwMode="auto">
            <a:xfrm>
              <a:off x="3881" y="3448"/>
              <a:ext cx="58" cy="17"/>
            </a:xfrm>
            <a:custGeom>
              <a:avLst/>
              <a:gdLst>
                <a:gd name="T0" fmla="*/ 58 w 58"/>
                <a:gd name="T1" fmla="*/ 0 h 17"/>
                <a:gd name="T2" fmla="*/ 58 w 58"/>
                <a:gd name="T3" fmla="*/ 17 h 17"/>
                <a:gd name="T4" fmla="*/ 0 w 58"/>
                <a:gd name="T5" fmla="*/ 17 h 17"/>
                <a:gd name="T6" fmla="*/ 0 w 58"/>
                <a:gd name="T7" fmla="*/ 9 h 17"/>
                <a:gd name="T8" fmla="*/ 58 w 5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0"/>
                  </a:moveTo>
                  <a:lnTo>
                    <a:pt x="58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8" name="Freeform 203"/>
            <p:cNvSpPr>
              <a:spLocks/>
            </p:cNvSpPr>
            <p:nvPr/>
          </p:nvSpPr>
          <p:spPr bwMode="auto">
            <a:xfrm>
              <a:off x="3973" y="3448"/>
              <a:ext cx="59" cy="17"/>
            </a:xfrm>
            <a:custGeom>
              <a:avLst/>
              <a:gdLst>
                <a:gd name="T0" fmla="*/ 59 w 59"/>
                <a:gd name="T1" fmla="*/ 0 h 17"/>
                <a:gd name="T2" fmla="*/ 59 w 59"/>
                <a:gd name="T3" fmla="*/ 9 h 17"/>
                <a:gd name="T4" fmla="*/ 0 w 59"/>
                <a:gd name="T5" fmla="*/ 17 h 17"/>
                <a:gd name="T6" fmla="*/ 0 w 59"/>
                <a:gd name="T7" fmla="*/ 0 h 17"/>
                <a:gd name="T8" fmla="*/ 59 w 5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0"/>
                  </a:moveTo>
                  <a:lnTo>
                    <a:pt x="59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89" name="Freeform 204"/>
            <p:cNvSpPr>
              <a:spLocks/>
            </p:cNvSpPr>
            <p:nvPr/>
          </p:nvSpPr>
          <p:spPr bwMode="auto">
            <a:xfrm>
              <a:off x="4065" y="3440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42 w 51"/>
                <a:gd name="T3" fmla="*/ 0 h 17"/>
                <a:gd name="T4" fmla="*/ 0 w 51"/>
                <a:gd name="T5" fmla="*/ 8 h 17"/>
                <a:gd name="T6" fmla="*/ 0 w 51"/>
                <a:gd name="T7" fmla="*/ 17 h 17"/>
                <a:gd name="T8" fmla="*/ 42 w 51"/>
                <a:gd name="T9" fmla="*/ 17 h 17"/>
                <a:gd name="T10" fmla="*/ 51 w 51"/>
                <a:gd name="T11" fmla="*/ 17 h 17"/>
                <a:gd name="T12" fmla="*/ 51 w 51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17"/>
                <a:gd name="T23" fmla="*/ 51 w 5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17">
                  <a:moveTo>
                    <a:pt x="51" y="0"/>
                  </a:moveTo>
                  <a:lnTo>
                    <a:pt x="42" y="0"/>
                  </a:lnTo>
                  <a:lnTo>
                    <a:pt x="0" y="8"/>
                  </a:lnTo>
                  <a:lnTo>
                    <a:pt x="0" y="17"/>
                  </a:lnTo>
                  <a:lnTo>
                    <a:pt x="42" y="17"/>
                  </a:lnTo>
                  <a:lnTo>
                    <a:pt x="51" y="1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90" name="Rectangle 205"/>
            <p:cNvSpPr>
              <a:spLocks noChangeArrowheads="1"/>
            </p:cNvSpPr>
            <p:nvPr/>
          </p:nvSpPr>
          <p:spPr bwMode="auto">
            <a:xfrm>
              <a:off x="4149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791" name="Rectangle 206"/>
            <p:cNvSpPr>
              <a:spLocks noChangeArrowheads="1"/>
            </p:cNvSpPr>
            <p:nvPr/>
          </p:nvSpPr>
          <p:spPr bwMode="auto">
            <a:xfrm>
              <a:off x="4241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792" name="Freeform 207"/>
            <p:cNvSpPr>
              <a:spLocks/>
            </p:cNvSpPr>
            <p:nvPr/>
          </p:nvSpPr>
          <p:spPr bwMode="auto">
            <a:xfrm>
              <a:off x="4334" y="3440"/>
              <a:ext cx="50" cy="8"/>
            </a:xfrm>
            <a:custGeom>
              <a:avLst/>
              <a:gdLst>
                <a:gd name="T0" fmla="*/ 50 w 50"/>
                <a:gd name="T1" fmla="*/ 0 h 8"/>
                <a:gd name="T2" fmla="*/ 33 w 50"/>
                <a:gd name="T3" fmla="*/ 0 h 8"/>
                <a:gd name="T4" fmla="*/ 0 w 50"/>
                <a:gd name="T5" fmla="*/ 0 h 8"/>
                <a:gd name="T6" fmla="*/ 0 w 50"/>
                <a:gd name="T7" fmla="*/ 8 h 8"/>
                <a:gd name="T8" fmla="*/ 33 w 50"/>
                <a:gd name="T9" fmla="*/ 8 h 8"/>
                <a:gd name="T10" fmla="*/ 50 w 50"/>
                <a:gd name="T11" fmla="*/ 8 h 8"/>
                <a:gd name="T12" fmla="*/ 50 w 50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"/>
                <a:gd name="T22" fmla="*/ 0 h 8"/>
                <a:gd name="T23" fmla="*/ 50 w 50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" h="8">
                  <a:moveTo>
                    <a:pt x="50" y="0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33" y="8"/>
                  </a:lnTo>
                  <a:lnTo>
                    <a:pt x="50" y="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93" name="Rectangle 208"/>
            <p:cNvSpPr>
              <a:spLocks noChangeArrowheads="1"/>
            </p:cNvSpPr>
            <p:nvPr/>
          </p:nvSpPr>
          <p:spPr bwMode="auto">
            <a:xfrm>
              <a:off x="4418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794" name="Rectangle 209"/>
            <p:cNvSpPr>
              <a:spLocks noChangeArrowheads="1"/>
            </p:cNvSpPr>
            <p:nvPr/>
          </p:nvSpPr>
          <p:spPr bwMode="auto">
            <a:xfrm>
              <a:off x="4510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795" name="Freeform 210"/>
            <p:cNvSpPr>
              <a:spLocks/>
            </p:cNvSpPr>
            <p:nvPr/>
          </p:nvSpPr>
          <p:spPr bwMode="auto">
            <a:xfrm>
              <a:off x="4602" y="3440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34 w 51"/>
                <a:gd name="T3" fmla="*/ 0 h 17"/>
                <a:gd name="T4" fmla="*/ 0 w 51"/>
                <a:gd name="T5" fmla="*/ 0 h 17"/>
                <a:gd name="T6" fmla="*/ 0 w 51"/>
                <a:gd name="T7" fmla="*/ 17 h 17"/>
                <a:gd name="T8" fmla="*/ 34 w 51"/>
                <a:gd name="T9" fmla="*/ 17 h 17"/>
                <a:gd name="T10" fmla="*/ 51 w 51"/>
                <a:gd name="T11" fmla="*/ 17 h 17"/>
                <a:gd name="T12" fmla="*/ 51 w 51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17"/>
                <a:gd name="T23" fmla="*/ 51 w 5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17">
                  <a:moveTo>
                    <a:pt x="51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4" y="17"/>
                  </a:lnTo>
                  <a:lnTo>
                    <a:pt x="51" y="1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96" name="Rectangle 211"/>
            <p:cNvSpPr>
              <a:spLocks noChangeArrowheads="1"/>
            </p:cNvSpPr>
            <p:nvPr/>
          </p:nvSpPr>
          <p:spPr bwMode="auto">
            <a:xfrm>
              <a:off x="4686" y="3448"/>
              <a:ext cx="5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797" name="Freeform 212"/>
            <p:cNvSpPr>
              <a:spLocks/>
            </p:cNvSpPr>
            <p:nvPr/>
          </p:nvSpPr>
          <p:spPr bwMode="auto">
            <a:xfrm>
              <a:off x="4779" y="3448"/>
              <a:ext cx="58" cy="17"/>
            </a:xfrm>
            <a:custGeom>
              <a:avLst/>
              <a:gdLst>
                <a:gd name="T0" fmla="*/ 58 w 58"/>
                <a:gd name="T1" fmla="*/ 9 h 17"/>
                <a:gd name="T2" fmla="*/ 58 w 58"/>
                <a:gd name="T3" fmla="*/ 17 h 17"/>
                <a:gd name="T4" fmla="*/ 0 w 58"/>
                <a:gd name="T5" fmla="*/ 17 h 17"/>
                <a:gd name="T6" fmla="*/ 0 w 58"/>
                <a:gd name="T7" fmla="*/ 0 h 17"/>
                <a:gd name="T8" fmla="*/ 58 w 58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9"/>
                  </a:moveTo>
                  <a:lnTo>
                    <a:pt x="58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8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98" name="Freeform 213"/>
            <p:cNvSpPr>
              <a:spLocks/>
            </p:cNvSpPr>
            <p:nvPr/>
          </p:nvSpPr>
          <p:spPr bwMode="auto">
            <a:xfrm>
              <a:off x="4871" y="3457"/>
              <a:ext cx="50" cy="17"/>
            </a:xfrm>
            <a:custGeom>
              <a:avLst/>
              <a:gdLst>
                <a:gd name="T0" fmla="*/ 50 w 50"/>
                <a:gd name="T1" fmla="*/ 0 h 17"/>
                <a:gd name="T2" fmla="*/ 25 w 50"/>
                <a:gd name="T3" fmla="*/ 0 h 17"/>
                <a:gd name="T4" fmla="*/ 0 w 50"/>
                <a:gd name="T5" fmla="*/ 0 h 17"/>
                <a:gd name="T6" fmla="*/ 0 w 50"/>
                <a:gd name="T7" fmla="*/ 8 h 17"/>
                <a:gd name="T8" fmla="*/ 17 w 50"/>
                <a:gd name="T9" fmla="*/ 8 h 17"/>
                <a:gd name="T10" fmla="*/ 50 w 50"/>
                <a:gd name="T11" fmla="*/ 17 h 17"/>
                <a:gd name="T12" fmla="*/ 50 w 50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"/>
                <a:gd name="T22" fmla="*/ 0 h 17"/>
                <a:gd name="T23" fmla="*/ 50 w 50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" h="17">
                  <a:moveTo>
                    <a:pt x="50" y="0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7" y="8"/>
                  </a:lnTo>
                  <a:lnTo>
                    <a:pt x="50" y="1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799" name="Freeform 214"/>
            <p:cNvSpPr>
              <a:spLocks/>
            </p:cNvSpPr>
            <p:nvPr/>
          </p:nvSpPr>
          <p:spPr bwMode="auto">
            <a:xfrm>
              <a:off x="4955" y="3465"/>
              <a:ext cx="59" cy="17"/>
            </a:xfrm>
            <a:custGeom>
              <a:avLst/>
              <a:gdLst>
                <a:gd name="T0" fmla="*/ 59 w 59"/>
                <a:gd name="T1" fmla="*/ 9 h 17"/>
                <a:gd name="T2" fmla="*/ 59 w 59"/>
                <a:gd name="T3" fmla="*/ 17 h 17"/>
                <a:gd name="T4" fmla="*/ 0 w 59"/>
                <a:gd name="T5" fmla="*/ 9 h 17"/>
                <a:gd name="T6" fmla="*/ 0 w 59"/>
                <a:gd name="T7" fmla="*/ 0 h 17"/>
                <a:gd name="T8" fmla="*/ 59 w 59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9"/>
                  </a:moveTo>
                  <a:lnTo>
                    <a:pt x="59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9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00" name="Freeform 215"/>
            <p:cNvSpPr>
              <a:spLocks/>
            </p:cNvSpPr>
            <p:nvPr/>
          </p:nvSpPr>
          <p:spPr bwMode="auto">
            <a:xfrm>
              <a:off x="5047" y="3474"/>
              <a:ext cx="59" cy="16"/>
            </a:xfrm>
            <a:custGeom>
              <a:avLst/>
              <a:gdLst>
                <a:gd name="T0" fmla="*/ 59 w 59"/>
                <a:gd name="T1" fmla="*/ 8 h 16"/>
                <a:gd name="T2" fmla="*/ 59 w 59"/>
                <a:gd name="T3" fmla="*/ 16 h 16"/>
                <a:gd name="T4" fmla="*/ 0 w 59"/>
                <a:gd name="T5" fmla="*/ 8 h 16"/>
                <a:gd name="T6" fmla="*/ 0 w 59"/>
                <a:gd name="T7" fmla="*/ 0 h 16"/>
                <a:gd name="T8" fmla="*/ 59 w 59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6"/>
                <a:gd name="T17" fmla="*/ 59 w 59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6">
                  <a:moveTo>
                    <a:pt x="59" y="8"/>
                  </a:moveTo>
                  <a:lnTo>
                    <a:pt x="59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01" name="Freeform 216"/>
            <p:cNvSpPr>
              <a:spLocks/>
            </p:cNvSpPr>
            <p:nvPr/>
          </p:nvSpPr>
          <p:spPr bwMode="auto">
            <a:xfrm>
              <a:off x="5131" y="3482"/>
              <a:ext cx="59" cy="17"/>
            </a:xfrm>
            <a:custGeom>
              <a:avLst/>
              <a:gdLst>
                <a:gd name="T0" fmla="*/ 59 w 59"/>
                <a:gd name="T1" fmla="*/ 8 h 17"/>
                <a:gd name="T2" fmla="*/ 59 w 59"/>
                <a:gd name="T3" fmla="*/ 17 h 17"/>
                <a:gd name="T4" fmla="*/ 0 w 59"/>
                <a:gd name="T5" fmla="*/ 8 h 17"/>
                <a:gd name="T6" fmla="*/ 9 w 59"/>
                <a:gd name="T7" fmla="*/ 0 h 17"/>
                <a:gd name="T8" fmla="*/ 59 w 59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8"/>
                  </a:moveTo>
                  <a:lnTo>
                    <a:pt x="59" y="17"/>
                  </a:lnTo>
                  <a:lnTo>
                    <a:pt x="0" y="8"/>
                  </a:lnTo>
                  <a:lnTo>
                    <a:pt x="9" y="0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02" name="Freeform 217"/>
            <p:cNvSpPr>
              <a:spLocks/>
            </p:cNvSpPr>
            <p:nvPr/>
          </p:nvSpPr>
          <p:spPr bwMode="auto">
            <a:xfrm>
              <a:off x="5224" y="3499"/>
              <a:ext cx="58" cy="17"/>
            </a:xfrm>
            <a:custGeom>
              <a:avLst/>
              <a:gdLst>
                <a:gd name="T0" fmla="*/ 58 w 58"/>
                <a:gd name="T1" fmla="*/ 8 h 17"/>
                <a:gd name="T2" fmla="*/ 58 w 58"/>
                <a:gd name="T3" fmla="*/ 17 h 17"/>
                <a:gd name="T4" fmla="*/ 0 w 58"/>
                <a:gd name="T5" fmla="*/ 8 h 17"/>
                <a:gd name="T6" fmla="*/ 0 w 58"/>
                <a:gd name="T7" fmla="*/ 0 h 17"/>
                <a:gd name="T8" fmla="*/ 58 w 58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8"/>
                  </a:moveTo>
                  <a:lnTo>
                    <a:pt x="58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58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03" name="Rectangle 218"/>
            <p:cNvSpPr>
              <a:spLocks noChangeArrowheads="1"/>
            </p:cNvSpPr>
            <p:nvPr/>
          </p:nvSpPr>
          <p:spPr bwMode="auto">
            <a:xfrm>
              <a:off x="5316" y="3516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04" name="Freeform 219"/>
            <p:cNvSpPr>
              <a:spLocks/>
            </p:cNvSpPr>
            <p:nvPr/>
          </p:nvSpPr>
          <p:spPr bwMode="auto">
            <a:xfrm>
              <a:off x="4703" y="3096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05" name="Freeform 220"/>
            <p:cNvSpPr>
              <a:spLocks/>
            </p:cNvSpPr>
            <p:nvPr/>
          </p:nvSpPr>
          <p:spPr bwMode="auto">
            <a:xfrm>
              <a:off x="3394" y="3230"/>
              <a:ext cx="16" cy="9"/>
            </a:xfrm>
            <a:custGeom>
              <a:avLst/>
              <a:gdLst>
                <a:gd name="T0" fmla="*/ 16 w 16"/>
                <a:gd name="T1" fmla="*/ 0 h 9"/>
                <a:gd name="T2" fmla="*/ 16 w 16"/>
                <a:gd name="T3" fmla="*/ 9 h 9"/>
                <a:gd name="T4" fmla="*/ 8 w 16"/>
                <a:gd name="T5" fmla="*/ 9 h 9"/>
                <a:gd name="T6" fmla="*/ 0 w 16"/>
                <a:gd name="T7" fmla="*/ 0 h 9"/>
                <a:gd name="T8" fmla="*/ 16 w 16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9"/>
                <a:gd name="T17" fmla="*/ 16 w 1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9">
                  <a:moveTo>
                    <a:pt x="16" y="0"/>
                  </a:moveTo>
                  <a:lnTo>
                    <a:pt x="16" y="9"/>
                  </a:lnTo>
                  <a:lnTo>
                    <a:pt x="8" y="9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06" name="Freeform 221"/>
            <p:cNvSpPr>
              <a:spLocks/>
            </p:cNvSpPr>
            <p:nvPr/>
          </p:nvSpPr>
          <p:spPr bwMode="auto">
            <a:xfrm>
              <a:off x="3419" y="3222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8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07" name="Rectangle 222"/>
            <p:cNvSpPr>
              <a:spLocks noChangeArrowheads="1"/>
            </p:cNvSpPr>
            <p:nvPr/>
          </p:nvSpPr>
          <p:spPr bwMode="auto">
            <a:xfrm>
              <a:off x="3444" y="3222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08" name="Freeform 223"/>
            <p:cNvSpPr>
              <a:spLocks/>
            </p:cNvSpPr>
            <p:nvPr/>
          </p:nvSpPr>
          <p:spPr bwMode="auto">
            <a:xfrm>
              <a:off x="3461" y="3214"/>
              <a:ext cx="17" cy="16"/>
            </a:xfrm>
            <a:custGeom>
              <a:avLst/>
              <a:gdLst>
                <a:gd name="T0" fmla="*/ 8 w 17"/>
                <a:gd name="T1" fmla="*/ 0 h 16"/>
                <a:gd name="T2" fmla="*/ 17 w 17"/>
                <a:gd name="T3" fmla="*/ 8 h 16"/>
                <a:gd name="T4" fmla="*/ 0 w 17"/>
                <a:gd name="T5" fmla="*/ 16 h 16"/>
                <a:gd name="T6" fmla="*/ 0 w 17"/>
                <a:gd name="T7" fmla="*/ 0 h 16"/>
                <a:gd name="T8" fmla="*/ 8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8" y="0"/>
                  </a:moveTo>
                  <a:lnTo>
                    <a:pt x="17" y="8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09" name="Freeform 224"/>
            <p:cNvSpPr>
              <a:spLocks/>
            </p:cNvSpPr>
            <p:nvPr/>
          </p:nvSpPr>
          <p:spPr bwMode="auto">
            <a:xfrm>
              <a:off x="3486" y="3205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9 h 17"/>
                <a:gd name="T4" fmla="*/ 0 w 8"/>
                <a:gd name="T5" fmla="*/ 9 h 17"/>
                <a:gd name="T6" fmla="*/ 0 w 8"/>
                <a:gd name="T7" fmla="*/ 17 h 17"/>
                <a:gd name="T8" fmla="*/ 8 w 8"/>
                <a:gd name="T9" fmla="*/ 17 h 17"/>
                <a:gd name="T10" fmla="*/ 8 w 8"/>
                <a:gd name="T11" fmla="*/ 17 h 17"/>
                <a:gd name="T12" fmla="*/ 8 w 8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7"/>
                <a:gd name="T23" fmla="*/ 8 w 8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7">
                  <a:moveTo>
                    <a:pt x="8" y="0"/>
                  </a:moveTo>
                  <a:lnTo>
                    <a:pt x="8" y="9"/>
                  </a:lnTo>
                  <a:lnTo>
                    <a:pt x="0" y="9"/>
                  </a:lnTo>
                  <a:lnTo>
                    <a:pt x="0" y="17"/>
                  </a:lnTo>
                  <a:lnTo>
                    <a:pt x="8" y="1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0" name="Freeform 225"/>
            <p:cNvSpPr>
              <a:spLocks/>
            </p:cNvSpPr>
            <p:nvPr/>
          </p:nvSpPr>
          <p:spPr bwMode="auto">
            <a:xfrm>
              <a:off x="3503" y="3205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9 h 17"/>
                <a:gd name="T4" fmla="*/ 8 w 17"/>
                <a:gd name="T5" fmla="*/ 17 h 17"/>
                <a:gd name="T6" fmla="*/ 0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9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1" name="Freeform 226"/>
            <p:cNvSpPr>
              <a:spLocks/>
            </p:cNvSpPr>
            <p:nvPr/>
          </p:nvSpPr>
          <p:spPr bwMode="auto">
            <a:xfrm>
              <a:off x="3528" y="3205"/>
              <a:ext cx="17" cy="9"/>
            </a:xfrm>
            <a:custGeom>
              <a:avLst/>
              <a:gdLst>
                <a:gd name="T0" fmla="*/ 8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8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8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2" name="Freeform 227"/>
            <p:cNvSpPr>
              <a:spLocks/>
            </p:cNvSpPr>
            <p:nvPr/>
          </p:nvSpPr>
          <p:spPr bwMode="auto">
            <a:xfrm>
              <a:off x="3553" y="3197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8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3" name="Freeform 228"/>
            <p:cNvSpPr>
              <a:spLocks/>
            </p:cNvSpPr>
            <p:nvPr/>
          </p:nvSpPr>
          <p:spPr bwMode="auto">
            <a:xfrm>
              <a:off x="3570" y="3197"/>
              <a:ext cx="17" cy="8"/>
            </a:xfrm>
            <a:custGeom>
              <a:avLst/>
              <a:gdLst>
                <a:gd name="T0" fmla="*/ 17 w 17"/>
                <a:gd name="T1" fmla="*/ 0 h 8"/>
                <a:gd name="T2" fmla="*/ 17 w 17"/>
                <a:gd name="T3" fmla="*/ 8 h 8"/>
                <a:gd name="T4" fmla="*/ 8 w 17"/>
                <a:gd name="T5" fmla="*/ 8 h 8"/>
                <a:gd name="T6" fmla="*/ 0 w 17"/>
                <a:gd name="T7" fmla="*/ 0 h 8"/>
                <a:gd name="T8" fmla="*/ 17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0"/>
                  </a:moveTo>
                  <a:lnTo>
                    <a:pt x="17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4" name="Freeform 229"/>
            <p:cNvSpPr>
              <a:spLocks/>
            </p:cNvSpPr>
            <p:nvPr/>
          </p:nvSpPr>
          <p:spPr bwMode="auto">
            <a:xfrm>
              <a:off x="3595" y="3188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0 w 9"/>
                <a:gd name="T3" fmla="*/ 0 h 17"/>
                <a:gd name="T4" fmla="*/ 0 w 9"/>
                <a:gd name="T5" fmla="*/ 0 h 17"/>
                <a:gd name="T6" fmla="*/ 0 w 9"/>
                <a:gd name="T7" fmla="*/ 17 h 17"/>
                <a:gd name="T8" fmla="*/ 0 w 9"/>
                <a:gd name="T9" fmla="*/ 17 h 17"/>
                <a:gd name="T10" fmla="*/ 9 w 9"/>
                <a:gd name="T11" fmla="*/ 9 h 17"/>
                <a:gd name="T12" fmla="*/ 9 w 9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7"/>
                <a:gd name="T23" fmla="*/ 9 w 9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7">
                  <a:moveTo>
                    <a:pt x="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5" name="Rectangle 230"/>
            <p:cNvSpPr>
              <a:spLocks noChangeArrowheads="1"/>
            </p:cNvSpPr>
            <p:nvPr/>
          </p:nvSpPr>
          <p:spPr bwMode="auto">
            <a:xfrm>
              <a:off x="3620" y="3188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16" name="Freeform 231"/>
            <p:cNvSpPr>
              <a:spLocks/>
            </p:cNvSpPr>
            <p:nvPr/>
          </p:nvSpPr>
          <p:spPr bwMode="auto">
            <a:xfrm>
              <a:off x="3637" y="3180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8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7" name="Freeform 232"/>
            <p:cNvSpPr>
              <a:spLocks/>
            </p:cNvSpPr>
            <p:nvPr/>
          </p:nvSpPr>
          <p:spPr bwMode="auto">
            <a:xfrm>
              <a:off x="3662" y="3180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8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18" name="Rectangle 233"/>
            <p:cNvSpPr>
              <a:spLocks noChangeArrowheads="1"/>
            </p:cNvSpPr>
            <p:nvPr/>
          </p:nvSpPr>
          <p:spPr bwMode="auto">
            <a:xfrm>
              <a:off x="3687" y="3180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19" name="Freeform 234"/>
            <p:cNvSpPr>
              <a:spLocks/>
            </p:cNvSpPr>
            <p:nvPr/>
          </p:nvSpPr>
          <p:spPr bwMode="auto">
            <a:xfrm>
              <a:off x="3704" y="3172"/>
              <a:ext cx="17" cy="16"/>
            </a:xfrm>
            <a:custGeom>
              <a:avLst/>
              <a:gdLst>
                <a:gd name="T0" fmla="*/ 17 w 17"/>
                <a:gd name="T1" fmla="*/ 0 h 16"/>
                <a:gd name="T2" fmla="*/ 9 w 17"/>
                <a:gd name="T3" fmla="*/ 0 h 16"/>
                <a:gd name="T4" fmla="*/ 0 w 17"/>
                <a:gd name="T5" fmla="*/ 0 h 16"/>
                <a:gd name="T6" fmla="*/ 0 w 17"/>
                <a:gd name="T7" fmla="*/ 16 h 16"/>
                <a:gd name="T8" fmla="*/ 9 w 17"/>
                <a:gd name="T9" fmla="*/ 16 h 16"/>
                <a:gd name="T10" fmla="*/ 17 w 17"/>
                <a:gd name="T11" fmla="*/ 16 h 16"/>
                <a:gd name="T12" fmla="*/ 17 w 17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6"/>
                <a:gd name="T23" fmla="*/ 17 w 17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6">
                  <a:moveTo>
                    <a:pt x="17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9" y="16"/>
                  </a:lnTo>
                  <a:lnTo>
                    <a:pt x="17" y="1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0" name="Rectangle 235"/>
            <p:cNvSpPr>
              <a:spLocks noChangeArrowheads="1"/>
            </p:cNvSpPr>
            <p:nvPr/>
          </p:nvSpPr>
          <p:spPr bwMode="auto">
            <a:xfrm>
              <a:off x="3729" y="3172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21" name="Rectangle 236"/>
            <p:cNvSpPr>
              <a:spLocks noChangeArrowheads="1"/>
            </p:cNvSpPr>
            <p:nvPr/>
          </p:nvSpPr>
          <p:spPr bwMode="auto">
            <a:xfrm>
              <a:off x="3755" y="3172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22" name="Freeform 237"/>
            <p:cNvSpPr>
              <a:spLocks/>
            </p:cNvSpPr>
            <p:nvPr/>
          </p:nvSpPr>
          <p:spPr bwMode="auto">
            <a:xfrm>
              <a:off x="3771" y="3163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9 h 17"/>
                <a:gd name="T8" fmla="*/ 9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9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3" name="Freeform 238"/>
            <p:cNvSpPr>
              <a:spLocks/>
            </p:cNvSpPr>
            <p:nvPr/>
          </p:nvSpPr>
          <p:spPr bwMode="auto">
            <a:xfrm>
              <a:off x="3797" y="3163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9 h 17"/>
                <a:gd name="T4" fmla="*/ 0 w 8"/>
                <a:gd name="T5" fmla="*/ 17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4" name="Freeform 239"/>
            <p:cNvSpPr>
              <a:spLocks/>
            </p:cNvSpPr>
            <p:nvPr/>
          </p:nvSpPr>
          <p:spPr bwMode="auto">
            <a:xfrm>
              <a:off x="3813" y="3163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9 h 9"/>
                <a:gd name="T4" fmla="*/ 9 w 17"/>
                <a:gd name="T5" fmla="*/ 9 h 9"/>
                <a:gd name="T6" fmla="*/ 0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17" y="9"/>
                  </a:lnTo>
                  <a:lnTo>
                    <a:pt x="9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5" name="Freeform 240"/>
            <p:cNvSpPr>
              <a:spLocks/>
            </p:cNvSpPr>
            <p:nvPr/>
          </p:nvSpPr>
          <p:spPr bwMode="auto">
            <a:xfrm>
              <a:off x="3839" y="3163"/>
              <a:ext cx="16" cy="9"/>
            </a:xfrm>
            <a:custGeom>
              <a:avLst/>
              <a:gdLst>
                <a:gd name="T0" fmla="*/ 8 w 16"/>
                <a:gd name="T1" fmla="*/ 0 h 9"/>
                <a:gd name="T2" fmla="*/ 16 w 16"/>
                <a:gd name="T3" fmla="*/ 9 h 9"/>
                <a:gd name="T4" fmla="*/ 0 w 16"/>
                <a:gd name="T5" fmla="*/ 9 h 9"/>
                <a:gd name="T6" fmla="*/ 0 w 16"/>
                <a:gd name="T7" fmla="*/ 0 h 9"/>
                <a:gd name="T8" fmla="*/ 8 w 16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9"/>
                <a:gd name="T17" fmla="*/ 16 w 1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9">
                  <a:moveTo>
                    <a:pt x="8" y="0"/>
                  </a:moveTo>
                  <a:lnTo>
                    <a:pt x="16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6" name="Rectangle 241"/>
            <p:cNvSpPr>
              <a:spLocks noChangeArrowheads="1"/>
            </p:cNvSpPr>
            <p:nvPr/>
          </p:nvSpPr>
          <p:spPr bwMode="auto">
            <a:xfrm>
              <a:off x="3864" y="3163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27" name="Freeform 242"/>
            <p:cNvSpPr>
              <a:spLocks/>
            </p:cNvSpPr>
            <p:nvPr/>
          </p:nvSpPr>
          <p:spPr bwMode="auto">
            <a:xfrm>
              <a:off x="3881" y="3155"/>
              <a:ext cx="16" cy="17"/>
            </a:xfrm>
            <a:custGeom>
              <a:avLst/>
              <a:gdLst>
                <a:gd name="T0" fmla="*/ 16 w 16"/>
                <a:gd name="T1" fmla="*/ 0 h 17"/>
                <a:gd name="T2" fmla="*/ 16 w 16"/>
                <a:gd name="T3" fmla="*/ 17 h 17"/>
                <a:gd name="T4" fmla="*/ 8 w 16"/>
                <a:gd name="T5" fmla="*/ 17 h 17"/>
                <a:gd name="T6" fmla="*/ 0 w 16"/>
                <a:gd name="T7" fmla="*/ 0 h 17"/>
                <a:gd name="T8" fmla="*/ 16 w 1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16" y="0"/>
                  </a:moveTo>
                  <a:lnTo>
                    <a:pt x="16" y="17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8" name="Freeform 243"/>
            <p:cNvSpPr>
              <a:spLocks/>
            </p:cNvSpPr>
            <p:nvPr/>
          </p:nvSpPr>
          <p:spPr bwMode="auto">
            <a:xfrm>
              <a:off x="3906" y="3155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8 h 17"/>
                <a:gd name="T4" fmla="*/ 0 w 17"/>
                <a:gd name="T5" fmla="*/ 17 h 17"/>
                <a:gd name="T6" fmla="*/ 0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29" name="Rectangle 244"/>
            <p:cNvSpPr>
              <a:spLocks noChangeArrowheads="1"/>
            </p:cNvSpPr>
            <p:nvPr/>
          </p:nvSpPr>
          <p:spPr bwMode="auto">
            <a:xfrm>
              <a:off x="3931" y="315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30" name="Freeform 245"/>
            <p:cNvSpPr>
              <a:spLocks/>
            </p:cNvSpPr>
            <p:nvPr/>
          </p:nvSpPr>
          <p:spPr bwMode="auto">
            <a:xfrm>
              <a:off x="3948" y="3155"/>
              <a:ext cx="16" cy="8"/>
            </a:xfrm>
            <a:custGeom>
              <a:avLst/>
              <a:gdLst>
                <a:gd name="T0" fmla="*/ 16 w 16"/>
                <a:gd name="T1" fmla="*/ 0 h 8"/>
                <a:gd name="T2" fmla="*/ 16 w 16"/>
                <a:gd name="T3" fmla="*/ 8 h 8"/>
                <a:gd name="T4" fmla="*/ 8 w 16"/>
                <a:gd name="T5" fmla="*/ 8 h 8"/>
                <a:gd name="T6" fmla="*/ 0 w 16"/>
                <a:gd name="T7" fmla="*/ 0 h 8"/>
                <a:gd name="T8" fmla="*/ 16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16" y="0"/>
                  </a:moveTo>
                  <a:lnTo>
                    <a:pt x="16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1" name="Freeform 246"/>
            <p:cNvSpPr>
              <a:spLocks/>
            </p:cNvSpPr>
            <p:nvPr/>
          </p:nvSpPr>
          <p:spPr bwMode="auto">
            <a:xfrm>
              <a:off x="3973" y="3155"/>
              <a:ext cx="17" cy="8"/>
            </a:xfrm>
            <a:custGeom>
              <a:avLst/>
              <a:gdLst>
                <a:gd name="T0" fmla="*/ 8 w 17"/>
                <a:gd name="T1" fmla="*/ 0 h 8"/>
                <a:gd name="T2" fmla="*/ 17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8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8" y="0"/>
                  </a:moveTo>
                  <a:lnTo>
                    <a:pt x="17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2" name="Freeform 247"/>
            <p:cNvSpPr>
              <a:spLocks/>
            </p:cNvSpPr>
            <p:nvPr/>
          </p:nvSpPr>
          <p:spPr bwMode="auto">
            <a:xfrm>
              <a:off x="3998" y="3146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17 h 17"/>
                <a:gd name="T6" fmla="*/ 0 w 8"/>
                <a:gd name="T7" fmla="*/ 9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3" name="Freeform 248"/>
            <p:cNvSpPr>
              <a:spLocks/>
            </p:cNvSpPr>
            <p:nvPr/>
          </p:nvSpPr>
          <p:spPr bwMode="auto">
            <a:xfrm>
              <a:off x="4015" y="3146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8 w 17"/>
                <a:gd name="T5" fmla="*/ 17 h 17"/>
                <a:gd name="T6" fmla="*/ 0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4" name="Freeform 249"/>
            <p:cNvSpPr>
              <a:spLocks/>
            </p:cNvSpPr>
            <p:nvPr/>
          </p:nvSpPr>
          <p:spPr bwMode="auto">
            <a:xfrm>
              <a:off x="4040" y="3146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9 h 17"/>
                <a:gd name="T4" fmla="*/ 0 w 17"/>
                <a:gd name="T5" fmla="*/ 17 h 17"/>
                <a:gd name="T6" fmla="*/ 0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5" name="Rectangle 250"/>
            <p:cNvSpPr>
              <a:spLocks noChangeArrowheads="1"/>
            </p:cNvSpPr>
            <p:nvPr/>
          </p:nvSpPr>
          <p:spPr bwMode="auto">
            <a:xfrm>
              <a:off x="4065" y="314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36" name="Freeform 251"/>
            <p:cNvSpPr>
              <a:spLocks/>
            </p:cNvSpPr>
            <p:nvPr/>
          </p:nvSpPr>
          <p:spPr bwMode="auto">
            <a:xfrm>
              <a:off x="4082" y="3146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0 h 9"/>
                <a:gd name="T4" fmla="*/ 0 w 17"/>
                <a:gd name="T5" fmla="*/ 0 h 9"/>
                <a:gd name="T6" fmla="*/ 8 w 17"/>
                <a:gd name="T7" fmla="*/ 9 h 9"/>
                <a:gd name="T8" fmla="*/ 17 w 17"/>
                <a:gd name="T9" fmla="*/ 9 h 9"/>
                <a:gd name="T10" fmla="*/ 17 w 17"/>
                <a:gd name="T11" fmla="*/ 9 h 9"/>
                <a:gd name="T12" fmla="*/ 17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7" y="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8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7" name="Freeform 252"/>
            <p:cNvSpPr>
              <a:spLocks/>
            </p:cNvSpPr>
            <p:nvPr/>
          </p:nvSpPr>
          <p:spPr bwMode="auto">
            <a:xfrm>
              <a:off x="4107" y="3146"/>
              <a:ext cx="17" cy="9"/>
            </a:xfrm>
            <a:custGeom>
              <a:avLst/>
              <a:gdLst>
                <a:gd name="T0" fmla="*/ 9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9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9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38" name="Rectangle 253"/>
            <p:cNvSpPr>
              <a:spLocks noChangeArrowheads="1"/>
            </p:cNvSpPr>
            <p:nvPr/>
          </p:nvSpPr>
          <p:spPr bwMode="auto">
            <a:xfrm>
              <a:off x="4132" y="314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39" name="Rectangle 254"/>
            <p:cNvSpPr>
              <a:spLocks noChangeArrowheads="1"/>
            </p:cNvSpPr>
            <p:nvPr/>
          </p:nvSpPr>
          <p:spPr bwMode="auto">
            <a:xfrm>
              <a:off x="4158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40" name="Rectangle 255"/>
            <p:cNvSpPr>
              <a:spLocks noChangeArrowheads="1"/>
            </p:cNvSpPr>
            <p:nvPr/>
          </p:nvSpPr>
          <p:spPr bwMode="auto">
            <a:xfrm>
              <a:off x="4174" y="3146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41" name="Rectangle 256"/>
            <p:cNvSpPr>
              <a:spLocks noChangeArrowheads="1"/>
            </p:cNvSpPr>
            <p:nvPr/>
          </p:nvSpPr>
          <p:spPr bwMode="auto">
            <a:xfrm>
              <a:off x="4200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42" name="Rectangle 257"/>
            <p:cNvSpPr>
              <a:spLocks noChangeArrowheads="1"/>
            </p:cNvSpPr>
            <p:nvPr/>
          </p:nvSpPr>
          <p:spPr bwMode="auto">
            <a:xfrm>
              <a:off x="4225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43" name="Rectangle 258"/>
            <p:cNvSpPr>
              <a:spLocks noChangeArrowheads="1"/>
            </p:cNvSpPr>
            <p:nvPr/>
          </p:nvSpPr>
          <p:spPr bwMode="auto">
            <a:xfrm>
              <a:off x="4241" y="3138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44" name="Rectangle 259"/>
            <p:cNvSpPr>
              <a:spLocks noChangeArrowheads="1"/>
            </p:cNvSpPr>
            <p:nvPr/>
          </p:nvSpPr>
          <p:spPr bwMode="auto">
            <a:xfrm>
              <a:off x="4267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45" name="Rectangle 260"/>
            <p:cNvSpPr>
              <a:spLocks noChangeArrowheads="1"/>
            </p:cNvSpPr>
            <p:nvPr/>
          </p:nvSpPr>
          <p:spPr bwMode="auto">
            <a:xfrm>
              <a:off x="4292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46" name="Freeform 261"/>
            <p:cNvSpPr>
              <a:spLocks/>
            </p:cNvSpPr>
            <p:nvPr/>
          </p:nvSpPr>
          <p:spPr bwMode="auto">
            <a:xfrm>
              <a:off x="4309" y="3138"/>
              <a:ext cx="16" cy="17"/>
            </a:xfrm>
            <a:custGeom>
              <a:avLst/>
              <a:gdLst>
                <a:gd name="T0" fmla="*/ 16 w 16"/>
                <a:gd name="T1" fmla="*/ 0 h 17"/>
                <a:gd name="T2" fmla="*/ 16 w 16"/>
                <a:gd name="T3" fmla="*/ 8 h 17"/>
                <a:gd name="T4" fmla="*/ 0 w 16"/>
                <a:gd name="T5" fmla="*/ 17 h 17"/>
                <a:gd name="T6" fmla="*/ 0 w 16"/>
                <a:gd name="T7" fmla="*/ 0 h 17"/>
                <a:gd name="T8" fmla="*/ 16 w 1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16" y="0"/>
                  </a:moveTo>
                  <a:lnTo>
                    <a:pt x="16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47" name="Rectangle 262"/>
            <p:cNvSpPr>
              <a:spLocks noChangeArrowheads="1"/>
            </p:cNvSpPr>
            <p:nvPr/>
          </p:nvSpPr>
          <p:spPr bwMode="auto">
            <a:xfrm>
              <a:off x="4334" y="3138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48" name="Rectangle 263"/>
            <p:cNvSpPr>
              <a:spLocks noChangeArrowheads="1"/>
            </p:cNvSpPr>
            <p:nvPr/>
          </p:nvSpPr>
          <p:spPr bwMode="auto">
            <a:xfrm>
              <a:off x="4359" y="3138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49" name="Rectangle 264"/>
            <p:cNvSpPr>
              <a:spLocks noChangeArrowheads="1"/>
            </p:cNvSpPr>
            <p:nvPr/>
          </p:nvSpPr>
          <p:spPr bwMode="auto">
            <a:xfrm>
              <a:off x="4376" y="3138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50" name="Rectangle 265"/>
            <p:cNvSpPr>
              <a:spLocks noChangeArrowheads="1"/>
            </p:cNvSpPr>
            <p:nvPr/>
          </p:nvSpPr>
          <p:spPr bwMode="auto">
            <a:xfrm>
              <a:off x="4401" y="3138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51" name="Freeform 266"/>
            <p:cNvSpPr>
              <a:spLocks/>
            </p:cNvSpPr>
            <p:nvPr/>
          </p:nvSpPr>
          <p:spPr bwMode="auto">
            <a:xfrm>
              <a:off x="4426" y="3138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8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52" name="Rectangle 267"/>
            <p:cNvSpPr>
              <a:spLocks noChangeArrowheads="1"/>
            </p:cNvSpPr>
            <p:nvPr/>
          </p:nvSpPr>
          <p:spPr bwMode="auto">
            <a:xfrm>
              <a:off x="4443" y="3138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53" name="Rectangle 268"/>
            <p:cNvSpPr>
              <a:spLocks noChangeArrowheads="1"/>
            </p:cNvSpPr>
            <p:nvPr/>
          </p:nvSpPr>
          <p:spPr bwMode="auto">
            <a:xfrm>
              <a:off x="4468" y="3138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54" name="Rectangle 269"/>
            <p:cNvSpPr>
              <a:spLocks noChangeArrowheads="1"/>
            </p:cNvSpPr>
            <p:nvPr/>
          </p:nvSpPr>
          <p:spPr bwMode="auto">
            <a:xfrm>
              <a:off x="4493" y="3138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55" name="Rectangle 270"/>
            <p:cNvSpPr>
              <a:spLocks noChangeArrowheads="1"/>
            </p:cNvSpPr>
            <p:nvPr/>
          </p:nvSpPr>
          <p:spPr bwMode="auto">
            <a:xfrm>
              <a:off x="4510" y="3138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56" name="Rectangle 271"/>
            <p:cNvSpPr>
              <a:spLocks noChangeArrowheads="1"/>
            </p:cNvSpPr>
            <p:nvPr/>
          </p:nvSpPr>
          <p:spPr bwMode="auto">
            <a:xfrm>
              <a:off x="4535" y="3138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57" name="Freeform 272"/>
            <p:cNvSpPr>
              <a:spLocks/>
            </p:cNvSpPr>
            <p:nvPr/>
          </p:nvSpPr>
          <p:spPr bwMode="auto">
            <a:xfrm>
              <a:off x="4560" y="3138"/>
              <a:ext cx="9" cy="17"/>
            </a:xfrm>
            <a:custGeom>
              <a:avLst/>
              <a:gdLst>
                <a:gd name="T0" fmla="*/ 9 w 9"/>
                <a:gd name="T1" fmla="*/ 8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8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58" name="Rectangle 273"/>
            <p:cNvSpPr>
              <a:spLocks noChangeArrowheads="1"/>
            </p:cNvSpPr>
            <p:nvPr/>
          </p:nvSpPr>
          <p:spPr bwMode="auto">
            <a:xfrm>
              <a:off x="4577" y="3146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59" name="Rectangle 274"/>
            <p:cNvSpPr>
              <a:spLocks noChangeArrowheads="1"/>
            </p:cNvSpPr>
            <p:nvPr/>
          </p:nvSpPr>
          <p:spPr bwMode="auto">
            <a:xfrm>
              <a:off x="4602" y="314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60" name="Rectangle 275"/>
            <p:cNvSpPr>
              <a:spLocks noChangeArrowheads="1"/>
            </p:cNvSpPr>
            <p:nvPr/>
          </p:nvSpPr>
          <p:spPr bwMode="auto">
            <a:xfrm>
              <a:off x="4628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61" name="Freeform 276"/>
            <p:cNvSpPr>
              <a:spLocks/>
            </p:cNvSpPr>
            <p:nvPr/>
          </p:nvSpPr>
          <p:spPr bwMode="auto">
            <a:xfrm>
              <a:off x="4644" y="3146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9 w 17"/>
                <a:gd name="T3" fmla="*/ 0 h 9"/>
                <a:gd name="T4" fmla="*/ 0 w 17"/>
                <a:gd name="T5" fmla="*/ 0 h 9"/>
                <a:gd name="T6" fmla="*/ 0 w 17"/>
                <a:gd name="T7" fmla="*/ 9 h 9"/>
                <a:gd name="T8" fmla="*/ 9 w 17"/>
                <a:gd name="T9" fmla="*/ 9 h 9"/>
                <a:gd name="T10" fmla="*/ 17 w 17"/>
                <a:gd name="T11" fmla="*/ 9 h 9"/>
                <a:gd name="T12" fmla="*/ 17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7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62" name="Rectangle 277"/>
            <p:cNvSpPr>
              <a:spLocks noChangeArrowheads="1"/>
            </p:cNvSpPr>
            <p:nvPr/>
          </p:nvSpPr>
          <p:spPr bwMode="auto">
            <a:xfrm>
              <a:off x="4670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63" name="Rectangle 278"/>
            <p:cNvSpPr>
              <a:spLocks noChangeArrowheads="1"/>
            </p:cNvSpPr>
            <p:nvPr/>
          </p:nvSpPr>
          <p:spPr bwMode="auto">
            <a:xfrm>
              <a:off x="4695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64" name="Rectangle 279"/>
            <p:cNvSpPr>
              <a:spLocks noChangeArrowheads="1"/>
            </p:cNvSpPr>
            <p:nvPr/>
          </p:nvSpPr>
          <p:spPr bwMode="auto">
            <a:xfrm>
              <a:off x="4712" y="3146"/>
              <a:ext cx="16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65" name="Rectangle 280"/>
            <p:cNvSpPr>
              <a:spLocks noChangeArrowheads="1"/>
            </p:cNvSpPr>
            <p:nvPr/>
          </p:nvSpPr>
          <p:spPr bwMode="auto">
            <a:xfrm>
              <a:off x="4737" y="3146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66" name="Rectangle 281"/>
            <p:cNvSpPr>
              <a:spLocks noChangeArrowheads="1"/>
            </p:cNvSpPr>
            <p:nvPr/>
          </p:nvSpPr>
          <p:spPr bwMode="auto">
            <a:xfrm>
              <a:off x="4762" y="315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67" name="Rectangle 282"/>
            <p:cNvSpPr>
              <a:spLocks noChangeArrowheads="1"/>
            </p:cNvSpPr>
            <p:nvPr/>
          </p:nvSpPr>
          <p:spPr bwMode="auto">
            <a:xfrm>
              <a:off x="4779" y="3155"/>
              <a:ext cx="16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68" name="Rectangle 283"/>
            <p:cNvSpPr>
              <a:spLocks noChangeArrowheads="1"/>
            </p:cNvSpPr>
            <p:nvPr/>
          </p:nvSpPr>
          <p:spPr bwMode="auto">
            <a:xfrm>
              <a:off x="4804" y="315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69" name="Freeform 284"/>
            <p:cNvSpPr>
              <a:spLocks/>
            </p:cNvSpPr>
            <p:nvPr/>
          </p:nvSpPr>
          <p:spPr bwMode="auto">
            <a:xfrm>
              <a:off x="4829" y="3155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8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0" name="Rectangle 285"/>
            <p:cNvSpPr>
              <a:spLocks noChangeArrowheads="1"/>
            </p:cNvSpPr>
            <p:nvPr/>
          </p:nvSpPr>
          <p:spPr bwMode="auto">
            <a:xfrm>
              <a:off x="4846" y="3155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71" name="Freeform 286"/>
            <p:cNvSpPr>
              <a:spLocks/>
            </p:cNvSpPr>
            <p:nvPr/>
          </p:nvSpPr>
          <p:spPr bwMode="auto">
            <a:xfrm>
              <a:off x="4871" y="3155"/>
              <a:ext cx="8" cy="17"/>
            </a:xfrm>
            <a:custGeom>
              <a:avLst/>
              <a:gdLst>
                <a:gd name="T0" fmla="*/ 8 w 8"/>
                <a:gd name="T1" fmla="*/ 8 h 17"/>
                <a:gd name="T2" fmla="*/ 8 w 8"/>
                <a:gd name="T3" fmla="*/ 17 h 17"/>
                <a:gd name="T4" fmla="*/ 0 w 8"/>
                <a:gd name="T5" fmla="*/ 17 h 17"/>
                <a:gd name="T6" fmla="*/ 0 w 8"/>
                <a:gd name="T7" fmla="*/ 0 h 17"/>
                <a:gd name="T8" fmla="*/ 8 w 8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8"/>
                  </a:moveTo>
                  <a:lnTo>
                    <a:pt x="8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2" name="Rectangle 287"/>
            <p:cNvSpPr>
              <a:spLocks noChangeArrowheads="1"/>
            </p:cNvSpPr>
            <p:nvPr/>
          </p:nvSpPr>
          <p:spPr bwMode="auto">
            <a:xfrm>
              <a:off x="4896" y="3163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73" name="Freeform 288"/>
            <p:cNvSpPr>
              <a:spLocks/>
            </p:cNvSpPr>
            <p:nvPr/>
          </p:nvSpPr>
          <p:spPr bwMode="auto">
            <a:xfrm>
              <a:off x="4913" y="3163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8 w 17"/>
                <a:gd name="T3" fmla="*/ 0 h 9"/>
                <a:gd name="T4" fmla="*/ 0 w 17"/>
                <a:gd name="T5" fmla="*/ 0 h 9"/>
                <a:gd name="T6" fmla="*/ 0 w 17"/>
                <a:gd name="T7" fmla="*/ 9 h 9"/>
                <a:gd name="T8" fmla="*/ 8 w 17"/>
                <a:gd name="T9" fmla="*/ 9 h 9"/>
                <a:gd name="T10" fmla="*/ 17 w 17"/>
                <a:gd name="T11" fmla="*/ 9 h 9"/>
                <a:gd name="T12" fmla="*/ 17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7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8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4" name="Freeform 289"/>
            <p:cNvSpPr>
              <a:spLocks/>
            </p:cNvSpPr>
            <p:nvPr/>
          </p:nvSpPr>
          <p:spPr bwMode="auto">
            <a:xfrm>
              <a:off x="4938" y="3163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9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5" name="Freeform 290"/>
            <p:cNvSpPr>
              <a:spLocks/>
            </p:cNvSpPr>
            <p:nvPr/>
          </p:nvSpPr>
          <p:spPr bwMode="auto">
            <a:xfrm>
              <a:off x="4963" y="3163"/>
              <a:ext cx="9" cy="17"/>
            </a:xfrm>
            <a:custGeom>
              <a:avLst/>
              <a:gdLst>
                <a:gd name="T0" fmla="*/ 9 w 9"/>
                <a:gd name="T1" fmla="*/ 9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9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6" name="Freeform 291"/>
            <p:cNvSpPr>
              <a:spLocks/>
            </p:cNvSpPr>
            <p:nvPr/>
          </p:nvSpPr>
          <p:spPr bwMode="auto">
            <a:xfrm>
              <a:off x="4980" y="3172"/>
              <a:ext cx="17" cy="8"/>
            </a:xfrm>
            <a:custGeom>
              <a:avLst/>
              <a:gdLst>
                <a:gd name="T0" fmla="*/ 17 w 17"/>
                <a:gd name="T1" fmla="*/ 0 h 8"/>
                <a:gd name="T2" fmla="*/ 9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17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0"/>
                  </a:move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7" name="Rectangle 292"/>
            <p:cNvSpPr>
              <a:spLocks noChangeArrowheads="1"/>
            </p:cNvSpPr>
            <p:nvPr/>
          </p:nvSpPr>
          <p:spPr bwMode="auto">
            <a:xfrm>
              <a:off x="5005" y="3172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78" name="Freeform 293"/>
            <p:cNvSpPr>
              <a:spLocks/>
            </p:cNvSpPr>
            <p:nvPr/>
          </p:nvSpPr>
          <p:spPr bwMode="auto">
            <a:xfrm>
              <a:off x="5022" y="3172"/>
              <a:ext cx="17" cy="16"/>
            </a:xfrm>
            <a:custGeom>
              <a:avLst/>
              <a:gdLst>
                <a:gd name="T0" fmla="*/ 17 w 17"/>
                <a:gd name="T1" fmla="*/ 0 h 16"/>
                <a:gd name="T2" fmla="*/ 17 w 17"/>
                <a:gd name="T3" fmla="*/ 16 h 16"/>
                <a:gd name="T4" fmla="*/ 0 w 17"/>
                <a:gd name="T5" fmla="*/ 16 h 16"/>
                <a:gd name="T6" fmla="*/ 9 w 17"/>
                <a:gd name="T7" fmla="*/ 0 h 16"/>
                <a:gd name="T8" fmla="*/ 17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7" y="0"/>
                  </a:moveTo>
                  <a:lnTo>
                    <a:pt x="17" y="16"/>
                  </a:lnTo>
                  <a:lnTo>
                    <a:pt x="0" y="16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79" name="Freeform 294"/>
            <p:cNvSpPr>
              <a:spLocks/>
            </p:cNvSpPr>
            <p:nvPr/>
          </p:nvSpPr>
          <p:spPr bwMode="auto">
            <a:xfrm>
              <a:off x="5047" y="3180"/>
              <a:ext cx="17" cy="8"/>
            </a:xfrm>
            <a:custGeom>
              <a:avLst/>
              <a:gdLst>
                <a:gd name="T0" fmla="*/ 17 w 17"/>
                <a:gd name="T1" fmla="*/ 0 h 8"/>
                <a:gd name="T2" fmla="*/ 9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17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0"/>
                  </a:move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80" name="Rectangle 295"/>
            <p:cNvSpPr>
              <a:spLocks noChangeArrowheads="1"/>
            </p:cNvSpPr>
            <p:nvPr/>
          </p:nvSpPr>
          <p:spPr bwMode="auto">
            <a:xfrm>
              <a:off x="5072" y="3180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81" name="Freeform 296"/>
            <p:cNvSpPr>
              <a:spLocks/>
            </p:cNvSpPr>
            <p:nvPr/>
          </p:nvSpPr>
          <p:spPr bwMode="auto">
            <a:xfrm>
              <a:off x="5089" y="3180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9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82" name="Freeform 297"/>
            <p:cNvSpPr>
              <a:spLocks/>
            </p:cNvSpPr>
            <p:nvPr/>
          </p:nvSpPr>
          <p:spPr bwMode="auto">
            <a:xfrm>
              <a:off x="5114" y="3188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9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83" name="Rectangle 298"/>
            <p:cNvSpPr>
              <a:spLocks noChangeArrowheads="1"/>
            </p:cNvSpPr>
            <p:nvPr/>
          </p:nvSpPr>
          <p:spPr bwMode="auto">
            <a:xfrm>
              <a:off x="5140" y="3188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84" name="Freeform 299"/>
            <p:cNvSpPr>
              <a:spLocks/>
            </p:cNvSpPr>
            <p:nvPr/>
          </p:nvSpPr>
          <p:spPr bwMode="auto">
            <a:xfrm>
              <a:off x="5156" y="3188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9 w 17"/>
                <a:gd name="T3" fmla="*/ 0 h 17"/>
                <a:gd name="T4" fmla="*/ 9 w 17"/>
                <a:gd name="T5" fmla="*/ 0 h 17"/>
                <a:gd name="T6" fmla="*/ 0 w 17"/>
                <a:gd name="T7" fmla="*/ 17 h 17"/>
                <a:gd name="T8" fmla="*/ 9 w 17"/>
                <a:gd name="T9" fmla="*/ 17 h 17"/>
                <a:gd name="T10" fmla="*/ 17 w 17"/>
                <a:gd name="T11" fmla="*/ 17 h 17"/>
                <a:gd name="T12" fmla="*/ 17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7" y="0"/>
                  </a:moveTo>
                  <a:lnTo>
                    <a:pt x="9" y="0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17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85" name="Rectangle 300"/>
            <p:cNvSpPr>
              <a:spLocks noChangeArrowheads="1"/>
            </p:cNvSpPr>
            <p:nvPr/>
          </p:nvSpPr>
          <p:spPr bwMode="auto">
            <a:xfrm>
              <a:off x="5182" y="3197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86" name="Freeform 301"/>
            <p:cNvSpPr>
              <a:spLocks/>
            </p:cNvSpPr>
            <p:nvPr/>
          </p:nvSpPr>
          <p:spPr bwMode="auto">
            <a:xfrm>
              <a:off x="5207" y="3197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8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87" name="Rectangle 302"/>
            <p:cNvSpPr>
              <a:spLocks noChangeArrowheads="1"/>
            </p:cNvSpPr>
            <p:nvPr/>
          </p:nvSpPr>
          <p:spPr bwMode="auto">
            <a:xfrm>
              <a:off x="5224" y="3205"/>
              <a:ext cx="16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88" name="Freeform 303"/>
            <p:cNvSpPr>
              <a:spLocks/>
            </p:cNvSpPr>
            <p:nvPr/>
          </p:nvSpPr>
          <p:spPr bwMode="auto">
            <a:xfrm>
              <a:off x="5249" y="3205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9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89" name="Freeform 304"/>
            <p:cNvSpPr>
              <a:spLocks/>
            </p:cNvSpPr>
            <p:nvPr/>
          </p:nvSpPr>
          <p:spPr bwMode="auto">
            <a:xfrm>
              <a:off x="5266" y="3214"/>
              <a:ext cx="16" cy="8"/>
            </a:xfrm>
            <a:custGeom>
              <a:avLst/>
              <a:gdLst>
                <a:gd name="T0" fmla="*/ 16 w 16"/>
                <a:gd name="T1" fmla="*/ 0 h 8"/>
                <a:gd name="T2" fmla="*/ 16 w 16"/>
                <a:gd name="T3" fmla="*/ 8 h 8"/>
                <a:gd name="T4" fmla="*/ 0 w 16"/>
                <a:gd name="T5" fmla="*/ 8 h 8"/>
                <a:gd name="T6" fmla="*/ 8 w 16"/>
                <a:gd name="T7" fmla="*/ 0 h 8"/>
                <a:gd name="T8" fmla="*/ 16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16" y="0"/>
                  </a:moveTo>
                  <a:lnTo>
                    <a:pt x="16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90" name="Freeform 305"/>
            <p:cNvSpPr>
              <a:spLocks/>
            </p:cNvSpPr>
            <p:nvPr/>
          </p:nvSpPr>
          <p:spPr bwMode="auto">
            <a:xfrm>
              <a:off x="5291" y="3214"/>
              <a:ext cx="17" cy="16"/>
            </a:xfrm>
            <a:custGeom>
              <a:avLst/>
              <a:gdLst>
                <a:gd name="T0" fmla="*/ 17 w 17"/>
                <a:gd name="T1" fmla="*/ 0 h 16"/>
                <a:gd name="T2" fmla="*/ 8 w 17"/>
                <a:gd name="T3" fmla="*/ 16 h 16"/>
                <a:gd name="T4" fmla="*/ 0 w 17"/>
                <a:gd name="T5" fmla="*/ 8 h 16"/>
                <a:gd name="T6" fmla="*/ 0 w 17"/>
                <a:gd name="T7" fmla="*/ 0 h 16"/>
                <a:gd name="T8" fmla="*/ 17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7" y="0"/>
                  </a:move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91" name="Rectangle 306"/>
            <p:cNvSpPr>
              <a:spLocks noChangeArrowheads="1"/>
            </p:cNvSpPr>
            <p:nvPr/>
          </p:nvSpPr>
          <p:spPr bwMode="auto">
            <a:xfrm>
              <a:off x="5316" y="3222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92" name="Freeform 307"/>
            <p:cNvSpPr>
              <a:spLocks/>
            </p:cNvSpPr>
            <p:nvPr/>
          </p:nvSpPr>
          <p:spPr bwMode="auto">
            <a:xfrm>
              <a:off x="5333" y="3222"/>
              <a:ext cx="16" cy="17"/>
            </a:xfrm>
            <a:custGeom>
              <a:avLst/>
              <a:gdLst>
                <a:gd name="T0" fmla="*/ 16 w 16"/>
                <a:gd name="T1" fmla="*/ 0 h 17"/>
                <a:gd name="T2" fmla="*/ 16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16" y="0"/>
                  </a:moveTo>
                  <a:lnTo>
                    <a:pt x="16" y="17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93" name="Rectangle 308"/>
            <p:cNvSpPr>
              <a:spLocks noChangeArrowheads="1"/>
            </p:cNvSpPr>
            <p:nvPr/>
          </p:nvSpPr>
          <p:spPr bwMode="auto">
            <a:xfrm>
              <a:off x="5358" y="3230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94" name="Rectangle 309"/>
            <p:cNvSpPr>
              <a:spLocks noChangeArrowheads="1"/>
            </p:cNvSpPr>
            <p:nvPr/>
          </p:nvSpPr>
          <p:spPr bwMode="auto">
            <a:xfrm>
              <a:off x="5383" y="3230"/>
              <a:ext cx="1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4895" name="Freeform 310"/>
            <p:cNvSpPr>
              <a:spLocks/>
            </p:cNvSpPr>
            <p:nvPr/>
          </p:nvSpPr>
          <p:spPr bwMode="auto">
            <a:xfrm>
              <a:off x="3301" y="2702"/>
              <a:ext cx="378" cy="184"/>
            </a:xfrm>
            <a:custGeom>
              <a:avLst/>
              <a:gdLst>
                <a:gd name="T0" fmla="*/ 2147483647 w 45"/>
                <a:gd name="T1" fmla="*/ 2147483647 h 22"/>
                <a:gd name="T2" fmla="*/ 2147483647 w 45"/>
                <a:gd name="T3" fmla="*/ 2147483647 h 22"/>
                <a:gd name="T4" fmla="*/ 2147483647 w 45"/>
                <a:gd name="T5" fmla="*/ 2147483647 h 22"/>
                <a:gd name="T6" fmla="*/ 2147483647 w 45"/>
                <a:gd name="T7" fmla="*/ 0 h 22"/>
                <a:gd name="T8" fmla="*/ 2147483647 w 45"/>
                <a:gd name="T9" fmla="*/ 2147483647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22"/>
                <a:gd name="T17" fmla="*/ 45 w 45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22">
                  <a:moveTo>
                    <a:pt x="2" y="6"/>
                  </a:moveTo>
                  <a:lnTo>
                    <a:pt x="6" y="22"/>
                  </a:lnTo>
                  <a:lnTo>
                    <a:pt x="45" y="17"/>
                  </a:lnTo>
                  <a:lnTo>
                    <a:pt x="43" y="0"/>
                  </a:lnTo>
                  <a:cubicBezTo>
                    <a:pt x="21" y="2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A3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96" name="Freeform 311"/>
            <p:cNvSpPr>
              <a:spLocks noEditPoints="1"/>
            </p:cNvSpPr>
            <p:nvPr/>
          </p:nvSpPr>
          <p:spPr bwMode="auto">
            <a:xfrm>
              <a:off x="3318" y="2693"/>
              <a:ext cx="361" cy="202"/>
            </a:xfrm>
            <a:custGeom>
              <a:avLst/>
              <a:gdLst>
                <a:gd name="T0" fmla="*/ 2147483647 w 43"/>
                <a:gd name="T1" fmla="*/ 2147483647 h 24"/>
                <a:gd name="T2" fmla="*/ 2147483647 w 43"/>
                <a:gd name="T3" fmla="*/ 2147483647 h 24"/>
                <a:gd name="T4" fmla="*/ 2147483647 w 43"/>
                <a:gd name="T5" fmla="*/ 2147483647 h 24"/>
                <a:gd name="T6" fmla="*/ 0 w 43"/>
                <a:gd name="T7" fmla="*/ 2147483647 h 24"/>
                <a:gd name="T8" fmla="*/ 2147483647 w 43"/>
                <a:gd name="T9" fmla="*/ 2147483647 h 24"/>
                <a:gd name="T10" fmla="*/ 2147483647 w 43"/>
                <a:gd name="T11" fmla="*/ 2147483647 h 24"/>
                <a:gd name="T12" fmla="*/ 2147483647 w 43"/>
                <a:gd name="T13" fmla="*/ 2147483647 h 24"/>
                <a:gd name="T14" fmla="*/ 2147483647 w 43"/>
                <a:gd name="T15" fmla="*/ 2147483647 h 24"/>
                <a:gd name="T16" fmla="*/ 2147483647 w 43"/>
                <a:gd name="T17" fmla="*/ 2147483647 h 24"/>
                <a:gd name="T18" fmla="*/ 2147483647 w 43"/>
                <a:gd name="T19" fmla="*/ 2147483647 h 24"/>
                <a:gd name="T20" fmla="*/ 2147483647 w 43"/>
                <a:gd name="T21" fmla="*/ 2147483647 h 24"/>
                <a:gd name="T22" fmla="*/ 2147483647 w 43"/>
                <a:gd name="T23" fmla="*/ 2147483647 h 24"/>
                <a:gd name="T24" fmla="*/ 2147483647 w 43"/>
                <a:gd name="T25" fmla="*/ 2147483647 h 24"/>
                <a:gd name="T26" fmla="*/ 2147483647 w 43"/>
                <a:gd name="T27" fmla="*/ 2147483647 h 24"/>
                <a:gd name="T28" fmla="*/ 2147483647 w 43"/>
                <a:gd name="T29" fmla="*/ 2147483647 h 24"/>
                <a:gd name="T30" fmla="*/ 2147483647 w 43"/>
                <a:gd name="T31" fmla="*/ 2147483647 h 24"/>
                <a:gd name="T32" fmla="*/ 2147483647 w 43"/>
                <a:gd name="T33" fmla="*/ 2147483647 h 24"/>
                <a:gd name="T34" fmla="*/ 2147483647 w 43"/>
                <a:gd name="T35" fmla="*/ 2147483647 h 24"/>
                <a:gd name="T36" fmla="*/ 2147483647 w 43"/>
                <a:gd name="T37" fmla="*/ 2147483647 h 24"/>
                <a:gd name="T38" fmla="*/ 2147483647 w 43"/>
                <a:gd name="T39" fmla="*/ 2147483647 h 24"/>
                <a:gd name="T40" fmla="*/ 2147483647 w 43"/>
                <a:gd name="T41" fmla="*/ 2147483647 h 24"/>
                <a:gd name="T42" fmla="*/ 2147483647 w 43"/>
                <a:gd name="T43" fmla="*/ 2147483647 h 24"/>
                <a:gd name="T44" fmla="*/ 2147483647 w 43"/>
                <a:gd name="T45" fmla="*/ 2147483647 h 24"/>
                <a:gd name="T46" fmla="*/ 2147483647 w 43"/>
                <a:gd name="T47" fmla="*/ 2147483647 h 24"/>
                <a:gd name="T48" fmla="*/ 2147483647 w 43"/>
                <a:gd name="T49" fmla="*/ 0 h 24"/>
                <a:gd name="T50" fmla="*/ 2147483647 w 43"/>
                <a:gd name="T51" fmla="*/ 0 h 24"/>
                <a:gd name="T52" fmla="*/ 2147483647 w 43"/>
                <a:gd name="T53" fmla="*/ 2147483647 h 24"/>
                <a:gd name="T54" fmla="*/ 2147483647 w 43"/>
                <a:gd name="T55" fmla="*/ 2147483647 h 24"/>
                <a:gd name="T56" fmla="*/ 2147483647 w 43"/>
                <a:gd name="T57" fmla="*/ 0 h 24"/>
                <a:gd name="T58" fmla="*/ 2147483647 w 43"/>
                <a:gd name="T59" fmla="*/ 2147483647 h 24"/>
                <a:gd name="T60" fmla="*/ 2147483647 w 43"/>
                <a:gd name="T61" fmla="*/ 2147483647 h 24"/>
                <a:gd name="T62" fmla="*/ 0 w 43"/>
                <a:gd name="T63" fmla="*/ 2147483647 h 24"/>
                <a:gd name="T64" fmla="*/ 2147483647 w 43"/>
                <a:gd name="T65" fmla="*/ 0 h 24"/>
                <a:gd name="T66" fmla="*/ 2147483647 w 43"/>
                <a:gd name="T67" fmla="*/ 2147483647 h 24"/>
                <a:gd name="T68" fmla="*/ 2147483647 w 43"/>
                <a:gd name="T69" fmla="*/ 2147483647 h 24"/>
                <a:gd name="T70" fmla="*/ 2147483647 w 43"/>
                <a:gd name="T71" fmla="*/ 2147483647 h 24"/>
                <a:gd name="T72" fmla="*/ 0 w 43"/>
                <a:gd name="T73" fmla="*/ 2147483647 h 24"/>
                <a:gd name="T74" fmla="*/ 2147483647 w 43"/>
                <a:gd name="T75" fmla="*/ 2147483647 h 24"/>
                <a:gd name="T76" fmla="*/ 2147483647 w 43"/>
                <a:gd name="T77" fmla="*/ 2147483647 h 24"/>
                <a:gd name="T78" fmla="*/ 2147483647 w 43"/>
                <a:gd name="T79" fmla="*/ 2147483647 h 24"/>
                <a:gd name="T80" fmla="*/ 0 w 43"/>
                <a:gd name="T81" fmla="*/ 2147483647 h 24"/>
                <a:gd name="T82" fmla="*/ 0 w 43"/>
                <a:gd name="T83" fmla="*/ 2147483647 h 24"/>
                <a:gd name="T84" fmla="*/ 2147483647 w 43"/>
                <a:gd name="T85" fmla="*/ 2147483647 h 24"/>
                <a:gd name="T86" fmla="*/ 2147483647 w 43"/>
                <a:gd name="T87" fmla="*/ 2147483647 h 24"/>
                <a:gd name="T88" fmla="*/ 2147483647 w 43"/>
                <a:gd name="T89" fmla="*/ 2147483647 h 24"/>
                <a:gd name="T90" fmla="*/ 2147483647 w 43"/>
                <a:gd name="T91" fmla="*/ 2147483647 h 24"/>
                <a:gd name="T92" fmla="*/ 0 w 43"/>
                <a:gd name="T93" fmla="*/ 2147483647 h 24"/>
                <a:gd name="T94" fmla="*/ 2147483647 w 43"/>
                <a:gd name="T95" fmla="*/ 2147483647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3"/>
                <a:gd name="T145" fmla="*/ 0 h 24"/>
                <a:gd name="T146" fmla="*/ 43 w 43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3" h="24">
                  <a:moveTo>
                    <a:pt x="1" y="7"/>
                  </a:moveTo>
                  <a:lnTo>
                    <a:pt x="4" y="23"/>
                  </a:lnTo>
                  <a:lnTo>
                    <a:pt x="3" y="24"/>
                  </a:lnTo>
                  <a:lnTo>
                    <a:pt x="0" y="7"/>
                  </a:lnTo>
                  <a:lnTo>
                    <a:pt x="1" y="7"/>
                  </a:lnTo>
                  <a:close/>
                  <a:moveTo>
                    <a:pt x="4" y="24"/>
                  </a:moveTo>
                  <a:lnTo>
                    <a:pt x="3" y="24"/>
                  </a:lnTo>
                  <a:lnTo>
                    <a:pt x="4" y="23"/>
                  </a:lnTo>
                  <a:lnTo>
                    <a:pt x="4" y="24"/>
                  </a:lnTo>
                  <a:close/>
                  <a:moveTo>
                    <a:pt x="3" y="23"/>
                  </a:moveTo>
                  <a:lnTo>
                    <a:pt x="42" y="18"/>
                  </a:lnTo>
                  <a:lnTo>
                    <a:pt x="43" y="19"/>
                  </a:lnTo>
                  <a:lnTo>
                    <a:pt x="4" y="24"/>
                  </a:lnTo>
                  <a:lnTo>
                    <a:pt x="3" y="23"/>
                  </a:lnTo>
                  <a:close/>
                  <a:moveTo>
                    <a:pt x="43" y="18"/>
                  </a:moveTo>
                  <a:lnTo>
                    <a:pt x="43" y="19"/>
                  </a:lnTo>
                  <a:lnTo>
                    <a:pt x="43" y="18"/>
                  </a:lnTo>
                  <a:close/>
                  <a:moveTo>
                    <a:pt x="42" y="18"/>
                  </a:moveTo>
                  <a:lnTo>
                    <a:pt x="40" y="1"/>
                  </a:lnTo>
                  <a:lnTo>
                    <a:pt x="41" y="1"/>
                  </a:lnTo>
                  <a:lnTo>
                    <a:pt x="43" y="18"/>
                  </a:lnTo>
                  <a:lnTo>
                    <a:pt x="42" y="18"/>
                  </a:lnTo>
                  <a:close/>
                  <a:moveTo>
                    <a:pt x="41" y="0"/>
                  </a:moveTo>
                  <a:lnTo>
                    <a:pt x="41" y="0"/>
                  </a:lnTo>
                  <a:lnTo>
                    <a:pt x="41" y="1"/>
                  </a:lnTo>
                  <a:lnTo>
                    <a:pt x="41" y="0"/>
                  </a:lnTo>
                  <a:close/>
                  <a:moveTo>
                    <a:pt x="41" y="1"/>
                  </a:moveTo>
                  <a:cubicBezTo>
                    <a:pt x="21" y="4"/>
                    <a:pt x="1" y="6"/>
                    <a:pt x="1" y="7"/>
                  </a:cubicBezTo>
                  <a:lnTo>
                    <a:pt x="0" y="7"/>
                  </a:lnTo>
                  <a:cubicBezTo>
                    <a:pt x="0" y="6"/>
                    <a:pt x="20" y="2"/>
                    <a:pt x="41" y="0"/>
                  </a:cubicBezTo>
                  <a:lnTo>
                    <a:pt x="41" y="1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1" y="7"/>
                  </a:lnTo>
                  <a:close/>
                  <a:moveTo>
                    <a:pt x="1" y="7"/>
                  </a:moveTo>
                  <a:cubicBezTo>
                    <a:pt x="1" y="7"/>
                    <a:pt x="1" y="6"/>
                    <a:pt x="1" y="6"/>
                  </a:cubicBezTo>
                  <a:lnTo>
                    <a:pt x="0" y="7"/>
                  </a:lnTo>
                  <a:cubicBezTo>
                    <a:pt x="0" y="7"/>
                    <a:pt x="0" y="7"/>
                    <a:pt x="0" y="7"/>
                  </a:cubicBezTo>
                  <a:lnTo>
                    <a:pt x="1" y="7"/>
                  </a:lnTo>
                  <a:close/>
                  <a:moveTo>
                    <a:pt x="1" y="6"/>
                  </a:moveTo>
                  <a:lnTo>
                    <a:pt x="1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97" name="Freeform 312"/>
            <p:cNvSpPr>
              <a:spLocks/>
            </p:cNvSpPr>
            <p:nvPr/>
          </p:nvSpPr>
          <p:spPr bwMode="auto">
            <a:xfrm>
              <a:off x="3335" y="2836"/>
              <a:ext cx="59" cy="50"/>
            </a:xfrm>
            <a:custGeom>
              <a:avLst/>
              <a:gdLst>
                <a:gd name="T0" fmla="*/ 2147483647 w 7"/>
                <a:gd name="T1" fmla="*/ 0 h 6"/>
                <a:gd name="T2" fmla="*/ 2147483647 w 7"/>
                <a:gd name="T3" fmla="*/ 2147483647 h 6"/>
                <a:gd name="T4" fmla="*/ 2147483647 w 7"/>
                <a:gd name="T5" fmla="*/ 2147483647 h 6"/>
                <a:gd name="T6" fmla="*/ 0 w 7"/>
                <a:gd name="T7" fmla="*/ 2147483647 h 6"/>
                <a:gd name="T8" fmla="*/ 2147483647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1" y="0"/>
                  </a:moveTo>
                  <a:lnTo>
                    <a:pt x="7" y="5"/>
                  </a:lnTo>
                  <a:lnTo>
                    <a:pt x="6" y="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98" name="Freeform 313"/>
            <p:cNvSpPr>
              <a:spLocks/>
            </p:cNvSpPr>
            <p:nvPr/>
          </p:nvSpPr>
          <p:spPr bwMode="auto">
            <a:xfrm>
              <a:off x="3327" y="2786"/>
              <a:ext cx="109" cy="100"/>
            </a:xfrm>
            <a:custGeom>
              <a:avLst/>
              <a:gdLst>
                <a:gd name="T0" fmla="*/ 2147483647 w 13"/>
                <a:gd name="T1" fmla="*/ 0 h 12"/>
                <a:gd name="T2" fmla="*/ 2147483647 w 13"/>
                <a:gd name="T3" fmla="*/ 2147483647 h 12"/>
                <a:gd name="T4" fmla="*/ 2147483647 w 13"/>
                <a:gd name="T5" fmla="*/ 2147483647 h 12"/>
                <a:gd name="T6" fmla="*/ 0 w 13"/>
                <a:gd name="T7" fmla="*/ 2147483647 h 12"/>
                <a:gd name="T8" fmla="*/ 2147483647 w 13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1" y="0"/>
                  </a:moveTo>
                  <a:lnTo>
                    <a:pt x="13" y="11"/>
                  </a:lnTo>
                  <a:lnTo>
                    <a:pt x="12" y="1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899" name="Freeform 314"/>
            <p:cNvSpPr>
              <a:spLocks/>
            </p:cNvSpPr>
            <p:nvPr/>
          </p:nvSpPr>
          <p:spPr bwMode="auto">
            <a:xfrm>
              <a:off x="3318" y="2744"/>
              <a:ext cx="151" cy="134"/>
            </a:xfrm>
            <a:custGeom>
              <a:avLst/>
              <a:gdLst>
                <a:gd name="T0" fmla="*/ 2147483647 w 18"/>
                <a:gd name="T1" fmla="*/ 0 h 16"/>
                <a:gd name="T2" fmla="*/ 2147483647 w 18"/>
                <a:gd name="T3" fmla="*/ 2147483647 h 16"/>
                <a:gd name="T4" fmla="*/ 2147483647 w 18"/>
                <a:gd name="T5" fmla="*/ 2147483647 h 16"/>
                <a:gd name="T6" fmla="*/ 0 w 18"/>
                <a:gd name="T7" fmla="*/ 2147483647 h 16"/>
                <a:gd name="T8" fmla="*/ 2147483647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1" y="0"/>
                  </a:moveTo>
                  <a:lnTo>
                    <a:pt x="18" y="15"/>
                  </a:lnTo>
                  <a:lnTo>
                    <a:pt x="17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00" name="Freeform 315"/>
            <p:cNvSpPr>
              <a:spLocks/>
            </p:cNvSpPr>
            <p:nvPr/>
          </p:nvSpPr>
          <p:spPr bwMode="auto">
            <a:xfrm>
              <a:off x="3352" y="2735"/>
              <a:ext cx="159" cy="143"/>
            </a:xfrm>
            <a:custGeom>
              <a:avLst/>
              <a:gdLst>
                <a:gd name="T0" fmla="*/ 2147483647 w 19"/>
                <a:gd name="T1" fmla="*/ 0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0 w 19"/>
                <a:gd name="T7" fmla="*/ 2147483647 h 17"/>
                <a:gd name="T8" fmla="*/ 2147483647 w 1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1" y="0"/>
                  </a:moveTo>
                  <a:lnTo>
                    <a:pt x="19" y="16"/>
                  </a:lnTo>
                  <a:lnTo>
                    <a:pt x="18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01" name="Freeform 316"/>
            <p:cNvSpPr>
              <a:spLocks/>
            </p:cNvSpPr>
            <p:nvPr/>
          </p:nvSpPr>
          <p:spPr bwMode="auto">
            <a:xfrm>
              <a:off x="3394" y="2735"/>
              <a:ext cx="151" cy="134"/>
            </a:xfrm>
            <a:custGeom>
              <a:avLst/>
              <a:gdLst>
                <a:gd name="T0" fmla="*/ 2147483647 w 18"/>
                <a:gd name="T1" fmla="*/ 0 h 16"/>
                <a:gd name="T2" fmla="*/ 2147483647 w 18"/>
                <a:gd name="T3" fmla="*/ 2147483647 h 16"/>
                <a:gd name="T4" fmla="*/ 2147483647 w 18"/>
                <a:gd name="T5" fmla="*/ 2147483647 h 16"/>
                <a:gd name="T6" fmla="*/ 0 w 18"/>
                <a:gd name="T7" fmla="*/ 2147483647 h 16"/>
                <a:gd name="T8" fmla="*/ 2147483647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1" y="0"/>
                  </a:moveTo>
                  <a:lnTo>
                    <a:pt x="18" y="15"/>
                  </a:lnTo>
                  <a:lnTo>
                    <a:pt x="17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02" name="Freeform 317"/>
            <p:cNvSpPr>
              <a:spLocks/>
            </p:cNvSpPr>
            <p:nvPr/>
          </p:nvSpPr>
          <p:spPr bwMode="auto">
            <a:xfrm>
              <a:off x="3427" y="2727"/>
              <a:ext cx="160" cy="134"/>
            </a:xfrm>
            <a:custGeom>
              <a:avLst/>
              <a:gdLst>
                <a:gd name="T0" fmla="*/ 2147483647 w 19"/>
                <a:gd name="T1" fmla="*/ 0 h 16"/>
                <a:gd name="T2" fmla="*/ 2147483647 w 19"/>
                <a:gd name="T3" fmla="*/ 2147483647 h 16"/>
                <a:gd name="T4" fmla="*/ 2147483647 w 19"/>
                <a:gd name="T5" fmla="*/ 2147483647 h 16"/>
                <a:gd name="T6" fmla="*/ 0 w 19"/>
                <a:gd name="T7" fmla="*/ 2147483647 h 16"/>
                <a:gd name="T8" fmla="*/ 2147483647 w 19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6"/>
                <a:gd name="T17" fmla="*/ 19 w 19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6">
                  <a:moveTo>
                    <a:pt x="1" y="0"/>
                  </a:moveTo>
                  <a:lnTo>
                    <a:pt x="19" y="15"/>
                  </a:lnTo>
                  <a:lnTo>
                    <a:pt x="18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03" name="Freeform 318"/>
            <p:cNvSpPr>
              <a:spLocks/>
            </p:cNvSpPr>
            <p:nvPr/>
          </p:nvSpPr>
          <p:spPr bwMode="auto">
            <a:xfrm>
              <a:off x="3469" y="2718"/>
              <a:ext cx="151" cy="143"/>
            </a:xfrm>
            <a:custGeom>
              <a:avLst/>
              <a:gdLst>
                <a:gd name="T0" fmla="*/ 0 w 18"/>
                <a:gd name="T1" fmla="*/ 0 h 17"/>
                <a:gd name="T2" fmla="*/ 2147483647 w 18"/>
                <a:gd name="T3" fmla="*/ 2147483647 h 17"/>
                <a:gd name="T4" fmla="*/ 2147483647 w 18"/>
                <a:gd name="T5" fmla="*/ 2147483647 h 17"/>
                <a:gd name="T6" fmla="*/ 0 w 18"/>
                <a:gd name="T7" fmla="*/ 2147483647 h 17"/>
                <a:gd name="T8" fmla="*/ 0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0" y="0"/>
                  </a:moveTo>
                  <a:lnTo>
                    <a:pt x="18" y="16"/>
                  </a:lnTo>
                  <a:lnTo>
                    <a:pt x="17" y="1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04" name="Freeform 319"/>
            <p:cNvSpPr>
              <a:spLocks/>
            </p:cNvSpPr>
            <p:nvPr/>
          </p:nvSpPr>
          <p:spPr bwMode="auto">
            <a:xfrm>
              <a:off x="3503" y="2710"/>
              <a:ext cx="159" cy="143"/>
            </a:xfrm>
            <a:custGeom>
              <a:avLst/>
              <a:gdLst>
                <a:gd name="T0" fmla="*/ 2147483647 w 19"/>
                <a:gd name="T1" fmla="*/ 0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0 w 19"/>
                <a:gd name="T7" fmla="*/ 2147483647 h 17"/>
                <a:gd name="T8" fmla="*/ 2147483647 w 1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1" y="0"/>
                  </a:moveTo>
                  <a:lnTo>
                    <a:pt x="19" y="16"/>
                  </a:lnTo>
                  <a:lnTo>
                    <a:pt x="18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05" name="Freeform 320"/>
            <p:cNvSpPr>
              <a:spLocks/>
            </p:cNvSpPr>
            <p:nvPr/>
          </p:nvSpPr>
          <p:spPr bwMode="auto">
            <a:xfrm>
              <a:off x="3545" y="2710"/>
              <a:ext cx="134" cy="126"/>
            </a:xfrm>
            <a:custGeom>
              <a:avLst/>
              <a:gdLst>
                <a:gd name="T0" fmla="*/ 2147483647 w 16"/>
                <a:gd name="T1" fmla="*/ 0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0 w 16"/>
                <a:gd name="T7" fmla="*/ 2147483647 h 15"/>
                <a:gd name="T8" fmla="*/ 2147483647 w 1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5"/>
                <a:gd name="T17" fmla="*/ 16 w 1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5">
                  <a:moveTo>
                    <a:pt x="1" y="0"/>
                  </a:moveTo>
                  <a:lnTo>
                    <a:pt x="16" y="14"/>
                  </a:lnTo>
                  <a:lnTo>
                    <a:pt x="15" y="1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06" name="Freeform 321"/>
            <p:cNvSpPr>
              <a:spLocks/>
            </p:cNvSpPr>
            <p:nvPr/>
          </p:nvSpPr>
          <p:spPr bwMode="auto">
            <a:xfrm>
              <a:off x="3578" y="2710"/>
              <a:ext cx="93" cy="76"/>
            </a:xfrm>
            <a:custGeom>
              <a:avLst/>
              <a:gdLst>
                <a:gd name="T0" fmla="*/ 2147483647 w 11"/>
                <a:gd name="T1" fmla="*/ 0 h 9"/>
                <a:gd name="T2" fmla="*/ 2147483647 w 11"/>
                <a:gd name="T3" fmla="*/ 2147483647 h 9"/>
                <a:gd name="T4" fmla="*/ 2147483647 w 11"/>
                <a:gd name="T5" fmla="*/ 2147483647 h 9"/>
                <a:gd name="T6" fmla="*/ 0 w 11"/>
                <a:gd name="T7" fmla="*/ 2147483647 h 9"/>
                <a:gd name="T8" fmla="*/ 2147483647 w 1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9"/>
                <a:gd name="T17" fmla="*/ 11 w 1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9">
                  <a:moveTo>
                    <a:pt x="1" y="0"/>
                  </a:moveTo>
                  <a:lnTo>
                    <a:pt x="11" y="8"/>
                  </a:lnTo>
                  <a:lnTo>
                    <a:pt x="10" y="9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07" name="Freeform 322"/>
            <p:cNvSpPr>
              <a:spLocks/>
            </p:cNvSpPr>
            <p:nvPr/>
          </p:nvSpPr>
          <p:spPr bwMode="auto">
            <a:xfrm>
              <a:off x="4611" y="3297"/>
              <a:ext cx="117" cy="59"/>
            </a:xfrm>
            <a:custGeom>
              <a:avLst/>
              <a:gdLst>
                <a:gd name="T0" fmla="*/ 2147483647 w 14"/>
                <a:gd name="T1" fmla="*/ 2147483647 h 7"/>
                <a:gd name="T2" fmla="*/ 2147483647 w 14"/>
                <a:gd name="T3" fmla="*/ 2147483647 h 7"/>
                <a:gd name="T4" fmla="*/ 2147483647 w 14"/>
                <a:gd name="T5" fmla="*/ 2147483647 h 7"/>
                <a:gd name="T6" fmla="*/ 2147483647 w 14"/>
                <a:gd name="T7" fmla="*/ 2147483647 h 7"/>
                <a:gd name="T8" fmla="*/ 2147483647 w 14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7"/>
                <a:gd name="T17" fmla="*/ 14 w 1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7">
                  <a:moveTo>
                    <a:pt x="9" y="2"/>
                  </a:moveTo>
                  <a:cubicBezTo>
                    <a:pt x="5" y="0"/>
                    <a:pt x="3" y="3"/>
                    <a:pt x="2" y="5"/>
                  </a:cubicBezTo>
                  <a:cubicBezTo>
                    <a:pt x="0" y="7"/>
                    <a:pt x="7" y="6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4" y="5"/>
                    <a:pt x="9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08" name="Freeform 323"/>
            <p:cNvSpPr>
              <a:spLocks noEditPoints="1"/>
            </p:cNvSpPr>
            <p:nvPr/>
          </p:nvSpPr>
          <p:spPr bwMode="auto">
            <a:xfrm>
              <a:off x="4619" y="3306"/>
              <a:ext cx="93" cy="59"/>
            </a:xfrm>
            <a:custGeom>
              <a:avLst/>
              <a:gdLst>
                <a:gd name="T0" fmla="*/ 2147483647 w 11"/>
                <a:gd name="T1" fmla="*/ 2147483647 h 7"/>
                <a:gd name="T2" fmla="*/ 2147483647 w 11"/>
                <a:gd name="T3" fmla="*/ 2147483647 h 7"/>
                <a:gd name="T4" fmla="*/ 2147483647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2147483647 h 7"/>
                <a:gd name="T12" fmla="*/ 2147483647 w 11"/>
                <a:gd name="T13" fmla="*/ 2147483647 h 7"/>
                <a:gd name="T14" fmla="*/ 0 w 11"/>
                <a:gd name="T15" fmla="*/ 2147483647 h 7"/>
                <a:gd name="T16" fmla="*/ 2147483647 w 11"/>
                <a:gd name="T17" fmla="*/ 2147483647 h 7"/>
                <a:gd name="T18" fmla="*/ 2147483647 w 11"/>
                <a:gd name="T19" fmla="*/ 2147483647 h 7"/>
                <a:gd name="T20" fmla="*/ 2147483647 w 11"/>
                <a:gd name="T21" fmla="*/ 2147483647 h 7"/>
                <a:gd name="T22" fmla="*/ 2147483647 w 11"/>
                <a:gd name="T23" fmla="*/ 2147483647 h 7"/>
                <a:gd name="T24" fmla="*/ 0 w 11"/>
                <a:gd name="T25" fmla="*/ 2147483647 h 7"/>
                <a:gd name="T26" fmla="*/ 0 w 11"/>
                <a:gd name="T27" fmla="*/ 2147483647 h 7"/>
                <a:gd name="T28" fmla="*/ 2147483647 w 11"/>
                <a:gd name="T29" fmla="*/ 2147483647 h 7"/>
                <a:gd name="T30" fmla="*/ 2147483647 w 11"/>
                <a:gd name="T31" fmla="*/ 2147483647 h 7"/>
                <a:gd name="T32" fmla="*/ 2147483647 w 11"/>
                <a:gd name="T33" fmla="*/ 2147483647 h 7"/>
                <a:gd name="T34" fmla="*/ 2147483647 w 11"/>
                <a:gd name="T35" fmla="*/ 2147483647 h 7"/>
                <a:gd name="T36" fmla="*/ 0 w 11"/>
                <a:gd name="T37" fmla="*/ 2147483647 h 7"/>
                <a:gd name="T38" fmla="*/ 2147483647 w 11"/>
                <a:gd name="T39" fmla="*/ 2147483647 h 7"/>
                <a:gd name="T40" fmla="*/ 2147483647 w 11"/>
                <a:gd name="T41" fmla="*/ 2147483647 h 7"/>
                <a:gd name="T42" fmla="*/ 2147483647 w 11"/>
                <a:gd name="T43" fmla="*/ 2147483647 h 7"/>
                <a:gd name="T44" fmla="*/ 2147483647 w 11"/>
                <a:gd name="T45" fmla="*/ 2147483647 h 7"/>
                <a:gd name="T46" fmla="*/ 2147483647 w 11"/>
                <a:gd name="T47" fmla="*/ 2147483647 h 7"/>
                <a:gd name="T48" fmla="*/ 2147483647 w 11"/>
                <a:gd name="T49" fmla="*/ 2147483647 h 7"/>
                <a:gd name="T50" fmla="*/ 2147483647 w 11"/>
                <a:gd name="T51" fmla="*/ 2147483647 h 7"/>
                <a:gd name="T52" fmla="*/ 2147483647 w 11"/>
                <a:gd name="T53" fmla="*/ 2147483647 h 7"/>
                <a:gd name="T54" fmla="*/ 2147483647 w 11"/>
                <a:gd name="T55" fmla="*/ 2147483647 h 7"/>
                <a:gd name="T56" fmla="*/ 2147483647 w 11"/>
                <a:gd name="T57" fmla="*/ 2147483647 h 7"/>
                <a:gd name="T58" fmla="*/ 2147483647 w 11"/>
                <a:gd name="T59" fmla="*/ 2147483647 h 7"/>
                <a:gd name="T60" fmla="*/ 2147483647 w 11"/>
                <a:gd name="T61" fmla="*/ 2147483647 h 7"/>
                <a:gd name="T62" fmla="*/ 2147483647 w 11"/>
                <a:gd name="T63" fmla="*/ 2147483647 h 7"/>
                <a:gd name="T64" fmla="*/ 2147483647 w 11"/>
                <a:gd name="T65" fmla="*/ 2147483647 h 7"/>
                <a:gd name="T66" fmla="*/ 2147483647 w 11"/>
                <a:gd name="T67" fmla="*/ 2147483647 h 7"/>
                <a:gd name="T68" fmla="*/ 2147483647 w 11"/>
                <a:gd name="T69" fmla="*/ 2147483647 h 7"/>
                <a:gd name="T70" fmla="*/ 2147483647 w 11"/>
                <a:gd name="T71" fmla="*/ 2147483647 h 7"/>
                <a:gd name="T72" fmla="*/ 2147483647 w 11"/>
                <a:gd name="T73" fmla="*/ 2147483647 h 7"/>
                <a:gd name="T74" fmla="*/ 2147483647 w 11"/>
                <a:gd name="T75" fmla="*/ 2147483647 h 7"/>
                <a:gd name="T76" fmla="*/ 2147483647 w 11"/>
                <a:gd name="T77" fmla="*/ 2147483647 h 7"/>
                <a:gd name="T78" fmla="*/ 2147483647 w 11"/>
                <a:gd name="T79" fmla="*/ 2147483647 h 7"/>
                <a:gd name="T80" fmla="*/ 2147483647 w 11"/>
                <a:gd name="T81" fmla="*/ 2147483647 h 7"/>
                <a:gd name="T82" fmla="*/ 2147483647 w 11"/>
                <a:gd name="T83" fmla="*/ 2147483647 h 7"/>
                <a:gd name="T84" fmla="*/ 2147483647 w 11"/>
                <a:gd name="T85" fmla="*/ 2147483647 h 7"/>
                <a:gd name="T86" fmla="*/ 2147483647 w 11"/>
                <a:gd name="T87" fmla="*/ 2147483647 h 7"/>
                <a:gd name="T88" fmla="*/ 2147483647 w 11"/>
                <a:gd name="T89" fmla="*/ 2147483647 h 7"/>
                <a:gd name="T90" fmla="*/ 2147483647 w 11"/>
                <a:gd name="T91" fmla="*/ 2147483647 h 7"/>
                <a:gd name="T92" fmla="*/ 2147483647 w 11"/>
                <a:gd name="T93" fmla="*/ 2147483647 h 7"/>
                <a:gd name="T94" fmla="*/ 2147483647 w 11"/>
                <a:gd name="T95" fmla="*/ 2147483647 h 7"/>
                <a:gd name="T96" fmla="*/ 2147483647 w 11"/>
                <a:gd name="T97" fmla="*/ 2147483647 h 7"/>
                <a:gd name="T98" fmla="*/ 2147483647 w 11"/>
                <a:gd name="T99" fmla="*/ 2147483647 h 7"/>
                <a:gd name="T100" fmla="*/ 2147483647 w 11"/>
                <a:gd name="T101" fmla="*/ 2147483647 h 7"/>
                <a:gd name="T102" fmla="*/ 2147483647 w 11"/>
                <a:gd name="T103" fmla="*/ 2147483647 h 7"/>
                <a:gd name="T104" fmla="*/ 2147483647 w 11"/>
                <a:gd name="T105" fmla="*/ 2147483647 h 7"/>
                <a:gd name="T106" fmla="*/ 2147483647 w 11"/>
                <a:gd name="T107" fmla="*/ 2147483647 h 7"/>
                <a:gd name="T108" fmla="*/ 2147483647 w 11"/>
                <a:gd name="T109" fmla="*/ 2147483647 h 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"/>
                <a:gd name="T166" fmla="*/ 0 h 7"/>
                <a:gd name="T167" fmla="*/ 11 w 11"/>
                <a:gd name="T168" fmla="*/ 7 h 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" h="7">
                  <a:moveTo>
                    <a:pt x="8" y="2"/>
                  </a:moveTo>
                  <a:cubicBezTo>
                    <a:pt x="6" y="1"/>
                    <a:pt x="5" y="1"/>
                    <a:pt x="4" y="2"/>
                  </a:cubicBezTo>
                  <a:lnTo>
                    <a:pt x="3" y="1"/>
                  </a:lnTo>
                  <a:cubicBezTo>
                    <a:pt x="4" y="0"/>
                    <a:pt x="6" y="0"/>
                    <a:pt x="9" y="1"/>
                  </a:cubicBezTo>
                  <a:lnTo>
                    <a:pt x="8" y="2"/>
                  </a:lnTo>
                  <a:close/>
                  <a:moveTo>
                    <a:pt x="4" y="2"/>
                  </a:moveTo>
                  <a:cubicBezTo>
                    <a:pt x="3" y="2"/>
                    <a:pt x="2" y="3"/>
                    <a:pt x="1" y="4"/>
                  </a:cubicBezTo>
                  <a:lnTo>
                    <a:pt x="0" y="4"/>
                  </a:lnTo>
                  <a:cubicBezTo>
                    <a:pt x="1" y="3"/>
                    <a:pt x="2" y="1"/>
                    <a:pt x="3" y="1"/>
                  </a:cubicBezTo>
                  <a:lnTo>
                    <a:pt x="4" y="2"/>
                  </a:lnTo>
                  <a:close/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lnTo>
                    <a:pt x="0" y="5"/>
                  </a:lnTo>
                  <a:cubicBezTo>
                    <a:pt x="0" y="5"/>
                    <a:pt x="0" y="4"/>
                    <a:pt x="0" y="4"/>
                  </a:cubicBezTo>
                  <a:lnTo>
                    <a:pt x="1" y="4"/>
                  </a:lnTo>
                  <a:close/>
                  <a:moveTo>
                    <a:pt x="1" y="4"/>
                  </a:moveTo>
                  <a:cubicBezTo>
                    <a:pt x="2" y="5"/>
                    <a:pt x="4" y="5"/>
                    <a:pt x="5" y="5"/>
                  </a:cubicBezTo>
                  <a:lnTo>
                    <a:pt x="5" y="6"/>
                  </a:lnTo>
                  <a:cubicBezTo>
                    <a:pt x="3" y="6"/>
                    <a:pt x="1" y="6"/>
                    <a:pt x="0" y="5"/>
                  </a:cubicBezTo>
                  <a:lnTo>
                    <a:pt x="1" y="4"/>
                  </a:lnTo>
                  <a:close/>
                  <a:moveTo>
                    <a:pt x="5" y="5"/>
                  </a:moveTo>
                  <a:cubicBezTo>
                    <a:pt x="6" y="5"/>
                    <a:pt x="7" y="5"/>
                    <a:pt x="7" y="5"/>
                  </a:cubicBezTo>
                  <a:lnTo>
                    <a:pt x="7" y="6"/>
                  </a:lnTo>
                  <a:cubicBezTo>
                    <a:pt x="7" y="6"/>
                    <a:pt x="6" y="6"/>
                    <a:pt x="5" y="6"/>
                  </a:cubicBezTo>
                  <a:lnTo>
                    <a:pt x="5" y="5"/>
                  </a:lnTo>
                  <a:close/>
                  <a:moveTo>
                    <a:pt x="7" y="5"/>
                  </a:moveTo>
                  <a:cubicBezTo>
                    <a:pt x="9" y="5"/>
                    <a:pt x="9" y="5"/>
                    <a:pt x="9" y="5"/>
                  </a:cubicBezTo>
                  <a:lnTo>
                    <a:pt x="10" y="6"/>
                  </a:lnTo>
                  <a:cubicBezTo>
                    <a:pt x="10" y="6"/>
                    <a:pt x="9" y="7"/>
                    <a:pt x="7" y="6"/>
                  </a:cubicBezTo>
                  <a:lnTo>
                    <a:pt x="7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5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lnTo>
                    <a:pt x="10" y="6"/>
                  </a:lnTo>
                  <a:cubicBezTo>
                    <a:pt x="10" y="6"/>
                    <a:pt x="9" y="6"/>
                    <a:pt x="9" y="6"/>
                  </a:cubicBez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lnTo>
                    <a:pt x="11" y="5"/>
                  </a:lnTo>
                  <a:cubicBezTo>
                    <a:pt x="11" y="6"/>
                    <a:pt x="11" y="6"/>
                    <a:pt x="10" y="6"/>
                  </a:cubicBez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4"/>
                    <a:pt x="10" y="4"/>
                    <a:pt x="10" y="4"/>
                  </a:cubicBezTo>
                  <a:lnTo>
                    <a:pt x="11" y="4"/>
                  </a:lnTo>
                  <a:cubicBezTo>
                    <a:pt x="11" y="5"/>
                    <a:pt x="11" y="5"/>
                    <a:pt x="11" y="5"/>
                  </a:cubicBezTo>
                  <a:lnTo>
                    <a:pt x="10" y="5"/>
                  </a:lnTo>
                  <a:close/>
                  <a:moveTo>
                    <a:pt x="10" y="4"/>
                  </a:moveTo>
                  <a:cubicBezTo>
                    <a:pt x="10" y="4"/>
                    <a:pt x="9" y="3"/>
                    <a:pt x="8" y="2"/>
                  </a:cubicBezTo>
                  <a:lnTo>
                    <a:pt x="9" y="1"/>
                  </a:lnTo>
                  <a:cubicBezTo>
                    <a:pt x="11" y="2"/>
                    <a:pt x="11" y="3"/>
                    <a:pt x="11" y="4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09" name="Freeform 324"/>
            <p:cNvSpPr>
              <a:spLocks/>
            </p:cNvSpPr>
            <p:nvPr/>
          </p:nvSpPr>
          <p:spPr bwMode="auto">
            <a:xfrm>
              <a:off x="4762" y="3214"/>
              <a:ext cx="101" cy="67"/>
            </a:xfrm>
            <a:custGeom>
              <a:avLst/>
              <a:gdLst>
                <a:gd name="T0" fmla="*/ 2147483647 w 12"/>
                <a:gd name="T1" fmla="*/ 2147483647 h 8"/>
                <a:gd name="T2" fmla="*/ 2147483647 w 12"/>
                <a:gd name="T3" fmla="*/ 2147483647 h 8"/>
                <a:gd name="T4" fmla="*/ 2147483647 w 12"/>
                <a:gd name="T5" fmla="*/ 2147483647 h 8"/>
                <a:gd name="T6" fmla="*/ 2147483647 w 12"/>
                <a:gd name="T7" fmla="*/ 2147483647 h 8"/>
                <a:gd name="T8" fmla="*/ 2147483647 w 12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8"/>
                <a:gd name="T17" fmla="*/ 12 w 1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8">
                  <a:moveTo>
                    <a:pt x="2" y="2"/>
                  </a:moveTo>
                  <a:cubicBezTo>
                    <a:pt x="4" y="0"/>
                    <a:pt x="9" y="2"/>
                    <a:pt x="10" y="4"/>
                  </a:cubicBezTo>
                  <a:cubicBezTo>
                    <a:pt x="12" y="5"/>
                    <a:pt x="11" y="8"/>
                    <a:pt x="11" y="8"/>
                  </a:cubicBezTo>
                  <a:cubicBezTo>
                    <a:pt x="11" y="8"/>
                    <a:pt x="6" y="7"/>
                    <a:pt x="4" y="5"/>
                  </a:cubicBezTo>
                  <a:cubicBezTo>
                    <a:pt x="3" y="3"/>
                    <a:pt x="0" y="3"/>
                    <a:pt x="2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10" name="Freeform 325"/>
            <p:cNvSpPr>
              <a:spLocks noEditPoints="1"/>
            </p:cNvSpPr>
            <p:nvPr/>
          </p:nvSpPr>
          <p:spPr bwMode="auto">
            <a:xfrm>
              <a:off x="4770" y="3214"/>
              <a:ext cx="93" cy="75"/>
            </a:xfrm>
            <a:custGeom>
              <a:avLst/>
              <a:gdLst>
                <a:gd name="T0" fmla="*/ 2147483647 w 11"/>
                <a:gd name="T1" fmla="*/ 2147483647 h 9"/>
                <a:gd name="T2" fmla="*/ 2147483647 w 11"/>
                <a:gd name="T3" fmla="*/ 2147483647 h 9"/>
                <a:gd name="T4" fmla="*/ 2147483647 w 11"/>
                <a:gd name="T5" fmla="*/ 2147483647 h 9"/>
                <a:gd name="T6" fmla="*/ 2147483647 w 11"/>
                <a:gd name="T7" fmla="*/ 2147483647 h 9"/>
                <a:gd name="T8" fmla="*/ 2147483647 w 11"/>
                <a:gd name="T9" fmla="*/ 2147483647 h 9"/>
                <a:gd name="T10" fmla="*/ 2147483647 w 11"/>
                <a:gd name="T11" fmla="*/ 2147483647 h 9"/>
                <a:gd name="T12" fmla="*/ 2147483647 w 11"/>
                <a:gd name="T13" fmla="*/ 2147483647 h 9"/>
                <a:gd name="T14" fmla="*/ 2147483647 w 11"/>
                <a:gd name="T15" fmla="*/ 2147483647 h 9"/>
                <a:gd name="T16" fmla="*/ 2147483647 w 11"/>
                <a:gd name="T17" fmla="*/ 2147483647 h 9"/>
                <a:gd name="T18" fmla="*/ 2147483647 w 11"/>
                <a:gd name="T19" fmla="*/ 2147483647 h 9"/>
                <a:gd name="T20" fmla="*/ 2147483647 w 11"/>
                <a:gd name="T21" fmla="*/ 2147483647 h 9"/>
                <a:gd name="T22" fmla="*/ 2147483647 w 11"/>
                <a:gd name="T23" fmla="*/ 2147483647 h 9"/>
                <a:gd name="T24" fmla="*/ 2147483647 w 11"/>
                <a:gd name="T25" fmla="*/ 2147483647 h 9"/>
                <a:gd name="T26" fmla="*/ 2147483647 w 11"/>
                <a:gd name="T27" fmla="*/ 2147483647 h 9"/>
                <a:gd name="T28" fmla="*/ 2147483647 w 11"/>
                <a:gd name="T29" fmla="*/ 2147483647 h 9"/>
                <a:gd name="T30" fmla="*/ 2147483647 w 11"/>
                <a:gd name="T31" fmla="*/ 2147483647 h 9"/>
                <a:gd name="T32" fmla="*/ 2147483647 w 11"/>
                <a:gd name="T33" fmla="*/ 2147483647 h 9"/>
                <a:gd name="T34" fmla="*/ 2147483647 w 11"/>
                <a:gd name="T35" fmla="*/ 2147483647 h 9"/>
                <a:gd name="T36" fmla="*/ 2147483647 w 11"/>
                <a:gd name="T37" fmla="*/ 2147483647 h 9"/>
                <a:gd name="T38" fmla="*/ 2147483647 w 11"/>
                <a:gd name="T39" fmla="*/ 2147483647 h 9"/>
                <a:gd name="T40" fmla="*/ 2147483647 w 11"/>
                <a:gd name="T41" fmla="*/ 2147483647 h 9"/>
                <a:gd name="T42" fmla="*/ 2147483647 w 11"/>
                <a:gd name="T43" fmla="*/ 2147483647 h 9"/>
                <a:gd name="T44" fmla="*/ 2147483647 w 11"/>
                <a:gd name="T45" fmla="*/ 2147483647 h 9"/>
                <a:gd name="T46" fmla="*/ 2147483647 w 11"/>
                <a:gd name="T47" fmla="*/ 2147483647 h 9"/>
                <a:gd name="T48" fmla="*/ 2147483647 w 11"/>
                <a:gd name="T49" fmla="*/ 2147483647 h 9"/>
                <a:gd name="T50" fmla="*/ 2147483647 w 11"/>
                <a:gd name="T51" fmla="*/ 2147483647 h 9"/>
                <a:gd name="T52" fmla="*/ 2147483647 w 11"/>
                <a:gd name="T53" fmla="*/ 2147483647 h 9"/>
                <a:gd name="T54" fmla="*/ 2147483647 w 11"/>
                <a:gd name="T55" fmla="*/ 2147483647 h 9"/>
                <a:gd name="T56" fmla="*/ 2147483647 w 11"/>
                <a:gd name="T57" fmla="*/ 2147483647 h 9"/>
                <a:gd name="T58" fmla="*/ 2147483647 w 11"/>
                <a:gd name="T59" fmla="*/ 2147483647 h 9"/>
                <a:gd name="T60" fmla="*/ 0 w 11"/>
                <a:gd name="T61" fmla="*/ 2147483647 h 9"/>
                <a:gd name="T62" fmla="*/ 2147483647 w 11"/>
                <a:gd name="T63" fmla="*/ 2147483647 h 9"/>
                <a:gd name="T64" fmla="*/ 2147483647 w 11"/>
                <a:gd name="T65" fmla="*/ 2147483647 h 9"/>
                <a:gd name="T66" fmla="*/ 2147483647 w 11"/>
                <a:gd name="T67" fmla="*/ 2147483647 h 9"/>
                <a:gd name="T68" fmla="*/ 2147483647 w 11"/>
                <a:gd name="T69" fmla="*/ 2147483647 h 9"/>
                <a:gd name="T70" fmla="*/ 2147483647 w 11"/>
                <a:gd name="T71" fmla="*/ 2147483647 h 9"/>
                <a:gd name="T72" fmla="*/ 2147483647 w 11"/>
                <a:gd name="T73" fmla="*/ 2147483647 h 9"/>
                <a:gd name="T74" fmla="*/ 2147483647 w 11"/>
                <a:gd name="T75" fmla="*/ 2147483647 h 9"/>
                <a:gd name="T76" fmla="*/ 0 w 11"/>
                <a:gd name="T77" fmla="*/ 2147483647 h 9"/>
                <a:gd name="T78" fmla="*/ 2147483647 w 11"/>
                <a:gd name="T79" fmla="*/ 2147483647 h 9"/>
                <a:gd name="T80" fmla="*/ 2147483647 w 11"/>
                <a:gd name="T81" fmla="*/ 2147483647 h 9"/>
                <a:gd name="T82" fmla="*/ 2147483647 w 11"/>
                <a:gd name="T83" fmla="*/ 2147483647 h 9"/>
                <a:gd name="T84" fmla="*/ 0 w 11"/>
                <a:gd name="T85" fmla="*/ 2147483647 h 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"/>
                <a:gd name="T130" fmla="*/ 0 h 9"/>
                <a:gd name="T131" fmla="*/ 11 w 11"/>
                <a:gd name="T132" fmla="*/ 9 h 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" h="9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lnTo>
                    <a:pt x="5" y="2"/>
                  </a:lnTo>
                  <a:cubicBezTo>
                    <a:pt x="4" y="2"/>
                    <a:pt x="3" y="2"/>
                    <a:pt x="2" y="2"/>
                  </a:cubicBezTo>
                  <a:lnTo>
                    <a:pt x="1" y="1"/>
                  </a:lnTo>
                  <a:close/>
                  <a:moveTo>
                    <a:pt x="5" y="1"/>
                  </a:moveTo>
                  <a:cubicBezTo>
                    <a:pt x="7" y="1"/>
                    <a:pt x="9" y="2"/>
                    <a:pt x="10" y="3"/>
                  </a:cubicBezTo>
                  <a:lnTo>
                    <a:pt x="9" y="4"/>
                  </a:lnTo>
                  <a:cubicBezTo>
                    <a:pt x="8" y="3"/>
                    <a:pt x="7" y="2"/>
                    <a:pt x="5" y="2"/>
                  </a:cubicBezTo>
                  <a:lnTo>
                    <a:pt x="5" y="1"/>
                  </a:lnTo>
                  <a:close/>
                  <a:moveTo>
                    <a:pt x="10" y="3"/>
                  </a:moveTo>
                  <a:cubicBezTo>
                    <a:pt x="11" y="5"/>
                    <a:pt x="10" y="8"/>
                    <a:pt x="10" y="8"/>
                  </a:cubicBezTo>
                  <a:lnTo>
                    <a:pt x="9" y="8"/>
                  </a:lnTo>
                  <a:cubicBezTo>
                    <a:pt x="9" y="8"/>
                    <a:pt x="10" y="5"/>
                    <a:pt x="9" y="4"/>
                  </a:cubicBezTo>
                  <a:lnTo>
                    <a:pt x="10" y="3"/>
                  </a:lnTo>
                  <a:close/>
                  <a:moveTo>
                    <a:pt x="10" y="8"/>
                  </a:moveTo>
                  <a:lnTo>
                    <a:pt x="10" y="9"/>
                  </a:lnTo>
                  <a:lnTo>
                    <a:pt x="9" y="8"/>
                  </a:lnTo>
                  <a:lnTo>
                    <a:pt x="10" y="8"/>
                  </a:lnTo>
                  <a:close/>
                  <a:moveTo>
                    <a:pt x="9" y="8"/>
                  </a:moveTo>
                  <a:cubicBezTo>
                    <a:pt x="9" y="8"/>
                    <a:pt x="5" y="8"/>
                    <a:pt x="3" y="5"/>
                  </a:cubicBezTo>
                  <a:lnTo>
                    <a:pt x="4" y="4"/>
                  </a:lnTo>
                  <a:cubicBezTo>
                    <a:pt x="6" y="7"/>
                    <a:pt x="10" y="7"/>
                    <a:pt x="10" y="7"/>
                  </a:cubicBezTo>
                  <a:lnTo>
                    <a:pt x="9" y="8"/>
                  </a:lnTo>
                  <a:close/>
                  <a:moveTo>
                    <a:pt x="3" y="5"/>
                  </a:moveTo>
                  <a:cubicBezTo>
                    <a:pt x="2" y="4"/>
                    <a:pt x="2" y="4"/>
                    <a:pt x="1" y="4"/>
                  </a:cubicBezTo>
                  <a:lnTo>
                    <a:pt x="2" y="3"/>
                  </a:lnTo>
                  <a:cubicBezTo>
                    <a:pt x="2" y="3"/>
                    <a:pt x="3" y="3"/>
                    <a:pt x="4" y="4"/>
                  </a:cubicBezTo>
                  <a:lnTo>
                    <a:pt x="3" y="5"/>
                  </a:lnTo>
                  <a:close/>
                  <a:moveTo>
                    <a:pt x="1" y="4"/>
                  </a:moveTo>
                  <a:cubicBezTo>
                    <a:pt x="1" y="3"/>
                    <a:pt x="0" y="3"/>
                    <a:pt x="0" y="3"/>
                  </a:cubicBezTo>
                  <a:lnTo>
                    <a:pt x="1" y="2"/>
                  </a:lnTo>
                  <a:cubicBezTo>
                    <a:pt x="1" y="2"/>
                    <a:pt x="1" y="2"/>
                    <a:pt x="2" y="3"/>
                  </a:cubicBezTo>
                  <a:lnTo>
                    <a:pt x="1" y="4"/>
                  </a:lnTo>
                  <a:close/>
                  <a:moveTo>
                    <a:pt x="1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close/>
                  <a:moveTo>
                    <a:pt x="0" y="3"/>
                  </a:moveTo>
                  <a:cubicBezTo>
                    <a:pt x="0" y="2"/>
                    <a:pt x="0" y="2"/>
                    <a:pt x="1" y="1"/>
                  </a:cubicBezTo>
                  <a:lnTo>
                    <a:pt x="2" y="2"/>
                  </a:lnTo>
                  <a:cubicBezTo>
                    <a:pt x="1" y="2"/>
                    <a:pt x="1" y="2"/>
                    <a:pt x="1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11" name="Freeform 326"/>
            <p:cNvSpPr>
              <a:spLocks/>
            </p:cNvSpPr>
            <p:nvPr/>
          </p:nvSpPr>
          <p:spPr bwMode="auto">
            <a:xfrm>
              <a:off x="3973" y="3205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12" name="Freeform 327"/>
            <p:cNvSpPr>
              <a:spLocks/>
            </p:cNvSpPr>
            <p:nvPr/>
          </p:nvSpPr>
          <p:spPr bwMode="auto">
            <a:xfrm>
              <a:off x="3755" y="2987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13" name="Freeform 328"/>
            <p:cNvSpPr>
              <a:spLocks/>
            </p:cNvSpPr>
            <p:nvPr/>
          </p:nvSpPr>
          <p:spPr bwMode="auto">
            <a:xfrm>
              <a:off x="3964" y="2828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14" name="Freeform 329"/>
            <p:cNvSpPr>
              <a:spLocks/>
            </p:cNvSpPr>
            <p:nvPr/>
          </p:nvSpPr>
          <p:spPr bwMode="auto">
            <a:xfrm>
              <a:off x="3872" y="2903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15" name="Freeform 330"/>
            <p:cNvSpPr>
              <a:spLocks/>
            </p:cNvSpPr>
            <p:nvPr/>
          </p:nvSpPr>
          <p:spPr bwMode="auto">
            <a:xfrm>
              <a:off x="4082" y="2861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16" name="Freeform 331"/>
            <p:cNvSpPr>
              <a:spLocks/>
            </p:cNvSpPr>
            <p:nvPr/>
          </p:nvSpPr>
          <p:spPr bwMode="auto">
            <a:xfrm>
              <a:off x="4737" y="2769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17" name="Freeform 332"/>
            <p:cNvSpPr>
              <a:spLocks/>
            </p:cNvSpPr>
            <p:nvPr/>
          </p:nvSpPr>
          <p:spPr bwMode="auto">
            <a:xfrm>
              <a:off x="4628" y="2869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18" name="Freeform 333"/>
            <p:cNvSpPr>
              <a:spLocks/>
            </p:cNvSpPr>
            <p:nvPr/>
          </p:nvSpPr>
          <p:spPr bwMode="auto">
            <a:xfrm>
              <a:off x="4317" y="2886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19" name="Freeform 334"/>
            <p:cNvSpPr>
              <a:spLocks/>
            </p:cNvSpPr>
            <p:nvPr/>
          </p:nvSpPr>
          <p:spPr bwMode="auto">
            <a:xfrm>
              <a:off x="4267" y="2769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5"/>
                    <a:pt x="1" y="5"/>
                  </a:cubicBezTo>
                  <a:cubicBezTo>
                    <a:pt x="3" y="5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20" name="Freeform 335"/>
            <p:cNvSpPr>
              <a:spLocks/>
            </p:cNvSpPr>
            <p:nvPr/>
          </p:nvSpPr>
          <p:spPr bwMode="auto">
            <a:xfrm>
              <a:off x="4502" y="2794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21" name="Rectangle 336"/>
            <p:cNvSpPr>
              <a:spLocks noChangeArrowheads="1"/>
            </p:cNvSpPr>
            <p:nvPr/>
          </p:nvSpPr>
          <p:spPr bwMode="auto">
            <a:xfrm>
              <a:off x="4637" y="3532"/>
              <a:ext cx="59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2500">
                  <a:solidFill>
                    <a:srgbClr val="25221E"/>
                  </a:solidFill>
                  <a:latin typeface="Times New Roman" charset="0"/>
                </a:rPr>
                <a:t>Present</a:t>
              </a:r>
              <a:endParaRPr lang="it-IT">
                <a:latin typeface="Calibri" charset="0"/>
              </a:endParaRPr>
            </a:p>
          </p:txBody>
        </p:sp>
        <p:sp>
          <p:nvSpPr>
            <p:cNvPr id="74922" name="Rectangle 337"/>
            <p:cNvSpPr>
              <a:spLocks noChangeArrowheads="1"/>
            </p:cNvSpPr>
            <p:nvPr/>
          </p:nvSpPr>
          <p:spPr bwMode="auto">
            <a:xfrm>
              <a:off x="4747" y="3863"/>
              <a:ext cx="40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600" b="1">
                  <a:solidFill>
                    <a:srgbClr val="25221E"/>
                  </a:solidFill>
                  <a:latin typeface="Times New Roman" charset="0"/>
                </a:rPr>
                <a:t>500 km</a:t>
              </a:r>
              <a:endParaRPr lang="it-IT">
                <a:latin typeface="Calibri" charset="0"/>
              </a:endParaRPr>
            </a:p>
          </p:txBody>
        </p:sp>
        <p:sp>
          <p:nvSpPr>
            <p:cNvPr id="74923" name="Freeform 338"/>
            <p:cNvSpPr>
              <a:spLocks noEditPoints="1"/>
            </p:cNvSpPr>
            <p:nvPr/>
          </p:nvSpPr>
          <p:spPr bwMode="auto">
            <a:xfrm>
              <a:off x="3310" y="2651"/>
              <a:ext cx="2132" cy="1536"/>
            </a:xfrm>
            <a:custGeom>
              <a:avLst/>
              <a:gdLst>
                <a:gd name="T0" fmla="*/ 0 w 254"/>
                <a:gd name="T1" fmla="*/ 2147483647 h 183"/>
                <a:gd name="T2" fmla="*/ 2147483647 w 254"/>
                <a:gd name="T3" fmla="*/ 2147483647 h 183"/>
                <a:gd name="T4" fmla="*/ 0 w 254"/>
                <a:gd name="T5" fmla="*/ 2147483647 h 183"/>
                <a:gd name="T6" fmla="*/ 2147483647 w 254"/>
                <a:gd name="T7" fmla="*/ 2147483647 h 183"/>
                <a:gd name="T8" fmla="*/ 0 w 254"/>
                <a:gd name="T9" fmla="*/ 2147483647 h 183"/>
                <a:gd name="T10" fmla="*/ 2147483647 w 254"/>
                <a:gd name="T11" fmla="*/ 2147483647 h 183"/>
                <a:gd name="T12" fmla="*/ 2147483647 w 254"/>
                <a:gd name="T13" fmla="*/ 2147483647 h 183"/>
                <a:gd name="T14" fmla="*/ 2147483647 w 254"/>
                <a:gd name="T15" fmla="*/ 2147483647 h 183"/>
                <a:gd name="T16" fmla="*/ 2147483647 w 254"/>
                <a:gd name="T17" fmla="*/ 2147483647 h 183"/>
                <a:gd name="T18" fmla="*/ 2147483647 w 254"/>
                <a:gd name="T19" fmla="*/ 2147483647 h 183"/>
                <a:gd name="T20" fmla="*/ 2147483647 w 254"/>
                <a:gd name="T21" fmla="*/ 2147483647 h 183"/>
                <a:gd name="T22" fmla="*/ 2147483647 w 254"/>
                <a:gd name="T23" fmla="*/ 2147483647 h 183"/>
                <a:gd name="T24" fmla="*/ 2147483647 w 254"/>
                <a:gd name="T25" fmla="*/ 2147483647 h 183"/>
                <a:gd name="T26" fmla="*/ 2147483647 w 254"/>
                <a:gd name="T27" fmla="*/ 2147483647 h 183"/>
                <a:gd name="T28" fmla="*/ 2147483647 w 254"/>
                <a:gd name="T29" fmla="*/ 2147483647 h 183"/>
                <a:gd name="T30" fmla="*/ 2147483647 w 254"/>
                <a:gd name="T31" fmla="*/ 2147483647 h 183"/>
                <a:gd name="T32" fmla="*/ 2147483647 w 254"/>
                <a:gd name="T33" fmla="*/ 2147483647 h 183"/>
                <a:gd name="T34" fmla="*/ 2147483647 w 254"/>
                <a:gd name="T35" fmla="*/ 2147483647 h 183"/>
                <a:gd name="T36" fmla="*/ 2147483647 w 254"/>
                <a:gd name="T37" fmla="*/ 2147483647 h 183"/>
                <a:gd name="T38" fmla="*/ 2147483647 w 254"/>
                <a:gd name="T39" fmla="*/ 2147483647 h 183"/>
                <a:gd name="T40" fmla="*/ 2147483647 w 254"/>
                <a:gd name="T41" fmla="*/ 2147483647 h 183"/>
                <a:gd name="T42" fmla="*/ 2147483647 w 254"/>
                <a:gd name="T43" fmla="*/ 2147483647 h 183"/>
                <a:gd name="T44" fmla="*/ 2147483647 w 254"/>
                <a:gd name="T45" fmla="*/ 2147483647 h 183"/>
                <a:gd name="T46" fmla="*/ 2147483647 w 254"/>
                <a:gd name="T47" fmla="*/ 2147483647 h 183"/>
                <a:gd name="T48" fmla="*/ 2147483647 w 254"/>
                <a:gd name="T49" fmla="*/ 2147483647 h 183"/>
                <a:gd name="T50" fmla="*/ 2147483647 w 254"/>
                <a:gd name="T51" fmla="*/ 2147483647 h 183"/>
                <a:gd name="T52" fmla="*/ 2147483647 w 254"/>
                <a:gd name="T53" fmla="*/ 2147483647 h 183"/>
                <a:gd name="T54" fmla="*/ 2147483647 w 254"/>
                <a:gd name="T55" fmla="*/ 2147483647 h 183"/>
                <a:gd name="T56" fmla="*/ 2147483647 w 254"/>
                <a:gd name="T57" fmla="*/ 2147483647 h 183"/>
                <a:gd name="T58" fmla="*/ 2147483647 w 254"/>
                <a:gd name="T59" fmla="*/ 2147483647 h 183"/>
                <a:gd name="T60" fmla="*/ 2147483647 w 254"/>
                <a:gd name="T61" fmla="*/ 2147483647 h 183"/>
                <a:gd name="T62" fmla="*/ 2147483647 w 254"/>
                <a:gd name="T63" fmla="*/ 2147483647 h 183"/>
                <a:gd name="T64" fmla="*/ 2147483647 w 254"/>
                <a:gd name="T65" fmla="*/ 2147483647 h 183"/>
                <a:gd name="T66" fmla="*/ 2147483647 w 254"/>
                <a:gd name="T67" fmla="*/ 2147483647 h 183"/>
                <a:gd name="T68" fmla="*/ 2147483647 w 254"/>
                <a:gd name="T69" fmla="*/ 2147483647 h 183"/>
                <a:gd name="T70" fmla="*/ 2147483647 w 254"/>
                <a:gd name="T71" fmla="*/ 2147483647 h 183"/>
                <a:gd name="T72" fmla="*/ 2147483647 w 254"/>
                <a:gd name="T73" fmla="*/ 2147483647 h 183"/>
                <a:gd name="T74" fmla="*/ 2147483647 w 254"/>
                <a:gd name="T75" fmla="*/ 2147483647 h 183"/>
                <a:gd name="T76" fmla="*/ 2147483647 w 254"/>
                <a:gd name="T77" fmla="*/ 2147483647 h 183"/>
                <a:gd name="T78" fmla="*/ 0 w 254"/>
                <a:gd name="T79" fmla="*/ 2147483647 h 183"/>
                <a:gd name="T80" fmla="*/ 2147483647 w 254"/>
                <a:gd name="T81" fmla="*/ 2147483647 h 183"/>
                <a:gd name="T82" fmla="*/ 0 w 254"/>
                <a:gd name="T83" fmla="*/ 2147483647 h 183"/>
                <a:gd name="T84" fmla="*/ 0 w 254"/>
                <a:gd name="T85" fmla="*/ 2147483647 h 183"/>
                <a:gd name="T86" fmla="*/ 0 w 254"/>
                <a:gd name="T87" fmla="*/ 2147483647 h 1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4"/>
                <a:gd name="T133" fmla="*/ 0 h 183"/>
                <a:gd name="T134" fmla="*/ 254 w 254"/>
                <a:gd name="T135" fmla="*/ 183 h 1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4" h="183">
                  <a:moveTo>
                    <a:pt x="0" y="13"/>
                  </a:moveTo>
                  <a:lnTo>
                    <a:pt x="0" y="12"/>
                  </a:lnTo>
                  <a:lnTo>
                    <a:pt x="2" y="13"/>
                  </a:lnTo>
                  <a:lnTo>
                    <a:pt x="0" y="13"/>
                  </a:lnTo>
                  <a:close/>
                  <a:moveTo>
                    <a:pt x="0" y="12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0" y="12"/>
                  </a:lnTo>
                  <a:close/>
                  <a:moveTo>
                    <a:pt x="1" y="11"/>
                  </a:moveTo>
                  <a:cubicBezTo>
                    <a:pt x="28" y="5"/>
                    <a:pt x="73" y="2"/>
                    <a:pt x="120" y="1"/>
                  </a:cubicBezTo>
                  <a:lnTo>
                    <a:pt x="120" y="3"/>
                  </a:lnTo>
                  <a:cubicBezTo>
                    <a:pt x="73" y="4"/>
                    <a:pt x="28" y="8"/>
                    <a:pt x="1" y="14"/>
                  </a:cubicBezTo>
                  <a:lnTo>
                    <a:pt x="1" y="11"/>
                  </a:lnTo>
                  <a:close/>
                  <a:moveTo>
                    <a:pt x="120" y="1"/>
                  </a:moveTo>
                  <a:cubicBezTo>
                    <a:pt x="167" y="0"/>
                    <a:pt x="216" y="2"/>
                    <a:pt x="253" y="7"/>
                  </a:cubicBezTo>
                  <a:lnTo>
                    <a:pt x="253" y="9"/>
                  </a:lnTo>
                  <a:cubicBezTo>
                    <a:pt x="216" y="5"/>
                    <a:pt x="167" y="3"/>
                    <a:pt x="120" y="3"/>
                  </a:cubicBezTo>
                  <a:lnTo>
                    <a:pt x="120" y="1"/>
                  </a:lnTo>
                  <a:close/>
                  <a:moveTo>
                    <a:pt x="253" y="7"/>
                  </a:moveTo>
                  <a:lnTo>
                    <a:pt x="253" y="7"/>
                  </a:lnTo>
                  <a:lnTo>
                    <a:pt x="253" y="8"/>
                  </a:lnTo>
                  <a:lnTo>
                    <a:pt x="253" y="7"/>
                  </a:lnTo>
                  <a:close/>
                  <a:moveTo>
                    <a:pt x="253" y="7"/>
                  </a:moveTo>
                  <a:lnTo>
                    <a:pt x="253" y="7"/>
                  </a:lnTo>
                  <a:lnTo>
                    <a:pt x="253" y="9"/>
                  </a:lnTo>
                  <a:lnTo>
                    <a:pt x="253" y="7"/>
                  </a:lnTo>
                  <a:close/>
                  <a:moveTo>
                    <a:pt x="253" y="7"/>
                  </a:moveTo>
                  <a:lnTo>
                    <a:pt x="254" y="7"/>
                  </a:lnTo>
                  <a:lnTo>
                    <a:pt x="254" y="8"/>
                  </a:lnTo>
                  <a:lnTo>
                    <a:pt x="253" y="8"/>
                  </a:lnTo>
                  <a:lnTo>
                    <a:pt x="253" y="7"/>
                  </a:lnTo>
                  <a:close/>
                  <a:moveTo>
                    <a:pt x="254" y="8"/>
                  </a:moveTo>
                  <a:lnTo>
                    <a:pt x="231" y="182"/>
                  </a:lnTo>
                  <a:lnTo>
                    <a:pt x="228" y="182"/>
                  </a:lnTo>
                  <a:lnTo>
                    <a:pt x="252" y="8"/>
                  </a:lnTo>
                  <a:lnTo>
                    <a:pt x="254" y="8"/>
                  </a:lnTo>
                  <a:close/>
                  <a:moveTo>
                    <a:pt x="231" y="182"/>
                  </a:moveTo>
                  <a:lnTo>
                    <a:pt x="231" y="183"/>
                  </a:lnTo>
                  <a:lnTo>
                    <a:pt x="229" y="183"/>
                  </a:lnTo>
                  <a:lnTo>
                    <a:pt x="229" y="182"/>
                  </a:lnTo>
                  <a:lnTo>
                    <a:pt x="231" y="182"/>
                  </a:lnTo>
                  <a:close/>
                  <a:moveTo>
                    <a:pt x="229" y="183"/>
                  </a:moveTo>
                  <a:lnTo>
                    <a:pt x="229" y="183"/>
                  </a:lnTo>
                  <a:lnTo>
                    <a:pt x="229" y="180"/>
                  </a:lnTo>
                  <a:lnTo>
                    <a:pt x="230" y="180"/>
                  </a:lnTo>
                  <a:lnTo>
                    <a:pt x="229" y="183"/>
                  </a:lnTo>
                  <a:close/>
                  <a:moveTo>
                    <a:pt x="229" y="183"/>
                  </a:moveTo>
                  <a:lnTo>
                    <a:pt x="228" y="183"/>
                  </a:lnTo>
                  <a:lnTo>
                    <a:pt x="229" y="182"/>
                  </a:lnTo>
                  <a:lnTo>
                    <a:pt x="229" y="183"/>
                  </a:lnTo>
                  <a:close/>
                  <a:moveTo>
                    <a:pt x="228" y="183"/>
                  </a:moveTo>
                  <a:cubicBezTo>
                    <a:pt x="207" y="177"/>
                    <a:pt x="171" y="174"/>
                    <a:pt x="134" y="174"/>
                  </a:cubicBezTo>
                  <a:lnTo>
                    <a:pt x="134" y="172"/>
                  </a:lnTo>
                  <a:cubicBezTo>
                    <a:pt x="171" y="172"/>
                    <a:pt x="207" y="175"/>
                    <a:pt x="229" y="180"/>
                  </a:cubicBezTo>
                  <a:lnTo>
                    <a:pt x="228" y="183"/>
                  </a:lnTo>
                  <a:close/>
                  <a:moveTo>
                    <a:pt x="134" y="174"/>
                  </a:moveTo>
                  <a:cubicBezTo>
                    <a:pt x="96" y="174"/>
                    <a:pt x="57" y="177"/>
                    <a:pt x="28" y="183"/>
                  </a:cubicBezTo>
                  <a:lnTo>
                    <a:pt x="28" y="180"/>
                  </a:lnTo>
                  <a:cubicBezTo>
                    <a:pt x="56" y="175"/>
                    <a:pt x="96" y="172"/>
                    <a:pt x="134" y="172"/>
                  </a:cubicBezTo>
                  <a:lnTo>
                    <a:pt x="134" y="174"/>
                  </a:lnTo>
                  <a:close/>
                  <a:moveTo>
                    <a:pt x="27" y="180"/>
                  </a:moveTo>
                  <a:lnTo>
                    <a:pt x="28" y="180"/>
                  </a:lnTo>
                  <a:lnTo>
                    <a:pt x="28" y="182"/>
                  </a:lnTo>
                  <a:lnTo>
                    <a:pt x="27" y="180"/>
                  </a:lnTo>
                  <a:close/>
                  <a:moveTo>
                    <a:pt x="28" y="183"/>
                  </a:moveTo>
                  <a:lnTo>
                    <a:pt x="28" y="183"/>
                  </a:lnTo>
                  <a:lnTo>
                    <a:pt x="27" y="180"/>
                  </a:lnTo>
                  <a:lnTo>
                    <a:pt x="28" y="183"/>
                  </a:lnTo>
                  <a:close/>
                  <a:moveTo>
                    <a:pt x="28" y="183"/>
                  </a:moveTo>
                  <a:lnTo>
                    <a:pt x="26" y="183"/>
                  </a:lnTo>
                  <a:lnTo>
                    <a:pt x="26" y="182"/>
                  </a:lnTo>
                  <a:lnTo>
                    <a:pt x="27" y="182"/>
                  </a:lnTo>
                  <a:lnTo>
                    <a:pt x="28" y="183"/>
                  </a:lnTo>
                  <a:close/>
                  <a:moveTo>
                    <a:pt x="26" y="182"/>
                  </a:moveTo>
                  <a:lnTo>
                    <a:pt x="0" y="13"/>
                  </a:lnTo>
                  <a:lnTo>
                    <a:pt x="2" y="13"/>
                  </a:lnTo>
                  <a:lnTo>
                    <a:pt x="29" y="182"/>
                  </a:lnTo>
                  <a:lnTo>
                    <a:pt x="26" y="182"/>
                  </a:lnTo>
                  <a:close/>
                  <a:moveTo>
                    <a:pt x="0" y="13"/>
                  </a:moveTo>
                  <a:lnTo>
                    <a:pt x="0" y="13"/>
                  </a:lnTo>
                  <a:lnTo>
                    <a:pt x="1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24" name="Freeform 339"/>
            <p:cNvSpPr>
              <a:spLocks/>
            </p:cNvSpPr>
            <p:nvPr/>
          </p:nvSpPr>
          <p:spPr bwMode="auto">
            <a:xfrm>
              <a:off x="4754" y="3264"/>
              <a:ext cx="50" cy="92"/>
            </a:xfrm>
            <a:custGeom>
              <a:avLst/>
              <a:gdLst>
                <a:gd name="T0" fmla="*/ 2147483647 w 6"/>
                <a:gd name="T1" fmla="*/ 2147483647 h 11"/>
                <a:gd name="T2" fmla="*/ 2147483647 w 6"/>
                <a:gd name="T3" fmla="*/ 2147483647 h 11"/>
                <a:gd name="T4" fmla="*/ 2147483647 w 6"/>
                <a:gd name="T5" fmla="*/ 2147483647 h 11"/>
                <a:gd name="T6" fmla="*/ 2147483647 w 6"/>
                <a:gd name="T7" fmla="*/ 2147483647 h 11"/>
                <a:gd name="T8" fmla="*/ 2147483647 w 6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"/>
                <a:gd name="T17" fmla="*/ 6 w 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">
                  <a:moveTo>
                    <a:pt x="2" y="4"/>
                  </a:moveTo>
                  <a:cubicBezTo>
                    <a:pt x="0" y="8"/>
                    <a:pt x="3" y="9"/>
                    <a:pt x="4" y="10"/>
                  </a:cubicBezTo>
                  <a:cubicBezTo>
                    <a:pt x="6" y="11"/>
                    <a:pt x="5" y="6"/>
                    <a:pt x="6" y="5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6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25" name="Freeform 340"/>
            <p:cNvSpPr>
              <a:spLocks noEditPoints="1"/>
            </p:cNvSpPr>
            <p:nvPr/>
          </p:nvSpPr>
          <p:spPr bwMode="auto">
            <a:xfrm>
              <a:off x="4762" y="3272"/>
              <a:ext cx="50" cy="84"/>
            </a:xfrm>
            <a:custGeom>
              <a:avLst/>
              <a:gdLst>
                <a:gd name="T0" fmla="*/ 2147483647 w 6"/>
                <a:gd name="T1" fmla="*/ 2147483647 h 10"/>
                <a:gd name="T2" fmla="*/ 2147483647 w 6"/>
                <a:gd name="T3" fmla="*/ 2147483647 h 10"/>
                <a:gd name="T4" fmla="*/ 0 w 6"/>
                <a:gd name="T5" fmla="*/ 2147483647 h 10"/>
                <a:gd name="T6" fmla="*/ 0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0 w 6"/>
                <a:gd name="T17" fmla="*/ 2147483647 h 10"/>
                <a:gd name="T18" fmla="*/ 2147483647 w 6"/>
                <a:gd name="T19" fmla="*/ 2147483647 h 10"/>
                <a:gd name="T20" fmla="*/ 2147483647 w 6"/>
                <a:gd name="T21" fmla="*/ 2147483647 h 10"/>
                <a:gd name="T22" fmla="*/ 2147483647 w 6"/>
                <a:gd name="T23" fmla="*/ 2147483647 h 10"/>
                <a:gd name="T24" fmla="*/ 2147483647 w 6"/>
                <a:gd name="T25" fmla="*/ 2147483647 h 10"/>
                <a:gd name="T26" fmla="*/ 2147483647 w 6"/>
                <a:gd name="T27" fmla="*/ 2147483647 h 10"/>
                <a:gd name="T28" fmla="*/ 2147483647 w 6"/>
                <a:gd name="T29" fmla="*/ 2147483647 h 10"/>
                <a:gd name="T30" fmla="*/ 2147483647 w 6"/>
                <a:gd name="T31" fmla="*/ 2147483647 h 10"/>
                <a:gd name="T32" fmla="*/ 2147483647 w 6"/>
                <a:gd name="T33" fmla="*/ 2147483647 h 10"/>
                <a:gd name="T34" fmla="*/ 2147483647 w 6"/>
                <a:gd name="T35" fmla="*/ 2147483647 h 10"/>
                <a:gd name="T36" fmla="*/ 2147483647 w 6"/>
                <a:gd name="T37" fmla="*/ 2147483647 h 10"/>
                <a:gd name="T38" fmla="*/ 2147483647 w 6"/>
                <a:gd name="T39" fmla="*/ 2147483647 h 10"/>
                <a:gd name="T40" fmla="*/ 2147483647 w 6"/>
                <a:gd name="T41" fmla="*/ 2147483647 h 10"/>
                <a:gd name="T42" fmla="*/ 2147483647 w 6"/>
                <a:gd name="T43" fmla="*/ 2147483647 h 10"/>
                <a:gd name="T44" fmla="*/ 2147483647 w 6"/>
                <a:gd name="T45" fmla="*/ 2147483647 h 10"/>
                <a:gd name="T46" fmla="*/ 2147483647 w 6"/>
                <a:gd name="T47" fmla="*/ 2147483647 h 10"/>
                <a:gd name="T48" fmla="*/ 2147483647 w 6"/>
                <a:gd name="T49" fmla="*/ 2147483647 h 10"/>
                <a:gd name="T50" fmla="*/ 2147483647 w 6"/>
                <a:gd name="T51" fmla="*/ 2147483647 h 10"/>
                <a:gd name="T52" fmla="*/ 2147483647 w 6"/>
                <a:gd name="T53" fmla="*/ 2147483647 h 10"/>
                <a:gd name="T54" fmla="*/ 2147483647 w 6"/>
                <a:gd name="T55" fmla="*/ 2147483647 h 10"/>
                <a:gd name="T56" fmla="*/ 2147483647 w 6"/>
                <a:gd name="T57" fmla="*/ 2147483647 h 10"/>
                <a:gd name="T58" fmla="*/ 2147483647 w 6"/>
                <a:gd name="T59" fmla="*/ 2147483647 h 10"/>
                <a:gd name="T60" fmla="*/ 2147483647 w 6"/>
                <a:gd name="T61" fmla="*/ 2147483647 h 10"/>
                <a:gd name="T62" fmla="*/ 2147483647 w 6"/>
                <a:gd name="T63" fmla="*/ 2147483647 h 10"/>
                <a:gd name="T64" fmla="*/ 2147483647 w 6"/>
                <a:gd name="T65" fmla="*/ 2147483647 h 10"/>
                <a:gd name="T66" fmla="*/ 2147483647 w 6"/>
                <a:gd name="T67" fmla="*/ 2147483647 h 10"/>
                <a:gd name="T68" fmla="*/ 2147483647 w 6"/>
                <a:gd name="T69" fmla="*/ 2147483647 h 10"/>
                <a:gd name="T70" fmla="*/ 2147483647 w 6"/>
                <a:gd name="T71" fmla="*/ 2147483647 h 10"/>
                <a:gd name="T72" fmla="*/ 2147483647 w 6"/>
                <a:gd name="T73" fmla="*/ 2147483647 h 10"/>
                <a:gd name="T74" fmla="*/ 2147483647 w 6"/>
                <a:gd name="T75" fmla="*/ 2147483647 h 10"/>
                <a:gd name="T76" fmla="*/ 2147483647 w 6"/>
                <a:gd name="T77" fmla="*/ 2147483647 h 10"/>
                <a:gd name="T78" fmla="*/ 2147483647 w 6"/>
                <a:gd name="T79" fmla="*/ 2147483647 h 10"/>
                <a:gd name="T80" fmla="*/ 2147483647 w 6"/>
                <a:gd name="T81" fmla="*/ 2147483647 h 10"/>
                <a:gd name="T82" fmla="*/ 2147483647 w 6"/>
                <a:gd name="T83" fmla="*/ 0 h 10"/>
                <a:gd name="T84" fmla="*/ 2147483647 w 6"/>
                <a:gd name="T85" fmla="*/ 2147483647 h 10"/>
                <a:gd name="T86" fmla="*/ 2147483647 w 6"/>
                <a:gd name="T87" fmla="*/ 2147483647 h 10"/>
                <a:gd name="T88" fmla="*/ 2147483647 w 6"/>
                <a:gd name="T89" fmla="*/ 2147483647 h 10"/>
                <a:gd name="T90" fmla="*/ 2147483647 w 6"/>
                <a:gd name="T91" fmla="*/ 2147483647 h 10"/>
                <a:gd name="T92" fmla="*/ 2147483647 w 6"/>
                <a:gd name="T93" fmla="*/ 0 h 10"/>
                <a:gd name="T94" fmla="*/ 2147483647 w 6"/>
                <a:gd name="T95" fmla="*/ 0 h 10"/>
                <a:gd name="T96" fmla="*/ 2147483647 w 6"/>
                <a:gd name="T97" fmla="*/ 2147483647 h 10"/>
                <a:gd name="T98" fmla="*/ 2147483647 w 6"/>
                <a:gd name="T99" fmla="*/ 2147483647 h 10"/>
                <a:gd name="T100" fmla="*/ 2147483647 w 6"/>
                <a:gd name="T101" fmla="*/ 2147483647 h 10"/>
                <a:gd name="T102" fmla="*/ 0 w 6"/>
                <a:gd name="T103" fmla="*/ 2147483647 h 10"/>
                <a:gd name="T104" fmla="*/ 2147483647 w 6"/>
                <a:gd name="T105" fmla="*/ 0 h 10"/>
                <a:gd name="T106" fmla="*/ 2147483647 w 6"/>
                <a:gd name="T107" fmla="*/ 2147483647 h 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"/>
                <a:gd name="T163" fmla="*/ 0 h 10"/>
                <a:gd name="T164" fmla="*/ 6 w 6"/>
                <a:gd name="T165" fmla="*/ 10 h 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" h="10">
                  <a:moveTo>
                    <a:pt x="2" y="3"/>
                  </a:moveTo>
                  <a:cubicBezTo>
                    <a:pt x="1" y="5"/>
                    <a:pt x="1" y="6"/>
                    <a:pt x="2" y="7"/>
                  </a:cubicBezTo>
                  <a:lnTo>
                    <a:pt x="0" y="7"/>
                  </a:lnTo>
                  <a:cubicBezTo>
                    <a:pt x="0" y="6"/>
                    <a:pt x="0" y="5"/>
                    <a:pt x="0" y="3"/>
                  </a:cubicBezTo>
                  <a:lnTo>
                    <a:pt x="2" y="3"/>
                  </a:lnTo>
                  <a:close/>
                  <a:moveTo>
                    <a:pt x="2" y="7"/>
                  </a:moveTo>
                  <a:cubicBezTo>
                    <a:pt x="2" y="7"/>
                    <a:pt x="3" y="8"/>
                    <a:pt x="4" y="8"/>
                  </a:cubicBezTo>
                  <a:lnTo>
                    <a:pt x="3" y="9"/>
                  </a:lnTo>
                  <a:cubicBezTo>
                    <a:pt x="2" y="9"/>
                    <a:pt x="1" y="8"/>
                    <a:pt x="0" y="7"/>
                  </a:cubicBezTo>
                  <a:lnTo>
                    <a:pt x="2" y="7"/>
                  </a:lnTo>
                  <a:close/>
                  <a:moveTo>
                    <a:pt x="4" y="8"/>
                  </a:moveTo>
                  <a:cubicBezTo>
                    <a:pt x="4" y="8"/>
                    <a:pt x="3" y="9"/>
                    <a:pt x="4" y="8"/>
                  </a:cubicBezTo>
                  <a:lnTo>
                    <a:pt x="5" y="9"/>
                  </a:lnTo>
                  <a:cubicBezTo>
                    <a:pt x="4" y="10"/>
                    <a:pt x="4" y="10"/>
                    <a:pt x="3" y="9"/>
                  </a:cubicBezTo>
                  <a:lnTo>
                    <a:pt x="4" y="8"/>
                  </a:lnTo>
                  <a:close/>
                  <a:moveTo>
                    <a:pt x="4" y="8"/>
                  </a:moveTo>
                  <a:cubicBezTo>
                    <a:pt x="4" y="8"/>
                    <a:pt x="4" y="7"/>
                    <a:pt x="4" y="5"/>
                  </a:cubicBezTo>
                  <a:lnTo>
                    <a:pt x="5" y="5"/>
                  </a:lnTo>
                  <a:cubicBezTo>
                    <a:pt x="5" y="7"/>
                    <a:pt x="5" y="8"/>
                    <a:pt x="5" y="9"/>
                  </a:cubicBezTo>
                  <a:lnTo>
                    <a:pt x="4" y="8"/>
                  </a:lnTo>
                  <a:close/>
                  <a:moveTo>
                    <a:pt x="4" y="5"/>
                  </a:moveTo>
                  <a:cubicBezTo>
                    <a:pt x="4" y="5"/>
                    <a:pt x="4" y="4"/>
                    <a:pt x="4" y="3"/>
                  </a:cubicBezTo>
                  <a:lnTo>
                    <a:pt x="5" y="4"/>
                  </a:lnTo>
                  <a:cubicBezTo>
                    <a:pt x="5" y="4"/>
                    <a:pt x="5" y="5"/>
                    <a:pt x="5" y="5"/>
                  </a:cubicBezTo>
                  <a:lnTo>
                    <a:pt x="4" y="5"/>
                  </a:lnTo>
                  <a:close/>
                  <a:moveTo>
                    <a:pt x="4" y="3"/>
                  </a:moveTo>
                  <a:cubicBezTo>
                    <a:pt x="4" y="3"/>
                    <a:pt x="4" y="2"/>
                    <a:pt x="4" y="2"/>
                  </a:cubicBezTo>
                  <a:lnTo>
                    <a:pt x="5" y="1"/>
                  </a:lnTo>
                  <a:cubicBezTo>
                    <a:pt x="5" y="1"/>
                    <a:pt x="6" y="2"/>
                    <a:pt x="5" y="4"/>
                  </a:cubicBezTo>
                  <a:lnTo>
                    <a:pt x="4" y="3"/>
                  </a:lnTo>
                  <a:close/>
                  <a:moveTo>
                    <a:pt x="4" y="2"/>
                  </a:moveTo>
                  <a:lnTo>
                    <a:pt x="3" y="2"/>
                  </a:lnTo>
                  <a:lnTo>
                    <a:pt x="4" y="1"/>
                  </a:lnTo>
                  <a:lnTo>
                    <a:pt x="4" y="2"/>
                  </a:lnTo>
                  <a:close/>
                  <a:moveTo>
                    <a:pt x="4" y="1"/>
                  </a:moveTo>
                  <a:cubicBezTo>
                    <a:pt x="4" y="1"/>
                    <a:pt x="4" y="2"/>
                    <a:pt x="4" y="2"/>
                  </a:cubicBezTo>
                  <a:lnTo>
                    <a:pt x="5" y="1"/>
                  </a:lnTo>
                  <a:cubicBezTo>
                    <a:pt x="5" y="1"/>
                    <a:pt x="5" y="2"/>
                    <a:pt x="5" y="2"/>
                  </a:cubicBezTo>
                  <a:lnTo>
                    <a:pt x="4" y="1"/>
                  </a:lnTo>
                  <a:close/>
                  <a:moveTo>
                    <a:pt x="4" y="2"/>
                  </a:moveTo>
                  <a:cubicBezTo>
                    <a:pt x="4" y="2"/>
                    <a:pt x="4" y="2"/>
                    <a:pt x="3" y="2"/>
                  </a:cubicBezTo>
                  <a:lnTo>
                    <a:pt x="4" y="0"/>
                  </a:lnTo>
                  <a:cubicBezTo>
                    <a:pt x="4" y="0"/>
                    <a:pt x="5" y="1"/>
                    <a:pt x="5" y="1"/>
                  </a:cubicBezTo>
                  <a:lnTo>
                    <a:pt x="4" y="2"/>
                  </a:lnTo>
                  <a:close/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4" y="0"/>
                  </a:cubicBezTo>
                  <a:lnTo>
                    <a:pt x="3" y="2"/>
                  </a:lnTo>
                  <a:close/>
                  <a:moveTo>
                    <a:pt x="3" y="1"/>
                  </a:moveTo>
                  <a:cubicBezTo>
                    <a:pt x="3" y="2"/>
                    <a:pt x="2" y="2"/>
                    <a:pt x="2" y="3"/>
                  </a:cubicBezTo>
                  <a:lnTo>
                    <a:pt x="0" y="3"/>
                  </a:lnTo>
                  <a:cubicBezTo>
                    <a:pt x="1" y="1"/>
                    <a:pt x="2" y="0"/>
                    <a:pt x="3" y="0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26" name="Freeform 341"/>
            <p:cNvSpPr>
              <a:spLocks/>
            </p:cNvSpPr>
            <p:nvPr/>
          </p:nvSpPr>
          <p:spPr bwMode="auto">
            <a:xfrm>
              <a:off x="4829" y="3138"/>
              <a:ext cx="50" cy="42"/>
            </a:xfrm>
            <a:custGeom>
              <a:avLst/>
              <a:gdLst>
                <a:gd name="T0" fmla="*/ 0 w 6"/>
                <a:gd name="T1" fmla="*/ 2147483647 h 5"/>
                <a:gd name="T2" fmla="*/ 2147483647 w 6"/>
                <a:gd name="T3" fmla="*/ 2147483647 h 5"/>
                <a:gd name="T4" fmla="*/ 2147483647 w 6"/>
                <a:gd name="T5" fmla="*/ 2147483647 h 5"/>
                <a:gd name="T6" fmla="*/ 2147483647 w 6"/>
                <a:gd name="T7" fmla="*/ 2147483647 h 5"/>
                <a:gd name="T8" fmla="*/ 0 w 6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0" y="3"/>
                  </a:moveTo>
                  <a:cubicBezTo>
                    <a:pt x="1" y="5"/>
                    <a:pt x="3" y="5"/>
                    <a:pt x="4" y="5"/>
                  </a:cubicBezTo>
                  <a:cubicBezTo>
                    <a:pt x="6" y="5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27" name="Freeform 342"/>
            <p:cNvSpPr>
              <a:spLocks noEditPoints="1"/>
            </p:cNvSpPr>
            <p:nvPr/>
          </p:nvSpPr>
          <p:spPr bwMode="auto">
            <a:xfrm>
              <a:off x="4821" y="3138"/>
              <a:ext cx="50" cy="50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2147483647 w 6"/>
                <a:gd name="T21" fmla="*/ 2147483647 h 6"/>
                <a:gd name="T22" fmla="*/ 2147483647 w 6"/>
                <a:gd name="T23" fmla="*/ 2147483647 h 6"/>
                <a:gd name="T24" fmla="*/ 2147483647 w 6"/>
                <a:gd name="T25" fmla="*/ 2147483647 h 6"/>
                <a:gd name="T26" fmla="*/ 2147483647 w 6"/>
                <a:gd name="T27" fmla="*/ 2147483647 h 6"/>
                <a:gd name="T28" fmla="*/ 2147483647 w 6"/>
                <a:gd name="T29" fmla="*/ 2147483647 h 6"/>
                <a:gd name="T30" fmla="*/ 2147483647 w 6"/>
                <a:gd name="T31" fmla="*/ 2147483647 h 6"/>
                <a:gd name="T32" fmla="*/ 2147483647 w 6"/>
                <a:gd name="T33" fmla="*/ 2147483647 h 6"/>
                <a:gd name="T34" fmla="*/ 2147483647 w 6"/>
                <a:gd name="T35" fmla="*/ 2147483647 h 6"/>
                <a:gd name="T36" fmla="*/ 2147483647 w 6"/>
                <a:gd name="T37" fmla="*/ 2147483647 h 6"/>
                <a:gd name="T38" fmla="*/ 2147483647 w 6"/>
                <a:gd name="T39" fmla="*/ 2147483647 h 6"/>
                <a:gd name="T40" fmla="*/ 2147483647 w 6"/>
                <a:gd name="T41" fmla="*/ 2147483647 h 6"/>
                <a:gd name="T42" fmla="*/ 2147483647 w 6"/>
                <a:gd name="T43" fmla="*/ 2147483647 h 6"/>
                <a:gd name="T44" fmla="*/ 2147483647 w 6"/>
                <a:gd name="T45" fmla="*/ 2147483647 h 6"/>
                <a:gd name="T46" fmla="*/ 2147483647 w 6"/>
                <a:gd name="T47" fmla="*/ 2147483647 h 6"/>
                <a:gd name="T48" fmla="*/ 2147483647 w 6"/>
                <a:gd name="T49" fmla="*/ 2147483647 h 6"/>
                <a:gd name="T50" fmla="*/ 2147483647 w 6"/>
                <a:gd name="T51" fmla="*/ 2147483647 h 6"/>
                <a:gd name="T52" fmla="*/ 2147483647 w 6"/>
                <a:gd name="T53" fmla="*/ 2147483647 h 6"/>
                <a:gd name="T54" fmla="*/ 2147483647 w 6"/>
                <a:gd name="T55" fmla="*/ 2147483647 h 6"/>
                <a:gd name="T56" fmla="*/ 2147483647 w 6"/>
                <a:gd name="T57" fmla="*/ 2147483647 h 6"/>
                <a:gd name="T58" fmla="*/ 2147483647 w 6"/>
                <a:gd name="T59" fmla="*/ 2147483647 h 6"/>
                <a:gd name="T60" fmla="*/ 2147483647 w 6"/>
                <a:gd name="T61" fmla="*/ 2147483647 h 6"/>
                <a:gd name="T62" fmla="*/ 2147483647 w 6"/>
                <a:gd name="T63" fmla="*/ 0 h 6"/>
                <a:gd name="T64" fmla="*/ 2147483647 w 6"/>
                <a:gd name="T65" fmla="*/ 2147483647 h 6"/>
                <a:gd name="T66" fmla="*/ 2147483647 w 6"/>
                <a:gd name="T67" fmla="*/ 2147483647 h 6"/>
                <a:gd name="T68" fmla="*/ 2147483647 w 6"/>
                <a:gd name="T69" fmla="*/ 2147483647 h 6"/>
                <a:gd name="T70" fmla="*/ 2147483647 w 6"/>
                <a:gd name="T71" fmla="*/ 2147483647 h 6"/>
                <a:gd name="T72" fmla="*/ 2147483647 w 6"/>
                <a:gd name="T73" fmla="*/ 2147483647 h 6"/>
                <a:gd name="T74" fmla="*/ 2147483647 w 6"/>
                <a:gd name="T75" fmla="*/ 2147483647 h 6"/>
                <a:gd name="T76" fmla="*/ 2147483647 w 6"/>
                <a:gd name="T77" fmla="*/ 2147483647 h 6"/>
                <a:gd name="T78" fmla="*/ 2147483647 w 6"/>
                <a:gd name="T79" fmla="*/ 2147483647 h 6"/>
                <a:gd name="T80" fmla="*/ 2147483647 w 6"/>
                <a:gd name="T81" fmla="*/ 0 h 6"/>
                <a:gd name="T82" fmla="*/ 2147483647 w 6"/>
                <a:gd name="T83" fmla="*/ 2147483647 h 6"/>
                <a:gd name="T84" fmla="*/ 2147483647 w 6"/>
                <a:gd name="T85" fmla="*/ 2147483647 h 6"/>
                <a:gd name="T86" fmla="*/ 2147483647 w 6"/>
                <a:gd name="T87" fmla="*/ 2147483647 h 6"/>
                <a:gd name="T88" fmla="*/ 2147483647 w 6"/>
                <a:gd name="T89" fmla="*/ 2147483647 h 6"/>
                <a:gd name="T90" fmla="*/ 2147483647 w 6"/>
                <a:gd name="T91" fmla="*/ 0 h 6"/>
                <a:gd name="T92" fmla="*/ 2147483647 w 6"/>
                <a:gd name="T93" fmla="*/ 2147483647 h 6"/>
                <a:gd name="T94" fmla="*/ 2147483647 w 6"/>
                <a:gd name="T95" fmla="*/ 2147483647 h 6"/>
                <a:gd name="T96" fmla="*/ 2147483647 w 6"/>
                <a:gd name="T97" fmla="*/ 2147483647 h 6"/>
                <a:gd name="T98" fmla="*/ 2147483647 w 6"/>
                <a:gd name="T99" fmla="*/ 0 h 6"/>
                <a:gd name="T100" fmla="*/ 2147483647 w 6"/>
                <a:gd name="T101" fmla="*/ 0 h 6"/>
                <a:gd name="T102" fmla="*/ 2147483647 w 6"/>
                <a:gd name="T103" fmla="*/ 2147483647 h 6"/>
                <a:gd name="T104" fmla="*/ 2147483647 w 6"/>
                <a:gd name="T105" fmla="*/ 2147483647 h 6"/>
                <a:gd name="T106" fmla="*/ 2147483647 w 6"/>
                <a:gd name="T107" fmla="*/ 2147483647 h 6"/>
                <a:gd name="T108" fmla="*/ 2147483647 w 6"/>
                <a:gd name="T109" fmla="*/ 0 h 6"/>
                <a:gd name="T110" fmla="*/ 2147483647 w 6"/>
                <a:gd name="T111" fmla="*/ 0 h 6"/>
                <a:gd name="T112" fmla="*/ 2147483647 w 6"/>
                <a:gd name="T113" fmla="*/ 2147483647 h 6"/>
                <a:gd name="T114" fmla="*/ 2147483647 w 6"/>
                <a:gd name="T115" fmla="*/ 2147483647 h 6"/>
                <a:gd name="T116" fmla="*/ 2147483647 w 6"/>
                <a:gd name="T117" fmla="*/ 2147483647 h 6"/>
                <a:gd name="T118" fmla="*/ 2147483647 w 6"/>
                <a:gd name="T119" fmla="*/ 2147483647 h 6"/>
                <a:gd name="T120" fmla="*/ 2147483647 w 6"/>
                <a:gd name="T121" fmla="*/ 0 h 6"/>
                <a:gd name="T122" fmla="*/ 2147483647 w 6"/>
                <a:gd name="T123" fmla="*/ 2147483647 h 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"/>
                <a:gd name="T187" fmla="*/ 0 h 6"/>
                <a:gd name="T188" fmla="*/ 6 w 6"/>
                <a:gd name="T189" fmla="*/ 6 h 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" h="6">
                  <a:moveTo>
                    <a:pt x="2" y="2"/>
                  </a:moveTo>
                  <a:cubicBezTo>
                    <a:pt x="2" y="4"/>
                    <a:pt x="3" y="4"/>
                    <a:pt x="3" y="4"/>
                  </a:cubicBezTo>
                  <a:lnTo>
                    <a:pt x="3" y="6"/>
                  </a:lnTo>
                  <a:cubicBezTo>
                    <a:pt x="2" y="5"/>
                    <a:pt x="1" y="4"/>
                    <a:pt x="1" y="3"/>
                  </a:cubicBezTo>
                  <a:lnTo>
                    <a:pt x="2" y="2"/>
                  </a:lnTo>
                  <a:close/>
                  <a:moveTo>
                    <a:pt x="3" y="6"/>
                  </a:move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close/>
                  <a:moveTo>
                    <a:pt x="3" y="4"/>
                  </a:moveTo>
                  <a:cubicBezTo>
                    <a:pt x="4" y="5"/>
                    <a:pt x="5" y="5"/>
                    <a:pt x="5" y="5"/>
                  </a:cubicBezTo>
                  <a:lnTo>
                    <a:pt x="5" y="6"/>
                  </a:lnTo>
                  <a:cubicBezTo>
                    <a:pt x="4" y="6"/>
                    <a:pt x="4" y="6"/>
                    <a:pt x="3" y="6"/>
                  </a:cubicBezTo>
                  <a:lnTo>
                    <a:pt x="3" y="4"/>
                  </a:ln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lnTo>
                    <a:pt x="6" y="5"/>
                  </a:lnTo>
                  <a:cubicBezTo>
                    <a:pt x="6" y="5"/>
                    <a:pt x="6" y="6"/>
                    <a:pt x="5" y="6"/>
                  </a:cubicBezTo>
                  <a:lnTo>
                    <a:pt x="5" y="5"/>
                  </a:lnTo>
                  <a:close/>
                  <a:moveTo>
                    <a:pt x="5" y="5"/>
                  </a:moveTo>
                  <a:cubicBezTo>
                    <a:pt x="5" y="5"/>
                    <a:pt x="4" y="4"/>
                    <a:pt x="4" y="3"/>
                  </a:cubicBezTo>
                  <a:lnTo>
                    <a:pt x="5" y="2"/>
                  </a:lnTo>
                  <a:cubicBezTo>
                    <a:pt x="5" y="3"/>
                    <a:pt x="6" y="4"/>
                    <a:pt x="6" y="5"/>
                  </a:cubicBezTo>
                  <a:lnTo>
                    <a:pt x="5" y="5"/>
                  </a:lnTo>
                  <a:close/>
                  <a:moveTo>
                    <a:pt x="4" y="3"/>
                  </a:moveTo>
                  <a:cubicBezTo>
                    <a:pt x="3" y="3"/>
                    <a:pt x="3" y="2"/>
                    <a:pt x="3" y="2"/>
                  </a:cubicBezTo>
                  <a:lnTo>
                    <a:pt x="4" y="1"/>
                  </a:lnTo>
                  <a:cubicBezTo>
                    <a:pt x="4" y="1"/>
                    <a:pt x="5" y="2"/>
                    <a:pt x="5" y="2"/>
                  </a:cubicBezTo>
                  <a:lnTo>
                    <a:pt x="4" y="3"/>
                  </a:lnTo>
                  <a:close/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4" y="1"/>
                  </a:cubicBezTo>
                  <a:lnTo>
                    <a:pt x="3" y="2"/>
                  </a:lnTo>
                  <a:close/>
                  <a:moveTo>
                    <a:pt x="3" y="1"/>
                  </a:moveTo>
                  <a:lnTo>
                    <a:pt x="2" y="1"/>
                  </a:lnTo>
                  <a:lnTo>
                    <a:pt x="3" y="1"/>
                  </a:lnTo>
                  <a:close/>
                  <a:moveTo>
                    <a:pt x="2" y="1"/>
                  </a:moveTo>
                  <a:cubicBezTo>
                    <a:pt x="2" y="0"/>
                    <a:pt x="2" y="1"/>
                    <a:pt x="2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3" y="1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lnTo>
                    <a:pt x="2" y="1"/>
                  </a:lnTo>
                  <a:lnTo>
                    <a:pt x="3" y="0"/>
                  </a:ln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lnTo>
                    <a:pt x="2" y="0"/>
                  </a:lnTo>
                  <a:cubicBezTo>
                    <a:pt x="2" y="0"/>
                    <a:pt x="3" y="0"/>
                    <a:pt x="3" y="0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lnTo>
                    <a:pt x="1" y="0"/>
                  </a:lnTo>
                  <a:cubicBezTo>
                    <a:pt x="1" y="0"/>
                    <a:pt x="2" y="0"/>
                    <a:pt x="2" y="0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lnTo>
                    <a:pt x="1" y="3"/>
                  </a:lnTo>
                  <a:cubicBezTo>
                    <a:pt x="0" y="1"/>
                    <a:pt x="1" y="0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28" name="Freeform 343"/>
            <p:cNvSpPr>
              <a:spLocks/>
            </p:cNvSpPr>
            <p:nvPr/>
          </p:nvSpPr>
          <p:spPr bwMode="auto">
            <a:xfrm>
              <a:off x="4913" y="3088"/>
              <a:ext cx="67" cy="33"/>
            </a:xfrm>
            <a:custGeom>
              <a:avLst/>
              <a:gdLst>
                <a:gd name="T0" fmla="*/ 2147483647 w 8"/>
                <a:gd name="T1" fmla="*/ 2147483647 h 4"/>
                <a:gd name="T2" fmla="*/ 2147483647 w 8"/>
                <a:gd name="T3" fmla="*/ 2147483647 h 4"/>
                <a:gd name="T4" fmla="*/ 2147483647 w 8"/>
                <a:gd name="T5" fmla="*/ 0 h 4"/>
                <a:gd name="T6" fmla="*/ 2147483647 w 8"/>
                <a:gd name="T7" fmla="*/ 0 h 4"/>
                <a:gd name="T8" fmla="*/ 2147483647 w 8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2" y="2"/>
                  </a:moveTo>
                  <a:cubicBezTo>
                    <a:pt x="5" y="4"/>
                    <a:pt x="6" y="2"/>
                    <a:pt x="7" y="1"/>
                  </a:cubicBezTo>
                  <a:cubicBezTo>
                    <a:pt x="8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2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29" name="Freeform 344"/>
            <p:cNvSpPr>
              <a:spLocks noEditPoints="1"/>
            </p:cNvSpPr>
            <p:nvPr/>
          </p:nvSpPr>
          <p:spPr bwMode="auto">
            <a:xfrm>
              <a:off x="4913" y="3079"/>
              <a:ext cx="67" cy="42"/>
            </a:xfrm>
            <a:custGeom>
              <a:avLst/>
              <a:gdLst>
                <a:gd name="T0" fmla="*/ 2147483647 w 8"/>
                <a:gd name="T1" fmla="*/ 2147483647 h 5"/>
                <a:gd name="T2" fmla="*/ 2147483647 w 8"/>
                <a:gd name="T3" fmla="*/ 2147483647 h 5"/>
                <a:gd name="T4" fmla="*/ 2147483647 w 8"/>
                <a:gd name="T5" fmla="*/ 2147483647 h 5"/>
                <a:gd name="T6" fmla="*/ 2147483647 w 8"/>
                <a:gd name="T7" fmla="*/ 2147483647 h 5"/>
                <a:gd name="T8" fmla="*/ 2147483647 w 8"/>
                <a:gd name="T9" fmla="*/ 2147483647 h 5"/>
                <a:gd name="T10" fmla="*/ 2147483647 w 8"/>
                <a:gd name="T11" fmla="*/ 2147483647 h 5"/>
                <a:gd name="T12" fmla="*/ 2147483647 w 8"/>
                <a:gd name="T13" fmla="*/ 2147483647 h 5"/>
                <a:gd name="T14" fmla="*/ 2147483647 w 8"/>
                <a:gd name="T15" fmla="*/ 2147483647 h 5"/>
                <a:gd name="T16" fmla="*/ 2147483647 w 8"/>
                <a:gd name="T17" fmla="*/ 2147483647 h 5"/>
                <a:gd name="T18" fmla="*/ 2147483647 w 8"/>
                <a:gd name="T19" fmla="*/ 2147483647 h 5"/>
                <a:gd name="T20" fmla="*/ 2147483647 w 8"/>
                <a:gd name="T21" fmla="*/ 0 h 5"/>
                <a:gd name="T22" fmla="*/ 2147483647 w 8"/>
                <a:gd name="T23" fmla="*/ 2147483647 h 5"/>
                <a:gd name="T24" fmla="*/ 2147483647 w 8"/>
                <a:gd name="T25" fmla="*/ 2147483647 h 5"/>
                <a:gd name="T26" fmla="*/ 2147483647 w 8"/>
                <a:gd name="T27" fmla="*/ 2147483647 h 5"/>
                <a:gd name="T28" fmla="*/ 2147483647 w 8"/>
                <a:gd name="T29" fmla="*/ 2147483647 h 5"/>
                <a:gd name="T30" fmla="*/ 2147483647 w 8"/>
                <a:gd name="T31" fmla="*/ 0 h 5"/>
                <a:gd name="T32" fmla="*/ 2147483647 w 8"/>
                <a:gd name="T33" fmla="*/ 2147483647 h 5"/>
                <a:gd name="T34" fmla="*/ 2147483647 w 8"/>
                <a:gd name="T35" fmla="*/ 2147483647 h 5"/>
                <a:gd name="T36" fmla="*/ 2147483647 w 8"/>
                <a:gd name="T37" fmla="*/ 2147483647 h 5"/>
                <a:gd name="T38" fmla="*/ 2147483647 w 8"/>
                <a:gd name="T39" fmla="*/ 0 h 5"/>
                <a:gd name="T40" fmla="*/ 2147483647 w 8"/>
                <a:gd name="T41" fmla="*/ 2147483647 h 5"/>
                <a:gd name="T42" fmla="*/ 2147483647 w 8"/>
                <a:gd name="T43" fmla="*/ 2147483647 h 5"/>
                <a:gd name="T44" fmla="*/ 2147483647 w 8"/>
                <a:gd name="T45" fmla="*/ 2147483647 h 5"/>
                <a:gd name="T46" fmla="*/ 2147483647 w 8"/>
                <a:gd name="T47" fmla="*/ 0 h 5"/>
                <a:gd name="T48" fmla="*/ 2147483647 w 8"/>
                <a:gd name="T49" fmla="*/ 2147483647 h 5"/>
                <a:gd name="T50" fmla="*/ 2147483647 w 8"/>
                <a:gd name="T51" fmla="*/ 2147483647 h 5"/>
                <a:gd name="T52" fmla="*/ 2147483647 w 8"/>
                <a:gd name="T53" fmla="*/ 0 h 5"/>
                <a:gd name="T54" fmla="*/ 2147483647 w 8"/>
                <a:gd name="T55" fmla="*/ 2147483647 h 5"/>
                <a:gd name="T56" fmla="*/ 0 w 8"/>
                <a:gd name="T57" fmla="*/ 2147483647 h 5"/>
                <a:gd name="T58" fmla="*/ 2147483647 w 8"/>
                <a:gd name="T59" fmla="*/ 2147483647 h 5"/>
                <a:gd name="T60" fmla="*/ 2147483647 w 8"/>
                <a:gd name="T61" fmla="*/ 2147483647 h 5"/>
                <a:gd name="T62" fmla="*/ 2147483647 w 8"/>
                <a:gd name="T63" fmla="*/ 2147483647 h 5"/>
                <a:gd name="T64" fmla="*/ 2147483647 w 8"/>
                <a:gd name="T65" fmla="*/ 2147483647 h 5"/>
                <a:gd name="T66" fmla="*/ 0 w 8"/>
                <a:gd name="T67" fmla="*/ 2147483647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"/>
                <a:gd name="T103" fmla="*/ 0 h 5"/>
                <a:gd name="T104" fmla="*/ 8 w 8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" h="5">
                  <a:moveTo>
                    <a:pt x="3" y="3"/>
                  </a:moveTo>
                  <a:cubicBezTo>
                    <a:pt x="4" y="3"/>
                    <a:pt x="4" y="3"/>
                    <a:pt x="5" y="3"/>
                  </a:cubicBezTo>
                  <a:lnTo>
                    <a:pt x="6" y="4"/>
                  </a:lnTo>
                  <a:cubicBezTo>
                    <a:pt x="5" y="5"/>
                    <a:pt x="3" y="5"/>
                    <a:pt x="2" y="4"/>
                  </a:cubicBezTo>
                  <a:lnTo>
                    <a:pt x="3" y="3"/>
                  </a:lnTo>
                  <a:close/>
                  <a:moveTo>
                    <a:pt x="5" y="3"/>
                  </a:moveTo>
                  <a:cubicBezTo>
                    <a:pt x="6" y="3"/>
                    <a:pt x="6" y="2"/>
                    <a:pt x="6" y="2"/>
                  </a:cubicBezTo>
                  <a:lnTo>
                    <a:pt x="7" y="3"/>
                  </a:lnTo>
                  <a:cubicBezTo>
                    <a:pt x="7" y="3"/>
                    <a:pt x="6" y="4"/>
                    <a:pt x="6" y="4"/>
                  </a:cubicBezTo>
                  <a:lnTo>
                    <a:pt x="5" y="3"/>
                  </a:lnTo>
                  <a:close/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close/>
                  <a:moveTo>
                    <a:pt x="6" y="2"/>
                  </a:moveTo>
                  <a:cubicBezTo>
                    <a:pt x="6" y="2"/>
                    <a:pt x="7" y="2"/>
                    <a:pt x="6" y="2"/>
                  </a:cubicBezTo>
                  <a:lnTo>
                    <a:pt x="7" y="1"/>
                  </a:lnTo>
                  <a:cubicBezTo>
                    <a:pt x="8" y="1"/>
                    <a:pt x="8" y="2"/>
                    <a:pt x="7" y="3"/>
                  </a:cubicBezTo>
                  <a:lnTo>
                    <a:pt x="6" y="2"/>
                  </a:lnTo>
                  <a:close/>
                  <a:moveTo>
                    <a:pt x="6" y="2"/>
                  </a:moveTo>
                  <a:cubicBezTo>
                    <a:pt x="6" y="2"/>
                    <a:pt x="5" y="2"/>
                    <a:pt x="4" y="2"/>
                  </a:cubicBezTo>
                  <a:lnTo>
                    <a:pt x="4" y="0"/>
                  </a:lnTo>
                  <a:cubicBezTo>
                    <a:pt x="5" y="1"/>
                    <a:pt x="7" y="1"/>
                    <a:pt x="7" y="1"/>
                  </a:cubicBezTo>
                  <a:lnTo>
                    <a:pt x="6" y="2"/>
                  </a:lnTo>
                  <a:close/>
                  <a:moveTo>
                    <a:pt x="4" y="2"/>
                  </a:move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close/>
                  <a:moveTo>
                    <a:pt x="4" y="2"/>
                  </a:moveTo>
                  <a:cubicBezTo>
                    <a:pt x="4" y="2"/>
                    <a:pt x="3" y="2"/>
                    <a:pt x="3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4" y="0"/>
                  </a:cubicBezTo>
                  <a:lnTo>
                    <a:pt x="4" y="2"/>
                  </a:lnTo>
                  <a:close/>
                  <a:moveTo>
                    <a:pt x="3" y="1"/>
                  </a:moveTo>
                  <a:lnTo>
                    <a:pt x="3" y="1"/>
                  </a:lnTo>
                  <a:close/>
                  <a:moveTo>
                    <a:pt x="3" y="1"/>
                  </a:moveTo>
                  <a:cubicBezTo>
                    <a:pt x="2" y="1"/>
                    <a:pt x="2" y="1"/>
                    <a:pt x="2" y="1"/>
                  </a:cubicBezTo>
                  <a:lnTo>
                    <a:pt x="1" y="0"/>
                  </a:lnTo>
                  <a:cubicBezTo>
                    <a:pt x="1" y="0"/>
                    <a:pt x="2" y="0"/>
                    <a:pt x="3" y="0"/>
                  </a:cubicBezTo>
                  <a:lnTo>
                    <a:pt x="3" y="1"/>
                  </a:lnTo>
                  <a:close/>
                  <a:moveTo>
                    <a:pt x="2" y="1"/>
                  </a:moveTo>
                  <a:lnTo>
                    <a:pt x="2" y="2"/>
                  </a:lnTo>
                  <a:lnTo>
                    <a:pt x="1" y="1"/>
                  </a:lnTo>
                  <a:lnTo>
                    <a:pt x="2" y="1"/>
                  </a:lnTo>
                  <a:close/>
                  <a:moveTo>
                    <a:pt x="1" y="1"/>
                  </a:moveTo>
                  <a:cubicBezTo>
                    <a:pt x="1" y="1"/>
                    <a:pt x="2" y="1"/>
                    <a:pt x="2" y="1"/>
                  </a:cubicBezTo>
                  <a:lnTo>
                    <a:pt x="1" y="0"/>
                  </a:lnTo>
                  <a:cubicBezTo>
                    <a:pt x="2" y="0"/>
                    <a:pt x="2" y="0"/>
                    <a:pt x="2" y="0"/>
                  </a:cubicBezTo>
                  <a:lnTo>
                    <a:pt x="1" y="1"/>
                  </a:lnTo>
                  <a:close/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lnTo>
                    <a:pt x="1" y="1"/>
                  </a:lnTo>
                  <a:cubicBezTo>
                    <a:pt x="1" y="1"/>
                    <a:pt x="1" y="0"/>
                    <a:pt x="1" y="0"/>
                  </a:cubicBezTo>
                  <a:lnTo>
                    <a:pt x="2" y="1"/>
                  </a:ln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lnTo>
                    <a:pt x="0" y="2"/>
                  </a:lnTo>
                  <a:cubicBezTo>
                    <a:pt x="0" y="1"/>
                    <a:pt x="0" y="1"/>
                    <a:pt x="1" y="1"/>
                  </a:cubicBezTo>
                  <a:lnTo>
                    <a:pt x="2" y="2"/>
                  </a:lnTo>
                  <a:close/>
                  <a:moveTo>
                    <a:pt x="2" y="2"/>
                  </a:move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close/>
                  <a:moveTo>
                    <a:pt x="2" y="2"/>
                  </a:moveTo>
                  <a:cubicBezTo>
                    <a:pt x="2" y="2"/>
                    <a:pt x="2" y="2"/>
                    <a:pt x="3" y="3"/>
                  </a:cubicBezTo>
                  <a:lnTo>
                    <a:pt x="2" y="4"/>
                  </a:lnTo>
                  <a:cubicBezTo>
                    <a:pt x="1" y="3"/>
                    <a:pt x="0" y="2"/>
                    <a:pt x="0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30" name="Freeform 345"/>
            <p:cNvSpPr>
              <a:spLocks/>
            </p:cNvSpPr>
            <p:nvPr/>
          </p:nvSpPr>
          <p:spPr bwMode="auto">
            <a:xfrm>
              <a:off x="4913" y="3130"/>
              <a:ext cx="76" cy="50"/>
            </a:xfrm>
            <a:custGeom>
              <a:avLst/>
              <a:gdLst>
                <a:gd name="T0" fmla="*/ 2147483647 w 9"/>
                <a:gd name="T1" fmla="*/ 2147483647 h 6"/>
                <a:gd name="T2" fmla="*/ 2147483647 w 9"/>
                <a:gd name="T3" fmla="*/ 2147483647 h 6"/>
                <a:gd name="T4" fmla="*/ 2147483647 w 9"/>
                <a:gd name="T5" fmla="*/ 2147483647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6" y="2"/>
                  </a:moveTo>
                  <a:cubicBezTo>
                    <a:pt x="3" y="0"/>
                    <a:pt x="2" y="2"/>
                    <a:pt x="1" y="4"/>
                  </a:cubicBezTo>
                  <a:cubicBezTo>
                    <a:pt x="0" y="6"/>
                    <a:pt x="4" y="6"/>
                    <a:pt x="5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9" y="4"/>
                    <a:pt x="6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31" name="Freeform 346"/>
            <p:cNvSpPr>
              <a:spLocks noEditPoints="1"/>
            </p:cNvSpPr>
            <p:nvPr/>
          </p:nvSpPr>
          <p:spPr bwMode="auto">
            <a:xfrm>
              <a:off x="4913" y="3130"/>
              <a:ext cx="67" cy="58"/>
            </a:xfrm>
            <a:custGeom>
              <a:avLst/>
              <a:gdLst>
                <a:gd name="T0" fmla="*/ 2147483647 w 8"/>
                <a:gd name="T1" fmla="*/ 2147483647 h 7"/>
                <a:gd name="T2" fmla="*/ 2147483647 w 8"/>
                <a:gd name="T3" fmla="*/ 2147483647 h 7"/>
                <a:gd name="T4" fmla="*/ 2147483647 w 8"/>
                <a:gd name="T5" fmla="*/ 2147483647 h 7"/>
                <a:gd name="T6" fmla="*/ 2147483647 w 8"/>
                <a:gd name="T7" fmla="*/ 2147483647 h 7"/>
                <a:gd name="T8" fmla="*/ 2147483647 w 8"/>
                <a:gd name="T9" fmla="*/ 2147483647 h 7"/>
                <a:gd name="T10" fmla="*/ 2147483647 w 8"/>
                <a:gd name="T11" fmla="*/ 2147483647 h 7"/>
                <a:gd name="T12" fmla="*/ 2147483647 w 8"/>
                <a:gd name="T13" fmla="*/ 2147483647 h 7"/>
                <a:gd name="T14" fmla="*/ 2147483647 w 8"/>
                <a:gd name="T15" fmla="*/ 2147483647 h 7"/>
                <a:gd name="T16" fmla="*/ 2147483647 w 8"/>
                <a:gd name="T17" fmla="*/ 2147483647 h 7"/>
                <a:gd name="T18" fmla="*/ 2147483647 w 8"/>
                <a:gd name="T19" fmla="*/ 2147483647 h 7"/>
                <a:gd name="T20" fmla="*/ 2147483647 w 8"/>
                <a:gd name="T21" fmla="*/ 2147483647 h 7"/>
                <a:gd name="T22" fmla="*/ 2147483647 w 8"/>
                <a:gd name="T23" fmla="*/ 2147483647 h 7"/>
                <a:gd name="T24" fmla="*/ 2147483647 w 8"/>
                <a:gd name="T25" fmla="*/ 2147483647 h 7"/>
                <a:gd name="T26" fmla="*/ 2147483647 w 8"/>
                <a:gd name="T27" fmla="*/ 2147483647 h 7"/>
                <a:gd name="T28" fmla="*/ 2147483647 w 8"/>
                <a:gd name="T29" fmla="*/ 2147483647 h 7"/>
                <a:gd name="T30" fmla="*/ 2147483647 w 8"/>
                <a:gd name="T31" fmla="*/ 2147483647 h 7"/>
                <a:gd name="T32" fmla="*/ 2147483647 w 8"/>
                <a:gd name="T33" fmla="*/ 2147483647 h 7"/>
                <a:gd name="T34" fmla="*/ 2147483647 w 8"/>
                <a:gd name="T35" fmla="*/ 2147483647 h 7"/>
                <a:gd name="T36" fmla="*/ 2147483647 w 8"/>
                <a:gd name="T37" fmla="*/ 2147483647 h 7"/>
                <a:gd name="T38" fmla="*/ 2147483647 w 8"/>
                <a:gd name="T39" fmla="*/ 2147483647 h 7"/>
                <a:gd name="T40" fmla="*/ 2147483647 w 8"/>
                <a:gd name="T41" fmla="*/ 2147483647 h 7"/>
                <a:gd name="T42" fmla="*/ 2147483647 w 8"/>
                <a:gd name="T43" fmla="*/ 2147483647 h 7"/>
                <a:gd name="T44" fmla="*/ 2147483647 w 8"/>
                <a:gd name="T45" fmla="*/ 2147483647 h 7"/>
                <a:gd name="T46" fmla="*/ 2147483647 w 8"/>
                <a:gd name="T47" fmla="*/ 2147483647 h 7"/>
                <a:gd name="T48" fmla="*/ 2147483647 w 8"/>
                <a:gd name="T49" fmla="*/ 2147483647 h 7"/>
                <a:gd name="T50" fmla="*/ 2147483647 w 8"/>
                <a:gd name="T51" fmla="*/ 2147483647 h 7"/>
                <a:gd name="T52" fmla="*/ 2147483647 w 8"/>
                <a:gd name="T53" fmla="*/ 2147483647 h 7"/>
                <a:gd name="T54" fmla="*/ 2147483647 w 8"/>
                <a:gd name="T55" fmla="*/ 2147483647 h 7"/>
                <a:gd name="T56" fmla="*/ 2147483647 w 8"/>
                <a:gd name="T57" fmla="*/ 2147483647 h 7"/>
                <a:gd name="T58" fmla="*/ 2147483647 w 8"/>
                <a:gd name="T59" fmla="*/ 2147483647 h 7"/>
                <a:gd name="T60" fmla="*/ 2147483647 w 8"/>
                <a:gd name="T61" fmla="*/ 2147483647 h 7"/>
                <a:gd name="T62" fmla="*/ 2147483647 w 8"/>
                <a:gd name="T63" fmla="*/ 2147483647 h 7"/>
                <a:gd name="T64" fmla="*/ 2147483647 w 8"/>
                <a:gd name="T65" fmla="*/ 2147483647 h 7"/>
                <a:gd name="T66" fmla="*/ 2147483647 w 8"/>
                <a:gd name="T67" fmla="*/ 2147483647 h 7"/>
                <a:gd name="T68" fmla="*/ 2147483647 w 8"/>
                <a:gd name="T69" fmla="*/ 2147483647 h 7"/>
                <a:gd name="T70" fmla="*/ 2147483647 w 8"/>
                <a:gd name="T71" fmla="*/ 2147483647 h 7"/>
                <a:gd name="T72" fmla="*/ 2147483647 w 8"/>
                <a:gd name="T73" fmla="*/ 2147483647 h 7"/>
                <a:gd name="T74" fmla="*/ 2147483647 w 8"/>
                <a:gd name="T75" fmla="*/ 2147483647 h 7"/>
                <a:gd name="T76" fmla="*/ 2147483647 w 8"/>
                <a:gd name="T77" fmla="*/ 2147483647 h 7"/>
                <a:gd name="T78" fmla="*/ 2147483647 w 8"/>
                <a:gd name="T79" fmla="*/ 2147483647 h 7"/>
                <a:gd name="T80" fmla="*/ 2147483647 w 8"/>
                <a:gd name="T81" fmla="*/ 2147483647 h 7"/>
                <a:gd name="T82" fmla="*/ 2147483647 w 8"/>
                <a:gd name="T83" fmla="*/ 2147483647 h 7"/>
                <a:gd name="T84" fmla="*/ 2147483647 w 8"/>
                <a:gd name="T85" fmla="*/ 2147483647 h 7"/>
                <a:gd name="T86" fmla="*/ 2147483647 w 8"/>
                <a:gd name="T87" fmla="*/ 2147483647 h 7"/>
                <a:gd name="T88" fmla="*/ 2147483647 w 8"/>
                <a:gd name="T89" fmla="*/ 2147483647 h 7"/>
                <a:gd name="T90" fmla="*/ 2147483647 w 8"/>
                <a:gd name="T91" fmla="*/ 2147483647 h 7"/>
                <a:gd name="T92" fmla="*/ 2147483647 w 8"/>
                <a:gd name="T93" fmla="*/ 2147483647 h 7"/>
                <a:gd name="T94" fmla="*/ 2147483647 w 8"/>
                <a:gd name="T95" fmla="*/ 2147483647 h 7"/>
                <a:gd name="T96" fmla="*/ 2147483647 w 8"/>
                <a:gd name="T97" fmla="*/ 2147483647 h 7"/>
                <a:gd name="T98" fmla="*/ 2147483647 w 8"/>
                <a:gd name="T99" fmla="*/ 2147483647 h 7"/>
                <a:gd name="T100" fmla="*/ 2147483647 w 8"/>
                <a:gd name="T101" fmla="*/ 2147483647 h 7"/>
                <a:gd name="T102" fmla="*/ 2147483647 w 8"/>
                <a:gd name="T103" fmla="*/ 2147483647 h 7"/>
                <a:gd name="T104" fmla="*/ 2147483647 w 8"/>
                <a:gd name="T105" fmla="*/ 2147483647 h 7"/>
                <a:gd name="T106" fmla="*/ 2147483647 w 8"/>
                <a:gd name="T107" fmla="*/ 2147483647 h 7"/>
                <a:gd name="T108" fmla="*/ 2147483647 w 8"/>
                <a:gd name="T109" fmla="*/ 2147483647 h 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"/>
                <a:gd name="T166" fmla="*/ 0 h 7"/>
                <a:gd name="T167" fmla="*/ 8 w 8"/>
                <a:gd name="T168" fmla="*/ 7 h 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" h="7">
                  <a:moveTo>
                    <a:pt x="6" y="2"/>
                  </a:moveTo>
                  <a:cubicBezTo>
                    <a:pt x="5" y="2"/>
                    <a:pt x="4" y="2"/>
                    <a:pt x="3" y="2"/>
                  </a:cubicBezTo>
                  <a:lnTo>
                    <a:pt x="2" y="1"/>
                  </a:lnTo>
                  <a:cubicBezTo>
                    <a:pt x="3" y="0"/>
                    <a:pt x="5" y="0"/>
                    <a:pt x="6" y="1"/>
                  </a:cubicBezTo>
                  <a:lnTo>
                    <a:pt x="6" y="2"/>
                  </a:lnTo>
                  <a:close/>
                  <a:moveTo>
                    <a:pt x="3" y="2"/>
                  </a:moveTo>
                  <a:cubicBezTo>
                    <a:pt x="3" y="3"/>
                    <a:pt x="2" y="4"/>
                    <a:pt x="2" y="4"/>
                  </a:cubicBezTo>
                  <a:lnTo>
                    <a:pt x="1" y="4"/>
                  </a:lnTo>
                  <a:cubicBezTo>
                    <a:pt x="1" y="3"/>
                    <a:pt x="2" y="2"/>
                    <a:pt x="2" y="1"/>
                  </a:cubicBezTo>
                  <a:lnTo>
                    <a:pt x="3" y="2"/>
                  </a:lnTo>
                  <a:close/>
                  <a:moveTo>
                    <a:pt x="2" y="4"/>
                  </a:moveTo>
                  <a:cubicBezTo>
                    <a:pt x="2" y="5"/>
                    <a:pt x="2" y="5"/>
                    <a:pt x="2" y="5"/>
                  </a:cubicBezTo>
                  <a:lnTo>
                    <a:pt x="1" y="6"/>
                  </a:lnTo>
                  <a:cubicBezTo>
                    <a:pt x="1" y="6"/>
                    <a:pt x="0" y="5"/>
                    <a:pt x="1" y="4"/>
                  </a:cubicBezTo>
                  <a:lnTo>
                    <a:pt x="2" y="4"/>
                  </a:lnTo>
                  <a:close/>
                  <a:moveTo>
                    <a:pt x="2" y="5"/>
                  </a:moveTo>
                  <a:cubicBezTo>
                    <a:pt x="2" y="5"/>
                    <a:pt x="3" y="5"/>
                    <a:pt x="4" y="5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2" y="5"/>
                  </a:lnTo>
                  <a:close/>
                  <a:moveTo>
                    <a:pt x="4" y="5"/>
                  </a:moveTo>
                  <a:cubicBezTo>
                    <a:pt x="5" y="5"/>
                    <a:pt x="5" y="5"/>
                    <a:pt x="6" y="5"/>
                  </a:cubicBezTo>
                  <a:lnTo>
                    <a:pt x="5" y="7"/>
                  </a:lnTo>
                  <a:cubicBezTo>
                    <a:pt x="5" y="7"/>
                    <a:pt x="4" y="7"/>
                    <a:pt x="4" y="7"/>
                  </a:cubicBezTo>
                  <a:lnTo>
                    <a:pt x="4" y="5"/>
                  </a:lnTo>
                  <a:close/>
                  <a:moveTo>
                    <a:pt x="6" y="5"/>
                  </a:moveTo>
                  <a:cubicBezTo>
                    <a:pt x="6" y="6"/>
                    <a:pt x="6" y="6"/>
                    <a:pt x="6" y="6"/>
                  </a:cubicBezTo>
                  <a:lnTo>
                    <a:pt x="7" y="6"/>
                  </a:lnTo>
                  <a:cubicBezTo>
                    <a:pt x="7" y="6"/>
                    <a:pt x="7" y="7"/>
                    <a:pt x="5" y="7"/>
                  </a:cubicBezTo>
                  <a:lnTo>
                    <a:pt x="6" y="5"/>
                  </a:lnTo>
                  <a:close/>
                  <a:moveTo>
                    <a:pt x="6" y="6"/>
                  </a:moveTo>
                  <a:lnTo>
                    <a:pt x="7" y="5"/>
                  </a:lnTo>
                  <a:lnTo>
                    <a:pt x="7" y="6"/>
                  </a:lnTo>
                  <a:lnTo>
                    <a:pt x="6" y="6"/>
                  </a:lnTo>
                  <a:close/>
                  <a:moveTo>
                    <a:pt x="7" y="6"/>
                  </a:moveTo>
                  <a:cubicBezTo>
                    <a:pt x="7" y="6"/>
                    <a:pt x="7" y="5"/>
                    <a:pt x="7" y="5"/>
                  </a:cubicBezTo>
                  <a:lnTo>
                    <a:pt x="7" y="7"/>
                  </a:lnTo>
                  <a:cubicBezTo>
                    <a:pt x="7" y="7"/>
                    <a:pt x="6" y="7"/>
                    <a:pt x="6" y="6"/>
                  </a:cubicBezTo>
                  <a:lnTo>
                    <a:pt x="7" y="6"/>
                  </a:lnTo>
                  <a:close/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lnTo>
                    <a:pt x="8" y="6"/>
                  </a:lnTo>
                  <a:cubicBezTo>
                    <a:pt x="8" y="6"/>
                    <a:pt x="7" y="7"/>
                    <a:pt x="7" y="7"/>
                  </a:cubicBezTo>
                  <a:lnTo>
                    <a:pt x="7" y="5"/>
                  </a:lnTo>
                  <a:close/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lnTo>
                    <a:pt x="8" y="5"/>
                  </a:lnTo>
                  <a:cubicBezTo>
                    <a:pt x="8" y="5"/>
                    <a:pt x="8" y="6"/>
                    <a:pt x="8" y="6"/>
                  </a:cubicBezTo>
                  <a:lnTo>
                    <a:pt x="7" y="5"/>
                  </a:lnTo>
                  <a:close/>
                  <a:moveTo>
                    <a:pt x="7" y="5"/>
                  </a:moveTo>
                  <a:cubicBezTo>
                    <a:pt x="7" y="4"/>
                    <a:pt x="7" y="3"/>
                    <a:pt x="6" y="2"/>
                  </a:cubicBezTo>
                  <a:lnTo>
                    <a:pt x="6" y="1"/>
                  </a:lnTo>
                  <a:cubicBezTo>
                    <a:pt x="8" y="3"/>
                    <a:pt x="8" y="4"/>
                    <a:pt x="8" y="5"/>
                  </a:cubicBezTo>
                  <a:lnTo>
                    <a:pt x="7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32" name="Freeform 347"/>
            <p:cNvSpPr>
              <a:spLocks/>
            </p:cNvSpPr>
            <p:nvPr/>
          </p:nvSpPr>
          <p:spPr bwMode="auto">
            <a:xfrm>
              <a:off x="5056" y="2651"/>
              <a:ext cx="386" cy="135"/>
            </a:xfrm>
            <a:custGeom>
              <a:avLst/>
              <a:gdLst>
                <a:gd name="T0" fmla="*/ 0 w 46"/>
                <a:gd name="T1" fmla="*/ 0 h 16"/>
                <a:gd name="T2" fmla="*/ 2147483647 w 46"/>
                <a:gd name="T3" fmla="*/ 2147483647 h 16"/>
                <a:gd name="T4" fmla="*/ 2147483647 w 46"/>
                <a:gd name="T5" fmla="*/ 2147483647 h 16"/>
                <a:gd name="T6" fmla="*/ 2147483647 w 46"/>
                <a:gd name="T7" fmla="*/ 2147483647 h 16"/>
                <a:gd name="T8" fmla="*/ 2147483647 w 46"/>
                <a:gd name="T9" fmla="*/ 2147483647 h 16"/>
                <a:gd name="T10" fmla="*/ 2147483647 w 46"/>
                <a:gd name="T11" fmla="*/ 2147483647 h 16"/>
                <a:gd name="T12" fmla="*/ 2147483647 w 46"/>
                <a:gd name="T13" fmla="*/ 2147483647 h 16"/>
                <a:gd name="T14" fmla="*/ 2147483647 w 46"/>
                <a:gd name="T15" fmla="*/ 2147483647 h 16"/>
                <a:gd name="T16" fmla="*/ 2147483647 w 46"/>
                <a:gd name="T17" fmla="*/ 2147483647 h 16"/>
                <a:gd name="T18" fmla="*/ 0 w 46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16"/>
                <a:gd name="T32" fmla="*/ 46 w 46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16">
                  <a:moveTo>
                    <a:pt x="0" y="0"/>
                  </a:moveTo>
                  <a:lnTo>
                    <a:pt x="6" y="16"/>
                  </a:lnTo>
                  <a:lnTo>
                    <a:pt x="13" y="14"/>
                  </a:lnTo>
                  <a:lnTo>
                    <a:pt x="25" y="12"/>
                  </a:lnTo>
                  <a:lnTo>
                    <a:pt x="31" y="12"/>
                  </a:lnTo>
                  <a:lnTo>
                    <a:pt x="39" y="12"/>
                  </a:lnTo>
                  <a:lnTo>
                    <a:pt x="45" y="13"/>
                  </a:lnTo>
                  <a:lnTo>
                    <a:pt x="46" y="6"/>
                  </a:lnTo>
                  <a:lnTo>
                    <a:pt x="2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33" name="Freeform 348"/>
            <p:cNvSpPr>
              <a:spLocks noEditPoints="1"/>
            </p:cNvSpPr>
            <p:nvPr/>
          </p:nvSpPr>
          <p:spPr bwMode="auto">
            <a:xfrm>
              <a:off x="5047" y="2651"/>
              <a:ext cx="403" cy="143"/>
            </a:xfrm>
            <a:custGeom>
              <a:avLst/>
              <a:gdLst>
                <a:gd name="T0" fmla="*/ 2147483647 w 48"/>
                <a:gd name="T1" fmla="*/ 2147483647 h 17"/>
                <a:gd name="T2" fmla="*/ 0 w 48"/>
                <a:gd name="T3" fmla="*/ 2147483647 h 17"/>
                <a:gd name="T4" fmla="*/ 2147483647 w 48"/>
                <a:gd name="T5" fmla="*/ 2147483647 h 17"/>
                <a:gd name="T6" fmla="*/ 2147483647 w 48"/>
                <a:gd name="T7" fmla="*/ 2147483647 h 17"/>
                <a:gd name="T8" fmla="*/ 2147483647 w 48"/>
                <a:gd name="T9" fmla="*/ 2147483647 h 17"/>
                <a:gd name="T10" fmla="*/ 2147483647 w 48"/>
                <a:gd name="T11" fmla="*/ 2147483647 h 17"/>
                <a:gd name="T12" fmla="*/ 2147483647 w 48"/>
                <a:gd name="T13" fmla="*/ 2147483647 h 17"/>
                <a:gd name="T14" fmla="*/ 2147483647 w 48"/>
                <a:gd name="T15" fmla="*/ 2147483647 h 17"/>
                <a:gd name="T16" fmla="*/ 2147483647 w 48"/>
                <a:gd name="T17" fmla="*/ 2147483647 h 17"/>
                <a:gd name="T18" fmla="*/ 2147483647 w 48"/>
                <a:gd name="T19" fmla="*/ 2147483647 h 17"/>
                <a:gd name="T20" fmla="*/ 2147483647 w 48"/>
                <a:gd name="T21" fmla="*/ 2147483647 h 17"/>
                <a:gd name="T22" fmla="*/ 2147483647 w 48"/>
                <a:gd name="T23" fmla="*/ 2147483647 h 17"/>
                <a:gd name="T24" fmla="*/ 2147483647 w 48"/>
                <a:gd name="T25" fmla="*/ 2147483647 h 17"/>
                <a:gd name="T26" fmla="*/ 2147483647 w 48"/>
                <a:gd name="T27" fmla="*/ 2147483647 h 17"/>
                <a:gd name="T28" fmla="*/ 2147483647 w 48"/>
                <a:gd name="T29" fmla="*/ 2147483647 h 17"/>
                <a:gd name="T30" fmla="*/ 2147483647 w 48"/>
                <a:gd name="T31" fmla="*/ 2147483647 h 17"/>
                <a:gd name="T32" fmla="*/ 2147483647 w 48"/>
                <a:gd name="T33" fmla="*/ 2147483647 h 17"/>
                <a:gd name="T34" fmla="*/ 2147483647 w 48"/>
                <a:gd name="T35" fmla="*/ 2147483647 h 17"/>
                <a:gd name="T36" fmla="*/ 2147483647 w 48"/>
                <a:gd name="T37" fmla="*/ 2147483647 h 17"/>
                <a:gd name="T38" fmla="*/ 2147483647 w 48"/>
                <a:gd name="T39" fmla="*/ 2147483647 h 17"/>
                <a:gd name="T40" fmla="*/ 2147483647 w 48"/>
                <a:gd name="T41" fmla="*/ 2147483647 h 17"/>
                <a:gd name="T42" fmla="*/ 2147483647 w 48"/>
                <a:gd name="T43" fmla="*/ 2147483647 h 17"/>
                <a:gd name="T44" fmla="*/ 2147483647 w 48"/>
                <a:gd name="T45" fmla="*/ 2147483647 h 17"/>
                <a:gd name="T46" fmla="*/ 2147483647 w 48"/>
                <a:gd name="T47" fmla="*/ 2147483647 h 17"/>
                <a:gd name="T48" fmla="*/ 2147483647 w 48"/>
                <a:gd name="T49" fmla="*/ 2147483647 h 17"/>
                <a:gd name="T50" fmla="*/ 2147483647 w 48"/>
                <a:gd name="T51" fmla="*/ 2147483647 h 17"/>
                <a:gd name="T52" fmla="*/ 2147483647 w 48"/>
                <a:gd name="T53" fmla="*/ 2147483647 h 17"/>
                <a:gd name="T54" fmla="*/ 2147483647 w 48"/>
                <a:gd name="T55" fmla="*/ 2147483647 h 17"/>
                <a:gd name="T56" fmla="*/ 2147483647 w 48"/>
                <a:gd name="T57" fmla="*/ 2147483647 h 17"/>
                <a:gd name="T58" fmla="*/ 2147483647 w 48"/>
                <a:gd name="T59" fmla="*/ 2147483647 h 17"/>
                <a:gd name="T60" fmla="*/ 2147483647 w 48"/>
                <a:gd name="T61" fmla="*/ 2147483647 h 17"/>
                <a:gd name="T62" fmla="*/ 2147483647 w 48"/>
                <a:gd name="T63" fmla="*/ 2147483647 h 17"/>
                <a:gd name="T64" fmla="*/ 2147483647 w 48"/>
                <a:gd name="T65" fmla="*/ 2147483647 h 17"/>
                <a:gd name="T66" fmla="*/ 2147483647 w 48"/>
                <a:gd name="T67" fmla="*/ 2147483647 h 17"/>
                <a:gd name="T68" fmla="*/ 2147483647 w 48"/>
                <a:gd name="T69" fmla="*/ 2147483647 h 17"/>
                <a:gd name="T70" fmla="*/ 2147483647 w 48"/>
                <a:gd name="T71" fmla="*/ 2147483647 h 17"/>
                <a:gd name="T72" fmla="*/ 2147483647 w 48"/>
                <a:gd name="T73" fmla="*/ 2147483647 h 17"/>
                <a:gd name="T74" fmla="*/ 2147483647 w 48"/>
                <a:gd name="T75" fmla="*/ 2147483647 h 17"/>
                <a:gd name="T76" fmla="*/ 2147483647 w 48"/>
                <a:gd name="T77" fmla="*/ 0 h 17"/>
                <a:gd name="T78" fmla="*/ 2147483647 w 48"/>
                <a:gd name="T79" fmla="*/ 2147483647 h 17"/>
                <a:gd name="T80" fmla="*/ 0 w 48"/>
                <a:gd name="T81" fmla="*/ 0 h 17"/>
                <a:gd name="T82" fmla="*/ 2147483647 w 48"/>
                <a:gd name="T83" fmla="*/ 0 h 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"/>
                <a:gd name="T127" fmla="*/ 0 h 17"/>
                <a:gd name="T128" fmla="*/ 48 w 48"/>
                <a:gd name="T129" fmla="*/ 17 h 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" h="17">
                  <a:moveTo>
                    <a:pt x="2" y="0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0" y="1"/>
                  </a:lnTo>
                  <a:lnTo>
                    <a:pt x="2" y="0"/>
                  </a:lnTo>
                  <a:close/>
                  <a:moveTo>
                    <a:pt x="7" y="17"/>
                  </a:moveTo>
                  <a:lnTo>
                    <a:pt x="6" y="17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7"/>
                  </a:lnTo>
                  <a:close/>
                  <a:moveTo>
                    <a:pt x="6" y="16"/>
                  </a:moveTo>
                  <a:lnTo>
                    <a:pt x="14" y="14"/>
                  </a:lnTo>
                  <a:lnTo>
                    <a:pt x="14" y="15"/>
                  </a:lnTo>
                  <a:lnTo>
                    <a:pt x="7" y="17"/>
                  </a:lnTo>
                  <a:lnTo>
                    <a:pt x="6" y="16"/>
                  </a:lnTo>
                  <a:close/>
                  <a:moveTo>
                    <a:pt x="14" y="14"/>
                  </a:moveTo>
                  <a:lnTo>
                    <a:pt x="14" y="14"/>
                  </a:lnTo>
                  <a:close/>
                  <a:moveTo>
                    <a:pt x="14" y="14"/>
                  </a:moveTo>
                  <a:lnTo>
                    <a:pt x="26" y="11"/>
                  </a:lnTo>
                  <a:lnTo>
                    <a:pt x="26" y="12"/>
                  </a:lnTo>
                  <a:lnTo>
                    <a:pt x="14" y="15"/>
                  </a:lnTo>
                  <a:lnTo>
                    <a:pt x="14" y="14"/>
                  </a:lnTo>
                  <a:close/>
                  <a:moveTo>
                    <a:pt x="26" y="11"/>
                  </a:moveTo>
                  <a:lnTo>
                    <a:pt x="26" y="11"/>
                  </a:lnTo>
                  <a:lnTo>
                    <a:pt x="26" y="12"/>
                  </a:lnTo>
                  <a:lnTo>
                    <a:pt x="26" y="11"/>
                  </a:lnTo>
                  <a:close/>
                  <a:moveTo>
                    <a:pt x="26" y="11"/>
                  </a:moveTo>
                  <a:lnTo>
                    <a:pt x="32" y="11"/>
                  </a:lnTo>
                  <a:lnTo>
                    <a:pt x="32" y="12"/>
                  </a:lnTo>
                  <a:lnTo>
                    <a:pt x="26" y="12"/>
                  </a:lnTo>
                  <a:lnTo>
                    <a:pt x="26" y="11"/>
                  </a:lnTo>
                  <a:close/>
                  <a:moveTo>
                    <a:pt x="32" y="11"/>
                  </a:moveTo>
                  <a:lnTo>
                    <a:pt x="32" y="11"/>
                  </a:lnTo>
                  <a:lnTo>
                    <a:pt x="32" y="12"/>
                  </a:lnTo>
                  <a:lnTo>
                    <a:pt x="32" y="11"/>
                  </a:lnTo>
                  <a:close/>
                  <a:moveTo>
                    <a:pt x="32" y="11"/>
                  </a:moveTo>
                  <a:lnTo>
                    <a:pt x="40" y="11"/>
                  </a:lnTo>
                  <a:lnTo>
                    <a:pt x="40" y="13"/>
                  </a:lnTo>
                  <a:lnTo>
                    <a:pt x="32" y="12"/>
                  </a:lnTo>
                  <a:lnTo>
                    <a:pt x="32" y="1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lnTo>
                    <a:pt x="40" y="12"/>
                  </a:lnTo>
                  <a:lnTo>
                    <a:pt x="40" y="11"/>
                  </a:lnTo>
                  <a:close/>
                  <a:moveTo>
                    <a:pt x="40" y="11"/>
                  </a:moveTo>
                  <a:lnTo>
                    <a:pt x="46" y="13"/>
                  </a:lnTo>
                  <a:lnTo>
                    <a:pt x="46" y="14"/>
                  </a:lnTo>
                  <a:lnTo>
                    <a:pt x="40" y="13"/>
                  </a:lnTo>
                  <a:lnTo>
                    <a:pt x="40" y="11"/>
                  </a:lnTo>
                  <a:close/>
                  <a:moveTo>
                    <a:pt x="46" y="13"/>
                  </a:moveTo>
                  <a:lnTo>
                    <a:pt x="46" y="14"/>
                  </a:lnTo>
                  <a:lnTo>
                    <a:pt x="46" y="13"/>
                  </a:lnTo>
                  <a:close/>
                  <a:moveTo>
                    <a:pt x="45" y="13"/>
                  </a:moveTo>
                  <a:lnTo>
                    <a:pt x="46" y="6"/>
                  </a:lnTo>
                  <a:lnTo>
                    <a:pt x="47" y="6"/>
                  </a:lnTo>
                  <a:lnTo>
                    <a:pt x="46" y="13"/>
                  </a:lnTo>
                  <a:lnTo>
                    <a:pt x="45" y="13"/>
                  </a:lnTo>
                  <a:close/>
                  <a:moveTo>
                    <a:pt x="47" y="5"/>
                  </a:moveTo>
                  <a:lnTo>
                    <a:pt x="48" y="5"/>
                  </a:lnTo>
                  <a:lnTo>
                    <a:pt x="47" y="6"/>
                  </a:lnTo>
                  <a:lnTo>
                    <a:pt x="47" y="5"/>
                  </a:lnTo>
                  <a:close/>
                  <a:moveTo>
                    <a:pt x="47" y="6"/>
                  </a:moveTo>
                  <a:lnTo>
                    <a:pt x="22" y="3"/>
                  </a:lnTo>
                  <a:lnTo>
                    <a:pt x="22" y="2"/>
                  </a:lnTo>
                  <a:lnTo>
                    <a:pt x="47" y="5"/>
                  </a:lnTo>
                  <a:lnTo>
                    <a:pt x="47" y="6"/>
                  </a:lnTo>
                  <a:close/>
                  <a:moveTo>
                    <a:pt x="22" y="2"/>
                  </a:moveTo>
                  <a:lnTo>
                    <a:pt x="22" y="2"/>
                  </a:lnTo>
                  <a:lnTo>
                    <a:pt x="22" y="3"/>
                  </a:lnTo>
                  <a:lnTo>
                    <a:pt x="22" y="2"/>
                  </a:lnTo>
                  <a:close/>
                  <a:moveTo>
                    <a:pt x="22" y="3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2" y="2"/>
                  </a:lnTo>
                  <a:lnTo>
                    <a:pt x="22" y="3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34" name="Freeform 349"/>
            <p:cNvSpPr>
              <a:spLocks/>
            </p:cNvSpPr>
            <p:nvPr/>
          </p:nvSpPr>
          <p:spPr bwMode="auto">
            <a:xfrm>
              <a:off x="3646" y="2618"/>
              <a:ext cx="1502" cy="453"/>
            </a:xfrm>
            <a:custGeom>
              <a:avLst/>
              <a:gdLst>
                <a:gd name="T0" fmla="*/ 0 w 179"/>
                <a:gd name="T1" fmla="*/ 2147483647 h 54"/>
                <a:gd name="T2" fmla="*/ 2147483647 w 179"/>
                <a:gd name="T3" fmla="*/ 2147483647 h 54"/>
                <a:gd name="T4" fmla="*/ 2147483647 w 179"/>
                <a:gd name="T5" fmla="*/ 2147483647 h 54"/>
                <a:gd name="T6" fmla="*/ 2147483647 w 179"/>
                <a:gd name="T7" fmla="*/ 2147483647 h 54"/>
                <a:gd name="T8" fmla="*/ 2147483647 w 179"/>
                <a:gd name="T9" fmla="*/ 2147483647 h 54"/>
                <a:gd name="T10" fmla="*/ 2147483647 w 179"/>
                <a:gd name="T11" fmla="*/ 2147483647 h 54"/>
                <a:gd name="T12" fmla="*/ 2147483647 w 179"/>
                <a:gd name="T13" fmla="*/ 2147483647 h 54"/>
                <a:gd name="T14" fmla="*/ 2147483647 w 179"/>
                <a:gd name="T15" fmla="*/ 2147483647 h 54"/>
                <a:gd name="T16" fmla="*/ 2147483647 w 179"/>
                <a:gd name="T17" fmla="*/ 2147483647 h 54"/>
                <a:gd name="T18" fmla="*/ 2147483647 w 179"/>
                <a:gd name="T19" fmla="*/ 2147483647 h 54"/>
                <a:gd name="T20" fmla="*/ 2147483647 w 179"/>
                <a:gd name="T21" fmla="*/ 2147483647 h 54"/>
                <a:gd name="T22" fmla="*/ 2147483647 w 179"/>
                <a:gd name="T23" fmla="*/ 2147483647 h 54"/>
                <a:gd name="T24" fmla="*/ 2147483647 w 179"/>
                <a:gd name="T25" fmla="*/ 2147483647 h 54"/>
                <a:gd name="T26" fmla="*/ 2147483647 w 179"/>
                <a:gd name="T27" fmla="*/ 2147483647 h 54"/>
                <a:gd name="T28" fmla="*/ 2147483647 w 179"/>
                <a:gd name="T29" fmla="*/ 2147483647 h 54"/>
                <a:gd name="T30" fmla="*/ 2147483647 w 179"/>
                <a:gd name="T31" fmla="*/ 2147483647 h 54"/>
                <a:gd name="T32" fmla="*/ 2147483647 w 179"/>
                <a:gd name="T33" fmla="*/ 2147483647 h 54"/>
                <a:gd name="T34" fmla="*/ 2147483647 w 179"/>
                <a:gd name="T35" fmla="*/ 2147483647 h 54"/>
                <a:gd name="T36" fmla="*/ 2147483647 w 179"/>
                <a:gd name="T37" fmla="*/ 2147483647 h 54"/>
                <a:gd name="T38" fmla="*/ 2147483647 w 179"/>
                <a:gd name="T39" fmla="*/ 2147483647 h 54"/>
                <a:gd name="T40" fmla="*/ 2147483647 w 179"/>
                <a:gd name="T41" fmla="*/ 2147483647 h 54"/>
                <a:gd name="T42" fmla="*/ 2147483647 w 179"/>
                <a:gd name="T43" fmla="*/ 2147483647 h 54"/>
                <a:gd name="T44" fmla="*/ 2147483647 w 179"/>
                <a:gd name="T45" fmla="*/ 2147483647 h 54"/>
                <a:gd name="T46" fmla="*/ 2147483647 w 179"/>
                <a:gd name="T47" fmla="*/ 2147483647 h 54"/>
                <a:gd name="T48" fmla="*/ 2147483647 w 179"/>
                <a:gd name="T49" fmla="*/ 2147483647 h 54"/>
                <a:gd name="T50" fmla="*/ 2147483647 w 179"/>
                <a:gd name="T51" fmla="*/ 2147483647 h 54"/>
                <a:gd name="T52" fmla="*/ 2147483647 w 179"/>
                <a:gd name="T53" fmla="*/ 2147483647 h 54"/>
                <a:gd name="T54" fmla="*/ 2147483647 w 179"/>
                <a:gd name="T55" fmla="*/ 2147483647 h 54"/>
                <a:gd name="T56" fmla="*/ 0 w 179"/>
                <a:gd name="T57" fmla="*/ 2147483647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9"/>
                <a:gd name="T88" fmla="*/ 0 h 54"/>
                <a:gd name="T89" fmla="*/ 179 w 179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9" h="54">
                  <a:moveTo>
                    <a:pt x="0" y="10"/>
                  </a:moveTo>
                  <a:lnTo>
                    <a:pt x="3" y="27"/>
                  </a:lnTo>
                  <a:lnTo>
                    <a:pt x="18" y="22"/>
                  </a:lnTo>
                  <a:cubicBezTo>
                    <a:pt x="18" y="22"/>
                    <a:pt x="51" y="9"/>
                    <a:pt x="54" y="8"/>
                  </a:cubicBezTo>
                  <a:cubicBezTo>
                    <a:pt x="58" y="8"/>
                    <a:pt x="79" y="9"/>
                    <a:pt x="77" y="7"/>
                  </a:cubicBezTo>
                  <a:cubicBezTo>
                    <a:pt x="75" y="5"/>
                    <a:pt x="81" y="10"/>
                    <a:pt x="87" y="13"/>
                  </a:cubicBezTo>
                  <a:cubicBezTo>
                    <a:pt x="92" y="16"/>
                    <a:pt x="112" y="12"/>
                    <a:pt x="113" y="11"/>
                  </a:cubicBezTo>
                  <a:cubicBezTo>
                    <a:pt x="115" y="10"/>
                    <a:pt x="125" y="9"/>
                    <a:pt x="128" y="10"/>
                  </a:cubicBezTo>
                  <a:lnTo>
                    <a:pt x="138" y="8"/>
                  </a:lnTo>
                  <a:lnTo>
                    <a:pt x="143" y="11"/>
                  </a:lnTo>
                  <a:lnTo>
                    <a:pt x="149" y="11"/>
                  </a:lnTo>
                  <a:lnTo>
                    <a:pt x="156" y="9"/>
                  </a:lnTo>
                  <a:lnTo>
                    <a:pt x="164" y="7"/>
                  </a:lnTo>
                  <a:lnTo>
                    <a:pt x="169" y="12"/>
                  </a:lnTo>
                  <a:lnTo>
                    <a:pt x="169" y="23"/>
                  </a:lnTo>
                  <a:lnTo>
                    <a:pt x="167" y="34"/>
                  </a:lnTo>
                  <a:lnTo>
                    <a:pt x="159" y="45"/>
                  </a:lnTo>
                  <a:lnTo>
                    <a:pt x="158" y="50"/>
                  </a:lnTo>
                  <a:lnTo>
                    <a:pt x="159" y="54"/>
                  </a:lnTo>
                  <a:lnTo>
                    <a:pt x="163" y="53"/>
                  </a:lnTo>
                  <a:lnTo>
                    <a:pt x="167" y="48"/>
                  </a:lnTo>
                  <a:lnTo>
                    <a:pt x="171" y="42"/>
                  </a:lnTo>
                  <a:lnTo>
                    <a:pt x="175" y="34"/>
                  </a:lnTo>
                  <a:lnTo>
                    <a:pt x="175" y="23"/>
                  </a:lnTo>
                  <a:cubicBezTo>
                    <a:pt x="175" y="23"/>
                    <a:pt x="178" y="20"/>
                    <a:pt x="177" y="18"/>
                  </a:cubicBezTo>
                  <a:cubicBezTo>
                    <a:pt x="176" y="17"/>
                    <a:pt x="179" y="4"/>
                    <a:pt x="163" y="4"/>
                  </a:cubicBezTo>
                  <a:cubicBezTo>
                    <a:pt x="149" y="3"/>
                    <a:pt x="121" y="4"/>
                    <a:pt x="116" y="3"/>
                  </a:cubicBezTo>
                  <a:cubicBezTo>
                    <a:pt x="113" y="1"/>
                    <a:pt x="94" y="3"/>
                    <a:pt x="86" y="3"/>
                  </a:cubicBezTo>
                  <a:cubicBezTo>
                    <a:pt x="54" y="0"/>
                    <a:pt x="0" y="8"/>
                    <a:pt x="0" y="10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35" name="Freeform 350"/>
            <p:cNvSpPr>
              <a:spLocks noEditPoints="1"/>
            </p:cNvSpPr>
            <p:nvPr/>
          </p:nvSpPr>
          <p:spPr bwMode="auto">
            <a:xfrm>
              <a:off x="3637" y="2626"/>
              <a:ext cx="1511" cy="453"/>
            </a:xfrm>
            <a:custGeom>
              <a:avLst/>
              <a:gdLst>
                <a:gd name="T0" fmla="*/ 2147483647 w 180"/>
                <a:gd name="T1" fmla="*/ 2147483647 h 54"/>
                <a:gd name="T2" fmla="*/ 2147483647 w 180"/>
                <a:gd name="T3" fmla="*/ 2147483647 h 54"/>
                <a:gd name="T4" fmla="*/ 2147483647 w 180"/>
                <a:gd name="T5" fmla="*/ 2147483647 h 54"/>
                <a:gd name="T6" fmla="*/ 2147483647 w 180"/>
                <a:gd name="T7" fmla="*/ 2147483647 h 54"/>
                <a:gd name="T8" fmla="*/ 2147483647 w 180"/>
                <a:gd name="T9" fmla="*/ 2147483647 h 54"/>
                <a:gd name="T10" fmla="*/ 2147483647 w 180"/>
                <a:gd name="T11" fmla="*/ 2147483647 h 54"/>
                <a:gd name="T12" fmla="*/ 2147483647 w 180"/>
                <a:gd name="T13" fmla="*/ 2147483647 h 54"/>
                <a:gd name="T14" fmla="*/ 2147483647 w 180"/>
                <a:gd name="T15" fmla="*/ 2147483647 h 54"/>
                <a:gd name="T16" fmla="*/ 2147483647 w 180"/>
                <a:gd name="T17" fmla="*/ 2147483647 h 54"/>
                <a:gd name="T18" fmla="*/ 2147483647 w 180"/>
                <a:gd name="T19" fmla="*/ 2147483647 h 54"/>
                <a:gd name="T20" fmla="*/ 2147483647 w 180"/>
                <a:gd name="T21" fmla="*/ 2147483647 h 54"/>
                <a:gd name="T22" fmla="*/ 2147483647 w 180"/>
                <a:gd name="T23" fmla="*/ 2147483647 h 54"/>
                <a:gd name="T24" fmla="*/ 2147483647 w 180"/>
                <a:gd name="T25" fmla="*/ 2147483647 h 54"/>
                <a:gd name="T26" fmla="*/ 2147483647 w 180"/>
                <a:gd name="T27" fmla="*/ 2147483647 h 54"/>
                <a:gd name="T28" fmla="*/ 2147483647 w 180"/>
                <a:gd name="T29" fmla="*/ 2147483647 h 54"/>
                <a:gd name="T30" fmla="*/ 2147483647 w 180"/>
                <a:gd name="T31" fmla="*/ 2147483647 h 54"/>
                <a:gd name="T32" fmla="*/ 2147483647 w 180"/>
                <a:gd name="T33" fmla="*/ 2147483647 h 54"/>
                <a:gd name="T34" fmla="*/ 2147483647 w 180"/>
                <a:gd name="T35" fmla="*/ 2147483647 h 54"/>
                <a:gd name="T36" fmla="*/ 2147483647 w 180"/>
                <a:gd name="T37" fmla="*/ 2147483647 h 54"/>
                <a:gd name="T38" fmla="*/ 2147483647 w 180"/>
                <a:gd name="T39" fmla="*/ 2147483647 h 54"/>
                <a:gd name="T40" fmla="*/ 2147483647 w 180"/>
                <a:gd name="T41" fmla="*/ 2147483647 h 54"/>
                <a:gd name="T42" fmla="*/ 2147483647 w 180"/>
                <a:gd name="T43" fmla="*/ 2147483647 h 54"/>
                <a:gd name="T44" fmla="*/ 2147483647 w 180"/>
                <a:gd name="T45" fmla="*/ 2147483647 h 54"/>
                <a:gd name="T46" fmla="*/ 2147483647 w 180"/>
                <a:gd name="T47" fmla="*/ 2147483647 h 54"/>
                <a:gd name="T48" fmla="*/ 2147483647 w 180"/>
                <a:gd name="T49" fmla="*/ 2147483647 h 54"/>
                <a:gd name="T50" fmla="*/ 2147483647 w 180"/>
                <a:gd name="T51" fmla="*/ 2147483647 h 54"/>
                <a:gd name="T52" fmla="*/ 2147483647 w 180"/>
                <a:gd name="T53" fmla="*/ 2147483647 h 54"/>
                <a:gd name="T54" fmla="*/ 2147483647 w 180"/>
                <a:gd name="T55" fmla="*/ 2147483647 h 54"/>
                <a:gd name="T56" fmla="*/ 2147483647 w 180"/>
                <a:gd name="T57" fmla="*/ 2147483647 h 54"/>
                <a:gd name="T58" fmla="*/ 2147483647 w 180"/>
                <a:gd name="T59" fmla="*/ 2147483647 h 54"/>
                <a:gd name="T60" fmla="*/ 2147483647 w 180"/>
                <a:gd name="T61" fmla="*/ 2147483647 h 54"/>
                <a:gd name="T62" fmla="*/ 2147483647 w 180"/>
                <a:gd name="T63" fmla="*/ 2147483647 h 54"/>
                <a:gd name="T64" fmla="*/ 2147483647 w 180"/>
                <a:gd name="T65" fmla="*/ 2147483647 h 54"/>
                <a:gd name="T66" fmla="*/ 2147483647 w 180"/>
                <a:gd name="T67" fmla="*/ 2147483647 h 54"/>
                <a:gd name="T68" fmla="*/ 2147483647 w 180"/>
                <a:gd name="T69" fmla="*/ 2147483647 h 54"/>
                <a:gd name="T70" fmla="*/ 2147483647 w 180"/>
                <a:gd name="T71" fmla="*/ 2147483647 h 54"/>
                <a:gd name="T72" fmla="*/ 2147483647 w 180"/>
                <a:gd name="T73" fmla="*/ 2147483647 h 54"/>
                <a:gd name="T74" fmla="*/ 2147483647 w 180"/>
                <a:gd name="T75" fmla="*/ 2147483647 h 54"/>
                <a:gd name="T76" fmla="*/ 2147483647 w 180"/>
                <a:gd name="T77" fmla="*/ 2147483647 h 54"/>
                <a:gd name="T78" fmla="*/ 2147483647 w 180"/>
                <a:gd name="T79" fmla="*/ 2147483647 h 54"/>
                <a:gd name="T80" fmla="*/ 2147483647 w 180"/>
                <a:gd name="T81" fmla="*/ 2147483647 h 54"/>
                <a:gd name="T82" fmla="*/ 2147483647 w 180"/>
                <a:gd name="T83" fmla="*/ 2147483647 h 54"/>
                <a:gd name="T84" fmla="*/ 2147483647 w 180"/>
                <a:gd name="T85" fmla="*/ 2147483647 h 54"/>
                <a:gd name="T86" fmla="*/ 2147483647 w 180"/>
                <a:gd name="T87" fmla="*/ 2147483647 h 54"/>
                <a:gd name="T88" fmla="*/ 2147483647 w 180"/>
                <a:gd name="T89" fmla="*/ 2147483647 h 54"/>
                <a:gd name="T90" fmla="*/ 2147483647 w 180"/>
                <a:gd name="T91" fmla="*/ 2147483647 h 54"/>
                <a:gd name="T92" fmla="*/ 2147483647 w 180"/>
                <a:gd name="T93" fmla="*/ 2147483647 h 54"/>
                <a:gd name="T94" fmla="*/ 2147483647 w 180"/>
                <a:gd name="T95" fmla="*/ 2147483647 h 54"/>
                <a:gd name="T96" fmla="*/ 2147483647 w 180"/>
                <a:gd name="T97" fmla="*/ 2147483647 h 54"/>
                <a:gd name="T98" fmla="*/ 2147483647 w 180"/>
                <a:gd name="T99" fmla="*/ 2147483647 h 54"/>
                <a:gd name="T100" fmla="*/ 2147483647 w 180"/>
                <a:gd name="T101" fmla="*/ 2147483647 h 54"/>
                <a:gd name="T102" fmla="*/ 2147483647 w 180"/>
                <a:gd name="T103" fmla="*/ 2147483647 h 54"/>
                <a:gd name="T104" fmla="*/ 2147483647 w 180"/>
                <a:gd name="T105" fmla="*/ 2147483647 h 54"/>
                <a:gd name="T106" fmla="*/ 2147483647 w 180"/>
                <a:gd name="T107" fmla="*/ 2147483647 h 54"/>
                <a:gd name="T108" fmla="*/ 2147483647 w 180"/>
                <a:gd name="T109" fmla="*/ 2147483647 h 54"/>
                <a:gd name="T110" fmla="*/ 2147483647 w 180"/>
                <a:gd name="T111" fmla="*/ 2147483647 h 54"/>
                <a:gd name="T112" fmla="*/ 0 w 180"/>
                <a:gd name="T113" fmla="*/ 2147483647 h 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0"/>
                <a:gd name="T172" fmla="*/ 0 h 54"/>
                <a:gd name="T173" fmla="*/ 180 w 180"/>
                <a:gd name="T174" fmla="*/ 54 h 5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0" h="54">
                  <a:moveTo>
                    <a:pt x="1" y="8"/>
                  </a:moveTo>
                  <a:lnTo>
                    <a:pt x="5" y="26"/>
                  </a:lnTo>
                  <a:lnTo>
                    <a:pt x="3" y="26"/>
                  </a:lnTo>
                  <a:lnTo>
                    <a:pt x="0" y="9"/>
                  </a:lnTo>
                  <a:lnTo>
                    <a:pt x="1" y="8"/>
                  </a:lnTo>
                  <a:close/>
                  <a:moveTo>
                    <a:pt x="4" y="26"/>
                  </a:moveTo>
                  <a:lnTo>
                    <a:pt x="4" y="27"/>
                  </a:lnTo>
                  <a:lnTo>
                    <a:pt x="3" y="26"/>
                  </a:lnTo>
                  <a:lnTo>
                    <a:pt x="4" y="26"/>
                  </a:lnTo>
                  <a:close/>
                  <a:moveTo>
                    <a:pt x="4" y="25"/>
                  </a:moveTo>
                  <a:lnTo>
                    <a:pt x="19" y="21"/>
                  </a:lnTo>
                  <a:lnTo>
                    <a:pt x="20" y="22"/>
                  </a:lnTo>
                  <a:lnTo>
                    <a:pt x="4" y="26"/>
                  </a:lnTo>
                  <a:lnTo>
                    <a:pt x="4" y="25"/>
                  </a:lnTo>
                  <a:close/>
                  <a:moveTo>
                    <a:pt x="20" y="22"/>
                  </a:moveTo>
                  <a:lnTo>
                    <a:pt x="20" y="22"/>
                  </a:lnTo>
                  <a:lnTo>
                    <a:pt x="19" y="21"/>
                  </a:lnTo>
                  <a:lnTo>
                    <a:pt x="20" y="22"/>
                  </a:lnTo>
                  <a:close/>
                  <a:moveTo>
                    <a:pt x="19" y="21"/>
                  </a:moveTo>
                  <a:cubicBezTo>
                    <a:pt x="19" y="21"/>
                    <a:pt x="51" y="7"/>
                    <a:pt x="55" y="7"/>
                  </a:cubicBezTo>
                  <a:lnTo>
                    <a:pt x="55" y="8"/>
                  </a:lnTo>
                  <a:cubicBezTo>
                    <a:pt x="52" y="9"/>
                    <a:pt x="20" y="22"/>
                    <a:pt x="20" y="22"/>
                  </a:cubicBezTo>
                  <a:lnTo>
                    <a:pt x="19" y="21"/>
                  </a:lnTo>
                  <a:close/>
                  <a:moveTo>
                    <a:pt x="55" y="7"/>
                  </a:moveTo>
                  <a:cubicBezTo>
                    <a:pt x="57" y="6"/>
                    <a:pt x="61" y="6"/>
                    <a:pt x="65" y="7"/>
                  </a:cubicBezTo>
                  <a:lnTo>
                    <a:pt x="65" y="8"/>
                  </a:lnTo>
                  <a:cubicBezTo>
                    <a:pt x="61" y="8"/>
                    <a:pt x="57" y="8"/>
                    <a:pt x="55" y="8"/>
                  </a:cubicBezTo>
                  <a:lnTo>
                    <a:pt x="55" y="7"/>
                  </a:lnTo>
                  <a:close/>
                  <a:moveTo>
                    <a:pt x="65" y="7"/>
                  </a:moveTo>
                  <a:cubicBezTo>
                    <a:pt x="71" y="7"/>
                    <a:pt x="77" y="7"/>
                    <a:pt x="77" y="6"/>
                  </a:cubicBezTo>
                  <a:lnTo>
                    <a:pt x="78" y="7"/>
                  </a:lnTo>
                  <a:cubicBezTo>
                    <a:pt x="78" y="8"/>
                    <a:pt x="71" y="8"/>
                    <a:pt x="65" y="8"/>
                  </a:cubicBezTo>
                  <a:lnTo>
                    <a:pt x="65" y="7"/>
                  </a:lnTo>
                  <a:close/>
                  <a:moveTo>
                    <a:pt x="77" y="6"/>
                  </a:moveTo>
                  <a:cubicBezTo>
                    <a:pt x="78" y="6"/>
                    <a:pt x="78" y="7"/>
                    <a:pt x="77" y="7"/>
                  </a:cubicBezTo>
                  <a:lnTo>
                    <a:pt x="78" y="6"/>
                  </a:lnTo>
                  <a:cubicBezTo>
                    <a:pt x="79" y="6"/>
                    <a:pt x="79" y="7"/>
                    <a:pt x="78" y="7"/>
                  </a:cubicBezTo>
                  <a:lnTo>
                    <a:pt x="77" y="6"/>
                  </a:lnTo>
                  <a:close/>
                  <a:moveTo>
                    <a:pt x="77" y="7"/>
                  </a:moveTo>
                  <a:cubicBezTo>
                    <a:pt x="77" y="6"/>
                    <a:pt x="77" y="6"/>
                    <a:pt x="77" y="5"/>
                  </a:cubicBezTo>
                  <a:lnTo>
                    <a:pt x="78" y="6"/>
                  </a:lnTo>
                  <a:cubicBezTo>
                    <a:pt x="78" y="7"/>
                    <a:pt x="78" y="6"/>
                    <a:pt x="78" y="6"/>
                  </a:cubicBezTo>
                  <a:lnTo>
                    <a:pt x="77" y="7"/>
                  </a:lnTo>
                  <a:close/>
                  <a:moveTo>
                    <a:pt x="77" y="5"/>
                  </a:moveTo>
                  <a:cubicBezTo>
                    <a:pt x="77" y="5"/>
                    <a:pt x="79" y="6"/>
                    <a:pt x="82" y="7"/>
                  </a:cubicBezTo>
                  <a:lnTo>
                    <a:pt x="81" y="9"/>
                  </a:lnTo>
                  <a:cubicBezTo>
                    <a:pt x="79" y="7"/>
                    <a:pt x="78" y="6"/>
                    <a:pt x="78" y="6"/>
                  </a:cubicBezTo>
                  <a:lnTo>
                    <a:pt x="77" y="5"/>
                  </a:lnTo>
                  <a:close/>
                  <a:moveTo>
                    <a:pt x="82" y="7"/>
                  </a:moveTo>
                  <a:cubicBezTo>
                    <a:pt x="84" y="9"/>
                    <a:pt x="86" y="10"/>
                    <a:pt x="88" y="11"/>
                  </a:cubicBezTo>
                  <a:lnTo>
                    <a:pt x="88" y="12"/>
                  </a:lnTo>
                  <a:cubicBezTo>
                    <a:pt x="85" y="11"/>
                    <a:pt x="83" y="10"/>
                    <a:pt x="81" y="9"/>
                  </a:cubicBezTo>
                  <a:lnTo>
                    <a:pt x="82" y="7"/>
                  </a:lnTo>
                  <a:close/>
                  <a:moveTo>
                    <a:pt x="88" y="11"/>
                  </a:moveTo>
                  <a:cubicBezTo>
                    <a:pt x="90" y="12"/>
                    <a:pt x="94" y="12"/>
                    <a:pt x="99" y="12"/>
                  </a:cubicBezTo>
                  <a:lnTo>
                    <a:pt x="99" y="14"/>
                  </a:lnTo>
                  <a:cubicBezTo>
                    <a:pt x="94" y="14"/>
                    <a:pt x="90" y="14"/>
                    <a:pt x="88" y="12"/>
                  </a:cubicBezTo>
                  <a:lnTo>
                    <a:pt x="88" y="11"/>
                  </a:lnTo>
                  <a:close/>
                  <a:moveTo>
                    <a:pt x="99" y="12"/>
                  </a:moveTo>
                  <a:cubicBezTo>
                    <a:pt x="106" y="12"/>
                    <a:pt x="113" y="10"/>
                    <a:pt x="114" y="10"/>
                  </a:cubicBezTo>
                  <a:lnTo>
                    <a:pt x="115" y="11"/>
                  </a:lnTo>
                  <a:cubicBezTo>
                    <a:pt x="114" y="11"/>
                    <a:pt x="106" y="13"/>
                    <a:pt x="99" y="14"/>
                  </a:cubicBezTo>
                  <a:lnTo>
                    <a:pt x="99" y="12"/>
                  </a:lnTo>
                  <a:close/>
                  <a:moveTo>
                    <a:pt x="114" y="10"/>
                  </a:moveTo>
                  <a:lnTo>
                    <a:pt x="114" y="10"/>
                  </a:lnTo>
                  <a:close/>
                  <a:moveTo>
                    <a:pt x="114" y="10"/>
                  </a:moveTo>
                  <a:cubicBezTo>
                    <a:pt x="115" y="9"/>
                    <a:pt x="118" y="8"/>
                    <a:pt x="121" y="8"/>
                  </a:cubicBezTo>
                  <a:lnTo>
                    <a:pt x="121" y="9"/>
                  </a:lnTo>
                  <a:cubicBezTo>
                    <a:pt x="118" y="10"/>
                    <a:pt x="116" y="10"/>
                    <a:pt x="115" y="11"/>
                  </a:cubicBezTo>
                  <a:lnTo>
                    <a:pt x="114" y="10"/>
                  </a:lnTo>
                  <a:close/>
                  <a:moveTo>
                    <a:pt x="121" y="8"/>
                  </a:moveTo>
                  <a:cubicBezTo>
                    <a:pt x="124" y="8"/>
                    <a:pt x="127" y="8"/>
                    <a:pt x="129" y="8"/>
                  </a:cubicBezTo>
                  <a:lnTo>
                    <a:pt x="128" y="9"/>
                  </a:lnTo>
                  <a:cubicBezTo>
                    <a:pt x="127" y="9"/>
                    <a:pt x="124" y="9"/>
                    <a:pt x="121" y="9"/>
                  </a:cubicBezTo>
                  <a:lnTo>
                    <a:pt x="121" y="8"/>
                  </a:lnTo>
                  <a:close/>
                  <a:moveTo>
                    <a:pt x="129" y="9"/>
                  </a:moveTo>
                  <a:lnTo>
                    <a:pt x="129" y="9"/>
                  </a:lnTo>
                  <a:lnTo>
                    <a:pt x="128" y="9"/>
                  </a:lnTo>
                  <a:lnTo>
                    <a:pt x="129" y="9"/>
                  </a:lnTo>
                  <a:close/>
                  <a:moveTo>
                    <a:pt x="128" y="8"/>
                  </a:moveTo>
                  <a:lnTo>
                    <a:pt x="139" y="7"/>
                  </a:lnTo>
                  <a:lnTo>
                    <a:pt x="139" y="8"/>
                  </a:lnTo>
                  <a:lnTo>
                    <a:pt x="129" y="9"/>
                  </a:lnTo>
                  <a:lnTo>
                    <a:pt x="128" y="8"/>
                  </a:lnTo>
                  <a:close/>
                  <a:moveTo>
                    <a:pt x="139" y="7"/>
                  </a:moveTo>
                  <a:lnTo>
                    <a:pt x="139" y="7"/>
                  </a:lnTo>
                  <a:close/>
                  <a:moveTo>
                    <a:pt x="139" y="7"/>
                  </a:moveTo>
                  <a:lnTo>
                    <a:pt x="144" y="9"/>
                  </a:lnTo>
                  <a:lnTo>
                    <a:pt x="144" y="10"/>
                  </a:lnTo>
                  <a:lnTo>
                    <a:pt x="138" y="8"/>
                  </a:lnTo>
                  <a:lnTo>
                    <a:pt x="139" y="7"/>
                  </a:lnTo>
                  <a:close/>
                  <a:moveTo>
                    <a:pt x="144" y="10"/>
                  </a:moveTo>
                  <a:lnTo>
                    <a:pt x="144" y="10"/>
                  </a:lnTo>
                  <a:close/>
                  <a:moveTo>
                    <a:pt x="144" y="9"/>
                  </a:moveTo>
                  <a:lnTo>
                    <a:pt x="150" y="9"/>
                  </a:lnTo>
                  <a:lnTo>
                    <a:pt x="150" y="11"/>
                  </a:lnTo>
                  <a:lnTo>
                    <a:pt x="144" y="10"/>
                  </a:lnTo>
                  <a:lnTo>
                    <a:pt x="144" y="9"/>
                  </a:lnTo>
                  <a:close/>
                  <a:moveTo>
                    <a:pt x="150" y="11"/>
                  </a:moveTo>
                  <a:lnTo>
                    <a:pt x="150" y="11"/>
                  </a:lnTo>
                  <a:lnTo>
                    <a:pt x="150" y="10"/>
                  </a:lnTo>
                  <a:lnTo>
                    <a:pt x="150" y="11"/>
                  </a:lnTo>
                  <a:close/>
                  <a:moveTo>
                    <a:pt x="150" y="9"/>
                  </a:moveTo>
                  <a:lnTo>
                    <a:pt x="157" y="7"/>
                  </a:lnTo>
                  <a:lnTo>
                    <a:pt x="157" y="8"/>
                  </a:lnTo>
                  <a:lnTo>
                    <a:pt x="150" y="11"/>
                  </a:lnTo>
                  <a:lnTo>
                    <a:pt x="150" y="9"/>
                  </a:lnTo>
                  <a:close/>
                  <a:moveTo>
                    <a:pt x="157" y="7"/>
                  </a:moveTo>
                  <a:lnTo>
                    <a:pt x="157" y="7"/>
                  </a:lnTo>
                  <a:lnTo>
                    <a:pt x="157" y="8"/>
                  </a:lnTo>
                  <a:lnTo>
                    <a:pt x="157" y="7"/>
                  </a:lnTo>
                  <a:close/>
                  <a:moveTo>
                    <a:pt x="157" y="7"/>
                  </a:moveTo>
                  <a:lnTo>
                    <a:pt x="165" y="6"/>
                  </a:lnTo>
                  <a:lnTo>
                    <a:pt x="165" y="7"/>
                  </a:lnTo>
                  <a:lnTo>
                    <a:pt x="157" y="8"/>
                  </a:lnTo>
                  <a:lnTo>
                    <a:pt x="157" y="7"/>
                  </a:lnTo>
                  <a:close/>
                  <a:moveTo>
                    <a:pt x="165" y="6"/>
                  </a:moveTo>
                  <a:lnTo>
                    <a:pt x="165" y="6"/>
                  </a:lnTo>
                  <a:lnTo>
                    <a:pt x="166" y="6"/>
                  </a:lnTo>
                  <a:lnTo>
                    <a:pt x="165" y="6"/>
                  </a:lnTo>
                  <a:close/>
                  <a:moveTo>
                    <a:pt x="166" y="6"/>
                  </a:moveTo>
                  <a:lnTo>
                    <a:pt x="170" y="10"/>
                  </a:lnTo>
                  <a:lnTo>
                    <a:pt x="169" y="11"/>
                  </a:lnTo>
                  <a:lnTo>
                    <a:pt x="165" y="7"/>
                  </a:lnTo>
                  <a:lnTo>
                    <a:pt x="166" y="6"/>
                  </a:lnTo>
                  <a:close/>
                  <a:moveTo>
                    <a:pt x="170" y="10"/>
                  </a:moveTo>
                  <a:lnTo>
                    <a:pt x="171" y="10"/>
                  </a:lnTo>
                  <a:lnTo>
                    <a:pt x="171" y="11"/>
                  </a:lnTo>
                  <a:lnTo>
                    <a:pt x="170" y="11"/>
                  </a:lnTo>
                  <a:lnTo>
                    <a:pt x="170" y="10"/>
                  </a:lnTo>
                  <a:close/>
                  <a:moveTo>
                    <a:pt x="171" y="11"/>
                  </a:moveTo>
                  <a:lnTo>
                    <a:pt x="170" y="22"/>
                  </a:lnTo>
                  <a:lnTo>
                    <a:pt x="169" y="22"/>
                  </a:lnTo>
                  <a:lnTo>
                    <a:pt x="169" y="11"/>
                  </a:lnTo>
                  <a:lnTo>
                    <a:pt x="171" y="11"/>
                  </a:lnTo>
                  <a:close/>
                  <a:moveTo>
                    <a:pt x="170" y="22"/>
                  </a:moveTo>
                  <a:lnTo>
                    <a:pt x="170" y="22"/>
                  </a:lnTo>
                  <a:close/>
                  <a:moveTo>
                    <a:pt x="170" y="22"/>
                  </a:moveTo>
                  <a:lnTo>
                    <a:pt x="169" y="33"/>
                  </a:lnTo>
                  <a:lnTo>
                    <a:pt x="167" y="33"/>
                  </a:lnTo>
                  <a:lnTo>
                    <a:pt x="169" y="22"/>
                  </a:lnTo>
                  <a:lnTo>
                    <a:pt x="170" y="22"/>
                  </a:lnTo>
                  <a:close/>
                  <a:moveTo>
                    <a:pt x="169" y="33"/>
                  </a:moveTo>
                  <a:lnTo>
                    <a:pt x="169" y="33"/>
                  </a:lnTo>
                  <a:lnTo>
                    <a:pt x="168" y="33"/>
                  </a:lnTo>
                  <a:lnTo>
                    <a:pt x="169" y="33"/>
                  </a:lnTo>
                  <a:close/>
                  <a:moveTo>
                    <a:pt x="169" y="33"/>
                  </a:moveTo>
                  <a:lnTo>
                    <a:pt x="161" y="45"/>
                  </a:lnTo>
                  <a:lnTo>
                    <a:pt x="160" y="44"/>
                  </a:lnTo>
                  <a:lnTo>
                    <a:pt x="168" y="32"/>
                  </a:lnTo>
                  <a:lnTo>
                    <a:pt x="169" y="33"/>
                  </a:lnTo>
                  <a:close/>
                  <a:moveTo>
                    <a:pt x="159" y="44"/>
                  </a:moveTo>
                  <a:lnTo>
                    <a:pt x="159" y="44"/>
                  </a:lnTo>
                  <a:lnTo>
                    <a:pt x="160" y="44"/>
                  </a:lnTo>
                  <a:lnTo>
                    <a:pt x="159" y="44"/>
                  </a:lnTo>
                  <a:close/>
                  <a:moveTo>
                    <a:pt x="161" y="44"/>
                  </a:moveTo>
                  <a:lnTo>
                    <a:pt x="160" y="50"/>
                  </a:lnTo>
                  <a:lnTo>
                    <a:pt x="159" y="49"/>
                  </a:lnTo>
                  <a:lnTo>
                    <a:pt x="159" y="44"/>
                  </a:lnTo>
                  <a:lnTo>
                    <a:pt x="161" y="44"/>
                  </a:lnTo>
                  <a:close/>
                  <a:moveTo>
                    <a:pt x="159" y="50"/>
                  </a:moveTo>
                  <a:lnTo>
                    <a:pt x="159" y="50"/>
                  </a:lnTo>
                  <a:lnTo>
                    <a:pt x="159" y="49"/>
                  </a:lnTo>
                  <a:lnTo>
                    <a:pt x="159" y="50"/>
                  </a:lnTo>
                  <a:close/>
                  <a:moveTo>
                    <a:pt x="160" y="49"/>
                  </a:moveTo>
                  <a:lnTo>
                    <a:pt x="161" y="53"/>
                  </a:lnTo>
                  <a:lnTo>
                    <a:pt x="160" y="53"/>
                  </a:lnTo>
                  <a:lnTo>
                    <a:pt x="159" y="50"/>
                  </a:lnTo>
                  <a:lnTo>
                    <a:pt x="160" y="49"/>
                  </a:lnTo>
                  <a:close/>
                  <a:moveTo>
                    <a:pt x="160" y="53"/>
                  </a:moveTo>
                  <a:lnTo>
                    <a:pt x="160" y="54"/>
                  </a:lnTo>
                  <a:lnTo>
                    <a:pt x="160" y="53"/>
                  </a:lnTo>
                  <a:close/>
                  <a:moveTo>
                    <a:pt x="160" y="52"/>
                  </a:moveTo>
                  <a:lnTo>
                    <a:pt x="164" y="51"/>
                  </a:lnTo>
                  <a:lnTo>
                    <a:pt x="164" y="52"/>
                  </a:lnTo>
                  <a:lnTo>
                    <a:pt x="160" y="53"/>
                  </a:lnTo>
                  <a:lnTo>
                    <a:pt x="160" y="52"/>
                  </a:lnTo>
                  <a:close/>
                  <a:moveTo>
                    <a:pt x="165" y="52"/>
                  </a:moveTo>
                  <a:lnTo>
                    <a:pt x="164" y="52"/>
                  </a:lnTo>
                  <a:lnTo>
                    <a:pt x="165" y="52"/>
                  </a:lnTo>
                  <a:close/>
                  <a:moveTo>
                    <a:pt x="164" y="51"/>
                  </a:moveTo>
                  <a:lnTo>
                    <a:pt x="167" y="47"/>
                  </a:lnTo>
                  <a:lnTo>
                    <a:pt x="168" y="48"/>
                  </a:lnTo>
                  <a:lnTo>
                    <a:pt x="165" y="52"/>
                  </a:lnTo>
                  <a:lnTo>
                    <a:pt x="164" y="51"/>
                  </a:lnTo>
                  <a:close/>
                  <a:moveTo>
                    <a:pt x="168" y="48"/>
                  </a:moveTo>
                  <a:lnTo>
                    <a:pt x="168" y="48"/>
                  </a:lnTo>
                  <a:lnTo>
                    <a:pt x="168" y="47"/>
                  </a:lnTo>
                  <a:lnTo>
                    <a:pt x="168" y="48"/>
                  </a:lnTo>
                  <a:close/>
                  <a:moveTo>
                    <a:pt x="167" y="47"/>
                  </a:moveTo>
                  <a:lnTo>
                    <a:pt x="171" y="40"/>
                  </a:lnTo>
                  <a:lnTo>
                    <a:pt x="172" y="41"/>
                  </a:lnTo>
                  <a:lnTo>
                    <a:pt x="168" y="48"/>
                  </a:lnTo>
                  <a:lnTo>
                    <a:pt x="167" y="47"/>
                  </a:lnTo>
                  <a:close/>
                  <a:moveTo>
                    <a:pt x="172" y="41"/>
                  </a:moveTo>
                  <a:lnTo>
                    <a:pt x="172" y="41"/>
                  </a:lnTo>
                  <a:close/>
                  <a:moveTo>
                    <a:pt x="171" y="40"/>
                  </a:moveTo>
                  <a:lnTo>
                    <a:pt x="175" y="33"/>
                  </a:lnTo>
                  <a:lnTo>
                    <a:pt x="177" y="34"/>
                  </a:lnTo>
                  <a:lnTo>
                    <a:pt x="172" y="41"/>
                  </a:lnTo>
                  <a:lnTo>
                    <a:pt x="171" y="40"/>
                  </a:lnTo>
                  <a:close/>
                  <a:moveTo>
                    <a:pt x="177" y="33"/>
                  </a:moveTo>
                  <a:lnTo>
                    <a:pt x="177" y="34"/>
                  </a:lnTo>
                  <a:lnTo>
                    <a:pt x="176" y="33"/>
                  </a:lnTo>
                  <a:lnTo>
                    <a:pt x="177" y="33"/>
                  </a:lnTo>
                  <a:close/>
                  <a:moveTo>
                    <a:pt x="175" y="33"/>
                  </a:moveTo>
                  <a:lnTo>
                    <a:pt x="175" y="22"/>
                  </a:lnTo>
                  <a:lnTo>
                    <a:pt x="176" y="22"/>
                  </a:lnTo>
                  <a:lnTo>
                    <a:pt x="177" y="33"/>
                  </a:lnTo>
                  <a:lnTo>
                    <a:pt x="175" y="33"/>
                  </a:lnTo>
                  <a:close/>
                  <a:moveTo>
                    <a:pt x="175" y="22"/>
                  </a:moveTo>
                  <a:lnTo>
                    <a:pt x="175" y="22"/>
                  </a:lnTo>
                  <a:lnTo>
                    <a:pt x="176" y="22"/>
                  </a:lnTo>
                  <a:lnTo>
                    <a:pt x="175" y="22"/>
                  </a:lnTo>
                  <a:close/>
                  <a:moveTo>
                    <a:pt x="175" y="22"/>
                  </a:moveTo>
                  <a:cubicBezTo>
                    <a:pt x="175" y="22"/>
                    <a:pt x="178" y="19"/>
                    <a:pt x="178" y="18"/>
                  </a:cubicBezTo>
                  <a:lnTo>
                    <a:pt x="179" y="17"/>
                  </a:lnTo>
                  <a:cubicBezTo>
                    <a:pt x="180" y="19"/>
                    <a:pt x="176" y="23"/>
                    <a:pt x="176" y="23"/>
                  </a:cubicBezTo>
                  <a:lnTo>
                    <a:pt x="175" y="22"/>
                  </a:lnTo>
                  <a:close/>
                  <a:moveTo>
                    <a:pt x="178" y="18"/>
                  </a:moveTo>
                  <a:cubicBezTo>
                    <a:pt x="177" y="18"/>
                    <a:pt x="177" y="17"/>
                    <a:pt x="177" y="16"/>
                  </a:cubicBezTo>
                  <a:lnTo>
                    <a:pt x="178" y="16"/>
                  </a:lnTo>
                  <a:cubicBezTo>
                    <a:pt x="178" y="17"/>
                    <a:pt x="179" y="17"/>
                    <a:pt x="179" y="17"/>
                  </a:cubicBezTo>
                  <a:lnTo>
                    <a:pt x="178" y="18"/>
                  </a:lnTo>
                  <a:close/>
                  <a:moveTo>
                    <a:pt x="177" y="16"/>
                  </a:moveTo>
                  <a:cubicBezTo>
                    <a:pt x="177" y="12"/>
                    <a:pt x="176" y="4"/>
                    <a:pt x="164" y="3"/>
                  </a:cubicBezTo>
                  <a:lnTo>
                    <a:pt x="164" y="2"/>
                  </a:lnTo>
                  <a:cubicBezTo>
                    <a:pt x="177" y="3"/>
                    <a:pt x="178" y="12"/>
                    <a:pt x="178" y="16"/>
                  </a:cubicBezTo>
                  <a:lnTo>
                    <a:pt x="177" y="16"/>
                  </a:lnTo>
                  <a:close/>
                  <a:moveTo>
                    <a:pt x="164" y="3"/>
                  </a:moveTo>
                  <a:cubicBezTo>
                    <a:pt x="159" y="3"/>
                    <a:pt x="153" y="3"/>
                    <a:pt x="146" y="3"/>
                  </a:cubicBezTo>
                  <a:lnTo>
                    <a:pt x="146" y="2"/>
                  </a:lnTo>
                  <a:cubicBezTo>
                    <a:pt x="153" y="2"/>
                    <a:pt x="159" y="2"/>
                    <a:pt x="164" y="2"/>
                  </a:cubicBezTo>
                  <a:lnTo>
                    <a:pt x="164" y="3"/>
                  </a:lnTo>
                  <a:close/>
                  <a:moveTo>
                    <a:pt x="146" y="3"/>
                  </a:moveTo>
                  <a:cubicBezTo>
                    <a:pt x="134" y="3"/>
                    <a:pt x="121" y="3"/>
                    <a:pt x="117" y="2"/>
                  </a:cubicBezTo>
                  <a:lnTo>
                    <a:pt x="117" y="1"/>
                  </a:lnTo>
                  <a:cubicBezTo>
                    <a:pt x="121" y="2"/>
                    <a:pt x="134" y="2"/>
                    <a:pt x="146" y="2"/>
                  </a:cubicBezTo>
                  <a:lnTo>
                    <a:pt x="146" y="3"/>
                  </a:lnTo>
                  <a:close/>
                  <a:moveTo>
                    <a:pt x="117" y="2"/>
                  </a:moveTo>
                  <a:lnTo>
                    <a:pt x="117" y="2"/>
                  </a:lnTo>
                  <a:close/>
                  <a:moveTo>
                    <a:pt x="117" y="2"/>
                  </a:moveTo>
                  <a:cubicBezTo>
                    <a:pt x="115" y="2"/>
                    <a:pt x="109" y="2"/>
                    <a:pt x="103" y="2"/>
                  </a:cubicBezTo>
                  <a:lnTo>
                    <a:pt x="102" y="1"/>
                  </a:lnTo>
                  <a:cubicBezTo>
                    <a:pt x="109" y="0"/>
                    <a:pt x="115" y="0"/>
                    <a:pt x="117" y="1"/>
                  </a:cubicBezTo>
                  <a:lnTo>
                    <a:pt x="117" y="2"/>
                  </a:lnTo>
                  <a:close/>
                  <a:moveTo>
                    <a:pt x="103" y="2"/>
                  </a:moveTo>
                  <a:cubicBezTo>
                    <a:pt x="97" y="2"/>
                    <a:pt x="91" y="3"/>
                    <a:pt x="87" y="2"/>
                  </a:cubicBezTo>
                  <a:lnTo>
                    <a:pt x="87" y="1"/>
                  </a:lnTo>
                  <a:cubicBezTo>
                    <a:pt x="91" y="1"/>
                    <a:pt x="97" y="1"/>
                    <a:pt x="102" y="1"/>
                  </a:cubicBezTo>
                  <a:lnTo>
                    <a:pt x="103" y="2"/>
                  </a:lnTo>
                  <a:close/>
                  <a:moveTo>
                    <a:pt x="87" y="2"/>
                  </a:moveTo>
                  <a:cubicBezTo>
                    <a:pt x="75" y="1"/>
                    <a:pt x="59" y="2"/>
                    <a:pt x="44" y="3"/>
                  </a:cubicBezTo>
                  <a:lnTo>
                    <a:pt x="44" y="2"/>
                  </a:lnTo>
                  <a:cubicBezTo>
                    <a:pt x="59" y="1"/>
                    <a:pt x="75" y="0"/>
                    <a:pt x="87" y="1"/>
                  </a:cubicBezTo>
                  <a:lnTo>
                    <a:pt x="87" y="2"/>
                  </a:lnTo>
                  <a:close/>
                  <a:moveTo>
                    <a:pt x="44" y="3"/>
                  </a:moveTo>
                  <a:cubicBezTo>
                    <a:pt x="22" y="5"/>
                    <a:pt x="2" y="8"/>
                    <a:pt x="1" y="9"/>
                  </a:cubicBezTo>
                  <a:lnTo>
                    <a:pt x="0" y="9"/>
                  </a:lnTo>
                  <a:cubicBezTo>
                    <a:pt x="0" y="7"/>
                    <a:pt x="21" y="4"/>
                    <a:pt x="44" y="2"/>
                  </a:cubicBezTo>
                  <a:lnTo>
                    <a:pt x="44" y="3"/>
                  </a:lnTo>
                  <a:close/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36" name="Freeform 351"/>
            <p:cNvSpPr>
              <a:spLocks/>
            </p:cNvSpPr>
            <p:nvPr/>
          </p:nvSpPr>
          <p:spPr bwMode="auto">
            <a:xfrm>
              <a:off x="4804" y="2878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37" name="Freeform 352"/>
            <p:cNvSpPr>
              <a:spLocks/>
            </p:cNvSpPr>
            <p:nvPr/>
          </p:nvSpPr>
          <p:spPr bwMode="auto">
            <a:xfrm>
              <a:off x="4930" y="2811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38" name="Freeform 353"/>
            <p:cNvSpPr>
              <a:spLocks/>
            </p:cNvSpPr>
            <p:nvPr/>
          </p:nvSpPr>
          <p:spPr bwMode="auto">
            <a:xfrm>
              <a:off x="4913" y="2979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39" name="Rectangle 354"/>
            <p:cNvSpPr>
              <a:spLocks noChangeArrowheads="1"/>
            </p:cNvSpPr>
            <p:nvPr/>
          </p:nvSpPr>
          <p:spPr bwMode="auto">
            <a:xfrm>
              <a:off x="3508" y="2494"/>
              <a:ext cx="41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France</a:t>
              </a:r>
              <a:endParaRPr lang="it-IT">
                <a:latin typeface="Calibri" charset="0"/>
              </a:endParaRPr>
            </a:p>
          </p:txBody>
        </p:sp>
        <p:sp>
          <p:nvSpPr>
            <p:cNvPr id="74940" name="Rectangle 355"/>
            <p:cNvSpPr>
              <a:spLocks noChangeArrowheads="1"/>
            </p:cNvSpPr>
            <p:nvPr/>
          </p:nvSpPr>
          <p:spPr bwMode="auto">
            <a:xfrm>
              <a:off x="4256" y="2476"/>
              <a:ext cx="50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Sardinia</a:t>
              </a:r>
              <a:endParaRPr lang="it-IT">
                <a:latin typeface="Calibri" charset="0"/>
              </a:endParaRPr>
            </a:p>
          </p:txBody>
        </p:sp>
        <p:sp>
          <p:nvSpPr>
            <p:cNvPr id="74941" name="Rectangle 356"/>
            <p:cNvSpPr>
              <a:spLocks noChangeArrowheads="1"/>
            </p:cNvSpPr>
            <p:nvPr/>
          </p:nvSpPr>
          <p:spPr bwMode="auto">
            <a:xfrm>
              <a:off x="3485" y="2186"/>
              <a:ext cx="11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242729"/>
                  </a:solidFill>
                  <a:latin typeface="Times New Roman" charset="0"/>
                </a:rPr>
                <a:t>Ligurian-Provençal</a:t>
              </a:r>
              <a:endParaRPr lang="it-IT">
                <a:latin typeface="Calibri" charset="0"/>
              </a:endParaRPr>
            </a:p>
          </p:txBody>
        </p:sp>
        <p:sp>
          <p:nvSpPr>
            <p:cNvPr id="74942" name="Rectangle 357"/>
            <p:cNvSpPr>
              <a:spLocks noChangeArrowheads="1"/>
            </p:cNvSpPr>
            <p:nvPr/>
          </p:nvSpPr>
          <p:spPr bwMode="auto">
            <a:xfrm>
              <a:off x="3847" y="2330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242729"/>
                  </a:solidFill>
                  <a:latin typeface="Times New Roman" charset="0"/>
                </a:rPr>
                <a:t>Basin</a:t>
              </a:r>
              <a:endParaRPr lang="it-IT">
                <a:latin typeface="Calibri" charset="0"/>
              </a:endParaRPr>
            </a:p>
          </p:txBody>
        </p:sp>
        <p:sp>
          <p:nvSpPr>
            <p:cNvPr id="74943" name="Rectangle 358"/>
            <p:cNvSpPr>
              <a:spLocks noChangeArrowheads="1"/>
            </p:cNvSpPr>
            <p:nvPr/>
          </p:nvSpPr>
          <p:spPr bwMode="auto">
            <a:xfrm>
              <a:off x="4442" y="2343"/>
              <a:ext cx="67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Tyrrhenian</a:t>
              </a:r>
              <a:endParaRPr lang="it-IT">
                <a:latin typeface="Calibri" charset="0"/>
              </a:endParaRPr>
            </a:p>
          </p:txBody>
        </p:sp>
        <p:sp>
          <p:nvSpPr>
            <p:cNvPr id="74944" name="Rectangle 359"/>
            <p:cNvSpPr>
              <a:spLocks noChangeArrowheads="1"/>
            </p:cNvSpPr>
            <p:nvPr/>
          </p:nvSpPr>
          <p:spPr bwMode="auto">
            <a:xfrm>
              <a:off x="4936" y="2459"/>
              <a:ext cx="51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Calabria</a:t>
              </a:r>
              <a:endParaRPr lang="it-IT">
                <a:latin typeface="Calibri" charset="0"/>
              </a:endParaRPr>
            </a:p>
          </p:txBody>
        </p:sp>
        <p:sp>
          <p:nvSpPr>
            <p:cNvPr id="74945" name="Line 360"/>
            <p:cNvSpPr>
              <a:spLocks noChangeShapeType="1"/>
            </p:cNvSpPr>
            <p:nvPr/>
          </p:nvSpPr>
          <p:spPr bwMode="auto">
            <a:xfrm>
              <a:off x="4015" y="2509"/>
              <a:ext cx="42" cy="14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946" name="Line 361"/>
            <p:cNvSpPr>
              <a:spLocks noChangeShapeType="1"/>
            </p:cNvSpPr>
            <p:nvPr/>
          </p:nvSpPr>
          <p:spPr bwMode="auto">
            <a:xfrm flipH="1">
              <a:off x="4762" y="2492"/>
              <a:ext cx="25" cy="14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755" name="AutoShape 554"/>
          <p:cNvSpPr>
            <a:spLocks noChangeArrowheads="1"/>
          </p:cNvSpPr>
          <p:nvPr/>
        </p:nvSpPr>
        <p:spPr bwMode="auto">
          <a:xfrm rot="-3245255">
            <a:off x="7200107" y="4731544"/>
            <a:ext cx="1389062" cy="438150"/>
          </a:xfrm>
          <a:prstGeom prst="leftArrow">
            <a:avLst>
              <a:gd name="adj1" fmla="val 50000"/>
              <a:gd name="adj2" fmla="val 79257"/>
            </a:avLst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>
              <a:latin typeface="Calibri" charset="0"/>
            </a:endParaRPr>
          </a:p>
        </p:txBody>
      </p:sp>
      <p:grpSp>
        <p:nvGrpSpPr>
          <p:cNvPr id="3" name="Gruppo 193"/>
          <p:cNvGrpSpPr>
            <a:grpSpLocks/>
          </p:cNvGrpSpPr>
          <p:nvPr/>
        </p:nvGrpSpPr>
        <p:grpSpPr bwMode="auto">
          <a:xfrm>
            <a:off x="47625" y="1195388"/>
            <a:ext cx="5387975" cy="4221162"/>
            <a:chOff x="0" y="1184032"/>
            <a:chExt cx="5388804" cy="4220308"/>
          </a:xfrm>
        </p:grpSpPr>
        <p:pic>
          <p:nvPicPr>
            <p:cNvPr id="7476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0" t="3751" r="15643" b="4520"/>
            <a:stretch>
              <a:fillRect/>
            </a:stretch>
          </p:blipFill>
          <p:spPr bwMode="auto">
            <a:xfrm>
              <a:off x="0" y="1184032"/>
              <a:ext cx="5388194" cy="42203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2" name="Rettangolo 191"/>
            <p:cNvSpPr/>
            <p:nvPr/>
          </p:nvSpPr>
          <p:spPr>
            <a:xfrm>
              <a:off x="0" y="2437903"/>
              <a:ext cx="339777" cy="387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93" name="Rettangolo 192"/>
            <p:cNvSpPr/>
            <p:nvPr/>
          </p:nvSpPr>
          <p:spPr>
            <a:xfrm>
              <a:off x="5306241" y="2052218"/>
              <a:ext cx="82563" cy="385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388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176338"/>
            <a:ext cx="26019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" name="Text Box 549"/>
          <p:cNvSpPr txBox="1">
            <a:spLocks noChangeArrowheads="1"/>
          </p:cNvSpPr>
          <p:nvPr/>
        </p:nvSpPr>
        <p:spPr bwMode="auto">
          <a:xfrm>
            <a:off x="1852613" y="3992563"/>
            <a:ext cx="27305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4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Bell et al. (2012) J. South Am. Earth Sci., in press</a:t>
            </a:r>
          </a:p>
        </p:txBody>
      </p:sp>
      <p:sp>
        <p:nvSpPr>
          <p:cNvPr id="197" name="Figura a mano libera 196"/>
          <p:cNvSpPr/>
          <p:nvPr/>
        </p:nvSpPr>
        <p:spPr>
          <a:xfrm>
            <a:off x="5651500" y="1665288"/>
            <a:ext cx="2157413" cy="1287462"/>
          </a:xfrm>
          <a:custGeom>
            <a:avLst/>
            <a:gdLst>
              <a:gd name="connsiteX0" fmla="*/ 37677 w 2194984"/>
              <a:gd name="connsiteY0" fmla="*/ 1266190 h 1288203"/>
              <a:gd name="connsiteX1" fmla="*/ 248497 w 2194984"/>
              <a:gd name="connsiteY1" fmla="*/ 1210310 h 1288203"/>
              <a:gd name="connsiteX2" fmla="*/ 456777 w 2194984"/>
              <a:gd name="connsiteY2" fmla="*/ 1131570 h 1288203"/>
              <a:gd name="connsiteX3" fmla="*/ 642197 w 2194984"/>
              <a:gd name="connsiteY3" fmla="*/ 1116330 h 1288203"/>
              <a:gd name="connsiteX4" fmla="*/ 898737 w 2194984"/>
              <a:gd name="connsiteY4" fmla="*/ 1123950 h 1288203"/>
              <a:gd name="connsiteX5" fmla="*/ 1068917 w 2194984"/>
              <a:gd name="connsiteY5" fmla="*/ 1106170 h 1288203"/>
              <a:gd name="connsiteX6" fmla="*/ 1312757 w 2194984"/>
              <a:gd name="connsiteY6" fmla="*/ 1014730 h 1288203"/>
              <a:gd name="connsiteX7" fmla="*/ 1513417 w 2194984"/>
              <a:gd name="connsiteY7" fmla="*/ 948690 h 1288203"/>
              <a:gd name="connsiteX8" fmla="*/ 1708997 w 2194984"/>
              <a:gd name="connsiteY8" fmla="*/ 918210 h 1288203"/>
              <a:gd name="connsiteX9" fmla="*/ 1889337 w 2194984"/>
              <a:gd name="connsiteY9" fmla="*/ 943610 h 1288203"/>
              <a:gd name="connsiteX10" fmla="*/ 2023957 w 2194984"/>
              <a:gd name="connsiteY10" fmla="*/ 974090 h 1288203"/>
              <a:gd name="connsiteX11" fmla="*/ 2107777 w 2194984"/>
              <a:gd name="connsiteY11" fmla="*/ 918210 h 1288203"/>
              <a:gd name="connsiteX12" fmla="*/ 2176357 w 2194984"/>
              <a:gd name="connsiteY12" fmla="*/ 791210 h 1288203"/>
              <a:gd name="connsiteX13" fmla="*/ 2183977 w 2194984"/>
              <a:gd name="connsiteY13" fmla="*/ 717550 h 1288203"/>
              <a:gd name="connsiteX14" fmla="*/ 2110317 w 2194984"/>
              <a:gd name="connsiteY14" fmla="*/ 687070 h 1288203"/>
              <a:gd name="connsiteX15" fmla="*/ 2026497 w 2194984"/>
              <a:gd name="connsiteY15" fmla="*/ 600710 h 1288203"/>
              <a:gd name="connsiteX16" fmla="*/ 1998557 w 2194984"/>
              <a:gd name="connsiteY16" fmla="*/ 534670 h 1288203"/>
              <a:gd name="connsiteX17" fmla="*/ 1889337 w 2194984"/>
              <a:gd name="connsiteY17" fmla="*/ 499110 h 1288203"/>
              <a:gd name="connsiteX18" fmla="*/ 1818217 w 2194984"/>
              <a:gd name="connsiteY18" fmla="*/ 422910 h 1288203"/>
              <a:gd name="connsiteX19" fmla="*/ 1719157 w 2194984"/>
              <a:gd name="connsiteY19" fmla="*/ 262890 h 1288203"/>
              <a:gd name="connsiteX20" fmla="*/ 1559137 w 2194984"/>
              <a:gd name="connsiteY20" fmla="*/ 143510 h 1288203"/>
              <a:gd name="connsiteX21" fmla="*/ 1383877 w 2194984"/>
              <a:gd name="connsiteY21" fmla="*/ 44450 h 1288203"/>
              <a:gd name="connsiteX22" fmla="*/ 1175597 w 2194984"/>
              <a:gd name="connsiteY22" fmla="*/ 6350 h 1288203"/>
              <a:gd name="connsiteX23" fmla="*/ 1038437 w 2194984"/>
              <a:gd name="connsiteY23" fmla="*/ 82550 h 1288203"/>
              <a:gd name="connsiteX24" fmla="*/ 926677 w 2194984"/>
              <a:gd name="connsiteY24" fmla="*/ 184150 h 1288203"/>
              <a:gd name="connsiteX25" fmla="*/ 842857 w 2194984"/>
              <a:gd name="connsiteY25" fmla="*/ 219710 h 1288203"/>
              <a:gd name="connsiteX26" fmla="*/ 710777 w 2194984"/>
              <a:gd name="connsiteY26" fmla="*/ 189230 h 1288203"/>
              <a:gd name="connsiteX27" fmla="*/ 621877 w 2194984"/>
              <a:gd name="connsiteY27" fmla="*/ 255270 h 1288203"/>
              <a:gd name="connsiteX28" fmla="*/ 573617 w 2194984"/>
              <a:gd name="connsiteY28" fmla="*/ 400050 h 1288203"/>
              <a:gd name="connsiteX29" fmla="*/ 438997 w 2194984"/>
              <a:gd name="connsiteY29" fmla="*/ 509270 h 1288203"/>
              <a:gd name="connsiteX30" fmla="*/ 291677 w 2194984"/>
              <a:gd name="connsiteY30" fmla="*/ 603250 h 1288203"/>
              <a:gd name="connsiteX31" fmla="*/ 167217 w 2194984"/>
              <a:gd name="connsiteY31" fmla="*/ 763270 h 1288203"/>
              <a:gd name="connsiteX32" fmla="*/ 134197 w 2194984"/>
              <a:gd name="connsiteY32" fmla="*/ 938530 h 1288203"/>
              <a:gd name="connsiteX33" fmla="*/ 73237 w 2194984"/>
              <a:gd name="connsiteY33" fmla="*/ 1032510 h 1288203"/>
              <a:gd name="connsiteX34" fmla="*/ 22437 w 2194984"/>
              <a:gd name="connsiteY34" fmla="*/ 1078230 h 1288203"/>
              <a:gd name="connsiteX35" fmla="*/ 37677 w 2194984"/>
              <a:gd name="connsiteY35" fmla="*/ 1266190 h 1288203"/>
              <a:gd name="connsiteX0" fmla="*/ 23283 w 2180590"/>
              <a:gd name="connsiteY0" fmla="*/ 1266190 h 1288203"/>
              <a:gd name="connsiteX1" fmla="*/ 234103 w 2180590"/>
              <a:gd name="connsiteY1" fmla="*/ 1210310 h 1288203"/>
              <a:gd name="connsiteX2" fmla="*/ 442383 w 2180590"/>
              <a:gd name="connsiteY2" fmla="*/ 1131570 h 1288203"/>
              <a:gd name="connsiteX3" fmla="*/ 627803 w 2180590"/>
              <a:gd name="connsiteY3" fmla="*/ 1116330 h 1288203"/>
              <a:gd name="connsiteX4" fmla="*/ 884343 w 2180590"/>
              <a:gd name="connsiteY4" fmla="*/ 1123950 h 1288203"/>
              <a:gd name="connsiteX5" fmla="*/ 1054523 w 2180590"/>
              <a:gd name="connsiteY5" fmla="*/ 1106170 h 1288203"/>
              <a:gd name="connsiteX6" fmla="*/ 1298363 w 2180590"/>
              <a:gd name="connsiteY6" fmla="*/ 1014730 h 1288203"/>
              <a:gd name="connsiteX7" fmla="*/ 1499023 w 2180590"/>
              <a:gd name="connsiteY7" fmla="*/ 948690 h 1288203"/>
              <a:gd name="connsiteX8" fmla="*/ 1694603 w 2180590"/>
              <a:gd name="connsiteY8" fmla="*/ 918210 h 1288203"/>
              <a:gd name="connsiteX9" fmla="*/ 1874943 w 2180590"/>
              <a:gd name="connsiteY9" fmla="*/ 943610 h 1288203"/>
              <a:gd name="connsiteX10" fmla="*/ 2009563 w 2180590"/>
              <a:gd name="connsiteY10" fmla="*/ 974090 h 1288203"/>
              <a:gd name="connsiteX11" fmla="*/ 2093383 w 2180590"/>
              <a:gd name="connsiteY11" fmla="*/ 918210 h 1288203"/>
              <a:gd name="connsiteX12" fmla="*/ 2161963 w 2180590"/>
              <a:gd name="connsiteY12" fmla="*/ 791210 h 1288203"/>
              <a:gd name="connsiteX13" fmla="*/ 2169583 w 2180590"/>
              <a:gd name="connsiteY13" fmla="*/ 717550 h 1288203"/>
              <a:gd name="connsiteX14" fmla="*/ 2095923 w 2180590"/>
              <a:gd name="connsiteY14" fmla="*/ 687070 h 1288203"/>
              <a:gd name="connsiteX15" fmla="*/ 2012103 w 2180590"/>
              <a:gd name="connsiteY15" fmla="*/ 600710 h 1288203"/>
              <a:gd name="connsiteX16" fmla="*/ 1984163 w 2180590"/>
              <a:gd name="connsiteY16" fmla="*/ 534670 h 1288203"/>
              <a:gd name="connsiteX17" fmla="*/ 1874943 w 2180590"/>
              <a:gd name="connsiteY17" fmla="*/ 499110 h 1288203"/>
              <a:gd name="connsiteX18" fmla="*/ 1803823 w 2180590"/>
              <a:gd name="connsiteY18" fmla="*/ 422910 h 1288203"/>
              <a:gd name="connsiteX19" fmla="*/ 1704763 w 2180590"/>
              <a:gd name="connsiteY19" fmla="*/ 262890 h 1288203"/>
              <a:gd name="connsiteX20" fmla="*/ 1544743 w 2180590"/>
              <a:gd name="connsiteY20" fmla="*/ 143510 h 1288203"/>
              <a:gd name="connsiteX21" fmla="*/ 1369483 w 2180590"/>
              <a:gd name="connsiteY21" fmla="*/ 44450 h 1288203"/>
              <a:gd name="connsiteX22" fmla="*/ 1161203 w 2180590"/>
              <a:gd name="connsiteY22" fmla="*/ 6350 h 1288203"/>
              <a:gd name="connsiteX23" fmla="*/ 1024043 w 2180590"/>
              <a:gd name="connsiteY23" fmla="*/ 82550 h 1288203"/>
              <a:gd name="connsiteX24" fmla="*/ 912283 w 2180590"/>
              <a:gd name="connsiteY24" fmla="*/ 184150 h 1288203"/>
              <a:gd name="connsiteX25" fmla="*/ 828463 w 2180590"/>
              <a:gd name="connsiteY25" fmla="*/ 219710 h 1288203"/>
              <a:gd name="connsiteX26" fmla="*/ 696383 w 2180590"/>
              <a:gd name="connsiteY26" fmla="*/ 189230 h 1288203"/>
              <a:gd name="connsiteX27" fmla="*/ 607483 w 2180590"/>
              <a:gd name="connsiteY27" fmla="*/ 255270 h 1288203"/>
              <a:gd name="connsiteX28" fmla="*/ 559223 w 2180590"/>
              <a:gd name="connsiteY28" fmla="*/ 400050 h 1288203"/>
              <a:gd name="connsiteX29" fmla="*/ 424603 w 2180590"/>
              <a:gd name="connsiteY29" fmla="*/ 509270 h 1288203"/>
              <a:gd name="connsiteX30" fmla="*/ 277283 w 2180590"/>
              <a:gd name="connsiteY30" fmla="*/ 603250 h 1288203"/>
              <a:gd name="connsiteX31" fmla="*/ 152823 w 2180590"/>
              <a:gd name="connsiteY31" fmla="*/ 763270 h 1288203"/>
              <a:gd name="connsiteX32" fmla="*/ 119803 w 2180590"/>
              <a:gd name="connsiteY32" fmla="*/ 938530 h 1288203"/>
              <a:gd name="connsiteX33" fmla="*/ 58843 w 2180590"/>
              <a:gd name="connsiteY33" fmla="*/ 1032510 h 1288203"/>
              <a:gd name="connsiteX34" fmla="*/ 8043 w 2180590"/>
              <a:gd name="connsiteY34" fmla="*/ 1078230 h 1288203"/>
              <a:gd name="connsiteX35" fmla="*/ 23283 w 2180590"/>
              <a:gd name="connsiteY35" fmla="*/ 1266190 h 1288203"/>
              <a:gd name="connsiteX0" fmla="*/ 15240 w 2172547"/>
              <a:gd name="connsiteY0" fmla="*/ 1266190 h 1288203"/>
              <a:gd name="connsiteX1" fmla="*/ 226060 w 2172547"/>
              <a:gd name="connsiteY1" fmla="*/ 1210310 h 1288203"/>
              <a:gd name="connsiteX2" fmla="*/ 434340 w 2172547"/>
              <a:gd name="connsiteY2" fmla="*/ 1131570 h 1288203"/>
              <a:gd name="connsiteX3" fmla="*/ 619760 w 2172547"/>
              <a:gd name="connsiteY3" fmla="*/ 1116330 h 1288203"/>
              <a:gd name="connsiteX4" fmla="*/ 876300 w 2172547"/>
              <a:gd name="connsiteY4" fmla="*/ 1123950 h 1288203"/>
              <a:gd name="connsiteX5" fmla="*/ 1046480 w 2172547"/>
              <a:gd name="connsiteY5" fmla="*/ 1106170 h 1288203"/>
              <a:gd name="connsiteX6" fmla="*/ 1290320 w 2172547"/>
              <a:gd name="connsiteY6" fmla="*/ 1014730 h 1288203"/>
              <a:gd name="connsiteX7" fmla="*/ 1490980 w 2172547"/>
              <a:gd name="connsiteY7" fmla="*/ 948690 h 1288203"/>
              <a:gd name="connsiteX8" fmla="*/ 1686560 w 2172547"/>
              <a:gd name="connsiteY8" fmla="*/ 918210 h 1288203"/>
              <a:gd name="connsiteX9" fmla="*/ 1866900 w 2172547"/>
              <a:gd name="connsiteY9" fmla="*/ 943610 h 1288203"/>
              <a:gd name="connsiteX10" fmla="*/ 2001520 w 2172547"/>
              <a:gd name="connsiteY10" fmla="*/ 974090 h 1288203"/>
              <a:gd name="connsiteX11" fmla="*/ 2085340 w 2172547"/>
              <a:gd name="connsiteY11" fmla="*/ 918210 h 1288203"/>
              <a:gd name="connsiteX12" fmla="*/ 2153920 w 2172547"/>
              <a:gd name="connsiteY12" fmla="*/ 791210 h 1288203"/>
              <a:gd name="connsiteX13" fmla="*/ 2161540 w 2172547"/>
              <a:gd name="connsiteY13" fmla="*/ 717550 h 1288203"/>
              <a:gd name="connsiteX14" fmla="*/ 2087880 w 2172547"/>
              <a:gd name="connsiteY14" fmla="*/ 687070 h 1288203"/>
              <a:gd name="connsiteX15" fmla="*/ 2004060 w 2172547"/>
              <a:gd name="connsiteY15" fmla="*/ 600710 h 1288203"/>
              <a:gd name="connsiteX16" fmla="*/ 1976120 w 2172547"/>
              <a:gd name="connsiteY16" fmla="*/ 534670 h 1288203"/>
              <a:gd name="connsiteX17" fmla="*/ 1866900 w 2172547"/>
              <a:gd name="connsiteY17" fmla="*/ 499110 h 1288203"/>
              <a:gd name="connsiteX18" fmla="*/ 1795780 w 2172547"/>
              <a:gd name="connsiteY18" fmla="*/ 422910 h 1288203"/>
              <a:gd name="connsiteX19" fmla="*/ 1696720 w 2172547"/>
              <a:gd name="connsiteY19" fmla="*/ 262890 h 1288203"/>
              <a:gd name="connsiteX20" fmla="*/ 1536700 w 2172547"/>
              <a:gd name="connsiteY20" fmla="*/ 143510 h 1288203"/>
              <a:gd name="connsiteX21" fmla="*/ 1361440 w 2172547"/>
              <a:gd name="connsiteY21" fmla="*/ 44450 h 1288203"/>
              <a:gd name="connsiteX22" fmla="*/ 1153160 w 2172547"/>
              <a:gd name="connsiteY22" fmla="*/ 6350 h 1288203"/>
              <a:gd name="connsiteX23" fmla="*/ 1016000 w 2172547"/>
              <a:gd name="connsiteY23" fmla="*/ 82550 h 1288203"/>
              <a:gd name="connsiteX24" fmla="*/ 904240 w 2172547"/>
              <a:gd name="connsiteY24" fmla="*/ 184150 h 1288203"/>
              <a:gd name="connsiteX25" fmla="*/ 820420 w 2172547"/>
              <a:gd name="connsiteY25" fmla="*/ 219710 h 1288203"/>
              <a:gd name="connsiteX26" fmla="*/ 688340 w 2172547"/>
              <a:gd name="connsiteY26" fmla="*/ 189230 h 1288203"/>
              <a:gd name="connsiteX27" fmla="*/ 599440 w 2172547"/>
              <a:gd name="connsiteY27" fmla="*/ 255270 h 1288203"/>
              <a:gd name="connsiteX28" fmla="*/ 551180 w 2172547"/>
              <a:gd name="connsiteY28" fmla="*/ 400050 h 1288203"/>
              <a:gd name="connsiteX29" fmla="*/ 416560 w 2172547"/>
              <a:gd name="connsiteY29" fmla="*/ 509270 h 1288203"/>
              <a:gd name="connsiteX30" fmla="*/ 269240 w 2172547"/>
              <a:gd name="connsiteY30" fmla="*/ 603250 h 1288203"/>
              <a:gd name="connsiteX31" fmla="*/ 144780 w 2172547"/>
              <a:gd name="connsiteY31" fmla="*/ 763270 h 1288203"/>
              <a:gd name="connsiteX32" fmla="*/ 111760 w 2172547"/>
              <a:gd name="connsiteY32" fmla="*/ 938530 h 1288203"/>
              <a:gd name="connsiteX33" fmla="*/ 50800 w 2172547"/>
              <a:gd name="connsiteY33" fmla="*/ 1032510 h 1288203"/>
              <a:gd name="connsiteX34" fmla="*/ 0 w 2172547"/>
              <a:gd name="connsiteY34" fmla="*/ 1078230 h 1288203"/>
              <a:gd name="connsiteX35" fmla="*/ 15240 w 2172547"/>
              <a:gd name="connsiteY35" fmla="*/ 1266190 h 1288203"/>
              <a:gd name="connsiteX0" fmla="*/ 15240 w 2172547"/>
              <a:gd name="connsiteY0" fmla="*/ 1266190 h 1288203"/>
              <a:gd name="connsiteX1" fmla="*/ 226060 w 2172547"/>
              <a:gd name="connsiteY1" fmla="*/ 1210310 h 1288203"/>
              <a:gd name="connsiteX2" fmla="*/ 434340 w 2172547"/>
              <a:gd name="connsiteY2" fmla="*/ 1131570 h 1288203"/>
              <a:gd name="connsiteX3" fmla="*/ 619760 w 2172547"/>
              <a:gd name="connsiteY3" fmla="*/ 1116330 h 1288203"/>
              <a:gd name="connsiteX4" fmla="*/ 876300 w 2172547"/>
              <a:gd name="connsiteY4" fmla="*/ 1123950 h 1288203"/>
              <a:gd name="connsiteX5" fmla="*/ 1046480 w 2172547"/>
              <a:gd name="connsiteY5" fmla="*/ 1106170 h 1288203"/>
              <a:gd name="connsiteX6" fmla="*/ 1290320 w 2172547"/>
              <a:gd name="connsiteY6" fmla="*/ 1014730 h 1288203"/>
              <a:gd name="connsiteX7" fmla="*/ 1490980 w 2172547"/>
              <a:gd name="connsiteY7" fmla="*/ 948690 h 1288203"/>
              <a:gd name="connsiteX8" fmla="*/ 1686560 w 2172547"/>
              <a:gd name="connsiteY8" fmla="*/ 918210 h 1288203"/>
              <a:gd name="connsiteX9" fmla="*/ 1866900 w 2172547"/>
              <a:gd name="connsiteY9" fmla="*/ 943610 h 1288203"/>
              <a:gd name="connsiteX10" fmla="*/ 2001520 w 2172547"/>
              <a:gd name="connsiteY10" fmla="*/ 974090 h 1288203"/>
              <a:gd name="connsiteX11" fmla="*/ 2085340 w 2172547"/>
              <a:gd name="connsiteY11" fmla="*/ 918210 h 1288203"/>
              <a:gd name="connsiteX12" fmla="*/ 2153920 w 2172547"/>
              <a:gd name="connsiteY12" fmla="*/ 791210 h 1288203"/>
              <a:gd name="connsiteX13" fmla="*/ 2161540 w 2172547"/>
              <a:gd name="connsiteY13" fmla="*/ 717550 h 1288203"/>
              <a:gd name="connsiteX14" fmla="*/ 2087880 w 2172547"/>
              <a:gd name="connsiteY14" fmla="*/ 687070 h 1288203"/>
              <a:gd name="connsiteX15" fmla="*/ 2004060 w 2172547"/>
              <a:gd name="connsiteY15" fmla="*/ 600710 h 1288203"/>
              <a:gd name="connsiteX16" fmla="*/ 1976120 w 2172547"/>
              <a:gd name="connsiteY16" fmla="*/ 534670 h 1288203"/>
              <a:gd name="connsiteX17" fmla="*/ 1866900 w 2172547"/>
              <a:gd name="connsiteY17" fmla="*/ 499110 h 1288203"/>
              <a:gd name="connsiteX18" fmla="*/ 1795780 w 2172547"/>
              <a:gd name="connsiteY18" fmla="*/ 422910 h 1288203"/>
              <a:gd name="connsiteX19" fmla="*/ 1696720 w 2172547"/>
              <a:gd name="connsiteY19" fmla="*/ 262890 h 1288203"/>
              <a:gd name="connsiteX20" fmla="*/ 1536700 w 2172547"/>
              <a:gd name="connsiteY20" fmla="*/ 143510 h 1288203"/>
              <a:gd name="connsiteX21" fmla="*/ 1361440 w 2172547"/>
              <a:gd name="connsiteY21" fmla="*/ 44450 h 1288203"/>
              <a:gd name="connsiteX22" fmla="*/ 1153160 w 2172547"/>
              <a:gd name="connsiteY22" fmla="*/ 6350 h 1288203"/>
              <a:gd name="connsiteX23" fmla="*/ 1016000 w 2172547"/>
              <a:gd name="connsiteY23" fmla="*/ 82550 h 1288203"/>
              <a:gd name="connsiteX24" fmla="*/ 904240 w 2172547"/>
              <a:gd name="connsiteY24" fmla="*/ 184150 h 1288203"/>
              <a:gd name="connsiteX25" fmla="*/ 820420 w 2172547"/>
              <a:gd name="connsiteY25" fmla="*/ 219710 h 1288203"/>
              <a:gd name="connsiteX26" fmla="*/ 688340 w 2172547"/>
              <a:gd name="connsiteY26" fmla="*/ 189230 h 1288203"/>
              <a:gd name="connsiteX27" fmla="*/ 599440 w 2172547"/>
              <a:gd name="connsiteY27" fmla="*/ 255270 h 1288203"/>
              <a:gd name="connsiteX28" fmla="*/ 551180 w 2172547"/>
              <a:gd name="connsiteY28" fmla="*/ 400050 h 1288203"/>
              <a:gd name="connsiteX29" fmla="*/ 416560 w 2172547"/>
              <a:gd name="connsiteY29" fmla="*/ 509270 h 1288203"/>
              <a:gd name="connsiteX30" fmla="*/ 269240 w 2172547"/>
              <a:gd name="connsiteY30" fmla="*/ 603250 h 1288203"/>
              <a:gd name="connsiteX31" fmla="*/ 144780 w 2172547"/>
              <a:gd name="connsiteY31" fmla="*/ 763270 h 1288203"/>
              <a:gd name="connsiteX32" fmla="*/ 111760 w 2172547"/>
              <a:gd name="connsiteY32" fmla="*/ 938530 h 1288203"/>
              <a:gd name="connsiteX33" fmla="*/ 50800 w 2172547"/>
              <a:gd name="connsiteY33" fmla="*/ 1032510 h 1288203"/>
              <a:gd name="connsiteX34" fmla="*/ 0 w 2172547"/>
              <a:gd name="connsiteY34" fmla="*/ 1078230 h 1288203"/>
              <a:gd name="connsiteX35" fmla="*/ 15240 w 2172547"/>
              <a:gd name="connsiteY35" fmla="*/ 1266190 h 1288203"/>
              <a:gd name="connsiteX0" fmla="*/ 0 w 2157307"/>
              <a:gd name="connsiteY0" fmla="*/ 1266190 h 1288203"/>
              <a:gd name="connsiteX1" fmla="*/ 210820 w 2157307"/>
              <a:gd name="connsiteY1" fmla="*/ 1210310 h 1288203"/>
              <a:gd name="connsiteX2" fmla="*/ 419100 w 2157307"/>
              <a:gd name="connsiteY2" fmla="*/ 1131570 h 1288203"/>
              <a:gd name="connsiteX3" fmla="*/ 604520 w 2157307"/>
              <a:gd name="connsiteY3" fmla="*/ 1116330 h 1288203"/>
              <a:gd name="connsiteX4" fmla="*/ 861060 w 2157307"/>
              <a:gd name="connsiteY4" fmla="*/ 1123950 h 1288203"/>
              <a:gd name="connsiteX5" fmla="*/ 1031240 w 2157307"/>
              <a:gd name="connsiteY5" fmla="*/ 1106170 h 1288203"/>
              <a:gd name="connsiteX6" fmla="*/ 1275080 w 2157307"/>
              <a:gd name="connsiteY6" fmla="*/ 1014730 h 1288203"/>
              <a:gd name="connsiteX7" fmla="*/ 1475740 w 2157307"/>
              <a:gd name="connsiteY7" fmla="*/ 948690 h 1288203"/>
              <a:gd name="connsiteX8" fmla="*/ 1671320 w 2157307"/>
              <a:gd name="connsiteY8" fmla="*/ 918210 h 1288203"/>
              <a:gd name="connsiteX9" fmla="*/ 1851660 w 2157307"/>
              <a:gd name="connsiteY9" fmla="*/ 943610 h 1288203"/>
              <a:gd name="connsiteX10" fmla="*/ 1986280 w 2157307"/>
              <a:gd name="connsiteY10" fmla="*/ 974090 h 1288203"/>
              <a:gd name="connsiteX11" fmla="*/ 2070100 w 2157307"/>
              <a:gd name="connsiteY11" fmla="*/ 918210 h 1288203"/>
              <a:gd name="connsiteX12" fmla="*/ 2138680 w 2157307"/>
              <a:gd name="connsiteY12" fmla="*/ 791210 h 1288203"/>
              <a:gd name="connsiteX13" fmla="*/ 2146300 w 2157307"/>
              <a:gd name="connsiteY13" fmla="*/ 717550 h 1288203"/>
              <a:gd name="connsiteX14" fmla="*/ 2072640 w 2157307"/>
              <a:gd name="connsiteY14" fmla="*/ 687070 h 1288203"/>
              <a:gd name="connsiteX15" fmla="*/ 1988820 w 2157307"/>
              <a:gd name="connsiteY15" fmla="*/ 600710 h 1288203"/>
              <a:gd name="connsiteX16" fmla="*/ 1960880 w 2157307"/>
              <a:gd name="connsiteY16" fmla="*/ 534670 h 1288203"/>
              <a:gd name="connsiteX17" fmla="*/ 1851660 w 2157307"/>
              <a:gd name="connsiteY17" fmla="*/ 499110 h 1288203"/>
              <a:gd name="connsiteX18" fmla="*/ 1780540 w 2157307"/>
              <a:gd name="connsiteY18" fmla="*/ 422910 h 1288203"/>
              <a:gd name="connsiteX19" fmla="*/ 1681480 w 2157307"/>
              <a:gd name="connsiteY19" fmla="*/ 262890 h 1288203"/>
              <a:gd name="connsiteX20" fmla="*/ 1521460 w 2157307"/>
              <a:gd name="connsiteY20" fmla="*/ 143510 h 1288203"/>
              <a:gd name="connsiteX21" fmla="*/ 1346200 w 2157307"/>
              <a:gd name="connsiteY21" fmla="*/ 44450 h 1288203"/>
              <a:gd name="connsiteX22" fmla="*/ 1137920 w 2157307"/>
              <a:gd name="connsiteY22" fmla="*/ 6350 h 1288203"/>
              <a:gd name="connsiteX23" fmla="*/ 1000760 w 2157307"/>
              <a:gd name="connsiteY23" fmla="*/ 82550 h 1288203"/>
              <a:gd name="connsiteX24" fmla="*/ 889000 w 2157307"/>
              <a:gd name="connsiteY24" fmla="*/ 184150 h 1288203"/>
              <a:gd name="connsiteX25" fmla="*/ 805180 w 2157307"/>
              <a:gd name="connsiteY25" fmla="*/ 219710 h 1288203"/>
              <a:gd name="connsiteX26" fmla="*/ 673100 w 2157307"/>
              <a:gd name="connsiteY26" fmla="*/ 189230 h 1288203"/>
              <a:gd name="connsiteX27" fmla="*/ 584200 w 2157307"/>
              <a:gd name="connsiteY27" fmla="*/ 255270 h 1288203"/>
              <a:gd name="connsiteX28" fmla="*/ 535940 w 2157307"/>
              <a:gd name="connsiteY28" fmla="*/ 400050 h 1288203"/>
              <a:gd name="connsiteX29" fmla="*/ 401320 w 2157307"/>
              <a:gd name="connsiteY29" fmla="*/ 509270 h 1288203"/>
              <a:gd name="connsiteX30" fmla="*/ 254000 w 2157307"/>
              <a:gd name="connsiteY30" fmla="*/ 603250 h 1288203"/>
              <a:gd name="connsiteX31" fmla="*/ 129540 w 2157307"/>
              <a:gd name="connsiteY31" fmla="*/ 763270 h 1288203"/>
              <a:gd name="connsiteX32" fmla="*/ 96520 w 2157307"/>
              <a:gd name="connsiteY32" fmla="*/ 938530 h 1288203"/>
              <a:gd name="connsiteX33" fmla="*/ 35560 w 2157307"/>
              <a:gd name="connsiteY33" fmla="*/ 1032510 h 1288203"/>
              <a:gd name="connsiteX34" fmla="*/ 150495 w 2157307"/>
              <a:gd name="connsiteY34" fmla="*/ 1078230 h 1288203"/>
              <a:gd name="connsiteX35" fmla="*/ 0 w 2157307"/>
              <a:gd name="connsiteY35" fmla="*/ 1266190 h 1288203"/>
              <a:gd name="connsiteX0" fmla="*/ 0 w 2157307"/>
              <a:gd name="connsiteY0" fmla="*/ 1266190 h 1288203"/>
              <a:gd name="connsiteX1" fmla="*/ 210820 w 2157307"/>
              <a:gd name="connsiteY1" fmla="*/ 1210310 h 1288203"/>
              <a:gd name="connsiteX2" fmla="*/ 419100 w 2157307"/>
              <a:gd name="connsiteY2" fmla="*/ 1131570 h 1288203"/>
              <a:gd name="connsiteX3" fmla="*/ 604520 w 2157307"/>
              <a:gd name="connsiteY3" fmla="*/ 1116330 h 1288203"/>
              <a:gd name="connsiteX4" fmla="*/ 861060 w 2157307"/>
              <a:gd name="connsiteY4" fmla="*/ 1123950 h 1288203"/>
              <a:gd name="connsiteX5" fmla="*/ 1031240 w 2157307"/>
              <a:gd name="connsiteY5" fmla="*/ 1106170 h 1288203"/>
              <a:gd name="connsiteX6" fmla="*/ 1275080 w 2157307"/>
              <a:gd name="connsiteY6" fmla="*/ 1014730 h 1288203"/>
              <a:gd name="connsiteX7" fmla="*/ 1475740 w 2157307"/>
              <a:gd name="connsiteY7" fmla="*/ 948690 h 1288203"/>
              <a:gd name="connsiteX8" fmla="*/ 1671320 w 2157307"/>
              <a:gd name="connsiteY8" fmla="*/ 918210 h 1288203"/>
              <a:gd name="connsiteX9" fmla="*/ 1851660 w 2157307"/>
              <a:gd name="connsiteY9" fmla="*/ 943610 h 1288203"/>
              <a:gd name="connsiteX10" fmla="*/ 1986280 w 2157307"/>
              <a:gd name="connsiteY10" fmla="*/ 974090 h 1288203"/>
              <a:gd name="connsiteX11" fmla="*/ 2070100 w 2157307"/>
              <a:gd name="connsiteY11" fmla="*/ 918210 h 1288203"/>
              <a:gd name="connsiteX12" fmla="*/ 2138680 w 2157307"/>
              <a:gd name="connsiteY12" fmla="*/ 791210 h 1288203"/>
              <a:gd name="connsiteX13" fmla="*/ 2146300 w 2157307"/>
              <a:gd name="connsiteY13" fmla="*/ 717550 h 1288203"/>
              <a:gd name="connsiteX14" fmla="*/ 2072640 w 2157307"/>
              <a:gd name="connsiteY14" fmla="*/ 687070 h 1288203"/>
              <a:gd name="connsiteX15" fmla="*/ 1988820 w 2157307"/>
              <a:gd name="connsiteY15" fmla="*/ 600710 h 1288203"/>
              <a:gd name="connsiteX16" fmla="*/ 1960880 w 2157307"/>
              <a:gd name="connsiteY16" fmla="*/ 534670 h 1288203"/>
              <a:gd name="connsiteX17" fmla="*/ 1851660 w 2157307"/>
              <a:gd name="connsiteY17" fmla="*/ 499110 h 1288203"/>
              <a:gd name="connsiteX18" fmla="*/ 1780540 w 2157307"/>
              <a:gd name="connsiteY18" fmla="*/ 422910 h 1288203"/>
              <a:gd name="connsiteX19" fmla="*/ 1681480 w 2157307"/>
              <a:gd name="connsiteY19" fmla="*/ 262890 h 1288203"/>
              <a:gd name="connsiteX20" fmla="*/ 1521460 w 2157307"/>
              <a:gd name="connsiteY20" fmla="*/ 143510 h 1288203"/>
              <a:gd name="connsiteX21" fmla="*/ 1346200 w 2157307"/>
              <a:gd name="connsiteY21" fmla="*/ 44450 h 1288203"/>
              <a:gd name="connsiteX22" fmla="*/ 1137920 w 2157307"/>
              <a:gd name="connsiteY22" fmla="*/ 6350 h 1288203"/>
              <a:gd name="connsiteX23" fmla="*/ 1000760 w 2157307"/>
              <a:gd name="connsiteY23" fmla="*/ 82550 h 1288203"/>
              <a:gd name="connsiteX24" fmla="*/ 889000 w 2157307"/>
              <a:gd name="connsiteY24" fmla="*/ 184150 h 1288203"/>
              <a:gd name="connsiteX25" fmla="*/ 805180 w 2157307"/>
              <a:gd name="connsiteY25" fmla="*/ 219710 h 1288203"/>
              <a:gd name="connsiteX26" fmla="*/ 673100 w 2157307"/>
              <a:gd name="connsiteY26" fmla="*/ 189230 h 1288203"/>
              <a:gd name="connsiteX27" fmla="*/ 584200 w 2157307"/>
              <a:gd name="connsiteY27" fmla="*/ 255270 h 1288203"/>
              <a:gd name="connsiteX28" fmla="*/ 535940 w 2157307"/>
              <a:gd name="connsiteY28" fmla="*/ 400050 h 1288203"/>
              <a:gd name="connsiteX29" fmla="*/ 401320 w 2157307"/>
              <a:gd name="connsiteY29" fmla="*/ 509270 h 1288203"/>
              <a:gd name="connsiteX30" fmla="*/ 254000 w 2157307"/>
              <a:gd name="connsiteY30" fmla="*/ 603250 h 1288203"/>
              <a:gd name="connsiteX31" fmla="*/ 129540 w 2157307"/>
              <a:gd name="connsiteY31" fmla="*/ 763270 h 1288203"/>
              <a:gd name="connsiteX32" fmla="*/ 96520 w 2157307"/>
              <a:gd name="connsiteY32" fmla="*/ 938530 h 1288203"/>
              <a:gd name="connsiteX33" fmla="*/ 35560 w 2157307"/>
              <a:gd name="connsiteY33" fmla="*/ 1032510 h 1288203"/>
              <a:gd name="connsiteX34" fmla="*/ 0 w 2157307"/>
              <a:gd name="connsiteY34" fmla="*/ 1078230 h 1288203"/>
              <a:gd name="connsiteX35" fmla="*/ 0 w 2157307"/>
              <a:gd name="connsiteY35" fmla="*/ 1266190 h 128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57307" h="1288203">
                <a:moveTo>
                  <a:pt x="0" y="1266190"/>
                </a:moveTo>
                <a:cubicBezTo>
                  <a:pt x="37677" y="1288203"/>
                  <a:pt x="140970" y="1232747"/>
                  <a:pt x="210820" y="1210310"/>
                </a:cubicBezTo>
                <a:cubicBezTo>
                  <a:pt x="280670" y="1187873"/>
                  <a:pt x="353483" y="1147233"/>
                  <a:pt x="419100" y="1131570"/>
                </a:cubicBezTo>
                <a:cubicBezTo>
                  <a:pt x="484717" y="1115907"/>
                  <a:pt x="530860" y="1117600"/>
                  <a:pt x="604520" y="1116330"/>
                </a:cubicBezTo>
                <a:cubicBezTo>
                  <a:pt x="678180" y="1115060"/>
                  <a:pt x="789940" y="1125643"/>
                  <a:pt x="861060" y="1123950"/>
                </a:cubicBezTo>
                <a:cubicBezTo>
                  <a:pt x="932180" y="1122257"/>
                  <a:pt x="962237" y="1124373"/>
                  <a:pt x="1031240" y="1106170"/>
                </a:cubicBezTo>
                <a:cubicBezTo>
                  <a:pt x="1100243" y="1087967"/>
                  <a:pt x="1200997" y="1040977"/>
                  <a:pt x="1275080" y="1014730"/>
                </a:cubicBezTo>
                <a:cubicBezTo>
                  <a:pt x="1349163" y="988483"/>
                  <a:pt x="1409700" y="964777"/>
                  <a:pt x="1475740" y="948690"/>
                </a:cubicBezTo>
                <a:cubicBezTo>
                  <a:pt x="1541780" y="932603"/>
                  <a:pt x="1608667" y="919057"/>
                  <a:pt x="1671320" y="918210"/>
                </a:cubicBezTo>
                <a:cubicBezTo>
                  <a:pt x="1733973" y="917363"/>
                  <a:pt x="1799167" y="934297"/>
                  <a:pt x="1851660" y="943610"/>
                </a:cubicBezTo>
                <a:cubicBezTo>
                  <a:pt x="1904153" y="952923"/>
                  <a:pt x="1949873" y="978323"/>
                  <a:pt x="1986280" y="974090"/>
                </a:cubicBezTo>
                <a:cubicBezTo>
                  <a:pt x="2022687" y="969857"/>
                  <a:pt x="2044700" y="948690"/>
                  <a:pt x="2070100" y="918210"/>
                </a:cubicBezTo>
                <a:cubicBezTo>
                  <a:pt x="2095500" y="887730"/>
                  <a:pt x="2125980" y="824653"/>
                  <a:pt x="2138680" y="791210"/>
                </a:cubicBezTo>
                <a:cubicBezTo>
                  <a:pt x="2151380" y="757767"/>
                  <a:pt x="2157307" y="734907"/>
                  <a:pt x="2146300" y="717550"/>
                </a:cubicBezTo>
                <a:cubicBezTo>
                  <a:pt x="2135293" y="700193"/>
                  <a:pt x="2098887" y="706543"/>
                  <a:pt x="2072640" y="687070"/>
                </a:cubicBezTo>
                <a:cubicBezTo>
                  <a:pt x="2046393" y="667597"/>
                  <a:pt x="2007447" y="626110"/>
                  <a:pt x="1988820" y="600710"/>
                </a:cubicBezTo>
                <a:cubicBezTo>
                  <a:pt x="1970193" y="575310"/>
                  <a:pt x="1983740" y="551603"/>
                  <a:pt x="1960880" y="534670"/>
                </a:cubicBezTo>
                <a:cubicBezTo>
                  <a:pt x="1938020" y="517737"/>
                  <a:pt x="1881717" y="517737"/>
                  <a:pt x="1851660" y="499110"/>
                </a:cubicBezTo>
                <a:cubicBezTo>
                  <a:pt x="1821603" y="480483"/>
                  <a:pt x="1808903" y="462280"/>
                  <a:pt x="1780540" y="422910"/>
                </a:cubicBezTo>
                <a:cubicBezTo>
                  <a:pt x="1752177" y="383540"/>
                  <a:pt x="1724660" y="309457"/>
                  <a:pt x="1681480" y="262890"/>
                </a:cubicBezTo>
                <a:cubicBezTo>
                  <a:pt x="1638300" y="216323"/>
                  <a:pt x="1577340" y="179917"/>
                  <a:pt x="1521460" y="143510"/>
                </a:cubicBezTo>
                <a:cubicBezTo>
                  <a:pt x="1465580" y="107103"/>
                  <a:pt x="1410123" y="67310"/>
                  <a:pt x="1346200" y="44450"/>
                </a:cubicBezTo>
                <a:cubicBezTo>
                  <a:pt x="1282277" y="21590"/>
                  <a:pt x="1195493" y="0"/>
                  <a:pt x="1137920" y="6350"/>
                </a:cubicBezTo>
                <a:cubicBezTo>
                  <a:pt x="1080347" y="12700"/>
                  <a:pt x="1042247" y="52917"/>
                  <a:pt x="1000760" y="82550"/>
                </a:cubicBezTo>
                <a:cubicBezTo>
                  <a:pt x="959273" y="112183"/>
                  <a:pt x="921597" y="161290"/>
                  <a:pt x="889000" y="184150"/>
                </a:cubicBezTo>
                <a:cubicBezTo>
                  <a:pt x="856403" y="207010"/>
                  <a:pt x="841163" y="218863"/>
                  <a:pt x="805180" y="219710"/>
                </a:cubicBezTo>
                <a:cubicBezTo>
                  <a:pt x="769197" y="220557"/>
                  <a:pt x="709930" y="183303"/>
                  <a:pt x="673100" y="189230"/>
                </a:cubicBezTo>
                <a:cubicBezTo>
                  <a:pt x="636270" y="195157"/>
                  <a:pt x="607060" y="220133"/>
                  <a:pt x="584200" y="255270"/>
                </a:cubicBezTo>
                <a:cubicBezTo>
                  <a:pt x="561340" y="290407"/>
                  <a:pt x="566420" y="357717"/>
                  <a:pt x="535940" y="400050"/>
                </a:cubicBezTo>
                <a:cubicBezTo>
                  <a:pt x="505460" y="442383"/>
                  <a:pt x="448310" y="475403"/>
                  <a:pt x="401320" y="509270"/>
                </a:cubicBezTo>
                <a:cubicBezTo>
                  <a:pt x="354330" y="543137"/>
                  <a:pt x="299297" y="560917"/>
                  <a:pt x="254000" y="603250"/>
                </a:cubicBezTo>
                <a:cubicBezTo>
                  <a:pt x="208703" y="645583"/>
                  <a:pt x="155787" y="707390"/>
                  <a:pt x="129540" y="763270"/>
                </a:cubicBezTo>
                <a:cubicBezTo>
                  <a:pt x="103293" y="819150"/>
                  <a:pt x="112183" y="893657"/>
                  <a:pt x="96520" y="938530"/>
                </a:cubicBezTo>
                <a:cubicBezTo>
                  <a:pt x="80857" y="983403"/>
                  <a:pt x="51647" y="1009227"/>
                  <a:pt x="35560" y="1032510"/>
                </a:cubicBezTo>
                <a:cubicBezTo>
                  <a:pt x="19473" y="1055793"/>
                  <a:pt x="8043" y="1038437"/>
                  <a:pt x="0" y="1078230"/>
                </a:cubicBezTo>
                <a:cubicBezTo>
                  <a:pt x="4657" y="1054523"/>
                  <a:pt x="5503" y="1267037"/>
                  <a:pt x="0" y="1266190"/>
                </a:cubicBezTo>
                <a:close/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6" name="Figura a mano libera 195"/>
          <p:cNvSpPr/>
          <p:nvPr/>
        </p:nvSpPr>
        <p:spPr>
          <a:xfrm>
            <a:off x="5772150" y="1730375"/>
            <a:ext cx="1820863" cy="528638"/>
          </a:xfrm>
          <a:custGeom>
            <a:avLst/>
            <a:gdLst>
              <a:gd name="connsiteX0" fmla="*/ 0 w 1821180"/>
              <a:gd name="connsiteY0" fmla="*/ 0 h 529590"/>
              <a:gd name="connsiteX1" fmla="*/ 1154430 w 1821180"/>
              <a:gd name="connsiteY1" fmla="*/ 529590 h 529590"/>
              <a:gd name="connsiteX2" fmla="*/ 1821180 w 1821180"/>
              <a:gd name="connsiteY2" fmla="*/ 213360 h 52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1180" h="529590">
                <a:moveTo>
                  <a:pt x="0" y="0"/>
                </a:moveTo>
                <a:lnTo>
                  <a:pt x="1154430" y="529590"/>
                </a:lnTo>
                <a:lnTo>
                  <a:pt x="1821180" y="213360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8" name="Text Box 549"/>
          <p:cNvSpPr txBox="1">
            <a:spLocks noChangeArrowheads="1"/>
          </p:cNvSpPr>
          <p:nvPr/>
        </p:nvSpPr>
        <p:spPr bwMode="auto">
          <a:xfrm>
            <a:off x="1593850" y="4484688"/>
            <a:ext cx="2016125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50000"/>
              </a:spcBef>
            </a:pPr>
            <a:r>
              <a:rPr 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Present day</a:t>
            </a:r>
          </a:p>
        </p:txBody>
      </p:sp>
      <p:sp>
        <p:nvSpPr>
          <p:cNvPr id="199" name="AutoShape 554"/>
          <p:cNvSpPr>
            <a:spLocks noChangeArrowheads="1"/>
          </p:cNvSpPr>
          <p:nvPr/>
        </p:nvSpPr>
        <p:spPr bwMode="auto">
          <a:xfrm rot="-3245255">
            <a:off x="3479006" y="2764632"/>
            <a:ext cx="1952625" cy="601662"/>
          </a:xfrm>
          <a:prstGeom prst="leftArrow">
            <a:avLst>
              <a:gd name="adj1" fmla="val 50000"/>
              <a:gd name="adj2" fmla="val 79392"/>
            </a:avLst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>
              <a:latin typeface="Calibri" charset="0"/>
            </a:endParaRPr>
          </a:p>
        </p:txBody>
      </p:sp>
      <p:sp>
        <p:nvSpPr>
          <p:cNvPr id="200" name="Text Box 549"/>
          <p:cNvSpPr txBox="1">
            <a:spLocks noChangeArrowheads="1"/>
          </p:cNvSpPr>
          <p:nvPr/>
        </p:nvSpPr>
        <p:spPr bwMode="auto">
          <a:xfrm>
            <a:off x="176213" y="5338763"/>
            <a:ext cx="47831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200">
                <a:solidFill>
                  <a:schemeClr val="bg1"/>
                </a:solidFill>
                <a:latin typeface="Comic Sans MS" charset="0"/>
              </a:rPr>
              <a:t>IMPORTANT:            No traces of fossil or active subduction.</a:t>
            </a:r>
          </a:p>
        </p:txBody>
      </p:sp>
      <p:sp>
        <p:nvSpPr>
          <p:cNvPr id="201" name="Text Box 549"/>
          <p:cNvSpPr txBox="1">
            <a:spLocks noChangeArrowheads="1"/>
          </p:cNvSpPr>
          <p:nvPr/>
        </p:nvSpPr>
        <p:spPr bwMode="auto">
          <a:xfrm>
            <a:off x="4537075" y="2422525"/>
            <a:ext cx="550863" cy="48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50000"/>
              </a:spcBef>
            </a:pPr>
            <a:r>
              <a:rPr 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?</a:t>
            </a:r>
          </a:p>
        </p:txBody>
      </p:sp>
      <p:sp>
        <p:nvSpPr>
          <p:cNvPr id="202" name="Text Box 549"/>
          <p:cNvSpPr txBox="1">
            <a:spLocks noChangeArrowheads="1"/>
          </p:cNvSpPr>
          <p:nvPr/>
        </p:nvSpPr>
        <p:spPr bwMode="auto">
          <a:xfrm>
            <a:off x="4254500" y="2787650"/>
            <a:ext cx="550863" cy="484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50000"/>
              </a:spcBef>
            </a:pPr>
            <a:r>
              <a:rPr 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?</a:t>
            </a:r>
          </a:p>
        </p:txBody>
      </p:sp>
      <p:sp>
        <p:nvSpPr>
          <p:cNvPr id="203" name="Text Box 549"/>
          <p:cNvSpPr txBox="1">
            <a:spLocks noChangeArrowheads="1"/>
          </p:cNvSpPr>
          <p:nvPr/>
        </p:nvSpPr>
        <p:spPr bwMode="auto">
          <a:xfrm>
            <a:off x="3979863" y="3176588"/>
            <a:ext cx="552450" cy="48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50000"/>
              </a:spcBef>
            </a:pPr>
            <a:r>
              <a:rPr 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?</a:t>
            </a:r>
          </a:p>
        </p:txBody>
      </p:sp>
      <p:sp>
        <p:nvSpPr>
          <p:cNvPr id="204" name="CasellaDiTesto 203"/>
          <p:cNvSpPr txBox="1"/>
          <p:nvPr/>
        </p:nvSpPr>
        <p:spPr>
          <a:xfrm>
            <a:off x="0" y="71438"/>
            <a:ext cx="5329238" cy="1033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A Mantle Plume also beneath Italy</a:t>
            </a:r>
            <a:endParaRPr lang="it-IT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8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/>
      <p:bldP spid="197" grpId="0" animBg="1"/>
      <p:bldP spid="196" grpId="0" animBg="1"/>
      <p:bldP spid="198" grpId="0"/>
      <p:bldP spid="199" grpId="0" animBg="1"/>
      <p:bldP spid="200" grpId="0"/>
      <p:bldP spid="201" grpId="0"/>
      <p:bldP spid="202" grpId="0"/>
      <p:bldP spid="20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uppo 193"/>
          <p:cNvGrpSpPr>
            <a:grpSpLocks/>
          </p:cNvGrpSpPr>
          <p:nvPr/>
        </p:nvGrpSpPr>
        <p:grpSpPr bwMode="auto">
          <a:xfrm>
            <a:off x="47625" y="1195388"/>
            <a:ext cx="5387975" cy="4221162"/>
            <a:chOff x="0" y="1184032"/>
            <a:chExt cx="5388804" cy="4220308"/>
          </a:xfrm>
        </p:grpSpPr>
        <p:pic>
          <p:nvPicPr>
            <p:cNvPr id="7579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0" t="3751" r="15643" b="4520"/>
            <a:stretch>
              <a:fillRect/>
            </a:stretch>
          </p:blipFill>
          <p:spPr bwMode="auto">
            <a:xfrm>
              <a:off x="0" y="1184032"/>
              <a:ext cx="5388194" cy="42203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2" name="Rettangolo 191"/>
            <p:cNvSpPr/>
            <p:nvPr/>
          </p:nvSpPr>
          <p:spPr>
            <a:xfrm>
              <a:off x="0" y="2437903"/>
              <a:ext cx="339777" cy="387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93" name="Rettangolo 192"/>
            <p:cNvSpPr/>
            <p:nvPr/>
          </p:nvSpPr>
          <p:spPr>
            <a:xfrm>
              <a:off x="5306241" y="2052218"/>
              <a:ext cx="82563" cy="385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3" name="Gruppo 197"/>
          <p:cNvGrpSpPr>
            <a:grpSpLocks/>
          </p:cNvGrpSpPr>
          <p:nvPr/>
        </p:nvGrpSpPr>
        <p:grpSpPr bwMode="auto">
          <a:xfrm>
            <a:off x="4478338" y="3432175"/>
            <a:ext cx="4665662" cy="3425825"/>
            <a:chOff x="4478214" y="3432115"/>
            <a:chExt cx="4665785" cy="3425885"/>
          </a:xfrm>
        </p:grpSpPr>
        <p:pic>
          <p:nvPicPr>
            <p:cNvPr id="7578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8214" y="3432115"/>
              <a:ext cx="4665785" cy="342588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" name="Rettangolo 193"/>
            <p:cNvSpPr/>
            <p:nvPr/>
          </p:nvSpPr>
          <p:spPr>
            <a:xfrm>
              <a:off x="4478214" y="4371931"/>
              <a:ext cx="398473" cy="422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99" name="Text Box 549"/>
          <p:cNvSpPr txBox="1">
            <a:spLocks noChangeArrowheads="1"/>
          </p:cNvSpPr>
          <p:nvPr/>
        </p:nvSpPr>
        <p:spPr bwMode="auto">
          <a:xfrm>
            <a:off x="1593850" y="4484688"/>
            <a:ext cx="2016125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50000"/>
              </a:spcBef>
            </a:pPr>
            <a:r>
              <a:rPr 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Present day</a:t>
            </a:r>
          </a:p>
        </p:txBody>
      </p:sp>
      <p:sp>
        <p:nvSpPr>
          <p:cNvPr id="200" name="Text Box 549"/>
          <p:cNvSpPr txBox="1">
            <a:spLocks noChangeArrowheads="1"/>
          </p:cNvSpPr>
          <p:nvPr/>
        </p:nvSpPr>
        <p:spPr bwMode="auto">
          <a:xfrm>
            <a:off x="6235700" y="5856288"/>
            <a:ext cx="2017713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50000"/>
              </a:spcBef>
            </a:pPr>
            <a:r>
              <a:rPr 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Late Jurassic</a:t>
            </a:r>
          </a:p>
        </p:txBody>
      </p:sp>
      <p:sp>
        <p:nvSpPr>
          <p:cNvPr id="201" name="Text Box 549"/>
          <p:cNvSpPr txBox="1">
            <a:spLocks noChangeArrowheads="1"/>
          </p:cNvSpPr>
          <p:nvPr/>
        </p:nvSpPr>
        <p:spPr bwMode="auto">
          <a:xfrm>
            <a:off x="0" y="5424488"/>
            <a:ext cx="4513263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 mantle plume also in Late Jurassic!</a:t>
            </a:r>
          </a:p>
        </p:txBody>
      </p:sp>
      <p:sp>
        <p:nvSpPr>
          <p:cNvPr id="202" name="Text Box 549"/>
          <p:cNvSpPr txBox="1">
            <a:spLocks noChangeArrowheads="1"/>
          </p:cNvSpPr>
          <p:nvPr/>
        </p:nvSpPr>
        <p:spPr bwMode="auto">
          <a:xfrm>
            <a:off x="1852613" y="3992563"/>
            <a:ext cx="27305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4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Bell et al. (2012) J. South Am. Earth Sci., in press</a:t>
            </a:r>
          </a:p>
        </p:txBody>
      </p:sp>
      <p:sp>
        <p:nvSpPr>
          <p:cNvPr id="203" name="Rettangolo arrotondato 202"/>
          <p:cNvSpPr/>
          <p:nvPr/>
        </p:nvSpPr>
        <p:spPr>
          <a:xfrm>
            <a:off x="6553200" y="3457575"/>
            <a:ext cx="1465263" cy="504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7578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176338"/>
            <a:ext cx="26019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Figura a mano libera 204"/>
          <p:cNvSpPr/>
          <p:nvPr/>
        </p:nvSpPr>
        <p:spPr>
          <a:xfrm>
            <a:off x="5651500" y="1665288"/>
            <a:ext cx="2157413" cy="1287462"/>
          </a:xfrm>
          <a:custGeom>
            <a:avLst/>
            <a:gdLst>
              <a:gd name="connsiteX0" fmla="*/ 37677 w 2194984"/>
              <a:gd name="connsiteY0" fmla="*/ 1266190 h 1288203"/>
              <a:gd name="connsiteX1" fmla="*/ 248497 w 2194984"/>
              <a:gd name="connsiteY1" fmla="*/ 1210310 h 1288203"/>
              <a:gd name="connsiteX2" fmla="*/ 456777 w 2194984"/>
              <a:gd name="connsiteY2" fmla="*/ 1131570 h 1288203"/>
              <a:gd name="connsiteX3" fmla="*/ 642197 w 2194984"/>
              <a:gd name="connsiteY3" fmla="*/ 1116330 h 1288203"/>
              <a:gd name="connsiteX4" fmla="*/ 898737 w 2194984"/>
              <a:gd name="connsiteY4" fmla="*/ 1123950 h 1288203"/>
              <a:gd name="connsiteX5" fmla="*/ 1068917 w 2194984"/>
              <a:gd name="connsiteY5" fmla="*/ 1106170 h 1288203"/>
              <a:gd name="connsiteX6" fmla="*/ 1312757 w 2194984"/>
              <a:gd name="connsiteY6" fmla="*/ 1014730 h 1288203"/>
              <a:gd name="connsiteX7" fmla="*/ 1513417 w 2194984"/>
              <a:gd name="connsiteY7" fmla="*/ 948690 h 1288203"/>
              <a:gd name="connsiteX8" fmla="*/ 1708997 w 2194984"/>
              <a:gd name="connsiteY8" fmla="*/ 918210 h 1288203"/>
              <a:gd name="connsiteX9" fmla="*/ 1889337 w 2194984"/>
              <a:gd name="connsiteY9" fmla="*/ 943610 h 1288203"/>
              <a:gd name="connsiteX10" fmla="*/ 2023957 w 2194984"/>
              <a:gd name="connsiteY10" fmla="*/ 974090 h 1288203"/>
              <a:gd name="connsiteX11" fmla="*/ 2107777 w 2194984"/>
              <a:gd name="connsiteY11" fmla="*/ 918210 h 1288203"/>
              <a:gd name="connsiteX12" fmla="*/ 2176357 w 2194984"/>
              <a:gd name="connsiteY12" fmla="*/ 791210 h 1288203"/>
              <a:gd name="connsiteX13" fmla="*/ 2183977 w 2194984"/>
              <a:gd name="connsiteY13" fmla="*/ 717550 h 1288203"/>
              <a:gd name="connsiteX14" fmla="*/ 2110317 w 2194984"/>
              <a:gd name="connsiteY14" fmla="*/ 687070 h 1288203"/>
              <a:gd name="connsiteX15" fmla="*/ 2026497 w 2194984"/>
              <a:gd name="connsiteY15" fmla="*/ 600710 h 1288203"/>
              <a:gd name="connsiteX16" fmla="*/ 1998557 w 2194984"/>
              <a:gd name="connsiteY16" fmla="*/ 534670 h 1288203"/>
              <a:gd name="connsiteX17" fmla="*/ 1889337 w 2194984"/>
              <a:gd name="connsiteY17" fmla="*/ 499110 h 1288203"/>
              <a:gd name="connsiteX18" fmla="*/ 1818217 w 2194984"/>
              <a:gd name="connsiteY18" fmla="*/ 422910 h 1288203"/>
              <a:gd name="connsiteX19" fmla="*/ 1719157 w 2194984"/>
              <a:gd name="connsiteY19" fmla="*/ 262890 h 1288203"/>
              <a:gd name="connsiteX20" fmla="*/ 1559137 w 2194984"/>
              <a:gd name="connsiteY20" fmla="*/ 143510 h 1288203"/>
              <a:gd name="connsiteX21" fmla="*/ 1383877 w 2194984"/>
              <a:gd name="connsiteY21" fmla="*/ 44450 h 1288203"/>
              <a:gd name="connsiteX22" fmla="*/ 1175597 w 2194984"/>
              <a:gd name="connsiteY22" fmla="*/ 6350 h 1288203"/>
              <a:gd name="connsiteX23" fmla="*/ 1038437 w 2194984"/>
              <a:gd name="connsiteY23" fmla="*/ 82550 h 1288203"/>
              <a:gd name="connsiteX24" fmla="*/ 926677 w 2194984"/>
              <a:gd name="connsiteY24" fmla="*/ 184150 h 1288203"/>
              <a:gd name="connsiteX25" fmla="*/ 842857 w 2194984"/>
              <a:gd name="connsiteY25" fmla="*/ 219710 h 1288203"/>
              <a:gd name="connsiteX26" fmla="*/ 710777 w 2194984"/>
              <a:gd name="connsiteY26" fmla="*/ 189230 h 1288203"/>
              <a:gd name="connsiteX27" fmla="*/ 621877 w 2194984"/>
              <a:gd name="connsiteY27" fmla="*/ 255270 h 1288203"/>
              <a:gd name="connsiteX28" fmla="*/ 573617 w 2194984"/>
              <a:gd name="connsiteY28" fmla="*/ 400050 h 1288203"/>
              <a:gd name="connsiteX29" fmla="*/ 438997 w 2194984"/>
              <a:gd name="connsiteY29" fmla="*/ 509270 h 1288203"/>
              <a:gd name="connsiteX30" fmla="*/ 291677 w 2194984"/>
              <a:gd name="connsiteY30" fmla="*/ 603250 h 1288203"/>
              <a:gd name="connsiteX31" fmla="*/ 167217 w 2194984"/>
              <a:gd name="connsiteY31" fmla="*/ 763270 h 1288203"/>
              <a:gd name="connsiteX32" fmla="*/ 134197 w 2194984"/>
              <a:gd name="connsiteY32" fmla="*/ 938530 h 1288203"/>
              <a:gd name="connsiteX33" fmla="*/ 73237 w 2194984"/>
              <a:gd name="connsiteY33" fmla="*/ 1032510 h 1288203"/>
              <a:gd name="connsiteX34" fmla="*/ 22437 w 2194984"/>
              <a:gd name="connsiteY34" fmla="*/ 1078230 h 1288203"/>
              <a:gd name="connsiteX35" fmla="*/ 37677 w 2194984"/>
              <a:gd name="connsiteY35" fmla="*/ 1266190 h 1288203"/>
              <a:gd name="connsiteX0" fmla="*/ 23283 w 2180590"/>
              <a:gd name="connsiteY0" fmla="*/ 1266190 h 1288203"/>
              <a:gd name="connsiteX1" fmla="*/ 234103 w 2180590"/>
              <a:gd name="connsiteY1" fmla="*/ 1210310 h 1288203"/>
              <a:gd name="connsiteX2" fmla="*/ 442383 w 2180590"/>
              <a:gd name="connsiteY2" fmla="*/ 1131570 h 1288203"/>
              <a:gd name="connsiteX3" fmla="*/ 627803 w 2180590"/>
              <a:gd name="connsiteY3" fmla="*/ 1116330 h 1288203"/>
              <a:gd name="connsiteX4" fmla="*/ 884343 w 2180590"/>
              <a:gd name="connsiteY4" fmla="*/ 1123950 h 1288203"/>
              <a:gd name="connsiteX5" fmla="*/ 1054523 w 2180590"/>
              <a:gd name="connsiteY5" fmla="*/ 1106170 h 1288203"/>
              <a:gd name="connsiteX6" fmla="*/ 1298363 w 2180590"/>
              <a:gd name="connsiteY6" fmla="*/ 1014730 h 1288203"/>
              <a:gd name="connsiteX7" fmla="*/ 1499023 w 2180590"/>
              <a:gd name="connsiteY7" fmla="*/ 948690 h 1288203"/>
              <a:gd name="connsiteX8" fmla="*/ 1694603 w 2180590"/>
              <a:gd name="connsiteY8" fmla="*/ 918210 h 1288203"/>
              <a:gd name="connsiteX9" fmla="*/ 1874943 w 2180590"/>
              <a:gd name="connsiteY9" fmla="*/ 943610 h 1288203"/>
              <a:gd name="connsiteX10" fmla="*/ 2009563 w 2180590"/>
              <a:gd name="connsiteY10" fmla="*/ 974090 h 1288203"/>
              <a:gd name="connsiteX11" fmla="*/ 2093383 w 2180590"/>
              <a:gd name="connsiteY11" fmla="*/ 918210 h 1288203"/>
              <a:gd name="connsiteX12" fmla="*/ 2161963 w 2180590"/>
              <a:gd name="connsiteY12" fmla="*/ 791210 h 1288203"/>
              <a:gd name="connsiteX13" fmla="*/ 2169583 w 2180590"/>
              <a:gd name="connsiteY13" fmla="*/ 717550 h 1288203"/>
              <a:gd name="connsiteX14" fmla="*/ 2095923 w 2180590"/>
              <a:gd name="connsiteY14" fmla="*/ 687070 h 1288203"/>
              <a:gd name="connsiteX15" fmla="*/ 2012103 w 2180590"/>
              <a:gd name="connsiteY15" fmla="*/ 600710 h 1288203"/>
              <a:gd name="connsiteX16" fmla="*/ 1984163 w 2180590"/>
              <a:gd name="connsiteY16" fmla="*/ 534670 h 1288203"/>
              <a:gd name="connsiteX17" fmla="*/ 1874943 w 2180590"/>
              <a:gd name="connsiteY17" fmla="*/ 499110 h 1288203"/>
              <a:gd name="connsiteX18" fmla="*/ 1803823 w 2180590"/>
              <a:gd name="connsiteY18" fmla="*/ 422910 h 1288203"/>
              <a:gd name="connsiteX19" fmla="*/ 1704763 w 2180590"/>
              <a:gd name="connsiteY19" fmla="*/ 262890 h 1288203"/>
              <a:gd name="connsiteX20" fmla="*/ 1544743 w 2180590"/>
              <a:gd name="connsiteY20" fmla="*/ 143510 h 1288203"/>
              <a:gd name="connsiteX21" fmla="*/ 1369483 w 2180590"/>
              <a:gd name="connsiteY21" fmla="*/ 44450 h 1288203"/>
              <a:gd name="connsiteX22" fmla="*/ 1161203 w 2180590"/>
              <a:gd name="connsiteY22" fmla="*/ 6350 h 1288203"/>
              <a:gd name="connsiteX23" fmla="*/ 1024043 w 2180590"/>
              <a:gd name="connsiteY23" fmla="*/ 82550 h 1288203"/>
              <a:gd name="connsiteX24" fmla="*/ 912283 w 2180590"/>
              <a:gd name="connsiteY24" fmla="*/ 184150 h 1288203"/>
              <a:gd name="connsiteX25" fmla="*/ 828463 w 2180590"/>
              <a:gd name="connsiteY25" fmla="*/ 219710 h 1288203"/>
              <a:gd name="connsiteX26" fmla="*/ 696383 w 2180590"/>
              <a:gd name="connsiteY26" fmla="*/ 189230 h 1288203"/>
              <a:gd name="connsiteX27" fmla="*/ 607483 w 2180590"/>
              <a:gd name="connsiteY27" fmla="*/ 255270 h 1288203"/>
              <a:gd name="connsiteX28" fmla="*/ 559223 w 2180590"/>
              <a:gd name="connsiteY28" fmla="*/ 400050 h 1288203"/>
              <a:gd name="connsiteX29" fmla="*/ 424603 w 2180590"/>
              <a:gd name="connsiteY29" fmla="*/ 509270 h 1288203"/>
              <a:gd name="connsiteX30" fmla="*/ 277283 w 2180590"/>
              <a:gd name="connsiteY30" fmla="*/ 603250 h 1288203"/>
              <a:gd name="connsiteX31" fmla="*/ 152823 w 2180590"/>
              <a:gd name="connsiteY31" fmla="*/ 763270 h 1288203"/>
              <a:gd name="connsiteX32" fmla="*/ 119803 w 2180590"/>
              <a:gd name="connsiteY32" fmla="*/ 938530 h 1288203"/>
              <a:gd name="connsiteX33" fmla="*/ 58843 w 2180590"/>
              <a:gd name="connsiteY33" fmla="*/ 1032510 h 1288203"/>
              <a:gd name="connsiteX34" fmla="*/ 8043 w 2180590"/>
              <a:gd name="connsiteY34" fmla="*/ 1078230 h 1288203"/>
              <a:gd name="connsiteX35" fmla="*/ 23283 w 2180590"/>
              <a:gd name="connsiteY35" fmla="*/ 1266190 h 1288203"/>
              <a:gd name="connsiteX0" fmla="*/ 15240 w 2172547"/>
              <a:gd name="connsiteY0" fmla="*/ 1266190 h 1288203"/>
              <a:gd name="connsiteX1" fmla="*/ 226060 w 2172547"/>
              <a:gd name="connsiteY1" fmla="*/ 1210310 h 1288203"/>
              <a:gd name="connsiteX2" fmla="*/ 434340 w 2172547"/>
              <a:gd name="connsiteY2" fmla="*/ 1131570 h 1288203"/>
              <a:gd name="connsiteX3" fmla="*/ 619760 w 2172547"/>
              <a:gd name="connsiteY3" fmla="*/ 1116330 h 1288203"/>
              <a:gd name="connsiteX4" fmla="*/ 876300 w 2172547"/>
              <a:gd name="connsiteY4" fmla="*/ 1123950 h 1288203"/>
              <a:gd name="connsiteX5" fmla="*/ 1046480 w 2172547"/>
              <a:gd name="connsiteY5" fmla="*/ 1106170 h 1288203"/>
              <a:gd name="connsiteX6" fmla="*/ 1290320 w 2172547"/>
              <a:gd name="connsiteY6" fmla="*/ 1014730 h 1288203"/>
              <a:gd name="connsiteX7" fmla="*/ 1490980 w 2172547"/>
              <a:gd name="connsiteY7" fmla="*/ 948690 h 1288203"/>
              <a:gd name="connsiteX8" fmla="*/ 1686560 w 2172547"/>
              <a:gd name="connsiteY8" fmla="*/ 918210 h 1288203"/>
              <a:gd name="connsiteX9" fmla="*/ 1866900 w 2172547"/>
              <a:gd name="connsiteY9" fmla="*/ 943610 h 1288203"/>
              <a:gd name="connsiteX10" fmla="*/ 2001520 w 2172547"/>
              <a:gd name="connsiteY10" fmla="*/ 974090 h 1288203"/>
              <a:gd name="connsiteX11" fmla="*/ 2085340 w 2172547"/>
              <a:gd name="connsiteY11" fmla="*/ 918210 h 1288203"/>
              <a:gd name="connsiteX12" fmla="*/ 2153920 w 2172547"/>
              <a:gd name="connsiteY12" fmla="*/ 791210 h 1288203"/>
              <a:gd name="connsiteX13" fmla="*/ 2161540 w 2172547"/>
              <a:gd name="connsiteY13" fmla="*/ 717550 h 1288203"/>
              <a:gd name="connsiteX14" fmla="*/ 2087880 w 2172547"/>
              <a:gd name="connsiteY14" fmla="*/ 687070 h 1288203"/>
              <a:gd name="connsiteX15" fmla="*/ 2004060 w 2172547"/>
              <a:gd name="connsiteY15" fmla="*/ 600710 h 1288203"/>
              <a:gd name="connsiteX16" fmla="*/ 1976120 w 2172547"/>
              <a:gd name="connsiteY16" fmla="*/ 534670 h 1288203"/>
              <a:gd name="connsiteX17" fmla="*/ 1866900 w 2172547"/>
              <a:gd name="connsiteY17" fmla="*/ 499110 h 1288203"/>
              <a:gd name="connsiteX18" fmla="*/ 1795780 w 2172547"/>
              <a:gd name="connsiteY18" fmla="*/ 422910 h 1288203"/>
              <a:gd name="connsiteX19" fmla="*/ 1696720 w 2172547"/>
              <a:gd name="connsiteY19" fmla="*/ 262890 h 1288203"/>
              <a:gd name="connsiteX20" fmla="*/ 1536700 w 2172547"/>
              <a:gd name="connsiteY20" fmla="*/ 143510 h 1288203"/>
              <a:gd name="connsiteX21" fmla="*/ 1361440 w 2172547"/>
              <a:gd name="connsiteY21" fmla="*/ 44450 h 1288203"/>
              <a:gd name="connsiteX22" fmla="*/ 1153160 w 2172547"/>
              <a:gd name="connsiteY22" fmla="*/ 6350 h 1288203"/>
              <a:gd name="connsiteX23" fmla="*/ 1016000 w 2172547"/>
              <a:gd name="connsiteY23" fmla="*/ 82550 h 1288203"/>
              <a:gd name="connsiteX24" fmla="*/ 904240 w 2172547"/>
              <a:gd name="connsiteY24" fmla="*/ 184150 h 1288203"/>
              <a:gd name="connsiteX25" fmla="*/ 820420 w 2172547"/>
              <a:gd name="connsiteY25" fmla="*/ 219710 h 1288203"/>
              <a:gd name="connsiteX26" fmla="*/ 688340 w 2172547"/>
              <a:gd name="connsiteY26" fmla="*/ 189230 h 1288203"/>
              <a:gd name="connsiteX27" fmla="*/ 599440 w 2172547"/>
              <a:gd name="connsiteY27" fmla="*/ 255270 h 1288203"/>
              <a:gd name="connsiteX28" fmla="*/ 551180 w 2172547"/>
              <a:gd name="connsiteY28" fmla="*/ 400050 h 1288203"/>
              <a:gd name="connsiteX29" fmla="*/ 416560 w 2172547"/>
              <a:gd name="connsiteY29" fmla="*/ 509270 h 1288203"/>
              <a:gd name="connsiteX30" fmla="*/ 269240 w 2172547"/>
              <a:gd name="connsiteY30" fmla="*/ 603250 h 1288203"/>
              <a:gd name="connsiteX31" fmla="*/ 144780 w 2172547"/>
              <a:gd name="connsiteY31" fmla="*/ 763270 h 1288203"/>
              <a:gd name="connsiteX32" fmla="*/ 111760 w 2172547"/>
              <a:gd name="connsiteY32" fmla="*/ 938530 h 1288203"/>
              <a:gd name="connsiteX33" fmla="*/ 50800 w 2172547"/>
              <a:gd name="connsiteY33" fmla="*/ 1032510 h 1288203"/>
              <a:gd name="connsiteX34" fmla="*/ 0 w 2172547"/>
              <a:gd name="connsiteY34" fmla="*/ 1078230 h 1288203"/>
              <a:gd name="connsiteX35" fmla="*/ 15240 w 2172547"/>
              <a:gd name="connsiteY35" fmla="*/ 1266190 h 1288203"/>
              <a:gd name="connsiteX0" fmla="*/ 15240 w 2172547"/>
              <a:gd name="connsiteY0" fmla="*/ 1266190 h 1288203"/>
              <a:gd name="connsiteX1" fmla="*/ 226060 w 2172547"/>
              <a:gd name="connsiteY1" fmla="*/ 1210310 h 1288203"/>
              <a:gd name="connsiteX2" fmla="*/ 434340 w 2172547"/>
              <a:gd name="connsiteY2" fmla="*/ 1131570 h 1288203"/>
              <a:gd name="connsiteX3" fmla="*/ 619760 w 2172547"/>
              <a:gd name="connsiteY3" fmla="*/ 1116330 h 1288203"/>
              <a:gd name="connsiteX4" fmla="*/ 876300 w 2172547"/>
              <a:gd name="connsiteY4" fmla="*/ 1123950 h 1288203"/>
              <a:gd name="connsiteX5" fmla="*/ 1046480 w 2172547"/>
              <a:gd name="connsiteY5" fmla="*/ 1106170 h 1288203"/>
              <a:gd name="connsiteX6" fmla="*/ 1290320 w 2172547"/>
              <a:gd name="connsiteY6" fmla="*/ 1014730 h 1288203"/>
              <a:gd name="connsiteX7" fmla="*/ 1490980 w 2172547"/>
              <a:gd name="connsiteY7" fmla="*/ 948690 h 1288203"/>
              <a:gd name="connsiteX8" fmla="*/ 1686560 w 2172547"/>
              <a:gd name="connsiteY8" fmla="*/ 918210 h 1288203"/>
              <a:gd name="connsiteX9" fmla="*/ 1866900 w 2172547"/>
              <a:gd name="connsiteY9" fmla="*/ 943610 h 1288203"/>
              <a:gd name="connsiteX10" fmla="*/ 2001520 w 2172547"/>
              <a:gd name="connsiteY10" fmla="*/ 974090 h 1288203"/>
              <a:gd name="connsiteX11" fmla="*/ 2085340 w 2172547"/>
              <a:gd name="connsiteY11" fmla="*/ 918210 h 1288203"/>
              <a:gd name="connsiteX12" fmla="*/ 2153920 w 2172547"/>
              <a:gd name="connsiteY12" fmla="*/ 791210 h 1288203"/>
              <a:gd name="connsiteX13" fmla="*/ 2161540 w 2172547"/>
              <a:gd name="connsiteY13" fmla="*/ 717550 h 1288203"/>
              <a:gd name="connsiteX14" fmla="*/ 2087880 w 2172547"/>
              <a:gd name="connsiteY14" fmla="*/ 687070 h 1288203"/>
              <a:gd name="connsiteX15" fmla="*/ 2004060 w 2172547"/>
              <a:gd name="connsiteY15" fmla="*/ 600710 h 1288203"/>
              <a:gd name="connsiteX16" fmla="*/ 1976120 w 2172547"/>
              <a:gd name="connsiteY16" fmla="*/ 534670 h 1288203"/>
              <a:gd name="connsiteX17" fmla="*/ 1866900 w 2172547"/>
              <a:gd name="connsiteY17" fmla="*/ 499110 h 1288203"/>
              <a:gd name="connsiteX18" fmla="*/ 1795780 w 2172547"/>
              <a:gd name="connsiteY18" fmla="*/ 422910 h 1288203"/>
              <a:gd name="connsiteX19" fmla="*/ 1696720 w 2172547"/>
              <a:gd name="connsiteY19" fmla="*/ 262890 h 1288203"/>
              <a:gd name="connsiteX20" fmla="*/ 1536700 w 2172547"/>
              <a:gd name="connsiteY20" fmla="*/ 143510 h 1288203"/>
              <a:gd name="connsiteX21" fmla="*/ 1361440 w 2172547"/>
              <a:gd name="connsiteY21" fmla="*/ 44450 h 1288203"/>
              <a:gd name="connsiteX22" fmla="*/ 1153160 w 2172547"/>
              <a:gd name="connsiteY22" fmla="*/ 6350 h 1288203"/>
              <a:gd name="connsiteX23" fmla="*/ 1016000 w 2172547"/>
              <a:gd name="connsiteY23" fmla="*/ 82550 h 1288203"/>
              <a:gd name="connsiteX24" fmla="*/ 904240 w 2172547"/>
              <a:gd name="connsiteY24" fmla="*/ 184150 h 1288203"/>
              <a:gd name="connsiteX25" fmla="*/ 820420 w 2172547"/>
              <a:gd name="connsiteY25" fmla="*/ 219710 h 1288203"/>
              <a:gd name="connsiteX26" fmla="*/ 688340 w 2172547"/>
              <a:gd name="connsiteY26" fmla="*/ 189230 h 1288203"/>
              <a:gd name="connsiteX27" fmla="*/ 599440 w 2172547"/>
              <a:gd name="connsiteY27" fmla="*/ 255270 h 1288203"/>
              <a:gd name="connsiteX28" fmla="*/ 551180 w 2172547"/>
              <a:gd name="connsiteY28" fmla="*/ 400050 h 1288203"/>
              <a:gd name="connsiteX29" fmla="*/ 416560 w 2172547"/>
              <a:gd name="connsiteY29" fmla="*/ 509270 h 1288203"/>
              <a:gd name="connsiteX30" fmla="*/ 269240 w 2172547"/>
              <a:gd name="connsiteY30" fmla="*/ 603250 h 1288203"/>
              <a:gd name="connsiteX31" fmla="*/ 144780 w 2172547"/>
              <a:gd name="connsiteY31" fmla="*/ 763270 h 1288203"/>
              <a:gd name="connsiteX32" fmla="*/ 111760 w 2172547"/>
              <a:gd name="connsiteY32" fmla="*/ 938530 h 1288203"/>
              <a:gd name="connsiteX33" fmla="*/ 50800 w 2172547"/>
              <a:gd name="connsiteY33" fmla="*/ 1032510 h 1288203"/>
              <a:gd name="connsiteX34" fmla="*/ 0 w 2172547"/>
              <a:gd name="connsiteY34" fmla="*/ 1078230 h 1288203"/>
              <a:gd name="connsiteX35" fmla="*/ 15240 w 2172547"/>
              <a:gd name="connsiteY35" fmla="*/ 1266190 h 1288203"/>
              <a:gd name="connsiteX0" fmla="*/ 0 w 2157307"/>
              <a:gd name="connsiteY0" fmla="*/ 1266190 h 1288203"/>
              <a:gd name="connsiteX1" fmla="*/ 210820 w 2157307"/>
              <a:gd name="connsiteY1" fmla="*/ 1210310 h 1288203"/>
              <a:gd name="connsiteX2" fmla="*/ 419100 w 2157307"/>
              <a:gd name="connsiteY2" fmla="*/ 1131570 h 1288203"/>
              <a:gd name="connsiteX3" fmla="*/ 604520 w 2157307"/>
              <a:gd name="connsiteY3" fmla="*/ 1116330 h 1288203"/>
              <a:gd name="connsiteX4" fmla="*/ 861060 w 2157307"/>
              <a:gd name="connsiteY4" fmla="*/ 1123950 h 1288203"/>
              <a:gd name="connsiteX5" fmla="*/ 1031240 w 2157307"/>
              <a:gd name="connsiteY5" fmla="*/ 1106170 h 1288203"/>
              <a:gd name="connsiteX6" fmla="*/ 1275080 w 2157307"/>
              <a:gd name="connsiteY6" fmla="*/ 1014730 h 1288203"/>
              <a:gd name="connsiteX7" fmla="*/ 1475740 w 2157307"/>
              <a:gd name="connsiteY7" fmla="*/ 948690 h 1288203"/>
              <a:gd name="connsiteX8" fmla="*/ 1671320 w 2157307"/>
              <a:gd name="connsiteY8" fmla="*/ 918210 h 1288203"/>
              <a:gd name="connsiteX9" fmla="*/ 1851660 w 2157307"/>
              <a:gd name="connsiteY9" fmla="*/ 943610 h 1288203"/>
              <a:gd name="connsiteX10" fmla="*/ 1986280 w 2157307"/>
              <a:gd name="connsiteY10" fmla="*/ 974090 h 1288203"/>
              <a:gd name="connsiteX11" fmla="*/ 2070100 w 2157307"/>
              <a:gd name="connsiteY11" fmla="*/ 918210 h 1288203"/>
              <a:gd name="connsiteX12" fmla="*/ 2138680 w 2157307"/>
              <a:gd name="connsiteY12" fmla="*/ 791210 h 1288203"/>
              <a:gd name="connsiteX13" fmla="*/ 2146300 w 2157307"/>
              <a:gd name="connsiteY13" fmla="*/ 717550 h 1288203"/>
              <a:gd name="connsiteX14" fmla="*/ 2072640 w 2157307"/>
              <a:gd name="connsiteY14" fmla="*/ 687070 h 1288203"/>
              <a:gd name="connsiteX15" fmla="*/ 1988820 w 2157307"/>
              <a:gd name="connsiteY15" fmla="*/ 600710 h 1288203"/>
              <a:gd name="connsiteX16" fmla="*/ 1960880 w 2157307"/>
              <a:gd name="connsiteY16" fmla="*/ 534670 h 1288203"/>
              <a:gd name="connsiteX17" fmla="*/ 1851660 w 2157307"/>
              <a:gd name="connsiteY17" fmla="*/ 499110 h 1288203"/>
              <a:gd name="connsiteX18" fmla="*/ 1780540 w 2157307"/>
              <a:gd name="connsiteY18" fmla="*/ 422910 h 1288203"/>
              <a:gd name="connsiteX19" fmla="*/ 1681480 w 2157307"/>
              <a:gd name="connsiteY19" fmla="*/ 262890 h 1288203"/>
              <a:gd name="connsiteX20" fmla="*/ 1521460 w 2157307"/>
              <a:gd name="connsiteY20" fmla="*/ 143510 h 1288203"/>
              <a:gd name="connsiteX21" fmla="*/ 1346200 w 2157307"/>
              <a:gd name="connsiteY21" fmla="*/ 44450 h 1288203"/>
              <a:gd name="connsiteX22" fmla="*/ 1137920 w 2157307"/>
              <a:gd name="connsiteY22" fmla="*/ 6350 h 1288203"/>
              <a:gd name="connsiteX23" fmla="*/ 1000760 w 2157307"/>
              <a:gd name="connsiteY23" fmla="*/ 82550 h 1288203"/>
              <a:gd name="connsiteX24" fmla="*/ 889000 w 2157307"/>
              <a:gd name="connsiteY24" fmla="*/ 184150 h 1288203"/>
              <a:gd name="connsiteX25" fmla="*/ 805180 w 2157307"/>
              <a:gd name="connsiteY25" fmla="*/ 219710 h 1288203"/>
              <a:gd name="connsiteX26" fmla="*/ 673100 w 2157307"/>
              <a:gd name="connsiteY26" fmla="*/ 189230 h 1288203"/>
              <a:gd name="connsiteX27" fmla="*/ 584200 w 2157307"/>
              <a:gd name="connsiteY27" fmla="*/ 255270 h 1288203"/>
              <a:gd name="connsiteX28" fmla="*/ 535940 w 2157307"/>
              <a:gd name="connsiteY28" fmla="*/ 400050 h 1288203"/>
              <a:gd name="connsiteX29" fmla="*/ 401320 w 2157307"/>
              <a:gd name="connsiteY29" fmla="*/ 509270 h 1288203"/>
              <a:gd name="connsiteX30" fmla="*/ 254000 w 2157307"/>
              <a:gd name="connsiteY30" fmla="*/ 603250 h 1288203"/>
              <a:gd name="connsiteX31" fmla="*/ 129540 w 2157307"/>
              <a:gd name="connsiteY31" fmla="*/ 763270 h 1288203"/>
              <a:gd name="connsiteX32" fmla="*/ 96520 w 2157307"/>
              <a:gd name="connsiteY32" fmla="*/ 938530 h 1288203"/>
              <a:gd name="connsiteX33" fmla="*/ 35560 w 2157307"/>
              <a:gd name="connsiteY33" fmla="*/ 1032510 h 1288203"/>
              <a:gd name="connsiteX34" fmla="*/ 150495 w 2157307"/>
              <a:gd name="connsiteY34" fmla="*/ 1078230 h 1288203"/>
              <a:gd name="connsiteX35" fmla="*/ 0 w 2157307"/>
              <a:gd name="connsiteY35" fmla="*/ 1266190 h 1288203"/>
              <a:gd name="connsiteX0" fmla="*/ 0 w 2157307"/>
              <a:gd name="connsiteY0" fmla="*/ 1266190 h 1288203"/>
              <a:gd name="connsiteX1" fmla="*/ 210820 w 2157307"/>
              <a:gd name="connsiteY1" fmla="*/ 1210310 h 1288203"/>
              <a:gd name="connsiteX2" fmla="*/ 419100 w 2157307"/>
              <a:gd name="connsiteY2" fmla="*/ 1131570 h 1288203"/>
              <a:gd name="connsiteX3" fmla="*/ 604520 w 2157307"/>
              <a:gd name="connsiteY3" fmla="*/ 1116330 h 1288203"/>
              <a:gd name="connsiteX4" fmla="*/ 861060 w 2157307"/>
              <a:gd name="connsiteY4" fmla="*/ 1123950 h 1288203"/>
              <a:gd name="connsiteX5" fmla="*/ 1031240 w 2157307"/>
              <a:gd name="connsiteY5" fmla="*/ 1106170 h 1288203"/>
              <a:gd name="connsiteX6" fmla="*/ 1275080 w 2157307"/>
              <a:gd name="connsiteY6" fmla="*/ 1014730 h 1288203"/>
              <a:gd name="connsiteX7" fmla="*/ 1475740 w 2157307"/>
              <a:gd name="connsiteY7" fmla="*/ 948690 h 1288203"/>
              <a:gd name="connsiteX8" fmla="*/ 1671320 w 2157307"/>
              <a:gd name="connsiteY8" fmla="*/ 918210 h 1288203"/>
              <a:gd name="connsiteX9" fmla="*/ 1851660 w 2157307"/>
              <a:gd name="connsiteY9" fmla="*/ 943610 h 1288203"/>
              <a:gd name="connsiteX10" fmla="*/ 1986280 w 2157307"/>
              <a:gd name="connsiteY10" fmla="*/ 974090 h 1288203"/>
              <a:gd name="connsiteX11" fmla="*/ 2070100 w 2157307"/>
              <a:gd name="connsiteY11" fmla="*/ 918210 h 1288203"/>
              <a:gd name="connsiteX12" fmla="*/ 2138680 w 2157307"/>
              <a:gd name="connsiteY12" fmla="*/ 791210 h 1288203"/>
              <a:gd name="connsiteX13" fmla="*/ 2146300 w 2157307"/>
              <a:gd name="connsiteY13" fmla="*/ 717550 h 1288203"/>
              <a:gd name="connsiteX14" fmla="*/ 2072640 w 2157307"/>
              <a:gd name="connsiteY14" fmla="*/ 687070 h 1288203"/>
              <a:gd name="connsiteX15" fmla="*/ 1988820 w 2157307"/>
              <a:gd name="connsiteY15" fmla="*/ 600710 h 1288203"/>
              <a:gd name="connsiteX16" fmla="*/ 1960880 w 2157307"/>
              <a:gd name="connsiteY16" fmla="*/ 534670 h 1288203"/>
              <a:gd name="connsiteX17" fmla="*/ 1851660 w 2157307"/>
              <a:gd name="connsiteY17" fmla="*/ 499110 h 1288203"/>
              <a:gd name="connsiteX18" fmla="*/ 1780540 w 2157307"/>
              <a:gd name="connsiteY18" fmla="*/ 422910 h 1288203"/>
              <a:gd name="connsiteX19" fmla="*/ 1681480 w 2157307"/>
              <a:gd name="connsiteY19" fmla="*/ 262890 h 1288203"/>
              <a:gd name="connsiteX20" fmla="*/ 1521460 w 2157307"/>
              <a:gd name="connsiteY20" fmla="*/ 143510 h 1288203"/>
              <a:gd name="connsiteX21" fmla="*/ 1346200 w 2157307"/>
              <a:gd name="connsiteY21" fmla="*/ 44450 h 1288203"/>
              <a:gd name="connsiteX22" fmla="*/ 1137920 w 2157307"/>
              <a:gd name="connsiteY22" fmla="*/ 6350 h 1288203"/>
              <a:gd name="connsiteX23" fmla="*/ 1000760 w 2157307"/>
              <a:gd name="connsiteY23" fmla="*/ 82550 h 1288203"/>
              <a:gd name="connsiteX24" fmla="*/ 889000 w 2157307"/>
              <a:gd name="connsiteY24" fmla="*/ 184150 h 1288203"/>
              <a:gd name="connsiteX25" fmla="*/ 805180 w 2157307"/>
              <a:gd name="connsiteY25" fmla="*/ 219710 h 1288203"/>
              <a:gd name="connsiteX26" fmla="*/ 673100 w 2157307"/>
              <a:gd name="connsiteY26" fmla="*/ 189230 h 1288203"/>
              <a:gd name="connsiteX27" fmla="*/ 584200 w 2157307"/>
              <a:gd name="connsiteY27" fmla="*/ 255270 h 1288203"/>
              <a:gd name="connsiteX28" fmla="*/ 535940 w 2157307"/>
              <a:gd name="connsiteY28" fmla="*/ 400050 h 1288203"/>
              <a:gd name="connsiteX29" fmla="*/ 401320 w 2157307"/>
              <a:gd name="connsiteY29" fmla="*/ 509270 h 1288203"/>
              <a:gd name="connsiteX30" fmla="*/ 254000 w 2157307"/>
              <a:gd name="connsiteY30" fmla="*/ 603250 h 1288203"/>
              <a:gd name="connsiteX31" fmla="*/ 129540 w 2157307"/>
              <a:gd name="connsiteY31" fmla="*/ 763270 h 1288203"/>
              <a:gd name="connsiteX32" fmla="*/ 96520 w 2157307"/>
              <a:gd name="connsiteY32" fmla="*/ 938530 h 1288203"/>
              <a:gd name="connsiteX33" fmla="*/ 35560 w 2157307"/>
              <a:gd name="connsiteY33" fmla="*/ 1032510 h 1288203"/>
              <a:gd name="connsiteX34" fmla="*/ 0 w 2157307"/>
              <a:gd name="connsiteY34" fmla="*/ 1078230 h 1288203"/>
              <a:gd name="connsiteX35" fmla="*/ 0 w 2157307"/>
              <a:gd name="connsiteY35" fmla="*/ 1266190 h 128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57307" h="1288203">
                <a:moveTo>
                  <a:pt x="0" y="1266190"/>
                </a:moveTo>
                <a:cubicBezTo>
                  <a:pt x="37677" y="1288203"/>
                  <a:pt x="140970" y="1232747"/>
                  <a:pt x="210820" y="1210310"/>
                </a:cubicBezTo>
                <a:cubicBezTo>
                  <a:pt x="280670" y="1187873"/>
                  <a:pt x="353483" y="1147233"/>
                  <a:pt x="419100" y="1131570"/>
                </a:cubicBezTo>
                <a:cubicBezTo>
                  <a:pt x="484717" y="1115907"/>
                  <a:pt x="530860" y="1117600"/>
                  <a:pt x="604520" y="1116330"/>
                </a:cubicBezTo>
                <a:cubicBezTo>
                  <a:pt x="678180" y="1115060"/>
                  <a:pt x="789940" y="1125643"/>
                  <a:pt x="861060" y="1123950"/>
                </a:cubicBezTo>
                <a:cubicBezTo>
                  <a:pt x="932180" y="1122257"/>
                  <a:pt x="962237" y="1124373"/>
                  <a:pt x="1031240" y="1106170"/>
                </a:cubicBezTo>
                <a:cubicBezTo>
                  <a:pt x="1100243" y="1087967"/>
                  <a:pt x="1200997" y="1040977"/>
                  <a:pt x="1275080" y="1014730"/>
                </a:cubicBezTo>
                <a:cubicBezTo>
                  <a:pt x="1349163" y="988483"/>
                  <a:pt x="1409700" y="964777"/>
                  <a:pt x="1475740" y="948690"/>
                </a:cubicBezTo>
                <a:cubicBezTo>
                  <a:pt x="1541780" y="932603"/>
                  <a:pt x="1608667" y="919057"/>
                  <a:pt x="1671320" y="918210"/>
                </a:cubicBezTo>
                <a:cubicBezTo>
                  <a:pt x="1733973" y="917363"/>
                  <a:pt x="1799167" y="934297"/>
                  <a:pt x="1851660" y="943610"/>
                </a:cubicBezTo>
                <a:cubicBezTo>
                  <a:pt x="1904153" y="952923"/>
                  <a:pt x="1949873" y="978323"/>
                  <a:pt x="1986280" y="974090"/>
                </a:cubicBezTo>
                <a:cubicBezTo>
                  <a:pt x="2022687" y="969857"/>
                  <a:pt x="2044700" y="948690"/>
                  <a:pt x="2070100" y="918210"/>
                </a:cubicBezTo>
                <a:cubicBezTo>
                  <a:pt x="2095500" y="887730"/>
                  <a:pt x="2125980" y="824653"/>
                  <a:pt x="2138680" y="791210"/>
                </a:cubicBezTo>
                <a:cubicBezTo>
                  <a:pt x="2151380" y="757767"/>
                  <a:pt x="2157307" y="734907"/>
                  <a:pt x="2146300" y="717550"/>
                </a:cubicBezTo>
                <a:cubicBezTo>
                  <a:pt x="2135293" y="700193"/>
                  <a:pt x="2098887" y="706543"/>
                  <a:pt x="2072640" y="687070"/>
                </a:cubicBezTo>
                <a:cubicBezTo>
                  <a:pt x="2046393" y="667597"/>
                  <a:pt x="2007447" y="626110"/>
                  <a:pt x="1988820" y="600710"/>
                </a:cubicBezTo>
                <a:cubicBezTo>
                  <a:pt x="1970193" y="575310"/>
                  <a:pt x="1983740" y="551603"/>
                  <a:pt x="1960880" y="534670"/>
                </a:cubicBezTo>
                <a:cubicBezTo>
                  <a:pt x="1938020" y="517737"/>
                  <a:pt x="1881717" y="517737"/>
                  <a:pt x="1851660" y="499110"/>
                </a:cubicBezTo>
                <a:cubicBezTo>
                  <a:pt x="1821603" y="480483"/>
                  <a:pt x="1808903" y="462280"/>
                  <a:pt x="1780540" y="422910"/>
                </a:cubicBezTo>
                <a:cubicBezTo>
                  <a:pt x="1752177" y="383540"/>
                  <a:pt x="1724660" y="309457"/>
                  <a:pt x="1681480" y="262890"/>
                </a:cubicBezTo>
                <a:cubicBezTo>
                  <a:pt x="1638300" y="216323"/>
                  <a:pt x="1577340" y="179917"/>
                  <a:pt x="1521460" y="143510"/>
                </a:cubicBezTo>
                <a:cubicBezTo>
                  <a:pt x="1465580" y="107103"/>
                  <a:pt x="1410123" y="67310"/>
                  <a:pt x="1346200" y="44450"/>
                </a:cubicBezTo>
                <a:cubicBezTo>
                  <a:pt x="1282277" y="21590"/>
                  <a:pt x="1195493" y="0"/>
                  <a:pt x="1137920" y="6350"/>
                </a:cubicBezTo>
                <a:cubicBezTo>
                  <a:pt x="1080347" y="12700"/>
                  <a:pt x="1042247" y="52917"/>
                  <a:pt x="1000760" y="82550"/>
                </a:cubicBezTo>
                <a:cubicBezTo>
                  <a:pt x="959273" y="112183"/>
                  <a:pt x="921597" y="161290"/>
                  <a:pt x="889000" y="184150"/>
                </a:cubicBezTo>
                <a:cubicBezTo>
                  <a:pt x="856403" y="207010"/>
                  <a:pt x="841163" y="218863"/>
                  <a:pt x="805180" y="219710"/>
                </a:cubicBezTo>
                <a:cubicBezTo>
                  <a:pt x="769197" y="220557"/>
                  <a:pt x="709930" y="183303"/>
                  <a:pt x="673100" y="189230"/>
                </a:cubicBezTo>
                <a:cubicBezTo>
                  <a:pt x="636270" y="195157"/>
                  <a:pt x="607060" y="220133"/>
                  <a:pt x="584200" y="255270"/>
                </a:cubicBezTo>
                <a:cubicBezTo>
                  <a:pt x="561340" y="290407"/>
                  <a:pt x="566420" y="357717"/>
                  <a:pt x="535940" y="400050"/>
                </a:cubicBezTo>
                <a:cubicBezTo>
                  <a:pt x="505460" y="442383"/>
                  <a:pt x="448310" y="475403"/>
                  <a:pt x="401320" y="509270"/>
                </a:cubicBezTo>
                <a:cubicBezTo>
                  <a:pt x="354330" y="543137"/>
                  <a:pt x="299297" y="560917"/>
                  <a:pt x="254000" y="603250"/>
                </a:cubicBezTo>
                <a:cubicBezTo>
                  <a:pt x="208703" y="645583"/>
                  <a:pt x="155787" y="707390"/>
                  <a:pt x="129540" y="763270"/>
                </a:cubicBezTo>
                <a:cubicBezTo>
                  <a:pt x="103293" y="819150"/>
                  <a:pt x="112183" y="893657"/>
                  <a:pt x="96520" y="938530"/>
                </a:cubicBezTo>
                <a:cubicBezTo>
                  <a:pt x="80857" y="983403"/>
                  <a:pt x="51647" y="1009227"/>
                  <a:pt x="35560" y="1032510"/>
                </a:cubicBezTo>
                <a:cubicBezTo>
                  <a:pt x="19473" y="1055793"/>
                  <a:pt x="8043" y="1038437"/>
                  <a:pt x="0" y="1078230"/>
                </a:cubicBezTo>
                <a:cubicBezTo>
                  <a:pt x="4657" y="1054523"/>
                  <a:pt x="5503" y="1267037"/>
                  <a:pt x="0" y="1266190"/>
                </a:cubicBezTo>
                <a:close/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6" name="Figura a mano libera 205"/>
          <p:cNvSpPr/>
          <p:nvPr/>
        </p:nvSpPr>
        <p:spPr>
          <a:xfrm>
            <a:off x="5772150" y="1730375"/>
            <a:ext cx="1820863" cy="528638"/>
          </a:xfrm>
          <a:custGeom>
            <a:avLst/>
            <a:gdLst>
              <a:gd name="connsiteX0" fmla="*/ 0 w 1821180"/>
              <a:gd name="connsiteY0" fmla="*/ 0 h 529590"/>
              <a:gd name="connsiteX1" fmla="*/ 1154430 w 1821180"/>
              <a:gd name="connsiteY1" fmla="*/ 529590 h 529590"/>
              <a:gd name="connsiteX2" fmla="*/ 1821180 w 1821180"/>
              <a:gd name="connsiteY2" fmla="*/ 213360 h 52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1180" h="529590">
                <a:moveTo>
                  <a:pt x="0" y="0"/>
                </a:moveTo>
                <a:lnTo>
                  <a:pt x="1154430" y="529590"/>
                </a:lnTo>
                <a:lnTo>
                  <a:pt x="1821180" y="213360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0" y="71438"/>
            <a:ext cx="5329238" cy="1033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A Mantle Plume also beneath Italy</a:t>
            </a:r>
            <a:endParaRPr lang="it-IT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/>
      <p:bldP spid="201" grpId="0"/>
      <p:bldP spid="20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uppo 193"/>
          <p:cNvGrpSpPr>
            <a:grpSpLocks/>
          </p:cNvGrpSpPr>
          <p:nvPr/>
        </p:nvGrpSpPr>
        <p:grpSpPr bwMode="auto">
          <a:xfrm>
            <a:off x="47625" y="1195388"/>
            <a:ext cx="5387975" cy="4221162"/>
            <a:chOff x="0" y="1184032"/>
            <a:chExt cx="5388804" cy="4220308"/>
          </a:xfrm>
        </p:grpSpPr>
        <p:pic>
          <p:nvPicPr>
            <p:cNvPr id="7682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0" t="3751" r="15643" b="4520"/>
            <a:stretch>
              <a:fillRect/>
            </a:stretch>
          </p:blipFill>
          <p:spPr bwMode="auto">
            <a:xfrm>
              <a:off x="0" y="1184032"/>
              <a:ext cx="5388194" cy="42203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2" name="Rettangolo 191"/>
            <p:cNvSpPr/>
            <p:nvPr/>
          </p:nvSpPr>
          <p:spPr>
            <a:xfrm>
              <a:off x="0" y="2437903"/>
              <a:ext cx="339777" cy="387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93" name="Rettangolo 192"/>
            <p:cNvSpPr/>
            <p:nvPr/>
          </p:nvSpPr>
          <p:spPr>
            <a:xfrm>
              <a:off x="5306241" y="2052218"/>
              <a:ext cx="82563" cy="385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99" name="Text Box 549"/>
          <p:cNvSpPr txBox="1">
            <a:spLocks noChangeArrowheads="1"/>
          </p:cNvSpPr>
          <p:nvPr/>
        </p:nvSpPr>
        <p:spPr bwMode="auto">
          <a:xfrm>
            <a:off x="1593850" y="4484688"/>
            <a:ext cx="2016125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50000"/>
              </a:spcBef>
            </a:pPr>
            <a:r>
              <a:rPr 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Present day</a:t>
            </a:r>
          </a:p>
        </p:txBody>
      </p:sp>
      <p:sp>
        <p:nvSpPr>
          <p:cNvPr id="202" name="Text Box 549"/>
          <p:cNvSpPr txBox="1">
            <a:spLocks noChangeArrowheads="1"/>
          </p:cNvSpPr>
          <p:nvPr/>
        </p:nvSpPr>
        <p:spPr bwMode="auto">
          <a:xfrm>
            <a:off x="1852613" y="3992563"/>
            <a:ext cx="27305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4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Bell et al. (2012) J. South Am. Earth Sci., in press</a:t>
            </a:r>
          </a:p>
        </p:txBody>
      </p:sp>
      <p:pic>
        <p:nvPicPr>
          <p:cNvPr id="7680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176338"/>
            <a:ext cx="26019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Figura a mano libera 204"/>
          <p:cNvSpPr/>
          <p:nvPr/>
        </p:nvSpPr>
        <p:spPr>
          <a:xfrm>
            <a:off x="5651500" y="1665288"/>
            <a:ext cx="2157413" cy="1287462"/>
          </a:xfrm>
          <a:custGeom>
            <a:avLst/>
            <a:gdLst>
              <a:gd name="connsiteX0" fmla="*/ 37677 w 2194984"/>
              <a:gd name="connsiteY0" fmla="*/ 1266190 h 1288203"/>
              <a:gd name="connsiteX1" fmla="*/ 248497 w 2194984"/>
              <a:gd name="connsiteY1" fmla="*/ 1210310 h 1288203"/>
              <a:gd name="connsiteX2" fmla="*/ 456777 w 2194984"/>
              <a:gd name="connsiteY2" fmla="*/ 1131570 h 1288203"/>
              <a:gd name="connsiteX3" fmla="*/ 642197 w 2194984"/>
              <a:gd name="connsiteY3" fmla="*/ 1116330 h 1288203"/>
              <a:gd name="connsiteX4" fmla="*/ 898737 w 2194984"/>
              <a:gd name="connsiteY4" fmla="*/ 1123950 h 1288203"/>
              <a:gd name="connsiteX5" fmla="*/ 1068917 w 2194984"/>
              <a:gd name="connsiteY5" fmla="*/ 1106170 h 1288203"/>
              <a:gd name="connsiteX6" fmla="*/ 1312757 w 2194984"/>
              <a:gd name="connsiteY6" fmla="*/ 1014730 h 1288203"/>
              <a:gd name="connsiteX7" fmla="*/ 1513417 w 2194984"/>
              <a:gd name="connsiteY7" fmla="*/ 948690 h 1288203"/>
              <a:gd name="connsiteX8" fmla="*/ 1708997 w 2194984"/>
              <a:gd name="connsiteY8" fmla="*/ 918210 h 1288203"/>
              <a:gd name="connsiteX9" fmla="*/ 1889337 w 2194984"/>
              <a:gd name="connsiteY9" fmla="*/ 943610 h 1288203"/>
              <a:gd name="connsiteX10" fmla="*/ 2023957 w 2194984"/>
              <a:gd name="connsiteY10" fmla="*/ 974090 h 1288203"/>
              <a:gd name="connsiteX11" fmla="*/ 2107777 w 2194984"/>
              <a:gd name="connsiteY11" fmla="*/ 918210 h 1288203"/>
              <a:gd name="connsiteX12" fmla="*/ 2176357 w 2194984"/>
              <a:gd name="connsiteY12" fmla="*/ 791210 h 1288203"/>
              <a:gd name="connsiteX13" fmla="*/ 2183977 w 2194984"/>
              <a:gd name="connsiteY13" fmla="*/ 717550 h 1288203"/>
              <a:gd name="connsiteX14" fmla="*/ 2110317 w 2194984"/>
              <a:gd name="connsiteY14" fmla="*/ 687070 h 1288203"/>
              <a:gd name="connsiteX15" fmla="*/ 2026497 w 2194984"/>
              <a:gd name="connsiteY15" fmla="*/ 600710 h 1288203"/>
              <a:gd name="connsiteX16" fmla="*/ 1998557 w 2194984"/>
              <a:gd name="connsiteY16" fmla="*/ 534670 h 1288203"/>
              <a:gd name="connsiteX17" fmla="*/ 1889337 w 2194984"/>
              <a:gd name="connsiteY17" fmla="*/ 499110 h 1288203"/>
              <a:gd name="connsiteX18" fmla="*/ 1818217 w 2194984"/>
              <a:gd name="connsiteY18" fmla="*/ 422910 h 1288203"/>
              <a:gd name="connsiteX19" fmla="*/ 1719157 w 2194984"/>
              <a:gd name="connsiteY19" fmla="*/ 262890 h 1288203"/>
              <a:gd name="connsiteX20" fmla="*/ 1559137 w 2194984"/>
              <a:gd name="connsiteY20" fmla="*/ 143510 h 1288203"/>
              <a:gd name="connsiteX21" fmla="*/ 1383877 w 2194984"/>
              <a:gd name="connsiteY21" fmla="*/ 44450 h 1288203"/>
              <a:gd name="connsiteX22" fmla="*/ 1175597 w 2194984"/>
              <a:gd name="connsiteY22" fmla="*/ 6350 h 1288203"/>
              <a:gd name="connsiteX23" fmla="*/ 1038437 w 2194984"/>
              <a:gd name="connsiteY23" fmla="*/ 82550 h 1288203"/>
              <a:gd name="connsiteX24" fmla="*/ 926677 w 2194984"/>
              <a:gd name="connsiteY24" fmla="*/ 184150 h 1288203"/>
              <a:gd name="connsiteX25" fmla="*/ 842857 w 2194984"/>
              <a:gd name="connsiteY25" fmla="*/ 219710 h 1288203"/>
              <a:gd name="connsiteX26" fmla="*/ 710777 w 2194984"/>
              <a:gd name="connsiteY26" fmla="*/ 189230 h 1288203"/>
              <a:gd name="connsiteX27" fmla="*/ 621877 w 2194984"/>
              <a:gd name="connsiteY27" fmla="*/ 255270 h 1288203"/>
              <a:gd name="connsiteX28" fmla="*/ 573617 w 2194984"/>
              <a:gd name="connsiteY28" fmla="*/ 400050 h 1288203"/>
              <a:gd name="connsiteX29" fmla="*/ 438997 w 2194984"/>
              <a:gd name="connsiteY29" fmla="*/ 509270 h 1288203"/>
              <a:gd name="connsiteX30" fmla="*/ 291677 w 2194984"/>
              <a:gd name="connsiteY30" fmla="*/ 603250 h 1288203"/>
              <a:gd name="connsiteX31" fmla="*/ 167217 w 2194984"/>
              <a:gd name="connsiteY31" fmla="*/ 763270 h 1288203"/>
              <a:gd name="connsiteX32" fmla="*/ 134197 w 2194984"/>
              <a:gd name="connsiteY32" fmla="*/ 938530 h 1288203"/>
              <a:gd name="connsiteX33" fmla="*/ 73237 w 2194984"/>
              <a:gd name="connsiteY33" fmla="*/ 1032510 h 1288203"/>
              <a:gd name="connsiteX34" fmla="*/ 22437 w 2194984"/>
              <a:gd name="connsiteY34" fmla="*/ 1078230 h 1288203"/>
              <a:gd name="connsiteX35" fmla="*/ 37677 w 2194984"/>
              <a:gd name="connsiteY35" fmla="*/ 1266190 h 1288203"/>
              <a:gd name="connsiteX0" fmla="*/ 23283 w 2180590"/>
              <a:gd name="connsiteY0" fmla="*/ 1266190 h 1288203"/>
              <a:gd name="connsiteX1" fmla="*/ 234103 w 2180590"/>
              <a:gd name="connsiteY1" fmla="*/ 1210310 h 1288203"/>
              <a:gd name="connsiteX2" fmla="*/ 442383 w 2180590"/>
              <a:gd name="connsiteY2" fmla="*/ 1131570 h 1288203"/>
              <a:gd name="connsiteX3" fmla="*/ 627803 w 2180590"/>
              <a:gd name="connsiteY3" fmla="*/ 1116330 h 1288203"/>
              <a:gd name="connsiteX4" fmla="*/ 884343 w 2180590"/>
              <a:gd name="connsiteY4" fmla="*/ 1123950 h 1288203"/>
              <a:gd name="connsiteX5" fmla="*/ 1054523 w 2180590"/>
              <a:gd name="connsiteY5" fmla="*/ 1106170 h 1288203"/>
              <a:gd name="connsiteX6" fmla="*/ 1298363 w 2180590"/>
              <a:gd name="connsiteY6" fmla="*/ 1014730 h 1288203"/>
              <a:gd name="connsiteX7" fmla="*/ 1499023 w 2180590"/>
              <a:gd name="connsiteY7" fmla="*/ 948690 h 1288203"/>
              <a:gd name="connsiteX8" fmla="*/ 1694603 w 2180590"/>
              <a:gd name="connsiteY8" fmla="*/ 918210 h 1288203"/>
              <a:gd name="connsiteX9" fmla="*/ 1874943 w 2180590"/>
              <a:gd name="connsiteY9" fmla="*/ 943610 h 1288203"/>
              <a:gd name="connsiteX10" fmla="*/ 2009563 w 2180590"/>
              <a:gd name="connsiteY10" fmla="*/ 974090 h 1288203"/>
              <a:gd name="connsiteX11" fmla="*/ 2093383 w 2180590"/>
              <a:gd name="connsiteY11" fmla="*/ 918210 h 1288203"/>
              <a:gd name="connsiteX12" fmla="*/ 2161963 w 2180590"/>
              <a:gd name="connsiteY12" fmla="*/ 791210 h 1288203"/>
              <a:gd name="connsiteX13" fmla="*/ 2169583 w 2180590"/>
              <a:gd name="connsiteY13" fmla="*/ 717550 h 1288203"/>
              <a:gd name="connsiteX14" fmla="*/ 2095923 w 2180590"/>
              <a:gd name="connsiteY14" fmla="*/ 687070 h 1288203"/>
              <a:gd name="connsiteX15" fmla="*/ 2012103 w 2180590"/>
              <a:gd name="connsiteY15" fmla="*/ 600710 h 1288203"/>
              <a:gd name="connsiteX16" fmla="*/ 1984163 w 2180590"/>
              <a:gd name="connsiteY16" fmla="*/ 534670 h 1288203"/>
              <a:gd name="connsiteX17" fmla="*/ 1874943 w 2180590"/>
              <a:gd name="connsiteY17" fmla="*/ 499110 h 1288203"/>
              <a:gd name="connsiteX18" fmla="*/ 1803823 w 2180590"/>
              <a:gd name="connsiteY18" fmla="*/ 422910 h 1288203"/>
              <a:gd name="connsiteX19" fmla="*/ 1704763 w 2180590"/>
              <a:gd name="connsiteY19" fmla="*/ 262890 h 1288203"/>
              <a:gd name="connsiteX20" fmla="*/ 1544743 w 2180590"/>
              <a:gd name="connsiteY20" fmla="*/ 143510 h 1288203"/>
              <a:gd name="connsiteX21" fmla="*/ 1369483 w 2180590"/>
              <a:gd name="connsiteY21" fmla="*/ 44450 h 1288203"/>
              <a:gd name="connsiteX22" fmla="*/ 1161203 w 2180590"/>
              <a:gd name="connsiteY22" fmla="*/ 6350 h 1288203"/>
              <a:gd name="connsiteX23" fmla="*/ 1024043 w 2180590"/>
              <a:gd name="connsiteY23" fmla="*/ 82550 h 1288203"/>
              <a:gd name="connsiteX24" fmla="*/ 912283 w 2180590"/>
              <a:gd name="connsiteY24" fmla="*/ 184150 h 1288203"/>
              <a:gd name="connsiteX25" fmla="*/ 828463 w 2180590"/>
              <a:gd name="connsiteY25" fmla="*/ 219710 h 1288203"/>
              <a:gd name="connsiteX26" fmla="*/ 696383 w 2180590"/>
              <a:gd name="connsiteY26" fmla="*/ 189230 h 1288203"/>
              <a:gd name="connsiteX27" fmla="*/ 607483 w 2180590"/>
              <a:gd name="connsiteY27" fmla="*/ 255270 h 1288203"/>
              <a:gd name="connsiteX28" fmla="*/ 559223 w 2180590"/>
              <a:gd name="connsiteY28" fmla="*/ 400050 h 1288203"/>
              <a:gd name="connsiteX29" fmla="*/ 424603 w 2180590"/>
              <a:gd name="connsiteY29" fmla="*/ 509270 h 1288203"/>
              <a:gd name="connsiteX30" fmla="*/ 277283 w 2180590"/>
              <a:gd name="connsiteY30" fmla="*/ 603250 h 1288203"/>
              <a:gd name="connsiteX31" fmla="*/ 152823 w 2180590"/>
              <a:gd name="connsiteY31" fmla="*/ 763270 h 1288203"/>
              <a:gd name="connsiteX32" fmla="*/ 119803 w 2180590"/>
              <a:gd name="connsiteY32" fmla="*/ 938530 h 1288203"/>
              <a:gd name="connsiteX33" fmla="*/ 58843 w 2180590"/>
              <a:gd name="connsiteY33" fmla="*/ 1032510 h 1288203"/>
              <a:gd name="connsiteX34" fmla="*/ 8043 w 2180590"/>
              <a:gd name="connsiteY34" fmla="*/ 1078230 h 1288203"/>
              <a:gd name="connsiteX35" fmla="*/ 23283 w 2180590"/>
              <a:gd name="connsiteY35" fmla="*/ 1266190 h 1288203"/>
              <a:gd name="connsiteX0" fmla="*/ 15240 w 2172547"/>
              <a:gd name="connsiteY0" fmla="*/ 1266190 h 1288203"/>
              <a:gd name="connsiteX1" fmla="*/ 226060 w 2172547"/>
              <a:gd name="connsiteY1" fmla="*/ 1210310 h 1288203"/>
              <a:gd name="connsiteX2" fmla="*/ 434340 w 2172547"/>
              <a:gd name="connsiteY2" fmla="*/ 1131570 h 1288203"/>
              <a:gd name="connsiteX3" fmla="*/ 619760 w 2172547"/>
              <a:gd name="connsiteY3" fmla="*/ 1116330 h 1288203"/>
              <a:gd name="connsiteX4" fmla="*/ 876300 w 2172547"/>
              <a:gd name="connsiteY4" fmla="*/ 1123950 h 1288203"/>
              <a:gd name="connsiteX5" fmla="*/ 1046480 w 2172547"/>
              <a:gd name="connsiteY5" fmla="*/ 1106170 h 1288203"/>
              <a:gd name="connsiteX6" fmla="*/ 1290320 w 2172547"/>
              <a:gd name="connsiteY6" fmla="*/ 1014730 h 1288203"/>
              <a:gd name="connsiteX7" fmla="*/ 1490980 w 2172547"/>
              <a:gd name="connsiteY7" fmla="*/ 948690 h 1288203"/>
              <a:gd name="connsiteX8" fmla="*/ 1686560 w 2172547"/>
              <a:gd name="connsiteY8" fmla="*/ 918210 h 1288203"/>
              <a:gd name="connsiteX9" fmla="*/ 1866900 w 2172547"/>
              <a:gd name="connsiteY9" fmla="*/ 943610 h 1288203"/>
              <a:gd name="connsiteX10" fmla="*/ 2001520 w 2172547"/>
              <a:gd name="connsiteY10" fmla="*/ 974090 h 1288203"/>
              <a:gd name="connsiteX11" fmla="*/ 2085340 w 2172547"/>
              <a:gd name="connsiteY11" fmla="*/ 918210 h 1288203"/>
              <a:gd name="connsiteX12" fmla="*/ 2153920 w 2172547"/>
              <a:gd name="connsiteY12" fmla="*/ 791210 h 1288203"/>
              <a:gd name="connsiteX13" fmla="*/ 2161540 w 2172547"/>
              <a:gd name="connsiteY13" fmla="*/ 717550 h 1288203"/>
              <a:gd name="connsiteX14" fmla="*/ 2087880 w 2172547"/>
              <a:gd name="connsiteY14" fmla="*/ 687070 h 1288203"/>
              <a:gd name="connsiteX15" fmla="*/ 2004060 w 2172547"/>
              <a:gd name="connsiteY15" fmla="*/ 600710 h 1288203"/>
              <a:gd name="connsiteX16" fmla="*/ 1976120 w 2172547"/>
              <a:gd name="connsiteY16" fmla="*/ 534670 h 1288203"/>
              <a:gd name="connsiteX17" fmla="*/ 1866900 w 2172547"/>
              <a:gd name="connsiteY17" fmla="*/ 499110 h 1288203"/>
              <a:gd name="connsiteX18" fmla="*/ 1795780 w 2172547"/>
              <a:gd name="connsiteY18" fmla="*/ 422910 h 1288203"/>
              <a:gd name="connsiteX19" fmla="*/ 1696720 w 2172547"/>
              <a:gd name="connsiteY19" fmla="*/ 262890 h 1288203"/>
              <a:gd name="connsiteX20" fmla="*/ 1536700 w 2172547"/>
              <a:gd name="connsiteY20" fmla="*/ 143510 h 1288203"/>
              <a:gd name="connsiteX21" fmla="*/ 1361440 w 2172547"/>
              <a:gd name="connsiteY21" fmla="*/ 44450 h 1288203"/>
              <a:gd name="connsiteX22" fmla="*/ 1153160 w 2172547"/>
              <a:gd name="connsiteY22" fmla="*/ 6350 h 1288203"/>
              <a:gd name="connsiteX23" fmla="*/ 1016000 w 2172547"/>
              <a:gd name="connsiteY23" fmla="*/ 82550 h 1288203"/>
              <a:gd name="connsiteX24" fmla="*/ 904240 w 2172547"/>
              <a:gd name="connsiteY24" fmla="*/ 184150 h 1288203"/>
              <a:gd name="connsiteX25" fmla="*/ 820420 w 2172547"/>
              <a:gd name="connsiteY25" fmla="*/ 219710 h 1288203"/>
              <a:gd name="connsiteX26" fmla="*/ 688340 w 2172547"/>
              <a:gd name="connsiteY26" fmla="*/ 189230 h 1288203"/>
              <a:gd name="connsiteX27" fmla="*/ 599440 w 2172547"/>
              <a:gd name="connsiteY27" fmla="*/ 255270 h 1288203"/>
              <a:gd name="connsiteX28" fmla="*/ 551180 w 2172547"/>
              <a:gd name="connsiteY28" fmla="*/ 400050 h 1288203"/>
              <a:gd name="connsiteX29" fmla="*/ 416560 w 2172547"/>
              <a:gd name="connsiteY29" fmla="*/ 509270 h 1288203"/>
              <a:gd name="connsiteX30" fmla="*/ 269240 w 2172547"/>
              <a:gd name="connsiteY30" fmla="*/ 603250 h 1288203"/>
              <a:gd name="connsiteX31" fmla="*/ 144780 w 2172547"/>
              <a:gd name="connsiteY31" fmla="*/ 763270 h 1288203"/>
              <a:gd name="connsiteX32" fmla="*/ 111760 w 2172547"/>
              <a:gd name="connsiteY32" fmla="*/ 938530 h 1288203"/>
              <a:gd name="connsiteX33" fmla="*/ 50800 w 2172547"/>
              <a:gd name="connsiteY33" fmla="*/ 1032510 h 1288203"/>
              <a:gd name="connsiteX34" fmla="*/ 0 w 2172547"/>
              <a:gd name="connsiteY34" fmla="*/ 1078230 h 1288203"/>
              <a:gd name="connsiteX35" fmla="*/ 15240 w 2172547"/>
              <a:gd name="connsiteY35" fmla="*/ 1266190 h 1288203"/>
              <a:gd name="connsiteX0" fmla="*/ 15240 w 2172547"/>
              <a:gd name="connsiteY0" fmla="*/ 1266190 h 1288203"/>
              <a:gd name="connsiteX1" fmla="*/ 226060 w 2172547"/>
              <a:gd name="connsiteY1" fmla="*/ 1210310 h 1288203"/>
              <a:gd name="connsiteX2" fmla="*/ 434340 w 2172547"/>
              <a:gd name="connsiteY2" fmla="*/ 1131570 h 1288203"/>
              <a:gd name="connsiteX3" fmla="*/ 619760 w 2172547"/>
              <a:gd name="connsiteY3" fmla="*/ 1116330 h 1288203"/>
              <a:gd name="connsiteX4" fmla="*/ 876300 w 2172547"/>
              <a:gd name="connsiteY4" fmla="*/ 1123950 h 1288203"/>
              <a:gd name="connsiteX5" fmla="*/ 1046480 w 2172547"/>
              <a:gd name="connsiteY5" fmla="*/ 1106170 h 1288203"/>
              <a:gd name="connsiteX6" fmla="*/ 1290320 w 2172547"/>
              <a:gd name="connsiteY6" fmla="*/ 1014730 h 1288203"/>
              <a:gd name="connsiteX7" fmla="*/ 1490980 w 2172547"/>
              <a:gd name="connsiteY7" fmla="*/ 948690 h 1288203"/>
              <a:gd name="connsiteX8" fmla="*/ 1686560 w 2172547"/>
              <a:gd name="connsiteY8" fmla="*/ 918210 h 1288203"/>
              <a:gd name="connsiteX9" fmla="*/ 1866900 w 2172547"/>
              <a:gd name="connsiteY9" fmla="*/ 943610 h 1288203"/>
              <a:gd name="connsiteX10" fmla="*/ 2001520 w 2172547"/>
              <a:gd name="connsiteY10" fmla="*/ 974090 h 1288203"/>
              <a:gd name="connsiteX11" fmla="*/ 2085340 w 2172547"/>
              <a:gd name="connsiteY11" fmla="*/ 918210 h 1288203"/>
              <a:gd name="connsiteX12" fmla="*/ 2153920 w 2172547"/>
              <a:gd name="connsiteY12" fmla="*/ 791210 h 1288203"/>
              <a:gd name="connsiteX13" fmla="*/ 2161540 w 2172547"/>
              <a:gd name="connsiteY13" fmla="*/ 717550 h 1288203"/>
              <a:gd name="connsiteX14" fmla="*/ 2087880 w 2172547"/>
              <a:gd name="connsiteY14" fmla="*/ 687070 h 1288203"/>
              <a:gd name="connsiteX15" fmla="*/ 2004060 w 2172547"/>
              <a:gd name="connsiteY15" fmla="*/ 600710 h 1288203"/>
              <a:gd name="connsiteX16" fmla="*/ 1976120 w 2172547"/>
              <a:gd name="connsiteY16" fmla="*/ 534670 h 1288203"/>
              <a:gd name="connsiteX17" fmla="*/ 1866900 w 2172547"/>
              <a:gd name="connsiteY17" fmla="*/ 499110 h 1288203"/>
              <a:gd name="connsiteX18" fmla="*/ 1795780 w 2172547"/>
              <a:gd name="connsiteY18" fmla="*/ 422910 h 1288203"/>
              <a:gd name="connsiteX19" fmla="*/ 1696720 w 2172547"/>
              <a:gd name="connsiteY19" fmla="*/ 262890 h 1288203"/>
              <a:gd name="connsiteX20" fmla="*/ 1536700 w 2172547"/>
              <a:gd name="connsiteY20" fmla="*/ 143510 h 1288203"/>
              <a:gd name="connsiteX21" fmla="*/ 1361440 w 2172547"/>
              <a:gd name="connsiteY21" fmla="*/ 44450 h 1288203"/>
              <a:gd name="connsiteX22" fmla="*/ 1153160 w 2172547"/>
              <a:gd name="connsiteY22" fmla="*/ 6350 h 1288203"/>
              <a:gd name="connsiteX23" fmla="*/ 1016000 w 2172547"/>
              <a:gd name="connsiteY23" fmla="*/ 82550 h 1288203"/>
              <a:gd name="connsiteX24" fmla="*/ 904240 w 2172547"/>
              <a:gd name="connsiteY24" fmla="*/ 184150 h 1288203"/>
              <a:gd name="connsiteX25" fmla="*/ 820420 w 2172547"/>
              <a:gd name="connsiteY25" fmla="*/ 219710 h 1288203"/>
              <a:gd name="connsiteX26" fmla="*/ 688340 w 2172547"/>
              <a:gd name="connsiteY26" fmla="*/ 189230 h 1288203"/>
              <a:gd name="connsiteX27" fmla="*/ 599440 w 2172547"/>
              <a:gd name="connsiteY27" fmla="*/ 255270 h 1288203"/>
              <a:gd name="connsiteX28" fmla="*/ 551180 w 2172547"/>
              <a:gd name="connsiteY28" fmla="*/ 400050 h 1288203"/>
              <a:gd name="connsiteX29" fmla="*/ 416560 w 2172547"/>
              <a:gd name="connsiteY29" fmla="*/ 509270 h 1288203"/>
              <a:gd name="connsiteX30" fmla="*/ 269240 w 2172547"/>
              <a:gd name="connsiteY30" fmla="*/ 603250 h 1288203"/>
              <a:gd name="connsiteX31" fmla="*/ 144780 w 2172547"/>
              <a:gd name="connsiteY31" fmla="*/ 763270 h 1288203"/>
              <a:gd name="connsiteX32" fmla="*/ 111760 w 2172547"/>
              <a:gd name="connsiteY32" fmla="*/ 938530 h 1288203"/>
              <a:gd name="connsiteX33" fmla="*/ 50800 w 2172547"/>
              <a:gd name="connsiteY33" fmla="*/ 1032510 h 1288203"/>
              <a:gd name="connsiteX34" fmla="*/ 0 w 2172547"/>
              <a:gd name="connsiteY34" fmla="*/ 1078230 h 1288203"/>
              <a:gd name="connsiteX35" fmla="*/ 15240 w 2172547"/>
              <a:gd name="connsiteY35" fmla="*/ 1266190 h 1288203"/>
              <a:gd name="connsiteX0" fmla="*/ 0 w 2157307"/>
              <a:gd name="connsiteY0" fmla="*/ 1266190 h 1288203"/>
              <a:gd name="connsiteX1" fmla="*/ 210820 w 2157307"/>
              <a:gd name="connsiteY1" fmla="*/ 1210310 h 1288203"/>
              <a:gd name="connsiteX2" fmla="*/ 419100 w 2157307"/>
              <a:gd name="connsiteY2" fmla="*/ 1131570 h 1288203"/>
              <a:gd name="connsiteX3" fmla="*/ 604520 w 2157307"/>
              <a:gd name="connsiteY3" fmla="*/ 1116330 h 1288203"/>
              <a:gd name="connsiteX4" fmla="*/ 861060 w 2157307"/>
              <a:gd name="connsiteY4" fmla="*/ 1123950 h 1288203"/>
              <a:gd name="connsiteX5" fmla="*/ 1031240 w 2157307"/>
              <a:gd name="connsiteY5" fmla="*/ 1106170 h 1288203"/>
              <a:gd name="connsiteX6" fmla="*/ 1275080 w 2157307"/>
              <a:gd name="connsiteY6" fmla="*/ 1014730 h 1288203"/>
              <a:gd name="connsiteX7" fmla="*/ 1475740 w 2157307"/>
              <a:gd name="connsiteY7" fmla="*/ 948690 h 1288203"/>
              <a:gd name="connsiteX8" fmla="*/ 1671320 w 2157307"/>
              <a:gd name="connsiteY8" fmla="*/ 918210 h 1288203"/>
              <a:gd name="connsiteX9" fmla="*/ 1851660 w 2157307"/>
              <a:gd name="connsiteY9" fmla="*/ 943610 h 1288203"/>
              <a:gd name="connsiteX10" fmla="*/ 1986280 w 2157307"/>
              <a:gd name="connsiteY10" fmla="*/ 974090 h 1288203"/>
              <a:gd name="connsiteX11" fmla="*/ 2070100 w 2157307"/>
              <a:gd name="connsiteY11" fmla="*/ 918210 h 1288203"/>
              <a:gd name="connsiteX12" fmla="*/ 2138680 w 2157307"/>
              <a:gd name="connsiteY12" fmla="*/ 791210 h 1288203"/>
              <a:gd name="connsiteX13" fmla="*/ 2146300 w 2157307"/>
              <a:gd name="connsiteY13" fmla="*/ 717550 h 1288203"/>
              <a:gd name="connsiteX14" fmla="*/ 2072640 w 2157307"/>
              <a:gd name="connsiteY14" fmla="*/ 687070 h 1288203"/>
              <a:gd name="connsiteX15" fmla="*/ 1988820 w 2157307"/>
              <a:gd name="connsiteY15" fmla="*/ 600710 h 1288203"/>
              <a:gd name="connsiteX16" fmla="*/ 1960880 w 2157307"/>
              <a:gd name="connsiteY16" fmla="*/ 534670 h 1288203"/>
              <a:gd name="connsiteX17" fmla="*/ 1851660 w 2157307"/>
              <a:gd name="connsiteY17" fmla="*/ 499110 h 1288203"/>
              <a:gd name="connsiteX18" fmla="*/ 1780540 w 2157307"/>
              <a:gd name="connsiteY18" fmla="*/ 422910 h 1288203"/>
              <a:gd name="connsiteX19" fmla="*/ 1681480 w 2157307"/>
              <a:gd name="connsiteY19" fmla="*/ 262890 h 1288203"/>
              <a:gd name="connsiteX20" fmla="*/ 1521460 w 2157307"/>
              <a:gd name="connsiteY20" fmla="*/ 143510 h 1288203"/>
              <a:gd name="connsiteX21" fmla="*/ 1346200 w 2157307"/>
              <a:gd name="connsiteY21" fmla="*/ 44450 h 1288203"/>
              <a:gd name="connsiteX22" fmla="*/ 1137920 w 2157307"/>
              <a:gd name="connsiteY22" fmla="*/ 6350 h 1288203"/>
              <a:gd name="connsiteX23" fmla="*/ 1000760 w 2157307"/>
              <a:gd name="connsiteY23" fmla="*/ 82550 h 1288203"/>
              <a:gd name="connsiteX24" fmla="*/ 889000 w 2157307"/>
              <a:gd name="connsiteY24" fmla="*/ 184150 h 1288203"/>
              <a:gd name="connsiteX25" fmla="*/ 805180 w 2157307"/>
              <a:gd name="connsiteY25" fmla="*/ 219710 h 1288203"/>
              <a:gd name="connsiteX26" fmla="*/ 673100 w 2157307"/>
              <a:gd name="connsiteY26" fmla="*/ 189230 h 1288203"/>
              <a:gd name="connsiteX27" fmla="*/ 584200 w 2157307"/>
              <a:gd name="connsiteY27" fmla="*/ 255270 h 1288203"/>
              <a:gd name="connsiteX28" fmla="*/ 535940 w 2157307"/>
              <a:gd name="connsiteY28" fmla="*/ 400050 h 1288203"/>
              <a:gd name="connsiteX29" fmla="*/ 401320 w 2157307"/>
              <a:gd name="connsiteY29" fmla="*/ 509270 h 1288203"/>
              <a:gd name="connsiteX30" fmla="*/ 254000 w 2157307"/>
              <a:gd name="connsiteY30" fmla="*/ 603250 h 1288203"/>
              <a:gd name="connsiteX31" fmla="*/ 129540 w 2157307"/>
              <a:gd name="connsiteY31" fmla="*/ 763270 h 1288203"/>
              <a:gd name="connsiteX32" fmla="*/ 96520 w 2157307"/>
              <a:gd name="connsiteY32" fmla="*/ 938530 h 1288203"/>
              <a:gd name="connsiteX33" fmla="*/ 35560 w 2157307"/>
              <a:gd name="connsiteY33" fmla="*/ 1032510 h 1288203"/>
              <a:gd name="connsiteX34" fmla="*/ 150495 w 2157307"/>
              <a:gd name="connsiteY34" fmla="*/ 1078230 h 1288203"/>
              <a:gd name="connsiteX35" fmla="*/ 0 w 2157307"/>
              <a:gd name="connsiteY35" fmla="*/ 1266190 h 1288203"/>
              <a:gd name="connsiteX0" fmla="*/ 0 w 2157307"/>
              <a:gd name="connsiteY0" fmla="*/ 1266190 h 1288203"/>
              <a:gd name="connsiteX1" fmla="*/ 210820 w 2157307"/>
              <a:gd name="connsiteY1" fmla="*/ 1210310 h 1288203"/>
              <a:gd name="connsiteX2" fmla="*/ 419100 w 2157307"/>
              <a:gd name="connsiteY2" fmla="*/ 1131570 h 1288203"/>
              <a:gd name="connsiteX3" fmla="*/ 604520 w 2157307"/>
              <a:gd name="connsiteY3" fmla="*/ 1116330 h 1288203"/>
              <a:gd name="connsiteX4" fmla="*/ 861060 w 2157307"/>
              <a:gd name="connsiteY4" fmla="*/ 1123950 h 1288203"/>
              <a:gd name="connsiteX5" fmla="*/ 1031240 w 2157307"/>
              <a:gd name="connsiteY5" fmla="*/ 1106170 h 1288203"/>
              <a:gd name="connsiteX6" fmla="*/ 1275080 w 2157307"/>
              <a:gd name="connsiteY6" fmla="*/ 1014730 h 1288203"/>
              <a:gd name="connsiteX7" fmla="*/ 1475740 w 2157307"/>
              <a:gd name="connsiteY7" fmla="*/ 948690 h 1288203"/>
              <a:gd name="connsiteX8" fmla="*/ 1671320 w 2157307"/>
              <a:gd name="connsiteY8" fmla="*/ 918210 h 1288203"/>
              <a:gd name="connsiteX9" fmla="*/ 1851660 w 2157307"/>
              <a:gd name="connsiteY9" fmla="*/ 943610 h 1288203"/>
              <a:gd name="connsiteX10" fmla="*/ 1986280 w 2157307"/>
              <a:gd name="connsiteY10" fmla="*/ 974090 h 1288203"/>
              <a:gd name="connsiteX11" fmla="*/ 2070100 w 2157307"/>
              <a:gd name="connsiteY11" fmla="*/ 918210 h 1288203"/>
              <a:gd name="connsiteX12" fmla="*/ 2138680 w 2157307"/>
              <a:gd name="connsiteY12" fmla="*/ 791210 h 1288203"/>
              <a:gd name="connsiteX13" fmla="*/ 2146300 w 2157307"/>
              <a:gd name="connsiteY13" fmla="*/ 717550 h 1288203"/>
              <a:gd name="connsiteX14" fmla="*/ 2072640 w 2157307"/>
              <a:gd name="connsiteY14" fmla="*/ 687070 h 1288203"/>
              <a:gd name="connsiteX15" fmla="*/ 1988820 w 2157307"/>
              <a:gd name="connsiteY15" fmla="*/ 600710 h 1288203"/>
              <a:gd name="connsiteX16" fmla="*/ 1960880 w 2157307"/>
              <a:gd name="connsiteY16" fmla="*/ 534670 h 1288203"/>
              <a:gd name="connsiteX17" fmla="*/ 1851660 w 2157307"/>
              <a:gd name="connsiteY17" fmla="*/ 499110 h 1288203"/>
              <a:gd name="connsiteX18" fmla="*/ 1780540 w 2157307"/>
              <a:gd name="connsiteY18" fmla="*/ 422910 h 1288203"/>
              <a:gd name="connsiteX19" fmla="*/ 1681480 w 2157307"/>
              <a:gd name="connsiteY19" fmla="*/ 262890 h 1288203"/>
              <a:gd name="connsiteX20" fmla="*/ 1521460 w 2157307"/>
              <a:gd name="connsiteY20" fmla="*/ 143510 h 1288203"/>
              <a:gd name="connsiteX21" fmla="*/ 1346200 w 2157307"/>
              <a:gd name="connsiteY21" fmla="*/ 44450 h 1288203"/>
              <a:gd name="connsiteX22" fmla="*/ 1137920 w 2157307"/>
              <a:gd name="connsiteY22" fmla="*/ 6350 h 1288203"/>
              <a:gd name="connsiteX23" fmla="*/ 1000760 w 2157307"/>
              <a:gd name="connsiteY23" fmla="*/ 82550 h 1288203"/>
              <a:gd name="connsiteX24" fmla="*/ 889000 w 2157307"/>
              <a:gd name="connsiteY24" fmla="*/ 184150 h 1288203"/>
              <a:gd name="connsiteX25" fmla="*/ 805180 w 2157307"/>
              <a:gd name="connsiteY25" fmla="*/ 219710 h 1288203"/>
              <a:gd name="connsiteX26" fmla="*/ 673100 w 2157307"/>
              <a:gd name="connsiteY26" fmla="*/ 189230 h 1288203"/>
              <a:gd name="connsiteX27" fmla="*/ 584200 w 2157307"/>
              <a:gd name="connsiteY27" fmla="*/ 255270 h 1288203"/>
              <a:gd name="connsiteX28" fmla="*/ 535940 w 2157307"/>
              <a:gd name="connsiteY28" fmla="*/ 400050 h 1288203"/>
              <a:gd name="connsiteX29" fmla="*/ 401320 w 2157307"/>
              <a:gd name="connsiteY29" fmla="*/ 509270 h 1288203"/>
              <a:gd name="connsiteX30" fmla="*/ 254000 w 2157307"/>
              <a:gd name="connsiteY30" fmla="*/ 603250 h 1288203"/>
              <a:gd name="connsiteX31" fmla="*/ 129540 w 2157307"/>
              <a:gd name="connsiteY31" fmla="*/ 763270 h 1288203"/>
              <a:gd name="connsiteX32" fmla="*/ 96520 w 2157307"/>
              <a:gd name="connsiteY32" fmla="*/ 938530 h 1288203"/>
              <a:gd name="connsiteX33" fmla="*/ 35560 w 2157307"/>
              <a:gd name="connsiteY33" fmla="*/ 1032510 h 1288203"/>
              <a:gd name="connsiteX34" fmla="*/ 0 w 2157307"/>
              <a:gd name="connsiteY34" fmla="*/ 1078230 h 1288203"/>
              <a:gd name="connsiteX35" fmla="*/ 0 w 2157307"/>
              <a:gd name="connsiteY35" fmla="*/ 1266190 h 128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57307" h="1288203">
                <a:moveTo>
                  <a:pt x="0" y="1266190"/>
                </a:moveTo>
                <a:cubicBezTo>
                  <a:pt x="37677" y="1288203"/>
                  <a:pt x="140970" y="1232747"/>
                  <a:pt x="210820" y="1210310"/>
                </a:cubicBezTo>
                <a:cubicBezTo>
                  <a:pt x="280670" y="1187873"/>
                  <a:pt x="353483" y="1147233"/>
                  <a:pt x="419100" y="1131570"/>
                </a:cubicBezTo>
                <a:cubicBezTo>
                  <a:pt x="484717" y="1115907"/>
                  <a:pt x="530860" y="1117600"/>
                  <a:pt x="604520" y="1116330"/>
                </a:cubicBezTo>
                <a:cubicBezTo>
                  <a:pt x="678180" y="1115060"/>
                  <a:pt x="789940" y="1125643"/>
                  <a:pt x="861060" y="1123950"/>
                </a:cubicBezTo>
                <a:cubicBezTo>
                  <a:pt x="932180" y="1122257"/>
                  <a:pt x="962237" y="1124373"/>
                  <a:pt x="1031240" y="1106170"/>
                </a:cubicBezTo>
                <a:cubicBezTo>
                  <a:pt x="1100243" y="1087967"/>
                  <a:pt x="1200997" y="1040977"/>
                  <a:pt x="1275080" y="1014730"/>
                </a:cubicBezTo>
                <a:cubicBezTo>
                  <a:pt x="1349163" y="988483"/>
                  <a:pt x="1409700" y="964777"/>
                  <a:pt x="1475740" y="948690"/>
                </a:cubicBezTo>
                <a:cubicBezTo>
                  <a:pt x="1541780" y="932603"/>
                  <a:pt x="1608667" y="919057"/>
                  <a:pt x="1671320" y="918210"/>
                </a:cubicBezTo>
                <a:cubicBezTo>
                  <a:pt x="1733973" y="917363"/>
                  <a:pt x="1799167" y="934297"/>
                  <a:pt x="1851660" y="943610"/>
                </a:cubicBezTo>
                <a:cubicBezTo>
                  <a:pt x="1904153" y="952923"/>
                  <a:pt x="1949873" y="978323"/>
                  <a:pt x="1986280" y="974090"/>
                </a:cubicBezTo>
                <a:cubicBezTo>
                  <a:pt x="2022687" y="969857"/>
                  <a:pt x="2044700" y="948690"/>
                  <a:pt x="2070100" y="918210"/>
                </a:cubicBezTo>
                <a:cubicBezTo>
                  <a:pt x="2095500" y="887730"/>
                  <a:pt x="2125980" y="824653"/>
                  <a:pt x="2138680" y="791210"/>
                </a:cubicBezTo>
                <a:cubicBezTo>
                  <a:pt x="2151380" y="757767"/>
                  <a:pt x="2157307" y="734907"/>
                  <a:pt x="2146300" y="717550"/>
                </a:cubicBezTo>
                <a:cubicBezTo>
                  <a:pt x="2135293" y="700193"/>
                  <a:pt x="2098887" y="706543"/>
                  <a:pt x="2072640" y="687070"/>
                </a:cubicBezTo>
                <a:cubicBezTo>
                  <a:pt x="2046393" y="667597"/>
                  <a:pt x="2007447" y="626110"/>
                  <a:pt x="1988820" y="600710"/>
                </a:cubicBezTo>
                <a:cubicBezTo>
                  <a:pt x="1970193" y="575310"/>
                  <a:pt x="1983740" y="551603"/>
                  <a:pt x="1960880" y="534670"/>
                </a:cubicBezTo>
                <a:cubicBezTo>
                  <a:pt x="1938020" y="517737"/>
                  <a:pt x="1881717" y="517737"/>
                  <a:pt x="1851660" y="499110"/>
                </a:cubicBezTo>
                <a:cubicBezTo>
                  <a:pt x="1821603" y="480483"/>
                  <a:pt x="1808903" y="462280"/>
                  <a:pt x="1780540" y="422910"/>
                </a:cubicBezTo>
                <a:cubicBezTo>
                  <a:pt x="1752177" y="383540"/>
                  <a:pt x="1724660" y="309457"/>
                  <a:pt x="1681480" y="262890"/>
                </a:cubicBezTo>
                <a:cubicBezTo>
                  <a:pt x="1638300" y="216323"/>
                  <a:pt x="1577340" y="179917"/>
                  <a:pt x="1521460" y="143510"/>
                </a:cubicBezTo>
                <a:cubicBezTo>
                  <a:pt x="1465580" y="107103"/>
                  <a:pt x="1410123" y="67310"/>
                  <a:pt x="1346200" y="44450"/>
                </a:cubicBezTo>
                <a:cubicBezTo>
                  <a:pt x="1282277" y="21590"/>
                  <a:pt x="1195493" y="0"/>
                  <a:pt x="1137920" y="6350"/>
                </a:cubicBezTo>
                <a:cubicBezTo>
                  <a:pt x="1080347" y="12700"/>
                  <a:pt x="1042247" y="52917"/>
                  <a:pt x="1000760" y="82550"/>
                </a:cubicBezTo>
                <a:cubicBezTo>
                  <a:pt x="959273" y="112183"/>
                  <a:pt x="921597" y="161290"/>
                  <a:pt x="889000" y="184150"/>
                </a:cubicBezTo>
                <a:cubicBezTo>
                  <a:pt x="856403" y="207010"/>
                  <a:pt x="841163" y="218863"/>
                  <a:pt x="805180" y="219710"/>
                </a:cubicBezTo>
                <a:cubicBezTo>
                  <a:pt x="769197" y="220557"/>
                  <a:pt x="709930" y="183303"/>
                  <a:pt x="673100" y="189230"/>
                </a:cubicBezTo>
                <a:cubicBezTo>
                  <a:pt x="636270" y="195157"/>
                  <a:pt x="607060" y="220133"/>
                  <a:pt x="584200" y="255270"/>
                </a:cubicBezTo>
                <a:cubicBezTo>
                  <a:pt x="561340" y="290407"/>
                  <a:pt x="566420" y="357717"/>
                  <a:pt x="535940" y="400050"/>
                </a:cubicBezTo>
                <a:cubicBezTo>
                  <a:pt x="505460" y="442383"/>
                  <a:pt x="448310" y="475403"/>
                  <a:pt x="401320" y="509270"/>
                </a:cubicBezTo>
                <a:cubicBezTo>
                  <a:pt x="354330" y="543137"/>
                  <a:pt x="299297" y="560917"/>
                  <a:pt x="254000" y="603250"/>
                </a:cubicBezTo>
                <a:cubicBezTo>
                  <a:pt x="208703" y="645583"/>
                  <a:pt x="155787" y="707390"/>
                  <a:pt x="129540" y="763270"/>
                </a:cubicBezTo>
                <a:cubicBezTo>
                  <a:pt x="103293" y="819150"/>
                  <a:pt x="112183" y="893657"/>
                  <a:pt x="96520" y="938530"/>
                </a:cubicBezTo>
                <a:cubicBezTo>
                  <a:pt x="80857" y="983403"/>
                  <a:pt x="51647" y="1009227"/>
                  <a:pt x="35560" y="1032510"/>
                </a:cubicBezTo>
                <a:cubicBezTo>
                  <a:pt x="19473" y="1055793"/>
                  <a:pt x="8043" y="1038437"/>
                  <a:pt x="0" y="1078230"/>
                </a:cubicBezTo>
                <a:cubicBezTo>
                  <a:pt x="4657" y="1054523"/>
                  <a:pt x="5503" y="1267037"/>
                  <a:pt x="0" y="1266190"/>
                </a:cubicBezTo>
                <a:close/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06" name="Figura a mano libera 205"/>
          <p:cNvSpPr/>
          <p:nvPr/>
        </p:nvSpPr>
        <p:spPr>
          <a:xfrm>
            <a:off x="5772150" y="1730375"/>
            <a:ext cx="1820863" cy="528638"/>
          </a:xfrm>
          <a:custGeom>
            <a:avLst/>
            <a:gdLst>
              <a:gd name="connsiteX0" fmla="*/ 0 w 1821180"/>
              <a:gd name="connsiteY0" fmla="*/ 0 h 529590"/>
              <a:gd name="connsiteX1" fmla="*/ 1154430 w 1821180"/>
              <a:gd name="connsiteY1" fmla="*/ 529590 h 529590"/>
              <a:gd name="connsiteX2" fmla="*/ 1821180 w 1821180"/>
              <a:gd name="connsiteY2" fmla="*/ 213360 h 52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1180" h="529590">
                <a:moveTo>
                  <a:pt x="0" y="0"/>
                </a:moveTo>
                <a:lnTo>
                  <a:pt x="1154430" y="529590"/>
                </a:lnTo>
                <a:lnTo>
                  <a:pt x="1821180" y="213360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3" name="Gruppo 33"/>
          <p:cNvGrpSpPr>
            <a:grpSpLocks/>
          </p:cNvGrpSpPr>
          <p:nvPr/>
        </p:nvGrpSpPr>
        <p:grpSpPr bwMode="auto">
          <a:xfrm>
            <a:off x="34925" y="3611563"/>
            <a:ext cx="8991600" cy="3035300"/>
            <a:chOff x="35170" y="3611559"/>
            <a:chExt cx="8991416" cy="3035426"/>
          </a:xfrm>
        </p:grpSpPr>
        <p:grpSp>
          <p:nvGrpSpPr>
            <p:cNvPr id="76812" name="Gruppo 28"/>
            <p:cNvGrpSpPr>
              <a:grpSpLocks/>
            </p:cNvGrpSpPr>
            <p:nvPr/>
          </p:nvGrpSpPr>
          <p:grpSpPr bwMode="auto">
            <a:xfrm>
              <a:off x="35170" y="3611559"/>
              <a:ext cx="8991416" cy="3035426"/>
              <a:chOff x="35170" y="3611559"/>
              <a:chExt cx="8991416" cy="3035426"/>
            </a:xfrm>
          </p:grpSpPr>
          <p:grpSp>
            <p:nvGrpSpPr>
              <p:cNvPr id="76814" name="Gruppo 24"/>
              <p:cNvGrpSpPr>
                <a:grpSpLocks/>
              </p:cNvGrpSpPr>
              <p:nvPr/>
            </p:nvGrpSpPr>
            <p:grpSpPr bwMode="auto">
              <a:xfrm>
                <a:off x="3598618" y="3611559"/>
                <a:ext cx="5427968" cy="3035426"/>
                <a:chOff x="3598618" y="3611559"/>
                <a:chExt cx="5427968" cy="3035426"/>
              </a:xfrm>
            </p:grpSpPr>
            <p:pic>
              <p:nvPicPr>
                <p:cNvPr id="76818" name="Picture 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59" r="3119" b="1144"/>
                <a:stretch>
                  <a:fillRect/>
                </a:stretch>
              </p:blipFill>
              <p:spPr bwMode="auto">
                <a:xfrm flipH="1">
                  <a:off x="3645877" y="3611559"/>
                  <a:ext cx="5380709" cy="3035426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Rettangolo 19"/>
                <p:cNvSpPr/>
                <p:nvPr/>
              </p:nvSpPr>
              <p:spPr>
                <a:xfrm>
                  <a:off x="3648246" y="4502183"/>
                  <a:ext cx="574663" cy="4334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21" name="Rettangolo 20"/>
                <p:cNvSpPr/>
                <p:nvPr/>
              </p:nvSpPr>
              <p:spPr>
                <a:xfrm>
                  <a:off x="3648246" y="5134034"/>
                  <a:ext cx="633400" cy="4349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22" name="Text Box 549"/>
                <p:cNvSpPr txBox="1">
                  <a:spLocks noChangeArrowheads="1"/>
                </p:cNvSpPr>
                <p:nvPr/>
              </p:nvSpPr>
              <p:spPr bwMode="auto">
                <a:xfrm>
                  <a:off x="3599035" y="4473607"/>
                  <a:ext cx="809608" cy="47627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lnSpc>
                      <a:spcPts val="3000"/>
                    </a:lnSpc>
                    <a:spcBef>
                      <a:spcPct val="50000"/>
                    </a:spcBef>
                  </a:pPr>
                  <a:r>
                    <a:rPr lang="it-IT" sz="140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Comic Sans MS" charset="0"/>
                    </a:rPr>
                    <a:t>410 km</a:t>
                  </a:r>
                </a:p>
              </p:txBody>
            </p:sp>
            <p:sp>
              <p:nvSpPr>
                <p:cNvPr id="23" name="Text Box 549"/>
                <p:cNvSpPr txBox="1">
                  <a:spLocks noChangeArrowheads="1"/>
                </p:cNvSpPr>
                <p:nvPr/>
              </p:nvSpPr>
              <p:spPr bwMode="auto">
                <a:xfrm>
                  <a:off x="3657771" y="5013379"/>
                  <a:ext cx="820721" cy="476270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lnSpc>
                      <a:spcPts val="3000"/>
                    </a:lnSpc>
                    <a:spcBef>
                      <a:spcPct val="50000"/>
                    </a:spcBef>
                  </a:pPr>
                  <a:r>
                    <a:rPr lang="it-IT" sz="140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Comic Sans MS" charset="0"/>
                    </a:rPr>
                    <a:t>660 km</a:t>
                  </a:r>
                </a:p>
              </p:txBody>
            </p:sp>
            <p:sp>
              <p:nvSpPr>
                <p:cNvPr id="24" name="Rettangolo 23"/>
                <p:cNvSpPr/>
                <p:nvPr/>
              </p:nvSpPr>
              <p:spPr>
                <a:xfrm>
                  <a:off x="6105646" y="6492991"/>
                  <a:ext cx="1128690" cy="1524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  <p:pic>
            <p:nvPicPr>
              <p:cNvPr id="76815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70" y="5791200"/>
                <a:ext cx="4463427" cy="85578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Rettangolo 26"/>
              <p:cNvSpPr/>
              <p:nvPr/>
            </p:nvSpPr>
            <p:spPr>
              <a:xfrm>
                <a:off x="3646659" y="5745248"/>
                <a:ext cx="879457" cy="5238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8" name="Rettangolo 27"/>
              <p:cNvSpPr/>
              <p:nvPr/>
            </p:nvSpPr>
            <p:spPr>
              <a:xfrm>
                <a:off x="4480079" y="5792875"/>
                <a:ext cx="55562" cy="8541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sp>
          <p:nvSpPr>
            <p:cNvPr id="76813" name="Text Box 549"/>
            <p:cNvSpPr txBox="1">
              <a:spLocks noChangeArrowheads="1"/>
            </p:cNvSpPr>
            <p:nvPr/>
          </p:nvSpPr>
          <p:spPr bwMode="auto">
            <a:xfrm>
              <a:off x="5243329" y="5729008"/>
              <a:ext cx="314831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400">
                  <a:solidFill>
                    <a:schemeClr val="bg1"/>
                  </a:solidFill>
                  <a:latin typeface="Comic Sans MS" charset="0"/>
                </a:rPr>
                <a:t>From: Brunet and Yuen (2000) Earth Planet. Sci. Lett., 178, 13-27</a:t>
              </a:r>
            </a:p>
          </p:txBody>
        </p:sp>
      </p:grpSp>
      <p:sp>
        <p:nvSpPr>
          <p:cNvPr id="31" name="Text Box 549"/>
          <p:cNvSpPr txBox="1">
            <a:spLocks noChangeArrowheads="1"/>
          </p:cNvSpPr>
          <p:nvPr/>
        </p:nvSpPr>
        <p:spPr bwMode="auto">
          <a:xfrm>
            <a:off x="5694363" y="3633788"/>
            <a:ext cx="1677987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~1850 °C</a:t>
            </a:r>
          </a:p>
        </p:txBody>
      </p:sp>
      <p:cxnSp>
        <p:nvCxnSpPr>
          <p:cNvPr id="33" name="Connettore 2 32"/>
          <p:cNvCxnSpPr/>
          <p:nvPr/>
        </p:nvCxnSpPr>
        <p:spPr>
          <a:xfrm rot="16200000" flipH="1">
            <a:off x="6215857" y="4201318"/>
            <a:ext cx="336550" cy="8096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0" y="71438"/>
            <a:ext cx="5329238" cy="1033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A Mantle Plume also beneath Italy</a:t>
            </a:r>
            <a:endParaRPr lang="it-IT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362"/>
          <p:cNvGrpSpPr>
            <a:grpSpLocks/>
          </p:cNvGrpSpPr>
          <p:nvPr/>
        </p:nvGrpSpPr>
        <p:grpSpPr bwMode="auto">
          <a:xfrm>
            <a:off x="4940300" y="3449638"/>
            <a:ext cx="4195763" cy="3365500"/>
            <a:chOff x="2974" y="2173"/>
            <a:chExt cx="2733" cy="2120"/>
          </a:xfrm>
        </p:grpSpPr>
        <p:sp>
          <p:nvSpPr>
            <p:cNvPr id="77840" name="AutoShape 185"/>
            <p:cNvSpPr>
              <a:spLocks noChangeAspect="1" noChangeArrowheads="1" noTextEdit="1"/>
            </p:cNvSpPr>
            <p:nvPr/>
          </p:nvSpPr>
          <p:spPr bwMode="auto">
            <a:xfrm>
              <a:off x="2974" y="2173"/>
              <a:ext cx="2733" cy="2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1" name="Rectangle 187"/>
            <p:cNvSpPr>
              <a:spLocks noChangeArrowheads="1"/>
            </p:cNvSpPr>
            <p:nvPr/>
          </p:nvSpPr>
          <p:spPr bwMode="auto">
            <a:xfrm>
              <a:off x="2999" y="2198"/>
              <a:ext cx="2678" cy="2064"/>
            </a:xfrm>
            <a:prstGeom prst="rect">
              <a:avLst/>
            </a:prstGeom>
            <a:solidFill>
              <a:srgbClr val="FA9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42" name="Freeform 188"/>
            <p:cNvSpPr>
              <a:spLocks noEditPoints="1"/>
            </p:cNvSpPr>
            <p:nvPr/>
          </p:nvSpPr>
          <p:spPr bwMode="auto">
            <a:xfrm>
              <a:off x="2982" y="2181"/>
              <a:ext cx="2712" cy="2098"/>
            </a:xfrm>
            <a:custGeom>
              <a:avLst/>
              <a:gdLst>
                <a:gd name="T0" fmla="*/ 2147483647 w 323"/>
                <a:gd name="T1" fmla="*/ 2147483647 h 250"/>
                <a:gd name="T2" fmla="*/ 2147483647 w 323"/>
                <a:gd name="T3" fmla="*/ 2147483647 h 250"/>
                <a:gd name="T4" fmla="*/ 2147483647 w 323"/>
                <a:gd name="T5" fmla="*/ 2147483647 h 250"/>
                <a:gd name="T6" fmla="*/ 2147483647 w 323"/>
                <a:gd name="T7" fmla="*/ 2147483647 h 250"/>
                <a:gd name="T8" fmla="*/ 2147483647 w 323"/>
                <a:gd name="T9" fmla="*/ 2147483647 h 250"/>
                <a:gd name="T10" fmla="*/ 2147483647 w 323"/>
                <a:gd name="T11" fmla="*/ 2147483647 h 250"/>
                <a:gd name="T12" fmla="*/ 2147483647 w 323"/>
                <a:gd name="T13" fmla="*/ 2147483647 h 250"/>
                <a:gd name="T14" fmla="*/ 2147483647 w 323"/>
                <a:gd name="T15" fmla="*/ 2147483647 h 250"/>
                <a:gd name="T16" fmla="*/ 2147483647 w 323"/>
                <a:gd name="T17" fmla="*/ 2147483647 h 250"/>
                <a:gd name="T18" fmla="*/ 2147483647 w 323"/>
                <a:gd name="T19" fmla="*/ 2147483647 h 250"/>
                <a:gd name="T20" fmla="*/ 2147483647 w 323"/>
                <a:gd name="T21" fmla="*/ 2147483647 h 250"/>
                <a:gd name="T22" fmla="*/ 2147483647 w 323"/>
                <a:gd name="T23" fmla="*/ 2147483647 h 250"/>
                <a:gd name="T24" fmla="*/ 2147483647 w 323"/>
                <a:gd name="T25" fmla="*/ 2147483647 h 250"/>
                <a:gd name="T26" fmla="*/ 2147483647 w 323"/>
                <a:gd name="T27" fmla="*/ 2147483647 h 250"/>
                <a:gd name="T28" fmla="*/ 2147483647 w 323"/>
                <a:gd name="T29" fmla="*/ 2147483647 h 250"/>
                <a:gd name="T30" fmla="*/ 2147483647 w 323"/>
                <a:gd name="T31" fmla="*/ 0 h 250"/>
                <a:gd name="T32" fmla="*/ 2147483647 w 323"/>
                <a:gd name="T33" fmla="*/ 0 h 250"/>
                <a:gd name="T34" fmla="*/ 2147483647 w 323"/>
                <a:gd name="T35" fmla="*/ 2147483647 h 250"/>
                <a:gd name="T36" fmla="*/ 2147483647 w 323"/>
                <a:gd name="T37" fmla="*/ 2147483647 h 250"/>
                <a:gd name="T38" fmla="*/ 2147483647 w 323"/>
                <a:gd name="T39" fmla="*/ 0 h 250"/>
                <a:gd name="T40" fmla="*/ 2147483647 w 323"/>
                <a:gd name="T41" fmla="*/ 2147483647 h 250"/>
                <a:gd name="T42" fmla="*/ 2147483647 w 323"/>
                <a:gd name="T43" fmla="*/ 2147483647 h 250"/>
                <a:gd name="T44" fmla="*/ 2147483647 w 323"/>
                <a:gd name="T45" fmla="*/ 0 h 250"/>
                <a:gd name="T46" fmla="*/ 2147483647 w 323"/>
                <a:gd name="T47" fmla="*/ 0 h 250"/>
                <a:gd name="T48" fmla="*/ 2147483647 w 323"/>
                <a:gd name="T49" fmla="*/ 2147483647 h 250"/>
                <a:gd name="T50" fmla="*/ 0 w 323"/>
                <a:gd name="T51" fmla="*/ 2147483647 h 250"/>
                <a:gd name="T52" fmla="*/ 0 w 323"/>
                <a:gd name="T53" fmla="*/ 0 h 250"/>
                <a:gd name="T54" fmla="*/ 2147483647 w 323"/>
                <a:gd name="T55" fmla="*/ 0 h 250"/>
                <a:gd name="T56" fmla="*/ 2147483647 w 323"/>
                <a:gd name="T57" fmla="*/ 2147483647 h 250"/>
                <a:gd name="T58" fmla="*/ 0 w 323"/>
                <a:gd name="T59" fmla="*/ 2147483647 h 250"/>
                <a:gd name="T60" fmla="*/ 2147483647 w 323"/>
                <a:gd name="T61" fmla="*/ 2147483647 h 250"/>
                <a:gd name="T62" fmla="*/ 2147483647 w 323"/>
                <a:gd name="T63" fmla="*/ 2147483647 h 250"/>
                <a:gd name="T64" fmla="*/ 0 w 323"/>
                <a:gd name="T65" fmla="*/ 2147483647 h 250"/>
                <a:gd name="T66" fmla="*/ 0 w 323"/>
                <a:gd name="T67" fmla="*/ 2147483647 h 250"/>
                <a:gd name="T68" fmla="*/ 2147483647 w 323"/>
                <a:gd name="T69" fmla="*/ 2147483647 h 250"/>
                <a:gd name="T70" fmla="*/ 2147483647 w 323"/>
                <a:gd name="T71" fmla="*/ 2147483647 h 250"/>
                <a:gd name="T72" fmla="*/ 0 w 323"/>
                <a:gd name="T73" fmla="*/ 2147483647 h 250"/>
                <a:gd name="T74" fmla="*/ 0 w 323"/>
                <a:gd name="T75" fmla="*/ 2147483647 h 250"/>
                <a:gd name="T76" fmla="*/ 2147483647 w 323"/>
                <a:gd name="T77" fmla="*/ 2147483647 h 250"/>
                <a:gd name="T78" fmla="*/ 2147483647 w 323"/>
                <a:gd name="T79" fmla="*/ 2147483647 h 250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23"/>
                <a:gd name="T121" fmla="*/ 0 h 250"/>
                <a:gd name="T122" fmla="*/ 323 w 323"/>
                <a:gd name="T123" fmla="*/ 250 h 250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23" h="250">
                  <a:moveTo>
                    <a:pt x="2" y="247"/>
                  </a:moveTo>
                  <a:lnTo>
                    <a:pt x="321" y="247"/>
                  </a:lnTo>
                  <a:lnTo>
                    <a:pt x="321" y="250"/>
                  </a:lnTo>
                  <a:lnTo>
                    <a:pt x="2" y="250"/>
                  </a:lnTo>
                  <a:lnTo>
                    <a:pt x="2" y="247"/>
                  </a:lnTo>
                  <a:close/>
                  <a:moveTo>
                    <a:pt x="323" y="248"/>
                  </a:moveTo>
                  <a:lnTo>
                    <a:pt x="323" y="250"/>
                  </a:lnTo>
                  <a:lnTo>
                    <a:pt x="321" y="250"/>
                  </a:lnTo>
                  <a:lnTo>
                    <a:pt x="321" y="248"/>
                  </a:lnTo>
                  <a:lnTo>
                    <a:pt x="323" y="248"/>
                  </a:lnTo>
                  <a:close/>
                  <a:moveTo>
                    <a:pt x="320" y="248"/>
                  </a:moveTo>
                  <a:lnTo>
                    <a:pt x="320" y="2"/>
                  </a:lnTo>
                  <a:lnTo>
                    <a:pt x="323" y="2"/>
                  </a:lnTo>
                  <a:lnTo>
                    <a:pt x="323" y="248"/>
                  </a:lnTo>
                  <a:lnTo>
                    <a:pt x="320" y="248"/>
                  </a:lnTo>
                  <a:close/>
                  <a:moveTo>
                    <a:pt x="321" y="0"/>
                  </a:moveTo>
                  <a:lnTo>
                    <a:pt x="323" y="0"/>
                  </a:lnTo>
                  <a:lnTo>
                    <a:pt x="323" y="2"/>
                  </a:lnTo>
                  <a:lnTo>
                    <a:pt x="321" y="2"/>
                  </a:lnTo>
                  <a:lnTo>
                    <a:pt x="321" y="0"/>
                  </a:lnTo>
                  <a:close/>
                  <a:moveTo>
                    <a:pt x="321" y="3"/>
                  </a:moveTo>
                  <a:lnTo>
                    <a:pt x="2" y="3"/>
                  </a:lnTo>
                  <a:lnTo>
                    <a:pt x="2" y="0"/>
                  </a:lnTo>
                  <a:lnTo>
                    <a:pt x="321" y="0"/>
                  </a:lnTo>
                  <a:lnTo>
                    <a:pt x="321" y="3"/>
                  </a:lnTo>
                  <a:close/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close/>
                  <a:moveTo>
                    <a:pt x="3" y="2"/>
                  </a:moveTo>
                  <a:lnTo>
                    <a:pt x="3" y="248"/>
                  </a:lnTo>
                  <a:lnTo>
                    <a:pt x="0" y="248"/>
                  </a:lnTo>
                  <a:lnTo>
                    <a:pt x="0" y="2"/>
                  </a:lnTo>
                  <a:lnTo>
                    <a:pt x="3" y="2"/>
                  </a:lnTo>
                  <a:close/>
                  <a:moveTo>
                    <a:pt x="2" y="250"/>
                  </a:moveTo>
                  <a:lnTo>
                    <a:pt x="0" y="250"/>
                  </a:lnTo>
                  <a:lnTo>
                    <a:pt x="0" y="248"/>
                  </a:lnTo>
                  <a:lnTo>
                    <a:pt x="2" y="248"/>
                  </a:lnTo>
                  <a:lnTo>
                    <a:pt x="2" y="25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3" name="Freeform 189"/>
            <p:cNvSpPr>
              <a:spLocks/>
            </p:cNvSpPr>
            <p:nvPr/>
          </p:nvSpPr>
          <p:spPr bwMode="auto">
            <a:xfrm>
              <a:off x="3327" y="2635"/>
              <a:ext cx="2115" cy="1543"/>
            </a:xfrm>
            <a:custGeom>
              <a:avLst/>
              <a:gdLst>
                <a:gd name="T0" fmla="*/ 0 w 252"/>
                <a:gd name="T1" fmla="*/ 2147483647 h 184"/>
                <a:gd name="T2" fmla="*/ 0 w 252"/>
                <a:gd name="T3" fmla="*/ 2147483647 h 184"/>
                <a:gd name="T4" fmla="*/ 2147483647 w 252"/>
                <a:gd name="T5" fmla="*/ 2147483647 h 184"/>
                <a:gd name="T6" fmla="*/ 2147483647 w 252"/>
                <a:gd name="T7" fmla="*/ 2147483647 h 184"/>
                <a:gd name="T8" fmla="*/ 2147483647 w 252"/>
                <a:gd name="T9" fmla="*/ 2147483647 h 184"/>
                <a:gd name="T10" fmla="*/ 2147483647 w 252"/>
                <a:gd name="T11" fmla="*/ 2147483647 h 184"/>
                <a:gd name="T12" fmla="*/ 2147483647 w 252"/>
                <a:gd name="T13" fmla="*/ 2147483647 h 184"/>
                <a:gd name="T14" fmla="*/ 2147483647 w 252"/>
                <a:gd name="T15" fmla="*/ 2147483647 h 184"/>
                <a:gd name="T16" fmla="*/ 0 w 252"/>
                <a:gd name="T17" fmla="*/ 2147483647 h 1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52"/>
                <a:gd name="T28" fmla="*/ 0 h 184"/>
                <a:gd name="T29" fmla="*/ 252 w 252"/>
                <a:gd name="T30" fmla="*/ 184 h 18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52" h="184">
                  <a:moveTo>
                    <a:pt x="0" y="15"/>
                  </a:moveTo>
                  <a:lnTo>
                    <a:pt x="0" y="14"/>
                  </a:lnTo>
                  <a:cubicBezTo>
                    <a:pt x="54" y="2"/>
                    <a:pt x="179" y="0"/>
                    <a:pt x="252" y="10"/>
                  </a:cubicBezTo>
                  <a:lnTo>
                    <a:pt x="228" y="184"/>
                  </a:lnTo>
                  <a:cubicBezTo>
                    <a:pt x="185" y="172"/>
                    <a:pt x="84" y="172"/>
                    <a:pt x="27" y="184"/>
                  </a:cubicBezTo>
                  <a:lnTo>
                    <a:pt x="26" y="184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6BC3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4" name="Freeform 190"/>
            <p:cNvSpPr>
              <a:spLocks/>
            </p:cNvSpPr>
            <p:nvPr/>
          </p:nvSpPr>
          <p:spPr bwMode="auto">
            <a:xfrm>
              <a:off x="3419" y="2945"/>
              <a:ext cx="1427" cy="1099"/>
            </a:xfrm>
            <a:custGeom>
              <a:avLst/>
              <a:gdLst>
                <a:gd name="T0" fmla="*/ 2147483647 w 170"/>
                <a:gd name="T1" fmla="*/ 2147483647 h 131"/>
                <a:gd name="T2" fmla="*/ 2147483647 w 170"/>
                <a:gd name="T3" fmla="*/ 2147483647 h 131"/>
                <a:gd name="T4" fmla="*/ 2147483647 w 170"/>
                <a:gd name="T5" fmla="*/ 2147483647 h 131"/>
                <a:gd name="T6" fmla="*/ 2147483647 w 170"/>
                <a:gd name="T7" fmla="*/ 2147483647 h 131"/>
                <a:gd name="T8" fmla="*/ 2147483647 w 170"/>
                <a:gd name="T9" fmla="*/ 2147483647 h 131"/>
                <a:gd name="T10" fmla="*/ 2147483647 w 170"/>
                <a:gd name="T11" fmla="*/ 2147483647 h 131"/>
                <a:gd name="T12" fmla="*/ 2147483647 w 170"/>
                <a:gd name="T13" fmla="*/ 2147483647 h 131"/>
                <a:gd name="T14" fmla="*/ 2147483647 w 170"/>
                <a:gd name="T15" fmla="*/ 2147483647 h 131"/>
                <a:gd name="T16" fmla="*/ 0 w 170"/>
                <a:gd name="T17" fmla="*/ 2147483647 h 131"/>
                <a:gd name="T18" fmla="*/ 2147483647 w 170"/>
                <a:gd name="T19" fmla="*/ 2147483647 h 131"/>
                <a:gd name="T20" fmla="*/ 2147483647 w 170"/>
                <a:gd name="T21" fmla="*/ 2147483647 h 131"/>
                <a:gd name="T22" fmla="*/ 2147483647 w 170"/>
                <a:gd name="T23" fmla="*/ 2147483647 h 131"/>
                <a:gd name="T24" fmla="*/ 2147483647 w 170"/>
                <a:gd name="T25" fmla="*/ 2147483647 h 131"/>
                <a:gd name="T26" fmla="*/ 2147483647 w 170"/>
                <a:gd name="T27" fmla="*/ 2147483647 h 131"/>
                <a:gd name="T28" fmla="*/ 2147483647 w 170"/>
                <a:gd name="T29" fmla="*/ 2147483647 h 131"/>
                <a:gd name="T30" fmla="*/ 2147483647 w 170"/>
                <a:gd name="T31" fmla="*/ 2147483647 h 131"/>
                <a:gd name="T32" fmla="*/ 2147483647 w 170"/>
                <a:gd name="T33" fmla="*/ 0 h 131"/>
                <a:gd name="T34" fmla="*/ 2147483647 w 170"/>
                <a:gd name="T35" fmla="*/ 2147483647 h 131"/>
                <a:gd name="T36" fmla="*/ 2147483647 w 170"/>
                <a:gd name="T37" fmla="*/ 2147483647 h 131"/>
                <a:gd name="T38" fmla="*/ 2147483647 w 170"/>
                <a:gd name="T39" fmla="*/ 2147483647 h 131"/>
                <a:gd name="T40" fmla="*/ 2147483647 w 170"/>
                <a:gd name="T41" fmla="*/ 2147483647 h 131"/>
                <a:gd name="T42" fmla="*/ 2147483647 w 170"/>
                <a:gd name="T43" fmla="*/ 2147483647 h 131"/>
                <a:gd name="T44" fmla="*/ 2147483647 w 170"/>
                <a:gd name="T45" fmla="*/ 2147483647 h 131"/>
                <a:gd name="T46" fmla="*/ 2147483647 w 170"/>
                <a:gd name="T47" fmla="*/ 2147483647 h 131"/>
                <a:gd name="T48" fmla="*/ 2147483647 w 170"/>
                <a:gd name="T49" fmla="*/ 2147483647 h 131"/>
                <a:gd name="T50" fmla="*/ 2147483647 w 170"/>
                <a:gd name="T51" fmla="*/ 2147483647 h 131"/>
                <a:gd name="T52" fmla="*/ 2147483647 w 170"/>
                <a:gd name="T53" fmla="*/ 2147483647 h 131"/>
                <a:gd name="T54" fmla="*/ 2147483647 w 170"/>
                <a:gd name="T55" fmla="*/ 2147483647 h 131"/>
                <a:gd name="T56" fmla="*/ 2147483647 w 170"/>
                <a:gd name="T57" fmla="*/ 2147483647 h 131"/>
                <a:gd name="T58" fmla="*/ 2147483647 w 170"/>
                <a:gd name="T59" fmla="*/ 2147483647 h 131"/>
                <a:gd name="T60" fmla="*/ 2147483647 w 170"/>
                <a:gd name="T61" fmla="*/ 2147483647 h 131"/>
                <a:gd name="T62" fmla="*/ 2147483647 w 170"/>
                <a:gd name="T63" fmla="*/ 2147483647 h 131"/>
                <a:gd name="T64" fmla="*/ 2147483647 w 170"/>
                <a:gd name="T65" fmla="*/ 2147483647 h 131"/>
                <a:gd name="T66" fmla="*/ 2147483647 w 170"/>
                <a:gd name="T67" fmla="*/ 2147483647 h 131"/>
                <a:gd name="T68" fmla="*/ 2147483647 w 170"/>
                <a:gd name="T69" fmla="*/ 2147483647 h 131"/>
                <a:gd name="T70" fmla="*/ 2147483647 w 170"/>
                <a:gd name="T71" fmla="*/ 2147483647 h 131"/>
                <a:gd name="T72" fmla="*/ 2147483647 w 170"/>
                <a:gd name="T73" fmla="*/ 2147483647 h 131"/>
                <a:gd name="T74" fmla="*/ 2147483647 w 170"/>
                <a:gd name="T75" fmla="*/ 2147483647 h 131"/>
                <a:gd name="T76" fmla="*/ 2147483647 w 170"/>
                <a:gd name="T77" fmla="*/ 2147483647 h 131"/>
                <a:gd name="T78" fmla="*/ 2147483647 w 170"/>
                <a:gd name="T79" fmla="*/ 2147483647 h 131"/>
                <a:gd name="T80" fmla="*/ 2147483647 w 170"/>
                <a:gd name="T81" fmla="*/ 2147483647 h 131"/>
                <a:gd name="T82" fmla="*/ 2147483647 w 170"/>
                <a:gd name="T83" fmla="*/ 2147483647 h 1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131"/>
                <a:gd name="T128" fmla="*/ 170 w 170"/>
                <a:gd name="T129" fmla="*/ 131 h 13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131">
                  <a:moveTo>
                    <a:pt x="13" y="131"/>
                  </a:moveTo>
                  <a:lnTo>
                    <a:pt x="10" y="113"/>
                  </a:lnTo>
                  <a:lnTo>
                    <a:pt x="7" y="98"/>
                  </a:lnTo>
                  <a:lnTo>
                    <a:pt x="11" y="84"/>
                  </a:lnTo>
                  <a:lnTo>
                    <a:pt x="14" y="73"/>
                  </a:lnTo>
                  <a:lnTo>
                    <a:pt x="13" y="62"/>
                  </a:lnTo>
                  <a:lnTo>
                    <a:pt x="7" y="61"/>
                  </a:lnTo>
                  <a:lnTo>
                    <a:pt x="2" y="62"/>
                  </a:lnTo>
                  <a:lnTo>
                    <a:pt x="0" y="51"/>
                  </a:lnTo>
                  <a:lnTo>
                    <a:pt x="3" y="45"/>
                  </a:lnTo>
                  <a:lnTo>
                    <a:pt x="20" y="27"/>
                  </a:lnTo>
                  <a:lnTo>
                    <a:pt x="40" y="18"/>
                  </a:lnTo>
                  <a:lnTo>
                    <a:pt x="45" y="15"/>
                  </a:lnTo>
                  <a:lnTo>
                    <a:pt x="59" y="10"/>
                  </a:lnTo>
                  <a:lnTo>
                    <a:pt x="75" y="10"/>
                  </a:lnTo>
                  <a:lnTo>
                    <a:pt x="92" y="4"/>
                  </a:lnTo>
                  <a:lnTo>
                    <a:pt x="127" y="0"/>
                  </a:lnTo>
                  <a:lnTo>
                    <a:pt x="146" y="1"/>
                  </a:lnTo>
                  <a:lnTo>
                    <a:pt x="158" y="4"/>
                  </a:lnTo>
                  <a:lnTo>
                    <a:pt x="167" y="8"/>
                  </a:lnTo>
                  <a:lnTo>
                    <a:pt x="170" y="13"/>
                  </a:lnTo>
                  <a:lnTo>
                    <a:pt x="166" y="15"/>
                  </a:lnTo>
                  <a:lnTo>
                    <a:pt x="159" y="16"/>
                  </a:lnTo>
                  <a:lnTo>
                    <a:pt x="149" y="18"/>
                  </a:lnTo>
                  <a:lnTo>
                    <a:pt x="142" y="18"/>
                  </a:lnTo>
                  <a:lnTo>
                    <a:pt x="138" y="20"/>
                  </a:lnTo>
                  <a:lnTo>
                    <a:pt x="140" y="22"/>
                  </a:lnTo>
                  <a:lnTo>
                    <a:pt x="149" y="25"/>
                  </a:lnTo>
                  <a:lnTo>
                    <a:pt x="160" y="28"/>
                  </a:lnTo>
                  <a:lnTo>
                    <a:pt x="162" y="31"/>
                  </a:lnTo>
                  <a:lnTo>
                    <a:pt x="157" y="32"/>
                  </a:lnTo>
                  <a:lnTo>
                    <a:pt x="146" y="35"/>
                  </a:lnTo>
                  <a:lnTo>
                    <a:pt x="135" y="37"/>
                  </a:lnTo>
                  <a:lnTo>
                    <a:pt x="125" y="42"/>
                  </a:lnTo>
                  <a:lnTo>
                    <a:pt x="113" y="49"/>
                  </a:lnTo>
                  <a:lnTo>
                    <a:pt x="101" y="55"/>
                  </a:lnTo>
                  <a:lnTo>
                    <a:pt x="78" y="58"/>
                  </a:lnTo>
                  <a:lnTo>
                    <a:pt x="59" y="63"/>
                  </a:lnTo>
                  <a:lnTo>
                    <a:pt x="40" y="90"/>
                  </a:lnTo>
                  <a:lnTo>
                    <a:pt x="34" y="98"/>
                  </a:lnTo>
                  <a:lnTo>
                    <a:pt x="27" y="107"/>
                  </a:lnTo>
                  <a:lnTo>
                    <a:pt x="13" y="131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5" name="Freeform 191"/>
            <p:cNvSpPr>
              <a:spLocks/>
            </p:cNvSpPr>
            <p:nvPr/>
          </p:nvSpPr>
          <p:spPr bwMode="auto">
            <a:xfrm>
              <a:off x="3419" y="2945"/>
              <a:ext cx="1427" cy="1099"/>
            </a:xfrm>
            <a:custGeom>
              <a:avLst/>
              <a:gdLst>
                <a:gd name="T0" fmla="*/ 2147483647 w 170"/>
                <a:gd name="T1" fmla="*/ 2147483647 h 131"/>
                <a:gd name="T2" fmla="*/ 2147483647 w 170"/>
                <a:gd name="T3" fmla="*/ 2147483647 h 131"/>
                <a:gd name="T4" fmla="*/ 2147483647 w 170"/>
                <a:gd name="T5" fmla="*/ 2147483647 h 131"/>
                <a:gd name="T6" fmla="*/ 2147483647 w 170"/>
                <a:gd name="T7" fmla="*/ 2147483647 h 131"/>
                <a:gd name="T8" fmla="*/ 2147483647 w 170"/>
                <a:gd name="T9" fmla="*/ 2147483647 h 131"/>
                <a:gd name="T10" fmla="*/ 2147483647 w 170"/>
                <a:gd name="T11" fmla="*/ 2147483647 h 131"/>
                <a:gd name="T12" fmla="*/ 2147483647 w 170"/>
                <a:gd name="T13" fmla="*/ 2147483647 h 131"/>
                <a:gd name="T14" fmla="*/ 2147483647 w 170"/>
                <a:gd name="T15" fmla="*/ 2147483647 h 131"/>
                <a:gd name="T16" fmla="*/ 0 w 170"/>
                <a:gd name="T17" fmla="*/ 2147483647 h 131"/>
                <a:gd name="T18" fmla="*/ 2147483647 w 170"/>
                <a:gd name="T19" fmla="*/ 2147483647 h 131"/>
                <a:gd name="T20" fmla="*/ 2147483647 w 170"/>
                <a:gd name="T21" fmla="*/ 2147483647 h 131"/>
                <a:gd name="T22" fmla="*/ 2147483647 w 170"/>
                <a:gd name="T23" fmla="*/ 2147483647 h 131"/>
                <a:gd name="T24" fmla="*/ 2147483647 w 170"/>
                <a:gd name="T25" fmla="*/ 2147483647 h 131"/>
                <a:gd name="T26" fmla="*/ 2147483647 w 170"/>
                <a:gd name="T27" fmla="*/ 2147483647 h 131"/>
                <a:gd name="T28" fmla="*/ 2147483647 w 170"/>
                <a:gd name="T29" fmla="*/ 2147483647 h 131"/>
                <a:gd name="T30" fmla="*/ 2147483647 w 170"/>
                <a:gd name="T31" fmla="*/ 2147483647 h 131"/>
                <a:gd name="T32" fmla="*/ 2147483647 w 170"/>
                <a:gd name="T33" fmla="*/ 0 h 131"/>
                <a:gd name="T34" fmla="*/ 2147483647 w 170"/>
                <a:gd name="T35" fmla="*/ 2147483647 h 131"/>
                <a:gd name="T36" fmla="*/ 2147483647 w 170"/>
                <a:gd name="T37" fmla="*/ 2147483647 h 131"/>
                <a:gd name="T38" fmla="*/ 2147483647 w 170"/>
                <a:gd name="T39" fmla="*/ 2147483647 h 131"/>
                <a:gd name="T40" fmla="*/ 2147483647 w 170"/>
                <a:gd name="T41" fmla="*/ 2147483647 h 131"/>
                <a:gd name="T42" fmla="*/ 2147483647 w 170"/>
                <a:gd name="T43" fmla="*/ 2147483647 h 131"/>
                <a:gd name="T44" fmla="*/ 2147483647 w 170"/>
                <a:gd name="T45" fmla="*/ 2147483647 h 131"/>
                <a:gd name="T46" fmla="*/ 2147483647 w 170"/>
                <a:gd name="T47" fmla="*/ 2147483647 h 131"/>
                <a:gd name="T48" fmla="*/ 2147483647 w 170"/>
                <a:gd name="T49" fmla="*/ 2147483647 h 131"/>
                <a:gd name="T50" fmla="*/ 2147483647 w 170"/>
                <a:gd name="T51" fmla="*/ 2147483647 h 131"/>
                <a:gd name="T52" fmla="*/ 2147483647 w 170"/>
                <a:gd name="T53" fmla="*/ 2147483647 h 131"/>
                <a:gd name="T54" fmla="*/ 2147483647 w 170"/>
                <a:gd name="T55" fmla="*/ 2147483647 h 131"/>
                <a:gd name="T56" fmla="*/ 2147483647 w 170"/>
                <a:gd name="T57" fmla="*/ 2147483647 h 131"/>
                <a:gd name="T58" fmla="*/ 2147483647 w 170"/>
                <a:gd name="T59" fmla="*/ 2147483647 h 131"/>
                <a:gd name="T60" fmla="*/ 2147483647 w 170"/>
                <a:gd name="T61" fmla="*/ 2147483647 h 131"/>
                <a:gd name="T62" fmla="*/ 2147483647 w 170"/>
                <a:gd name="T63" fmla="*/ 2147483647 h 131"/>
                <a:gd name="T64" fmla="*/ 2147483647 w 170"/>
                <a:gd name="T65" fmla="*/ 2147483647 h 131"/>
                <a:gd name="T66" fmla="*/ 2147483647 w 170"/>
                <a:gd name="T67" fmla="*/ 2147483647 h 131"/>
                <a:gd name="T68" fmla="*/ 2147483647 w 170"/>
                <a:gd name="T69" fmla="*/ 2147483647 h 131"/>
                <a:gd name="T70" fmla="*/ 2147483647 w 170"/>
                <a:gd name="T71" fmla="*/ 2147483647 h 131"/>
                <a:gd name="T72" fmla="*/ 2147483647 w 170"/>
                <a:gd name="T73" fmla="*/ 2147483647 h 131"/>
                <a:gd name="T74" fmla="*/ 2147483647 w 170"/>
                <a:gd name="T75" fmla="*/ 2147483647 h 131"/>
                <a:gd name="T76" fmla="*/ 2147483647 w 170"/>
                <a:gd name="T77" fmla="*/ 2147483647 h 131"/>
                <a:gd name="T78" fmla="*/ 2147483647 w 170"/>
                <a:gd name="T79" fmla="*/ 2147483647 h 131"/>
                <a:gd name="T80" fmla="*/ 2147483647 w 170"/>
                <a:gd name="T81" fmla="*/ 2147483647 h 131"/>
                <a:gd name="T82" fmla="*/ 2147483647 w 170"/>
                <a:gd name="T83" fmla="*/ 2147483647 h 13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0"/>
                <a:gd name="T127" fmla="*/ 0 h 131"/>
                <a:gd name="T128" fmla="*/ 170 w 170"/>
                <a:gd name="T129" fmla="*/ 131 h 13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0" h="131">
                  <a:moveTo>
                    <a:pt x="13" y="131"/>
                  </a:moveTo>
                  <a:lnTo>
                    <a:pt x="10" y="113"/>
                  </a:lnTo>
                  <a:lnTo>
                    <a:pt x="7" y="98"/>
                  </a:lnTo>
                  <a:lnTo>
                    <a:pt x="11" y="84"/>
                  </a:lnTo>
                  <a:lnTo>
                    <a:pt x="14" y="73"/>
                  </a:lnTo>
                  <a:lnTo>
                    <a:pt x="13" y="62"/>
                  </a:lnTo>
                  <a:lnTo>
                    <a:pt x="7" y="61"/>
                  </a:lnTo>
                  <a:lnTo>
                    <a:pt x="2" y="62"/>
                  </a:lnTo>
                  <a:lnTo>
                    <a:pt x="0" y="51"/>
                  </a:lnTo>
                  <a:lnTo>
                    <a:pt x="3" y="45"/>
                  </a:lnTo>
                  <a:lnTo>
                    <a:pt x="20" y="27"/>
                  </a:lnTo>
                  <a:lnTo>
                    <a:pt x="40" y="18"/>
                  </a:lnTo>
                  <a:lnTo>
                    <a:pt x="45" y="15"/>
                  </a:lnTo>
                  <a:lnTo>
                    <a:pt x="59" y="10"/>
                  </a:lnTo>
                  <a:lnTo>
                    <a:pt x="75" y="10"/>
                  </a:lnTo>
                  <a:lnTo>
                    <a:pt x="92" y="4"/>
                  </a:lnTo>
                  <a:lnTo>
                    <a:pt x="127" y="0"/>
                  </a:lnTo>
                  <a:lnTo>
                    <a:pt x="146" y="1"/>
                  </a:lnTo>
                  <a:lnTo>
                    <a:pt x="158" y="4"/>
                  </a:lnTo>
                  <a:lnTo>
                    <a:pt x="167" y="8"/>
                  </a:lnTo>
                  <a:lnTo>
                    <a:pt x="170" y="13"/>
                  </a:lnTo>
                  <a:lnTo>
                    <a:pt x="166" y="15"/>
                  </a:lnTo>
                  <a:lnTo>
                    <a:pt x="159" y="16"/>
                  </a:lnTo>
                  <a:lnTo>
                    <a:pt x="149" y="18"/>
                  </a:lnTo>
                  <a:lnTo>
                    <a:pt x="142" y="18"/>
                  </a:lnTo>
                  <a:lnTo>
                    <a:pt x="138" y="20"/>
                  </a:lnTo>
                  <a:lnTo>
                    <a:pt x="140" y="22"/>
                  </a:lnTo>
                  <a:lnTo>
                    <a:pt x="149" y="25"/>
                  </a:lnTo>
                  <a:lnTo>
                    <a:pt x="160" y="28"/>
                  </a:lnTo>
                  <a:lnTo>
                    <a:pt x="162" y="31"/>
                  </a:lnTo>
                  <a:lnTo>
                    <a:pt x="157" y="32"/>
                  </a:lnTo>
                  <a:lnTo>
                    <a:pt x="146" y="35"/>
                  </a:lnTo>
                  <a:lnTo>
                    <a:pt x="135" y="37"/>
                  </a:lnTo>
                  <a:lnTo>
                    <a:pt x="125" y="42"/>
                  </a:lnTo>
                  <a:lnTo>
                    <a:pt x="113" y="49"/>
                  </a:lnTo>
                  <a:lnTo>
                    <a:pt x="101" y="55"/>
                  </a:lnTo>
                  <a:lnTo>
                    <a:pt x="78" y="58"/>
                  </a:lnTo>
                  <a:lnTo>
                    <a:pt x="59" y="63"/>
                  </a:lnTo>
                  <a:lnTo>
                    <a:pt x="40" y="90"/>
                  </a:lnTo>
                  <a:lnTo>
                    <a:pt x="34" y="98"/>
                  </a:lnTo>
                  <a:lnTo>
                    <a:pt x="27" y="107"/>
                  </a:lnTo>
                  <a:lnTo>
                    <a:pt x="13" y="131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6" name="Freeform 192"/>
            <p:cNvSpPr>
              <a:spLocks/>
            </p:cNvSpPr>
            <p:nvPr/>
          </p:nvSpPr>
          <p:spPr bwMode="auto">
            <a:xfrm>
              <a:off x="3494" y="3062"/>
              <a:ext cx="932" cy="924"/>
            </a:xfrm>
            <a:custGeom>
              <a:avLst/>
              <a:gdLst>
                <a:gd name="T0" fmla="*/ 0 w 111"/>
                <a:gd name="T1" fmla="*/ 2147483647 h 110"/>
                <a:gd name="T2" fmla="*/ 2147483647 w 111"/>
                <a:gd name="T3" fmla="*/ 2147483647 h 110"/>
                <a:gd name="T4" fmla="*/ 2147483647 w 111"/>
                <a:gd name="T5" fmla="*/ 2147483647 h 110"/>
                <a:gd name="T6" fmla="*/ 2147483647 w 111"/>
                <a:gd name="T7" fmla="*/ 2147483647 h 110"/>
                <a:gd name="T8" fmla="*/ 2147483647 w 111"/>
                <a:gd name="T9" fmla="*/ 2147483647 h 110"/>
                <a:gd name="T10" fmla="*/ 2147483647 w 111"/>
                <a:gd name="T11" fmla="*/ 2147483647 h 110"/>
                <a:gd name="T12" fmla="*/ 2147483647 w 111"/>
                <a:gd name="T13" fmla="*/ 2147483647 h 110"/>
                <a:gd name="T14" fmla="*/ 2147483647 w 111"/>
                <a:gd name="T15" fmla="*/ 2147483647 h 110"/>
                <a:gd name="T16" fmla="*/ 2147483647 w 111"/>
                <a:gd name="T17" fmla="*/ 2147483647 h 110"/>
                <a:gd name="T18" fmla="*/ 2147483647 w 111"/>
                <a:gd name="T19" fmla="*/ 2147483647 h 110"/>
                <a:gd name="T20" fmla="*/ 2147483647 w 111"/>
                <a:gd name="T21" fmla="*/ 2147483647 h 110"/>
                <a:gd name="T22" fmla="*/ 2147483647 w 111"/>
                <a:gd name="T23" fmla="*/ 0 h 110"/>
                <a:gd name="T24" fmla="*/ 2147483647 w 111"/>
                <a:gd name="T25" fmla="*/ 2147483647 h 110"/>
                <a:gd name="T26" fmla="*/ 2147483647 w 111"/>
                <a:gd name="T27" fmla="*/ 2147483647 h 110"/>
                <a:gd name="T28" fmla="*/ 2147483647 w 111"/>
                <a:gd name="T29" fmla="*/ 2147483647 h 110"/>
                <a:gd name="T30" fmla="*/ 2147483647 w 111"/>
                <a:gd name="T31" fmla="*/ 2147483647 h 110"/>
                <a:gd name="T32" fmla="*/ 2147483647 w 111"/>
                <a:gd name="T33" fmla="*/ 2147483647 h 110"/>
                <a:gd name="T34" fmla="*/ 2147483647 w 111"/>
                <a:gd name="T35" fmla="*/ 2147483647 h 110"/>
                <a:gd name="T36" fmla="*/ 2147483647 w 111"/>
                <a:gd name="T37" fmla="*/ 2147483647 h 110"/>
                <a:gd name="T38" fmla="*/ 2147483647 w 111"/>
                <a:gd name="T39" fmla="*/ 2147483647 h 110"/>
                <a:gd name="T40" fmla="*/ 2147483647 w 111"/>
                <a:gd name="T41" fmla="*/ 2147483647 h 110"/>
                <a:gd name="T42" fmla="*/ 2147483647 w 111"/>
                <a:gd name="T43" fmla="*/ 2147483647 h 110"/>
                <a:gd name="T44" fmla="*/ 2147483647 w 111"/>
                <a:gd name="T45" fmla="*/ 2147483647 h 110"/>
                <a:gd name="T46" fmla="*/ 0 w 111"/>
                <a:gd name="T47" fmla="*/ 2147483647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1"/>
                <a:gd name="T73" fmla="*/ 0 h 110"/>
                <a:gd name="T74" fmla="*/ 111 w 111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1" h="110">
                  <a:moveTo>
                    <a:pt x="0" y="92"/>
                  </a:moveTo>
                  <a:cubicBezTo>
                    <a:pt x="0" y="92"/>
                    <a:pt x="14" y="66"/>
                    <a:pt x="14" y="64"/>
                  </a:cubicBezTo>
                  <a:lnTo>
                    <a:pt x="13" y="50"/>
                  </a:lnTo>
                  <a:lnTo>
                    <a:pt x="9" y="43"/>
                  </a:lnTo>
                  <a:lnTo>
                    <a:pt x="8" y="36"/>
                  </a:lnTo>
                  <a:lnTo>
                    <a:pt x="17" y="26"/>
                  </a:lnTo>
                  <a:lnTo>
                    <a:pt x="27" y="21"/>
                  </a:lnTo>
                  <a:lnTo>
                    <a:pt x="41" y="12"/>
                  </a:lnTo>
                  <a:lnTo>
                    <a:pt x="55" y="5"/>
                  </a:lnTo>
                  <a:lnTo>
                    <a:pt x="71" y="2"/>
                  </a:lnTo>
                  <a:lnTo>
                    <a:pt x="85" y="1"/>
                  </a:lnTo>
                  <a:lnTo>
                    <a:pt x="99" y="0"/>
                  </a:lnTo>
                  <a:lnTo>
                    <a:pt x="105" y="4"/>
                  </a:lnTo>
                  <a:lnTo>
                    <a:pt x="111" y="9"/>
                  </a:lnTo>
                  <a:lnTo>
                    <a:pt x="107" y="15"/>
                  </a:lnTo>
                  <a:lnTo>
                    <a:pt x="97" y="23"/>
                  </a:lnTo>
                  <a:lnTo>
                    <a:pt x="77" y="33"/>
                  </a:lnTo>
                  <a:lnTo>
                    <a:pt x="48" y="43"/>
                  </a:lnTo>
                  <a:cubicBezTo>
                    <a:pt x="45" y="44"/>
                    <a:pt x="33" y="54"/>
                    <a:pt x="32" y="56"/>
                  </a:cubicBezTo>
                  <a:cubicBezTo>
                    <a:pt x="31" y="58"/>
                    <a:pt x="22" y="75"/>
                    <a:pt x="21" y="75"/>
                  </a:cubicBezTo>
                  <a:cubicBezTo>
                    <a:pt x="19" y="76"/>
                    <a:pt x="16" y="84"/>
                    <a:pt x="16" y="85"/>
                  </a:cubicBezTo>
                  <a:cubicBezTo>
                    <a:pt x="16" y="86"/>
                    <a:pt x="10" y="96"/>
                    <a:pt x="10" y="96"/>
                  </a:cubicBezTo>
                  <a:lnTo>
                    <a:pt x="3" y="110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F4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7" name="Freeform 193"/>
            <p:cNvSpPr>
              <a:spLocks/>
            </p:cNvSpPr>
            <p:nvPr/>
          </p:nvSpPr>
          <p:spPr bwMode="auto">
            <a:xfrm>
              <a:off x="3494" y="3062"/>
              <a:ext cx="932" cy="924"/>
            </a:xfrm>
            <a:custGeom>
              <a:avLst/>
              <a:gdLst>
                <a:gd name="T0" fmla="*/ 0 w 111"/>
                <a:gd name="T1" fmla="*/ 2147483647 h 110"/>
                <a:gd name="T2" fmla="*/ 2147483647 w 111"/>
                <a:gd name="T3" fmla="*/ 2147483647 h 110"/>
                <a:gd name="T4" fmla="*/ 2147483647 w 111"/>
                <a:gd name="T5" fmla="*/ 2147483647 h 110"/>
                <a:gd name="T6" fmla="*/ 2147483647 w 111"/>
                <a:gd name="T7" fmla="*/ 2147483647 h 110"/>
                <a:gd name="T8" fmla="*/ 2147483647 w 111"/>
                <a:gd name="T9" fmla="*/ 2147483647 h 110"/>
                <a:gd name="T10" fmla="*/ 2147483647 w 111"/>
                <a:gd name="T11" fmla="*/ 2147483647 h 110"/>
                <a:gd name="T12" fmla="*/ 2147483647 w 111"/>
                <a:gd name="T13" fmla="*/ 2147483647 h 110"/>
                <a:gd name="T14" fmla="*/ 2147483647 w 111"/>
                <a:gd name="T15" fmla="*/ 2147483647 h 110"/>
                <a:gd name="T16" fmla="*/ 2147483647 w 111"/>
                <a:gd name="T17" fmla="*/ 2147483647 h 110"/>
                <a:gd name="T18" fmla="*/ 2147483647 w 111"/>
                <a:gd name="T19" fmla="*/ 2147483647 h 110"/>
                <a:gd name="T20" fmla="*/ 2147483647 w 111"/>
                <a:gd name="T21" fmla="*/ 2147483647 h 110"/>
                <a:gd name="T22" fmla="*/ 2147483647 w 111"/>
                <a:gd name="T23" fmla="*/ 0 h 110"/>
                <a:gd name="T24" fmla="*/ 2147483647 w 111"/>
                <a:gd name="T25" fmla="*/ 2147483647 h 110"/>
                <a:gd name="T26" fmla="*/ 2147483647 w 111"/>
                <a:gd name="T27" fmla="*/ 2147483647 h 110"/>
                <a:gd name="T28" fmla="*/ 2147483647 w 111"/>
                <a:gd name="T29" fmla="*/ 2147483647 h 110"/>
                <a:gd name="T30" fmla="*/ 2147483647 w 111"/>
                <a:gd name="T31" fmla="*/ 2147483647 h 110"/>
                <a:gd name="T32" fmla="*/ 2147483647 w 111"/>
                <a:gd name="T33" fmla="*/ 2147483647 h 110"/>
                <a:gd name="T34" fmla="*/ 2147483647 w 111"/>
                <a:gd name="T35" fmla="*/ 2147483647 h 110"/>
                <a:gd name="T36" fmla="*/ 2147483647 w 111"/>
                <a:gd name="T37" fmla="*/ 2147483647 h 110"/>
                <a:gd name="T38" fmla="*/ 2147483647 w 111"/>
                <a:gd name="T39" fmla="*/ 2147483647 h 110"/>
                <a:gd name="T40" fmla="*/ 2147483647 w 111"/>
                <a:gd name="T41" fmla="*/ 2147483647 h 110"/>
                <a:gd name="T42" fmla="*/ 2147483647 w 111"/>
                <a:gd name="T43" fmla="*/ 2147483647 h 110"/>
                <a:gd name="T44" fmla="*/ 2147483647 w 111"/>
                <a:gd name="T45" fmla="*/ 2147483647 h 110"/>
                <a:gd name="T46" fmla="*/ 0 w 111"/>
                <a:gd name="T47" fmla="*/ 2147483647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1"/>
                <a:gd name="T73" fmla="*/ 0 h 110"/>
                <a:gd name="T74" fmla="*/ 111 w 111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1" h="110">
                  <a:moveTo>
                    <a:pt x="0" y="92"/>
                  </a:moveTo>
                  <a:cubicBezTo>
                    <a:pt x="0" y="92"/>
                    <a:pt x="14" y="66"/>
                    <a:pt x="14" y="64"/>
                  </a:cubicBezTo>
                  <a:lnTo>
                    <a:pt x="13" y="50"/>
                  </a:lnTo>
                  <a:lnTo>
                    <a:pt x="9" y="43"/>
                  </a:lnTo>
                  <a:lnTo>
                    <a:pt x="8" y="36"/>
                  </a:lnTo>
                  <a:lnTo>
                    <a:pt x="17" y="26"/>
                  </a:lnTo>
                  <a:lnTo>
                    <a:pt x="27" y="21"/>
                  </a:lnTo>
                  <a:lnTo>
                    <a:pt x="41" y="12"/>
                  </a:lnTo>
                  <a:lnTo>
                    <a:pt x="55" y="5"/>
                  </a:lnTo>
                  <a:lnTo>
                    <a:pt x="71" y="2"/>
                  </a:lnTo>
                  <a:lnTo>
                    <a:pt x="85" y="1"/>
                  </a:lnTo>
                  <a:lnTo>
                    <a:pt x="99" y="0"/>
                  </a:lnTo>
                  <a:lnTo>
                    <a:pt x="105" y="4"/>
                  </a:lnTo>
                  <a:lnTo>
                    <a:pt x="111" y="9"/>
                  </a:lnTo>
                  <a:lnTo>
                    <a:pt x="107" y="15"/>
                  </a:lnTo>
                  <a:lnTo>
                    <a:pt x="97" y="23"/>
                  </a:lnTo>
                  <a:lnTo>
                    <a:pt x="77" y="33"/>
                  </a:lnTo>
                  <a:lnTo>
                    <a:pt x="48" y="43"/>
                  </a:lnTo>
                  <a:cubicBezTo>
                    <a:pt x="45" y="44"/>
                    <a:pt x="33" y="54"/>
                    <a:pt x="32" y="56"/>
                  </a:cubicBezTo>
                  <a:cubicBezTo>
                    <a:pt x="31" y="58"/>
                    <a:pt x="22" y="75"/>
                    <a:pt x="21" y="75"/>
                  </a:cubicBezTo>
                  <a:cubicBezTo>
                    <a:pt x="19" y="76"/>
                    <a:pt x="16" y="84"/>
                    <a:pt x="16" y="85"/>
                  </a:cubicBezTo>
                  <a:cubicBezTo>
                    <a:pt x="16" y="86"/>
                    <a:pt x="10" y="96"/>
                    <a:pt x="10" y="96"/>
                  </a:cubicBezTo>
                  <a:lnTo>
                    <a:pt x="3" y="110"/>
                  </a:lnTo>
                  <a:lnTo>
                    <a:pt x="0" y="9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8" name="Freeform 194"/>
            <p:cNvSpPr>
              <a:spLocks/>
            </p:cNvSpPr>
            <p:nvPr/>
          </p:nvSpPr>
          <p:spPr bwMode="auto">
            <a:xfrm>
              <a:off x="3637" y="3130"/>
              <a:ext cx="579" cy="302"/>
            </a:xfrm>
            <a:custGeom>
              <a:avLst/>
              <a:gdLst>
                <a:gd name="T0" fmla="*/ 2147483647 w 69"/>
                <a:gd name="T1" fmla="*/ 2147483647 h 36"/>
                <a:gd name="T2" fmla="*/ 2147483647 w 69"/>
                <a:gd name="T3" fmla="*/ 2147483647 h 36"/>
                <a:gd name="T4" fmla="*/ 2147483647 w 69"/>
                <a:gd name="T5" fmla="*/ 2147483647 h 36"/>
                <a:gd name="T6" fmla="*/ 2147483647 w 69"/>
                <a:gd name="T7" fmla="*/ 2147483647 h 36"/>
                <a:gd name="T8" fmla="*/ 2147483647 w 69"/>
                <a:gd name="T9" fmla="*/ 2147483647 h 36"/>
                <a:gd name="T10" fmla="*/ 2147483647 w 69"/>
                <a:gd name="T11" fmla="*/ 2147483647 h 36"/>
                <a:gd name="T12" fmla="*/ 2147483647 w 69"/>
                <a:gd name="T13" fmla="*/ 2147483647 h 36"/>
                <a:gd name="T14" fmla="*/ 2147483647 w 69"/>
                <a:gd name="T15" fmla="*/ 2147483647 h 36"/>
                <a:gd name="T16" fmla="*/ 2147483647 w 69"/>
                <a:gd name="T17" fmla="*/ 2147483647 h 36"/>
                <a:gd name="T18" fmla="*/ 2147483647 w 69"/>
                <a:gd name="T19" fmla="*/ 2147483647 h 36"/>
                <a:gd name="T20" fmla="*/ 2147483647 w 69"/>
                <a:gd name="T21" fmla="*/ 2147483647 h 36"/>
                <a:gd name="T22" fmla="*/ 2147483647 w 69"/>
                <a:gd name="T23" fmla="*/ 2147483647 h 36"/>
                <a:gd name="T24" fmla="*/ 2147483647 w 69"/>
                <a:gd name="T25" fmla="*/ 2147483647 h 36"/>
                <a:gd name="T26" fmla="*/ 2147483647 w 69"/>
                <a:gd name="T27" fmla="*/ 2147483647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36"/>
                <a:gd name="T44" fmla="*/ 69 w 69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36">
                  <a:moveTo>
                    <a:pt x="36" y="9"/>
                  </a:moveTo>
                  <a:lnTo>
                    <a:pt x="42" y="7"/>
                  </a:lnTo>
                  <a:lnTo>
                    <a:pt x="47" y="4"/>
                  </a:lnTo>
                  <a:lnTo>
                    <a:pt x="53" y="2"/>
                  </a:lnTo>
                  <a:cubicBezTo>
                    <a:pt x="53" y="2"/>
                    <a:pt x="58" y="2"/>
                    <a:pt x="58" y="1"/>
                  </a:cubicBezTo>
                  <a:cubicBezTo>
                    <a:pt x="59" y="0"/>
                    <a:pt x="69" y="2"/>
                    <a:pt x="69" y="4"/>
                  </a:cubicBezTo>
                  <a:cubicBezTo>
                    <a:pt x="68" y="7"/>
                    <a:pt x="66" y="8"/>
                    <a:pt x="66" y="8"/>
                  </a:cubicBezTo>
                  <a:cubicBezTo>
                    <a:pt x="66" y="8"/>
                    <a:pt x="31" y="30"/>
                    <a:pt x="30" y="30"/>
                  </a:cubicBezTo>
                  <a:cubicBezTo>
                    <a:pt x="29" y="30"/>
                    <a:pt x="19" y="34"/>
                    <a:pt x="19" y="34"/>
                  </a:cubicBezTo>
                  <a:cubicBezTo>
                    <a:pt x="19" y="34"/>
                    <a:pt x="11" y="36"/>
                    <a:pt x="10" y="35"/>
                  </a:cubicBezTo>
                  <a:cubicBezTo>
                    <a:pt x="9" y="35"/>
                    <a:pt x="3" y="33"/>
                    <a:pt x="3" y="32"/>
                  </a:cubicBezTo>
                  <a:cubicBezTo>
                    <a:pt x="3" y="32"/>
                    <a:pt x="0" y="29"/>
                    <a:pt x="3" y="27"/>
                  </a:cubicBezTo>
                  <a:cubicBezTo>
                    <a:pt x="7" y="25"/>
                    <a:pt x="11" y="19"/>
                    <a:pt x="18" y="16"/>
                  </a:cubicBezTo>
                  <a:cubicBezTo>
                    <a:pt x="26" y="13"/>
                    <a:pt x="35" y="9"/>
                    <a:pt x="36" y="9"/>
                  </a:cubicBez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49" name="Freeform 195"/>
            <p:cNvSpPr>
              <a:spLocks/>
            </p:cNvSpPr>
            <p:nvPr/>
          </p:nvSpPr>
          <p:spPr bwMode="auto">
            <a:xfrm>
              <a:off x="3637" y="3130"/>
              <a:ext cx="579" cy="302"/>
            </a:xfrm>
            <a:custGeom>
              <a:avLst/>
              <a:gdLst>
                <a:gd name="T0" fmla="*/ 2147483647 w 69"/>
                <a:gd name="T1" fmla="*/ 2147483647 h 36"/>
                <a:gd name="T2" fmla="*/ 2147483647 w 69"/>
                <a:gd name="T3" fmla="*/ 2147483647 h 36"/>
                <a:gd name="T4" fmla="*/ 2147483647 w 69"/>
                <a:gd name="T5" fmla="*/ 2147483647 h 36"/>
                <a:gd name="T6" fmla="*/ 2147483647 w 69"/>
                <a:gd name="T7" fmla="*/ 2147483647 h 36"/>
                <a:gd name="T8" fmla="*/ 2147483647 w 69"/>
                <a:gd name="T9" fmla="*/ 2147483647 h 36"/>
                <a:gd name="T10" fmla="*/ 2147483647 w 69"/>
                <a:gd name="T11" fmla="*/ 2147483647 h 36"/>
                <a:gd name="T12" fmla="*/ 2147483647 w 69"/>
                <a:gd name="T13" fmla="*/ 2147483647 h 36"/>
                <a:gd name="T14" fmla="*/ 2147483647 w 69"/>
                <a:gd name="T15" fmla="*/ 2147483647 h 36"/>
                <a:gd name="T16" fmla="*/ 2147483647 w 69"/>
                <a:gd name="T17" fmla="*/ 2147483647 h 36"/>
                <a:gd name="T18" fmla="*/ 2147483647 w 69"/>
                <a:gd name="T19" fmla="*/ 2147483647 h 36"/>
                <a:gd name="T20" fmla="*/ 2147483647 w 69"/>
                <a:gd name="T21" fmla="*/ 2147483647 h 36"/>
                <a:gd name="T22" fmla="*/ 2147483647 w 69"/>
                <a:gd name="T23" fmla="*/ 2147483647 h 36"/>
                <a:gd name="T24" fmla="*/ 2147483647 w 69"/>
                <a:gd name="T25" fmla="*/ 2147483647 h 36"/>
                <a:gd name="T26" fmla="*/ 2147483647 w 69"/>
                <a:gd name="T27" fmla="*/ 2147483647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9"/>
                <a:gd name="T43" fmla="*/ 0 h 36"/>
                <a:gd name="T44" fmla="*/ 69 w 69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9" h="36">
                  <a:moveTo>
                    <a:pt x="36" y="9"/>
                  </a:moveTo>
                  <a:lnTo>
                    <a:pt x="42" y="7"/>
                  </a:lnTo>
                  <a:lnTo>
                    <a:pt x="47" y="4"/>
                  </a:lnTo>
                  <a:lnTo>
                    <a:pt x="53" y="2"/>
                  </a:lnTo>
                  <a:cubicBezTo>
                    <a:pt x="53" y="2"/>
                    <a:pt x="58" y="2"/>
                    <a:pt x="58" y="1"/>
                  </a:cubicBezTo>
                  <a:cubicBezTo>
                    <a:pt x="59" y="0"/>
                    <a:pt x="69" y="2"/>
                    <a:pt x="69" y="4"/>
                  </a:cubicBezTo>
                  <a:cubicBezTo>
                    <a:pt x="68" y="7"/>
                    <a:pt x="66" y="8"/>
                    <a:pt x="66" y="8"/>
                  </a:cubicBezTo>
                  <a:cubicBezTo>
                    <a:pt x="66" y="8"/>
                    <a:pt x="31" y="30"/>
                    <a:pt x="30" y="30"/>
                  </a:cubicBezTo>
                  <a:cubicBezTo>
                    <a:pt x="29" y="30"/>
                    <a:pt x="19" y="34"/>
                    <a:pt x="19" y="34"/>
                  </a:cubicBezTo>
                  <a:cubicBezTo>
                    <a:pt x="19" y="34"/>
                    <a:pt x="11" y="36"/>
                    <a:pt x="10" y="35"/>
                  </a:cubicBezTo>
                  <a:cubicBezTo>
                    <a:pt x="9" y="35"/>
                    <a:pt x="3" y="33"/>
                    <a:pt x="3" y="32"/>
                  </a:cubicBezTo>
                  <a:cubicBezTo>
                    <a:pt x="3" y="32"/>
                    <a:pt x="0" y="29"/>
                    <a:pt x="3" y="27"/>
                  </a:cubicBezTo>
                  <a:cubicBezTo>
                    <a:pt x="7" y="25"/>
                    <a:pt x="11" y="19"/>
                    <a:pt x="18" y="16"/>
                  </a:cubicBezTo>
                  <a:cubicBezTo>
                    <a:pt x="26" y="13"/>
                    <a:pt x="35" y="9"/>
                    <a:pt x="36" y="9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0" name="Rectangle 196"/>
            <p:cNvSpPr>
              <a:spLocks noChangeArrowheads="1"/>
            </p:cNvSpPr>
            <p:nvPr/>
          </p:nvSpPr>
          <p:spPr bwMode="auto">
            <a:xfrm>
              <a:off x="4636" y="4011"/>
              <a:ext cx="537" cy="25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51" name="Freeform 197"/>
            <p:cNvSpPr>
              <a:spLocks/>
            </p:cNvSpPr>
            <p:nvPr/>
          </p:nvSpPr>
          <p:spPr bwMode="auto">
            <a:xfrm>
              <a:off x="3436" y="3507"/>
              <a:ext cx="58" cy="17"/>
            </a:xfrm>
            <a:custGeom>
              <a:avLst/>
              <a:gdLst>
                <a:gd name="T0" fmla="*/ 58 w 58"/>
                <a:gd name="T1" fmla="*/ 0 h 17"/>
                <a:gd name="T2" fmla="*/ 58 w 58"/>
                <a:gd name="T3" fmla="*/ 9 h 17"/>
                <a:gd name="T4" fmla="*/ 8 w 58"/>
                <a:gd name="T5" fmla="*/ 17 h 17"/>
                <a:gd name="T6" fmla="*/ 0 w 58"/>
                <a:gd name="T7" fmla="*/ 9 h 17"/>
                <a:gd name="T8" fmla="*/ 58 w 5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0"/>
                  </a:moveTo>
                  <a:lnTo>
                    <a:pt x="58" y="9"/>
                  </a:lnTo>
                  <a:lnTo>
                    <a:pt x="8" y="17"/>
                  </a:lnTo>
                  <a:lnTo>
                    <a:pt x="0" y="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2" name="Freeform 198"/>
            <p:cNvSpPr>
              <a:spLocks/>
            </p:cNvSpPr>
            <p:nvPr/>
          </p:nvSpPr>
          <p:spPr bwMode="auto">
            <a:xfrm>
              <a:off x="3528" y="3490"/>
              <a:ext cx="59" cy="17"/>
            </a:xfrm>
            <a:custGeom>
              <a:avLst/>
              <a:gdLst>
                <a:gd name="T0" fmla="*/ 50 w 59"/>
                <a:gd name="T1" fmla="*/ 0 h 17"/>
                <a:gd name="T2" fmla="*/ 59 w 59"/>
                <a:gd name="T3" fmla="*/ 9 h 17"/>
                <a:gd name="T4" fmla="*/ 0 w 59"/>
                <a:gd name="T5" fmla="*/ 17 h 17"/>
                <a:gd name="T6" fmla="*/ 0 w 59"/>
                <a:gd name="T7" fmla="*/ 9 h 17"/>
                <a:gd name="T8" fmla="*/ 50 w 5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0" y="0"/>
                  </a:moveTo>
                  <a:lnTo>
                    <a:pt x="59" y="9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3" name="Freeform 199"/>
            <p:cNvSpPr>
              <a:spLocks/>
            </p:cNvSpPr>
            <p:nvPr/>
          </p:nvSpPr>
          <p:spPr bwMode="auto">
            <a:xfrm>
              <a:off x="3612" y="3474"/>
              <a:ext cx="59" cy="25"/>
            </a:xfrm>
            <a:custGeom>
              <a:avLst/>
              <a:gdLst>
                <a:gd name="T0" fmla="*/ 59 w 59"/>
                <a:gd name="T1" fmla="*/ 0 h 25"/>
                <a:gd name="T2" fmla="*/ 17 w 59"/>
                <a:gd name="T3" fmla="*/ 8 h 25"/>
                <a:gd name="T4" fmla="*/ 0 w 59"/>
                <a:gd name="T5" fmla="*/ 8 h 25"/>
                <a:gd name="T6" fmla="*/ 8 w 59"/>
                <a:gd name="T7" fmla="*/ 25 h 25"/>
                <a:gd name="T8" fmla="*/ 17 w 59"/>
                <a:gd name="T9" fmla="*/ 16 h 25"/>
                <a:gd name="T10" fmla="*/ 59 w 59"/>
                <a:gd name="T11" fmla="*/ 16 h 25"/>
                <a:gd name="T12" fmla="*/ 59 w 59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25"/>
                <a:gd name="T23" fmla="*/ 59 w 59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25">
                  <a:moveTo>
                    <a:pt x="59" y="0"/>
                  </a:moveTo>
                  <a:lnTo>
                    <a:pt x="17" y="8"/>
                  </a:lnTo>
                  <a:lnTo>
                    <a:pt x="0" y="8"/>
                  </a:lnTo>
                  <a:lnTo>
                    <a:pt x="8" y="25"/>
                  </a:lnTo>
                  <a:lnTo>
                    <a:pt x="17" y="16"/>
                  </a:lnTo>
                  <a:lnTo>
                    <a:pt x="59" y="1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4" name="Freeform 200"/>
            <p:cNvSpPr>
              <a:spLocks/>
            </p:cNvSpPr>
            <p:nvPr/>
          </p:nvSpPr>
          <p:spPr bwMode="auto">
            <a:xfrm>
              <a:off x="3704" y="3465"/>
              <a:ext cx="59" cy="17"/>
            </a:xfrm>
            <a:custGeom>
              <a:avLst/>
              <a:gdLst>
                <a:gd name="T0" fmla="*/ 59 w 59"/>
                <a:gd name="T1" fmla="*/ 0 h 17"/>
                <a:gd name="T2" fmla="*/ 59 w 59"/>
                <a:gd name="T3" fmla="*/ 17 h 17"/>
                <a:gd name="T4" fmla="*/ 0 w 59"/>
                <a:gd name="T5" fmla="*/ 17 h 17"/>
                <a:gd name="T6" fmla="*/ 0 w 59"/>
                <a:gd name="T7" fmla="*/ 9 h 17"/>
                <a:gd name="T8" fmla="*/ 59 w 5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0"/>
                  </a:moveTo>
                  <a:lnTo>
                    <a:pt x="59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5" name="Freeform 201"/>
            <p:cNvSpPr>
              <a:spLocks/>
            </p:cNvSpPr>
            <p:nvPr/>
          </p:nvSpPr>
          <p:spPr bwMode="auto">
            <a:xfrm>
              <a:off x="3797" y="3457"/>
              <a:ext cx="50" cy="17"/>
            </a:xfrm>
            <a:custGeom>
              <a:avLst/>
              <a:gdLst>
                <a:gd name="T0" fmla="*/ 50 w 50"/>
                <a:gd name="T1" fmla="*/ 0 h 17"/>
                <a:gd name="T2" fmla="*/ 50 w 50"/>
                <a:gd name="T3" fmla="*/ 8 h 17"/>
                <a:gd name="T4" fmla="*/ 0 w 50"/>
                <a:gd name="T5" fmla="*/ 17 h 17"/>
                <a:gd name="T6" fmla="*/ 0 w 50"/>
                <a:gd name="T7" fmla="*/ 8 h 17"/>
                <a:gd name="T8" fmla="*/ 50 w 5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17"/>
                <a:gd name="T17" fmla="*/ 50 w 50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17">
                  <a:moveTo>
                    <a:pt x="50" y="0"/>
                  </a:moveTo>
                  <a:lnTo>
                    <a:pt x="50" y="8"/>
                  </a:lnTo>
                  <a:lnTo>
                    <a:pt x="0" y="17"/>
                  </a:lnTo>
                  <a:lnTo>
                    <a:pt x="0" y="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6" name="Freeform 202"/>
            <p:cNvSpPr>
              <a:spLocks/>
            </p:cNvSpPr>
            <p:nvPr/>
          </p:nvSpPr>
          <p:spPr bwMode="auto">
            <a:xfrm>
              <a:off x="3881" y="3448"/>
              <a:ext cx="58" cy="17"/>
            </a:xfrm>
            <a:custGeom>
              <a:avLst/>
              <a:gdLst>
                <a:gd name="T0" fmla="*/ 58 w 58"/>
                <a:gd name="T1" fmla="*/ 0 h 17"/>
                <a:gd name="T2" fmla="*/ 58 w 58"/>
                <a:gd name="T3" fmla="*/ 17 h 17"/>
                <a:gd name="T4" fmla="*/ 0 w 58"/>
                <a:gd name="T5" fmla="*/ 17 h 17"/>
                <a:gd name="T6" fmla="*/ 0 w 58"/>
                <a:gd name="T7" fmla="*/ 9 h 17"/>
                <a:gd name="T8" fmla="*/ 58 w 5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0"/>
                  </a:moveTo>
                  <a:lnTo>
                    <a:pt x="58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7" name="Freeform 203"/>
            <p:cNvSpPr>
              <a:spLocks/>
            </p:cNvSpPr>
            <p:nvPr/>
          </p:nvSpPr>
          <p:spPr bwMode="auto">
            <a:xfrm>
              <a:off x="3973" y="3448"/>
              <a:ext cx="59" cy="17"/>
            </a:xfrm>
            <a:custGeom>
              <a:avLst/>
              <a:gdLst>
                <a:gd name="T0" fmla="*/ 59 w 59"/>
                <a:gd name="T1" fmla="*/ 0 h 17"/>
                <a:gd name="T2" fmla="*/ 59 w 59"/>
                <a:gd name="T3" fmla="*/ 9 h 17"/>
                <a:gd name="T4" fmla="*/ 0 w 59"/>
                <a:gd name="T5" fmla="*/ 17 h 17"/>
                <a:gd name="T6" fmla="*/ 0 w 59"/>
                <a:gd name="T7" fmla="*/ 0 h 17"/>
                <a:gd name="T8" fmla="*/ 59 w 5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0"/>
                  </a:moveTo>
                  <a:lnTo>
                    <a:pt x="59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8" name="Freeform 204"/>
            <p:cNvSpPr>
              <a:spLocks/>
            </p:cNvSpPr>
            <p:nvPr/>
          </p:nvSpPr>
          <p:spPr bwMode="auto">
            <a:xfrm>
              <a:off x="4065" y="3440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42 w 51"/>
                <a:gd name="T3" fmla="*/ 0 h 17"/>
                <a:gd name="T4" fmla="*/ 0 w 51"/>
                <a:gd name="T5" fmla="*/ 8 h 17"/>
                <a:gd name="T6" fmla="*/ 0 w 51"/>
                <a:gd name="T7" fmla="*/ 17 h 17"/>
                <a:gd name="T8" fmla="*/ 42 w 51"/>
                <a:gd name="T9" fmla="*/ 17 h 17"/>
                <a:gd name="T10" fmla="*/ 51 w 51"/>
                <a:gd name="T11" fmla="*/ 17 h 17"/>
                <a:gd name="T12" fmla="*/ 51 w 51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17"/>
                <a:gd name="T23" fmla="*/ 51 w 5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17">
                  <a:moveTo>
                    <a:pt x="51" y="0"/>
                  </a:moveTo>
                  <a:lnTo>
                    <a:pt x="42" y="0"/>
                  </a:lnTo>
                  <a:lnTo>
                    <a:pt x="0" y="8"/>
                  </a:lnTo>
                  <a:lnTo>
                    <a:pt x="0" y="17"/>
                  </a:lnTo>
                  <a:lnTo>
                    <a:pt x="42" y="17"/>
                  </a:lnTo>
                  <a:lnTo>
                    <a:pt x="51" y="1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59" name="Rectangle 205"/>
            <p:cNvSpPr>
              <a:spLocks noChangeArrowheads="1"/>
            </p:cNvSpPr>
            <p:nvPr/>
          </p:nvSpPr>
          <p:spPr bwMode="auto">
            <a:xfrm>
              <a:off x="4149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60" name="Rectangle 206"/>
            <p:cNvSpPr>
              <a:spLocks noChangeArrowheads="1"/>
            </p:cNvSpPr>
            <p:nvPr/>
          </p:nvSpPr>
          <p:spPr bwMode="auto">
            <a:xfrm>
              <a:off x="4241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61" name="Freeform 207"/>
            <p:cNvSpPr>
              <a:spLocks/>
            </p:cNvSpPr>
            <p:nvPr/>
          </p:nvSpPr>
          <p:spPr bwMode="auto">
            <a:xfrm>
              <a:off x="4334" y="3440"/>
              <a:ext cx="50" cy="8"/>
            </a:xfrm>
            <a:custGeom>
              <a:avLst/>
              <a:gdLst>
                <a:gd name="T0" fmla="*/ 50 w 50"/>
                <a:gd name="T1" fmla="*/ 0 h 8"/>
                <a:gd name="T2" fmla="*/ 33 w 50"/>
                <a:gd name="T3" fmla="*/ 0 h 8"/>
                <a:gd name="T4" fmla="*/ 0 w 50"/>
                <a:gd name="T5" fmla="*/ 0 h 8"/>
                <a:gd name="T6" fmla="*/ 0 w 50"/>
                <a:gd name="T7" fmla="*/ 8 h 8"/>
                <a:gd name="T8" fmla="*/ 33 w 50"/>
                <a:gd name="T9" fmla="*/ 8 h 8"/>
                <a:gd name="T10" fmla="*/ 50 w 50"/>
                <a:gd name="T11" fmla="*/ 8 h 8"/>
                <a:gd name="T12" fmla="*/ 50 w 50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"/>
                <a:gd name="T22" fmla="*/ 0 h 8"/>
                <a:gd name="T23" fmla="*/ 50 w 50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" h="8">
                  <a:moveTo>
                    <a:pt x="50" y="0"/>
                  </a:moveTo>
                  <a:lnTo>
                    <a:pt x="33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33" y="8"/>
                  </a:lnTo>
                  <a:lnTo>
                    <a:pt x="50" y="8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2" name="Rectangle 208"/>
            <p:cNvSpPr>
              <a:spLocks noChangeArrowheads="1"/>
            </p:cNvSpPr>
            <p:nvPr/>
          </p:nvSpPr>
          <p:spPr bwMode="auto">
            <a:xfrm>
              <a:off x="4418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63" name="Rectangle 209"/>
            <p:cNvSpPr>
              <a:spLocks noChangeArrowheads="1"/>
            </p:cNvSpPr>
            <p:nvPr/>
          </p:nvSpPr>
          <p:spPr bwMode="auto">
            <a:xfrm>
              <a:off x="4510" y="3440"/>
              <a:ext cx="5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64" name="Freeform 210"/>
            <p:cNvSpPr>
              <a:spLocks/>
            </p:cNvSpPr>
            <p:nvPr/>
          </p:nvSpPr>
          <p:spPr bwMode="auto">
            <a:xfrm>
              <a:off x="4602" y="3440"/>
              <a:ext cx="51" cy="17"/>
            </a:xfrm>
            <a:custGeom>
              <a:avLst/>
              <a:gdLst>
                <a:gd name="T0" fmla="*/ 51 w 51"/>
                <a:gd name="T1" fmla="*/ 0 h 17"/>
                <a:gd name="T2" fmla="*/ 34 w 51"/>
                <a:gd name="T3" fmla="*/ 0 h 17"/>
                <a:gd name="T4" fmla="*/ 0 w 51"/>
                <a:gd name="T5" fmla="*/ 0 h 17"/>
                <a:gd name="T6" fmla="*/ 0 w 51"/>
                <a:gd name="T7" fmla="*/ 17 h 17"/>
                <a:gd name="T8" fmla="*/ 34 w 51"/>
                <a:gd name="T9" fmla="*/ 17 h 17"/>
                <a:gd name="T10" fmla="*/ 51 w 51"/>
                <a:gd name="T11" fmla="*/ 17 h 17"/>
                <a:gd name="T12" fmla="*/ 51 w 51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17"/>
                <a:gd name="T23" fmla="*/ 51 w 51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17">
                  <a:moveTo>
                    <a:pt x="51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4" y="17"/>
                  </a:lnTo>
                  <a:lnTo>
                    <a:pt x="51" y="17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5" name="Rectangle 211"/>
            <p:cNvSpPr>
              <a:spLocks noChangeArrowheads="1"/>
            </p:cNvSpPr>
            <p:nvPr/>
          </p:nvSpPr>
          <p:spPr bwMode="auto">
            <a:xfrm>
              <a:off x="4686" y="3448"/>
              <a:ext cx="5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66" name="Freeform 212"/>
            <p:cNvSpPr>
              <a:spLocks/>
            </p:cNvSpPr>
            <p:nvPr/>
          </p:nvSpPr>
          <p:spPr bwMode="auto">
            <a:xfrm>
              <a:off x="4779" y="3448"/>
              <a:ext cx="58" cy="17"/>
            </a:xfrm>
            <a:custGeom>
              <a:avLst/>
              <a:gdLst>
                <a:gd name="T0" fmla="*/ 58 w 58"/>
                <a:gd name="T1" fmla="*/ 9 h 17"/>
                <a:gd name="T2" fmla="*/ 58 w 58"/>
                <a:gd name="T3" fmla="*/ 17 h 17"/>
                <a:gd name="T4" fmla="*/ 0 w 58"/>
                <a:gd name="T5" fmla="*/ 17 h 17"/>
                <a:gd name="T6" fmla="*/ 0 w 58"/>
                <a:gd name="T7" fmla="*/ 0 h 17"/>
                <a:gd name="T8" fmla="*/ 58 w 58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9"/>
                  </a:moveTo>
                  <a:lnTo>
                    <a:pt x="58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58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7" name="Freeform 213"/>
            <p:cNvSpPr>
              <a:spLocks/>
            </p:cNvSpPr>
            <p:nvPr/>
          </p:nvSpPr>
          <p:spPr bwMode="auto">
            <a:xfrm>
              <a:off x="4871" y="3457"/>
              <a:ext cx="50" cy="17"/>
            </a:xfrm>
            <a:custGeom>
              <a:avLst/>
              <a:gdLst>
                <a:gd name="T0" fmla="*/ 50 w 50"/>
                <a:gd name="T1" fmla="*/ 0 h 17"/>
                <a:gd name="T2" fmla="*/ 25 w 50"/>
                <a:gd name="T3" fmla="*/ 0 h 17"/>
                <a:gd name="T4" fmla="*/ 0 w 50"/>
                <a:gd name="T5" fmla="*/ 0 h 17"/>
                <a:gd name="T6" fmla="*/ 0 w 50"/>
                <a:gd name="T7" fmla="*/ 8 h 17"/>
                <a:gd name="T8" fmla="*/ 17 w 50"/>
                <a:gd name="T9" fmla="*/ 8 h 17"/>
                <a:gd name="T10" fmla="*/ 50 w 50"/>
                <a:gd name="T11" fmla="*/ 17 h 17"/>
                <a:gd name="T12" fmla="*/ 50 w 50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"/>
                <a:gd name="T22" fmla="*/ 0 h 17"/>
                <a:gd name="T23" fmla="*/ 50 w 50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" h="17">
                  <a:moveTo>
                    <a:pt x="50" y="0"/>
                  </a:moveTo>
                  <a:lnTo>
                    <a:pt x="25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17" y="8"/>
                  </a:lnTo>
                  <a:lnTo>
                    <a:pt x="50" y="1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8" name="Freeform 214"/>
            <p:cNvSpPr>
              <a:spLocks/>
            </p:cNvSpPr>
            <p:nvPr/>
          </p:nvSpPr>
          <p:spPr bwMode="auto">
            <a:xfrm>
              <a:off x="4955" y="3465"/>
              <a:ext cx="59" cy="17"/>
            </a:xfrm>
            <a:custGeom>
              <a:avLst/>
              <a:gdLst>
                <a:gd name="T0" fmla="*/ 59 w 59"/>
                <a:gd name="T1" fmla="*/ 9 h 17"/>
                <a:gd name="T2" fmla="*/ 59 w 59"/>
                <a:gd name="T3" fmla="*/ 17 h 17"/>
                <a:gd name="T4" fmla="*/ 0 w 59"/>
                <a:gd name="T5" fmla="*/ 9 h 17"/>
                <a:gd name="T6" fmla="*/ 0 w 59"/>
                <a:gd name="T7" fmla="*/ 0 h 17"/>
                <a:gd name="T8" fmla="*/ 59 w 59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9"/>
                  </a:moveTo>
                  <a:lnTo>
                    <a:pt x="59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59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9" name="Freeform 215"/>
            <p:cNvSpPr>
              <a:spLocks/>
            </p:cNvSpPr>
            <p:nvPr/>
          </p:nvSpPr>
          <p:spPr bwMode="auto">
            <a:xfrm>
              <a:off x="5047" y="3474"/>
              <a:ext cx="59" cy="16"/>
            </a:xfrm>
            <a:custGeom>
              <a:avLst/>
              <a:gdLst>
                <a:gd name="T0" fmla="*/ 59 w 59"/>
                <a:gd name="T1" fmla="*/ 8 h 16"/>
                <a:gd name="T2" fmla="*/ 59 w 59"/>
                <a:gd name="T3" fmla="*/ 16 h 16"/>
                <a:gd name="T4" fmla="*/ 0 w 59"/>
                <a:gd name="T5" fmla="*/ 8 h 16"/>
                <a:gd name="T6" fmla="*/ 0 w 59"/>
                <a:gd name="T7" fmla="*/ 0 h 16"/>
                <a:gd name="T8" fmla="*/ 59 w 59"/>
                <a:gd name="T9" fmla="*/ 8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6"/>
                <a:gd name="T17" fmla="*/ 59 w 59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6">
                  <a:moveTo>
                    <a:pt x="59" y="8"/>
                  </a:moveTo>
                  <a:lnTo>
                    <a:pt x="59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70" name="Freeform 216"/>
            <p:cNvSpPr>
              <a:spLocks/>
            </p:cNvSpPr>
            <p:nvPr/>
          </p:nvSpPr>
          <p:spPr bwMode="auto">
            <a:xfrm>
              <a:off x="5131" y="3482"/>
              <a:ext cx="59" cy="17"/>
            </a:xfrm>
            <a:custGeom>
              <a:avLst/>
              <a:gdLst>
                <a:gd name="T0" fmla="*/ 59 w 59"/>
                <a:gd name="T1" fmla="*/ 8 h 17"/>
                <a:gd name="T2" fmla="*/ 59 w 59"/>
                <a:gd name="T3" fmla="*/ 17 h 17"/>
                <a:gd name="T4" fmla="*/ 0 w 59"/>
                <a:gd name="T5" fmla="*/ 8 h 17"/>
                <a:gd name="T6" fmla="*/ 9 w 59"/>
                <a:gd name="T7" fmla="*/ 0 h 17"/>
                <a:gd name="T8" fmla="*/ 59 w 59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9"/>
                <a:gd name="T16" fmla="*/ 0 h 17"/>
                <a:gd name="T17" fmla="*/ 59 w 5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9" h="17">
                  <a:moveTo>
                    <a:pt x="59" y="8"/>
                  </a:moveTo>
                  <a:lnTo>
                    <a:pt x="59" y="17"/>
                  </a:lnTo>
                  <a:lnTo>
                    <a:pt x="0" y="8"/>
                  </a:lnTo>
                  <a:lnTo>
                    <a:pt x="9" y="0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71" name="Freeform 217"/>
            <p:cNvSpPr>
              <a:spLocks/>
            </p:cNvSpPr>
            <p:nvPr/>
          </p:nvSpPr>
          <p:spPr bwMode="auto">
            <a:xfrm>
              <a:off x="5224" y="3499"/>
              <a:ext cx="58" cy="17"/>
            </a:xfrm>
            <a:custGeom>
              <a:avLst/>
              <a:gdLst>
                <a:gd name="T0" fmla="*/ 58 w 58"/>
                <a:gd name="T1" fmla="*/ 8 h 17"/>
                <a:gd name="T2" fmla="*/ 58 w 58"/>
                <a:gd name="T3" fmla="*/ 17 h 17"/>
                <a:gd name="T4" fmla="*/ 0 w 58"/>
                <a:gd name="T5" fmla="*/ 8 h 17"/>
                <a:gd name="T6" fmla="*/ 0 w 58"/>
                <a:gd name="T7" fmla="*/ 0 h 17"/>
                <a:gd name="T8" fmla="*/ 58 w 58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7"/>
                <a:gd name="T17" fmla="*/ 58 w 5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7">
                  <a:moveTo>
                    <a:pt x="58" y="8"/>
                  </a:moveTo>
                  <a:lnTo>
                    <a:pt x="58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58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72" name="Rectangle 218"/>
            <p:cNvSpPr>
              <a:spLocks noChangeArrowheads="1"/>
            </p:cNvSpPr>
            <p:nvPr/>
          </p:nvSpPr>
          <p:spPr bwMode="auto">
            <a:xfrm>
              <a:off x="5316" y="3516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73" name="Freeform 219"/>
            <p:cNvSpPr>
              <a:spLocks/>
            </p:cNvSpPr>
            <p:nvPr/>
          </p:nvSpPr>
          <p:spPr bwMode="auto">
            <a:xfrm>
              <a:off x="4703" y="3096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74" name="Freeform 220"/>
            <p:cNvSpPr>
              <a:spLocks/>
            </p:cNvSpPr>
            <p:nvPr/>
          </p:nvSpPr>
          <p:spPr bwMode="auto">
            <a:xfrm>
              <a:off x="3394" y="3230"/>
              <a:ext cx="16" cy="9"/>
            </a:xfrm>
            <a:custGeom>
              <a:avLst/>
              <a:gdLst>
                <a:gd name="T0" fmla="*/ 16 w 16"/>
                <a:gd name="T1" fmla="*/ 0 h 9"/>
                <a:gd name="T2" fmla="*/ 16 w 16"/>
                <a:gd name="T3" fmla="*/ 9 h 9"/>
                <a:gd name="T4" fmla="*/ 8 w 16"/>
                <a:gd name="T5" fmla="*/ 9 h 9"/>
                <a:gd name="T6" fmla="*/ 0 w 16"/>
                <a:gd name="T7" fmla="*/ 0 h 9"/>
                <a:gd name="T8" fmla="*/ 16 w 16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9"/>
                <a:gd name="T17" fmla="*/ 16 w 1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9">
                  <a:moveTo>
                    <a:pt x="16" y="0"/>
                  </a:moveTo>
                  <a:lnTo>
                    <a:pt x="16" y="9"/>
                  </a:lnTo>
                  <a:lnTo>
                    <a:pt x="8" y="9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75" name="Freeform 221"/>
            <p:cNvSpPr>
              <a:spLocks/>
            </p:cNvSpPr>
            <p:nvPr/>
          </p:nvSpPr>
          <p:spPr bwMode="auto">
            <a:xfrm>
              <a:off x="3419" y="3222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8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76" name="Rectangle 222"/>
            <p:cNvSpPr>
              <a:spLocks noChangeArrowheads="1"/>
            </p:cNvSpPr>
            <p:nvPr/>
          </p:nvSpPr>
          <p:spPr bwMode="auto">
            <a:xfrm>
              <a:off x="3444" y="3222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77" name="Freeform 223"/>
            <p:cNvSpPr>
              <a:spLocks/>
            </p:cNvSpPr>
            <p:nvPr/>
          </p:nvSpPr>
          <p:spPr bwMode="auto">
            <a:xfrm>
              <a:off x="3461" y="3214"/>
              <a:ext cx="17" cy="16"/>
            </a:xfrm>
            <a:custGeom>
              <a:avLst/>
              <a:gdLst>
                <a:gd name="T0" fmla="*/ 8 w 17"/>
                <a:gd name="T1" fmla="*/ 0 h 16"/>
                <a:gd name="T2" fmla="*/ 17 w 17"/>
                <a:gd name="T3" fmla="*/ 8 h 16"/>
                <a:gd name="T4" fmla="*/ 0 w 17"/>
                <a:gd name="T5" fmla="*/ 16 h 16"/>
                <a:gd name="T6" fmla="*/ 0 w 17"/>
                <a:gd name="T7" fmla="*/ 0 h 16"/>
                <a:gd name="T8" fmla="*/ 8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8" y="0"/>
                  </a:moveTo>
                  <a:lnTo>
                    <a:pt x="17" y="8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78" name="Freeform 224"/>
            <p:cNvSpPr>
              <a:spLocks/>
            </p:cNvSpPr>
            <p:nvPr/>
          </p:nvSpPr>
          <p:spPr bwMode="auto">
            <a:xfrm>
              <a:off x="3486" y="3205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9 h 17"/>
                <a:gd name="T4" fmla="*/ 0 w 8"/>
                <a:gd name="T5" fmla="*/ 9 h 17"/>
                <a:gd name="T6" fmla="*/ 0 w 8"/>
                <a:gd name="T7" fmla="*/ 17 h 17"/>
                <a:gd name="T8" fmla="*/ 8 w 8"/>
                <a:gd name="T9" fmla="*/ 17 h 17"/>
                <a:gd name="T10" fmla="*/ 8 w 8"/>
                <a:gd name="T11" fmla="*/ 17 h 17"/>
                <a:gd name="T12" fmla="*/ 8 w 8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7"/>
                <a:gd name="T23" fmla="*/ 8 w 8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7">
                  <a:moveTo>
                    <a:pt x="8" y="0"/>
                  </a:moveTo>
                  <a:lnTo>
                    <a:pt x="8" y="9"/>
                  </a:lnTo>
                  <a:lnTo>
                    <a:pt x="0" y="9"/>
                  </a:lnTo>
                  <a:lnTo>
                    <a:pt x="0" y="17"/>
                  </a:lnTo>
                  <a:lnTo>
                    <a:pt x="8" y="17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79" name="Freeform 225"/>
            <p:cNvSpPr>
              <a:spLocks/>
            </p:cNvSpPr>
            <p:nvPr/>
          </p:nvSpPr>
          <p:spPr bwMode="auto">
            <a:xfrm>
              <a:off x="3503" y="3205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9 h 17"/>
                <a:gd name="T4" fmla="*/ 8 w 17"/>
                <a:gd name="T5" fmla="*/ 17 h 17"/>
                <a:gd name="T6" fmla="*/ 0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9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80" name="Freeform 226"/>
            <p:cNvSpPr>
              <a:spLocks/>
            </p:cNvSpPr>
            <p:nvPr/>
          </p:nvSpPr>
          <p:spPr bwMode="auto">
            <a:xfrm>
              <a:off x="3528" y="3205"/>
              <a:ext cx="17" cy="9"/>
            </a:xfrm>
            <a:custGeom>
              <a:avLst/>
              <a:gdLst>
                <a:gd name="T0" fmla="*/ 8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8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8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81" name="Freeform 227"/>
            <p:cNvSpPr>
              <a:spLocks/>
            </p:cNvSpPr>
            <p:nvPr/>
          </p:nvSpPr>
          <p:spPr bwMode="auto">
            <a:xfrm>
              <a:off x="3553" y="3197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8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82" name="Freeform 228"/>
            <p:cNvSpPr>
              <a:spLocks/>
            </p:cNvSpPr>
            <p:nvPr/>
          </p:nvSpPr>
          <p:spPr bwMode="auto">
            <a:xfrm>
              <a:off x="3570" y="3197"/>
              <a:ext cx="17" cy="8"/>
            </a:xfrm>
            <a:custGeom>
              <a:avLst/>
              <a:gdLst>
                <a:gd name="T0" fmla="*/ 17 w 17"/>
                <a:gd name="T1" fmla="*/ 0 h 8"/>
                <a:gd name="T2" fmla="*/ 17 w 17"/>
                <a:gd name="T3" fmla="*/ 8 h 8"/>
                <a:gd name="T4" fmla="*/ 8 w 17"/>
                <a:gd name="T5" fmla="*/ 8 h 8"/>
                <a:gd name="T6" fmla="*/ 0 w 17"/>
                <a:gd name="T7" fmla="*/ 0 h 8"/>
                <a:gd name="T8" fmla="*/ 17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0"/>
                  </a:moveTo>
                  <a:lnTo>
                    <a:pt x="17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83" name="Freeform 229"/>
            <p:cNvSpPr>
              <a:spLocks/>
            </p:cNvSpPr>
            <p:nvPr/>
          </p:nvSpPr>
          <p:spPr bwMode="auto">
            <a:xfrm>
              <a:off x="3595" y="3188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0 w 9"/>
                <a:gd name="T3" fmla="*/ 0 h 17"/>
                <a:gd name="T4" fmla="*/ 0 w 9"/>
                <a:gd name="T5" fmla="*/ 0 h 17"/>
                <a:gd name="T6" fmla="*/ 0 w 9"/>
                <a:gd name="T7" fmla="*/ 17 h 17"/>
                <a:gd name="T8" fmla="*/ 0 w 9"/>
                <a:gd name="T9" fmla="*/ 17 h 17"/>
                <a:gd name="T10" fmla="*/ 9 w 9"/>
                <a:gd name="T11" fmla="*/ 9 h 17"/>
                <a:gd name="T12" fmla="*/ 9 w 9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7"/>
                <a:gd name="T23" fmla="*/ 9 w 9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7">
                  <a:moveTo>
                    <a:pt x="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9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84" name="Rectangle 230"/>
            <p:cNvSpPr>
              <a:spLocks noChangeArrowheads="1"/>
            </p:cNvSpPr>
            <p:nvPr/>
          </p:nvSpPr>
          <p:spPr bwMode="auto">
            <a:xfrm>
              <a:off x="3620" y="3188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85" name="Freeform 231"/>
            <p:cNvSpPr>
              <a:spLocks/>
            </p:cNvSpPr>
            <p:nvPr/>
          </p:nvSpPr>
          <p:spPr bwMode="auto">
            <a:xfrm>
              <a:off x="3637" y="3180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8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8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86" name="Freeform 232"/>
            <p:cNvSpPr>
              <a:spLocks/>
            </p:cNvSpPr>
            <p:nvPr/>
          </p:nvSpPr>
          <p:spPr bwMode="auto">
            <a:xfrm>
              <a:off x="3662" y="3180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8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87" name="Rectangle 233"/>
            <p:cNvSpPr>
              <a:spLocks noChangeArrowheads="1"/>
            </p:cNvSpPr>
            <p:nvPr/>
          </p:nvSpPr>
          <p:spPr bwMode="auto">
            <a:xfrm>
              <a:off x="3687" y="3180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88" name="Freeform 234"/>
            <p:cNvSpPr>
              <a:spLocks/>
            </p:cNvSpPr>
            <p:nvPr/>
          </p:nvSpPr>
          <p:spPr bwMode="auto">
            <a:xfrm>
              <a:off x="3704" y="3172"/>
              <a:ext cx="17" cy="16"/>
            </a:xfrm>
            <a:custGeom>
              <a:avLst/>
              <a:gdLst>
                <a:gd name="T0" fmla="*/ 17 w 17"/>
                <a:gd name="T1" fmla="*/ 0 h 16"/>
                <a:gd name="T2" fmla="*/ 9 w 17"/>
                <a:gd name="T3" fmla="*/ 0 h 16"/>
                <a:gd name="T4" fmla="*/ 0 w 17"/>
                <a:gd name="T5" fmla="*/ 0 h 16"/>
                <a:gd name="T6" fmla="*/ 0 w 17"/>
                <a:gd name="T7" fmla="*/ 16 h 16"/>
                <a:gd name="T8" fmla="*/ 9 w 17"/>
                <a:gd name="T9" fmla="*/ 16 h 16"/>
                <a:gd name="T10" fmla="*/ 17 w 17"/>
                <a:gd name="T11" fmla="*/ 16 h 16"/>
                <a:gd name="T12" fmla="*/ 17 w 17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6"/>
                <a:gd name="T23" fmla="*/ 17 w 17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6">
                  <a:moveTo>
                    <a:pt x="17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9" y="16"/>
                  </a:lnTo>
                  <a:lnTo>
                    <a:pt x="17" y="16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89" name="Rectangle 235"/>
            <p:cNvSpPr>
              <a:spLocks noChangeArrowheads="1"/>
            </p:cNvSpPr>
            <p:nvPr/>
          </p:nvSpPr>
          <p:spPr bwMode="auto">
            <a:xfrm>
              <a:off x="3729" y="3172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90" name="Rectangle 236"/>
            <p:cNvSpPr>
              <a:spLocks noChangeArrowheads="1"/>
            </p:cNvSpPr>
            <p:nvPr/>
          </p:nvSpPr>
          <p:spPr bwMode="auto">
            <a:xfrm>
              <a:off x="3755" y="3172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91" name="Freeform 237"/>
            <p:cNvSpPr>
              <a:spLocks/>
            </p:cNvSpPr>
            <p:nvPr/>
          </p:nvSpPr>
          <p:spPr bwMode="auto">
            <a:xfrm>
              <a:off x="3771" y="3163"/>
              <a:ext cx="17" cy="17"/>
            </a:xfrm>
            <a:custGeom>
              <a:avLst/>
              <a:gdLst>
                <a:gd name="T0" fmla="*/ 9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0 w 17"/>
                <a:gd name="T7" fmla="*/ 9 h 17"/>
                <a:gd name="T8" fmla="*/ 9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9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92" name="Freeform 238"/>
            <p:cNvSpPr>
              <a:spLocks/>
            </p:cNvSpPr>
            <p:nvPr/>
          </p:nvSpPr>
          <p:spPr bwMode="auto">
            <a:xfrm>
              <a:off x="3797" y="3163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9 h 17"/>
                <a:gd name="T4" fmla="*/ 0 w 8"/>
                <a:gd name="T5" fmla="*/ 17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93" name="Freeform 239"/>
            <p:cNvSpPr>
              <a:spLocks/>
            </p:cNvSpPr>
            <p:nvPr/>
          </p:nvSpPr>
          <p:spPr bwMode="auto">
            <a:xfrm>
              <a:off x="3813" y="3163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9 h 9"/>
                <a:gd name="T4" fmla="*/ 9 w 17"/>
                <a:gd name="T5" fmla="*/ 9 h 9"/>
                <a:gd name="T6" fmla="*/ 0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17" y="9"/>
                  </a:lnTo>
                  <a:lnTo>
                    <a:pt x="9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94" name="Freeform 240"/>
            <p:cNvSpPr>
              <a:spLocks/>
            </p:cNvSpPr>
            <p:nvPr/>
          </p:nvSpPr>
          <p:spPr bwMode="auto">
            <a:xfrm>
              <a:off x="3839" y="3163"/>
              <a:ext cx="16" cy="9"/>
            </a:xfrm>
            <a:custGeom>
              <a:avLst/>
              <a:gdLst>
                <a:gd name="T0" fmla="*/ 8 w 16"/>
                <a:gd name="T1" fmla="*/ 0 h 9"/>
                <a:gd name="T2" fmla="*/ 16 w 16"/>
                <a:gd name="T3" fmla="*/ 9 h 9"/>
                <a:gd name="T4" fmla="*/ 0 w 16"/>
                <a:gd name="T5" fmla="*/ 9 h 9"/>
                <a:gd name="T6" fmla="*/ 0 w 16"/>
                <a:gd name="T7" fmla="*/ 0 h 9"/>
                <a:gd name="T8" fmla="*/ 8 w 16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9"/>
                <a:gd name="T17" fmla="*/ 16 w 16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9">
                  <a:moveTo>
                    <a:pt x="8" y="0"/>
                  </a:moveTo>
                  <a:lnTo>
                    <a:pt x="16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95" name="Rectangle 241"/>
            <p:cNvSpPr>
              <a:spLocks noChangeArrowheads="1"/>
            </p:cNvSpPr>
            <p:nvPr/>
          </p:nvSpPr>
          <p:spPr bwMode="auto">
            <a:xfrm>
              <a:off x="3864" y="3163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96" name="Freeform 242"/>
            <p:cNvSpPr>
              <a:spLocks/>
            </p:cNvSpPr>
            <p:nvPr/>
          </p:nvSpPr>
          <p:spPr bwMode="auto">
            <a:xfrm>
              <a:off x="3881" y="3155"/>
              <a:ext cx="16" cy="17"/>
            </a:xfrm>
            <a:custGeom>
              <a:avLst/>
              <a:gdLst>
                <a:gd name="T0" fmla="*/ 16 w 16"/>
                <a:gd name="T1" fmla="*/ 0 h 17"/>
                <a:gd name="T2" fmla="*/ 16 w 16"/>
                <a:gd name="T3" fmla="*/ 17 h 17"/>
                <a:gd name="T4" fmla="*/ 8 w 16"/>
                <a:gd name="T5" fmla="*/ 17 h 17"/>
                <a:gd name="T6" fmla="*/ 0 w 16"/>
                <a:gd name="T7" fmla="*/ 0 h 17"/>
                <a:gd name="T8" fmla="*/ 16 w 1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16" y="0"/>
                  </a:moveTo>
                  <a:lnTo>
                    <a:pt x="16" y="17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97" name="Freeform 243"/>
            <p:cNvSpPr>
              <a:spLocks/>
            </p:cNvSpPr>
            <p:nvPr/>
          </p:nvSpPr>
          <p:spPr bwMode="auto">
            <a:xfrm>
              <a:off x="3906" y="3155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8 h 17"/>
                <a:gd name="T4" fmla="*/ 0 w 17"/>
                <a:gd name="T5" fmla="*/ 17 h 17"/>
                <a:gd name="T6" fmla="*/ 0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98" name="Rectangle 244"/>
            <p:cNvSpPr>
              <a:spLocks noChangeArrowheads="1"/>
            </p:cNvSpPr>
            <p:nvPr/>
          </p:nvSpPr>
          <p:spPr bwMode="auto">
            <a:xfrm>
              <a:off x="3931" y="315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899" name="Freeform 245"/>
            <p:cNvSpPr>
              <a:spLocks/>
            </p:cNvSpPr>
            <p:nvPr/>
          </p:nvSpPr>
          <p:spPr bwMode="auto">
            <a:xfrm>
              <a:off x="3948" y="3155"/>
              <a:ext cx="16" cy="8"/>
            </a:xfrm>
            <a:custGeom>
              <a:avLst/>
              <a:gdLst>
                <a:gd name="T0" fmla="*/ 16 w 16"/>
                <a:gd name="T1" fmla="*/ 0 h 8"/>
                <a:gd name="T2" fmla="*/ 16 w 16"/>
                <a:gd name="T3" fmla="*/ 8 h 8"/>
                <a:gd name="T4" fmla="*/ 8 w 16"/>
                <a:gd name="T5" fmla="*/ 8 h 8"/>
                <a:gd name="T6" fmla="*/ 0 w 16"/>
                <a:gd name="T7" fmla="*/ 0 h 8"/>
                <a:gd name="T8" fmla="*/ 16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16" y="0"/>
                  </a:moveTo>
                  <a:lnTo>
                    <a:pt x="16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00" name="Freeform 246"/>
            <p:cNvSpPr>
              <a:spLocks/>
            </p:cNvSpPr>
            <p:nvPr/>
          </p:nvSpPr>
          <p:spPr bwMode="auto">
            <a:xfrm>
              <a:off x="3973" y="3155"/>
              <a:ext cx="17" cy="8"/>
            </a:xfrm>
            <a:custGeom>
              <a:avLst/>
              <a:gdLst>
                <a:gd name="T0" fmla="*/ 8 w 17"/>
                <a:gd name="T1" fmla="*/ 0 h 8"/>
                <a:gd name="T2" fmla="*/ 17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8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8" y="0"/>
                  </a:moveTo>
                  <a:lnTo>
                    <a:pt x="17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01" name="Freeform 247"/>
            <p:cNvSpPr>
              <a:spLocks/>
            </p:cNvSpPr>
            <p:nvPr/>
          </p:nvSpPr>
          <p:spPr bwMode="auto">
            <a:xfrm>
              <a:off x="3998" y="3146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17 h 17"/>
                <a:gd name="T6" fmla="*/ 0 w 8"/>
                <a:gd name="T7" fmla="*/ 9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17"/>
                  </a:lnTo>
                  <a:lnTo>
                    <a:pt x="0" y="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02" name="Freeform 248"/>
            <p:cNvSpPr>
              <a:spLocks/>
            </p:cNvSpPr>
            <p:nvPr/>
          </p:nvSpPr>
          <p:spPr bwMode="auto">
            <a:xfrm>
              <a:off x="4015" y="3146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8 w 17"/>
                <a:gd name="T5" fmla="*/ 17 h 17"/>
                <a:gd name="T6" fmla="*/ 0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8" y="17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03" name="Freeform 249"/>
            <p:cNvSpPr>
              <a:spLocks/>
            </p:cNvSpPr>
            <p:nvPr/>
          </p:nvSpPr>
          <p:spPr bwMode="auto">
            <a:xfrm>
              <a:off x="4040" y="3146"/>
              <a:ext cx="17" cy="17"/>
            </a:xfrm>
            <a:custGeom>
              <a:avLst/>
              <a:gdLst>
                <a:gd name="T0" fmla="*/ 8 w 17"/>
                <a:gd name="T1" fmla="*/ 0 h 17"/>
                <a:gd name="T2" fmla="*/ 17 w 17"/>
                <a:gd name="T3" fmla="*/ 9 h 17"/>
                <a:gd name="T4" fmla="*/ 0 w 17"/>
                <a:gd name="T5" fmla="*/ 17 h 17"/>
                <a:gd name="T6" fmla="*/ 0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0"/>
                  </a:moveTo>
                  <a:lnTo>
                    <a:pt x="17" y="9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04" name="Rectangle 250"/>
            <p:cNvSpPr>
              <a:spLocks noChangeArrowheads="1"/>
            </p:cNvSpPr>
            <p:nvPr/>
          </p:nvSpPr>
          <p:spPr bwMode="auto">
            <a:xfrm>
              <a:off x="4065" y="314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05" name="Freeform 251"/>
            <p:cNvSpPr>
              <a:spLocks/>
            </p:cNvSpPr>
            <p:nvPr/>
          </p:nvSpPr>
          <p:spPr bwMode="auto">
            <a:xfrm>
              <a:off x="4082" y="3146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0 h 9"/>
                <a:gd name="T4" fmla="*/ 0 w 17"/>
                <a:gd name="T5" fmla="*/ 0 h 9"/>
                <a:gd name="T6" fmla="*/ 8 w 17"/>
                <a:gd name="T7" fmla="*/ 9 h 9"/>
                <a:gd name="T8" fmla="*/ 17 w 17"/>
                <a:gd name="T9" fmla="*/ 9 h 9"/>
                <a:gd name="T10" fmla="*/ 17 w 17"/>
                <a:gd name="T11" fmla="*/ 9 h 9"/>
                <a:gd name="T12" fmla="*/ 17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7" y="0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8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06" name="Freeform 252"/>
            <p:cNvSpPr>
              <a:spLocks/>
            </p:cNvSpPr>
            <p:nvPr/>
          </p:nvSpPr>
          <p:spPr bwMode="auto">
            <a:xfrm>
              <a:off x="4107" y="3146"/>
              <a:ext cx="17" cy="9"/>
            </a:xfrm>
            <a:custGeom>
              <a:avLst/>
              <a:gdLst>
                <a:gd name="T0" fmla="*/ 9 w 17"/>
                <a:gd name="T1" fmla="*/ 0 h 9"/>
                <a:gd name="T2" fmla="*/ 17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9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9" y="0"/>
                  </a:moveTo>
                  <a:lnTo>
                    <a:pt x="17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07" name="Rectangle 253"/>
            <p:cNvSpPr>
              <a:spLocks noChangeArrowheads="1"/>
            </p:cNvSpPr>
            <p:nvPr/>
          </p:nvSpPr>
          <p:spPr bwMode="auto">
            <a:xfrm>
              <a:off x="4132" y="314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08" name="Rectangle 254"/>
            <p:cNvSpPr>
              <a:spLocks noChangeArrowheads="1"/>
            </p:cNvSpPr>
            <p:nvPr/>
          </p:nvSpPr>
          <p:spPr bwMode="auto">
            <a:xfrm>
              <a:off x="4158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09" name="Rectangle 255"/>
            <p:cNvSpPr>
              <a:spLocks noChangeArrowheads="1"/>
            </p:cNvSpPr>
            <p:nvPr/>
          </p:nvSpPr>
          <p:spPr bwMode="auto">
            <a:xfrm>
              <a:off x="4174" y="3146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10" name="Rectangle 256"/>
            <p:cNvSpPr>
              <a:spLocks noChangeArrowheads="1"/>
            </p:cNvSpPr>
            <p:nvPr/>
          </p:nvSpPr>
          <p:spPr bwMode="auto">
            <a:xfrm>
              <a:off x="4200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11" name="Rectangle 257"/>
            <p:cNvSpPr>
              <a:spLocks noChangeArrowheads="1"/>
            </p:cNvSpPr>
            <p:nvPr/>
          </p:nvSpPr>
          <p:spPr bwMode="auto">
            <a:xfrm>
              <a:off x="4225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12" name="Rectangle 258"/>
            <p:cNvSpPr>
              <a:spLocks noChangeArrowheads="1"/>
            </p:cNvSpPr>
            <p:nvPr/>
          </p:nvSpPr>
          <p:spPr bwMode="auto">
            <a:xfrm>
              <a:off x="4241" y="3138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13" name="Rectangle 259"/>
            <p:cNvSpPr>
              <a:spLocks noChangeArrowheads="1"/>
            </p:cNvSpPr>
            <p:nvPr/>
          </p:nvSpPr>
          <p:spPr bwMode="auto">
            <a:xfrm>
              <a:off x="4267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14" name="Rectangle 260"/>
            <p:cNvSpPr>
              <a:spLocks noChangeArrowheads="1"/>
            </p:cNvSpPr>
            <p:nvPr/>
          </p:nvSpPr>
          <p:spPr bwMode="auto">
            <a:xfrm>
              <a:off x="4292" y="3138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15" name="Freeform 261"/>
            <p:cNvSpPr>
              <a:spLocks/>
            </p:cNvSpPr>
            <p:nvPr/>
          </p:nvSpPr>
          <p:spPr bwMode="auto">
            <a:xfrm>
              <a:off x="4309" y="3138"/>
              <a:ext cx="16" cy="17"/>
            </a:xfrm>
            <a:custGeom>
              <a:avLst/>
              <a:gdLst>
                <a:gd name="T0" fmla="*/ 16 w 16"/>
                <a:gd name="T1" fmla="*/ 0 h 17"/>
                <a:gd name="T2" fmla="*/ 16 w 16"/>
                <a:gd name="T3" fmla="*/ 8 h 17"/>
                <a:gd name="T4" fmla="*/ 0 w 16"/>
                <a:gd name="T5" fmla="*/ 17 h 17"/>
                <a:gd name="T6" fmla="*/ 0 w 16"/>
                <a:gd name="T7" fmla="*/ 0 h 17"/>
                <a:gd name="T8" fmla="*/ 16 w 1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16" y="0"/>
                  </a:moveTo>
                  <a:lnTo>
                    <a:pt x="16" y="8"/>
                  </a:lnTo>
                  <a:lnTo>
                    <a:pt x="0" y="17"/>
                  </a:lnTo>
                  <a:lnTo>
                    <a:pt x="0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16" name="Rectangle 262"/>
            <p:cNvSpPr>
              <a:spLocks noChangeArrowheads="1"/>
            </p:cNvSpPr>
            <p:nvPr/>
          </p:nvSpPr>
          <p:spPr bwMode="auto">
            <a:xfrm>
              <a:off x="4334" y="3138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17" name="Rectangle 263"/>
            <p:cNvSpPr>
              <a:spLocks noChangeArrowheads="1"/>
            </p:cNvSpPr>
            <p:nvPr/>
          </p:nvSpPr>
          <p:spPr bwMode="auto">
            <a:xfrm>
              <a:off x="4359" y="3138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18" name="Rectangle 264"/>
            <p:cNvSpPr>
              <a:spLocks noChangeArrowheads="1"/>
            </p:cNvSpPr>
            <p:nvPr/>
          </p:nvSpPr>
          <p:spPr bwMode="auto">
            <a:xfrm>
              <a:off x="4376" y="3138"/>
              <a:ext cx="17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19" name="Rectangle 265"/>
            <p:cNvSpPr>
              <a:spLocks noChangeArrowheads="1"/>
            </p:cNvSpPr>
            <p:nvPr/>
          </p:nvSpPr>
          <p:spPr bwMode="auto">
            <a:xfrm>
              <a:off x="4401" y="3138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20" name="Freeform 266"/>
            <p:cNvSpPr>
              <a:spLocks/>
            </p:cNvSpPr>
            <p:nvPr/>
          </p:nvSpPr>
          <p:spPr bwMode="auto">
            <a:xfrm>
              <a:off x="4426" y="3138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8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21" name="Rectangle 267"/>
            <p:cNvSpPr>
              <a:spLocks noChangeArrowheads="1"/>
            </p:cNvSpPr>
            <p:nvPr/>
          </p:nvSpPr>
          <p:spPr bwMode="auto">
            <a:xfrm>
              <a:off x="4443" y="3138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22" name="Rectangle 268"/>
            <p:cNvSpPr>
              <a:spLocks noChangeArrowheads="1"/>
            </p:cNvSpPr>
            <p:nvPr/>
          </p:nvSpPr>
          <p:spPr bwMode="auto">
            <a:xfrm>
              <a:off x="4468" y="3138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23" name="Rectangle 269"/>
            <p:cNvSpPr>
              <a:spLocks noChangeArrowheads="1"/>
            </p:cNvSpPr>
            <p:nvPr/>
          </p:nvSpPr>
          <p:spPr bwMode="auto">
            <a:xfrm>
              <a:off x="4493" y="3138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24" name="Rectangle 270"/>
            <p:cNvSpPr>
              <a:spLocks noChangeArrowheads="1"/>
            </p:cNvSpPr>
            <p:nvPr/>
          </p:nvSpPr>
          <p:spPr bwMode="auto">
            <a:xfrm>
              <a:off x="4510" y="3138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25" name="Rectangle 271"/>
            <p:cNvSpPr>
              <a:spLocks noChangeArrowheads="1"/>
            </p:cNvSpPr>
            <p:nvPr/>
          </p:nvSpPr>
          <p:spPr bwMode="auto">
            <a:xfrm>
              <a:off x="4535" y="3138"/>
              <a:ext cx="9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26" name="Freeform 272"/>
            <p:cNvSpPr>
              <a:spLocks/>
            </p:cNvSpPr>
            <p:nvPr/>
          </p:nvSpPr>
          <p:spPr bwMode="auto">
            <a:xfrm>
              <a:off x="4560" y="3138"/>
              <a:ext cx="9" cy="17"/>
            </a:xfrm>
            <a:custGeom>
              <a:avLst/>
              <a:gdLst>
                <a:gd name="T0" fmla="*/ 9 w 9"/>
                <a:gd name="T1" fmla="*/ 8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8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27" name="Rectangle 273"/>
            <p:cNvSpPr>
              <a:spLocks noChangeArrowheads="1"/>
            </p:cNvSpPr>
            <p:nvPr/>
          </p:nvSpPr>
          <p:spPr bwMode="auto">
            <a:xfrm>
              <a:off x="4577" y="3146"/>
              <a:ext cx="17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28" name="Rectangle 274"/>
            <p:cNvSpPr>
              <a:spLocks noChangeArrowheads="1"/>
            </p:cNvSpPr>
            <p:nvPr/>
          </p:nvSpPr>
          <p:spPr bwMode="auto">
            <a:xfrm>
              <a:off x="4602" y="3146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29" name="Rectangle 275"/>
            <p:cNvSpPr>
              <a:spLocks noChangeArrowheads="1"/>
            </p:cNvSpPr>
            <p:nvPr/>
          </p:nvSpPr>
          <p:spPr bwMode="auto">
            <a:xfrm>
              <a:off x="4628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30" name="Freeform 276"/>
            <p:cNvSpPr>
              <a:spLocks/>
            </p:cNvSpPr>
            <p:nvPr/>
          </p:nvSpPr>
          <p:spPr bwMode="auto">
            <a:xfrm>
              <a:off x="4644" y="3146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9 w 17"/>
                <a:gd name="T3" fmla="*/ 0 h 9"/>
                <a:gd name="T4" fmla="*/ 0 w 17"/>
                <a:gd name="T5" fmla="*/ 0 h 9"/>
                <a:gd name="T6" fmla="*/ 0 w 17"/>
                <a:gd name="T7" fmla="*/ 9 h 9"/>
                <a:gd name="T8" fmla="*/ 9 w 17"/>
                <a:gd name="T9" fmla="*/ 9 h 9"/>
                <a:gd name="T10" fmla="*/ 17 w 17"/>
                <a:gd name="T11" fmla="*/ 9 h 9"/>
                <a:gd name="T12" fmla="*/ 17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7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9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31" name="Rectangle 277"/>
            <p:cNvSpPr>
              <a:spLocks noChangeArrowheads="1"/>
            </p:cNvSpPr>
            <p:nvPr/>
          </p:nvSpPr>
          <p:spPr bwMode="auto">
            <a:xfrm>
              <a:off x="4670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32" name="Rectangle 278"/>
            <p:cNvSpPr>
              <a:spLocks noChangeArrowheads="1"/>
            </p:cNvSpPr>
            <p:nvPr/>
          </p:nvSpPr>
          <p:spPr bwMode="auto">
            <a:xfrm>
              <a:off x="4695" y="3146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33" name="Rectangle 279"/>
            <p:cNvSpPr>
              <a:spLocks noChangeArrowheads="1"/>
            </p:cNvSpPr>
            <p:nvPr/>
          </p:nvSpPr>
          <p:spPr bwMode="auto">
            <a:xfrm>
              <a:off x="4712" y="3146"/>
              <a:ext cx="16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34" name="Rectangle 280"/>
            <p:cNvSpPr>
              <a:spLocks noChangeArrowheads="1"/>
            </p:cNvSpPr>
            <p:nvPr/>
          </p:nvSpPr>
          <p:spPr bwMode="auto">
            <a:xfrm>
              <a:off x="4737" y="3146"/>
              <a:ext cx="8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35" name="Rectangle 281"/>
            <p:cNvSpPr>
              <a:spLocks noChangeArrowheads="1"/>
            </p:cNvSpPr>
            <p:nvPr/>
          </p:nvSpPr>
          <p:spPr bwMode="auto">
            <a:xfrm>
              <a:off x="4762" y="315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36" name="Rectangle 282"/>
            <p:cNvSpPr>
              <a:spLocks noChangeArrowheads="1"/>
            </p:cNvSpPr>
            <p:nvPr/>
          </p:nvSpPr>
          <p:spPr bwMode="auto">
            <a:xfrm>
              <a:off x="4779" y="3155"/>
              <a:ext cx="16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37" name="Rectangle 283"/>
            <p:cNvSpPr>
              <a:spLocks noChangeArrowheads="1"/>
            </p:cNvSpPr>
            <p:nvPr/>
          </p:nvSpPr>
          <p:spPr bwMode="auto">
            <a:xfrm>
              <a:off x="4804" y="3155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38" name="Freeform 284"/>
            <p:cNvSpPr>
              <a:spLocks/>
            </p:cNvSpPr>
            <p:nvPr/>
          </p:nvSpPr>
          <p:spPr bwMode="auto">
            <a:xfrm>
              <a:off x="4829" y="3155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8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39" name="Rectangle 285"/>
            <p:cNvSpPr>
              <a:spLocks noChangeArrowheads="1"/>
            </p:cNvSpPr>
            <p:nvPr/>
          </p:nvSpPr>
          <p:spPr bwMode="auto">
            <a:xfrm>
              <a:off x="4846" y="3155"/>
              <a:ext cx="17" cy="17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40" name="Freeform 286"/>
            <p:cNvSpPr>
              <a:spLocks/>
            </p:cNvSpPr>
            <p:nvPr/>
          </p:nvSpPr>
          <p:spPr bwMode="auto">
            <a:xfrm>
              <a:off x="4871" y="3155"/>
              <a:ext cx="8" cy="17"/>
            </a:xfrm>
            <a:custGeom>
              <a:avLst/>
              <a:gdLst>
                <a:gd name="T0" fmla="*/ 8 w 8"/>
                <a:gd name="T1" fmla="*/ 8 h 17"/>
                <a:gd name="T2" fmla="*/ 8 w 8"/>
                <a:gd name="T3" fmla="*/ 17 h 17"/>
                <a:gd name="T4" fmla="*/ 0 w 8"/>
                <a:gd name="T5" fmla="*/ 17 h 17"/>
                <a:gd name="T6" fmla="*/ 0 w 8"/>
                <a:gd name="T7" fmla="*/ 0 h 17"/>
                <a:gd name="T8" fmla="*/ 8 w 8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8"/>
                  </a:moveTo>
                  <a:lnTo>
                    <a:pt x="8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8" y="8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41" name="Rectangle 287"/>
            <p:cNvSpPr>
              <a:spLocks noChangeArrowheads="1"/>
            </p:cNvSpPr>
            <p:nvPr/>
          </p:nvSpPr>
          <p:spPr bwMode="auto">
            <a:xfrm>
              <a:off x="4896" y="3163"/>
              <a:ext cx="9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42" name="Freeform 288"/>
            <p:cNvSpPr>
              <a:spLocks/>
            </p:cNvSpPr>
            <p:nvPr/>
          </p:nvSpPr>
          <p:spPr bwMode="auto">
            <a:xfrm>
              <a:off x="4913" y="3163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8 w 17"/>
                <a:gd name="T3" fmla="*/ 0 h 9"/>
                <a:gd name="T4" fmla="*/ 0 w 17"/>
                <a:gd name="T5" fmla="*/ 0 h 9"/>
                <a:gd name="T6" fmla="*/ 0 w 17"/>
                <a:gd name="T7" fmla="*/ 9 h 9"/>
                <a:gd name="T8" fmla="*/ 8 w 17"/>
                <a:gd name="T9" fmla="*/ 9 h 9"/>
                <a:gd name="T10" fmla="*/ 17 w 17"/>
                <a:gd name="T11" fmla="*/ 9 h 9"/>
                <a:gd name="T12" fmla="*/ 17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7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8" y="9"/>
                  </a:lnTo>
                  <a:lnTo>
                    <a:pt x="17" y="9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43" name="Freeform 289"/>
            <p:cNvSpPr>
              <a:spLocks/>
            </p:cNvSpPr>
            <p:nvPr/>
          </p:nvSpPr>
          <p:spPr bwMode="auto">
            <a:xfrm>
              <a:off x="4938" y="3163"/>
              <a:ext cx="9" cy="17"/>
            </a:xfrm>
            <a:custGeom>
              <a:avLst/>
              <a:gdLst>
                <a:gd name="T0" fmla="*/ 9 w 9"/>
                <a:gd name="T1" fmla="*/ 0 h 17"/>
                <a:gd name="T2" fmla="*/ 9 w 9"/>
                <a:gd name="T3" fmla="*/ 17 h 17"/>
                <a:gd name="T4" fmla="*/ 0 w 9"/>
                <a:gd name="T5" fmla="*/ 9 h 17"/>
                <a:gd name="T6" fmla="*/ 0 w 9"/>
                <a:gd name="T7" fmla="*/ 0 h 17"/>
                <a:gd name="T8" fmla="*/ 9 w 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0"/>
                  </a:moveTo>
                  <a:lnTo>
                    <a:pt x="9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44" name="Freeform 290"/>
            <p:cNvSpPr>
              <a:spLocks/>
            </p:cNvSpPr>
            <p:nvPr/>
          </p:nvSpPr>
          <p:spPr bwMode="auto">
            <a:xfrm>
              <a:off x="4963" y="3163"/>
              <a:ext cx="9" cy="17"/>
            </a:xfrm>
            <a:custGeom>
              <a:avLst/>
              <a:gdLst>
                <a:gd name="T0" fmla="*/ 9 w 9"/>
                <a:gd name="T1" fmla="*/ 9 h 17"/>
                <a:gd name="T2" fmla="*/ 9 w 9"/>
                <a:gd name="T3" fmla="*/ 17 h 17"/>
                <a:gd name="T4" fmla="*/ 0 w 9"/>
                <a:gd name="T5" fmla="*/ 17 h 17"/>
                <a:gd name="T6" fmla="*/ 0 w 9"/>
                <a:gd name="T7" fmla="*/ 0 h 17"/>
                <a:gd name="T8" fmla="*/ 9 w 9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9" y="9"/>
                  </a:moveTo>
                  <a:lnTo>
                    <a:pt x="9" y="17"/>
                  </a:lnTo>
                  <a:lnTo>
                    <a:pt x="0" y="17"/>
                  </a:lnTo>
                  <a:lnTo>
                    <a:pt x="0" y="0"/>
                  </a:lnTo>
                  <a:lnTo>
                    <a:pt x="9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45" name="Freeform 291"/>
            <p:cNvSpPr>
              <a:spLocks/>
            </p:cNvSpPr>
            <p:nvPr/>
          </p:nvSpPr>
          <p:spPr bwMode="auto">
            <a:xfrm>
              <a:off x="4980" y="3172"/>
              <a:ext cx="17" cy="8"/>
            </a:xfrm>
            <a:custGeom>
              <a:avLst/>
              <a:gdLst>
                <a:gd name="T0" fmla="*/ 17 w 17"/>
                <a:gd name="T1" fmla="*/ 0 h 8"/>
                <a:gd name="T2" fmla="*/ 9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17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0"/>
                  </a:move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46" name="Rectangle 292"/>
            <p:cNvSpPr>
              <a:spLocks noChangeArrowheads="1"/>
            </p:cNvSpPr>
            <p:nvPr/>
          </p:nvSpPr>
          <p:spPr bwMode="auto">
            <a:xfrm>
              <a:off x="5005" y="3172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47" name="Freeform 293"/>
            <p:cNvSpPr>
              <a:spLocks/>
            </p:cNvSpPr>
            <p:nvPr/>
          </p:nvSpPr>
          <p:spPr bwMode="auto">
            <a:xfrm>
              <a:off x="5022" y="3172"/>
              <a:ext cx="17" cy="16"/>
            </a:xfrm>
            <a:custGeom>
              <a:avLst/>
              <a:gdLst>
                <a:gd name="T0" fmla="*/ 17 w 17"/>
                <a:gd name="T1" fmla="*/ 0 h 16"/>
                <a:gd name="T2" fmla="*/ 17 w 17"/>
                <a:gd name="T3" fmla="*/ 16 h 16"/>
                <a:gd name="T4" fmla="*/ 0 w 17"/>
                <a:gd name="T5" fmla="*/ 16 h 16"/>
                <a:gd name="T6" fmla="*/ 9 w 17"/>
                <a:gd name="T7" fmla="*/ 0 h 16"/>
                <a:gd name="T8" fmla="*/ 17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7" y="0"/>
                  </a:moveTo>
                  <a:lnTo>
                    <a:pt x="17" y="16"/>
                  </a:lnTo>
                  <a:lnTo>
                    <a:pt x="0" y="16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48" name="Freeform 294"/>
            <p:cNvSpPr>
              <a:spLocks/>
            </p:cNvSpPr>
            <p:nvPr/>
          </p:nvSpPr>
          <p:spPr bwMode="auto">
            <a:xfrm>
              <a:off x="5047" y="3180"/>
              <a:ext cx="17" cy="8"/>
            </a:xfrm>
            <a:custGeom>
              <a:avLst/>
              <a:gdLst>
                <a:gd name="T0" fmla="*/ 17 w 17"/>
                <a:gd name="T1" fmla="*/ 0 h 8"/>
                <a:gd name="T2" fmla="*/ 9 w 17"/>
                <a:gd name="T3" fmla="*/ 8 h 8"/>
                <a:gd name="T4" fmla="*/ 0 w 17"/>
                <a:gd name="T5" fmla="*/ 8 h 8"/>
                <a:gd name="T6" fmla="*/ 0 w 17"/>
                <a:gd name="T7" fmla="*/ 0 h 8"/>
                <a:gd name="T8" fmla="*/ 17 w 17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0"/>
                  </a:moveTo>
                  <a:lnTo>
                    <a:pt x="9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49" name="Rectangle 295"/>
            <p:cNvSpPr>
              <a:spLocks noChangeArrowheads="1"/>
            </p:cNvSpPr>
            <p:nvPr/>
          </p:nvSpPr>
          <p:spPr bwMode="auto">
            <a:xfrm>
              <a:off x="5072" y="3180"/>
              <a:ext cx="9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50" name="Freeform 296"/>
            <p:cNvSpPr>
              <a:spLocks/>
            </p:cNvSpPr>
            <p:nvPr/>
          </p:nvSpPr>
          <p:spPr bwMode="auto">
            <a:xfrm>
              <a:off x="5089" y="3180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17 w 17"/>
                <a:gd name="T3" fmla="*/ 17 h 17"/>
                <a:gd name="T4" fmla="*/ 0 w 17"/>
                <a:gd name="T5" fmla="*/ 17 h 17"/>
                <a:gd name="T6" fmla="*/ 9 w 17"/>
                <a:gd name="T7" fmla="*/ 0 h 17"/>
                <a:gd name="T8" fmla="*/ 17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7" y="0"/>
                  </a:moveTo>
                  <a:lnTo>
                    <a:pt x="17" y="17"/>
                  </a:lnTo>
                  <a:lnTo>
                    <a:pt x="0" y="17"/>
                  </a:lnTo>
                  <a:lnTo>
                    <a:pt x="9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51" name="Freeform 297"/>
            <p:cNvSpPr>
              <a:spLocks/>
            </p:cNvSpPr>
            <p:nvPr/>
          </p:nvSpPr>
          <p:spPr bwMode="auto">
            <a:xfrm>
              <a:off x="5114" y="3188"/>
              <a:ext cx="17" cy="9"/>
            </a:xfrm>
            <a:custGeom>
              <a:avLst/>
              <a:gdLst>
                <a:gd name="T0" fmla="*/ 17 w 17"/>
                <a:gd name="T1" fmla="*/ 0 h 9"/>
                <a:gd name="T2" fmla="*/ 9 w 17"/>
                <a:gd name="T3" fmla="*/ 9 h 9"/>
                <a:gd name="T4" fmla="*/ 0 w 17"/>
                <a:gd name="T5" fmla="*/ 9 h 9"/>
                <a:gd name="T6" fmla="*/ 0 w 17"/>
                <a:gd name="T7" fmla="*/ 0 h 9"/>
                <a:gd name="T8" fmla="*/ 17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7" y="0"/>
                  </a:moveTo>
                  <a:lnTo>
                    <a:pt x="9" y="9"/>
                  </a:lnTo>
                  <a:lnTo>
                    <a:pt x="0" y="9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52" name="Rectangle 298"/>
            <p:cNvSpPr>
              <a:spLocks noChangeArrowheads="1"/>
            </p:cNvSpPr>
            <p:nvPr/>
          </p:nvSpPr>
          <p:spPr bwMode="auto">
            <a:xfrm>
              <a:off x="5140" y="3188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53" name="Freeform 299"/>
            <p:cNvSpPr>
              <a:spLocks/>
            </p:cNvSpPr>
            <p:nvPr/>
          </p:nvSpPr>
          <p:spPr bwMode="auto">
            <a:xfrm>
              <a:off x="5156" y="3188"/>
              <a:ext cx="17" cy="17"/>
            </a:xfrm>
            <a:custGeom>
              <a:avLst/>
              <a:gdLst>
                <a:gd name="T0" fmla="*/ 17 w 17"/>
                <a:gd name="T1" fmla="*/ 0 h 17"/>
                <a:gd name="T2" fmla="*/ 9 w 17"/>
                <a:gd name="T3" fmla="*/ 0 h 17"/>
                <a:gd name="T4" fmla="*/ 9 w 17"/>
                <a:gd name="T5" fmla="*/ 0 h 17"/>
                <a:gd name="T6" fmla="*/ 0 w 17"/>
                <a:gd name="T7" fmla="*/ 17 h 17"/>
                <a:gd name="T8" fmla="*/ 9 w 17"/>
                <a:gd name="T9" fmla="*/ 17 h 17"/>
                <a:gd name="T10" fmla="*/ 17 w 17"/>
                <a:gd name="T11" fmla="*/ 17 h 17"/>
                <a:gd name="T12" fmla="*/ 17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7" y="0"/>
                  </a:moveTo>
                  <a:lnTo>
                    <a:pt x="9" y="0"/>
                  </a:lnTo>
                  <a:lnTo>
                    <a:pt x="0" y="17"/>
                  </a:lnTo>
                  <a:lnTo>
                    <a:pt x="9" y="17"/>
                  </a:lnTo>
                  <a:lnTo>
                    <a:pt x="17" y="1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54" name="Rectangle 300"/>
            <p:cNvSpPr>
              <a:spLocks noChangeArrowheads="1"/>
            </p:cNvSpPr>
            <p:nvPr/>
          </p:nvSpPr>
          <p:spPr bwMode="auto">
            <a:xfrm>
              <a:off x="5182" y="3197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55" name="Freeform 301"/>
            <p:cNvSpPr>
              <a:spLocks/>
            </p:cNvSpPr>
            <p:nvPr/>
          </p:nvSpPr>
          <p:spPr bwMode="auto">
            <a:xfrm>
              <a:off x="5207" y="3197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8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56" name="Rectangle 302"/>
            <p:cNvSpPr>
              <a:spLocks noChangeArrowheads="1"/>
            </p:cNvSpPr>
            <p:nvPr/>
          </p:nvSpPr>
          <p:spPr bwMode="auto">
            <a:xfrm>
              <a:off x="5224" y="3205"/>
              <a:ext cx="16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57" name="Freeform 303"/>
            <p:cNvSpPr>
              <a:spLocks/>
            </p:cNvSpPr>
            <p:nvPr/>
          </p:nvSpPr>
          <p:spPr bwMode="auto">
            <a:xfrm>
              <a:off x="5249" y="3205"/>
              <a:ext cx="8" cy="17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17 h 17"/>
                <a:gd name="T4" fmla="*/ 0 w 8"/>
                <a:gd name="T5" fmla="*/ 9 h 17"/>
                <a:gd name="T6" fmla="*/ 0 w 8"/>
                <a:gd name="T7" fmla="*/ 0 h 17"/>
                <a:gd name="T8" fmla="*/ 8 w 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7"/>
                <a:gd name="T17" fmla="*/ 8 w 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7">
                  <a:moveTo>
                    <a:pt x="8" y="0"/>
                  </a:moveTo>
                  <a:lnTo>
                    <a:pt x="8" y="17"/>
                  </a:lnTo>
                  <a:lnTo>
                    <a:pt x="0" y="9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58" name="Freeform 304"/>
            <p:cNvSpPr>
              <a:spLocks/>
            </p:cNvSpPr>
            <p:nvPr/>
          </p:nvSpPr>
          <p:spPr bwMode="auto">
            <a:xfrm>
              <a:off x="5266" y="3214"/>
              <a:ext cx="16" cy="8"/>
            </a:xfrm>
            <a:custGeom>
              <a:avLst/>
              <a:gdLst>
                <a:gd name="T0" fmla="*/ 16 w 16"/>
                <a:gd name="T1" fmla="*/ 0 h 8"/>
                <a:gd name="T2" fmla="*/ 16 w 16"/>
                <a:gd name="T3" fmla="*/ 8 h 8"/>
                <a:gd name="T4" fmla="*/ 0 w 16"/>
                <a:gd name="T5" fmla="*/ 8 h 8"/>
                <a:gd name="T6" fmla="*/ 8 w 16"/>
                <a:gd name="T7" fmla="*/ 0 h 8"/>
                <a:gd name="T8" fmla="*/ 16 w 1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8"/>
                <a:gd name="T17" fmla="*/ 16 w 1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8">
                  <a:moveTo>
                    <a:pt x="16" y="0"/>
                  </a:moveTo>
                  <a:lnTo>
                    <a:pt x="16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59" name="Freeform 305"/>
            <p:cNvSpPr>
              <a:spLocks/>
            </p:cNvSpPr>
            <p:nvPr/>
          </p:nvSpPr>
          <p:spPr bwMode="auto">
            <a:xfrm>
              <a:off x="5291" y="3214"/>
              <a:ext cx="17" cy="16"/>
            </a:xfrm>
            <a:custGeom>
              <a:avLst/>
              <a:gdLst>
                <a:gd name="T0" fmla="*/ 17 w 17"/>
                <a:gd name="T1" fmla="*/ 0 h 16"/>
                <a:gd name="T2" fmla="*/ 8 w 17"/>
                <a:gd name="T3" fmla="*/ 16 h 16"/>
                <a:gd name="T4" fmla="*/ 0 w 17"/>
                <a:gd name="T5" fmla="*/ 8 h 16"/>
                <a:gd name="T6" fmla="*/ 0 w 17"/>
                <a:gd name="T7" fmla="*/ 0 h 16"/>
                <a:gd name="T8" fmla="*/ 17 w 17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6"/>
                <a:gd name="T17" fmla="*/ 17 w 17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6">
                  <a:moveTo>
                    <a:pt x="17" y="0"/>
                  </a:move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60" name="Rectangle 306"/>
            <p:cNvSpPr>
              <a:spLocks noChangeArrowheads="1"/>
            </p:cNvSpPr>
            <p:nvPr/>
          </p:nvSpPr>
          <p:spPr bwMode="auto">
            <a:xfrm>
              <a:off x="5316" y="3222"/>
              <a:ext cx="8" cy="8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61" name="Freeform 307"/>
            <p:cNvSpPr>
              <a:spLocks/>
            </p:cNvSpPr>
            <p:nvPr/>
          </p:nvSpPr>
          <p:spPr bwMode="auto">
            <a:xfrm>
              <a:off x="5333" y="3222"/>
              <a:ext cx="16" cy="17"/>
            </a:xfrm>
            <a:custGeom>
              <a:avLst/>
              <a:gdLst>
                <a:gd name="T0" fmla="*/ 16 w 16"/>
                <a:gd name="T1" fmla="*/ 0 h 17"/>
                <a:gd name="T2" fmla="*/ 16 w 16"/>
                <a:gd name="T3" fmla="*/ 17 h 17"/>
                <a:gd name="T4" fmla="*/ 0 w 16"/>
                <a:gd name="T5" fmla="*/ 8 h 17"/>
                <a:gd name="T6" fmla="*/ 8 w 16"/>
                <a:gd name="T7" fmla="*/ 0 h 17"/>
                <a:gd name="T8" fmla="*/ 16 w 16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7"/>
                <a:gd name="T17" fmla="*/ 16 w 16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7">
                  <a:moveTo>
                    <a:pt x="16" y="0"/>
                  </a:moveTo>
                  <a:lnTo>
                    <a:pt x="16" y="17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62" name="Rectangle 308"/>
            <p:cNvSpPr>
              <a:spLocks noChangeArrowheads="1"/>
            </p:cNvSpPr>
            <p:nvPr/>
          </p:nvSpPr>
          <p:spPr bwMode="auto">
            <a:xfrm>
              <a:off x="5358" y="3230"/>
              <a:ext cx="8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63" name="Rectangle 309"/>
            <p:cNvSpPr>
              <a:spLocks noChangeArrowheads="1"/>
            </p:cNvSpPr>
            <p:nvPr/>
          </p:nvSpPr>
          <p:spPr bwMode="auto">
            <a:xfrm>
              <a:off x="5383" y="3230"/>
              <a:ext cx="1" cy="9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t-CH">
                <a:latin typeface="Calibri" charset="0"/>
              </a:endParaRPr>
            </a:p>
          </p:txBody>
        </p:sp>
        <p:sp>
          <p:nvSpPr>
            <p:cNvPr id="77964" name="Freeform 310"/>
            <p:cNvSpPr>
              <a:spLocks/>
            </p:cNvSpPr>
            <p:nvPr/>
          </p:nvSpPr>
          <p:spPr bwMode="auto">
            <a:xfrm>
              <a:off x="3301" y="2702"/>
              <a:ext cx="378" cy="184"/>
            </a:xfrm>
            <a:custGeom>
              <a:avLst/>
              <a:gdLst>
                <a:gd name="T0" fmla="*/ 2147483647 w 45"/>
                <a:gd name="T1" fmla="*/ 2147483647 h 22"/>
                <a:gd name="T2" fmla="*/ 2147483647 w 45"/>
                <a:gd name="T3" fmla="*/ 2147483647 h 22"/>
                <a:gd name="T4" fmla="*/ 2147483647 w 45"/>
                <a:gd name="T5" fmla="*/ 2147483647 h 22"/>
                <a:gd name="T6" fmla="*/ 2147483647 w 45"/>
                <a:gd name="T7" fmla="*/ 0 h 22"/>
                <a:gd name="T8" fmla="*/ 2147483647 w 45"/>
                <a:gd name="T9" fmla="*/ 2147483647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5"/>
                <a:gd name="T16" fmla="*/ 0 h 22"/>
                <a:gd name="T17" fmla="*/ 45 w 45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5" h="22">
                  <a:moveTo>
                    <a:pt x="2" y="6"/>
                  </a:moveTo>
                  <a:lnTo>
                    <a:pt x="6" y="22"/>
                  </a:lnTo>
                  <a:lnTo>
                    <a:pt x="45" y="17"/>
                  </a:lnTo>
                  <a:lnTo>
                    <a:pt x="43" y="0"/>
                  </a:lnTo>
                  <a:cubicBezTo>
                    <a:pt x="21" y="2"/>
                    <a:pt x="0" y="5"/>
                    <a:pt x="2" y="6"/>
                  </a:cubicBezTo>
                  <a:close/>
                </a:path>
              </a:pathLst>
            </a:custGeom>
            <a:solidFill>
              <a:srgbClr val="A3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65" name="Freeform 311"/>
            <p:cNvSpPr>
              <a:spLocks noEditPoints="1"/>
            </p:cNvSpPr>
            <p:nvPr/>
          </p:nvSpPr>
          <p:spPr bwMode="auto">
            <a:xfrm>
              <a:off x="3318" y="2693"/>
              <a:ext cx="361" cy="202"/>
            </a:xfrm>
            <a:custGeom>
              <a:avLst/>
              <a:gdLst>
                <a:gd name="T0" fmla="*/ 2147483647 w 43"/>
                <a:gd name="T1" fmla="*/ 2147483647 h 24"/>
                <a:gd name="T2" fmla="*/ 2147483647 w 43"/>
                <a:gd name="T3" fmla="*/ 2147483647 h 24"/>
                <a:gd name="T4" fmla="*/ 2147483647 w 43"/>
                <a:gd name="T5" fmla="*/ 2147483647 h 24"/>
                <a:gd name="T6" fmla="*/ 0 w 43"/>
                <a:gd name="T7" fmla="*/ 2147483647 h 24"/>
                <a:gd name="T8" fmla="*/ 2147483647 w 43"/>
                <a:gd name="T9" fmla="*/ 2147483647 h 24"/>
                <a:gd name="T10" fmla="*/ 2147483647 w 43"/>
                <a:gd name="T11" fmla="*/ 2147483647 h 24"/>
                <a:gd name="T12" fmla="*/ 2147483647 w 43"/>
                <a:gd name="T13" fmla="*/ 2147483647 h 24"/>
                <a:gd name="T14" fmla="*/ 2147483647 w 43"/>
                <a:gd name="T15" fmla="*/ 2147483647 h 24"/>
                <a:gd name="T16" fmla="*/ 2147483647 w 43"/>
                <a:gd name="T17" fmla="*/ 2147483647 h 24"/>
                <a:gd name="T18" fmla="*/ 2147483647 w 43"/>
                <a:gd name="T19" fmla="*/ 2147483647 h 24"/>
                <a:gd name="T20" fmla="*/ 2147483647 w 43"/>
                <a:gd name="T21" fmla="*/ 2147483647 h 24"/>
                <a:gd name="T22" fmla="*/ 2147483647 w 43"/>
                <a:gd name="T23" fmla="*/ 2147483647 h 24"/>
                <a:gd name="T24" fmla="*/ 2147483647 w 43"/>
                <a:gd name="T25" fmla="*/ 2147483647 h 24"/>
                <a:gd name="T26" fmla="*/ 2147483647 w 43"/>
                <a:gd name="T27" fmla="*/ 2147483647 h 24"/>
                <a:gd name="T28" fmla="*/ 2147483647 w 43"/>
                <a:gd name="T29" fmla="*/ 2147483647 h 24"/>
                <a:gd name="T30" fmla="*/ 2147483647 w 43"/>
                <a:gd name="T31" fmla="*/ 2147483647 h 24"/>
                <a:gd name="T32" fmla="*/ 2147483647 w 43"/>
                <a:gd name="T33" fmla="*/ 2147483647 h 24"/>
                <a:gd name="T34" fmla="*/ 2147483647 w 43"/>
                <a:gd name="T35" fmla="*/ 2147483647 h 24"/>
                <a:gd name="T36" fmla="*/ 2147483647 w 43"/>
                <a:gd name="T37" fmla="*/ 2147483647 h 24"/>
                <a:gd name="T38" fmla="*/ 2147483647 w 43"/>
                <a:gd name="T39" fmla="*/ 2147483647 h 24"/>
                <a:gd name="T40" fmla="*/ 2147483647 w 43"/>
                <a:gd name="T41" fmla="*/ 2147483647 h 24"/>
                <a:gd name="T42" fmla="*/ 2147483647 w 43"/>
                <a:gd name="T43" fmla="*/ 2147483647 h 24"/>
                <a:gd name="T44" fmla="*/ 2147483647 w 43"/>
                <a:gd name="T45" fmla="*/ 2147483647 h 24"/>
                <a:gd name="T46" fmla="*/ 2147483647 w 43"/>
                <a:gd name="T47" fmla="*/ 2147483647 h 24"/>
                <a:gd name="T48" fmla="*/ 2147483647 w 43"/>
                <a:gd name="T49" fmla="*/ 0 h 24"/>
                <a:gd name="T50" fmla="*/ 2147483647 w 43"/>
                <a:gd name="T51" fmla="*/ 0 h 24"/>
                <a:gd name="T52" fmla="*/ 2147483647 w 43"/>
                <a:gd name="T53" fmla="*/ 2147483647 h 24"/>
                <a:gd name="T54" fmla="*/ 2147483647 w 43"/>
                <a:gd name="T55" fmla="*/ 2147483647 h 24"/>
                <a:gd name="T56" fmla="*/ 2147483647 w 43"/>
                <a:gd name="T57" fmla="*/ 0 h 24"/>
                <a:gd name="T58" fmla="*/ 2147483647 w 43"/>
                <a:gd name="T59" fmla="*/ 2147483647 h 24"/>
                <a:gd name="T60" fmla="*/ 2147483647 w 43"/>
                <a:gd name="T61" fmla="*/ 2147483647 h 24"/>
                <a:gd name="T62" fmla="*/ 0 w 43"/>
                <a:gd name="T63" fmla="*/ 2147483647 h 24"/>
                <a:gd name="T64" fmla="*/ 2147483647 w 43"/>
                <a:gd name="T65" fmla="*/ 0 h 24"/>
                <a:gd name="T66" fmla="*/ 2147483647 w 43"/>
                <a:gd name="T67" fmla="*/ 2147483647 h 24"/>
                <a:gd name="T68" fmla="*/ 2147483647 w 43"/>
                <a:gd name="T69" fmla="*/ 2147483647 h 24"/>
                <a:gd name="T70" fmla="*/ 2147483647 w 43"/>
                <a:gd name="T71" fmla="*/ 2147483647 h 24"/>
                <a:gd name="T72" fmla="*/ 0 w 43"/>
                <a:gd name="T73" fmla="*/ 2147483647 h 24"/>
                <a:gd name="T74" fmla="*/ 2147483647 w 43"/>
                <a:gd name="T75" fmla="*/ 2147483647 h 24"/>
                <a:gd name="T76" fmla="*/ 2147483647 w 43"/>
                <a:gd name="T77" fmla="*/ 2147483647 h 24"/>
                <a:gd name="T78" fmla="*/ 2147483647 w 43"/>
                <a:gd name="T79" fmla="*/ 2147483647 h 24"/>
                <a:gd name="T80" fmla="*/ 0 w 43"/>
                <a:gd name="T81" fmla="*/ 2147483647 h 24"/>
                <a:gd name="T82" fmla="*/ 0 w 43"/>
                <a:gd name="T83" fmla="*/ 2147483647 h 24"/>
                <a:gd name="T84" fmla="*/ 2147483647 w 43"/>
                <a:gd name="T85" fmla="*/ 2147483647 h 24"/>
                <a:gd name="T86" fmla="*/ 2147483647 w 43"/>
                <a:gd name="T87" fmla="*/ 2147483647 h 24"/>
                <a:gd name="T88" fmla="*/ 2147483647 w 43"/>
                <a:gd name="T89" fmla="*/ 2147483647 h 24"/>
                <a:gd name="T90" fmla="*/ 2147483647 w 43"/>
                <a:gd name="T91" fmla="*/ 2147483647 h 24"/>
                <a:gd name="T92" fmla="*/ 0 w 43"/>
                <a:gd name="T93" fmla="*/ 2147483647 h 24"/>
                <a:gd name="T94" fmla="*/ 2147483647 w 43"/>
                <a:gd name="T95" fmla="*/ 2147483647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3"/>
                <a:gd name="T145" fmla="*/ 0 h 24"/>
                <a:gd name="T146" fmla="*/ 43 w 43"/>
                <a:gd name="T147" fmla="*/ 24 h 2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3" h="24">
                  <a:moveTo>
                    <a:pt x="1" y="7"/>
                  </a:moveTo>
                  <a:lnTo>
                    <a:pt x="4" y="23"/>
                  </a:lnTo>
                  <a:lnTo>
                    <a:pt x="3" y="24"/>
                  </a:lnTo>
                  <a:lnTo>
                    <a:pt x="0" y="7"/>
                  </a:lnTo>
                  <a:lnTo>
                    <a:pt x="1" y="7"/>
                  </a:lnTo>
                  <a:close/>
                  <a:moveTo>
                    <a:pt x="4" y="24"/>
                  </a:moveTo>
                  <a:lnTo>
                    <a:pt x="3" y="24"/>
                  </a:lnTo>
                  <a:lnTo>
                    <a:pt x="4" y="23"/>
                  </a:lnTo>
                  <a:lnTo>
                    <a:pt x="4" y="24"/>
                  </a:lnTo>
                  <a:close/>
                  <a:moveTo>
                    <a:pt x="3" y="23"/>
                  </a:moveTo>
                  <a:lnTo>
                    <a:pt x="42" y="18"/>
                  </a:lnTo>
                  <a:lnTo>
                    <a:pt x="43" y="19"/>
                  </a:lnTo>
                  <a:lnTo>
                    <a:pt x="4" y="24"/>
                  </a:lnTo>
                  <a:lnTo>
                    <a:pt x="3" y="23"/>
                  </a:lnTo>
                  <a:close/>
                  <a:moveTo>
                    <a:pt x="43" y="18"/>
                  </a:moveTo>
                  <a:lnTo>
                    <a:pt x="43" y="19"/>
                  </a:lnTo>
                  <a:lnTo>
                    <a:pt x="43" y="18"/>
                  </a:lnTo>
                  <a:close/>
                  <a:moveTo>
                    <a:pt x="42" y="18"/>
                  </a:moveTo>
                  <a:lnTo>
                    <a:pt x="40" y="1"/>
                  </a:lnTo>
                  <a:lnTo>
                    <a:pt x="41" y="1"/>
                  </a:lnTo>
                  <a:lnTo>
                    <a:pt x="43" y="18"/>
                  </a:lnTo>
                  <a:lnTo>
                    <a:pt x="42" y="18"/>
                  </a:lnTo>
                  <a:close/>
                  <a:moveTo>
                    <a:pt x="41" y="0"/>
                  </a:moveTo>
                  <a:lnTo>
                    <a:pt x="41" y="0"/>
                  </a:lnTo>
                  <a:lnTo>
                    <a:pt x="41" y="1"/>
                  </a:lnTo>
                  <a:lnTo>
                    <a:pt x="41" y="0"/>
                  </a:lnTo>
                  <a:close/>
                  <a:moveTo>
                    <a:pt x="41" y="1"/>
                  </a:moveTo>
                  <a:cubicBezTo>
                    <a:pt x="21" y="4"/>
                    <a:pt x="1" y="6"/>
                    <a:pt x="1" y="7"/>
                  </a:cubicBezTo>
                  <a:lnTo>
                    <a:pt x="0" y="7"/>
                  </a:lnTo>
                  <a:cubicBezTo>
                    <a:pt x="0" y="6"/>
                    <a:pt x="20" y="2"/>
                    <a:pt x="41" y="0"/>
                  </a:cubicBezTo>
                  <a:lnTo>
                    <a:pt x="41" y="1"/>
                  </a:lnTo>
                  <a:close/>
                  <a:moveTo>
                    <a:pt x="1" y="7"/>
                  </a:moveTo>
                  <a:lnTo>
                    <a:pt x="1" y="7"/>
                  </a:lnTo>
                  <a:lnTo>
                    <a:pt x="0" y="7"/>
                  </a:lnTo>
                  <a:lnTo>
                    <a:pt x="1" y="7"/>
                  </a:lnTo>
                  <a:close/>
                  <a:moveTo>
                    <a:pt x="1" y="7"/>
                  </a:moveTo>
                  <a:cubicBezTo>
                    <a:pt x="1" y="7"/>
                    <a:pt x="1" y="6"/>
                    <a:pt x="1" y="6"/>
                  </a:cubicBezTo>
                  <a:lnTo>
                    <a:pt x="0" y="7"/>
                  </a:lnTo>
                  <a:cubicBezTo>
                    <a:pt x="0" y="7"/>
                    <a:pt x="0" y="7"/>
                    <a:pt x="0" y="7"/>
                  </a:cubicBezTo>
                  <a:lnTo>
                    <a:pt x="1" y="7"/>
                  </a:lnTo>
                  <a:close/>
                  <a:moveTo>
                    <a:pt x="1" y="6"/>
                  </a:moveTo>
                  <a:lnTo>
                    <a:pt x="1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66" name="Freeform 312"/>
            <p:cNvSpPr>
              <a:spLocks/>
            </p:cNvSpPr>
            <p:nvPr/>
          </p:nvSpPr>
          <p:spPr bwMode="auto">
            <a:xfrm>
              <a:off x="3335" y="2836"/>
              <a:ext cx="59" cy="50"/>
            </a:xfrm>
            <a:custGeom>
              <a:avLst/>
              <a:gdLst>
                <a:gd name="T0" fmla="*/ 2147483647 w 7"/>
                <a:gd name="T1" fmla="*/ 0 h 6"/>
                <a:gd name="T2" fmla="*/ 2147483647 w 7"/>
                <a:gd name="T3" fmla="*/ 2147483647 h 6"/>
                <a:gd name="T4" fmla="*/ 2147483647 w 7"/>
                <a:gd name="T5" fmla="*/ 2147483647 h 6"/>
                <a:gd name="T6" fmla="*/ 0 w 7"/>
                <a:gd name="T7" fmla="*/ 2147483647 h 6"/>
                <a:gd name="T8" fmla="*/ 2147483647 w 7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"/>
                <a:gd name="T16" fmla="*/ 0 h 6"/>
                <a:gd name="T17" fmla="*/ 7 w 7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" h="6">
                  <a:moveTo>
                    <a:pt x="1" y="0"/>
                  </a:moveTo>
                  <a:lnTo>
                    <a:pt x="7" y="5"/>
                  </a:lnTo>
                  <a:lnTo>
                    <a:pt x="6" y="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67" name="Freeform 313"/>
            <p:cNvSpPr>
              <a:spLocks/>
            </p:cNvSpPr>
            <p:nvPr/>
          </p:nvSpPr>
          <p:spPr bwMode="auto">
            <a:xfrm>
              <a:off x="3327" y="2786"/>
              <a:ext cx="109" cy="100"/>
            </a:xfrm>
            <a:custGeom>
              <a:avLst/>
              <a:gdLst>
                <a:gd name="T0" fmla="*/ 2147483647 w 13"/>
                <a:gd name="T1" fmla="*/ 0 h 12"/>
                <a:gd name="T2" fmla="*/ 2147483647 w 13"/>
                <a:gd name="T3" fmla="*/ 2147483647 h 12"/>
                <a:gd name="T4" fmla="*/ 2147483647 w 13"/>
                <a:gd name="T5" fmla="*/ 2147483647 h 12"/>
                <a:gd name="T6" fmla="*/ 0 w 13"/>
                <a:gd name="T7" fmla="*/ 2147483647 h 12"/>
                <a:gd name="T8" fmla="*/ 2147483647 w 13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"/>
                <a:gd name="T16" fmla="*/ 0 h 12"/>
                <a:gd name="T17" fmla="*/ 13 w 13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" h="12">
                  <a:moveTo>
                    <a:pt x="1" y="0"/>
                  </a:moveTo>
                  <a:lnTo>
                    <a:pt x="13" y="11"/>
                  </a:lnTo>
                  <a:lnTo>
                    <a:pt x="12" y="1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68" name="Freeform 314"/>
            <p:cNvSpPr>
              <a:spLocks/>
            </p:cNvSpPr>
            <p:nvPr/>
          </p:nvSpPr>
          <p:spPr bwMode="auto">
            <a:xfrm>
              <a:off x="3318" y="2744"/>
              <a:ext cx="151" cy="134"/>
            </a:xfrm>
            <a:custGeom>
              <a:avLst/>
              <a:gdLst>
                <a:gd name="T0" fmla="*/ 2147483647 w 18"/>
                <a:gd name="T1" fmla="*/ 0 h 16"/>
                <a:gd name="T2" fmla="*/ 2147483647 w 18"/>
                <a:gd name="T3" fmla="*/ 2147483647 h 16"/>
                <a:gd name="T4" fmla="*/ 2147483647 w 18"/>
                <a:gd name="T5" fmla="*/ 2147483647 h 16"/>
                <a:gd name="T6" fmla="*/ 0 w 18"/>
                <a:gd name="T7" fmla="*/ 2147483647 h 16"/>
                <a:gd name="T8" fmla="*/ 2147483647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1" y="0"/>
                  </a:moveTo>
                  <a:lnTo>
                    <a:pt x="18" y="15"/>
                  </a:lnTo>
                  <a:lnTo>
                    <a:pt x="17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69" name="Freeform 315"/>
            <p:cNvSpPr>
              <a:spLocks/>
            </p:cNvSpPr>
            <p:nvPr/>
          </p:nvSpPr>
          <p:spPr bwMode="auto">
            <a:xfrm>
              <a:off x="3352" y="2735"/>
              <a:ext cx="159" cy="143"/>
            </a:xfrm>
            <a:custGeom>
              <a:avLst/>
              <a:gdLst>
                <a:gd name="T0" fmla="*/ 2147483647 w 19"/>
                <a:gd name="T1" fmla="*/ 0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0 w 19"/>
                <a:gd name="T7" fmla="*/ 2147483647 h 17"/>
                <a:gd name="T8" fmla="*/ 2147483647 w 1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1" y="0"/>
                  </a:moveTo>
                  <a:lnTo>
                    <a:pt x="19" y="16"/>
                  </a:lnTo>
                  <a:lnTo>
                    <a:pt x="18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70" name="Freeform 316"/>
            <p:cNvSpPr>
              <a:spLocks/>
            </p:cNvSpPr>
            <p:nvPr/>
          </p:nvSpPr>
          <p:spPr bwMode="auto">
            <a:xfrm>
              <a:off x="3394" y="2735"/>
              <a:ext cx="151" cy="134"/>
            </a:xfrm>
            <a:custGeom>
              <a:avLst/>
              <a:gdLst>
                <a:gd name="T0" fmla="*/ 2147483647 w 18"/>
                <a:gd name="T1" fmla="*/ 0 h 16"/>
                <a:gd name="T2" fmla="*/ 2147483647 w 18"/>
                <a:gd name="T3" fmla="*/ 2147483647 h 16"/>
                <a:gd name="T4" fmla="*/ 2147483647 w 18"/>
                <a:gd name="T5" fmla="*/ 2147483647 h 16"/>
                <a:gd name="T6" fmla="*/ 0 w 18"/>
                <a:gd name="T7" fmla="*/ 2147483647 h 16"/>
                <a:gd name="T8" fmla="*/ 2147483647 w 18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6"/>
                <a:gd name="T17" fmla="*/ 18 w 18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6">
                  <a:moveTo>
                    <a:pt x="1" y="0"/>
                  </a:moveTo>
                  <a:lnTo>
                    <a:pt x="18" y="15"/>
                  </a:lnTo>
                  <a:lnTo>
                    <a:pt x="17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71" name="Freeform 317"/>
            <p:cNvSpPr>
              <a:spLocks/>
            </p:cNvSpPr>
            <p:nvPr/>
          </p:nvSpPr>
          <p:spPr bwMode="auto">
            <a:xfrm>
              <a:off x="3427" y="2727"/>
              <a:ext cx="160" cy="134"/>
            </a:xfrm>
            <a:custGeom>
              <a:avLst/>
              <a:gdLst>
                <a:gd name="T0" fmla="*/ 2147483647 w 19"/>
                <a:gd name="T1" fmla="*/ 0 h 16"/>
                <a:gd name="T2" fmla="*/ 2147483647 w 19"/>
                <a:gd name="T3" fmla="*/ 2147483647 h 16"/>
                <a:gd name="T4" fmla="*/ 2147483647 w 19"/>
                <a:gd name="T5" fmla="*/ 2147483647 h 16"/>
                <a:gd name="T6" fmla="*/ 0 w 19"/>
                <a:gd name="T7" fmla="*/ 2147483647 h 16"/>
                <a:gd name="T8" fmla="*/ 2147483647 w 19"/>
                <a:gd name="T9" fmla="*/ 0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6"/>
                <a:gd name="T17" fmla="*/ 19 w 19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6">
                  <a:moveTo>
                    <a:pt x="1" y="0"/>
                  </a:moveTo>
                  <a:lnTo>
                    <a:pt x="19" y="15"/>
                  </a:lnTo>
                  <a:lnTo>
                    <a:pt x="18" y="16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72" name="Freeform 318"/>
            <p:cNvSpPr>
              <a:spLocks/>
            </p:cNvSpPr>
            <p:nvPr/>
          </p:nvSpPr>
          <p:spPr bwMode="auto">
            <a:xfrm>
              <a:off x="3469" y="2718"/>
              <a:ext cx="151" cy="143"/>
            </a:xfrm>
            <a:custGeom>
              <a:avLst/>
              <a:gdLst>
                <a:gd name="T0" fmla="*/ 0 w 18"/>
                <a:gd name="T1" fmla="*/ 0 h 17"/>
                <a:gd name="T2" fmla="*/ 2147483647 w 18"/>
                <a:gd name="T3" fmla="*/ 2147483647 h 17"/>
                <a:gd name="T4" fmla="*/ 2147483647 w 18"/>
                <a:gd name="T5" fmla="*/ 2147483647 h 17"/>
                <a:gd name="T6" fmla="*/ 0 w 18"/>
                <a:gd name="T7" fmla="*/ 2147483647 h 17"/>
                <a:gd name="T8" fmla="*/ 0 w 18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"/>
                <a:gd name="T16" fmla="*/ 0 h 17"/>
                <a:gd name="T17" fmla="*/ 18 w 18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" h="17">
                  <a:moveTo>
                    <a:pt x="0" y="0"/>
                  </a:moveTo>
                  <a:lnTo>
                    <a:pt x="18" y="16"/>
                  </a:lnTo>
                  <a:lnTo>
                    <a:pt x="17" y="17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73" name="Freeform 319"/>
            <p:cNvSpPr>
              <a:spLocks/>
            </p:cNvSpPr>
            <p:nvPr/>
          </p:nvSpPr>
          <p:spPr bwMode="auto">
            <a:xfrm>
              <a:off x="3503" y="2710"/>
              <a:ext cx="159" cy="143"/>
            </a:xfrm>
            <a:custGeom>
              <a:avLst/>
              <a:gdLst>
                <a:gd name="T0" fmla="*/ 2147483647 w 19"/>
                <a:gd name="T1" fmla="*/ 0 h 17"/>
                <a:gd name="T2" fmla="*/ 2147483647 w 19"/>
                <a:gd name="T3" fmla="*/ 2147483647 h 17"/>
                <a:gd name="T4" fmla="*/ 2147483647 w 19"/>
                <a:gd name="T5" fmla="*/ 2147483647 h 17"/>
                <a:gd name="T6" fmla="*/ 0 w 19"/>
                <a:gd name="T7" fmla="*/ 2147483647 h 17"/>
                <a:gd name="T8" fmla="*/ 2147483647 w 19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7"/>
                <a:gd name="T17" fmla="*/ 19 w 1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7">
                  <a:moveTo>
                    <a:pt x="1" y="0"/>
                  </a:moveTo>
                  <a:lnTo>
                    <a:pt x="19" y="16"/>
                  </a:lnTo>
                  <a:lnTo>
                    <a:pt x="18" y="17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74" name="Freeform 320"/>
            <p:cNvSpPr>
              <a:spLocks/>
            </p:cNvSpPr>
            <p:nvPr/>
          </p:nvSpPr>
          <p:spPr bwMode="auto">
            <a:xfrm>
              <a:off x="3545" y="2710"/>
              <a:ext cx="134" cy="126"/>
            </a:xfrm>
            <a:custGeom>
              <a:avLst/>
              <a:gdLst>
                <a:gd name="T0" fmla="*/ 2147483647 w 16"/>
                <a:gd name="T1" fmla="*/ 0 h 15"/>
                <a:gd name="T2" fmla="*/ 2147483647 w 16"/>
                <a:gd name="T3" fmla="*/ 2147483647 h 15"/>
                <a:gd name="T4" fmla="*/ 2147483647 w 16"/>
                <a:gd name="T5" fmla="*/ 2147483647 h 15"/>
                <a:gd name="T6" fmla="*/ 0 w 16"/>
                <a:gd name="T7" fmla="*/ 2147483647 h 15"/>
                <a:gd name="T8" fmla="*/ 2147483647 w 16"/>
                <a:gd name="T9" fmla="*/ 0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5"/>
                <a:gd name="T17" fmla="*/ 16 w 16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5">
                  <a:moveTo>
                    <a:pt x="1" y="0"/>
                  </a:moveTo>
                  <a:lnTo>
                    <a:pt x="16" y="14"/>
                  </a:lnTo>
                  <a:lnTo>
                    <a:pt x="15" y="15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75" name="Freeform 321"/>
            <p:cNvSpPr>
              <a:spLocks/>
            </p:cNvSpPr>
            <p:nvPr/>
          </p:nvSpPr>
          <p:spPr bwMode="auto">
            <a:xfrm>
              <a:off x="3578" y="2710"/>
              <a:ext cx="93" cy="76"/>
            </a:xfrm>
            <a:custGeom>
              <a:avLst/>
              <a:gdLst>
                <a:gd name="T0" fmla="*/ 2147483647 w 11"/>
                <a:gd name="T1" fmla="*/ 0 h 9"/>
                <a:gd name="T2" fmla="*/ 2147483647 w 11"/>
                <a:gd name="T3" fmla="*/ 2147483647 h 9"/>
                <a:gd name="T4" fmla="*/ 2147483647 w 11"/>
                <a:gd name="T5" fmla="*/ 2147483647 h 9"/>
                <a:gd name="T6" fmla="*/ 0 w 11"/>
                <a:gd name="T7" fmla="*/ 2147483647 h 9"/>
                <a:gd name="T8" fmla="*/ 2147483647 w 1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9"/>
                <a:gd name="T17" fmla="*/ 11 w 1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9">
                  <a:moveTo>
                    <a:pt x="1" y="0"/>
                  </a:moveTo>
                  <a:lnTo>
                    <a:pt x="11" y="8"/>
                  </a:lnTo>
                  <a:lnTo>
                    <a:pt x="10" y="9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76" name="Freeform 322"/>
            <p:cNvSpPr>
              <a:spLocks/>
            </p:cNvSpPr>
            <p:nvPr/>
          </p:nvSpPr>
          <p:spPr bwMode="auto">
            <a:xfrm>
              <a:off x="4611" y="3297"/>
              <a:ext cx="117" cy="59"/>
            </a:xfrm>
            <a:custGeom>
              <a:avLst/>
              <a:gdLst>
                <a:gd name="T0" fmla="*/ 2147483647 w 14"/>
                <a:gd name="T1" fmla="*/ 2147483647 h 7"/>
                <a:gd name="T2" fmla="*/ 2147483647 w 14"/>
                <a:gd name="T3" fmla="*/ 2147483647 h 7"/>
                <a:gd name="T4" fmla="*/ 2147483647 w 14"/>
                <a:gd name="T5" fmla="*/ 2147483647 h 7"/>
                <a:gd name="T6" fmla="*/ 2147483647 w 14"/>
                <a:gd name="T7" fmla="*/ 2147483647 h 7"/>
                <a:gd name="T8" fmla="*/ 2147483647 w 14"/>
                <a:gd name="T9" fmla="*/ 2147483647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7"/>
                <a:gd name="T17" fmla="*/ 14 w 14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7">
                  <a:moveTo>
                    <a:pt x="9" y="2"/>
                  </a:moveTo>
                  <a:cubicBezTo>
                    <a:pt x="5" y="0"/>
                    <a:pt x="3" y="3"/>
                    <a:pt x="2" y="5"/>
                  </a:cubicBezTo>
                  <a:cubicBezTo>
                    <a:pt x="0" y="7"/>
                    <a:pt x="7" y="6"/>
                    <a:pt x="8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4" y="5"/>
                    <a:pt x="9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77" name="Freeform 323"/>
            <p:cNvSpPr>
              <a:spLocks noEditPoints="1"/>
            </p:cNvSpPr>
            <p:nvPr/>
          </p:nvSpPr>
          <p:spPr bwMode="auto">
            <a:xfrm>
              <a:off x="4619" y="3306"/>
              <a:ext cx="93" cy="59"/>
            </a:xfrm>
            <a:custGeom>
              <a:avLst/>
              <a:gdLst>
                <a:gd name="T0" fmla="*/ 2147483647 w 11"/>
                <a:gd name="T1" fmla="*/ 2147483647 h 7"/>
                <a:gd name="T2" fmla="*/ 2147483647 w 11"/>
                <a:gd name="T3" fmla="*/ 2147483647 h 7"/>
                <a:gd name="T4" fmla="*/ 2147483647 w 11"/>
                <a:gd name="T5" fmla="*/ 2147483647 h 7"/>
                <a:gd name="T6" fmla="*/ 2147483647 w 11"/>
                <a:gd name="T7" fmla="*/ 2147483647 h 7"/>
                <a:gd name="T8" fmla="*/ 2147483647 w 11"/>
                <a:gd name="T9" fmla="*/ 2147483647 h 7"/>
                <a:gd name="T10" fmla="*/ 2147483647 w 11"/>
                <a:gd name="T11" fmla="*/ 2147483647 h 7"/>
                <a:gd name="T12" fmla="*/ 2147483647 w 11"/>
                <a:gd name="T13" fmla="*/ 2147483647 h 7"/>
                <a:gd name="T14" fmla="*/ 0 w 11"/>
                <a:gd name="T15" fmla="*/ 2147483647 h 7"/>
                <a:gd name="T16" fmla="*/ 2147483647 w 11"/>
                <a:gd name="T17" fmla="*/ 2147483647 h 7"/>
                <a:gd name="T18" fmla="*/ 2147483647 w 11"/>
                <a:gd name="T19" fmla="*/ 2147483647 h 7"/>
                <a:gd name="T20" fmla="*/ 2147483647 w 11"/>
                <a:gd name="T21" fmla="*/ 2147483647 h 7"/>
                <a:gd name="T22" fmla="*/ 2147483647 w 11"/>
                <a:gd name="T23" fmla="*/ 2147483647 h 7"/>
                <a:gd name="T24" fmla="*/ 0 w 11"/>
                <a:gd name="T25" fmla="*/ 2147483647 h 7"/>
                <a:gd name="T26" fmla="*/ 0 w 11"/>
                <a:gd name="T27" fmla="*/ 2147483647 h 7"/>
                <a:gd name="T28" fmla="*/ 2147483647 w 11"/>
                <a:gd name="T29" fmla="*/ 2147483647 h 7"/>
                <a:gd name="T30" fmla="*/ 2147483647 w 11"/>
                <a:gd name="T31" fmla="*/ 2147483647 h 7"/>
                <a:gd name="T32" fmla="*/ 2147483647 w 11"/>
                <a:gd name="T33" fmla="*/ 2147483647 h 7"/>
                <a:gd name="T34" fmla="*/ 2147483647 w 11"/>
                <a:gd name="T35" fmla="*/ 2147483647 h 7"/>
                <a:gd name="T36" fmla="*/ 0 w 11"/>
                <a:gd name="T37" fmla="*/ 2147483647 h 7"/>
                <a:gd name="T38" fmla="*/ 2147483647 w 11"/>
                <a:gd name="T39" fmla="*/ 2147483647 h 7"/>
                <a:gd name="T40" fmla="*/ 2147483647 w 11"/>
                <a:gd name="T41" fmla="*/ 2147483647 h 7"/>
                <a:gd name="T42" fmla="*/ 2147483647 w 11"/>
                <a:gd name="T43" fmla="*/ 2147483647 h 7"/>
                <a:gd name="T44" fmla="*/ 2147483647 w 11"/>
                <a:gd name="T45" fmla="*/ 2147483647 h 7"/>
                <a:gd name="T46" fmla="*/ 2147483647 w 11"/>
                <a:gd name="T47" fmla="*/ 2147483647 h 7"/>
                <a:gd name="T48" fmla="*/ 2147483647 w 11"/>
                <a:gd name="T49" fmla="*/ 2147483647 h 7"/>
                <a:gd name="T50" fmla="*/ 2147483647 w 11"/>
                <a:gd name="T51" fmla="*/ 2147483647 h 7"/>
                <a:gd name="T52" fmla="*/ 2147483647 w 11"/>
                <a:gd name="T53" fmla="*/ 2147483647 h 7"/>
                <a:gd name="T54" fmla="*/ 2147483647 w 11"/>
                <a:gd name="T55" fmla="*/ 2147483647 h 7"/>
                <a:gd name="T56" fmla="*/ 2147483647 w 11"/>
                <a:gd name="T57" fmla="*/ 2147483647 h 7"/>
                <a:gd name="T58" fmla="*/ 2147483647 w 11"/>
                <a:gd name="T59" fmla="*/ 2147483647 h 7"/>
                <a:gd name="T60" fmla="*/ 2147483647 w 11"/>
                <a:gd name="T61" fmla="*/ 2147483647 h 7"/>
                <a:gd name="T62" fmla="*/ 2147483647 w 11"/>
                <a:gd name="T63" fmla="*/ 2147483647 h 7"/>
                <a:gd name="T64" fmla="*/ 2147483647 w 11"/>
                <a:gd name="T65" fmla="*/ 2147483647 h 7"/>
                <a:gd name="T66" fmla="*/ 2147483647 w 11"/>
                <a:gd name="T67" fmla="*/ 2147483647 h 7"/>
                <a:gd name="T68" fmla="*/ 2147483647 w 11"/>
                <a:gd name="T69" fmla="*/ 2147483647 h 7"/>
                <a:gd name="T70" fmla="*/ 2147483647 w 11"/>
                <a:gd name="T71" fmla="*/ 2147483647 h 7"/>
                <a:gd name="T72" fmla="*/ 2147483647 w 11"/>
                <a:gd name="T73" fmla="*/ 2147483647 h 7"/>
                <a:gd name="T74" fmla="*/ 2147483647 w 11"/>
                <a:gd name="T75" fmla="*/ 2147483647 h 7"/>
                <a:gd name="T76" fmla="*/ 2147483647 w 11"/>
                <a:gd name="T77" fmla="*/ 2147483647 h 7"/>
                <a:gd name="T78" fmla="*/ 2147483647 w 11"/>
                <a:gd name="T79" fmla="*/ 2147483647 h 7"/>
                <a:gd name="T80" fmla="*/ 2147483647 w 11"/>
                <a:gd name="T81" fmla="*/ 2147483647 h 7"/>
                <a:gd name="T82" fmla="*/ 2147483647 w 11"/>
                <a:gd name="T83" fmla="*/ 2147483647 h 7"/>
                <a:gd name="T84" fmla="*/ 2147483647 w 11"/>
                <a:gd name="T85" fmla="*/ 2147483647 h 7"/>
                <a:gd name="T86" fmla="*/ 2147483647 w 11"/>
                <a:gd name="T87" fmla="*/ 2147483647 h 7"/>
                <a:gd name="T88" fmla="*/ 2147483647 w 11"/>
                <a:gd name="T89" fmla="*/ 2147483647 h 7"/>
                <a:gd name="T90" fmla="*/ 2147483647 w 11"/>
                <a:gd name="T91" fmla="*/ 2147483647 h 7"/>
                <a:gd name="T92" fmla="*/ 2147483647 w 11"/>
                <a:gd name="T93" fmla="*/ 2147483647 h 7"/>
                <a:gd name="T94" fmla="*/ 2147483647 w 11"/>
                <a:gd name="T95" fmla="*/ 2147483647 h 7"/>
                <a:gd name="T96" fmla="*/ 2147483647 w 11"/>
                <a:gd name="T97" fmla="*/ 2147483647 h 7"/>
                <a:gd name="T98" fmla="*/ 2147483647 w 11"/>
                <a:gd name="T99" fmla="*/ 2147483647 h 7"/>
                <a:gd name="T100" fmla="*/ 2147483647 w 11"/>
                <a:gd name="T101" fmla="*/ 2147483647 h 7"/>
                <a:gd name="T102" fmla="*/ 2147483647 w 11"/>
                <a:gd name="T103" fmla="*/ 2147483647 h 7"/>
                <a:gd name="T104" fmla="*/ 2147483647 w 11"/>
                <a:gd name="T105" fmla="*/ 2147483647 h 7"/>
                <a:gd name="T106" fmla="*/ 2147483647 w 11"/>
                <a:gd name="T107" fmla="*/ 2147483647 h 7"/>
                <a:gd name="T108" fmla="*/ 2147483647 w 11"/>
                <a:gd name="T109" fmla="*/ 2147483647 h 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1"/>
                <a:gd name="T166" fmla="*/ 0 h 7"/>
                <a:gd name="T167" fmla="*/ 11 w 11"/>
                <a:gd name="T168" fmla="*/ 7 h 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1" h="7">
                  <a:moveTo>
                    <a:pt x="8" y="2"/>
                  </a:moveTo>
                  <a:cubicBezTo>
                    <a:pt x="6" y="1"/>
                    <a:pt x="5" y="1"/>
                    <a:pt x="4" y="2"/>
                  </a:cubicBezTo>
                  <a:lnTo>
                    <a:pt x="3" y="1"/>
                  </a:lnTo>
                  <a:cubicBezTo>
                    <a:pt x="4" y="0"/>
                    <a:pt x="6" y="0"/>
                    <a:pt x="9" y="1"/>
                  </a:cubicBezTo>
                  <a:lnTo>
                    <a:pt x="8" y="2"/>
                  </a:lnTo>
                  <a:close/>
                  <a:moveTo>
                    <a:pt x="4" y="2"/>
                  </a:moveTo>
                  <a:cubicBezTo>
                    <a:pt x="3" y="2"/>
                    <a:pt x="2" y="3"/>
                    <a:pt x="1" y="4"/>
                  </a:cubicBezTo>
                  <a:lnTo>
                    <a:pt x="0" y="4"/>
                  </a:lnTo>
                  <a:cubicBezTo>
                    <a:pt x="1" y="3"/>
                    <a:pt x="2" y="1"/>
                    <a:pt x="3" y="1"/>
                  </a:cubicBezTo>
                  <a:lnTo>
                    <a:pt x="4" y="2"/>
                  </a:lnTo>
                  <a:close/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lnTo>
                    <a:pt x="0" y="5"/>
                  </a:lnTo>
                  <a:cubicBezTo>
                    <a:pt x="0" y="5"/>
                    <a:pt x="0" y="4"/>
                    <a:pt x="0" y="4"/>
                  </a:cubicBezTo>
                  <a:lnTo>
                    <a:pt x="1" y="4"/>
                  </a:lnTo>
                  <a:close/>
                  <a:moveTo>
                    <a:pt x="1" y="4"/>
                  </a:moveTo>
                  <a:cubicBezTo>
                    <a:pt x="2" y="5"/>
                    <a:pt x="4" y="5"/>
                    <a:pt x="5" y="5"/>
                  </a:cubicBezTo>
                  <a:lnTo>
                    <a:pt x="5" y="6"/>
                  </a:lnTo>
                  <a:cubicBezTo>
                    <a:pt x="3" y="6"/>
                    <a:pt x="1" y="6"/>
                    <a:pt x="0" y="5"/>
                  </a:cubicBezTo>
                  <a:lnTo>
                    <a:pt x="1" y="4"/>
                  </a:lnTo>
                  <a:close/>
                  <a:moveTo>
                    <a:pt x="5" y="5"/>
                  </a:moveTo>
                  <a:cubicBezTo>
                    <a:pt x="6" y="5"/>
                    <a:pt x="7" y="5"/>
                    <a:pt x="7" y="5"/>
                  </a:cubicBezTo>
                  <a:lnTo>
                    <a:pt x="7" y="6"/>
                  </a:lnTo>
                  <a:cubicBezTo>
                    <a:pt x="7" y="6"/>
                    <a:pt x="6" y="6"/>
                    <a:pt x="5" y="6"/>
                  </a:cubicBezTo>
                  <a:lnTo>
                    <a:pt x="5" y="5"/>
                  </a:lnTo>
                  <a:close/>
                  <a:moveTo>
                    <a:pt x="7" y="5"/>
                  </a:moveTo>
                  <a:cubicBezTo>
                    <a:pt x="9" y="5"/>
                    <a:pt x="9" y="5"/>
                    <a:pt x="9" y="5"/>
                  </a:cubicBezTo>
                  <a:lnTo>
                    <a:pt x="10" y="6"/>
                  </a:lnTo>
                  <a:cubicBezTo>
                    <a:pt x="10" y="6"/>
                    <a:pt x="9" y="7"/>
                    <a:pt x="7" y="6"/>
                  </a:cubicBezTo>
                  <a:lnTo>
                    <a:pt x="7" y="5"/>
                  </a:lnTo>
                  <a:close/>
                  <a:moveTo>
                    <a:pt x="9" y="5"/>
                  </a:moveTo>
                  <a:lnTo>
                    <a:pt x="9" y="5"/>
                  </a:lnTo>
                  <a:lnTo>
                    <a:pt x="10" y="5"/>
                  </a:lnTo>
                  <a:lnTo>
                    <a:pt x="9" y="6"/>
                  </a:lnTo>
                  <a:lnTo>
                    <a:pt x="9" y="5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lnTo>
                    <a:pt x="10" y="6"/>
                  </a:lnTo>
                  <a:cubicBezTo>
                    <a:pt x="10" y="6"/>
                    <a:pt x="9" y="6"/>
                    <a:pt x="9" y="6"/>
                  </a:cubicBez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5"/>
                    <a:pt x="10" y="5"/>
                    <a:pt x="10" y="5"/>
                  </a:cubicBezTo>
                  <a:lnTo>
                    <a:pt x="11" y="5"/>
                  </a:lnTo>
                  <a:cubicBezTo>
                    <a:pt x="11" y="6"/>
                    <a:pt x="11" y="6"/>
                    <a:pt x="10" y="6"/>
                  </a:cubicBezTo>
                  <a:lnTo>
                    <a:pt x="10" y="5"/>
                  </a:lnTo>
                  <a:close/>
                  <a:moveTo>
                    <a:pt x="10" y="5"/>
                  </a:moveTo>
                  <a:cubicBezTo>
                    <a:pt x="10" y="4"/>
                    <a:pt x="10" y="4"/>
                    <a:pt x="10" y="4"/>
                  </a:cubicBezTo>
                  <a:lnTo>
                    <a:pt x="11" y="4"/>
                  </a:lnTo>
                  <a:cubicBezTo>
                    <a:pt x="11" y="5"/>
                    <a:pt x="11" y="5"/>
                    <a:pt x="11" y="5"/>
                  </a:cubicBezTo>
                  <a:lnTo>
                    <a:pt x="10" y="5"/>
                  </a:lnTo>
                  <a:close/>
                  <a:moveTo>
                    <a:pt x="10" y="4"/>
                  </a:moveTo>
                  <a:cubicBezTo>
                    <a:pt x="10" y="4"/>
                    <a:pt x="9" y="3"/>
                    <a:pt x="8" y="2"/>
                  </a:cubicBezTo>
                  <a:lnTo>
                    <a:pt x="9" y="1"/>
                  </a:lnTo>
                  <a:cubicBezTo>
                    <a:pt x="11" y="2"/>
                    <a:pt x="11" y="3"/>
                    <a:pt x="11" y="4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78" name="Freeform 324"/>
            <p:cNvSpPr>
              <a:spLocks/>
            </p:cNvSpPr>
            <p:nvPr/>
          </p:nvSpPr>
          <p:spPr bwMode="auto">
            <a:xfrm>
              <a:off x="4762" y="3214"/>
              <a:ext cx="101" cy="67"/>
            </a:xfrm>
            <a:custGeom>
              <a:avLst/>
              <a:gdLst>
                <a:gd name="T0" fmla="*/ 2147483647 w 12"/>
                <a:gd name="T1" fmla="*/ 2147483647 h 8"/>
                <a:gd name="T2" fmla="*/ 2147483647 w 12"/>
                <a:gd name="T3" fmla="*/ 2147483647 h 8"/>
                <a:gd name="T4" fmla="*/ 2147483647 w 12"/>
                <a:gd name="T5" fmla="*/ 2147483647 h 8"/>
                <a:gd name="T6" fmla="*/ 2147483647 w 12"/>
                <a:gd name="T7" fmla="*/ 2147483647 h 8"/>
                <a:gd name="T8" fmla="*/ 2147483647 w 12"/>
                <a:gd name="T9" fmla="*/ 2147483647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8"/>
                <a:gd name="T17" fmla="*/ 12 w 1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8">
                  <a:moveTo>
                    <a:pt x="2" y="2"/>
                  </a:moveTo>
                  <a:cubicBezTo>
                    <a:pt x="4" y="0"/>
                    <a:pt x="9" y="2"/>
                    <a:pt x="10" y="4"/>
                  </a:cubicBezTo>
                  <a:cubicBezTo>
                    <a:pt x="12" y="5"/>
                    <a:pt x="11" y="8"/>
                    <a:pt x="11" y="8"/>
                  </a:cubicBezTo>
                  <a:cubicBezTo>
                    <a:pt x="11" y="8"/>
                    <a:pt x="6" y="7"/>
                    <a:pt x="4" y="5"/>
                  </a:cubicBezTo>
                  <a:cubicBezTo>
                    <a:pt x="3" y="3"/>
                    <a:pt x="0" y="3"/>
                    <a:pt x="2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79" name="Freeform 325"/>
            <p:cNvSpPr>
              <a:spLocks noEditPoints="1"/>
            </p:cNvSpPr>
            <p:nvPr/>
          </p:nvSpPr>
          <p:spPr bwMode="auto">
            <a:xfrm>
              <a:off x="4770" y="3214"/>
              <a:ext cx="93" cy="75"/>
            </a:xfrm>
            <a:custGeom>
              <a:avLst/>
              <a:gdLst>
                <a:gd name="T0" fmla="*/ 2147483647 w 11"/>
                <a:gd name="T1" fmla="*/ 2147483647 h 9"/>
                <a:gd name="T2" fmla="*/ 2147483647 w 11"/>
                <a:gd name="T3" fmla="*/ 2147483647 h 9"/>
                <a:gd name="T4" fmla="*/ 2147483647 w 11"/>
                <a:gd name="T5" fmla="*/ 2147483647 h 9"/>
                <a:gd name="T6" fmla="*/ 2147483647 w 11"/>
                <a:gd name="T7" fmla="*/ 2147483647 h 9"/>
                <a:gd name="T8" fmla="*/ 2147483647 w 11"/>
                <a:gd name="T9" fmla="*/ 2147483647 h 9"/>
                <a:gd name="T10" fmla="*/ 2147483647 w 11"/>
                <a:gd name="T11" fmla="*/ 2147483647 h 9"/>
                <a:gd name="T12" fmla="*/ 2147483647 w 11"/>
                <a:gd name="T13" fmla="*/ 2147483647 h 9"/>
                <a:gd name="T14" fmla="*/ 2147483647 w 11"/>
                <a:gd name="T15" fmla="*/ 2147483647 h 9"/>
                <a:gd name="T16" fmla="*/ 2147483647 w 11"/>
                <a:gd name="T17" fmla="*/ 2147483647 h 9"/>
                <a:gd name="T18" fmla="*/ 2147483647 w 11"/>
                <a:gd name="T19" fmla="*/ 2147483647 h 9"/>
                <a:gd name="T20" fmla="*/ 2147483647 w 11"/>
                <a:gd name="T21" fmla="*/ 2147483647 h 9"/>
                <a:gd name="T22" fmla="*/ 2147483647 w 11"/>
                <a:gd name="T23" fmla="*/ 2147483647 h 9"/>
                <a:gd name="T24" fmla="*/ 2147483647 w 11"/>
                <a:gd name="T25" fmla="*/ 2147483647 h 9"/>
                <a:gd name="T26" fmla="*/ 2147483647 w 11"/>
                <a:gd name="T27" fmla="*/ 2147483647 h 9"/>
                <a:gd name="T28" fmla="*/ 2147483647 w 11"/>
                <a:gd name="T29" fmla="*/ 2147483647 h 9"/>
                <a:gd name="T30" fmla="*/ 2147483647 w 11"/>
                <a:gd name="T31" fmla="*/ 2147483647 h 9"/>
                <a:gd name="T32" fmla="*/ 2147483647 w 11"/>
                <a:gd name="T33" fmla="*/ 2147483647 h 9"/>
                <a:gd name="T34" fmla="*/ 2147483647 w 11"/>
                <a:gd name="T35" fmla="*/ 2147483647 h 9"/>
                <a:gd name="T36" fmla="*/ 2147483647 w 11"/>
                <a:gd name="T37" fmla="*/ 2147483647 h 9"/>
                <a:gd name="T38" fmla="*/ 2147483647 w 11"/>
                <a:gd name="T39" fmla="*/ 2147483647 h 9"/>
                <a:gd name="T40" fmla="*/ 2147483647 w 11"/>
                <a:gd name="T41" fmla="*/ 2147483647 h 9"/>
                <a:gd name="T42" fmla="*/ 2147483647 w 11"/>
                <a:gd name="T43" fmla="*/ 2147483647 h 9"/>
                <a:gd name="T44" fmla="*/ 2147483647 w 11"/>
                <a:gd name="T45" fmla="*/ 2147483647 h 9"/>
                <a:gd name="T46" fmla="*/ 2147483647 w 11"/>
                <a:gd name="T47" fmla="*/ 2147483647 h 9"/>
                <a:gd name="T48" fmla="*/ 2147483647 w 11"/>
                <a:gd name="T49" fmla="*/ 2147483647 h 9"/>
                <a:gd name="T50" fmla="*/ 2147483647 w 11"/>
                <a:gd name="T51" fmla="*/ 2147483647 h 9"/>
                <a:gd name="T52" fmla="*/ 2147483647 w 11"/>
                <a:gd name="T53" fmla="*/ 2147483647 h 9"/>
                <a:gd name="T54" fmla="*/ 2147483647 w 11"/>
                <a:gd name="T55" fmla="*/ 2147483647 h 9"/>
                <a:gd name="T56" fmla="*/ 2147483647 w 11"/>
                <a:gd name="T57" fmla="*/ 2147483647 h 9"/>
                <a:gd name="T58" fmla="*/ 2147483647 w 11"/>
                <a:gd name="T59" fmla="*/ 2147483647 h 9"/>
                <a:gd name="T60" fmla="*/ 0 w 11"/>
                <a:gd name="T61" fmla="*/ 2147483647 h 9"/>
                <a:gd name="T62" fmla="*/ 2147483647 w 11"/>
                <a:gd name="T63" fmla="*/ 2147483647 h 9"/>
                <a:gd name="T64" fmla="*/ 2147483647 w 11"/>
                <a:gd name="T65" fmla="*/ 2147483647 h 9"/>
                <a:gd name="T66" fmla="*/ 2147483647 w 11"/>
                <a:gd name="T67" fmla="*/ 2147483647 h 9"/>
                <a:gd name="T68" fmla="*/ 2147483647 w 11"/>
                <a:gd name="T69" fmla="*/ 2147483647 h 9"/>
                <a:gd name="T70" fmla="*/ 2147483647 w 11"/>
                <a:gd name="T71" fmla="*/ 2147483647 h 9"/>
                <a:gd name="T72" fmla="*/ 2147483647 w 11"/>
                <a:gd name="T73" fmla="*/ 2147483647 h 9"/>
                <a:gd name="T74" fmla="*/ 2147483647 w 11"/>
                <a:gd name="T75" fmla="*/ 2147483647 h 9"/>
                <a:gd name="T76" fmla="*/ 0 w 11"/>
                <a:gd name="T77" fmla="*/ 2147483647 h 9"/>
                <a:gd name="T78" fmla="*/ 2147483647 w 11"/>
                <a:gd name="T79" fmla="*/ 2147483647 h 9"/>
                <a:gd name="T80" fmla="*/ 2147483647 w 11"/>
                <a:gd name="T81" fmla="*/ 2147483647 h 9"/>
                <a:gd name="T82" fmla="*/ 2147483647 w 11"/>
                <a:gd name="T83" fmla="*/ 2147483647 h 9"/>
                <a:gd name="T84" fmla="*/ 0 w 11"/>
                <a:gd name="T85" fmla="*/ 2147483647 h 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"/>
                <a:gd name="T130" fmla="*/ 0 h 9"/>
                <a:gd name="T131" fmla="*/ 11 w 11"/>
                <a:gd name="T132" fmla="*/ 9 h 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" h="9">
                  <a:moveTo>
                    <a:pt x="1" y="1"/>
                  </a:moveTo>
                  <a:cubicBezTo>
                    <a:pt x="2" y="0"/>
                    <a:pt x="4" y="0"/>
                    <a:pt x="5" y="1"/>
                  </a:cubicBezTo>
                  <a:lnTo>
                    <a:pt x="5" y="2"/>
                  </a:lnTo>
                  <a:cubicBezTo>
                    <a:pt x="4" y="2"/>
                    <a:pt x="3" y="2"/>
                    <a:pt x="2" y="2"/>
                  </a:cubicBezTo>
                  <a:lnTo>
                    <a:pt x="1" y="1"/>
                  </a:lnTo>
                  <a:close/>
                  <a:moveTo>
                    <a:pt x="5" y="1"/>
                  </a:moveTo>
                  <a:cubicBezTo>
                    <a:pt x="7" y="1"/>
                    <a:pt x="9" y="2"/>
                    <a:pt x="10" y="3"/>
                  </a:cubicBezTo>
                  <a:lnTo>
                    <a:pt x="9" y="4"/>
                  </a:lnTo>
                  <a:cubicBezTo>
                    <a:pt x="8" y="3"/>
                    <a:pt x="7" y="2"/>
                    <a:pt x="5" y="2"/>
                  </a:cubicBezTo>
                  <a:lnTo>
                    <a:pt x="5" y="1"/>
                  </a:lnTo>
                  <a:close/>
                  <a:moveTo>
                    <a:pt x="10" y="3"/>
                  </a:moveTo>
                  <a:cubicBezTo>
                    <a:pt x="11" y="5"/>
                    <a:pt x="10" y="8"/>
                    <a:pt x="10" y="8"/>
                  </a:cubicBezTo>
                  <a:lnTo>
                    <a:pt x="9" y="8"/>
                  </a:lnTo>
                  <a:cubicBezTo>
                    <a:pt x="9" y="8"/>
                    <a:pt x="10" y="5"/>
                    <a:pt x="9" y="4"/>
                  </a:cubicBezTo>
                  <a:lnTo>
                    <a:pt x="10" y="3"/>
                  </a:lnTo>
                  <a:close/>
                  <a:moveTo>
                    <a:pt x="10" y="8"/>
                  </a:moveTo>
                  <a:lnTo>
                    <a:pt x="10" y="9"/>
                  </a:lnTo>
                  <a:lnTo>
                    <a:pt x="9" y="8"/>
                  </a:lnTo>
                  <a:lnTo>
                    <a:pt x="10" y="8"/>
                  </a:lnTo>
                  <a:close/>
                  <a:moveTo>
                    <a:pt x="9" y="8"/>
                  </a:moveTo>
                  <a:cubicBezTo>
                    <a:pt x="9" y="8"/>
                    <a:pt x="5" y="8"/>
                    <a:pt x="3" y="5"/>
                  </a:cubicBezTo>
                  <a:lnTo>
                    <a:pt x="4" y="4"/>
                  </a:lnTo>
                  <a:cubicBezTo>
                    <a:pt x="6" y="7"/>
                    <a:pt x="10" y="7"/>
                    <a:pt x="10" y="7"/>
                  </a:cubicBezTo>
                  <a:lnTo>
                    <a:pt x="9" y="8"/>
                  </a:lnTo>
                  <a:close/>
                  <a:moveTo>
                    <a:pt x="3" y="5"/>
                  </a:moveTo>
                  <a:cubicBezTo>
                    <a:pt x="2" y="4"/>
                    <a:pt x="2" y="4"/>
                    <a:pt x="1" y="4"/>
                  </a:cubicBezTo>
                  <a:lnTo>
                    <a:pt x="2" y="3"/>
                  </a:lnTo>
                  <a:cubicBezTo>
                    <a:pt x="2" y="3"/>
                    <a:pt x="3" y="3"/>
                    <a:pt x="4" y="4"/>
                  </a:cubicBezTo>
                  <a:lnTo>
                    <a:pt x="3" y="5"/>
                  </a:lnTo>
                  <a:close/>
                  <a:moveTo>
                    <a:pt x="1" y="4"/>
                  </a:moveTo>
                  <a:cubicBezTo>
                    <a:pt x="1" y="3"/>
                    <a:pt x="0" y="3"/>
                    <a:pt x="0" y="3"/>
                  </a:cubicBezTo>
                  <a:lnTo>
                    <a:pt x="1" y="2"/>
                  </a:lnTo>
                  <a:cubicBezTo>
                    <a:pt x="1" y="2"/>
                    <a:pt x="1" y="2"/>
                    <a:pt x="2" y="3"/>
                  </a:cubicBezTo>
                  <a:lnTo>
                    <a:pt x="1" y="4"/>
                  </a:lnTo>
                  <a:close/>
                  <a:moveTo>
                    <a:pt x="1" y="2"/>
                  </a:moveTo>
                  <a:lnTo>
                    <a:pt x="1" y="2"/>
                  </a:lnTo>
                  <a:lnTo>
                    <a:pt x="1" y="3"/>
                  </a:lnTo>
                  <a:lnTo>
                    <a:pt x="1" y="2"/>
                  </a:lnTo>
                  <a:close/>
                  <a:moveTo>
                    <a:pt x="0" y="3"/>
                  </a:moveTo>
                  <a:cubicBezTo>
                    <a:pt x="0" y="2"/>
                    <a:pt x="0" y="2"/>
                    <a:pt x="1" y="1"/>
                  </a:cubicBezTo>
                  <a:lnTo>
                    <a:pt x="2" y="2"/>
                  </a:lnTo>
                  <a:cubicBezTo>
                    <a:pt x="1" y="2"/>
                    <a:pt x="1" y="2"/>
                    <a:pt x="1" y="2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80" name="Freeform 326"/>
            <p:cNvSpPr>
              <a:spLocks/>
            </p:cNvSpPr>
            <p:nvPr/>
          </p:nvSpPr>
          <p:spPr bwMode="auto">
            <a:xfrm>
              <a:off x="3973" y="3205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81" name="Freeform 327"/>
            <p:cNvSpPr>
              <a:spLocks/>
            </p:cNvSpPr>
            <p:nvPr/>
          </p:nvSpPr>
          <p:spPr bwMode="auto">
            <a:xfrm>
              <a:off x="3755" y="2987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82" name="Freeform 328"/>
            <p:cNvSpPr>
              <a:spLocks/>
            </p:cNvSpPr>
            <p:nvPr/>
          </p:nvSpPr>
          <p:spPr bwMode="auto">
            <a:xfrm>
              <a:off x="3964" y="2828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83" name="Freeform 329"/>
            <p:cNvSpPr>
              <a:spLocks/>
            </p:cNvSpPr>
            <p:nvPr/>
          </p:nvSpPr>
          <p:spPr bwMode="auto">
            <a:xfrm>
              <a:off x="3872" y="2903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3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84" name="Freeform 330"/>
            <p:cNvSpPr>
              <a:spLocks/>
            </p:cNvSpPr>
            <p:nvPr/>
          </p:nvSpPr>
          <p:spPr bwMode="auto">
            <a:xfrm>
              <a:off x="4082" y="2861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85" name="Freeform 331"/>
            <p:cNvSpPr>
              <a:spLocks/>
            </p:cNvSpPr>
            <p:nvPr/>
          </p:nvSpPr>
          <p:spPr bwMode="auto">
            <a:xfrm>
              <a:off x="4737" y="2769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86" name="Freeform 332"/>
            <p:cNvSpPr>
              <a:spLocks/>
            </p:cNvSpPr>
            <p:nvPr/>
          </p:nvSpPr>
          <p:spPr bwMode="auto">
            <a:xfrm>
              <a:off x="4628" y="2869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87" name="Freeform 333"/>
            <p:cNvSpPr>
              <a:spLocks/>
            </p:cNvSpPr>
            <p:nvPr/>
          </p:nvSpPr>
          <p:spPr bwMode="auto">
            <a:xfrm>
              <a:off x="4317" y="2886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88" name="Freeform 334"/>
            <p:cNvSpPr>
              <a:spLocks/>
            </p:cNvSpPr>
            <p:nvPr/>
          </p:nvSpPr>
          <p:spPr bwMode="auto">
            <a:xfrm>
              <a:off x="4267" y="2769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1" y="0"/>
                  </a:moveTo>
                  <a:lnTo>
                    <a:pt x="0" y="4"/>
                  </a:lnTo>
                  <a:cubicBezTo>
                    <a:pt x="0" y="4"/>
                    <a:pt x="0" y="5"/>
                    <a:pt x="1" y="5"/>
                  </a:cubicBezTo>
                  <a:cubicBezTo>
                    <a:pt x="3" y="5"/>
                    <a:pt x="5" y="4"/>
                    <a:pt x="5" y="4"/>
                  </a:cubicBezTo>
                  <a:cubicBezTo>
                    <a:pt x="5" y="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89" name="Freeform 335"/>
            <p:cNvSpPr>
              <a:spLocks/>
            </p:cNvSpPr>
            <p:nvPr/>
          </p:nvSpPr>
          <p:spPr bwMode="auto">
            <a:xfrm>
              <a:off x="4502" y="2794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90" name="Rectangle 336"/>
            <p:cNvSpPr>
              <a:spLocks noChangeArrowheads="1"/>
            </p:cNvSpPr>
            <p:nvPr/>
          </p:nvSpPr>
          <p:spPr bwMode="auto">
            <a:xfrm>
              <a:off x="4637" y="3532"/>
              <a:ext cx="590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2500">
                  <a:solidFill>
                    <a:srgbClr val="25221E"/>
                  </a:solidFill>
                  <a:latin typeface="Times New Roman" charset="0"/>
                </a:rPr>
                <a:t>Present</a:t>
              </a:r>
              <a:endParaRPr lang="it-IT">
                <a:latin typeface="Calibri" charset="0"/>
              </a:endParaRPr>
            </a:p>
          </p:txBody>
        </p:sp>
        <p:sp>
          <p:nvSpPr>
            <p:cNvPr id="77991" name="Rectangle 337"/>
            <p:cNvSpPr>
              <a:spLocks noChangeArrowheads="1"/>
            </p:cNvSpPr>
            <p:nvPr/>
          </p:nvSpPr>
          <p:spPr bwMode="auto">
            <a:xfrm>
              <a:off x="4747" y="3863"/>
              <a:ext cx="40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600" b="1">
                  <a:solidFill>
                    <a:srgbClr val="25221E"/>
                  </a:solidFill>
                  <a:latin typeface="Times New Roman" charset="0"/>
                </a:rPr>
                <a:t>500 km</a:t>
              </a:r>
              <a:endParaRPr lang="it-IT">
                <a:latin typeface="Calibri" charset="0"/>
              </a:endParaRPr>
            </a:p>
          </p:txBody>
        </p:sp>
        <p:sp>
          <p:nvSpPr>
            <p:cNvPr id="77992" name="Freeform 338"/>
            <p:cNvSpPr>
              <a:spLocks noEditPoints="1"/>
            </p:cNvSpPr>
            <p:nvPr/>
          </p:nvSpPr>
          <p:spPr bwMode="auto">
            <a:xfrm>
              <a:off x="3310" y="2651"/>
              <a:ext cx="2132" cy="1536"/>
            </a:xfrm>
            <a:custGeom>
              <a:avLst/>
              <a:gdLst>
                <a:gd name="T0" fmla="*/ 0 w 254"/>
                <a:gd name="T1" fmla="*/ 2147483647 h 183"/>
                <a:gd name="T2" fmla="*/ 2147483647 w 254"/>
                <a:gd name="T3" fmla="*/ 2147483647 h 183"/>
                <a:gd name="T4" fmla="*/ 0 w 254"/>
                <a:gd name="T5" fmla="*/ 2147483647 h 183"/>
                <a:gd name="T6" fmla="*/ 2147483647 w 254"/>
                <a:gd name="T7" fmla="*/ 2147483647 h 183"/>
                <a:gd name="T8" fmla="*/ 0 w 254"/>
                <a:gd name="T9" fmla="*/ 2147483647 h 183"/>
                <a:gd name="T10" fmla="*/ 2147483647 w 254"/>
                <a:gd name="T11" fmla="*/ 2147483647 h 183"/>
                <a:gd name="T12" fmla="*/ 2147483647 w 254"/>
                <a:gd name="T13" fmla="*/ 2147483647 h 183"/>
                <a:gd name="T14" fmla="*/ 2147483647 w 254"/>
                <a:gd name="T15" fmla="*/ 2147483647 h 183"/>
                <a:gd name="T16" fmla="*/ 2147483647 w 254"/>
                <a:gd name="T17" fmla="*/ 2147483647 h 183"/>
                <a:gd name="T18" fmla="*/ 2147483647 w 254"/>
                <a:gd name="T19" fmla="*/ 2147483647 h 183"/>
                <a:gd name="T20" fmla="*/ 2147483647 w 254"/>
                <a:gd name="T21" fmla="*/ 2147483647 h 183"/>
                <a:gd name="T22" fmla="*/ 2147483647 w 254"/>
                <a:gd name="T23" fmla="*/ 2147483647 h 183"/>
                <a:gd name="T24" fmla="*/ 2147483647 w 254"/>
                <a:gd name="T25" fmla="*/ 2147483647 h 183"/>
                <a:gd name="T26" fmla="*/ 2147483647 w 254"/>
                <a:gd name="T27" fmla="*/ 2147483647 h 183"/>
                <a:gd name="T28" fmla="*/ 2147483647 w 254"/>
                <a:gd name="T29" fmla="*/ 2147483647 h 183"/>
                <a:gd name="T30" fmla="*/ 2147483647 w 254"/>
                <a:gd name="T31" fmla="*/ 2147483647 h 183"/>
                <a:gd name="T32" fmla="*/ 2147483647 w 254"/>
                <a:gd name="T33" fmla="*/ 2147483647 h 183"/>
                <a:gd name="T34" fmla="*/ 2147483647 w 254"/>
                <a:gd name="T35" fmla="*/ 2147483647 h 183"/>
                <a:gd name="T36" fmla="*/ 2147483647 w 254"/>
                <a:gd name="T37" fmla="*/ 2147483647 h 183"/>
                <a:gd name="T38" fmla="*/ 2147483647 w 254"/>
                <a:gd name="T39" fmla="*/ 2147483647 h 183"/>
                <a:gd name="T40" fmla="*/ 2147483647 w 254"/>
                <a:gd name="T41" fmla="*/ 2147483647 h 183"/>
                <a:gd name="T42" fmla="*/ 2147483647 w 254"/>
                <a:gd name="T43" fmla="*/ 2147483647 h 183"/>
                <a:gd name="T44" fmla="*/ 2147483647 w 254"/>
                <a:gd name="T45" fmla="*/ 2147483647 h 183"/>
                <a:gd name="T46" fmla="*/ 2147483647 w 254"/>
                <a:gd name="T47" fmla="*/ 2147483647 h 183"/>
                <a:gd name="T48" fmla="*/ 2147483647 w 254"/>
                <a:gd name="T49" fmla="*/ 2147483647 h 183"/>
                <a:gd name="T50" fmla="*/ 2147483647 w 254"/>
                <a:gd name="T51" fmla="*/ 2147483647 h 183"/>
                <a:gd name="T52" fmla="*/ 2147483647 w 254"/>
                <a:gd name="T53" fmla="*/ 2147483647 h 183"/>
                <a:gd name="T54" fmla="*/ 2147483647 w 254"/>
                <a:gd name="T55" fmla="*/ 2147483647 h 183"/>
                <a:gd name="T56" fmla="*/ 2147483647 w 254"/>
                <a:gd name="T57" fmla="*/ 2147483647 h 183"/>
                <a:gd name="T58" fmla="*/ 2147483647 w 254"/>
                <a:gd name="T59" fmla="*/ 2147483647 h 183"/>
                <a:gd name="T60" fmla="*/ 2147483647 w 254"/>
                <a:gd name="T61" fmla="*/ 2147483647 h 183"/>
                <a:gd name="T62" fmla="*/ 2147483647 w 254"/>
                <a:gd name="T63" fmla="*/ 2147483647 h 183"/>
                <a:gd name="T64" fmla="*/ 2147483647 w 254"/>
                <a:gd name="T65" fmla="*/ 2147483647 h 183"/>
                <a:gd name="T66" fmla="*/ 2147483647 w 254"/>
                <a:gd name="T67" fmla="*/ 2147483647 h 183"/>
                <a:gd name="T68" fmla="*/ 2147483647 w 254"/>
                <a:gd name="T69" fmla="*/ 2147483647 h 183"/>
                <a:gd name="T70" fmla="*/ 2147483647 w 254"/>
                <a:gd name="T71" fmla="*/ 2147483647 h 183"/>
                <a:gd name="T72" fmla="*/ 2147483647 w 254"/>
                <a:gd name="T73" fmla="*/ 2147483647 h 183"/>
                <a:gd name="T74" fmla="*/ 2147483647 w 254"/>
                <a:gd name="T75" fmla="*/ 2147483647 h 183"/>
                <a:gd name="T76" fmla="*/ 2147483647 w 254"/>
                <a:gd name="T77" fmla="*/ 2147483647 h 183"/>
                <a:gd name="T78" fmla="*/ 0 w 254"/>
                <a:gd name="T79" fmla="*/ 2147483647 h 183"/>
                <a:gd name="T80" fmla="*/ 2147483647 w 254"/>
                <a:gd name="T81" fmla="*/ 2147483647 h 183"/>
                <a:gd name="T82" fmla="*/ 0 w 254"/>
                <a:gd name="T83" fmla="*/ 2147483647 h 183"/>
                <a:gd name="T84" fmla="*/ 0 w 254"/>
                <a:gd name="T85" fmla="*/ 2147483647 h 183"/>
                <a:gd name="T86" fmla="*/ 0 w 254"/>
                <a:gd name="T87" fmla="*/ 2147483647 h 18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4"/>
                <a:gd name="T133" fmla="*/ 0 h 183"/>
                <a:gd name="T134" fmla="*/ 254 w 254"/>
                <a:gd name="T135" fmla="*/ 183 h 18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4" h="183">
                  <a:moveTo>
                    <a:pt x="0" y="13"/>
                  </a:moveTo>
                  <a:lnTo>
                    <a:pt x="0" y="12"/>
                  </a:lnTo>
                  <a:lnTo>
                    <a:pt x="2" y="13"/>
                  </a:lnTo>
                  <a:lnTo>
                    <a:pt x="0" y="13"/>
                  </a:lnTo>
                  <a:close/>
                  <a:moveTo>
                    <a:pt x="0" y="12"/>
                  </a:moveTo>
                  <a:lnTo>
                    <a:pt x="0" y="11"/>
                  </a:lnTo>
                  <a:lnTo>
                    <a:pt x="1" y="11"/>
                  </a:lnTo>
                  <a:lnTo>
                    <a:pt x="1" y="12"/>
                  </a:lnTo>
                  <a:lnTo>
                    <a:pt x="0" y="12"/>
                  </a:lnTo>
                  <a:close/>
                  <a:moveTo>
                    <a:pt x="1" y="11"/>
                  </a:moveTo>
                  <a:cubicBezTo>
                    <a:pt x="28" y="5"/>
                    <a:pt x="73" y="2"/>
                    <a:pt x="120" y="1"/>
                  </a:cubicBezTo>
                  <a:lnTo>
                    <a:pt x="120" y="3"/>
                  </a:lnTo>
                  <a:cubicBezTo>
                    <a:pt x="73" y="4"/>
                    <a:pt x="28" y="8"/>
                    <a:pt x="1" y="14"/>
                  </a:cubicBezTo>
                  <a:lnTo>
                    <a:pt x="1" y="11"/>
                  </a:lnTo>
                  <a:close/>
                  <a:moveTo>
                    <a:pt x="120" y="1"/>
                  </a:moveTo>
                  <a:cubicBezTo>
                    <a:pt x="167" y="0"/>
                    <a:pt x="216" y="2"/>
                    <a:pt x="253" y="7"/>
                  </a:cubicBezTo>
                  <a:lnTo>
                    <a:pt x="253" y="9"/>
                  </a:lnTo>
                  <a:cubicBezTo>
                    <a:pt x="216" y="5"/>
                    <a:pt x="167" y="3"/>
                    <a:pt x="120" y="3"/>
                  </a:cubicBezTo>
                  <a:lnTo>
                    <a:pt x="120" y="1"/>
                  </a:lnTo>
                  <a:close/>
                  <a:moveTo>
                    <a:pt x="253" y="7"/>
                  </a:moveTo>
                  <a:lnTo>
                    <a:pt x="253" y="7"/>
                  </a:lnTo>
                  <a:lnTo>
                    <a:pt x="253" y="8"/>
                  </a:lnTo>
                  <a:lnTo>
                    <a:pt x="253" y="7"/>
                  </a:lnTo>
                  <a:close/>
                  <a:moveTo>
                    <a:pt x="253" y="7"/>
                  </a:moveTo>
                  <a:lnTo>
                    <a:pt x="253" y="7"/>
                  </a:lnTo>
                  <a:lnTo>
                    <a:pt x="253" y="9"/>
                  </a:lnTo>
                  <a:lnTo>
                    <a:pt x="253" y="7"/>
                  </a:lnTo>
                  <a:close/>
                  <a:moveTo>
                    <a:pt x="253" y="7"/>
                  </a:moveTo>
                  <a:lnTo>
                    <a:pt x="254" y="7"/>
                  </a:lnTo>
                  <a:lnTo>
                    <a:pt x="254" y="8"/>
                  </a:lnTo>
                  <a:lnTo>
                    <a:pt x="253" y="8"/>
                  </a:lnTo>
                  <a:lnTo>
                    <a:pt x="253" y="7"/>
                  </a:lnTo>
                  <a:close/>
                  <a:moveTo>
                    <a:pt x="254" y="8"/>
                  </a:moveTo>
                  <a:lnTo>
                    <a:pt x="231" y="182"/>
                  </a:lnTo>
                  <a:lnTo>
                    <a:pt x="228" y="182"/>
                  </a:lnTo>
                  <a:lnTo>
                    <a:pt x="252" y="8"/>
                  </a:lnTo>
                  <a:lnTo>
                    <a:pt x="254" y="8"/>
                  </a:lnTo>
                  <a:close/>
                  <a:moveTo>
                    <a:pt x="231" y="182"/>
                  </a:moveTo>
                  <a:lnTo>
                    <a:pt x="231" y="183"/>
                  </a:lnTo>
                  <a:lnTo>
                    <a:pt x="229" y="183"/>
                  </a:lnTo>
                  <a:lnTo>
                    <a:pt x="229" y="182"/>
                  </a:lnTo>
                  <a:lnTo>
                    <a:pt x="231" y="182"/>
                  </a:lnTo>
                  <a:close/>
                  <a:moveTo>
                    <a:pt x="229" y="183"/>
                  </a:moveTo>
                  <a:lnTo>
                    <a:pt x="229" y="183"/>
                  </a:lnTo>
                  <a:lnTo>
                    <a:pt x="229" y="180"/>
                  </a:lnTo>
                  <a:lnTo>
                    <a:pt x="230" y="180"/>
                  </a:lnTo>
                  <a:lnTo>
                    <a:pt x="229" y="183"/>
                  </a:lnTo>
                  <a:close/>
                  <a:moveTo>
                    <a:pt x="229" y="183"/>
                  </a:moveTo>
                  <a:lnTo>
                    <a:pt x="228" y="183"/>
                  </a:lnTo>
                  <a:lnTo>
                    <a:pt x="229" y="182"/>
                  </a:lnTo>
                  <a:lnTo>
                    <a:pt x="229" y="183"/>
                  </a:lnTo>
                  <a:close/>
                  <a:moveTo>
                    <a:pt x="228" y="183"/>
                  </a:moveTo>
                  <a:cubicBezTo>
                    <a:pt x="207" y="177"/>
                    <a:pt x="171" y="174"/>
                    <a:pt x="134" y="174"/>
                  </a:cubicBezTo>
                  <a:lnTo>
                    <a:pt x="134" y="172"/>
                  </a:lnTo>
                  <a:cubicBezTo>
                    <a:pt x="171" y="172"/>
                    <a:pt x="207" y="175"/>
                    <a:pt x="229" y="180"/>
                  </a:cubicBezTo>
                  <a:lnTo>
                    <a:pt x="228" y="183"/>
                  </a:lnTo>
                  <a:close/>
                  <a:moveTo>
                    <a:pt x="134" y="174"/>
                  </a:moveTo>
                  <a:cubicBezTo>
                    <a:pt x="96" y="174"/>
                    <a:pt x="57" y="177"/>
                    <a:pt x="28" y="183"/>
                  </a:cubicBezTo>
                  <a:lnTo>
                    <a:pt x="28" y="180"/>
                  </a:lnTo>
                  <a:cubicBezTo>
                    <a:pt x="56" y="175"/>
                    <a:pt x="96" y="172"/>
                    <a:pt x="134" y="172"/>
                  </a:cubicBezTo>
                  <a:lnTo>
                    <a:pt x="134" y="174"/>
                  </a:lnTo>
                  <a:close/>
                  <a:moveTo>
                    <a:pt x="27" y="180"/>
                  </a:moveTo>
                  <a:lnTo>
                    <a:pt x="28" y="180"/>
                  </a:lnTo>
                  <a:lnTo>
                    <a:pt x="28" y="182"/>
                  </a:lnTo>
                  <a:lnTo>
                    <a:pt x="27" y="180"/>
                  </a:lnTo>
                  <a:close/>
                  <a:moveTo>
                    <a:pt x="28" y="183"/>
                  </a:moveTo>
                  <a:lnTo>
                    <a:pt x="28" y="183"/>
                  </a:lnTo>
                  <a:lnTo>
                    <a:pt x="27" y="180"/>
                  </a:lnTo>
                  <a:lnTo>
                    <a:pt x="28" y="183"/>
                  </a:lnTo>
                  <a:close/>
                  <a:moveTo>
                    <a:pt x="28" y="183"/>
                  </a:moveTo>
                  <a:lnTo>
                    <a:pt x="26" y="183"/>
                  </a:lnTo>
                  <a:lnTo>
                    <a:pt x="26" y="182"/>
                  </a:lnTo>
                  <a:lnTo>
                    <a:pt x="27" y="182"/>
                  </a:lnTo>
                  <a:lnTo>
                    <a:pt x="28" y="183"/>
                  </a:lnTo>
                  <a:close/>
                  <a:moveTo>
                    <a:pt x="26" y="182"/>
                  </a:moveTo>
                  <a:lnTo>
                    <a:pt x="0" y="13"/>
                  </a:lnTo>
                  <a:lnTo>
                    <a:pt x="2" y="13"/>
                  </a:lnTo>
                  <a:lnTo>
                    <a:pt x="29" y="182"/>
                  </a:lnTo>
                  <a:lnTo>
                    <a:pt x="26" y="182"/>
                  </a:lnTo>
                  <a:close/>
                  <a:moveTo>
                    <a:pt x="0" y="13"/>
                  </a:moveTo>
                  <a:lnTo>
                    <a:pt x="0" y="13"/>
                  </a:lnTo>
                  <a:lnTo>
                    <a:pt x="1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2427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93" name="Freeform 339"/>
            <p:cNvSpPr>
              <a:spLocks/>
            </p:cNvSpPr>
            <p:nvPr/>
          </p:nvSpPr>
          <p:spPr bwMode="auto">
            <a:xfrm>
              <a:off x="4754" y="3264"/>
              <a:ext cx="50" cy="92"/>
            </a:xfrm>
            <a:custGeom>
              <a:avLst/>
              <a:gdLst>
                <a:gd name="T0" fmla="*/ 2147483647 w 6"/>
                <a:gd name="T1" fmla="*/ 2147483647 h 11"/>
                <a:gd name="T2" fmla="*/ 2147483647 w 6"/>
                <a:gd name="T3" fmla="*/ 2147483647 h 11"/>
                <a:gd name="T4" fmla="*/ 2147483647 w 6"/>
                <a:gd name="T5" fmla="*/ 2147483647 h 11"/>
                <a:gd name="T6" fmla="*/ 2147483647 w 6"/>
                <a:gd name="T7" fmla="*/ 2147483647 h 11"/>
                <a:gd name="T8" fmla="*/ 2147483647 w 6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11"/>
                <a:gd name="T17" fmla="*/ 6 w 6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11">
                  <a:moveTo>
                    <a:pt x="2" y="4"/>
                  </a:moveTo>
                  <a:cubicBezTo>
                    <a:pt x="0" y="8"/>
                    <a:pt x="3" y="9"/>
                    <a:pt x="4" y="10"/>
                  </a:cubicBezTo>
                  <a:cubicBezTo>
                    <a:pt x="6" y="11"/>
                    <a:pt x="5" y="6"/>
                    <a:pt x="6" y="5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6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94" name="Freeform 340"/>
            <p:cNvSpPr>
              <a:spLocks noEditPoints="1"/>
            </p:cNvSpPr>
            <p:nvPr/>
          </p:nvSpPr>
          <p:spPr bwMode="auto">
            <a:xfrm>
              <a:off x="4762" y="3272"/>
              <a:ext cx="50" cy="84"/>
            </a:xfrm>
            <a:custGeom>
              <a:avLst/>
              <a:gdLst>
                <a:gd name="T0" fmla="*/ 2147483647 w 6"/>
                <a:gd name="T1" fmla="*/ 2147483647 h 10"/>
                <a:gd name="T2" fmla="*/ 2147483647 w 6"/>
                <a:gd name="T3" fmla="*/ 2147483647 h 10"/>
                <a:gd name="T4" fmla="*/ 0 w 6"/>
                <a:gd name="T5" fmla="*/ 2147483647 h 10"/>
                <a:gd name="T6" fmla="*/ 0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0 w 6"/>
                <a:gd name="T17" fmla="*/ 2147483647 h 10"/>
                <a:gd name="T18" fmla="*/ 2147483647 w 6"/>
                <a:gd name="T19" fmla="*/ 2147483647 h 10"/>
                <a:gd name="T20" fmla="*/ 2147483647 w 6"/>
                <a:gd name="T21" fmla="*/ 2147483647 h 10"/>
                <a:gd name="T22" fmla="*/ 2147483647 w 6"/>
                <a:gd name="T23" fmla="*/ 2147483647 h 10"/>
                <a:gd name="T24" fmla="*/ 2147483647 w 6"/>
                <a:gd name="T25" fmla="*/ 2147483647 h 10"/>
                <a:gd name="T26" fmla="*/ 2147483647 w 6"/>
                <a:gd name="T27" fmla="*/ 2147483647 h 10"/>
                <a:gd name="T28" fmla="*/ 2147483647 w 6"/>
                <a:gd name="T29" fmla="*/ 2147483647 h 10"/>
                <a:gd name="T30" fmla="*/ 2147483647 w 6"/>
                <a:gd name="T31" fmla="*/ 2147483647 h 10"/>
                <a:gd name="T32" fmla="*/ 2147483647 w 6"/>
                <a:gd name="T33" fmla="*/ 2147483647 h 10"/>
                <a:gd name="T34" fmla="*/ 2147483647 w 6"/>
                <a:gd name="T35" fmla="*/ 2147483647 h 10"/>
                <a:gd name="T36" fmla="*/ 2147483647 w 6"/>
                <a:gd name="T37" fmla="*/ 2147483647 h 10"/>
                <a:gd name="T38" fmla="*/ 2147483647 w 6"/>
                <a:gd name="T39" fmla="*/ 2147483647 h 10"/>
                <a:gd name="T40" fmla="*/ 2147483647 w 6"/>
                <a:gd name="T41" fmla="*/ 2147483647 h 10"/>
                <a:gd name="T42" fmla="*/ 2147483647 w 6"/>
                <a:gd name="T43" fmla="*/ 2147483647 h 10"/>
                <a:gd name="T44" fmla="*/ 2147483647 w 6"/>
                <a:gd name="T45" fmla="*/ 2147483647 h 10"/>
                <a:gd name="T46" fmla="*/ 2147483647 w 6"/>
                <a:gd name="T47" fmla="*/ 2147483647 h 10"/>
                <a:gd name="T48" fmla="*/ 2147483647 w 6"/>
                <a:gd name="T49" fmla="*/ 2147483647 h 10"/>
                <a:gd name="T50" fmla="*/ 2147483647 w 6"/>
                <a:gd name="T51" fmla="*/ 2147483647 h 10"/>
                <a:gd name="T52" fmla="*/ 2147483647 w 6"/>
                <a:gd name="T53" fmla="*/ 2147483647 h 10"/>
                <a:gd name="T54" fmla="*/ 2147483647 w 6"/>
                <a:gd name="T55" fmla="*/ 2147483647 h 10"/>
                <a:gd name="T56" fmla="*/ 2147483647 w 6"/>
                <a:gd name="T57" fmla="*/ 2147483647 h 10"/>
                <a:gd name="T58" fmla="*/ 2147483647 w 6"/>
                <a:gd name="T59" fmla="*/ 2147483647 h 10"/>
                <a:gd name="T60" fmla="*/ 2147483647 w 6"/>
                <a:gd name="T61" fmla="*/ 2147483647 h 10"/>
                <a:gd name="T62" fmla="*/ 2147483647 w 6"/>
                <a:gd name="T63" fmla="*/ 2147483647 h 10"/>
                <a:gd name="T64" fmla="*/ 2147483647 w 6"/>
                <a:gd name="T65" fmla="*/ 2147483647 h 10"/>
                <a:gd name="T66" fmla="*/ 2147483647 w 6"/>
                <a:gd name="T67" fmla="*/ 2147483647 h 10"/>
                <a:gd name="T68" fmla="*/ 2147483647 w 6"/>
                <a:gd name="T69" fmla="*/ 2147483647 h 10"/>
                <a:gd name="T70" fmla="*/ 2147483647 w 6"/>
                <a:gd name="T71" fmla="*/ 2147483647 h 10"/>
                <a:gd name="T72" fmla="*/ 2147483647 w 6"/>
                <a:gd name="T73" fmla="*/ 2147483647 h 10"/>
                <a:gd name="T74" fmla="*/ 2147483647 w 6"/>
                <a:gd name="T75" fmla="*/ 2147483647 h 10"/>
                <a:gd name="T76" fmla="*/ 2147483647 w 6"/>
                <a:gd name="T77" fmla="*/ 2147483647 h 10"/>
                <a:gd name="T78" fmla="*/ 2147483647 w 6"/>
                <a:gd name="T79" fmla="*/ 2147483647 h 10"/>
                <a:gd name="T80" fmla="*/ 2147483647 w 6"/>
                <a:gd name="T81" fmla="*/ 2147483647 h 10"/>
                <a:gd name="T82" fmla="*/ 2147483647 w 6"/>
                <a:gd name="T83" fmla="*/ 0 h 10"/>
                <a:gd name="T84" fmla="*/ 2147483647 w 6"/>
                <a:gd name="T85" fmla="*/ 2147483647 h 10"/>
                <a:gd name="T86" fmla="*/ 2147483647 w 6"/>
                <a:gd name="T87" fmla="*/ 2147483647 h 10"/>
                <a:gd name="T88" fmla="*/ 2147483647 w 6"/>
                <a:gd name="T89" fmla="*/ 2147483647 h 10"/>
                <a:gd name="T90" fmla="*/ 2147483647 w 6"/>
                <a:gd name="T91" fmla="*/ 2147483647 h 10"/>
                <a:gd name="T92" fmla="*/ 2147483647 w 6"/>
                <a:gd name="T93" fmla="*/ 0 h 10"/>
                <a:gd name="T94" fmla="*/ 2147483647 w 6"/>
                <a:gd name="T95" fmla="*/ 0 h 10"/>
                <a:gd name="T96" fmla="*/ 2147483647 w 6"/>
                <a:gd name="T97" fmla="*/ 2147483647 h 10"/>
                <a:gd name="T98" fmla="*/ 2147483647 w 6"/>
                <a:gd name="T99" fmla="*/ 2147483647 h 10"/>
                <a:gd name="T100" fmla="*/ 2147483647 w 6"/>
                <a:gd name="T101" fmla="*/ 2147483647 h 10"/>
                <a:gd name="T102" fmla="*/ 0 w 6"/>
                <a:gd name="T103" fmla="*/ 2147483647 h 10"/>
                <a:gd name="T104" fmla="*/ 2147483647 w 6"/>
                <a:gd name="T105" fmla="*/ 0 h 10"/>
                <a:gd name="T106" fmla="*/ 2147483647 w 6"/>
                <a:gd name="T107" fmla="*/ 2147483647 h 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"/>
                <a:gd name="T163" fmla="*/ 0 h 10"/>
                <a:gd name="T164" fmla="*/ 6 w 6"/>
                <a:gd name="T165" fmla="*/ 10 h 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" h="10">
                  <a:moveTo>
                    <a:pt x="2" y="3"/>
                  </a:moveTo>
                  <a:cubicBezTo>
                    <a:pt x="1" y="5"/>
                    <a:pt x="1" y="6"/>
                    <a:pt x="2" y="7"/>
                  </a:cubicBezTo>
                  <a:lnTo>
                    <a:pt x="0" y="7"/>
                  </a:lnTo>
                  <a:cubicBezTo>
                    <a:pt x="0" y="6"/>
                    <a:pt x="0" y="5"/>
                    <a:pt x="0" y="3"/>
                  </a:cubicBezTo>
                  <a:lnTo>
                    <a:pt x="2" y="3"/>
                  </a:lnTo>
                  <a:close/>
                  <a:moveTo>
                    <a:pt x="2" y="7"/>
                  </a:moveTo>
                  <a:cubicBezTo>
                    <a:pt x="2" y="7"/>
                    <a:pt x="3" y="8"/>
                    <a:pt x="4" y="8"/>
                  </a:cubicBezTo>
                  <a:lnTo>
                    <a:pt x="3" y="9"/>
                  </a:lnTo>
                  <a:cubicBezTo>
                    <a:pt x="2" y="9"/>
                    <a:pt x="1" y="8"/>
                    <a:pt x="0" y="7"/>
                  </a:cubicBezTo>
                  <a:lnTo>
                    <a:pt x="2" y="7"/>
                  </a:lnTo>
                  <a:close/>
                  <a:moveTo>
                    <a:pt x="4" y="8"/>
                  </a:moveTo>
                  <a:cubicBezTo>
                    <a:pt x="4" y="8"/>
                    <a:pt x="3" y="9"/>
                    <a:pt x="4" y="8"/>
                  </a:cubicBezTo>
                  <a:lnTo>
                    <a:pt x="5" y="9"/>
                  </a:lnTo>
                  <a:cubicBezTo>
                    <a:pt x="4" y="10"/>
                    <a:pt x="4" y="10"/>
                    <a:pt x="3" y="9"/>
                  </a:cubicBezTo>
                  <a:lnTo>
                    <a:pt x="4" y="8"/>
                  </a:lnTo>
                  <a:close/>
                  <a:moveTo>
                    <a:pt x="4" y="8"/>
                  </a:moveTo>
                  <a:cubicBezTo>
                    <a:pt x="4" y="8"/>
                    <a:pt x="4" y="7"/>
                    <a:pt x="4" y="5"/>
                  </a:cubicBezTo>
                  <a:lnTo>
                    <a:pt x="5" y="5"/>
                  </a:lnTo>
                  <a:cubicBezTo>
                    <a:pt x="5" y="7"/>
                    <a:pt x="5" y="8"/>
                    <a:pt x="5" y="9"/>
                  </a:cubicBezTo>
                  <a:lnTo>
                    <a:pt x="4" y="8"/>
                  </a:lnTo>
                  <a:close/>
                  <a:moveTo>
                    <a:pt x="4" y="5"/>
                  </a:moveTo>
                  <a:cubicBezTo>
                    <a:pt x="4" y="5"/>
                    <a:pt x="4" y="4"/>
                    <a:pt x="4" y="3"/>
                  </a:cubicBezTo>
                  <a:lnTo>
                    <a:pt x="5" y="4"/>
                  </a:lnTo>
                  <a:cubicBezTo>
                    <a:pt x="5" y="4"/>
                    <a:pt x="5" y="5"/>
                    <a:pt x="5" y="5"/>
                  </a:cubicBezTo>
                  <a:lnTo>
                    <a:pt x="4" y="5"/>
                  </a:lnTo>
                  <a:close/>
                  <a:moveTo>
                    <a:pt x="4" y="3"/>
                  </a:moveTo>
                  <a:cubicBezTo>
                    <a:pt x="4" y="3"/>
                    <a:pt x="4" y="2"/>
                    <a:pt x="4" y="2"/>
                  </a:cubicBezTo>
                  <a:lnTo>
                    <a:pt x="5" y="1"/>
                  </a:lnTo>
                  <a:cubicBezTo>
                    <a:pt x="5" y="1"/>
                    <a:pt x="6" y="2"/>
                    <a:pt x="5" y="4"/>
                  </a:cubicBezTo>
                  <a:lnTo>
                    <a:pt x="4" y="3"/>
                  </a:lnTo>
                  <a:close/>
                  <a:moveTo>
                    <a:pt x="4" y="2"/>
                  </a:moveTo>
                  <a:lnTo>
                    <a:pt x="3" y="2"/>
                  </a:lnTo>
                  <a:lnTo>
                    <a:pt x="4" y="1"/>
                  </a:lnTo>
                  <a:lnTo>
                    <a:pt x="4" y="2"/>
                  </a:lnTo>
                  <a:close/>
                  <a:moveTo>
                    <a:pt x="4" y="1"/>
                  </a:moveTo>
                  <a:cubicBezTo>
                    <a:pt x="4" y="1"/>
                    <a:pt x="4" y="2"/>
                    <a:pt x="4" y="2"/>
                  </a:cubicBezTo>
                  <a:lnTo>
                    <a:pt x="5" y="1"/>
                  </a:lnTo>
                  <a:cubicBezTo>
                    <a:pt x="5" y="1"/>
                    <a:pt x="5" y="2"/>
                    <a:pt x="5" y="2"/>
                  </a:cubicBezTo>
                  <a:lnTo>
                    <a:pt x="4" y="1"/>
                  </a:lnTo>
                  <a:close/>
                  <a:moveTo>
                    <a:pt x="4" y="2"/>
                  </a:moveTo>
                  <a:cubicBezTo>
                    <a:pt x="4" y="2"/>
                    <a:pt x="4" y="2"/>
                    <a:pt x="3" y="2"/>
                  </a:cubicBezTo>
                  <a:lnTo>
                    <a:pt x="4" y="0"/>
                  </a:lnTo>
                  <a:cubicBezTo>
                    <a:pt x="4" y="0"/>
                    <a:pt x="5" y="1"/>
                    <a:pt x="5" y="1"/>
                  </a:cubicBezTo>
                  <a:lnTo>
                    <a:pt x="4" y="2"/>
                  </a:lnTo>
                  <a:close/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4" y="0"/>
                  </a:cubicBezTo>
                  <a:lnTo>
                    <a:pt x="3" y="2"/>
                  </a:lnTo>
                  <a:close/>
                  <a:moveTo>
                    <a:pt x="3" y="1"/>
                  </a:moveTo>
                  <a:cubicBezTo>
                    <a:pt x="3" y="2"/>
                    <a:pt x="2" y="2"/>
                    <a:pt x="2" y="3"/>
                  </a:cubicBezTo>
                  <a:lnTo>
                    <a:pt x="0" y="3"/>
                  </a:lnTo>
                  <a:cubicBezTo>
                    <a:pt x="1" y="1"/>
                    <a:pt x="2" y="0"/>
                    <a:pt x="3" y="0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95" name="Freeform 341"/>
            <p:cNvSpPr>
              <a:spLocks/>
            </p:cNvSpPr>
            <p:nvPr/>
          </p:nvSpPr>
          <p:spPr bwMode="auto">
            <a:xfrm>
              <a:off x="4829" y="3138"/>
              <a:ext cx="50" cy="42"/>
            </a:xfrm>
            <a:custGeom>
              <a:avLst/>
              <a:gdLst>
                <a:gd name="T0" fmla="*/ 0 w 6"/>
                <a:gd name="T1" fmla="*/ 2147483647 h 5"/>
                <a:gd name="T2" fmla="*/ 2147483647 w 6"/>
                <a:gd name="T3" fmla="*/ 2147483647 h 5"/>
                <a:gd name="T4" fmla="*/ 2147483647 w 6"/>
                <a:gd name="T5" fmla="*/ 2147483647 h 5"/>
                <a:gd name="T6" fmla="*/ 2147483647 w 6"/>
                <a:gd name="T7" fmla="*/ 2147483647 h 5"/>
                <a:gd name="T8" fmla="*/ 0 w 6"/>
                <a:gd name="T9" fmla="*/ 2147483647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5"/>
                <a:gd name="T17" fmla="*/ 6 w 6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5">
                  <a:moveTo>
                    <a:pt x="0" y="3"/>
                  </a:moveTo>
                  <a:cubicBezTo>
                    <a:pt x="1" y="5"/>
                    <a:pt x="3" y="5"/>
                    <a:pt x="4" y="5"/>
                  </a:cubicBezTo>
                  <a:cubicBezTo>
                    <a:pt x="6" y="5"/>
                    <a:pt x="3" y="2"/>
                    <a:pt x="3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96" name="Freeform 342"/>
            <p:cNvSpPr>
              <a:spLocks noEditPoints="1"/>
            </p:cNvSpPr>
            <p:nvPr/>
          </p:nvSpPr>
          <p:spPr bwMode="auto">
            <a:xfrm>
              <a:off x="4821" y="3138"/>
              <a:ext cx="50" cy="50"/>
            </a:xfrm>
            <a:custGeom>
              <a:avLst/>
              <a:gdLst>
                <a:gd name="T0" fmla="*/ 2147483647 w 6"/>
                <a:gd name="T1" fmla="*/ 2147483647 h 6"/>
                <a:gd name="T2" fmla="*/ 2147483647 w 6"/>
                <a:gd name="T3" fmla="*/ 2147483647 h 6"/>
                <a:gd name="T4" fmla="*/ 2147483647 w 6"/>
                <a:gd name="T5" fmla="*/ 2147483647 h 6"/>
                <a:gd name="T6" fmla="*/ 2147483647 w 6"/>
                <a:gd name="T7" fmla="*/ 2147483647 h 6"/>
                <a:gd name="T8" fmla="*/ 2147483647 w 6"/>
                <a:gd name="T9" fmla="*/ 2147483647 h 6"/>
                <a:gd name="T10" fmla="*/ 2147483647 w 6"/>
                <a:gd name="T11" fmla="*/ 2147483647 h 6"/>
                <a:gd name="T12" fmla="*/ 2147483647 w 6"/>
                <a:gd name="T13" fmla="*/ 2147483647 h 6"/>
                <a:gd name="T14" fmla="*/ 2147483647 w 6"/>
                <a:gd name="T15" fmla="*/ 2147483647 h 6"/>
                <a:gd name="T16" fmla="*/ 2147483647 w 6"/>
                <a:gd name="T17" fmla="*/ 2147483647 h 6"/>
                <a:gd name="T18" fmla="*/ 2147483647 w 6"/>
                <a:gd name="T19" fmla="*/ 2147483647 h 6"/>
                <a:gd name="T20" fmla="*/ 2147483647 w 6"/>
                <a:gd name="T21" fmla="*/ 2147483647 h 6"/>
                <a:gd name="T22" fmla="*/ 2147483647 w 6"/>
                <a:gd name="T23" fmla="*/ 2147483647 h 6"/>
                <a:gd name="T24" fmla="*/ 2147483647 w 6"/>
                <a:gd name="T25" fmla="*/ 2147483647 h 6"/>
                <a:gd name="T26" fmla="*/ 2147483647 w 6"/>
                <a:gd name="T27" fmla="*/ 2147483647 h 6"/>
                <a:gd name="T28" fmla="*/ 2147483647 w 6"/>
                <a:gd name="T29" fmla="*/ 2147483647 h 6"/>
                <a:gd name="T30" fmla="*/ 2147483647 w 6"/>
                <a:gd name="T31" fmla="*/ 2147483647 h 6"/>
                <a:gd name="T32" fmla="*/ 2147483647 w 6"/>
                <a:gd name="T33" fmla="*/ 2147483647 h 6"/>
                <a:gd name="T34" fmla="*/ 2147483647 w 6"/>
                <a:gd name="T35" fmla="*/ 2147483647 h 6"/>
                <a:gd name="T36" fmla="*/ 2147483647 w 6"/>
                <a:gd name="T37" fmla="*/ 2147483647 h 6"/>
                <a:gd name="T38" fmla="*/ 2147483647 w 6"/>
                <a:gd name="T39" fmla="*/ 2147483647 h 6"/>
                <a:gd name="T40" fmla="*/ 2147483647 w 6"/>
                <a:gd name="T41" fmla="*/ 2147483647 h 6"/>
                <a:gd name="T42" fmla="*/ 2147483647 w 6"/>
                <a:gd name="T43" fmla="*/ 2147483647 h 6"/>
                <a:gd name="T44" fmla="*/ 2147483647 w 6"/>
                <a:gd name="T45" fmla="*/ 2147483647 h 6"/>
                <a:gd name="T46" fmla="*/ 2147483647 w 6"/>
                <a:gd name="T47" fmla="*/ 2147483647 h 6"/>
                <a:gd name="T48" fmla="*/ 2147483647 w 6"/>
                <a:gd name="T49" fmla="*/ 2147483647 h 6"/>
                <a:gd name="T50" fmla="*/ 2147483647 w 6"/>
                <a:gd name="T51" fmla="*/ 2147483647 h 6"/>
                <a:gd name="T52" fmla="*/ 2147483647 w 6"/>
                <a:gd name="T53" fmla="*/ 2147483647 h 6"/>
                <a:gd name="T54" fmla="*/ 2147483647 w 6"/>
                <a:gd name="T55" fmla="*/ 2147483647 h 6"/>
                <a:gd name="T56" fmla="*/ 2147483647 w 6"/>
                <a:gd name="T57" fmla="*/ 2147483647 h 6"/>
                <a:gd name="T58" fmla="*/ 2147483647 w 6"/>
                <a:gd name="T59" fmla="*/ 2147483647 h 6"/>
                <a:gd name="T60" fmla="*/ 2147483647 w 6"/>
                <a:gd name="T61" fmla="*/ 2147483647 h 6"/>
                <a:gd name="T62" fmla="*/ 2147483647 w 6"/>
                <a:gd name="T63" fmla="*/ 0 h 6"/>
                <a:gd name="T64" fmla="*/ 2147483647 w 6"/>
                <a:gd name="T65" fmla="*/ 2147483647 h 6"/>
                <a:gd name="T66" fmla="*/ 2147483647 w 6"/>
                <a:gd name="T67" fmla="*/ 2147483647 h 6"/>
                <a:gd name="T68" fmla="*/ 2147483647 w 6"/>
                <a:gd name="T69" fmla="*/ 2147483647 h 6"/>
                <a:gd name="T70" fmla="*/ 2147483647 w 6"/>
                <a:gd name="T71" fmla="*/ 2147483647 h 6"/>
                <a:gd name="T72" fmla="*/ 2147483647 w 6"/>
                <a:gd name="T73" fmla="*/ 2147483647 h 6"/>
                <a:gd name="T74" fmla="*/ 2147483647 w 6"/>
                <a:gd name="T75" fmla="*/ 2147483647 h 6"/>
                <a:gd name="T76" fmla="*/ 2147483647 w 6"/>
                <a:gd name="T77" fmla="*/ 2147483647 h 6"/>
                <a:gd name="T78" fmla="*/ 2147483647 w 6"/>
                <a:gd name="T79" fmla="*/ 2147483647 h 6"/>
                <a:gd name="T80" fmla="*/ 2147483647 w 6"/>
                <a:gd name="T81" fmla="*/ 0 h 6"/>
                <a:gd name="T82" fmla="*/ 2147483647 w 6"/>
                <a:gd name="T83" fmla="*/ 2147483647 h 6"/>
                <a:gd name="T84" fmla="*/ 2147483647 w 6"/>
                <a:gd name="T85" fmla="*/ 2147483647 h 6"/>
                <a:gd name="T86" fmla="*/ 2147483647 w 6"/>
                <a:gd name="T87" fmla="*/ 2147483647 h 6"/>
                <a:gd name="T88" fmla="*/ 2147483647 w 6"/>
                <a:gd name="T89" fmla="*/ 2147483647 h 6"/>
                <a:gd name="T90" fmla="*/ 2147483647 w 6"/>
                <a:gd name="T91" fmla="*/ 0 h 6"/>
                <a:gd name="T92" fmla="*/ 2147483647 w 6"/>
                <a:gd name="T93" fmla="*/ 2147483647 h 6"/>
                <a:gd name="T94" fmla="*/ 2147483647 w 6"/>
                <a:gd name="T95" fmla="*/ 2147483647 h 6"/>
                <a:gd name="T96" fmla="*/ 2147483647 w 6"/>
                <a:gd name="T97" fmla="*/ 2147483647 h 6"/>
                <a:gd name="T98" fmla="*/ 2147483647 w 6"/>
                <a:gd name="T99" fmla="*/ 0 h 6"/>
                <a:gd name="T100" fmla="*/ 2147483647 w 6"/>
                <a:gd name="T101" fmla="*/ 0 h 6"/>
                <a:gd name="T102" fmla="*/ 2147483647 w 6"/>
                <a:gd name="T103" fmla="*/ 2147483647 h 6"/>
                <a:gd name="T104" fmla="*/ 2147483647 w 6"/>
                <a:gd name="T105" fmla="*/ 2147483647 h 6"/>
                <a:gd name="T106" fmla="*/ 2147483647 w 6"/>
                <a:gd name="T107" fmla="*/ 2147483647 h 6"/>
                <a:gd name="T108" fmla="*/ 2147483647 w 6"/>
                <a:gd name="T109" fmla="*/ 0 h 6"/>
                <a:gd name="T110" fmla="*/ 2147483647 w 6"/>
                <a:gd name="T111" fmla="*/ 0 h 6"/>
                <a:gd name="T112" fmla="*/ 2147483647 w 6"/>
                <a:gd name="T113" fmla="*/ 2147483647 h 6"/>
                <a:gd name="T114" fmla="*/ 2147483647 w 6"/>
                <a:gd name="T115" fmla="*/ 2147483647 h 6"/>
                <a:gd name="T116" fmla="*/ 2147483647 w 6"/>
                <a:gd name="T117" fmla="*/ 2147483647 h 6"/>
                <a:gd name="T118" fmla="*/ 2147483647 w 6"/>
                <a:gd name="T119" fmla="*/ 2147483647 h 6"/>
                <a:gd name="T120" fmla="*/ 2147483647 w 6"/>
                <a:gd name="T121" fmla="*/ 0 h 6"/>
                <a:gd name="T122" fmla="*/ 2147483647 w 6"/>
                <a:gd name="T123" fmla="*/ 2147483647 h 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"/>
                <a:gd name="T187" fmla="*/ 0 h 6"/>
                <a:gd name="T188" fmla="*/ 6 w 6"/>
                <a:gd name="T189" fmla="*/ 6 h 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" h="6">
                  <a:moveTo>
                    <a:pt x="2" y="2"/>
                  </a:moveTo>
                  <a:cubicBezTo>
                    <a:pt x="2" y="4"/>
                    <a:pt x="3" y="4"/>
                    <a:pt x="3" y="4"/>
                  </a:cubicBezTo>
                  <a:lnTo>
                    <a:pt x="3" y="6"/>
                  </a:lnTo>
                  <a:cubicBezTo>
                    <a:pt x="2" y="5"/>
                    <a:pt x="1" y="4"/>
                    <a:pt x="1" y="3"/>
                  </a:cubicBezTo>
                  <a:lnTo>
                    <a:pt x="2" y="2"/>
                  </a:lnTo>
                  <a:close/>
                  <a:moveTo>
                    <a:pt x="3" y="6"/>
                  </a:moveTo>
                  <a:lnTo>
                    <a:pt x="3" y="6"/>
                  </a:lnTo>
                  <a:lnTo>
                    <a:pt x="3" y="5"/>
                  </a:lnTo>
                  <a:lnTo>
                    <a:pt x="3" y="6"/>
                  </a:lnTo>
                  <a:close/>
                  <a:moveTo>
                    <a:pt x="3" y="4"/>
                  </a:moveTo>
                  <a:cubicBezTo>
                    <a:pt x="4" y="5"/>
                    <a:pt x="5" y="5"/>
                    <a:pt x="5" y="5"/>
                  </a:cubicBezTo>
                  <a:lnTo>
                    <a:pt x="5" y="6"/>
                  </a:lnTo>
                  <a:cubicBezTo>
                    <a:pt x="4" y="6"/>
                    <a:pt x="4" y="6"/>
                    <a:pt x="3" y="6"/>
                  </a:cubicBezTo>
                  <a:lnTo>
                    <a:pt x="3" y="4"/>
                  </a:lnTo>
                  <a:close/>
                  <a:moveTo>
                    <a:pt x="5" y="5"/>
                  </a:moveTo>
                  <a:cubicBezTo>
                    <a:pt x="5" y="5"/>
                    <a:pt x="5" y="5"/>
                    <a:pt x="5" y="5"/>
                  </a:cubicBezTo>
                  <a:lnTo>
                    <a:pt x="6" y="5"/>
                  </a:lnTo>
                  <a:cubicBezTo>
                    <a:pt x="6" y="5"/>
                    <a:pt x="6" y="6"/>
                    <a:pt x="5" y="6"/>
                  </a:cubicBezTo>
                  <a:lnTo>
                    <a:pt x="5" y="5"/>
                  </a:lnTo>
                  <a:close/>
                  <a:moveTo>
                    <a:pt x="5" y="5"/>
                  </a:moveTo>
                  <a:cubicBezTo>
                    <a:pt x="5" y="5"/>
                    <a:pt x="4" y="4"/>
                    <a:pt x="4" y="3"/>
                  </a:cubicBezTo>
                  <a:lnTo>
                    <a:pt x="5" y="2"/>
                  </a:lnTo>
                  <a:cubicBezTo>
                    <a:pt x="5" y="3"/>
                    <a:pt x="6" y="4"/>
                    <a:pt x="6" y="5"/>
                  </a:cubicBezTo>
                  <a:lnTo>
                    <a:pt x="5" y="5"/>
                  </a:lnTo>
                  <a:close/>
                  <a:moveTo>
                    <a:pt x="4" y="3"/>
                  </a:moveTo>
                  <a:cubicBezTo>
                    <a:pt x="3" y="3"/>
                    <a:pt x="3" y="2"/>
                    <a:pt x="3" y="2"/>
                  </a:cubicBezTo>
                  <a:lnTo>
                    <a:pt x="4" y="1"/>
                  </a:lnTo>
                  <a:cubicBezTo>
                    <a:pt x="4" y="1"/>
                    <a:pt x="5" y="2"/>
                    <a:pt x="5" y="2"/>
                  </a:cubicBezTo>
                  <a:lnTo>
                    <a:pt x="4" y="3"/>
                  </a:lnTo>
                  <a:close/>
                  <a:moveTo>
                    <a:pt x="3" y="2"/>
                  </a:moveTo>
                  <a:cubicBezTo>
                    <a:pt x="3" y="1"/>
                    <a:pt x="3" y="1"/>
                    <a:pt x="3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4" y="1"/>
                  </a:cubicBezTo>
                  <a:lnTo>
                    <a:pt x="3" y="2"/>
                  </a:lnTo>
                  <a:close/>
                  <a:moveTo>
                    <a:pt x="3" y="1"/>
                  </a:moveTo>
                  <a:lnTo>
                    <a:pt x="2" y="1"/>
                  </a:lnTo>
                  <a:lnTo>
                    <a:pt x="3" y="1"/>
                  </a:lnTo>
                  <a:close/>
                  <a:moveTo>
                    <a:pt x="2" y="1"/>
                  </a:moveTo>
                  <a:cubicBezTo>
                    <a:pt x="2" y="0"/>
                    <a:pt x="2" y="1"/>
                    <a:pt x="2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3" y="1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lnTo>
                    <a:pt x="2" y="1"/>
                  </a:lnTo>
                  <a:lnTo>
                    <a:pt x="3" y="0"/>
                  </a:ln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lnTo>
                    <a:pt x="2" y="0"/>
                  </a:lnTo>
                  <a:cubicBezTo>
                    <a:pt x="2" y="0"/>
                    <a:pt x="3" y="0"/>
                    <a:pt x="3" y="0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lnTo>
                    <a:pt x="1" y="0"/>
                  </a:lnTo>
                  <a:cubicBezTo>
                    <a:pt x="1" y="0"/>
                    <a:pt x="2" y="0"/>
                    <a:pt x="2" y="0"/>
                  </a:cubicBezTo>
                  <a:lnTo>
                    <a:pt x="2" y="1"/>
                  </a:lnTo>
                  <a:close/>
                  <a:moveTo>
                    <a:pt x="2" y="1"/>
                  </a:moveTo>
                  <a:cubicBezTo>
                    <a:pt x="2" y="1"/>
                    <a:pt x="2" y="2"/>
                    <a:pt x="2" y="2"/>
                  </a:cubicBezTo>
                  <a:lnTo>
                    <a:pt x="1" y="3"/>
                  </a:lnTo>
                  <a:cubicBezTo>
                    <a:pt x="0" y="1"/>
                    <a:pt x="1" y="0"/>
                    <a:pt x="1" y="0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97" name="Freeform 343"/>
            <p:cNvSpPr>
              <a:spLocks/>
            </p:cNvSpPr>
            <p:nvPr/>
          </p:nvSpPr>
          <p:spPr bwMode="auto">
            <a:xfrm>
              <a:off x="4913" y="3088"/>
              <a:ext cx="67" cy="33"/>
            </a:xfrm>
            <a:custGeom>
              <a:avLst/>
              <a:gdLst>
                <a:gd name="T0" fmla="*/ 2147483647 w 8"/>
                <a:gd name="T1" fmla="*/ 2147483647 h 4"/>
                <a:gd name="T2" fmla="*/ 2147483647 w 8"/>
                <a:gd name="T3" fmla="*/ 2147483647 h 4"/>
                <a:gd name="T4" fmla="*/ 2147483647 w 8"/>
                <a:gd name="T5" fmla="*/ 0 h 4"/>
                <a:gd name="T6" fmla="*/ 2147483647 w 8"/>
                <a:gd name="T7" fmla="*/ 0 h 4"/>
                <a:gd name="T8" fmla="*/ 2147483647 w 8"/>
                <a:gd name="T9" fmla="*/ 2147483647 h 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4"/>
                <a:gd name="T17" fmla="*/ 8 w 8"/>
                <a:gd name="T18" fmla="*/ 4 h 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4">
                  <a:moveTo>
                    <a:pt x="2" y="2"/>
                  </a:moveTo>
                  <a:cubicBezTo>
                    <a:pt x="5" y="4"/>
                    <a:pt x="6" y="2"/>
                    <a:pt x="7" y="1"/>
                  </a:cubicBezTo>
                  <a:cubicBezTo>
                    <a:pt x="8" y="0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2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98" name="Freeform 344"/>
            <p:cNvSpPr>
              <a:spLocks noEditPoints="1"/>
            </p:cNvSpPr>
            <p:nvPr/>
          </p:nvSpPr>
          <p:spPr bwMode="auto">
            <a:xfrm>
              <a:off x="4913" y="3079"/>
              <a:ext cx="67" cy="42"/>
            </a:xfrm>
            <a:custGeom>
              <a:avLst/>
              <a:gdLst>
                <a:gd name="T0" fmla="*/ 2147483647 w 8"/>
                <a:gd name="T1" fmla="*/ 2147483647 h 5"/>
                <a:gd name="T2" fmla="*/ 2147483647 w 8"/>
                <a:gd name="T3" fmla="*/ 2147483647 h 5"/>
                <a:gd name="T4" fmla="*/ 2147483647 w 8"/>
                <a:gd name="T5" fmla="*/ 2147483647 h 5"/>
                <a:gd name="T6" fmla="*/ 2147483647 w 8"/>
                <a:gd name="T7" fmla="*/ 2147483647 h 5"/>
                <a:gd name="T8" fmla="*/ 2147483647 w 8"/>
                <a:gd name="T9" fmla="*/ 2147483647 h 5"/>
                <a:gd name="T10" fmla="*/ 2147483647 w 8"/>
                <a:gd name="T11" fmla="*/ 2147483647 h 5"/>
                <a:gd name="T12" fmla="*/ 2147483647 w 8"/>
                <a:gd name="T13" fmla="*/ 2147483647 h 5"/>
                <a:gd name="T14" fmla="*/ 2147483647 w 8"/>
                <a:gd name="T15" fmla="*/ 2147483647 h 5"/>
                <a:gd name="T16" fmla="*/ 2147483647 w 8"/>
                <a:gd name="T17" fmla="*/ 2147483647 h 5"/>
                <a:gd name="T18" fmla="*/ 2147483647 w 8"/>
                <a:gd name="T19" fmla="*/ 2147483647 h 5"/>
                <a:gd name="T20" fmla="*/ 2147483647 w 8"/>
                <a:gd name="T21" fmla="*/ 0 h 5"/>
                <a:gd name="T22" fmla="*/ 2147483647 w 8"/>
                <a:gd name="T23" fmla="*/ 2147483647 h 5"/>
                <a:gd name="T24" fmla="*/ 2147483647 w 8"/>
                <a:gd name="T25" fmla="*/ 2147483647 h 5"/>
                <a:gd name="T26" fmla="*/ 2147483647 w 8"/>
                <a:gd name="T27" fmla="*/ 2147483647 h 5"/>
                <a:gd name="T28" fmla="*/ 2147483647 w 8"/>
                <a:gd name="T29" fmla="*/ 2147483647 h 5"/>
                <a:gd name="T30" fmla="*/ 2147483647 w 8"/>
                <a:gd name="T31" fmla="*/ 0 h 5"/>
                <a:gd name="T32" fmla="*/ 2147483647 w 8"/>
                <a:gd name="T33" fmla="*/ 2147483647 h 5"/>
                <a:gd name="T34" fmla="*/ 2147483647 w 8"/>
                <a:gd name="T35" fmla="*/ 2147483647 h 5"/>
                <a:gd name="T36" fmla="*/ 2147483647 w 8"/>
                <a:gd name="T37" fmla="*/ 2147483647 h 5"/>
                <a:gd name="T38" fmla="*/ 2147483647 w 8"/>
                <a:gd name="T39" fmla="*/ 0 h 5"/>
                <a:gd name="T40" fmla="*/ 2147483647 w 8"/>
                <a:gd name="T41" fmla="*/ 2147483647 h 5"/>
                <a:gd name="T42" fmla="*/ 2147483647 w 8"/>
                <a:gd name="T43" fmla="*/ 2147483647 h 5"/>
                <a:gd name="T44" fmla="*/ 2147483647 w 8"/>
                <a:gd name="T45" fmla="*/ 2147483647 h 5"/>
                <a:gd name="T46" fmla="*/ 2147483647 w 8"/>
                <a:gd name="T47" fmla="*/ 0 h 5"/>
                <a:gd name="T48" fmla="*/ 2147483647 w 8"/>
                <a:gd name="T49" fmla="*/ 2147483647 h 5"/>
                <a:gd name="T50" fmla="*/ 2147483647 w 8"/>
                <a:gd name="T51" fmla="*/ 2147483647 h 5"/>
                <a:gd name="T52" fmla="*/ 2147483647 w 8"/>
                <a:gd name="T53" fmla="*/ 0 h 5"/>
                <a:gd name="T54" fmla="*/ 2147483647 w 8"/>
                <a:gd name="T55" fmla="*/ 2147483647 h 5"/>
                <a:gd name="T56" fmla="*/ 0 w 8"/>
                <a:gd name="T57" fmla="*/ 2147483647 h 5"/>
                <a:gd name="T58" fmla="*/ 2147483647 w 8"/>
                <a:gd name="T59" fmla="*/ 2147483647 h 5"/>
                <a:gd name="T60" fmla="*/ 2147483647 w 8"/>
                <a:gd name="T61" fmla="*/ 2147483647 h 5"/>
                <a:gd name="T62" fmla="*/ 2147483647 w 8"/>
                <a:gd name="T63" fmla="*/ 2147483647 h 5"/>
                <a:gd name="T64" fmla="*/ 2147483647 w 8"/>
                <a:gd name="T65" fmla="*/ 2147483647 h 5"/>
                <a:gd name="T66" fmla="*/ 0 w 8"/>
                <a:gd name="T67" fmla="*/ 2147483647 h 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8"/>
                <a:gd name="T103" fmla="*/ 0 h 5"/>
                <a:gd name="T104" fmla="*/ 8 w 8"/>
                <a:gd name="T105" fmla="*/ 5 h 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8" h="5">
                  <a:moveTo>
                    <a:pt x="3" y="3"/>
                  </a:moveTo>
                  <a:cubicBezTo>
                    <a:pt x="4" y="3"/>
                    <a:pt x="4" y="3"/>
                    <a:pt x="5" y="3"/>
                  </a:cubicBezTo>
                  <a:lnTo>
                    <a:pt x="6" y="4"/>
                  </a:lnTo>
                  <a:cubicBezTo>
                    <a:pt x="5" y="5"/>
                    <a:pt x="3" y="5"/>
                    <a:pt x="2" y="4"/>
                  </a:cubicBezTo>
                  <a:lnTo>
                    <a:pt x="3" y="3"/>
                  </a:lnTo>
                  <a:close/>
                  <a:moveTo>
                    <a:pt x="5" y="3"/>
                  </a:moveTo>
                  <a:cubicBezTo>
                    <a:pt x="6" y="3"/>
                    <a:pt x="6" y="2"/>
                    <a:pt x="6" y="2"/>
                  </a:cubicBezTo>
                  <a:lnTo>
                    <a:pt x="7" y="3"/>
                  </a:lnTo>
                  <a:cubicBezTo>
                    <a:pt x="7" y="3"/>
                    <a:pt x="6" y="4"/>
                    <a:pt x="6" y="4"/>
                  </a:cubicBezTo>
                  <a:lnTo>
                    <a:pt x="5" y="3"/>
                  </a:lnTo>
                  <a:close/>
                  <a:moveTo>
                    <a:pt x="7" y="3"/>
                  </a:moveTo>
                  <a:lnTo>
                    <a:pt x="7" y="3"/>
                  </a:lnTo>
                  <a:lnTo>
                    <a:pt x="7" y="2"/>
                  </a:lnTo>
                  <a:lnTo>
                    <a:pt x="7" y="3"/>
                  </a:lnTo>
                  <a:close/>
                  <a:moveTo>
                    <a:pt x="6" y="2"/>
                  </a:moveTo>
                  <a:cubicBezTo>
                    <a:pt x="6" y="2"/>
                    <a:pt x="7" y="2"/>
                    <a:pt x="6" y="2"/>
                  </a:cubicBezTo>
                  <a:lnTo>
                    <a:pt x="7" y="1"/>
                  </a:lnTo>
                  <a:cubicBezTo>
                    <a:pt x="8" y="1"/>
                    <a:pt x="8" y="2"/>
                    <a:pt x="7" y="3"/>
                  </a:cubicBezTo>
                  <a:lnTo>
                    <a:pt x="6" y="2"/>
                  </a:lnTo>
                  <a:close/>
                  <a:moveTo>
                    <a:pt x="6" y="2"/>
                  </a:moveTo>
                  <a:cubicBezTo>
                    <a:pt x="6" y="2"/>
                    <a:pt x="5" y="2"/>
                    <a:pt x="4" y="2"/>
                  </a:cubicBezTo>
                  <a:lnTo>
                    <a:pt x="4" y="0"/>
                  </a:lnTo>
                  <a:cubicBezTo>
                    <a:pt x="5" y="1"/>
                    <a:pt x="7" y="1"/>
                    <a:pt x="7" y="1"/>
                  </a:cubicBezTo>
                  <a:lnTo>
                    <a:pt x="6" y="2"/>
                  </a:lnTo>
                  <a:close/>
                  <a:moveTo>
                    <a:pt x="4" y="2"/>
                  </a:moveTo>
                  <a:lnTo>
                    <a:pt x="4" y="2"/>
                  </a:lnTo>
                  <a:lnTo>
                    <a:pt x="4" y="1"/>
                  </a:lnTo>
                  <a:lnTo>
                    <a:pt x="4" y="2"/>
                  </a:lnTo>
                  <a:close/>
                  <a:moveTo>
                    <a:pt x="4" y="2"/>
                  </a:moveTo>
                  <a:cubicBezTo>
                    <a:pt x="4" y="2"/>
                    <a:pt x="3" y="2"/>
                    <a:pt x="3" y="1"/>
                  </a:cubicBezTo>
                  <a:lnTo>
                    <a:pt x="3" y="0"/>
                  </a:lnTo>
                  <a:cubicBezTo>
                    <a:pt x="3" y="0"/>
                    <a:pt x="4" y="0"/>
                    <a:pt x="4" y="0"/>
                  </a:cubicBezTo>
                  <a:lnTo>
                    <a:pt x="4" y="2"/>
                  </a:lnTo>
                  <a:close/>
                  <a:moveTo>
                    <a:pt x="3" y="1"/>
                  </a:moveTo>
                  <a:lnTo>
                    <a:pt x="3" y="1"/>
                  </a:lnTo>
                  <a:close/>
                  <a:moveTo>
                    <a:pt x="3" y="1"/>
                  </a:moveTo>
                  <a:cubicBezTo>
                    <a:pt x="2" y="1"/>
                    <a:pt x="2" y="1"/>
                    <a:pt x="2" y="1"/>
                  </a:cubicBezTo>
                  <a:lnTo>
                    <a:pt x="1" y="0"/>
                  </a:lnTo>
                  <a:cubicBezTo>
                    <a:pt x="1" y="0"/>
                    <a:pt x="2" y="0"/>
                    <a:pt x="3" y="0"/>
                  </a:cubicBezTo>
                  <a:lnTo>
                    <a:pt x="3" y="1"/>
                  </a:lnTo>
                  <a:close/>
                  <a:moveTo>
                    <a:pt x="2" y="1"/>
                  </a:moveTo>
                  <a:lnTo>
                    <a:pt x="2" y="2"/>
                  </a:lnTo>
                  <a:lnTo>
                    <a:pt x="1" y="1"/>
                  </a:lnTo>
                  <a:lnTo>
                    <a:pt x="2" y="1"/>
                  </a:lnTo>
                  <a:close/>
                  <a:moveTo>
                    <a:pt x="1" y="1"/>
                  </a:moveTo>
                  <a:cubicBezTo>
                    <a:pt x="1" y="1"/>
                    <a:pt x="2" y="1"/>
                    <a:pt x="2" y="1"/>
                  </a:cubicBezTo>
                  <a:lnTo>
                    <a:pt x="1" y="0"/>
                  </a:lnTo>
                  <a:cubicBezTo>
                    <a:pt x="2" y="0"/>
                    <a:pt x="2" y="0"/>
                    <a:pt x="2" y="0"/>
                  </a:cubicBezTo>
                  <a:lnTo>
                    <a:pt x="1" y="1"/>
                  </a:lnTo>
                  <a:close/>
                  <a:moveTo>
                    <a:pt x="2" y="1"/>
                  </a:moveTo>
                  <a:cubicBezTo>
                    <a:pt x="2" y="2"/>
                    <a:pt x="2" y="2"/>
                    <a:pt x="2" y="2"/>
                  </a:cubicBezTo>
                  <a:lnTo>
                    <a:pt x="1" y="1"/>
                  </a:lnTo>
                  <a:cubicBezTo>
                    <a:pt x="1" y="1"/>
                    <a:pt x="1" y="0"/>
                    <a:pt x="1" y="0"/>
                  </a:cubicBezTo>
                  <a:lnTo>
                    <a:pt x="2" y="1"/>
                  </a:lnTo>
                  <a:close/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lnTo>
                    <a:pt x="0" y="2"/>
                  </a:lnTo>
                  <a:cubicBezTo>
                    <a:pt x="0" y="1"/>
                    <a:pt x="0" y="1"/>
                    <a:pt x="1" y="1"/>
                  </a:cubicBezTo>
                  <a:lnTo>
                    <a:pt x="2" y="2"/>
                  </a:lnTo>
                  <a:close/>
                  <a:moveTo>
                    <a:pt x="2" y="2"/>
                  </a:moveTo>
                  <a:lnTo>
                    <a:pt x="2" y="2"/>
                  </a:lnTo>
                  <a:lnTo>
                    <a:pt x="1" y="2"/>
                  </a:lnTo>
                  <a:lnTo>
                    <a:pt x="2" y="2"/>
                  </a:lnTo>
                  <a:close/>
                  <a:moveTo>
                    <a:pt x="2" y="2"/>
                  </a:moveTo>
                  <a:cubicBezTo>
                    <a:pt x="2" y="2"/>
                    <a:pt x="2" y="2"/>
                    <a:pt x="3" y="3"/>
                  </a:cubicBezTo>
                  <a:lnTo>
                    <a:pt x="2" y="4"/>
                  </a:lnTo>
                  <a:cubicBezTo>
                    <a:pt x="1" y="3"/>
                    <a:pt x="0" y="2"/>
                    <a:pt x="0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99" name="Freeform 345"/>
            <p:cNvSpPr>
              <a:spLocks/>
            </p:cNvSpPr>
            <p:nvPr/>
          </p:nvSpPr>
          <p:spPr bwMode="auto">
            <a:xfrm>
              <a:off x="4913" y="3130"/>
              <a:ext cx="76" cy="50"/>
            </a:xfrm>
            <a:custGeom>
              <a:avLst/>
              <a:gdLst>
                <a:gd name="T0" fmla="*/ 2147483647 w 9"/>
                <a:gd name="T1" fmla="*/ 2147483647 h 6"/>
                <a:gd name="T2" fmla="*/ 2147483647 w 9"/>
                <a:gd name="T3" fmla="*/ 2147483647 h 6"/>
                <a:gd name="T4" fmla="*/ 2147483647 w 9"/>
                <a:gd name="T5" fmla="*/ 2147483647 h 6"/>
                <a:gd name="T6" fmla="*/ 2147483647 w 9"/>
                <a:gd name="T7" fmla="*/ 2147483647 h 6"/>
                <a:gd name="T8" fmla="*/ 2147483647 w 9"/>
                <a:gd name="T9" fmla="*/ 2147483647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6"/>
                <a:gd name="T17" fmla="*/ 9 w 9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6">
                  <a:moveTo>
                    <a:pt x="6" y="2"/>
                  </a:moveTo>
                  <a:cubicBezTo>
                    <a:pt x="3" y="0"/>
                    <a:pt x="2" y="2"/>
                    <a:pt x="1" y="4"/>
                  </a:cubicBezTo>
                  <a:cubicBezTo>
                    <a:pt x="0" y="6"/>
                    <a:pt x="4" y="6"/>
                    <a:pt x="5" y="6"/>
                  </a:cubicBezTo>
                  <a:cubicBezTo>
                    <a:pt x="6" y="6"/>
                    <a:pt x="7" y="6"/>
                    <a:pt x="7" y="6"/>
                  </a:cubicBezTo>
                  <a:cubicBezTo>
                    <a:pt x="7" y="6"/>
                    <a:pt x="9" y="4"/>
                    <a:pt x="6" y="2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00" name="Freeform 346"/>
            <p:cNvSpPr>
              <a:spLocks noEditPoints="1"/>
            </p:cNvSpPr>
            <p:nvPr/>
          </p:nvSpPr>
          <p:spPr bwMode="auto">
            <a:xfrm>
              <a:off x="4913" y="3130"/>
              <a:ext cx="67" cy="58"/>
            </a:xfrm>
            <a:custGeom>
              <a:avLst/>
              <a:gdLst>
                <a:gd name="T0" fmla="*/ 2147483647 w 8"/>
                <a:gd name="T1" fmla="*/ 2147483647 h 7"/>
                <a:gd name="T2" fmla="*/ 2147483647 w 8"/>
                <a:gd name="T3" fmla="*/ 2147483647 h 7"/>
                <a:gd name="T4" fmla="*/ 2147483647 w 8"/>
                <a:gd name="T5" fmla="*/ 2147483647 h 7"/>
                <a:gd name="T6" fmla="*/ 2147483647 w 8"/>
                <a:gd name="T7" fmla="*/ 2147483647 h 7"/>
                <a:gd name="T8" fmla="*/ 2147483647 w 8"/>
                <a:gd name="T9" fmla="*/ 2147483647 h 7"/>
                <a:gd name="T10" fmla="*/ 2147483647 w 8"/>
                <a:gd name="T11" fmla="*/ 2147483647 h 7"/>
                <a:gd name="T12" fmla="*/ 2147483647 w 8"/>
                <a:gd name="T13" fmla="*/ 2147483647 h 7"/>
                <a:gd name="T14" fmla="*/ 2147483647 w 8"/>
                <a:gd name="T15" fmla="*/ 2147483647 h 7"/>
                <a:gd name="T16" fmla="*/ 2147483647 w 8"/>
                <a:gd name="T17" fmla="*/ 2147483647 h 7"/>
                <a:gd name="T18" fmla="*/ 2147483647 w 8"/>
                <a:gd name="T19" fmla="*/ 2147483647 h 7"/>
                <a:gd name="T20" fmla="*/ 2147483647 w 8"/>
                <a:gd name="T21" fmla="*/ 2147483647 h 7"/>
                <a:gd name="T22" fmla="*/ 2147483647 w 8"/>
                <a:gd name="T23" fmla="*/ 2147483647 h 7"/>
                <a:gd name="T24" fmla="*/ 2147483647 w 8"/>
                <a:gd name="T25" fmla="*/ 2147483647 h 7"/>
                <a:gd name="T26" fmla="*/ 2147483647 w 8"/>
                <a:gd name="T27" fmla="*/ 2147483647 h 7"/>
                <a:gd name="T28" fmla="*/ 2147483647 w 8"/>
                <a:gd name="T29" fmla="*/ 2147483647 h 7"/>
                <a:gd name="T30" fmla="*/ 2147483647 w 8"/>
                <a:gd name="T31" fmla="*/ 2147483647 h 7"/>
                <a:gd name="T32" fmla="*/ 2147483647 w 8"/>
                <a:gd name="T33" fmla="*/ 2147483647 h 7"/>
                <a:gd name="T34" fmla="*/ 2147483647 w 8"/>
                <a:gd name="T35" fmla="*/ 2147483647 h 7"/>
                <a:gd name="T36" fmla="*/ 2147483647 w 8"/>
                <a:gd name="T37" fmla="*/ 2147483647 h 7"/>
                <a:gd name="T38" fmla="*/ 2147483647 w 8"/>
                <a:gd name="T39" fmla="*/ 2147483647 h 7"/>
                <a:gd name="T40" fmla="*/ 2147483647 w 8"/>
                <a:gd name="T41" fmla="*/ 2147483647 h 7"/>
                <a:gd name="T42" fmla="*/ 2147483647 w 8"/>
                <a:gd name="T43" fmla="*/ 2147483647 h 7"/>
                <a:gd name="T44" fmla="*/ 2147483647 w 8"/>
                <a:gd name="T45" fmla="*/ 2147483647 h 7"/>
                <a:gd name="T46" fmla="*/ 2147483647 w 8"/>
                <a:gd name="T47" fmla="*/ 2147483647 h 7"/>
                <a:gd name="T48" fmla="*/ 2147483647 w 8"/>
                <a:gd name="T49" fmla="*/ 2147483647 h 7"/>
                <a:gd name="T50" fmla="*/ 2147483647 w 8"/>
                <a:gd name="T51" fmla="*/ 2147483647 h 7"/>
                <a:gd name="T52" fmla="*/ 2147483647 w 8"/>
                <a:gd name="T53" fmla="*/ 2147483647 h 7"/>
                <a:gd name="T54" fmla="*/ 2147483647 w 8"/>
                <a:gd name="T55" fmla="*/ 2147483647 h 7"/>
                <a:gd name="T56" fmla="*/ 2147483647 w 8"/>
                <a:gd name="T57" fmla="*/ 2147483647 h 7"/>
                <a:gd name="T58" fmla="*/ 2147483647 w 8"/>
                <a:gd name="T59" fmla="*/ 2147483647 h 7"/>
                <a:gd name="T60" fmla="*/ 2147483647 w 8"/>
                <a:gd name="T61" fmla="*/ 2147483647 h 7"/>
                <a:gd name="T62" fmla="*/ 2147483647 w 8"/>
                <a:gd name="T63" fmla="*/ 2147483647 h 7"/>
                <a:gd name="T64" fmla="*/ 2147483647 w 8"/>
                <a:gd name="T65" fmla="*/ 2147483647 h 7"/>
                <a:gd name="T66" fmla="*/ 2147483647 w 8"/>
                <a:gd name="T67" fmla="*/ 2147483647 h 7"/>
                <a:gd name="T68" fmla="*/ 2147483647 w 8"/>
                <a:gd name="T69" fmla="*/ 2147483647 h 7"/>
                <a:gd name="T70" fmla="*/ 2147483647 w 8"/>
                <a:gd name="T71" fmla="*/ 2147483647 h 7"/>
                <a:gd name="T72" fmla="*/ 2147483647 w 8"/>
                <a:gd name="T73" fmla="*/ 2147483647 h 7"/>
                <a:gd name="T74" fmla="*/ 2147483647 w 8"/>
                <a:gd name="T75" fmla="*/ 2147483647 h 7"/>
                <a:gd name="T76" fmla="*/ 2147483647 w 8"/>
                <a:gd name="T77" fmla="*/ 2147483647 h 7"/>
                <a:gd name="T78" fmla="*/ 2147483647 w 8"/>
                <a:gd name="T79" fmla="*/ 2147483647 h 7"/>
                <a:gd name="T80" fmla="*/ 2147483647 w 8"/>
                <a:gd name="T81" fmla="*/ 2147483647 h 7"/>
                <a:gd name="T82" fmla="*/ 2147483647 w 8"/>
                <a:gd name="T83" fmla="*/ 2147483647 h 7"/>
                <a:gd name="T84" fmla="*/ 2147483647 w 8"/>
                <a:gd name="T85" fmla="*/ 2147483647 h 7"/>
                <a:gd name="T86" fmla="*/ 2147483647 w 8"/>
                <a:gd name="T87" fmla="*/ 2147483647 h 7"/>
                <a:gd name="T88" fmla="*/ 2147483647 w 8"/>
                <a:gd name="T89" fmla="*/ 2147483647 h 7"/>
                <a:gd name="T90" fmla="*/ 2147483647 w 8"/>
                <a:gd name="T91" fmla="*/ 2147483647 h 7"/>
                <a:gd name="T92" fmla="*/ 2147483647 w 8"/>
                <a:gd name="T93" fmla="*/ 2147483647 h 7"/>
                <a:gd name="T94" fmla="*/ 2147483647 w 8"/>
                <a:gd name="T95" fmla="*/ 2147483647 h 7"/>
                <a:gd name="T96" fmla="*/ 2147483647 w 8"/>
                <a:gd name="T97" fmla="*/ 2147483647 h 7"/>
                <a:gd name="T98" fmla="*/ 2147483647 w 8"/>
                <a:gd name="T99" fmla="*/ 2147483647 h 7"/>
                <a:gd name="T100" fmla="*/ 2147483647 w 8"/>
                <a:gd name="T101" fmla="*/ 2147483647 h 7"/>
                <a:gd name="T102" fmla="*/ 2147483647 w 8"/>
                <a:gd name="T103" fmla="*/ 2147483647 h 7"/>
                <a:gd name="T104" fmla="*/ 2147483647 w 8"/>
                <a:gd name="T105" fmla="*/ 2147483647 h 7"/>
                <a:gd name="T106" fmla="*/ 2147483647 w 8"/>
                <a:gd name="T107" fmla="*/ 2147483647 h 7"/>
                <a:gd name="T108" fmla="*/ 2147483647 w 8"/>
                <a:gd name="T109" fmla="*/ 2147483647 h 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"/>
                <a:gd name="T166" fmla="*/ 0 h 7"/>
                <a:gd name="T167" fmla="*/ 8 w 8"/>
                <a:gd name="T168" fmla="*/ 7 h 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" h="7">
                  <a:moveTo>
                    <a:pt x="6" y="2"/>
                  </a:moveTo>
                  <a:cubicBezTo>
                    <a:pt x="5" y="2"/>
                    <a:pt x="4" y="2"/>
                    <a:pt x="3" y="2"/>
                  </a:cubicBezTo>
                  <a:lnTo>
                    <a:pt x="2" y="1"/>
                  </a:lnTo>
                  <a:cubicBezTo>
                    <a:pt x="3" y="0"/>
                    <a:pt x="5" y="0"/>
                    <a:pt x="6" y="1"/>
                  </a:cubicBezTo>
                  <a:lnTo>
                    <a:pt x="6" y="2"/>
                  </a:lnTo>
                  <a:close/>
                  <a:moveTo>
                    <a:pt x="3" y="2"/>
                  </a:moveTo>
                  <a:cubicBezTo>
                    <a:pt x="3" y="3"/>
                    <a:pt x="2" y="4"/>
                    <a:pt x="2" y="4"/>
                  </a:cubicBezTo>
                  <a:lnTo>
                    <a:pt x="1" y="4"/>
                  </a:lnTo>
                  <a:cubicBezTo>
                    <a:pt x="1" y="3"/>
                    <a:pt x="2" y="2"/>
                    <a:pt x="2" y="1"/>
                  </a:cubicBezTo>
                  <a:lnTo>
                    <a:pt x="3" y="2"/>
                  </a:lnTo>
                  <a:close/>
                  <a:moveTo>
                    <a:pt x="2" y="4"/>
                  </a:moveTo>
                  <a:cubicBezTo>
                    <a:pt x="2" y="5"/>
                    <a:pt x="2" y="5"/>
                    <a:pt x="2" y="5"/>
                  </a:cubicBezTo>
                  <a:lnTo>
                    <a:pt x="1" y="6"/>
                  </a:lnTo>
                  <a:cubicBezTo>
                    <a:pt x="1" y="6"/>
                    <a:pt x="0" y="5"/>
                    <a:pt x="1" y="4"/>
                  </a:cubicBezTo>
                  <a:lnTo>
                    <a:pt x="2" y="4"/>
                  </a:lnTo>
                  <a:close/>
                  <a:moveTo>
                    <a:pt x="2" y="5"/>
                  </a:moveTo>
                  <a:cubicBezTo>
                    <a:pt x="2" y="5"/>
                    <a:pt x="3" y="5"/>
                    <a:pt x="4" y="5"/>
                  </a:cubicBezTo>
                  <a:lnTo>
                    <a:pt x="4" y="7"/>
                  </a:lnTo>
                  <a:cubicBezTo>
                    <a:pt x="3" y="6"/>
                    <a:pt x="2" y="6"/>
                    <a:pt x="1" y="6"/>
                  </a:cubicBezTo>
                  <a:lnTo>
                    <a:pt x="2" y="5"/>
                  </a:lnTo>
                  <a:close/>
                  <a:moveTo>
                    <a:pt x="4" y="5"/>
                  </a:moveTo>
                  <a:cubicBezTo>
                    <a:pt x="5" y="5"/>
                    <a:pt x="5" y="5"/>
                    <a:pt x="6" y="5"/>
                  </a:cubicBezTo>
                  <a:lnTo>
                    <a:pt x="5" y="7"/>
                  </a:lnTo>
                  <a:cubicBezTo>
                    <a:pt x="5" y="7"/>
                    <a:pt x="4" y="7"/>
                    <a:pt x="4" y="7"/>
                  </a:cubicBezTo>
                  <a:lnTo>
                    <a:pt x="4" y="5"/>
                  </a:lnTo>
                  <a:close/>
                  <a:moveTo>
                    <a:pt x="6" y="5"/>
                  </a:moveTo>
                  <a:cubicBezTo>
                    <a:pt x="6" y="6"/>
                    <a:pt x="6" y="6"/>
                    <a:pt x="6" y="6"/>
                  </a:cubicBezTo>
                  <a:lnTo>
                    <a:pt x="7" y="6"/>
                  </a:lnTo>
                  <a:cubicBezTo>
                    <a:pt x="7" y="6"/>
                    <a:pt x="7" y="7"/>
                    <a:pt x="5" y="7"/>
                  </a:cubicBezTo>
                  <a:lnTo>
                    <a:pt x="6" y="5"/>
                  </a:lnTo>
                  <a:close/>
                  <a:moveTo>
                    <a:pt x="6" y="6"/>
                  </a:moveTo>
                  <a:lnTo>
                    <a:pt x="7" y="5"/>
                  </a:lnTo>
                  <a:lnTo>
                    <a:pt x="7" y="6"/>
                  </a:lnTo>
                  <a:lnTo>
                    <a:pt x="6" y="6"/>
                  </a:lnTo>
                  <a:close/>
                  <a:moveTo>
                    <a:pt x="7" y="6"/>
                  </a:moveTo>
                  <a:cubicBezTo>
                    <a:pt x="7" y="6"/>
                    <a:pt x="7" y="5"/>
                    <a:pt x="7" y="5"/>
                  </a:cubicBezTo>
                  <a:lnTo>
                    <a:pt x="7" y="7"/>
                  </a:lnTo>
                  <a:cubicBezTo>
                    <a:pt x="7" y="7"/>
                    <a:pt x="6" y="7"/>
                    <a:pt x="6" y="6"/>
                  </a:cubicBezTo>
                  <a:lnTo>
                    <a:pt x="7" y="6"/>
                  </a:lnTo>
                  <a:close/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lnTo>
                    <a:pt x="8" y="6"/>
                  </a:lnTo>
                  <a:cubicBezTo>
                    <a:pt x="8" y="6"/>
                    <a:pt x="7" y="7"/>
                    <a:pt x="7" y="7"/>
                  </a:cubicBezTo>
                  <a:lnTo>
                    <a:pt x="7" y="5"/>
                  </a:lnTo>
                  <a:close/>
                  <a:moveTo>
                    <a:pt x="7" y="5"/>
                  </a:moveTo>
                  <a:cubicBezTo>
                    <a:pt x="7" y="5"/>
                    <a:pt x="7" y="5"/>
                    <a:pt x="7" y="5"/>
                  </a:cubicBezTo>
                  <a:lnTo>
                    <a:pt x="8" y="5"/>
                  </a:lnTo>
                  <a:cubicBezTo>
                    <a:pt x="8" y="5"/>
                    <a:pt x="8" y="6"/>
                    <a:pt x="8" y="6"/>
                  </a:cubicBezTo>
                  <a:lnTo>
                    <a:pt x="7" y="5"/>
                  </a:lnTo>
                  <a:close/>
                  <a:moveTo>
                    <a:pt x="7" y="5"/>
                  </a:moveTo>
                  <a:cubicBezTo>
                    <a:pt x="7" y="4"/>
                    <a:pt x="7" y="3"/>
                    <a:pt x="6" y="2"/>
                  </a:cubicBezTo>
                  <a:lnTo>
                    <a:pt x="6" y="1"/>
                  </a:lnTo>
                  <a:cubicBezTo>
                    <a:pt x="8" y="3"/>
                    <a:pt x="8" y="4"/>
                    <a:pt x="8" y="5"/>
                  </a:cubicBezTo>
                  <a:lnTo>
                    <a:pt x="7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01" name="Freeform 347"/>
            <p:cNvSpPr>
              <a:spLocks/>
            </p:cNvSpPr>
            <p:nvPr/>
          </p:nvSpPr>
          <p:spPr bwMode="auto">
            <a:xfrm>
              <a:off x="5056" y="2651"/>
              <a:ext cx="386" cy="135"/>
            </a:xfrm>
            <a:custGeom>
              <a:avLst/>
              <a:gdLst>
                <a:gd name="T0" fmla="*/ 0 w 46"/>
                <a:gd name="T1" fmla="*/ 0 h 16"/>
                <a:gd name="T2" fmla="*/ 2147483647 w 46"/>
                <a:gd name="T3" fmla="*/ 2147483647 h 16"/>
                <a:gd name="T4" fmla="*/ 2147483647 w 46"/>
                <a:gd name="T5" fmla="*/ 2147483647 h 16"/>
                <a:gd name="T6" fmla="*/ 2147483647 w 46"/>
                <a:gd name="T7" fmla="*/ 2147483647 h 16"/>
                <a:gd name="T8" fmla="*/ 2147483647 w 46"/>
                <a:gd name="T9" fmla="*/ 2147483647 h 16"/>
                <a:gd name="T10" fmla="*/ 2147483647 w 46"/>
                <a:gd name="T11" fmla="*/ 2147483647 h 16"/>
                <a:gd name="T12" fmla="*/ 2147483647 w 46"/>
                <a:gd name="T13" fmla="*/ 2147483647 h 16"/>
                <a:gd name="T14" fmla="*/ 2147483647 w 46"/>
                <a:gd name="T15" fmla="*/ 2147483647 h 16"/>
                <a:gd name="T16" fmla="*/ 2147483647 w 46"/>
                <a:gd name="T17" fmla="*/ 2147483647 h 16"/>
                <a:gd name="T18" fmla="*/ 0 w 46"/>
                <a:gd name="T19" fmla="*/ 0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6"/>
                <a:gd name="T31" fmla="*/ 0 h 16"/>
                <a:gd name="T32" fmla="*/ 46 w 46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6" h="16">
                  <a:moveTo>
                    <a:pt x="0" y="0"/>
                  </a:moveTo>
                  <a:lnTo>
                    <a:pt x="6" y="16"/>
                  </a:lnTo>
                  <a:lnTo>
                    <a:pt x="13" y="14"/>
                  </a:lnTo>
                  <a:lnTo>
                    <a:pt x="25" y="12"/>
                  </a:lnTo>
                  <a:lnTo>
                    <a:pt x="31" y="12"/>
                  </a:lnTo>
                  <a:lnTo>
                    <a:pt x="39" y="12"/>
                  </a:lnTo>
                  <a:lnTo>
                    <a:pt x="45" y="13"/>
                  </a:lnTo>
                  <a:lnTo>
                    <a:pt x="46" y="6"/>
                  </a:lnTo>
                  <a:lnTo>
                    <a:pt x="21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4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02" name="Freeform 348"/>
            <p:cNvSpPr>
              <a:spLocks noEditPoints="1"/>
            </p:cNvSpPr>
            <p:nvPr/>
          </p:nvSpPr>
          <p:spPr bwMode="auto">
            <a:xfrm>
              <a:off x="5047" y="2651"/>
              <a:ext cx="403" cy="143"/>
            </a:xfrm>
            <a:custGeom>
              <a:avLst/>
              <a:gdLst>
                <a:gd name="T0" fmla="*/ 2147483647 w 48"/>
                <a:gd name="T1" fmla="*/ 2147483647 h 17"/>
                <a:gd name="T2" fmla="*/ 0 w 48"/>
                <a:gd name="T3" fmla="*/ 2147483647 h 17"/>
                <a:gd name="T4" fmla="*/ 2147483647 w 48"/>
                <a:gd name="T5" fmla="*/ 2147483647 h 17"/>
                <a:gd name="T6" fmla="*/ 2147483647 w 48"/>
                <a:gd name="T7" fmla="*/ 2147483647 h 17"/>
                <a:gd name="T8" fmla="*/ 2147483647 w 48"/>
                <a:gd name="T9" fmla="*/ 2147483647 h 17"/>
                <a:gd name="T10" fmla="*/ 2147483647 w 48"/>
                <a:gd name="T11" fmla="*/ 2147483647 h 17"/>
                <a:gd name="T12" fmla="*/ 2147483647 w 48"/>
                <a:gd name="T13" fmla="*/ 2147483647 h 17"/>
                <a:gd name="T14" fmla="*/ 2147483647 w 48"/>
                <a:gd name="T15" fmla="*/ 2147483647 h 17"/>
                <a:gd name="T16" fmla="*/ 2147483647 w 48"/>
                <a:gd name="T17" fmla="*/ 2147483647 h 17"/>
                <a:gd name="T18" fmla="*/ 2147483647 w 48"/>
                <a:gd name="T19" fmla="*/ 2147483647 h 17"/>
                <a:gd name="T20" fmla="*/ 2147483647 w 48"/>
                <a:gd name="T21" fmla="*/ 2147483647 h 17"/>
                <a:gd name="T22" fmla="*/ 2147483647 w 48"/>
                <a:gd name="T23" fmla="*/ 2147483647 h 17"/>
                <a:gd name="T24" fmla="*/ 2147483647 w 48"/>
                <a:gd name="T25" fmla="*/ 2147483647 h 17"/>
                <a:gd name="T26" fmla="*/ 2147483647 w 48"/>
                <a:gd name="T27" fmla="*/ 2147483647 h 17"/>
                <a:gd name="T28" fmla="*/ 2147483647 w 48"/>
                <a:gd name="T29" fmla="*/ 2147483647 h 17"/>
                <a:gd name="T30" fmla="*/ 2147483647 w 48"/>
                <a:gd name="T31" fmla="*/ 2147483647 h 17"/>
                <a:gd name="T32" fmla="*/ 2147483647 w 48"/>
                <a:gd name="T33" fmla="*/ 2147483647 h 17"/>
                <a:gd name="T34" fmla="*/ 2147483647 w 48"/>
                <a:gd name="T35" fmla="*/ 2147483647 h 17"/>
                <a:gd name="T36" fmla="*/ 2147483647 w 48"/>
                <a:gd name="T37" fmla="*/ 2147483647 h 17"/>
                <a:gd name="T38" fmla="*/ 2147483647 w 48"/>
                <a:gd name="T39" fmla="*/ 2147483647 h 17"/>
                <a:gd name="T40" fmla="*/ 2147483647 w 48"/>
                <a:gd name="T41" fmla="*/ 2147483647 h 17"/>
                <a:gd name="T42" fmla="*/ 2147483647 w 48"/>
                <a:gd name="T43" fmla="*/ 2147483647 h 17"/>
                <a:gd name="T44" fmla="*/ 2147483647 w 48"/>
                <a:gd name="T45" fmla="*/ 2147483647 h 17"/>
                <a:gd name="T46" fmla="*/ 2147483647 w 48"/>
                <a:gd name="T47" fmla="*/ 2147483647 h 17"/>
                <a:gd name="T48" fmla="*/ 2147483647 w 48"/>
                <a:gd name="T49" fmla="*/ 2147483647 h 17"/>
                <a:gd name="T50" fmla="*/ 2147483647 w 48"/>
                <a:gd name="T51" fmla="*/ 2147483647 h 17"/>
                <a:gd name="T52" fmla="*/ 2147483647 w 48"/>
                <a:gd name="T53" fmla="*/ 2147483647 h 17"/>
                <a:gd name="T54" fmla="*/ 2147483647 w 48"/>
                <a:gd name="T55" fmla="*/ 2147483647 h 17"/>
                <a:gd name="T56" fmla="*/ 2147483647 w 48"/>
                <a:gd name="T57" fmla="*/ 2147483647 h 17"/>
                <a:gd name="T58" fmla="*/ 2147483647 w 48"/>
                <a:gd name="T59" fmla="*/ 2147483647 h 17"/>
                <a:gd name="T60" fmla="*/ 2147483647 w 48"/>
                <a:gd name="T61" fmla="*/ 2147483647 h 17"/>
                <a:gd name="T62" fmla="*/ 2147483647 w 48"/>
                <a:gd name="T63" fmla="*/ 2147483647 h 17"/>
                <a:gd name="T64" fmla="*/ 2147483647 w 48"/>
                <a:gd name="T65" fmla="*/ 2147483647 h 17"/>
                <a:gd name="T66" fmla="*/ 2147483647 w 48"/>
                <a:gd name="T67" fmla="*/ 2147483647 h 17"/>
                <a:gd name="T68" fmla="*/ 2147483647 w 48"/>
                <a:gd name="T69" fmla="*/ 2147483647 h 17"/>
                <a:gd name="T70" fmla="*/ 2147483647 w 48"/>
                <a:gd name="T71" fmla="*/ 2147483647 h 17"/>
                <a:gd name="T72" fmla="*/ 2147483647 w 48"/>
                <a:gd name="T73" fmla="*/ 2147483647 h 17"/>
                <a:gd name="T74" fmla="*/ 2147483647 w 48"/>
                <a:gd name="T75" fmla="*/ 2147483647 h 17"/>
                <a:gd name="T76" fmla="*/ 2147483647 w 48"/>
                <a:gd name="T77" fmla="*/ 0 h 17"/>
                <a:gd name="T78" fmla="*/ 2147483647 w 48"/>
                <a:gd name="T79" fmla="*/ 2147483647 h 17"/>
                <a:gd name="T80" fmla="*/ 0 w 48"/>
                <a:gd name="T81" fmla="*/ 0 h 17"/>
                <a:gd name="T82" fmla="*/ 2147483647 w 48"/>
                <a:gd name="T83" fmla="*/ 0 h 1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8"/>
                <a:gd name="T127" fmla="*/ 0 h 17"/>
                <a:gd name="T128" fmla="*/ 48 w 48"/>
                <a:gd name="T129" fmla="*/ 17 h 1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8" h="17">
                  <a:moveTo>
                    <a:pt x="2" y="0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0" y="1"/>
                  </a:lnTo>
                  <a:lnTo>
                    <a:pt x="2" y="0"/>
                  </a:lnTo>
                  <a:close/>
                  <a:moveTo>
                    <a:pt x="7" y="17"/>
                  </a:moveTo>
                  <a:lnTo>
                    <a:pt x="6" y="17"/>
                  </a:lnTo>
                  <a:lnTo>
                    <a:pt x="6" y="16"/>
                  </a:lnTo>
                  <a:lnTo>
                    <a:pt x="7" y="16"/>
                  </a:lnTo>
                  <a:lnTo>
                    <a:pt x="7" y="17"/>
                  </a:lnTo>
                  <a:close/>
                  <a:moveTo>
                    <a:pt x="6" y="16"/>
                  </a:moveTo>
                  <a:lnTo>
                    <a:pt x="14" y="14"/>
                  </a:lnTo>
                  <a:lnTo>
                    <a:pt x="14" y="15"/>
                  </a:lnTo>
                  <a:lnTo>
                    <a:pt x="7" y="17"/>
                  </a:lnTo>
                  <a:lnTo>
                    <a:pt x="6" y="16"/>
                  </a:lnTo>
                  <a:close/>
                  <a:moveTo>
                    <a:pt x="14" y="14"/>
                  </a:moveTo>
                  <a:lnTo>
                    <a:pt x="14" y="14"/>
                  </a:lnTo>
                  <a:close/>
                  <a:moveTo>
                    <a:pt x="14" y="14"/>
                  </a:moveTo>
                  <a:lnTo>
                    <a:pt x="26" y="11"/>
                  </a:lnTo>
                  <a:lnTo>
                    <a:pt x="26" y="12"/>
                  </a:lnTo>
                  <a:lnTo>
                    <a:pt x="14" y="15"/>
                  </a:lnTo>
                  <a:lnTo>
                    <a:pt x="14" y="14"/>
                  </a:lnTo>
                  <a:close/>
                  <a:moveTo>
                    <a:pt x="26" y="11"/>
                  </a:moveTo>
                  <a:lnTo>
                    <a:pt x="26" y="11"/>
                  </a:lnTo>
                  <a:lnTo>
                    <a:pt x="26" y="12"/>
                  </a:lnTo>
                  <a:lnTo>
                    <a:pt x="26" y="11"/>
                  </a:lnTo>
                  <a:close/>
                  <a:moveTo>
                    <a:pt x="26" y="11"/>
                  </a:moveTo>
                  <a:lnTo>
                    <a:pt x="32" y="11"/>
                  </a:lnTo>
                  <a:lnTo>
                    <a:pt x="32" y="12"/>
                  </a:lnTo>
                  <a:lnTo>
                    <a:pt x="26" y="12"/>
                  </a:lnTo>
                  <a:lnTo>
                    <a:pt x="26" y="11"/>
                  </a:lnTo>
                  <a:close/>
                  <a:moveTo>
                    <a:pt x="32" y="11"/>
                  </a:moveTo>
                  <a:lnTo>
                    <a:pt x="32" y="11"/>
                  </a:lnTo>
                  <a:lnTo>
                    <a:pt x="32" y="12"/>
                  </a:lnTo>
                  <a:lnTo>
                    <a:pt x="32" y="11"/>
                  </a:lnTo>
                  <a:close/>
                  <a:moveTo>
                    <a:pt x="32" y="11"/>
                  </a:moveTo>
                  <a:lnTo>
                    <a:pt x="40" y="11"/>
                  </a:lnTo>
                  <a:lnTo>
                    <a:pt x="40" y="13"/>
                  </a:lnTo>
                  <a:lnTo>
                    <a:pt x="32" y="12"/>
                  </a:lnTo>
                  <a:lnTo>
                    <a:pt x="32" y="11"/>
                  </a:lnTo>
                  <a:close/>
                  <a:moveTo>
                    <a:pt x="40" y="11"/>
                  </a:moveTo>
                  <a:lnTo>
                    <a:pt x="40" y="11"/>
                  </a:lnTo>
                  <a:lnTo>
                    <a:pt x="40" y="12"/>
                  </a:lnTo>
                  <a:lnTo>
                    <a:pt x="40" y="11"/>
                  </a:lnTo>
                  <a:close/>
                  <a:moveTo>
                    <a:pt x="40" y="11"/>
                  </a:moveTo>
                  <a:lnTo>
                    <a:pt x="46" y="13"/>
                  </a:lnTo>
                  <a:lnTo>
                    <a:pt x="46" y="14"/>
                  </a:lnTo>
                  <a:lnTo>
                    <a:pt x="40" y="13"/>
                  </a:lnTo>
                  <a:lnTo>
                    <a:pt x="40" y="11"/>
                  </a:lnTo>
                  <a:close/>
                  <a:moveTo>
                    <a:pt x="46" y="13"/>
                  </a:moveTo>
                  <a:lnTo>
                    <a:pt x="46" y="14"/>
                  </a:lnTo>
                  <a:lnTo>
                    <a:pt x="46" y="13"/>
                  </a:lnTo>
                  <a:close/>
                  <a:moveTo>
                    <a:pt x="45" y="13"/>
                  </a:moveTo>
                  <a:lnTo>
                    <a:pt x="46" y="6"/>
                  </a:lnTo>
                  <a:lnTo>
                    <a:pt x="47" y="6"/>
                  </a:lnTo>
                  <a:lnTo>
                    <a:pt x="46" y="13"/>
                  </a:lnTo>
                  <a:lnTo>
                    <a:pt x="45" y="13"/>
                  </a:lnTo>
                  <a:close/>
                  <a:moveTo>
                    <a:pt x="47" y="5"/>
                  </a:moveTo>
                  <a:lnTo>
                    <a:pt x="48" y="5"/>
                  </a:lnTo>
                  <a:lnTo>
                    <a:pt x="47" y="6"/>
                  </a:lnTo>
                  <a:lnTo>
                    <a:pt x="47" y="5"/>
                  </a:lnTo>
                  <a:close/>
                  <a:moveTo>
                    <a:pt x="47" y="6"/>
                  </a:moveTo>
                  <a:lnTo>
                    <a:pt x="22" y="3"/>
                  </a:lnTo>
                  <a:lnTo>
                    <a:pt x="22" y="2"/>
                  </a:lnTo>
                  <a:lnTo>
                    <a:pt x="47" y="5"/>
                  </a:lnTo>
                  <a:lnTo>
                    <a:pt x="47" y="6"/>
                  </a:lnTo>
                  <a:close/>
                  <a:moveTo>
                    <a:pt x="22" y="2"/>
                  </a:moveTo>
                  <a:lnTo>
                    <a:pt x="22" y="2"/>
                  </a:lnTo>
                  <a:lnTo>
                    <a:pt x="22" y="3"/>
                  </a:lnTo>
                  <a:lnTo>
                    <a:pt x="22" y="2"/>
                  </a:lnTo>
                  <a:close/>
                  <a:moveTo>
                    <a:pt x="22" y="3"/>
                  </a:moveTo>
                  <a:lnTo>
                    <a:pt x="1" y="1"/>
                  </a:lnTo>
                  <a:lnTo>
                    <a:pt x="1" y="0"/>
                  </a:lnTo>
                  <a:lnTo>
                    <a:pt x="22" y="2"/>
                  </a:lnTo>
                  <a:lnTo>
                    <a:pt x="22" y="3"/>
                  </a:lnTo>
                  <a:close/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03" name="Freeform 349"/>
            <p:cNvSpPr>
              <a:spLocks/>
            </p:cNvSpPr>
            <p:nvPr/>
          </p:nvSpPr>
          <p:spPr bwMode="auto">
            <a:xfrm>
              <a:off x="3646" y="2618"/>
              <a:ext cx="1502" cy="453"/>
            </a:xfrm>
            <a:custGeom>
              <a:avLst/>
              <a:gdLst>
                <a:gd name="T0" fmla="*/ 0 w 179"/>
                <a:gd name="T1" fmla="*/ 2147483647 h 54"/>
                <a:gd name="T2" fmla="*/ 2147483647 w 179"/>
                <a:gd name="T3" fmla="*/ 2147483647 h 54"/>
                <a:gd name="T4" fmla="*/ 2147483647 w 179"/>
                <a:gd name="T5" fmla="*/ 2147483647 h 54"/>
                <a:gd name="T6" fmla="*/ 2147483647 w 179"/>
                <a:gd name="T7" fmla="*/ 2147483647 h 54"/>
                <a:gd name="T8" fmla="*/ 2147483647 w 179"/>
                <a:gd name="T9" fmla="*/ 2147483647 h 54"/>
                <a:gd name="T10" fmla="*/ 2147483647 w 179"/>
                <a:gd name="T11" fmla="*/ 2147483647 h 54"/>
                <a:gd name="T12" fmla="*/ 2147483647 w 179"/>
                <a:gd name="T13" fmla="*/ 2147483647 h 54"/>
                <a:gd name="T14" fmla="*/ 2147483647 w 179"/>
                <a:gd name="T15" fmla="*/ 2147483647 h 54"/>
                <a:gd name="T16" fmla="*/ 2147483647 w 179"/>
                <a:gd name="T17" fmla="*/ 2147483647 h 54"/>
                <a:gd name="T18" fmla="*/ 2147483647 w 179"/>
                <a:gd name="T19" fmla="*/ 2147483647 h 54"/>
                <a:gd name="T20" fmla="*/ 2147483647 w 179"/>
                <a:gd name="T21" fmla="*/ 2147483647 h 54"/>
                <a:gd name="T22" fmla="*/ 2147483647 w 179"/>
                <a:gd name="T23" fmla="*/ 2147483647 h 54"/>
                <a:gd name="T24" fmla="*/ 2147483647 w 179"/>
                <a:gd name="T25" fmla="*/ 2147483647 h 54"/>
                <a:gd name="T26" fmla="*/ 2147483647 w 179"/>
                <a:gd name="T27" fmla="*/ 2147483647 h 54"/>
                <a:gd name="T28" fmla="*/ 2147483647 w 179"/>
                <a:gd name="T29" fmla="*/ 2147483647 h 54"/>
                <a:gd name="T30" fmla="*/ 2147483647 w 179"/>
                <a:gd name="T31" fmla="*/ 2147483647 h 54"/>
                <a:gd name="T32" fmla="*/ 2147483647 w 179"/>
                <a:gd name="T33" fmla="*/ 2147483647 h 54"/>
                <a:gd name="T34" fmla="*/ 2147483647 w 179"/>
                <a:gd name="T35" fmla="*/ 2147483647 h 54"/>
                <a:gd name="T36" fmla="*/ 2147483647 w 179"/>
                <a:gd name="T37" fmla="*/ 2147483647 h 54"/>
                <a:gd name="T38" fmla="*/ 2147483647 w 179"/>
                <a:gd name="T39" fmla="*/ 2147483647 h 54"/>
                <a:gd name="T40" fmla="*/ 2147483647 w 179"/>
                <a:gd name="T41" fmla="*/ 2147483647 h 54"/>
                <a:gd name="T42" fmla="*/ 2147483647 w 179"/>
                <a:gd name="T43" fmla="*/ 2147483647 h 54"/>
                <a:gd name="T44" fmla="*/ 2147483647 w 179"/>
                <a:gd name="T45" fmla="*/ 2147483647 h 54"/>
                <a:gd name="T46" fmla="*/ 2147483647 w 179"/>
                <a:gd name="T47" fmla="*/ 2147483647 h 54"/>
                <a:gd name="T48" fmla="*/ 2147483647 w 179"/>
                <a:gd name="T49" fmla="*/ 2147483647 h 54"/>
                <a:gd name="T50" fmla="*/ 2147483647 w 179"/>
                <a:gd name="T51" fmla="*/ 2147483647 h 54"/>
                <a:gd name="T52" fmla="*/ 2147483647 w 179"/>
                <a:gd name="T53" fmla="*/ 2147483647 h 54"/>
                <a:gd name="T54" fmla="*/ 2147483647 w 179"/>
                <a:gd name="T55" fmla="*/ 2147483647 h 54"/>
                <a:gd name="T56" fmla="*/ 0 w 179"/>
                <a:gd name="T57" fmla="*/ 2147483647 h 5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9"/>
                <a:gd name="T88" fmla="*/ 0 h 54"/>
                <a:gd name="T89" fmla="*/ 179 w 179"/>
                <a:gd name="T90" fmla="*/ 54 h 5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9" h="54">
                  <a:moveTo>
                    <a:pt x="0" y="10"/>
                  </a:moveTo>
                  <a:lnTo>
                    <a:pt x="3" y="27"/>
                  </a:lnTo>
                  <a:lnTo>
                    <a:pt x="18" y="22"/>
                  </a:lnTo>
                  <a:cubicBezTo>
                    <a:pt x="18" y="22"/>
                    <a:pt x="51" y="9"/>
                    <a:pt x="54" y="8"/>
                  </a:cubicBezTo>
                  <a:cubicBezTo>
                    <a:pt x="58" y="8"/>
                    <a:pt x="79" y="9"/>
                    <a:pt x="77" y="7"/>
                  </a:cubicBezTo>
                  <a:cubicBezTo>
                    <a:pt x="75" y="5"/>
                    <a:pt x="81" y="10"/>
                    <a:pt x="87" y="13"/>
                  </a:cubicBezTo>
                  <a:cubicBezTo>
                    <a:pt x="92" y="16"/>
                    <a:pt x="112" y="12"/>
                    <a:pt x="113" y="11"/>
                  </a:cubicBezTo>
                  <a:cubicBezTo>
                    <a:pt x="115" y="10"/>
                    <a:pt x="125" y="9"/>
                    <a:pt x="128" y="10"/>
                  </a:cubicBezTo>
                  <a:lnTo>
                    <a:pt x="138" y="8"/>
                  </a:lnTo>
                  <a:lnTo>
                    <a:pt x="143" y="11"/>
                  </a:lnTo>
                  <a:lnTo>
                    <a:pt x="149" y="11"/>
                  </a:lnTo>
                  <a:lnTo>
                    <a:pt x="156" y="9"/>
                  </a:lnTo>
                  <a:lnTo>
                    <a:pt x="164" y="7"/>
                  </a:lnTo>
                  <a:lnTo>
                    <a:pt x="169" y="12"/>
                  </a:lnTo>
                  <a:lnTo>
                    <a:pt x="169" y="23"/>
                  </a:lnTo>
                  <a:lnTo>
                    <a:pt x="167" y="34"/>
                  </a:lnTo>
                  <a:lnTo>
                    <a:pt x="159" y="45"/>
                  </a:lnTo>
                  <a:lnTo>
                    <a:pt x="158" y="50"/>
                  </a:lnTo>
                  <a:lnTo>
                    <a:pt x="159" y="54"/>
                  </a:lnTo>
                  <a:lnTo>
                    <a:pt x="163" y="53"/>
                  </a:lnTo>
                  <a:lnTo>
                    <a:pt x="167" y="48"/>
                  </a:lnTo>
                  <a:lnTo>
                    <a:pt x="171" y="42"/>
                  </a:lnTo>
                  <a:lnTo>
                    <a:pt x="175" y="34"/>
                  </a:lnTo>
                  <a:lnTo>
                    <a:pt x="175" y="23"/>
                  </a:lnTo>
                  <a:cubicBezTo>
                    <a:pt x="175" y="23"/>
                    <a:pt x="178" y="20"/>
                    <a:pt x="177" y="18"/>
                  </a:cubicBezTo>
                  <a:cubicBezTo>
                    <a:pt x="176" y="17"/>
                    <a:pt x="179" y="4"/>
                    <a:pt x="163" y="4"/>
                  </a:cubicBezTo>
                  <a:cubicBezTo>
                    <a:pt x="149" y="3"/>
                    <a:pt x="121" y="4"/>
                    <a:pt x="116" y="3"/>
                  </a:cubicBezTo>
                  <a:cubicBezTo>
                    <a:pt x="113" y="1"/>
                    <a:pt x="94" y="3"/>
                    <a:pt x="86" y="3"/>
                  </a:cubicBezTo>
                  <a:cubicBezTo>
                    <a:pt x="54" y="0"/>
                    <a:pt x="0" y="8"/>
                    <a:pt x="0" y="10"/>
                  </a:cubicBezTo>
                  <a:close/>
                </a:path>
              </a:pathLst>
            </a:custGeom>
            <a:solidFill>
              <a:srgbClr val="0089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04" name="Freeform 350"/>
            <p:cNvSpPr>
              <a:spLocks noEditPoints="1"/>
            </p:cNvSpPr>
            <p:nvPr/>
          </p:nvSpPr>
          <p:spPr bwMode="auto">
            <a:xfrm>
              <a:off x="3637" y="2626"/>
              <a:ext cx="1511" cy="453"/>
            </a:xfrm>
            <a:custGeom>
              <a:avLst/>
              <a:gdLst>
                <a:gd name="T0" fmla="*/ 2147483647 w 180"/>
                <a:gd name="T1" fmla="*/ 2147483647 h 54"/>
                <a:gd name="T2" fmla="*/ 2147483647 w 180"/>
                <a:gd name="T3" fmla="*/ 2147483647 h 54"/>
                <a:gd name="T4" fmla="*/ 2147483647 w 180"/>
                <a:gd name="T5" fmla="*/ 2147483647 h 54"/>
                <a:gd name="T6" fmla="*/ 2147483647 w 180"/>
                <a:gd name="T7" fmla="*/ 2147483647 h 54"/>
                <a:gd name="T8" fmla="*/ 2147483647 w 180"/>
                <a:gd name="T9" fmla="*/ 2147483647 h 54"/>
                <a:gd name="T10" fmla="*/ 2147483647 w 180"/>
                <a:gd name="T11" fmla="*/ 2147483647 h 54"/>
                <a:gd name="T12" fmla="*/ 2147483647 w 180"/>
                <a:gd name="T13" fmla="*/ 2147483647 h 54"/>
                <a:gd name="T14" fmla="*/ 2147483647 w 180"/>
                <a:gd name="T15" fmla="*/ 2147483647 h 54"/>
                <a:gd name="T16" fmla="*/ 2147483647 w 180"/>
                <a:gd name="T17" fmla="*/ 2147483647 h 54"/>
                <a:gd name="T18" fmla="*/ 2147483647 w 180"/>
                <a:gd name="T19" fmla="*/ 2147483647 h 54"/>
                <a:gd name="T20" fmla="*/ 2147483647 w 180"/>
                <a:gd name="T21" fmla="*/ 2147483647 h 54"/>
                <a:gd name="T22" fmla="*/ 2147483647 w 180"/>
                <a:gd name="T23" fmla="*/ 2147483647 h 54"/>
                <a:gd name="T24" fmla="*/ 2147483647 w 180"/>
                <a:gd name="T25" fmla="*/ 2147483647 h 54"/>
                <a:gd name="T26" fmla="*/ 2147483647 w 180"/>
                <a:gd name="T27" fmla="*/ 2147483647 h 54"/>
                <a:gd name="T28" fmla="*/ 2147483647 w 180"/>
                <a:gd name="T29" fmla="*/ 2147483647 h 54"/>
                <a:gd name="T30" fmla="*/ 2147483647 w 180"/>
                <a:gd name="T31" fmla="*/ 2147483647 h 54"/>
                <a:gd name="T32" fmla="*/ 2147483647 w 180"/>
                <a:gd name="T33" fmla="*/ 2147483647 h 54"/>
                <a:gd name="T34" fmla="*/ 2147483647 w 180"/>
                <a:gd name="T35" fmla="*/ 2147483647 h 54"/>
                <a:gd name="T36" fmla="*/ 2147483647 w 180"/>
                <a:gd name="T37" fmla="*/ 2147483647 h 54"/>
                <a:gd name="T38" fmla="*/ 2147483647 w 180"/>
                <a:gd name="T39" fmla="*/ 2147483647 h 54"/>
                <a:gd name="T40" fmla="*/ 2147483647 w 180"/>
                <a:gd name="T41" fmla="*/ 2147483647 h 54"/>
                <a:gd name="T42" fmla="*/ 2147483647 w 180"/>
                <a:gd name="T43" fmla="*/ 2147483647 h 54"/>
                <a:gd name="T44" fmla="*/ 2147483647 w 180"/>
                <a:gd name="T45" fmla="*/ 2147483647 h 54"/>
                <a:gd name="T46" fmla="*/ 2147483647 w 180"/>
                <a:gd name="T47" fmla="*/ 2147483647 h 54"/>
                <a:gd name="T48" fmla="*/ 2147483647 w 180"/>
                <a:gd name="T49" fmla="*/ 2147483647 h 54"/>
                <a:gd name="T50" fmla="*/ 2147483647 w 180"/>
                <a:gd name="T51" fmla="*/ 2147483647 h 54"/>
                <a:gd name="T52" fmla="*/ 2147483647 w 180"/>
                <a:gd name="T53" fmla="*/ 2147483647 h 54"/>
                <a:gd name="T54" fmla="*/ 2147483647 w 180"/>
                <a:gd name="T55" fmla="*/ 2147483647 h 54"/>
                <a:gd name="T56" fmla="*/ 2147483647 w 180"/>
                <a:gd name="T57" fmla="*/ 2147483647 h 54"/>
                <a:gd name="T58" fmla="*/ 2147483647 w 180"/>
                <a:gd name="T59" fmla="*/ 2147483647 h 54"/>
                <a:gd name="T60" fmla="*/ 2147483647 w 180"/>
                <a:gd name="T61" fmla="*/ 2147483647 h 54"/>
                <a:gd name="T62" fmla="*/ 2147483647 w 180"/>
                <a:gd name="T63" fmla="*/ 2147483647 h 54"/>
                <a:gd name="T64" fmla="*/ 2147483647 w 180"/>
                <a:gd name="T65" fmla="*/ 2147483647 h 54"/>
                <a:gd name="T66" fmla="*/ 2147483647 w 180"/>
                <a:gd name="T67" fmla="*/ 2147483647 h 54"/>
                <a:gd name="T68" fmla="*/ 2147483647 w 180"/>
                <a:gd name="T69" fmla="*/ 2147483647 h 54"/>
                <a:gd name="T70" fmla="*/ 2147483647 w 180"/>
                <a:gd name="T71" fmla="*/ 2147483647 h 54"/>
                <a:gd name="T72" fmla="*/ 2147483647 w 180"/>
                <a:gd name="T73" fmla="*/ 2147483647 h 54"/>
                <a:gd name="T74" fmla="*/ 2147483647 w 180"/>
                <a:gd name="T75" fmla="*/ 2147483647 h 54"/>
                <a:gd name="T76" fmla="*/ 2147483647 w 180"/>
                <a:gd name="T77" fmla="*/ 2147483647 h 54"/>
                <a:gd name="T78" fmla="*/ 2147483647 w 180"/>
                <a:gd name="T79" fmla="*/ 2147483647 h 54"/>
                <a:gd name="T80" fmla="*/ 2147483647 w 180"/>
                <a:gd name="T81" fmla="*/ 2147483647 h 54"/>
                <a:gd name="T82" fmla="*/ 2147483647 w 180"/>
                <a:gd name="T83" fmla="*/ 2147483647 h 54"/>
                <a:gd name="T84" fmla="*/ 2147483647 w 180"/>
                <a:gd name="T85" fmla="*/ 2147483647 h 54"/>
                <a:gd name="T86" fmla="*/ 2147483647 w 180"/>
                <a:gd name="T87" fmla="*/ 2147483647 h 54"/>
                <a:gd name="T88" fmla="*/ 2147483647 w 180"/>
                <a:gd name="T89" fmla="*/ 2147483647 h 54"/>
                <a:gd name="T90" fmla="*/ 2147483647 w 180"/>
                <a:gd name="T91" fmla="*/ 2147483647 h 54"/>
                <a:gd name="T92" fmla="*/ 2147483647 w 180"/>
                <a:gd name="T93" fmla="*/ 2147483647 h 54"/>
                <a:gd name="T94" fmla="*/ 2147483647 w 180"/>
                <a:gd name="T95" fmla="*/ 2147483647 h 54"/>
                <a:gd name="T96" fmla="*/ 2147483647 w 180"/>
                <a:gd name="T97" fmla="*/ 2147483647 h 54"/>
                <a:gd name="T98" fmla="*/ 2147483647 w 180"/>
                <a:gd name="T99" fmla="*/ 2147483647 h 54"/>
                <a:gd name="T100" fmla="*/ 2147483647 w 180"/>
                <a:gd name="T101" fmla="*/ 2147483647 h 54"/>
                <a:gd name="T102" fmla="*/ 2147483647 w 180"/>
                <a:gd name="T103" fmla="*/ 2147483647 h 54"/>
                <a:gd name="T104" fmla="*/ 2147483647 w 180"/>
                <a:gd name="T105" fmla="*/ 2147483647 h 54"/>
                <a:gd name="T106" fmla="*/ 2147483647 w 180"/>
                <a:gd name="T107" fmla="*/ 2147483647 h 54"/>
                <a:gd name="T108" fmla="*/ 2147483647 w 180"/>
                <a:gd name="T109" fmla="*/ 2147483647 h 54"/>
                <a:gd name="T110" fmla="*/ 2147483647 w 180"/>
                <a:gd name="T111" fmla="*/ 2147483647 h 54"/>
                <a:gd name="T112" fmla="*/ 0 w 180"/>
                <a:gd name="T113" fmla="*/ 2147483647 h 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80"/>
                <a:gd name="T172" fmla="*/ 0 h 54"/>
                <a:gd name="T173" fmla="*/ 180 w 180"/>
                <a:gd name="T174" fmla="*/ 54 h 5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80" h="54">
                  <a:moveTo>
                    <a:pt x="1" y="8"/>
                  </a:moveTo>
                  <a:lnTo>
                    <a:pt x="5" y="26"/>
                  </a:lnTo>
                  <a:lnTo>
                    <a:pt x="3" y="26"/>
                  </a:lnTo>
                  <a:lnTo>
                    <a:pt x="0" y="9"/>
                  </a:lnTo>
                  <a:lnTo>
                    <a:pt x="1" y="8"/>
                  </a:lnTo>
                  <a:close/>
                  <a:moveTo>
                    <a:pt x="4" y="26"/>
                  </a:moveTo>
                  <a:lnTo>
                    <a:pt x="4" y="27"/>
                  </a:lnTo>
                  <a:lnTo>
                    <a:pt x="3" y="26"/>
                  </a:lnTo>
                  <a:lnTo>
                    <a:pt x="4" y="26"/>
                  </a:lnTo>
                  <a:close/>
                  <a:moveTo>
                    <a:pt x="4" y="25"/>
                  </a:moveTo>
                  <a:lnTo>
                    <a:pt x="19" y="21"/>
                  </a:lnTo>
                  <a:lnTo>
                    <a:pt x="20" y="22"/>
                  </a:lnTo>
                  <a:lnTo>
                    <a:pt x="4" y="26"/>
                  </a:lnTo>
                  <a:lnTo>
                    <a:pt x="4" y="25"/>
                  </a:lnTo>
                  <a:close/>
                  <a:moveTo>
                    <a:pt x="20" y="22"/>
                  </a:moveTo>
                  <a:lnTo>
                    <a:pt x="20" y="22"/>
                  </a:lnTo>
                  <a:lnTo>
                    <a:pt x="19" y="21"/>
                  </a:lnTo>
                  <a:lnTo>
                    <a:pt x="20" y="22"/>
                  </a:lnTo>
                  <a:close/>
                  <a:moveTo>
                    <a:pt x="19" y="21"/>
                  </a:moveTo>
                  <a:cubicBezTo>
                    <a:pt x="19" y="21"/>
                    <a:pt x="51" y="7"/>
                    <a:pt x="55" y="7"/>
                  </a:cubicBezTo>
                  <a:lnTo>
                    <a:pt x="55" y="8"/>
                  </a:lnTo>
                  <a:cubicBezTo>
                    <a:pt x="52" y="9"/>
                    <a:pt x="20" y="22"/>
                    <a:pt x="20" y="22"/>
                  </a:cubicBezTo>
                  <a:lnTo>
                    <a:pt x="19" y="21"/>
                  </a:lnTo>
                  <a:close/>
                  <a:moveTo>
                    <a:pt x="55" y="7"/>
                  </a:moveTo>
                  <a:cubicBezTo>
                    <a:pt x="57" y="6"/>
                    <a:pt x="61" y="6"/>
                    <a:pt x="65" y="7"/>
                  </a:cubicBezTo>
                  <a:lnTo>
                    <a:pt x="65" y="8"/>
                  </a:lnTo>
                  <a:cubicBezTo>
                    <a:pt x="61" y="8"/>
                    <a:pt x="57" y="8"/>
                    <a:pt x="55" y="8"/>
                  </a:cubicBezTo>
                  <a:lnTo>
                    <a:pt x="55" y="7"/>
                  </a:lnTo>
                  <a:close/>
                  <a:moveTo>
                    <a:pt x="65" y="7"/>
                  </a:moveTo>
                  <a:cubicBezTo>
                    <a:pt x="71" y="7"/>
                    <a:pt x="77" y="7"/>
                    <a:pt x="77" y="6"/>
                  </a:cubicBezTo>
                  <a:lnTo>
                    <a:pt x="78" y="7"/>
                  </a:lnTo>
                  <a:cubicBezTo>
                    <a:pt x="78" y="8"/>
                    <a:pt x="71" y="8"/>
                    <a:pt x="65" y="8"/>
                  </a:cubicBezTo>
                  <a:lnTo>
                    <a:pt x="65" y="7"/>
                  </a:lnTo>
                  <a:close/>
                  <a:moveTo>
                    <a:pt x="77" y="6"/>
                  </a:moveTo>
                  <a:cubicBezTo>
                    <a:pt x="78" y="6"/>
                    <a:pt x="78" y="7"/>
                    <a:pt x="77" y="7"/>
                  </a:cubicBezTo>
                  <a:lnTo>
                    <a:pt x="78" y="6"/>
                  </a:lnTo>
                  <a:cubicBezTo>
                    <a:pt x="79" y="6"/>
                    <a:pt x="79" y="7"/>
                    <a:pt x="78" y="7"/>
                  </a:cubicBezTo>
                  <a:lnTo>
                    <a:pt x="77" y="6"/>
                  </a:lnTo>
                  <a:close/>
                  <a:moveTo>
                    <a:pt x="77" y="7"/>
                  </a:moveTo>
                  <a:cubicBezTo>
                    <a:pt x="77" y="6"/>
                    <a:pt x="77" y="6"/>
                    <a:pt x="77" y="5"/>
                  </a:cubicBezTo>
                  <a:lnTo>
                    <a:pt x="78" y="6"/>
                  </a:lnTo>
                  <a:cubicBezTo>
                    <a:pt x="78" y="7"/>
                    <a:pt x="78" y="6"/>
                    <a:pt x="78" y="6"/>
                  </a:cubicBezTo>
                  <a:lnTo>
                    <a:pt x="77" y="7"/>
                  </a:lnTo>
                  <a:close/>
                  <a:moveTo>
                    <a:pt x="77" y="5"/>
                  </a:moveTo>
                  <a:cubicBezTo>
                    <a:pt x="77" y="5"/>
                    <a:pt x="79" y="6"/>
                    <a:pt x="82" y="7"/>
                  </a:cubicBezTo>
                  <a:lnTo>
                    <a:pt x="81" y="9"/>
                  </a:lnTo>
                  <a:cubicBezTo>
                    <a:pt x="79" y="7"/>
                    <a:pt x="78" y="6"/>
                    <a:pt x="78" y="6"/>
                  </a:cubicBezTo>
                  <a:lnTo>
                    <a:pt x="77" y="5"/>
                  </a:lnTo>
                  <a:close/>
                  <a:moveTo>
                    <a:pt x="82" y="7"/>
                  </a:moveTo>
                  <a:cubicBezTo>
                    <a:pt x="84" y="9"/>
                    <a:pt x="86" y="10"/>
                    <a:pt x="88" y="11"/>
                  </a:cubicBezTo>
                  <a:lnTo>
                    <a:pt x="88" y="12"/>
                  </a:lnTo>
                  <a:cubicBezTo>
                    <a:pt x="85" y="11"/>
                    <a:pt x="83" y="10"/>
                    <a:pt x="81" y="9"/>
                  </a:cubicBezTo>
                  <a:lnTo>
                    <a:pt x="82" y="7"/>
                  </a:lnTo>
                  <a:close/>
                  <a:moveTo>
                    <a:pt x="88" y="11"/>
                  </a:moveTo>
                  <a:cubicBezTo>
                    <a:pt x="90" y="12"/>
                    <a:pt x="94" y="12"/>
                    <a:pt x="99" y="12"/>
                  </a:cubicBezTo>
                  <a:lnTo>
                    <a:pt x="99" y="14"/>
                  </a:lnTo>
                  <a:cubicBezTo>
                    <a:pt x="94" y="14"/>
                    <a:pt x="90" y="14"/>
                    <a:pt x="88" y="12"/>
                  </a:cubicBezTo>
                  <a:lnTo>
                    <a:pt x="88" y="11"/>
                  </a:lnTo>
                  <a:close/>
                  <a:moveTo>
                    <a:pt x="99" y="12"/>
                  </a:moveTo>
                  <a:cubicBezTo>
                    <a:pt x="106" y="12"/>
                    <a:pt x="113" y="10"/>
                    <a:pt x="114" y="10"/>
                  </a:cubicBezTo>
                  <a:lnTo>
                    <a:pt x="115" y="11"/>
                  </a:lnTo>
                  <a:cubicBezTo>
                    <a:pt x="114" y="11"/>
                    <a:pt x="106" y="13"/>
                    <a:pt x="99" y="14"/>
                  </a:cubicBezTo>
                  <a:lnTo>
                    <a:pt x="99" y="12"/>
                  </a:lnTo>
                  <a:close/>
                  <a:moveTo>
                    <a:pt x="114" y="10"/>
                  </a:moveTo>
                  <a:lnTo>
                    <a:pt x="114" y="10"/>
                  </a:lnTo>
                  <a:close/>
                  <a:moveTo>
                    <a:pt x="114" y="10"/>
                  </a:moveTo>
                  <a:cubicBezTo>
                    <a:pt x="115" y="9"/>
                    <a:pt x="118" y="8"/>
                    <a:pt x="121" y="8"/>
                  </a:cubicBezTo>
                  <a:lnTo>
                    <a:pt x="121" y="9"/>
                  </a:lnTo>
                  <a:cubicBezTo>
                    <a:pt x="118" y="10"/>
                    <a:pt x="116" y="10"/>
                    <a:pt x="115" y="11"/>
                  </a:cubicBezTo>
                  <a:lnTo>
                    <a:pt x="114" y="10"/>
                  </a:lnTo>
                  <a:close/>
                  <a:moveTo>
                    <a:pt x="121" y="8"/>
                  </a:moveTo>
                  <a:cubicBezTo>
                    <a:pt x="124" y="8"/>
                    <a:pt x="127" y="8"/>
                    <a:pt x="129" y="8"/>
                  </a:cubicBezTo>
                  <a:lnTo>
                    <a:pt x="128" y="9"/>
                  </a:lnTo>
                  <a:cubicBezTo>
                    <a:pt x="127" y="9"/>
                    <a:pt x="124" y="9"/>
                    <a:pt x="121" y="9"/>
                  </a:cubicBezTo>
                  <a:lnTo>
                    <a:pt x="121" y="8"/>
                  </a:lnTo>
                  <a:close/>
                  <a:moveTo>
                    <a:pt x="129" y="9"/>
                  </a:moveTo>
                  <a:lnTo>
                    <a:pt x="129" y="9"/>
                  </a:lnTo>
                  <a:lnTo>
                    <a:pt x="128" y="9"/>
                  </a:lnTo>
                  <a:lnTo>
                    <a:pt x="129" y="9"/>
                  </a:lnTo>
                  <a:close/>
                  <a:moveTo>
                    <a:pt x="128" y="8"/>
                  </a:moveTo>
                  <a:lnTo>
                    <a:pt x="139" y="7"/>
                  </a:lnTo>
                  <a:lnTo>
                    <a:pt x="139" y="8"/>
                  </a:lnTo>
                  <a:lnTo>
                    <a:pt x="129" y="9"/>
                  </a:lnTo>
                  <a:lnTo>
                    <a:pt x="128" y="8"/>
                  </a:lnTo>
                  <a:close/>
                  <a:moveTo>
                    <a:pt x="139" y="7"/>
                  </a:moveTo>
                  <a:lnTo>
                    <a:pt x="139" y="7"/>
                  </a:lnTo>
                  <a:close/>
                  <a:moveTo>
                    <a:pt x="139" y="7"/>
                  </a:moveTo>
                  <a:lnTo>
                    <a:pt x="144" y="9"/>
                  </a:lnTo>
                  <a:lnTo>
                    <a:pt x="144" y="10"/>
                  </a:lnTo>
                  <a:lnTo>
                    <a:pt x="138" y="8"/>
                  </a:lnTo>
                  <a:lnTo>
                    <a:pt x="139" y="7"/>
                  </a:lnTo>
                  <a:close/>
                  <a:moveTo>
                    <a:pt x="144" y="10"/>
                  </a:moveTo>
                  <a:lnTo>
                    <a:pt x="144" y="10"/>
                  </a:lnTo>
                  <a:close/>
                  <a:moveTo>
                    <a:pt x="144" y="9"/>
                  </a:moveTo>
                  <a:lnTo>
                    <a:pt x="150" y="9"/>
                  </a:lnTo>
                  <a:lnTo>
                    <a:pt x="150" y="11"/>
                  </a:lnTo>
                  <a:lnTo>
                    <a:pt x="144" y="10"/>
                  </a:lnTo>
                  <a:lnTo>
                    <a:pt x="144" y="9"/>
                  </a:lnTo>
                  <a:close/>
                  <a:moveTo>
                    <a:pt x="150" y="11"/>
                  </a:moveTo>
                  <a:lnTo>
                    <a:pt x="150" y="11"/>
                  </a:lnTo>
                  <a:lnTo>
                    <a:pt x="150" y="10"/>
                  </a:lnTo>
                  <a:lnTo>
                    <a:pt x="150" y="11"/>
                  </a:lnTo>
                  <a:close/>
                  <a:moveTo>
                    <a:pt x="150" y="9"/>
                  </a:moveTo>
                  <a:lnTo>
                    <a:pt x="157" y="7"/>
                  </a:lnTo>
                  <a:lnTo>
                    <a:pt x="157" y="8"/>
                  </a:lnTo>
                  <a:lnTo>
                    <a:pt x="150" y="11"/>
                  </a:lnTo>
                  <a:lnTo>
                    <a:pt x="150" y="9"/>
                  </a:lnTo>
                  <a:close/>
                  <a:moveTo>
                    <a:pt x="157" y="7"/>
                  </a:moveTo>
                  <a:lnTo>
                    <a:pt x="157" y="7"/>
                  </a:lnTo>
                  <a:lnTo>
                    <a:pt x="157" y="8"/>
                  </a:lnTo>
                  <a:lnTo>
                    <a:pt x="157" y="7"/>
                  </a:lnTo>
                  <a:close/>
                  <a:moveTo>
                    <a:pt x="157" y="7"/>
                  </a:moveTo>
                  <a:lnTo>
                    <a:pt x="165" y="6"/>
                  </a:lnTo>
                  <a:lnTo>
                    <a:pt x="165" y="7"/>
                  </a:lnTo>
                  <a:lnTo>
                    <a:pt x="157" y="8"/>
                  </a:lnTo>
                  <a:lnTo>
                    <a:pt x="157" y="7"/>
                  </a:lnTo>
                  <a:close/>
                  <a:moveTo>
                    <a:pt x="165" y="6"/>
                  </a:moveTo>
                  <a:lnTo>
                    <a:pt x="165" y="6"/>
                  </a:lnTo>
                  <a:lnTo>
                    <a:pt x="166" y="6"/>
                  </a:lnTo>
                  <a:lnTo>
                    <a:pt x="165" y="6"/>
                  </a:lnTo>
                  <a:close/>
                  <a:moveTo>
                    <a:pt x="166" y="6"/>
                  </a:moveTo>
                  <a:lnTo>
                    <a:pt x="170" y="10"/>
                  </a:lnTo>
                  <a:lnTo>
                    <a:pt x="169" y="11"/>
                  </a:lnTo>
                  <a:lnTo>
                    <a:pt x="165" y="7"/>
                  </a:lnTo>
                  <a:lnTo>
                    <a:pt x="166" y="6"/>
                  </a:lnTo>
                  <a:close/>
                  <a:moveTo>
                    <a:pt x="170" y="10"/>
                  </a:moveTo>
                  <a:lnTo>
                    <a:pt x="171" y="10"/>
                  </a:lnTo>
                  <a:lnTo>
                    <a:pt x="171" y="11"/>
                  </a:lnTo>
                  <a:lnTo>
                    <a:pt x="170" y="11"/>
                  </a:lnTo>
                  <a:lnTo>
                    <a:pt x="170" y="10"/>
                  </a:lnTo>
                  <a:close/>
                  <a:moveTo>
                    <a:pt x="171" y="11"/>
                  </a:moveTo>
                  <a:lnTo>
                    <a:pt x="170" y="22"/>
                  </a:lnTo>
                  <a:lnTo>
                    <a:pt x="169" y="22"/>
                  </a:lnTo>
                  <a:lnTo>
                    <a:pt x="169" y="11"/>
                  </a:lnTo>
                  <a:lnTo>
                    <a:pt x="171" y="11"/>
                  </a:lnTo>
                  <a:close/>
                  <a:moveTo>
                    <a:pt x="170" y="22"/>
                  </a:moveTo>
                  <a:lnTo>
                    <a:pt x="170" y="22"/>
                  </a:lnTo>
                  <a:close/>
                  <a:moveTo>
                    <a:pt x="170" y="22"/>
                  </a:moveTo>
                  <a:lnTo>
                    <a:pt x="169" y="33"/>
                  </a:lnTo>
                  <a:lnTo>
                    <a:pt x="167" y="33"/>
                  </a:lnTo>
                  <a:lnTo>
                    <a:pt x="169" y="22"/>
                  </a:lnTo>
                  <a:lnTo>
                    <a:pt x="170" y="22"/>
                  </a:lnTo>
                  <a:close/>
                  <a:moveTo>
                    <a:pt x="169" y="33"/>
                  </a:moveTo>
                  <a:lnTo>
                    <a:pt x="169" y="33"/>
                  </a:lnTo>
                  <a:lnTo>
                    <a:pt x="168" y="33"/>
                  </a:lnTo>
                  <a:lnTo>
                    <a:pt x="169" y="33"/>
                  </a:lnTo>
                  <a:close/>
                  <a:moveTo>
                    <a:pt x="169" y="33"/>
                  </a:moveTo>
                  <a:lnTo>
                    <a:pt x="161" y="45"/>
                  </a:lnTo>
                  <a:lnTo>
                    <a:pt x="160" y="44"/>
                  </a:lnTo>
                  <a:lnTo>
                    <a:pt x="168" y="32"/>
                  </a:lnTo>
                  <a:lnTo>
                    <a:pt x="169" y="33"/>
                  </a:lnTo>
                  <a:close/>
                  <a:moveTo>
                    <a:pt x="159" y="44"/>
                  </a:moveTo>
                  <a:lnTo>
                    <a:pt x="159" y="44"/>
                  </a:lnTo>
                  <a:lnTo>
                    <a:pt x="160" y="44"/>
                  </a:lnTo>
                  <a:lnTo>
                    <a:pt x="159" y="44"/>
                  </a:lnTo>
                  <a:close/>
                  <a:moveTo>
                    <a:pt x="161" y="44"/>
                  </a:moveTo>
                  <a:lnTo>
                    <a:pt x="160" y="50"/>
                  </a:lnTo>
                  <a:lnTo>
                    <a:pt x="159" y="49"/>
                  </a:lnTo>
                  <a:lnTo>
                    <a:pt x="159" y="44"/>
                  </a:lnTo>
                  <a:lnTo>
                    <a:pt x="161" y="44"/>
                  </a:lnTo>
                  <a:close/>
                  <a:moveTo>
                    <a:pt x="159" y="50"/>
                  </a:moveTo>
                  <a:lnTo>
                    <a:pt x="159" y="50"/>
                  </a:lnTo>
                  <a:lnTo>
                    <a:pt x="159" y="49"/>
                  </a:lnTo>
                  <a:lnTo>
                    <a:pt x="159" y="50"/>
                  </a:lnTo>
                  <a:close/>
                  <a:moveTo>
                    <a:pt x="160" y="49"/>
                  </a:moveTo>
                  <a:lnTo>
                    <a:pt x="161" y="53"/>
                  </a:lnTo>
                  <a:lnTo>
                    <a:pt x="160" y="53"/>
                  </a:lnTo>
                  <a:lnTo>
                    <a:pt x="159" y="50"/>
                  </a:lnTo>
                  <a:lnTo>
                    <a:pt x="160" y="49"/>
                  </a:lnTo>
                  <a:close/>
                  <a:moveTo>
                    <a:pt x="160" y="53"/>
                  </a:moveTo>
                  <a:lnTo>
                    <a:pt x="160" y="54"/>
                  </a:lnTo>
                  <a:lnTo>
                    <a:pt x="160" y="53"/>
                  </a:lnTo>
                  <a:close/>
                  <a:moveTo>
                    <a:pt x="160" y="52"/>
                  </a:moveTo>
                  <a:lnTo>
                    <a:pt x="164" y="51"/>
                  </a:lnTo>
                  <a:lnTo>
                    <a:pt x="164" y="52"/>
                  </a:lnTo>
                  <a:lnTo>
                    <a:pt x="160" y="53"/>
                  </a:lnTo>
                  <a:lnTo>
                    <a:pt x="160" y="52"/>
                  </a:lnTo>
                  <a:close/>
                  <a:moveTo>
                    <a:pt x="165" y="52"/>
                  </a:moveTo>
                  <a:lnTo>
                    <a:pt x="164" y="52"/>
                  </a:lnTo>
                  <a:lnTo>
                    <a:pt x="165" y="52"/>
                  </a:lnTo>
                  <a:close/>
                  <a:moveTo>
                    <a:pt x="164" y="51"/>
                  </a:moveTo>
                  <a:lnTo>
                    <a:pt x="167" y="47"/>
                  </a:lnTo>
                  <a:lnTo>
                    <a:pt x="168" y="48"/>
                  </a:lnTo>
                  <a:lnTo>
                    <a:pt x="165" y="52"/>
                  </a:lnTo>
                  <a:lnTo>
                    <a:pt x="164" y="51"/>
                  </a:lnTo>
                  <a:close/>
                  <a:moveTo>
                    <a:pt x="168" y="48"/>
                  </a:moveTo>
                  <a:lnTo>
                    <a:pt x="168" y="48"/>
                  </a:lnTo>
                  <a:lnTo>
                    <a:pt x="168" y="47"/>
                  </a:lnTo>
                  <a:lnTo>
                    <a:pt x="168" y="48"/>
                  </a:lnTo>
                  <a:close/>
                  <a:moveTo>
                    <a:pt x="167" y="47"/>
                  </a:moveTo>
                  <a:lnTo>
                    <a:pt x="171" y="40"/>
                  </a:lnTo>
                  <a:lnTo>
                    <a:pt x="172" y="41"/>
                  </a:lnTo>
                  <a:lnTo>
                    <a:pt x="168" y="48"/>
                  </a:lnTo>
                  <a:lnTo>
                    <a:pt x="167" y="47"/>
                  </a:lnTo>
                  <a:close/>
                  <a:moveTo>
                    <a:pt x="172" y="41"/>
                  </a:moveTo>
                  <a:lnTo>
                    <a:pt x="172" y="41"/>
                  </a:lnTo>
                  <a:close/>
                  <a:moveTo>
                    <a:pt x="171" y="40"/>
                  </a:moveTo>
                  <a:lnTo>
                    <a:pt x="175" y="33"/>
                  </a:lnTo>
                  <a:lnTo>
                    <a:pt x="177" y="34"/>
                  </a:lnTo>
                  <a:lnTo>
                    <a:pt x="172" y="41"/>
                  </a:lnTo>
                  <a:lnTo>
                    <a:pt x="171" y="40"/>
                  </a:lnTo>
                  <a:close/>
                  <a:moveTo>
                    <a:pt x="177" y="33"/>
                  </a:moveTo>
                  <a:lnTo>
                    <a:pt x="177" y="34"/>
                  </a:lnTo>
                  <a:lnTo>
                    <a:pt x="176" y="33"/>
                  </a:lnTo>
                  <a:lnTo>
                    <a:pt x="177" y="33"/>
                  </a:lnTo>
                  <a:close/>
                  <a:moveTo>
                    <a:pt x="175" y="33"/>
                  </a:moveTo>
                  <a:lnTo>
                    <a:pt x="175" y="22"/>
                  </a:lnTo>
                  <a:lnTo>
                    <a:pt x="176" y="22"/>
                  </a:lnTo>
                  <a:lnTo>
                    <a:pt x="177" y="33"/>
                  </a:lnTo>
                  <a:lnTo>
                    <a:pt x="175" y="33"/>
                  </a:lnTo>
                  <a:close/>
                  <a:moveTo>
                    <a:pt x="175" y="22"/>
                  </a:moveTo>
                  <a:lnTo>
                    <a:pt x="175" y="22"/>
                  </a:lnTo>
                  <a:lnTo>
                    <a:pt x="176" y="22"/>
                  </a:lnTo>
                  <a:lnTo>
                    <a:pt x="175" y="22"/>
                  </a:lnTo>
                  <a:close/>
                  <a:moveTo>
                    <a:pt x="175" y="22"/>
                  </a:moveTo>
                  <a:cubicBezTo>
                    <a:pt x="175" y="22"/>
                    <a:pt x="178" y="19"/>
                    <a:pt x="178" y="18"/>
                  </a:cubicBezTo>
                  <a:lnTo>
                    <a:pt x="179" y="17"/>
                  </a:lnTo>
                  <a:cubicBezTo>
                    <a:pt x="180" y="19"/>
                    <a:pt x="176" y="23"/>
                    <a:pt x="176" y="23"/>
                  </a:cubicBezTo>
                  <a:lnTo>
                    <a:pt x="175" y="22"/>
                  </a:lnTo>
                  <a:close/>
                  <a:moveTo>
                    <a:pt x="178" y="18"/>
                  </a:moveTo>
                  <a:cubicBezTo>
                    <a:pt x="177" y="18"/>
                    <a:pt x="177" y="17"/>
                    <a:pt x="177" y="16"/>
                  </a:cubicBezTo>
                  <a:lnTo>
                    <a:pt x="178" y="16"/>
                  </a:lnTo>
                  <a:cubicBezTo>
                    <a:pt x="178" y="17"/>
                    <a:pt x="179" y="17"/>
                    <a:pt x="179" y="17"/>
                  </a:cubicBezTo>
                  <a:lnTo>
                    <a:pt x="178" y="18"/>
                  </a:lnTo>
                  <a:close/>
                  <a:moveTo>
                    <a:pt x="177" y="16"/>
                  </a:moveTo>
                  <a:cubicBezTo>
                    <a:pt x="177" y="12"/>
                    <a:pt x="176" y="4"/>
                    <a:pt x="164" y="3"/>
                  </a:cubicBezTo>
                  <a:lnTo>
                    <a:pt x="164" y="2"/>
                  </a:lnTo>
                  <a:cubicBezTo>
                    <a:pt x="177" y="3"/>
                    <a:pt x="178" y="12"/>
                    <a:pt x="178" y="16"/>
                  </a:cubicBezTo>
                  <a:lnTo>
                    <a:pt x="177" y="16"/>
                  </a:lnTo>
                  <a:close/>
                  <a:moveTo>
                    <a:pt x="164" y="3"/>
                  </a:moveTo>
                  <a:cubicBezTo>
                    <a:pt x="159" y="3"/>
                    <a:pt x="153" y="3"/>
                    <a:pt x="146" y="3"/>
                  </a:cubicBezTo>
                  <a:lnTo>
                    <a:pt x="146" y="2"/>
                  </a:lnTo>
                  <a:cubicBezTo>
                    <a:pt x="153" y="2"/>
                    <a:pt x="159" y="2"/>
                    <a:pt x="164" y="2"/>
                  </a:cubicBezTo>
                  <a:lnTo>
                    <a:pt x="164" y="3"/>
                  </a:lnTo>
                  <a:close/>
                  <a:moveTo>
                    <a:pt x="146" y="3"/>
                  </a:moveTo>
                  <a:cubicBezTo>
                    <a:pt x="134" y="3"/>
                    <a:pt x="121" y="3"/>
                    <a:pt x="117" y="2"/>
                  </a:cubicBezTo>
                  <a:lnTo>
                    <a:pt x="117" y="1"/>
                  </a:lnTo>
                  <a:cubicBezTo>
                    <a:pt x="121" y="2"/>
                    <a:pt x="134" y="2"/>
                    <a:pt x="146" y="2"/>
                  </a:cubicBezTo>
                  <a:lnTo>
                    <a:pt x="146" y="3"/>
                  </a:lnTo>
                  <a:close/>
                  <a:moveTo>
                    <a:pt x="117" y="2"/>
                  </a:moveTo>
                  <a:lnTo>
                    <a:pt x="117" y="2"/>
                  </a:lnTo>
                  <a:close/>
                  <a:moveTo>
                    <a:pt x="117" y="2"/>
                  </a:moveTo>
                  <a:cubicBezTo>
                    <a:pt x="115" y="2"/>
                    <a:pt x="109" y="2"/>
                    <a:pt x="103" y="2"/>
                  </a:cubicBezTo>
                  <a:lnTo>
                    <a:pt x="102" y="1"/>
                  </a:lnTo>
                  <a:cubicBezTo>
                    <a:pt x="109" y="0"/>
                    <a:pt x="115" y="0"/>
                    <a:pt x="117" y="1"/>
                  </a:cubicBezTo>
                  <a:lnTo>
                    <a:pt x="117" y="2"/>
                  </a:lnTo>
                  <a:close/>
                  <a:moveTo>
                    <a:pt x="103" y="2"/>
                  </a:moveTo>
                  <a:cubicBezTo>
                    <a:pt x="97" y="2"/>
                    <a:pt x="91" y="3"/>
                    <a:pt x="87" y="2"/>
                  </a:cubicBezTo>
                  <a:lnTo>
                    <a:pt x="87" y="1"/>
                  </a:lnTo>
                  <a:cubicBezTo>
                    <a:pt x="91" y="1"/>
                    <a:pt x="97" y="1"/>
                    <a:pt x="102" y="1"/>
                  </a:cubicBezTo>
                  <a:lnTo>
                    <a:pt x="103" y="2"/>
                  </a:lnTo>
                  <a:close/>
                  <a:moveTo>
                    <a:pt x="87" y="2"/>
                  </a:moveTo>
                  <a:cubicBezTo>
                    <a:pt x="75" y="1"/>
                    <a:pt x="59" y="2"/>
                    <a:pt x="44" y="3"/>
                  </a:cubicBezTo>
                  <a:lnTo>
                    <a:pt x="44" y="2"/>
                  </a:lnTo>
                  <a:cubicBezTo>
                    <a:pt x="59" y="1"/>
                    <a:pt x="75" y="0"/>
                    <a:pt x="87" y="1"/>
                  </a:cubicBezTo>
                  <a:lnTo>
                    <a:pt x="87" y="2"/>
                  </a:lnTo>
                  <a:close/>
                  <a:moveTo>
                    <a:pt x="44" y="3"/>
                  </a:moveTo>
                  <a:cubicBezTo>
                    <a:pt x="22" y="5"/>
                    <a:pt x="2" y="8"/>
                    <a:pt x="1" y="9"/>
                  </a:cubicBezTo>
                  <a:lnTo>
                    <a:pt x="0" y="9"/>
                  </a:lnTo>
                  <a:cubicBezTo>
                    <a:pt x="0" y="7"/>
                    <a:pt x="21" y="4"/>
                    <a:pt x="44" y="2"/>
                  </a:cubicBezTo>
                  <a:lnTo>
                    <a:pt x="44" y="3"/>
                  </a:lnTo>
                  <a:close/>
                  <a:moveTo>
                    <a:pt x="0" y="9"/>
                  </a:moveTo>
                  <a:lnTo>
                    <a:pt x="0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05" name="Freeform 351"/>
            <p:cNvSpPr>
              <a:spLocks/>
            </p:cNvSpPr>
            <p:nvPr/>
          </p:nvSpPr>
          <p:spPr bwMode="auto">
            <a:xfrm>
              <a:off x="4804" y="2878"/>
              <a:ext cx="42" cy="42"/>
            </a:xfrm>
            <a:custGeom>
              <a:avLst/>
              <a:gdLst>
                <a:gd name="T0" fmla="*/ 2147483647 w 5"/>
                <a:gd name="T1" fmla="*/ 0 h 5"/>
                <a:gd name="T2" fmla="*/ 0 w 5"/>
                <a:gd name="T3" fmla="*/ 2147483647 h 5"/>
                <a:gd name="T4" fmla="*/ 2147483647 w 5"/>
                <a:gd name="T5" fmla="*/ 2147483647 h 5"/>
                <a:gd name="T6" fmla="*/ 2147483647 w 5"/>
                <a:gd name="T7" fmla="*/ 2147483647 h 5"/>
                <a:gd name="T8" fmla="*/ 2147483647 w 5"/>
                <a:gd name="T9" fmla="*/ 0 h 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5"/>
                <a:gd name="T17" fmla="*/ 5 w 5"/>
                <a:gd name="T18" fmla="*/ 5 h 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5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5"/>
                    <a:pt x="2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06" name="Freeform 352"/>
            <p:cNvSpPr>
              <a:spLocks/>
            </p:cNvSpPr>
            <p:nvPr/>
          </p:nvSpPr>
          <p:spPr bwMode="auto">
            <a:xfrm>
              <a:off x="4930" y="2811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5"/>
                  </a:lnTo>
                  <a:cubicBezTo>
                    <a:pt x="0" y="5"/>
                    <a:pt x="0" y="6"/>
                    <a:pt x="2" y="6"/>
                  </a:cubicBezTo>
                  <a:cubicBezTo>
                    <a:pt x="4" y="6"/>
                    <a:pt x="5" y="5"/>
                    <a:pt x="5" y="5"/>
                  </a:cubicBezTo>
                  <a:cubicBezTo>
                    <a:pt x="5" y="5"/>
                    <a:pt x="2" y="1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07" name="Freeform 353"/>
            <p:cNvSpPr>
              <a:spLocks/>
            </p:cNvSpPr>
            <p:nvPr/>
          </p:nvSpPr>
          <p:spPr bwMode="auto">
            <a:xfrm>
              <a:off x="4913" y="2979"/>
              <a:ext cx="42" cy="50"/>
            </a:xfrm>
            <a:custGeom>
              <a:avLst/>
              <a:gdLst>
                <a:gd name="T0" fmla="*/ 2147483647 w 5"/>
                <a:gd name="T1" fmla="*/ 0 h 6"/>
                <a:gd name="T2" fmla="*/ 0 w 5"/>
                <a:gd name="T3" fmla="*/ 2147483647 h 6"/>
                <a:gd name="T4" fmla="*/ 2147483647 w 5"/>
                <a:gd name="T5" fmla="*/ 2147483647 h 6"/>
                <a:gd name="T6" fmla="*/ 2147483647 w 5"/>
                <a:gd name="T7" fmla="*/ 2147483647 h 6"/>
                <a:gd name="T8" fmla="*/ 2147483647 w 5"/>
                <a:gd name="T9" fmla="*/ 0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"/>
                <a:gd name="T16" fmla="*/ 0 h 6"/>
                <a:gd name="T17" fmla="*/ 5 w 5"/>
                <a:gd name="T18" fmla="*/ 6 h 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" h="6">
                  <a:moveTo>
                    <a:pt x="2" y="0"/>
                  </a:moveTo>
                  <a:lnTo>
                    <a:pt x="0" y="4"/>
                  </a:lnTo>
                  <a:cubicBezTo>
                    <a:pt x="0" y="4"/>
                    <a:pt x="0" y="6"/>
                    <a:pt x="2" y="6"/>
                  </a:cubicBezTo>
                  <a:cubicBezTo>
                    <a:pt x="4" y="6"/>
                    <a:pt x="5" y="4"/>
                    <a:pt x="5" y="4"/>
                  </a:cubicBezTo>
                  <a:cubicBezTo>
                    <a:pt x="5" y="4"/>
                    <a:pt x="2" y="0"/>
                    <a:pt x="2" y="0"/>
                  </a:cubicBezTo>
                  <a:close/>
                </a:path>
              </a:pathLst>
            </a:custGeom>
            <a:solidFill>
              <a:srgbClr val="EC3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08" name="Rectangle 354"/>
            <p:cNvSpPr>
              <a:spLocks noChangeArrowheads="1"/>
            </p:cNvSpPr>
            <p:nvPr/>
          </p:nvSpPr>
          <p:spPr bwMode="auto">
            <a:xfrm>
              <a:off x="3508" y="2494"/>
              <a:ext cx="41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France</a:t>
              </a:r>
              <a:endParaRPr lang="it-IT">
                <a:latin typeface="Calibri" charset="0"/>
              </a:endParaRPr>
            </a:p>
          </p:txBody>
        </p:sp>
        <p:sp>
          <p:nvSpPr>
            <p:cNvPr id="78009" name="Rectangle 355"/>
            <p:cNvSpPr>
              <a:spLocks noChangeArrowheads="1"/>
            </p:cNvSpPr>
            <p:nvPr/>
          </p:nvSpPr>
          <p:spPr bwMode="auto">
            <a:xfrm>
              <a:off x="4256" y="2476"/>
              <a:ext cx="50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Sardinia</a:t>
              </a:r>
              <a:endParaRPr lang="it-IT">
                <a:latin typeface="Calibri" charset="0"/>
              </a:endParaRPr>
            </a:p>
          </p:txBody>
        </p:sp>
        <p:sp>
          <p:nvSpPr>
            <p:cNvPr id="78010" name="Rectangle 356"/>
            <p:cNvSpPr>
              <a:spLocks noChangeArrowheads="1"/>
            </p:cNvSpPr>
            <p:nvPr/>
          </p:nvSpPr>
          <p:spPr bwMode="auto">
            <a:xfrm>
              <a:off x="3485" y="2186"/>
              <a:ext cx="11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242729"/>
                  </a:solidFill>
                  <a:latin typeface="Times New Roman" charset="0"/>
                </a:rPr>
                <a:t>Ligurian-Provençal</a:t>
              </a:r>
              <a:endParaRPr lang="it-IT">
                <a:latin typeface="Calibri" charset="0"/>
              </a:endParaRPr>
            </a:p>
          </p:txBody>
        </p:sp>
        <p:sp>
          <p:nvSpPr>
            <p:cNvPr id="78011" name="Rectangle 357"/>
            <p:cNvSpPr>
              <a:spLocks noChangeArrowheads="1"/>
            </p:cNvSpPr>
            <p:nvPr/>
          </p:nvSpPr>
          <p:spPr bwMode="auto">
            <a:xfrm>
              <a:off x="3847" y="2330"/>
              <a:ext cx="331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>
                  <a:solidFill>
                    <a:srgbClr val="242729"/>
                  </a:solidFill>
                  <a:latin typeface="Times New Roman" charset="0"/>
                </a:rPr>
                <a:t>Basin</a:t>
              </a:r>
              <a:endParaRPr lang="it-IT">
                <a:latin typeface="Calibri" charset="0"/>
              </a:endParaRPr>
            </a:p>
          </p:txBody>
        </p:sp>
        <p:sp>
          <p:nvSpPr>
            <p:cNvPr id="78012" name="Rectangle 358"/>
            <p:cNvSpPr>
              <a:spLocks noChangeArrowheads="1"/>
            </p:cNvSpPr>
            <p:nvPr/>
          </p:nvSpPr>
          <p:spPr bwMode="auto">
            <a:xfrm>
              <a:off x="4442" y="2343"/>
              <a:ext cx="67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Tyrrhenian</a:t>
              </a:r>
              <a:endParaRPr lang="it-IT">
                <a:latin typeface="Calibri" charset="0"/>
              </a:endParaRPr>
            </a:p>
          </p:txBody>
        </p:sp>
        <p:sp>
          <p:nvSpPr>
            <p:cNvPr id="78013" name="Rectangle 359"/>
            <p:cNvSpPr>
              <a:spLocks noChangeArrowheads="1"/>
            </p:cNvSpPr>
            <p:nvPr/>
          </p:nvSpPr>
          <p:spPr bwMode="auto">
            <a:xfrm>
              <a:off x="4936" y="2459"/>
              <a:ext cx="513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it-IT" sz="1900">
                  <a:solidFill>
                    <a:srgbClr val="25221E"/>
                  </a:solidFill>
                  <a:latin typeface="Times New Roman" charset="0"/>
                </a:rPr>
                <a:t>Calabria</a:t>
              </a:r>
              <a:endParaRPr lang="it-IT">
                <a:latin typeface="Calibri" charset="0"/>
              </a:endParaRPr>
            </a:p>
          </p:txBody>
        </p:sp>
        <p:sp>
          <p:nvSpPr>
            <p:cNvPr id="78014" name="Line 360"/>
            <p:cNvSpPr>
              <a:spLocks noChangeShapeType="1"/>
            </p:cNvSpPr>
            <p:nvPr/>
          </p:nvSpPr>
          <p:spPr bwMode="auto">
            <a:xfrm>
              <a:off x="4015" y="2509"/>
              <a:ext cx="42" cy="142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015" name="Line 361"/>
            <p:cNvSpPr>
              <a:spLocks noChangeShapeType="1"/>
            </p:cNvSpPr>
            <p:nvPr/>
          </p:nvSpPr>
          <p:spPr bwMode="auto">
            <a:xfrm flipH="1">
              <a:off x="4762" y="2492"/>
              <a:ext cx="25" cy="143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827" name="AutoShape 554"/>
          <p:cNvSpPr>
            <a:spLocks noChangeArrowheads="1"/>
          </p:cNvSpPr>
          <p:nvPr/>
        </p:nvSpPr>
        <p:spPr bwMode="auto">
          <a:xfrm rot="-3245255">
            <a:off x="7200107" y="4731544"/>
            <a:ext cx="1389062" cy="438150"/>
          </a:xfrm>
          <a:prstGeom prst="leftArrow">
            <a:avLst>
              <a:gd name="adj1" fmla="val 50000"/>
              <a:gd name="adj2" fmla="val 79257"/>
            </a:avLst>
          </a:prstGeom>
          <a:solidFill>
            <a:srgbClr val="FF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>
              <a:latin typeface="Calibri" charset="0"/>
            </a:endParaRPr>
          </a:p>
        </p:txBody>
      </p:sp>
      <p:sp>
        <p:nvSpPr>
          <p:cNvPr id="190" name="Text Box 549"/>
          <p:cNvSpPr txBox="1">
            <a:spLocks noChangeArrowheads="1"/>
          </p:cNvSpPr>
          <p:nvPr/>
        </p:nvSpPr>
        <p:spPr bwMode="auto">
          <a:xfrm>
            <a:off x="0" y="5341938"/>
            <a:ext cx="4965700" cy="1446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Constraints for a mantle plume?</a:t>
            </a:r>
          </a:p>
        </p:txBody>
      </p:sp>
      <p:sp>
        <p:nvSpPr>
          <p:cNvPr id="191" name="Freccia a destra 190"/>
          <p:cNvSpPr/>
          <p:nvPr/>
        </p:nvSpPr>
        <p:spPr>
          <a:xfrm rot="20395095">
            <a:off x="4445000" y="5664200"/>
            <a:ext cx="1536700" cy="5080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77830" name="Gruppo 193"/>
          <p:cNvGrpSpPr>
            <a:grpSpLocks/>
          </p:cNvGrpSpPr>
          <p:nvPr/>
        </p:nvGrpSpPr>
        <p:grpSpPr bwMode="auto">
          <a:xfrm>
            <a:off x="47625" y="1195388"/>
            <a:ext cx="5387975" cy="4221162"/>
            <a:chOff x="0" y="1184032"/>
            <a:chExt cx="5388804" cy="4220308"/>
          </a:xfrm>
        </p:grpSpPr>
        <p:pic>
          <p:nvPicPr>
            <p:cNvPr id="7783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0" t="3751" r="15643" b="4520"/>
            <a:stretch>
              <a:fillRect/>
            </a:stretch>
          </p:blipFill>
          <p:spPr bwMode="auto">
            <a:xfrm>
              <a:off x="0" y="1184032"/>
              <a:ext cx="5388194" cy="422030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2" name="Rettangolo 191"/>
            <p:cNvSpPr/>
            <p:nvPr/>
          </p:nvSpPr>
          <p:spPr>
            <a:xfrm>
              <a:off x="0" y="2437903"/>
              <a:ext cx="339777" cy="3872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93" name="Rettangolo 192"/>
            <p:cNvSpPr/>
            <p:nvPr/>
          </p:nvSpPr>
          <p:spPr>
            <a:xfrm>
              <a:off x="5306241" y="2052218"/>
              <a:ext cx="82563" cy="385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pic>
        <p:nvPicPr>
          <p:cNvPr id="778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176338"/>
            <a:ext cx="260191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" name="Figura a mano libera 196"/>
          <p:cNvSpPr/>
          <p:nvPr/>
        </p:nvSpPr>
        <p:spPr>
          <a:xfrm>
            <a:off x="5651500" y="1665288"/>
            <a:ext cx="2157413" cy="1287462"/>
          </a:xfrm>
          <a:custGeom>
            <a:avLst/>
            <a:gdLst>
              <a:gd name="connsiteX0" fmla="*/ 37677 w 2194984"/>
              <a:gd name="connsiteY0" fmla="*/ 1266190 h 1288203"/>
              <a:gd name="connsiteX1" fmla="*/ 248497 w 2194984"/>
              <a:gd name="connsiteY1" fmla="*/ 1210310 h 1288203"/>
              <a:gd name="connsiteX2" fmla="*/ 456777 w 2194984"/>
              <a:gd name="connsiteY2" fmla="*/ 1131570 h 1288203"/>
              <a:gd name="connsiteX3" fmla="*/ 642197 w 2194984"/>
              <a:gd name="connsiteY3" fmla="*/ 1116330 h 1288203"/>
              <a:gd name="connsiteX4" fmla="*/ 898737 w 2194984"/>
              <a:gd name="connsiteY4" fmla="*/ 1123950 h 1288203"/>
              <a:gd name="connsiteX5" fmla="*/ 1068917 w 2194984"/>
              <a:gd name="connsiteY5" fmla="*/ 1106170 h 1288203"/>
              <a:gd name="connsiteX6" fmla="*/ 1312757 w 2194984"/>
              <a:gd name="connsiteY6" fmla="*/ 1014730 h 1288203"/>
              <a:gd name="connsiteX7" fmla="*/ 1513417 w 2194984"/>
              <a:gd name="connsiteY7" fmla="*/ 948690 h 1288203"/>
              <a:gd name="connsiteX8" fmla="*/ 1708997 w 2194984"/>
              <a:gd name="connsiteY8" fmla="*/ 918210 h 1288203"/>
              <a:gd name="connsiteX9" fmla="*/ 1889337 w 2194984"/>
              <a:gd name="connsiteY9" fmla="*/ 943610 h 1288203"/>
              <a:gd name="connsiteX10" fmla="*/ 2023957 w 2194984"/>
              <a:gd name="connsiteY10" fmla="*/ 974090 h 1288203"/>
              <a:gd name="connsiteX11" fmla="*/ 2107777 w 2194984"/>
              <a:gd name="connsiteY11" fmla="*/ 918210 h 1288203"/>
              <a:gd name="connsiteX12" fmla="*/ 2176357 w 2194984"/>
              <a:gd name="connsiteY12" fmla="*/ 791210 h 1288203"/>
              <a:gd name="connsiteX13" fmla="*/ 2183977 w 2194984"/>
              <a:gd name="connsiteY13" fmla="*/ 717550 h 1288203"/>
              <a:gd name="connsiteX14" fmla="*/ 2110317 w 2194984"/>
              <a:gd name="connsiteY14" fmla="*/ 687070 h 1288203"/>
              <a:gd name="connsiteX15" fmla="*/ 2026497 w 2194984"/>
              <a:gd name="connsiteY15" fmla="*/ 600710 h 1288203"/>
              <a:gd name="connsiteX16" fmla="*/ 1998557 w 2194984"/>
              <a:gd name="connsiteY16" fmla="*/ 534670 h 1288203"/>
              <a:gd name="connsiteX17" fmla="*/ 1889337 w 2194984"/>
              <a:gd name="connsiteY17" fmla="*/ 499110 h 1288203"/>
              <a:gd name="connsiteX18" fmla="*/ 1818217 w 2194984"/>
              <a:gd name="connsiteY18" fmla="*/ 422910 h 1288203"/>
              <a:gd name="connsiteX19" fmla="*/ 1719157 w 2194984"/>
              <a:gd name="connsiteY19" fmla="*/ 262890 h 1288203"/>
              <a:gd name="connsiteX20" fmla="*/ 1559137 w 2194984"/>
              <a:gd name="connsiteY20" fmla="*/ 143510 h 1288203"/>
              <a:gd name="connsiteX21" fmla="*/ 1383877 w 2194984"/>
              <a:gd name="connsiteY21" fmla="*/ 44450 h 1288203"/>
              <a:gd name="connsiteX22" fmla="*/ 1175597 w 2194984"/>
              <a:gd name="connsiteY22" fmla="*/ 6350 h 1288203"/>
              <a:gd name="connsiteX23" fmla="*/ 1038437 w 2194984"/>
              <a:gd name="connsiteY23" fmla="*/ 82550 h 1288203"/>
              <a:gd name="connsiteX24" fmla="*/ 926677 w 2194984"/>
              <a:gd name="connsiteY24" fmla="*/ 184150 h 1288203"/>
              <a:gd name="connsiteX25" fmla="*/ 842857 w 2194984"/>
              <a:gd name="connsiteY25" fmla="*/ 219710 h 1288203"/>
              <a:gd name="connsiteX26" fmla="*/ 710777 w 2194984"/>
              <a:gd name="connsiteY26" fmla="*/ 189230 h 1288203"/>
              <a:gd name="connsiteX27" fmla="*/ 621877 w 2194984"/>
              <a:gd name="connsiteY27" fmla="*/ 255270 h 1288203"/>
              <a:gd name="connsiteX28" fmla="*/ 573617 w 2194984"/>
              <a:gd name="connsiteY28" fmla="*/ 400050 h 1288203"/>
              <a:gd name="connsiteX29" fmla="*/ 438997 w 2194984"/>
              <a:gd name="connsiteY29" fmla="*/ 509270 h 1288203"/>
              <a:gd name="connsiteX30" fmla="*/ 291677 w 2194984"/>
              <a:gd name="connsiteY30" fmla="*/ 603250 h 1288203"/>
              <a:gd name="connsiteX31" fmla="*/ 167217 w 2194984"/>
              <a:gd name="connsiteY31" fmla="*/ 763270 h 1288203"/>
              <a:gd name="connsiteX32" fmla="*/ 134197 w 2194984"/>
              <a:gd name="connsiteY32" fmla="*/ 938530 h 1288203"/>
              <a:gd name="connsiteX33" fmla="*/ 73237 w 2194984"/>
              <a:gd name="connsiteY33" fmla="*/ 1032510 h 1288203"/>
              <a:gd name="connsiteX34" fmla="*/ 22437 w 2194984"/>
              <a:gd name="connsiteY34" fmla="*/ 1078230 h 1288203"/>
              <a:gd name="connsiteX35" fmla="*/ 37677 w 2194984"/>
              <a:gd name="connsiteY35" fmla="*/ 1266190 h 1288203"/>
              <a:gd name="connsiteX0" fmla="*/ 23283 w 2180590"/>
              <a:gd name="connsiteY0" fmla="*/ 1266190 h 1288203"/>
              <a:gd name="connsiteX1" fmla="*/ 234103 w 2180590"/>
              <a:gd name="connsiteY1" fmla="*/ 1210310 h 1288203"/>
              <a:gd name="connsiteX2" fmla="*/ 442383 w 2180590"/>
              <a:gd name="connsiteY2" fmla="*/ 1131570 h 1288203"/>
              <a:gd name="connsiteX3" fmla="*/ 627803 w 2180590"/>
              <a:gd name="connsiteY3" fmla="*/ 1116330 h 1288203"/>
              <a:gd name="connsiteX4" fmla="*/ 884343 w 2180590"/>
              <a:gd name="connsiteY4" fmla="*/ 1123950 h 1288203"/>
              <a:gd name="connsiteX5" fmla="*/ 1054523 w 2180590"/>
              <a:gd name="connsiteY5" fmla="*/ 1106170 h 1288203"/>
              <a:gd name="connsiteX6" fmla="*/ 1298363 w 2180590"/>
              <a:gd name="connsiteY6" fmla="*/ 1014730 h 1288203"/>
              <a:gd name="connsiteX7" fmla="*/ 1499023 w 2180590"/>
              <a:gd name="connsiteY7" fmla="*/ 948690 h 1288203"/>
              <a:gd name="connsiteX8" fmla="*/ 1694603 w 2180590"/>
              <a:gd name="connsiteY8" fmla="*/ 918210 h 1288203"/>
              <a:gd name="connsiteX9" fmla="*/ 1874943 w 2180590"/>
              <a:gd name="connsiteY9" fmla="*/ 943610 h 1288203"/>
              <a:gd name="connsiteX10" fmla="*/ 2009563 w 2180590"/>
              <a:gd name="connsiteY10" fmla="*/ 974090 h 1288203"/>
              <a:gd name="connsiteX11" fmla="*/ 2093383 w 2180590"/>
              <a:gd name="connsiteY11" fmla="*/ 918210 h 1288203"/>
              <a:gd name="connsiteX12" fmla="*/ 2161963 w 2180590"/>
              <a:gd name="connsiteY12" fmla="*/ 791210 h 1288203"/>
              <a:gd name="connsiteX13" fmla="*/ 2169583 w 2180590"/>
              <a:gd name="connsiteY13" fmla="*/ 717550 h 1288203"/>
              <a:gd name="connsiteX14" fmla="*/ 2095923 w 2180590"/>
              <a:gd name="connsiteY14" fmla="*/ 687070 h 1288203"/>
              <a:gd name="connsiteX15" fmla="*/ 2012103 w 2180590"/>
              <a:gd name="connsiteY15" fmla="*/ 600710 h 1288203"/>
              <a:gd name="connsiteX16" fmla="*/ 1984163 w 2180590"/>
              <a:gd name="connsiteY16" fmla="*/ 534670 h 1288203"/>
              <a:gd name="connsiteX17" fmla="*/ 1874943 w 2180590"/>
              <a:gd name="connsiteY17" fmla="*/ 499110 h 1288203"/>
              <a:gd name="connsiteX18" fmla="*/ 1803823 w 2180590"/>
              <a:gd name="connsiteY18" fmla="*/ 422910 h 1288203"/>
              <a:gd name="connsiteX19" fmla="*/ 1704763 w 2180590"/>
              <a:gd name="connsiteY19" fmla="*/ 262890 h 1288203"/>
              <a:gd name="connsiteX20" fmla="*/ 1544743 w 2180590"/>
              <a:gd name="connsiteY20" fmla="*/ 143510 h 1288203"/>
              <a:gd name="connsiteX21" fmla="*/ 1369483 w 2180590"/>
              <a:gd name="connsiteY21" fmla="*/ 44450 h 1288203"/>
              <a:gd name="connsiteX22" fmla="*/ 1161203 w 2180590"/>
              <a:gd name="connsiteY22" fmla="*/ 6350 h 1288203"/>
              <a:gd name="connsiteX23" fmla="*/ 1024043 w 2180590"/>
              <a:gd name="connsiteY23" fmla="*/ 82550 h 1288203"/>
              <a:gd name="connsiteX24" fmla="*/ 912283 w 2180590"/>
              <a:gd name="connsiteY24" fmla="*/ 184150 h 1288203"/>
              <a:gd name="connsiteX25" fmla="*/ 828463 w 2180590"/>
              <a:gd name="connsiteY25" fmla="*/ 219710 h 1288203"/>
              <a:gd name="connsiteX26" fmla="*/ 696383 w 2180590"/>
              <a:gd name="connsiteY26" fmla="*/ 189230 h 1288203"/>
              <a:gd name="connsiteX27" fmla="*/ 607483 w 2180590"/>
              <a:gd name="connsiteY27" fmla="*/ 255270 h 1288203"/>
              <a:gd name="connsiteX28" fmla="*/ 559223 w 2180590"/>
              <a:gd name="connsiteY28" fmla="*/ 400050 h 1288203"/>
              <a:gd name="connsiteX29" fmla="*/ 424603 w 2180590"/>
              <a:gd name="connsiteY29" fmla="*/ 509270 h 1288203"/>
              <a:gd name="connsiteX30" fmla="*/ 277283 w 2180590"/>
              <a:gd name="connsiteY30" fmla="*/ 603250 h 1288203"/>
              <a:gd name="connsiteX31" fmla="*/ 152823 w 2180590"/>
              <a:gd name="connsiteY31" fmla="*/ 763270 h 1288203"/>
              <a:gd name="connsiteX32" fmla="*/ 119803 w 2180590"/>
              <a:gd name="connsiteY32" fmla="*/ 938530 h 1288203"/>
              <a:gd name="connsiteX33" fmla="*/ 58843 w 2180590"/>
              <a:gd name="connsiteY33" fmla="*/ 1032510 h 1288203"/>
              <a:gd name="connsiteX34" fmla="*/ 8043 w 2180590"/>
              <a:gd name="connsiteY34" fmla="*/ 1078230 h 1288203"/>
              <a:gd name="connsiteX35" fmla="*/ 23283 w 2180590"/>
              <a:gd name="connsiteY35" fmla="*/ 1266190 h 1288203"/>
              <a:gd name="connsiteX0" fmla="*/ 15240 w 2172547"/>
              <a:gd name="connsiteY0" fmla="*/ 1266190 h 1288203"/>
              <a:gd name="connsiteX1" fmla="*/ 226060 w 2172547"/>
              <a:gd name="connsiteY1" fmla="*/ 1210310 h 1288203"/>
              <a:gd name="connsiteX2" fmla="*/ 434340 w 2172547"/>
              <a:gd name="connsiteY2" fmla="*/ 1131570 h 1288203"/>
              <a:gd name="connsiteX3" fmla="*/ 619760 w 2172547"/>
              <a:gd name="connsiteY3" fmla="*/ 1116330 h 1288203"/>
              <a:gd name="connsiteX4" fmla="*/ 876300 w 2172547"/>
              <a:gd name="connsiteY4" fmla="*/ 1123950 h 1288203"/>
              <a:gd name="connsiteX5" fmla="*/ 1046480 w 2172547"/>
              <a:gd name="connsiteY5" fmla="*/ 1106170 h 1288203"/>
              <a:gd name="connsiteX6" fmla="*/ 1290320 w 2172547"/>
              <a:gd name="connsiteY6" fmla="*/ 1014730 h 1288203"/>
              <a:gd name="connsiteX7" fmla="*/ 1490980 w 2172547"/>
              <a:gd name="connsiteY7" fmla="*/ 948690 h 1288203"/>
              <a:gd name="connsiteX8" fmla="*/ 1686560 w 2172547"/>
              <a:gd name="connsiteY8" fmla="*/ 918210 h 1288203"/>
              <a:gd name="connsiteX9" fmla="*/ 1866900 w 2172547"/>
              <a:gd name="connsiteY9" fmla="*/ 943610 h 1288203"/>
              <a:gd name="connsiteX10" fmla="*/ 2001520 w 2172547"/>
              <a:gd name="connsiteY10" fmla="*/ 974090 h 1288203"/>
              <a:gd name="connsiteX11" fmla="*/ 2085340 w 2172547"/>
              <a:gd name="connsiteY11" fmla="*/ 918210 h 1288203"/>
              <a:gd name="connsiteX12" fmla="*/ 2153920 w 2172547"/>
              <a:gd name="connsiteY12" fmla="*/ 791210 h 1288203"/>
              <a:gd name="connsiteX13" fmla="*/ 2161540 w 2172547"/>
              <a:gd name="connsiteY13" fmla="*/ 717550 h 1288203"/>
              <a:gd name="connsiteX14" fmla="*/ 2087880 w 2172547"/>
              <a:gd name="connsiteY14" fmla="*/ 687070 h 1288203"/>
              <a:gd name="connsiteX15" fmla="*/ 2004060 w 2172547"/>
              <a:gd name="connsiteY15" fmla="*/ 600710 h 1288203"/>
              <a:gd name="connsiteX16" fmla="*/ 1976120 w 2172547"/>
              <a:gd name="connsiteY16" fmla="*/ 534670 h 1288203"/>
              <a:gd name="connsiteX17" fmla="*/ 1866900 w 2172547"/>
              <a:gd name="connsiteY17" fmla="*/ 499110 h 1288203"/>
              <a:gd name="connsiteX18" fmla="*/ 1795780 w 2172547"/>
              <a:gd name="connsiteY18" fmla="*/ 422910 h 1288203"/>
              <a:gd name="connsiteX19" fmla="*/ 1696720 w 2172547"/>
              <a:gd name="connsiteY19" fmla="*/ 262890 h 1288203"/>
              <a:gd name="connsiteX20" fmla="*/ 1536700 w 2172547"/>
              <a:gd name="connsiteY20" fmla="*/ 143510 h 1288203"/>
              <a:gd name="connsiteX21" fmla="*/ 1361440 w 2172547"/>
              <a:gd name="connsiteY21" fmla="*/ 44450 h 1288203"/>
              <a:gd name="connsiteX22" fmla="*/ 1153160 w 2172547"/>
              <a:gd name="connsiteY22" fmla="*/ 6350 h 1288203"/>
              <a:gd name="connsiteX23" fmla="*/ 1016000 w 2172547"/>
              <a:gd name="connsiteY23" fmla="*/ 82550 h 1288203"/>
              <a:gd name="connsiteX24" fmla="*/ 904240 w 2172547"/>
              <a:gd name="connsiteY24" fmla="*/ 184150 h 1288203"/>
              <a:gd name="connsiteX25" fmla="*/ 820420 w 2172547"/>
              <a:gd name="connsiteY25" fmla="*/ 219710 h 1288203"/>
              <a:gd name="connsiteX26" fmla="*/ 688340 w 2172547"/>
              <a:gd name="connsiteY26" fmla="*/ 189230 h 1288203"/>
              <a:gd name="connsiteX27" fmla="*/ 599440 w 2172547"/>
              <a:gd name="connsiteY27" fmla="*/ 255270 h 1288203"/>
              <a:gd name="connsiteX28" fmla="*/ 551180 w 2172547"/>
              <a:gd name="connsiteY28" fmla="*/ 400050 h 1288203"/>
              <a:gd name="connsiteX29" fmla="*/ 416560 w 2172547"/>
              <a:gd name="connsiteY29" fmla="*/ 509270 h 1288203"/>
              <a:gd name="connsiteX30" fmla="*/ 269240 w 2172547"/>
              <a:gd name="connsiteY30" fmla="*/ 603250 h 1288203"/>
              <a:gd name="connsiteX31" fmla="*/ 144780 w 2172547"/>
              <a:gd name="connsiteY31" fmla="*/ 763270 h 1288203"/>
              <a:gd name="connsiteX32" fmla="*/ 111760 w 2172547"/>
              <a:gd name="connsiteY32" fmla="*/ 938530 h 1288203"/>
              <a:gd name="connsiteX33" fmla="*/ 50800 w 2172547"/>
              <a:gd name="connsiteY33" fmla="*/ 1032510 h 1288203"/>
              <a:gd name="connsiteX34" fmla="*/ 0 w 2172547"/>
              <a:gd name="connsiteY34" fmla="*/ 1078230 h 1288203"/>
              <a:gd name="connsiteX35" fmla="*/ 15240 w 2172547"/>
              <a:gd name="connsiteY35" fmla="*/ 1266190 h 1288203"/>
              <a:gd name="connsiteX0" fmla="*/ 15240 w 2172547"/>
              <a:gd name="connsiteY0" fmla="*/ 1266190 h 1288203"/>
              <a:gd name="connsiteX1" fmla="*/ 226060 w 2172547"/>
              <a:gd name="connsiteY1" fmla="*/ 1210310 h 1288203"/>
              <a:gd name="connsiteX2" fmla="*/ 434340 w 2172547"/>
              <a:gd name="connsiteY2" fmla="*/ 1131570 h 1288203"/>
              <a:gd name="connsiteX3" fmla="*/ 619760 w 2172547"/>
              <a:gd name="connsiteY3" fmla="*/ 1116330 h 1288203"/>
              <a:gd name="connsiteX4" fmla="*/ 876300 w 2172547"/>
              <a:gd name="connsiteY4" fmla="*/ 1123950 h 1288203"/>
              <a:gd name="connsiteX5" fmla="*/ 1046480 w 2172547"/>
              <a:gd name="connsiteY5" fmla="*/ 1106170 h 1288203"/>
              <a:gd name="connsiteX6" fmla="*/ 1290320 w 2172547"/>
              <a:gd name="connsiteY6" fmla="*/ 1014730 h 1288203"/>
              <a:gd name="connsiteX7" fmla="*/ 1490980 w 2172547"/>
              <a:gd name="connsiteY7" fmla="*/ 948690 h 1288203"/>
              <a:gd name="connsiteX8" fmla="*/ 1686560 w 2172547"/>
              <a:gd name="connsiteY8" fmla="*/ 918210 h 1288203"/>
              <a:gd name="connsiteX9" fmla="*/ 1866900 w 2172547"/>
              <a:gd name="connsiteY9" fmla="*/ 943610 h 1288203"/>
              <a:gd name="connsiteX10" fmla="*/ 2001520 w 2172547"/>
              <a:gd name="connsiteY10" fmla="*/ 974090 h 1288203"/>
              <a:gd name="connsiteX11" fmla="*/ 2085340 w 2172547"/>
              <a:gd name="connsiteY11" fmla="*/ 918210 h 1288203"/>
              <a:gd name="connsiteX12" fmla="*/ 2153920 w 2172547"/>
              <a:gd name="connsiteY12" fmla="*/ 791210 h 1288203"/>
              <a:gd name="connsiteX13" fmla="*/ 2161540 w 2172547"/>
              <a:gd name="connsiteY13" fmla="*/ 717550 h 1288203"/>
              <a:gd name="connsiteX14" fmla="*/ 2087880 w 2172547"/>
              <a:gd name="connsiteY14" fmla="*/ 687070 h 1288203"/>
              <a:gd name="connsiteX15" fmla="*/ 2004060 w 2172547"/>
              <a:gd name="connsiteY15" fmla="*/ 600710 h 1288203"/>
              <a:gd name="connsiteX16" fmla="*/ 1976120 w 2172547"/>
              <a:gd name="connsiteY16" fmla="*/ 534670 h 1288203"/>
              <a:gd name="connsiteX17" fmla="*/ 1866900 w 2172547"/>
              <a:gd name="connsiteY17" fmla="*/ 499110 h 1288203"/>
              <a:gd name="connsiteX18" fmla="*/ 1795780 w 2172547"/>
              <a:gd name="connsiteY18" fmla="*/ 422910 h 1288203"/>
              <a:gd name="connsiteX19" fmla="*/ 1696720 w 2172547"/>
              <a:gd name="connsiteY19" fmla="*/ 262890 h 1288203"/>
              <a:gd name="connsiteX20" fmla="*/ 1536700 w 2172547"/>
              <a:gd name="connsiteY20" fmla="*/ 143510 h 1288203"/>
              <a:gd name="connsiteX21" fmla="*/ 1361440 w 2172547"/>
              <a:gd name="connsiteY21" fmla="*/ 44450 h 1288203"/>
              <a:gd name="connsiteX22" fmla="*/ 1153160 w 2172547"/>
              <a:gd name="connsiteY22" fmla="*/ 6350 h 1288203"/>
              <a:gd name="connsiteX23" fmla="*/ 1016000 w 2172547"/>
              <a:gd name="connsiteY23" fmla="*/ 82550 h 1288203"/>
              <a:gd name="connsiteX24" fmla="*/ 904240 w 2172547"/>
              <a:gd name="connsiteY24" fmla="*/ 184150 h 1288203"/>
              <a:gd name="connsiteX25" fmla="*/ 820420 w 2172547"/>
              <a:gd name="connsiteY25" fmla="*/ 219710 h 1288203"/>
              <a:gd name="connsiteX26" fmla="*/ 688340 w 2172547"/>
              <a:gd name="connsiteY26" fmla="*/ 189230 h 1288203"/>
              <a:gd name="connsiteX27" fmla="*/ 599440 w 2172547"/>
              <a:gd name="connsiteY27" fmla="*/ 255270 h 1288203"/>
              <a:gd name="connsiteX28" fmla="*/ 551180 w 2172547"/>
              <a:gd name="connsiteY28" fmla="*/ 400050 h 1288203"/>
              <a:gd name="connsiteX29" fmla="*/ 416560 w 2172547"/>
              <a:gd name="connsiteY29" fmla="*/ 509270 h 1288203"/>
              <a:gd name="connsiteX30" fmla="*/ 269240 w 2172547"/>
              <a:gd name="connsiteY30" fmla="*/ 603250 h 1288203"/>
              <a:gd name="connsiteX31" fmla="*/ 144780 w 2172547"/>
              <a:gd name="connsiteY31" fmla="*/ 763270 h 1288203"/>
              <a:gd name="connsiteX32" fmla="*/ 111760 w 2172547"/>
              <a:gd name="connsiteY32" fmla="*/ 938530 h 1288203"/>
              <a:gd name="connsiteX33" fmla="*/ 50800 w 2172547"/>
              <a:gd name="connsiteY33" fmla="*/ 1032510 h 1288203"/>
              <a:gd name="connsiteX34" fmla="*/ 0 w 2172547"/>
              <a:gd name="connsiteY34" fmla="*/ 1078230 h 1288203"/>
              <a:gd name="connsiteX35" fmla="*/ 15240 w 2172547"/>
              <a:gd name="connsiteY35" fmla="*/ 1266190 h 1288203"/>
              <a:gd name="connsiteX0" fmla="*/ 0 w 2157307"/>
              <a:gd name="connsiteY0" fmla="*/ 1266190 h 1288203"/>
              <a:gd name="connsiteX1" fmla="*/ 210820 w 2157307"/>
              <a:gd name="connsiteY1" fmla="*/ 1210310 h 1288203"/>
              <a:gd name="connsiteX2" fmla="*/ 419100 w 2157307"/>
              <a:gd name="connsiteY2" fmla="*/ 1131570 h 1288203"/>
              <a:gd name="connsiteX3" fmla="*/ 604520 w 2157307"/>
              <a:gd name="connsiteY3" fmla="*/ 1116330 h 1288203"/>
              <a:gd name="connsiteX4" fmla="*/ 861060 w 2157307"/>
              <a:gd name="connsiteY4" fmla="*/ 1123950 h 1288203"/>
              <a:gd name="connsiteX5" fmla="*/ 1031240 w 2157307"/>
              <a:gd name="connsiteY5" fmla="*/ 1106170 h 1288203"/>
              <a:gd name="connsiteX6" fmla="*/ 1275080 w 2157307"/>
              <a:gd name="connsiteY6" fmla="*/ 1014730 h 1288203"/>
              <a:gd name="connsiteX7" fmla="*/ 1475740 w 2157307"/>
              <a:gd name="connsiteY7" fmla="*/ 948690 h 1288203"/>
              <a:gd name="connsiteX8" fmla="*/ 1671320 w 2157307"/>
              <a:gd name="connsiteY8" fmla="*/ 918210 h 1288203"/>
              <a:gd name="connsiteX9" fmla="*/ 1851660 w 2157307"/>
              <a:gd name="connsiteY9" fmla="*/ 943610 h 1288203"/>
              <a:gd name="connsiteX10" fmla="*/ 1986280 w 2157307"/>
              <a:gd name="connsiteY10" fmla="*/ 974090 h 1288203"/>
              <a:gd name="connsiteX11" fmla="*/ 2070100 w 2157307"/>
              <a:gd name="connsiteY11" fmla="*/ 918210 h 1288203"/>
              <a:gd name="connsiteX12" fmla="*/ 2138680 w 2157307"/>
              <a:gd name="connsiteY12" fmla="*/ 791210 h 1288203"/>
              <a:gd name="connsiteX13" fmla="*/ 2146300 w 2157307"/>
              <a:gd name="connsiteY13" fmla="*/ 717550 h 1288203"/>
              <a:gd name="connsiteX14" fmla="*/ 2072640 w 2157307"/>
              <a:gd name="connsiteY14" fmla="*/ 687070 h 1288203"/>
              <a:gd name="connsiteX15" fmla="*/ 1988820 w 2157307"/>
              <a:gd name="connsiteY15" fmla="*/ 600710 h 1288203"/>
              <a:gd name="connsiteX16" fmla="*/ 1960880 w 2157307"/>
              <a:gd name="connsiteY16" fmla="*/ 534670 h 1288203"/>
              <a:gd name="connsiteX17" fmla="*/ 1851660 w 2157307"/>
              <a:gd name="connsiteY17" fmla="*/ 499110 h 1288203"/>
              <a:gd name="connsiteX18" fmla="*/ 1780540 w 2157307"/>
              <a:gd name="connsiteY18" fmla="*/ 422910 h 1288203"/>
              <a:gd name="connsiteX19" fmla="*/ 1681480 w 2157307"/>
              <a:gd name="connsiteY19" fmla="*/ 262890 h 1288203"/>
              <a:gd name="connsiteX20" fmla="*/ 1521460 w 2157307"/>
              <a:gd name="connsiteY20" fmla="*/ 143510 h 1288203"/>
              <a:gd name="connsiteX21" fmla="*/ 1346200 w 2157307"/>
              <a:gd name="connsiteY21" fmla="*/ 44450 h 1288203"/>
              <a:gd name="connsiteX22" fmla="*/ 1137920 w 2157307"/>
              <a:gd name="connsiteY22" fmla="*/ 6350 h 1288203"/>
              <a:gd name="connsiteX23" fmla="*/ 1000760 w 2157307"/>
              <a:gd name="connsiteY23" fmla="*/ 82550 h 1288203"/>
              <a:gd name="connsiteX24" fmla="*/ 889000 w 2157307"/>
              <a:gd name="connsiteY24" fmla="*/ 184150 h 1288203"/>
              <a:gd name="connsiteX25" fmla="*/ 805180 w 2157307"/>
              <a:gd name="connsiteY25" fmla="*/ 219710 h 1288203"/>
              <a:gd name="connsiteX26" fmla="*/ 673100 w 2157307"/>
              <a:gd name="connsiteY26" fmla="*/ 189230 h 1288203"/>
              <a:gd name="connsiteX27" fmla="*/ 584200 w 2157307"/>
              <a:gd name="connsiteY27" fmla="*/ 255270 h 1288203"/>
              <a:gd name="connsiteX28" fmla="*/ 535940 w 2157307"/>
              <a:gd name="connsiteY28" fmla="*/ 400050 h 1288203"/>
              <a:gd name="connsiteX29" fmla="*/ 401320 w 2157307"/>
              <a:gd name="connsiteY29" fmla="*/ 509270 h 1288203"/>
              <a:gd name="connsiteX30" fmla="*/ 254000 w 2157307"/>
              <a:gd name="connsiteY30" fmla="*/ 603250 h 1288203"/>
              <a:gd name="connsiteX31" fmla="*/ 129540 w 2157307"/>
              <a:gd name="connsiteY31" fmla="*/ 763270 h 1288203"/>
              <a:gd name="connsiteX32" fmla="*/ 96520 w 2157307"/>
              <a:gd name="connsiteY32" fmla="*/ 938530 h 1288203"/>
              <a:gd name="connsiteX33" fmla="*/ 35560 w 2157307"/>
              <a:gd name="connsiteY33" fmla="*/ 1032510 h 1288203"/>
              <a:gd name="connsiteX34" fmla="*/ 150495 w 2157307"/>
              <a:gd name="connsiteY34" fmla="*/ 1078230 h 1288203"/>
              <a:gd name="connsiteX35" fmla="*/ 0 w 2157307"/>
              <a:gd name="connsiteY35" fmla="*/ 1266190 h 1288203"/>
              <a:gd name="connsiteX0" fmla="*/ 0 w 2157307"/>
              <a:gd name="connsiteY0" fmla="*/ 1266190 h 1288203"/>
              <a:gd name="connsiteX1" fmla="*/ 210820 w 2157307"/>
              <a:gd name="connsiteY1" fmla="*/ 1210310 h 1288203"/>
              <a:gd name="connsiteX2" fmla="*/ 419100 w 2157307"/>
              <a:gd name="connsiteY2" fmla="*/ 1131570 h 1288203"/>
              <a:gd name="connsiteX3" fmla="*/ 604520 w 2157307"/>
              <a:gd name="connsiteY3" fmla="*/ 1116330 h 1288203"/>
              <a:gd name="connsiteX4" fmla="*/ 861060 w 2157307"/>
              <a:gd name="connsiteY4" fmla="*/ 1123950 h 1288203"/>
              <a:gd name="connsiteX5" fmla="*/ 1031240 w 2157307"/>
              <a:gd name="connsiteY5" fmla="*/ 1106170 h 1288203"/>
              <a:gd name="connsiteX6" fmla="*/ 1275080 w 2157307"/>
              <a:gd name="connsiteY6" fmla="*/ 1014730 h 1288203"/>
              <a:gd name="connsiteX7" fmla="*/ 1475740 w 2157307"/>
              <a:gd name="connsiteY7" fmla="*/ 948690 h 1288203"/>
              <a:gd name="connsiteX8" fmla="*/ 1671320 w 2157307"/>
              <a:gd name="connsiteY8" fmla="*/ 918210 h 1288203"/>
              <a:gd name="connsiteX9" fmla="*/ 1851660 w 2157307"/>
              <a:gd name="connsiteY9" fmla="*/ 943610 h 1288203"/>
              <a:gd name="connsiteX10" fmla="*/ 1986280 w 2157307"/>
              <a:gd name="connsiteY10" fmla="*/ 974090 h 1288203"/>
              <a:gd name="connsiteX11" fmla="*/ 2070100 w 2157307"/>
              <a:gd name="connsiteY11" fmla="*/ 918210 h 1288203"/>
              <a:gd name="connsiteX12" fmla="*/ 2138680 w 2157307"/>
              <a:gd name="connsiteY12" fmla="*/ 791210 h 1288203"/>
              <a:gd name="connsiteX13" fmla="*/ 2146300 w 2157307"/>
              <a:gd name="connsiteY13" fmla="*/ 717550 h 1288203"/>
              <a:gd name="connsiteX14" fmla="*/ 2072640 w 2157307"/>
              <a:gd name="connsiteY14" fmla="*/ 687070 h 1288203"/>
              <a:gd name="connsiteX15" fmla="*/ 1988820 w 2157307"/>
              <a:gd name="connsiteY15" fmla="*/ 600710 h 1288203"/>
              <a:gd name="connsiteX16" fmla="*/ 1960880 w 2157307"/>
              <a:gd name="connsiteY16" fmla="*/ 534670 h 1288203"/>
              <a:gd name="connsiteX17" fmla="*/ 1851660 w 2157307"/>
              <a:gd name="connsiteY17" fmla="*/ 499110 h 1288203"/>
              <a:gd name="connsiteX18" fmla="*/ 1780540 w 2157307"/>
              <a:gd name="connsiteY18" fmla="*/ 422910 h 1288203"/>
              <a:gd name="connsiteX19" fmla="*/ 1681480 w 2157307"/>
              <a:gd name="connsiteY19" fmla="*/ 262890 h 1288203"/>
              <a:gd name="connsiteX20" fmla="*/ 1521460 w 2157307"/>
              <a:gd name="connsiteY20" fmla="*/ 143510 h 1288203"/>
              <a:gd name="connsiteX21" fmla="*/ 1346200 w 2157307"/>
              <a:gd name="connsiteY21" fmla="*/ 44450 h 1288203"/>
              <a:gd name="connsiteX22" fmla="*/ 1137920 w 2157307"/>
              <a:gd name="connsiteY22" fmla="*/ 6350 h 1288203"/>
              <a:gd name="connsiteX23" fmla="*/ 1000760 w 2157307"/>
              <a:gd name="connsiteY23" fmla="*/ 82550 h 1288203"/>
              <a:gd name="connsiteX24" fmla="*/ 889000 w 2157307"/>
              <a:gd name="connsiteY24" fmla="*/ 184150 h 1288203"/>
              <a:gd name="connsiteX25" fmla="*/ 805180 w 2157307"/>
              <a:gd name="connsiteY25" fmla="*/ 219710 h 1288203"/>
              <a:gd name="connsiteX26" fmla="*/ 673100 w 2157307"/>
              <a:gd name="connsiteY26" fmla="*/ 189230 h 1288203"/>
              <a:gd name="connsiteX27" fmla="*/ 584200 w 2157307"/>
              <a:gd name="connsiteY27" fmla="*/ 255270 h 1288203"/>
              <a:gd name="connsiteX28" fmla="*/ 535940 w 2157307"/>
              <a:gd name="connsiteY28" fmla="*/ 400050 h 1288203"/>
              <a:gd name="connsiteX29" fmla="*/ 401320 w 2157307"/>
              <a:gd name="connsiteY29" fmla="*/ 509270 h 1288203"/>
              <a:gd name="connsiteX30" fmla="*/ 254000 w 2157307"/>
              <a:gd name="connsiteY30" fmla="*/ 603250 h 1288203"/>
              <a:gd name="connsiteX31" fmla="*/ 129540 w 2157307"/>
              <a:gd name="connsiteY31" fmla="*/ 763270 h 1288203"/>
              <a:gd name="connsiteX32" fmla="*/ 96520 w 2157307"/>
              <a:gd name="connsiteY32" fmla="*/ 938530 h 1288203"/>
              <a:gd name="connsiteX33" fmla="*/ 35560 w 2157307"/>
              <a:gd name="connsiteY33" fmla="*/ 1032510 h 1288203"/>
              <a:gd name="connsiteX34" fmla="*/ 0 w 2157307"/>
              <a:gd name="connsiteY34" fmla="*/ 1078230 h 1288203"/>
              <a:gd name="connsiteX35" fmla="*/ 0 w 2157307"/>
              <a:gd name="connsiteY35" fmla="*/ 1266190 h 1288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157307" h="1288203">
                <a:moveTo>
                  <a:pt x="0" y="1266190"/>
                </a:moveTo>
                <a:cubicBezTo>
                  <a:pt x="37677" y="1288203"/>
                  <a:pt x="140970" y="1232747"/>
                  <a:pt x="210820" y="1210310"/>
                </a:cubicBezTo>
                <a:cubicBezTo>
                  <a:pt x="280670" y="1187873"/>
                  <a:pt x="353483" y="1147233"/>
                  <a:pt x="419100" y="1131570"/>
                </a:cubicBezTo>
                <a:cubicBezTo>
                  <a:pt x="484717" y="1115907"/>
                  <a:pt x="530860" y="1117600"/>
                  <a:pt x="604520" y="1116330"/>
                </a:cubicBezTo>
                <a:cubicBezTo>
                  <a:pt x="678180" y="1115060"/>
                  <a:pt x="789940" y="1125643"/>
                  <a:pt x="861060" y="1123950"/>
                </a:cubicBezTo>
                <a:cubicBezTo>
                  <a:pt x="932180" y="1122257"/>
                  <a:pt x="962237" y="1124373"/>
                  <a:pt x="1031240" y="1106170"/>
                </a:cubicBezTo>
                <a:cubicBezTo>
                  <a:pt x="1100243" y="1087967"/>
                  <a:pt x="1200997" y="1040977"/>
                  <a:pt x="1275080" y="1014730"/>
                </a:cubicBezTo>
                <a:cubicBezTo>
                  <a:pt x="1349163" y="988483"/>
                  <a:pt x="1409700" y="964777"/>
                  <a:pt x="1475740" y="948690"/>
                </a:cubicBezTo>
                <a:cubicBezTo>
                  <a:pt x="1541780" y="932603"/>
                  <a:pt x="1608667" y="919057"/>
                  <a:pt x="1671320" y="918210"/>
                </a:cubicBezTo>
                <a:cubicBezTo>
                  <a:pt x="1733973" y="917363"/>
                  <a:pt x="1799167" y="934297"/>
                  <a:pt x="1851660" y="943610"/>
                </a:cubicBezTo>
                <a:cubicBezTo>
                  <a:pt x="1904153" y="952923"/>
                  <a:pt x="1949873" y="978323"/>
                  <a:pt x="1986280" y="974090"/>
                </a:cubicBezTo>
                <a:cubicBezTo>
                  <a:pt x="2022687" y="969857"/>
                  <a:pt x="2044700" y="948690"/>
                  <a:pt x="2070100" y="918210"/>
                </a:cubicBezTo>
                <a:cubicBezTo>
                  <a:pt x="2095500" y="887730"/>
                  <a:pt x="2125980" y="824653"/>
                  <a:pt x="2138680" y="791210"/>
                </a:cubicBezTo>
                <a:cubicBezTo>
                  <a:pt x="2151380" y="757767"/>
                  <a:pt x="2157307" y="734907"/>
                  <a:pt x="2146300" y="717550"/>
                </a:cubicBezTo>
                <a:cubicBezTo>
                  <a:pt x="2135293" y="700193"/>
                  <a:pt x="2098887" y="706543"/>
                  <a:pt x="2072640" y="687070"/>
                </a:cubicBezTo>
                <a:cubicBezTo>
                  <a:pt x="2046393" y="667597"/>
                  <a:pt x="2007447" y="626110"/>
                  <a:pt x="1988820" y="600710"/>
                </a:cubicBezTo>
                <a:cubicBezTo>
                  <a:pt x="1970193" y="575310"/>
                  <a:pt x="1983740" y="551603"/>
                  <a:pt x="1960880" y="534670"/>
                </a:cubicBezTo>
                <a:cubicBezTo>
                  <a:pt x="1938020" y="517737"/>
                  <a:pt x="1881717" y="517737"/>
                  <a:pt x="1851660" y="499110"/>
                </a:cubicBezTo>
                <a:cubicBezTo>
                  <a:pt x="1821603" y="480483"/>
                  <a:pt x="1808903" y="462280"/>
                  <a:pt x="1780540" y="422910"/>
                </a:cubicBezTo>
                <a:cubicBezTo>
                  <a:pt x="1752177" y="383540"/>
                  <a:pt x="1724660" y="309457"/>
                  <a:pt x="1681480" y="262890"/>
                </a:cubicBezTo>
                <a:cubicBezTo>
                  <a:pt x="1638300" y="216323"/>
                  <a:pt x="1577340" y="179917"/>
                  <a:pt x="1521460" y="143510"/>
                </a:cubicBezTo>
                <a:cubicBezTo>
                  <a:pt x="1465580" y="107103"/>
                  <a:pt x="1410123" y="67310"/>
                  <a:pt x="1346200" y="44450"/>
                </a:cubicBezTo>
                <a:cubicBezTo>
                  <a:pt x="1282277" y="21590"/>
                  <a:pt x="1195493" y="0"/>
                  <a:pt x="1137920" y="6350"/>
                </a:cubicBezTo>
                <a:cubicBezTo>
                  <a:pt x="1080347" y="12700"/>
                  <a:pt x="1042247" y="52917"/>
                  <a:pt x="1000760" y="82550"/>
                </a:cubicBezTo>
                <a:cubicBezTo>
                  <a:pt x="959273" y="112183"/>
                  <a:pt x="921597" y="161290"/>
                  <a:pt x="889000" y="184150"/>
                </a:cubicBezTo>
                <a:cubicBezTo>
                  <a:pt x="856403" y="207010"/>
                  <a:pt x="841163" y="218863"/>
                  <a:pt x="805180" y="219710"/>
                </a:cubicBezTo>
                <a:cubicBezTo>
                  <a:pt x="769197" y="220557"/>
                  <a:pt x="709930" y="183303"/>
                  <a:pt x="673100" y="189230"/>
                </a:cubicBezTo>
                <a:cubicBezTo>
                  <a:pt x="636270" y="195157"/>
                  <a:pt x="607060" y="220133"/>
                  <a:pt x="584200" y="255270"/>
                </a:cubicBezTo>
                <a:cubicBezTo>
                  <a:pt x="561340" y="290407"/>
                  <a:pt x="566420" y="357717"/>
                  <a:pt x="535940" y="400050"/>
                </a:cubicBezTo>
                <a:cubicBezTo>
                  <a:pt x="505460" y="442383"/>
                  <a:pt x="448310" y="475403"/>
                  <a:pt x="401320" y="509270"/>
                </a:cubicBezTo>
                <a:cubicBezTo>
                  <a:pt x="354330" y="543137"/>
                  <a:pt x="299297" y="560917"/>
                  <a:pt x="254000" y="603250"/>
                </a:cubicBezTo>
                <a:cubicBezTo>
                  <a:pt x="208703" y="645583"/>
                  <a:pt x="155787" y="707390"/>
                  <a:pt x="129540" y="763270"/>
                </a:cubicBezTo>
                <a:cubicBezTo>
                  <a:pt x="103293" y="819150"/>
                  <a:pt x="112183" y="893657"/>
                  <a:pt x="96520" y="938530"/>
                </a:cubicBezTo>
                <a:cubicBezTo>
                  <a:pt x="80857" y="983403"/>
                  <a:pt x="51647" y="1009227"/>
                  <a:pt x="35560" y="1032510"/>
                </a:cubicBezTo>
                <a:cubicBezTo>
                  <a:pt x="19473" y="1055793"/>
                  <a:pt x="8043" y="1038437"/>
                  <a:pt x="0" y="1078230"/>
                </a:cubicBezTo>
                <a:cubicBezTo>
                  <a:pt x="4657" y="1054523"/>
                  <a:pt x="5503" y="1267037"/>
                  <a:pt x="0" y="1266190"/>
                </a:cubicBezTo>
                <a:close/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6" name="Figura a mano libera 195"/>
          <p:cNvSpPr/>
          <p:nvPr/>
        </p:nvSpPr>
        <p:spPr>
          <a:xfrm>
            <a:off x="5772150" y="1730375"/>
            <a:ext cx="1820863" cy="528638"/>
          </a:xfrm>
          <a:custGeom>
            <a:avLst/>
            <a:gdLst>
              <a:gd name="connsiteX0" fmla="*/ 0 w 1821180"/>
              <a:gd name="connsiteY0" fmla="*/ 0 h 529590"/>
              <a:gd name="connsiteX1" fmla="*/ 1154430 w 1821180"/>
              <a:gd name="connsiteY1" fmla="*/ 529590 h 529590"/>
              <a:gd name="connsiteX2" fmla="*/ 1821180 w 1821180"/>
              <a:gd name="connsiteY2" fmla="*/ 213360 h 529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21180" h="529590">
                <a:moveTo>
                  <a:pt x="0" y="0"/>
                </a:moveTo>
                <a:lnTo>
                  <a:pt x="1154430" y="529590"/>
                </a:lnTo>
                <a:lnTo>
                  <a:pt x="1821180" y="213360"/>
                </a:ln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94" name="Text Box 549"/>
          <p:cNvSpPr txBox="1">
            <a:spLocks noChangeArrowheads="1"/>
          </p:cNvSpPr>
          <p:nvPr/>
        </p:nvSpPr>
        <p:spPr bwMode="auto">
          <a:xfrm>
            <a:off x="1852613" y="3992563"/>
            <a:ext cx="2730500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4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Bell et al. (2012) J. South Am. Earth Sci., in press</a:t>
            </a:r>
          </a:p>
        </p:txBody>
      </p:sp>
      <p:sp>
        <p:nvSpPr>
          <p:cNvPr id="198" name="Text Box 549"/>
          <p:cNvSpPr txBox="1">
            <a:spLocks noChangeArrowheads="1"/>
          </p:cNvSpPr>
          <p:nvPr/>
        </p:nvSpPr>
        <p:spPr bwMode="auto">
          <a:xfrm>
            <a:off x="1593850" y="4484688"/>
            <a:ext cx="2016125" cy="868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50000"/>
              </a:spcBef>
            </a:pPr>
            <a:r>
              <a:rPr lang="it-IT" sz="32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</a:rPr>
              <a:t>Present day</a:t>
            </a:r>
          </a:p>
        </p:txBody>
      </p:sp>
      <p:sp>
        <p:nvSpPr>
          <p:cNvPr id="195" name="CasellaDiTesto 194"/>
          <p:cNvSpPr txBox="1"/>
          <p:nvPr/>
        </p:nvSpPr>
        <p:spPr>
          <a:xfrm>
            <a:off x="0" y="71438"/>
            <a:ext cx="5329238" cy="1033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A Mantle Plume also beneath Italy</a:t>
            </a:r>
            <a:endParaRPr lang="it-IT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/>
      <p:bldP spid="19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95"/>
          <p:cNvGrpSpPr>
            <a:grpSpLocks/>
          </p:cNvGrpSpPr>
          <p:nvPr/>
        </p:nvGrpSpPr>
        <p:grpSpPr bwMode="auto">
          <a:xfrm>
            <a:off x="0" y="6350"/>
            <a:ext cx="4922838" cy="6827838"/>
            <a:chOff x="0" y="6350"/>
            <a:chExt cx="4922838" cy="6827838"/>
          </a:xfrm>
        </p:grpSpPr>
        <p:pic>
          <p:nvPicPr>
            <p:cNvPr id="7885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350"/>
              <a:ext cx="4922838" cy="6827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" name="Text Box 5"/>
            <p:cNvSpPr txBox="1">
              <a:spLocks noChangeArrowheads="1"/>
            </p:cNvSpPr>
            <p:nvPr/>
          </p:nvSpPr>
          <p:spPr bwMode="auto">
            <a:xfrm rot="16200000">
              <a:off x="-492125" y="4425950"/>
              <a:ext cx="1825625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buFont typeface="Wingdings" charset="0"/>
                <a:buNone/>
              </a:pPr>
              <a:r>
                <a: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charset="0"/>
                  <a:sym typeface="Wingdings" charset="0"/>
                </a:rPr>
                <a:t>Wadsleyite (</a:t>
              </a:r>
              <a:r>
                <a: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charset="0"/>
                  <a:sym typeface="Wingdings" charset="0"/>
                </a:rPr>
                <a:t>b</a:t>
              </a:r>
              <a:r>
                <a:rPr lang="en-US" sz="2000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charset="0"/>
                  <a:sym typeface="Wingdings" charset="0"/>
                </a:rPr>
                <a:t> olivine)</a:t>
              </a:r>
            </a:p>
          </p:txBody>
        </p:sp>
        <p:cxnSp>
          <p:nvCxnSpPr>
            <p:cNvPr id="195" name="Connettore 1 194"/>
            <p:cNvCxnSpPr/>
            <p:nvPr/>
          </p:nvCxnSpPr>
          <p:spPr>
            <a:xfrm>
              <a:off x="847725" y="4670425"/>
              <a:ext cx="3140075" cy="1588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5"/>
          <p:cNvGrpSpPr>
            <a:grpSpLocks/>
          </p:cNvGrpSpPr>
          <p:nvPr/>
        </p:nvGrpSpPr>
        <p:grpSpPr bwMode="auto">
          <a:xfrm>
            <a:off x="4725988" y="252413"/>
            <a:ext cx="4418012" cy="3322637"/>
            <a:chOff x="73026" y="179343"/>
            <a:chExt cx="8917047" cy="6462801"/>
          </a:xfrm>
        </p:grpSpPr>
        <p:sp>
          <p:nvSpPr>
            <p:cNvPr id="189" name="Rettangolo 188"/>
            <p:cNvSpPr/>
            <p:nvPr/>
          </p:nvSpPr>
          <p:spPr>
            <a:xfrm>
              <a:off x="73026" y="179343"/>
              <a:ext cx="8917047" cy="64628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7885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21" y="471447"/>
              <a:ext cx="8703887" cy="6134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1" name="Text Box 5"/>
          <p:cNvSpPr txBox="1">
            <a:spLocks noChangeArrowheads="1"/>
          </p:cNvSpPr>
          <p:nvPr/>
        </p:nvSpPr>
        <p:spPr bwMode="auto">
          <a:xfrm>
            <a:off x="0" y="2614613"/>
            <a:ext cx="4838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en-US" sz="1600">
                <a:latin typeface="Comic Sans MS" charset="0"/>
                <a:sym typeface="Wingdings" charset="0"/>
              </a:rPr>
              <a:t>Lavecchia and Bell (2012) Updates in Volcanology, F. Stoppa (Ed.)</a:t>
            </a:r>
          </a:p>
        </p:txBody>
      </p:sp>
      <p:sp>
        <p:nvSpPr>
          <p:cNvPr id="192" name="Text Box 5"/>
          <p:cNvSpPr txBox="1">
            <a:spLocks noChangeArrowheads="1"/>
          </p:cNvSpPr>
          <p:nvPr/>
        </p:nvSpPr>
        <p:spPr bwMode="auto">
          <a:xfrm>
            <a:off x="4900613" y="3659188"/>
            <a:ext cx="42433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sym typeface="Wingdings" charset="0"/>
              </a:rPr>
              <a:t>Presence of a zone with fast Vp anomalies at 550 km depth? </a:t>
            </a:r>
          </a:p>
          <a:p>
            <a:pPr algn="ctr" eaLnBrk="1" hangingPunct="1">
              <a:buFont typeface="Wingdings" charset="0"/>
              <a:buNone/>
            </a:pPr>
            <a:endParaRPr lang="en-US" sz="14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sym typeface="Wingdings" charset="0"/>
            </a:endParaRPr>
          </a:p>
          <a:p>
            <a:pPr algn="ctr" eaLnBrk="1" hangingPunct="1">
              <a:buFont typeface="Wingdings" charset="0"/>
              <a:buNone/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sym typeface="Wingdings" charset="0"/>
              </a:rPr>
              <a:t>…</a:t>
            </a:r>
            <a:r>
              <a:rPr lang="en-US" sz="3200" u="sng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sym typeface="Wingdings" charset="0"/>
              </a:rPr>
              <a:t>Traces of a volatile-poor trapped plume head</a:t>
            </a:r>
            <a:endParaRPr lang="en-US" sz="2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sym typeface="Wingdings" charset="0"/>
            </a:endParaRPr>
          </a:p>
        </p:txBody>
      </p:sp>
      <p:sp>
        <p:nvSpPr>
          <p:cNvPr id="193" name="Text Box 5"/>
          <p:cNvSpPr txBox="1">
            <a:spLocks noChangeArrowheads="1"/>
          </p:cNvSpPr>
          <p:nvPr/>
        </p:nvSpPr>
        <p:spPr bwMode="auto">
          <a:xfrm>
            <a:off x="4776788" y="300038"/>
            <a:ext cx="3625850" cy="7381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latin typeface="Comic Sans MS" charset="0"/>
                <a:sym typeface="Wingdings" charset="0"/>
              </a:rPr>
              <a:t>Piromallo and Morelli (2003) J. Geophys. Res., 108, </a:t>
            </a:r>
            <a:r>
              <a:rPr lang="it-IT" sz="1400">
                <a:latin typeface="Comic Sans MS" charset="0"/>
              </a:rPr>
              <a:t>2065, doi:10.1029/2002JB001757</a:t>
            </a:r>
            <a:endParaRPr lang="en-US" sz="1400">
              <a:latin typeface="Comic Sans MS" charset="0"/>
              <a:sym typeface="Wingdings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/>
      <p:bldP spid="192" grpId="0" build="p"/>
      <p:bldP spid="19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1"/>
          <p:cNvGrpSpPr>
            <a:grpSpLocks/>
          </p:cNvGrpSpPr>
          <p:nvPr/>
        </p:nvGrpSpPr>
        <p:grpSpPr bwMode="auto">
          <a:xfrm>
            <a:off x="142875" y="0"/>
            <a:ext cx="3644900" cy="6862763"/>
            <a:chOff x="142875" y="0"/>
            <a:chExt cx="3644874" cy="6863010"/>
          </a:xfrm>
        </p:grpSpPr>
        <p:grpSp>
          <p:nvGrpSpPr>
            <p:cNvPr id="79889" name="Gruppo 8"/>
            <p:cNvGrpSpPr>
              <a:grpSpLocks/>
            </p:cNvGrpSpPr>
            <p:nvPr/>
          </p:nvGrpSpPr>
          <p:grpSpPr bwMode="auto">
            <a:xfrm>
              <a:off x="142875" y="0"/>
              <a:ext cx="2639994" cy="6863010"/>
              <a:chOff x="142875" y="0"/>
              <a:chExt cx="2639994" cy="6863010"/>
            </a:xfrm>
          </p:grpSpPr>
          <p:sp>
            <p:nvSpPr>
              <p:cNvPr id="24" name="Rettangolo 23"/>
              <p:cNvSpPr/>
              <p:nvPr/>
            </p:nvSpPr>
            <p:spPr>
              <a:xfrm>
                <a:off x="142875" y="0"/>
                <a:ext cx="2639994" cy="6858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79892" name="Picture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552" y="0"/>
                <a:ext cx="1986311" cy="6858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9893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2054"/>
              <a:stretch>
                <a:fillRect/>
              </a:stretch>
            </p:blipFill>
            <p:spPr bwMode="auto">
              <a:xfrm>
                <a:off x="174633" y="1247746"/>
                <a:ext cx="624020" cy="56152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9890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3324" y="0"/>
              <a:ext cx="111442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775" y="69850"/>
            <a:ext cx="501015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3878263" y="1712913"/>
            <a:ext cx="52292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sym typeface="Wingdings" charset="0"/>
              </a:rPr>
              <a:t>Montelli et al. (2004) Science,  303, 338-343</a:t>
            </a:r>
          </a:p>
        </p:txBody>
      </p:sp>
      <p:cxnSp>
        <p:nvCxnSpPr>
          <p:cNvPr id="29" name="Connettore 1 28"/>
          <p:cNvCxnSpPr/>
          <p:nvPr/>
        </p:nvCxnSpPr>
        <p:spPr>
          <a:xfrm>
            <a:off x="6397625" y="398463"/>
            <a:ext cx="2533650" cy="15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V="1">
            <a:off x="3963988" y="727075"/>
            <a:ext cx="3602037" cy="127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arrotondato 30"/>
          <p:cNvSpPr/>
          <p:nvPr/>
        </p:nvSpPr>
        <p:spPr>
          <a:xfrm>
            <a:off x="5972175" y="411163"/>
            <a:ext cx="1643063" cy="32861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2" name="Ovale 31"/>
          <p:cNvSpPr/>
          <p:nvPr/>
        </p:nvSpPr>
        <p:spPr>
          <a:xfrm>
            <a:off x="2894013" y="6423025"/>
            <a:ext cx="766762" cy="434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2114550"/>
            <a:ext cx="5002212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e 33"/>
          <p:cNvSpPr/>
          <p:nvPr/>
        </p:nvSpPr>
        <p:spPr>
          <a:xfrm>
            <a:off x="2894013" y="6423025"/>
            <a:ext cx="766762" cy="4349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878263" y="5108575"/>
            <a:ext cx="5229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sym typeface="Wingdings" charset="0"/>
              </a:rPr>
              <a:t>Spakman and Wortel (2004) Transmed,  31-52</a:t>
            </a: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3805238" y="5400675"/>
            <a:ext cx="530225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sym typeface="Wingdings" charset="0"/>
              </a:rPr>
              <a:t>[…] </a:t>
            </a: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Negative (positive) wave speed anomalies likely represent predominantly higher (lower) temperatures than average. Temperature anomalies can be as large as 10%-20%. [Spakman and Wortel, 2004]</a:t>
            </a:r>
            <a:endParaRPr lang="en-US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  <a:sym typeface="Wingdings" charset="0"/>
            </a:endParaRPr>
          </a:p>
        </p:txBody>
      </p:sp>
      <p:cxnSp>
        <p:nvCxnSpPr>
          <p:cNvPr id="37" name="Connettore 1 36"/>
          <p:cNvCxnSpPr/>
          <p:nvPr/>
        </p:nvCxnSpPr>
        <p:spPr>
          <a:xfrm>
            <a:off x="4279900" y="5729288"/>
            <a:ext cx="1022350" cy="15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1 37"/>
          <p:cNvCxnSpPr/>
          <p:nvPr/>
        </p:nvCxnSpPr>
        <p:spPr>
          <a:xfrm>
            <a:off x="6361113" y="5729288"/>
            <a:ext cx="2336800" cy="158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1 38"/>
          <p:cNvCxnSpPr/>
          <p:nvPr/>
        </p:nvCxnSpPr>
        <p:spPr>
          <a:xfrm>
            <a:off x="3878263" y="5997575"/>
            <a:ext cx="4089400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3878263" y="6276975"/>
            <a:ext cx="2957512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035 -0.025 0.00087 -0.05 0.01129 -0.08102 C 0.0217 -0.11204 0.04341 -0.15625 0.06198 -0.18542 C 0.08056 -0.21459 0.10556 -0.24306 0.12275 -0.25579 C 0.13993 -0.26852 0.15608 -0.26088 0.16476 -0.26227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3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 animBg="1"/>
      <p:bldP spid="32" grpId="0" animBg="1"/>
      <p:bldP spid="34" grpId="0" animBg="1"/>
      <p:bldP spid="34" grpId="1" animBg="1"/>
      <p:bldP spid="35" grpId="0"/>
      <p:bldP spid="3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38" y="58738"/>
            <a:ext cx="4968875" cy="38687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310188" y="47625"/>
            <a:ext cx="3363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200">
                <a:latin typeface="Comic Sans MS" charset="0"/>
                <a:sym typeface="Wingdings" charset="0"/>
              </a:rPr>
              <a:t>Tonarini et al. (2001) EPSL, 192, 471-483 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t="2170" r="6169" b="2660"/>
          <a:stretch>
            <a:fillRect/>
          </a:stretch>
        </p:blipFill>
        <p:spPr bwMode="auto">
          <a:xfrm>
            <a:off x="0" y="58738"/>
            <a:ext cx="4184650" cy="37750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3" y="3481388"/>
            <a:ext cx="5735637" cy="21574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4618038" y="3478213"/>
            <a:ext cx="4525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buFont typeface="Wingdings" charset="0"/>
              <a:buNone/>
            </a:pPr>
            <a:r>
              <a:rPr lang="en-US" sz="1400">
                <a:latin typeface="Comic Sans MS" charset="0"/>
                <a:sym typeface="Wingdings" charset="0"/>
              </a:rPr>
              <a:t>Doglioni et al. (2001)Terra Nova, 13, 25-31 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1863725" y="2973388"/>
            <a:ext cx="2344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400">
                <a:latin typeface="Comic Sans MS" charset="0"/>
                <a:sym typeface="Wingdings" charset="0"/>
              </a:rPr>
              <a:t>Gvirtzman and Nur (1999) Nature, 401, 782-785</a:t>
            </a:r>
          </a:p>
        </p:txBody>
      </p:sp>
      <p:grpSp>
        <p:nvGrpSpPr>
          <p:cNvPr id="2" name="Gruppo 42"/>
          <p:cNvGrpSpPr>
            <a:grpSpLocks/>
          </p:cNvGrpSpPr>
          <p:nvPr/>
        </p:nvGrpSpPr>
        <p:grpSpPr bwMode="auto">
          <a:xfrm>
            <a:off x="0" y="5451475"/>
            <a:ext cx="8194675" cy="1358900"/>
            <a:chOff x="0" y="5498123"/>
            <a:chExt cx="8194431" cy="1359877"/>
          </a:xfrm>
        </p:grpSpPr>
        <p:sp>
          <p:nvSpPr>
            <p:cNvPr id="42" name="Rettangolo 41"/>
            <p:cNvSpPr/>
            <p:nvPr/>
          </p:nvSpPr>
          <p:spPr>
            <a:xfrm>
              <a:off x="0" y="5498123"/>
              <a:ext cx="8194431" cy="13598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8090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" t="11998"/>
            <a:stretch>
              <a:fillRect/>
            </a:stretch>
          </p:blipFill>
          <p:spPr bwMode="auto">
            <a:xfrm>
              <a:off x="140677" y="5568462"/>
              <a:ext cx="5638800" cy="125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10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082" y="6503915"/>
              <a:ext cx="4607902" cy="307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5" name="Connettore 1 44"/>
          <p:cNvCxnSpPr/>
          <p:nvPr/>
        </p:nvCxnSpPr>
        <p:spPr>
          <a:xfrm flipV="1">
            <a:off x="222250" y="5826125"/>
            <a:ext cx="404495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flipV="1">
            <a:off x="4056063" y="6096000"/>
            <a:ext cx="1612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flipV="1">
            <a:off x="231775" y="6340475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6" grpId="0" build="p"/>
      <p:bldP spid="41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214563"/>
            <a:ext cx="560705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po 15"/>
          <p:cNvGrpSpPr>
            <a:grpSpLocks/>
          </p:cNvGrpSpPr>
          <p:nvPr/>
        </p:nvGrpSpPr>
        <p:grpSpPr bwMode="auto">
          <a:xfrm>
            <a:off x="5662613" y="2957513"/>
            <a:ext cx="3055937" cy="2651125"/>
            <a:chOff x="0" y="0"/>
            <a:chExt cx="9144000" cy="6859588"/>
          </a:xfrm>
        </p:grpSpPr>
        <p:pic>
          <p:nvPicPr>
            <p:cNvPr id="81937" name="Immagine 3" descr="ESR1150_Fig31OrogensE_W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2709863"/>
              <a:ext cx="9072562" cy="414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38" name="Text Box 3"/>
            <p:cNvSpPr txBox="1">
              <a:spLocks noChangeArrowheads="1"/>
            </p:cNvSpPr>
            <p:nvPr/>
          </p:nvSpPr>
          <p:spPr bwMode="auto">
            <a:xfrm>
              <a:off x="3914775" y="5257800"/>
              <a:ext cx="131445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sz="3200"/>
                <a:t>S=H-L</a:t>
              </a:r>
            </a:p>
          </p:txBody>
        </p:sp>
        <p:pic>
          <p:nvPicPr>
            <p:cNvPr id="81939" name="Picture 4" descr="orogens-col_ESR.gif                                            00099A0B&#10;Amico duro                     B9CF0976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0"/>
              <a:ext cx="7086600" cy="267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40" name="Picture 2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12250" cy="682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1941" name="Gruppo 227"/>
            <p:cNvGrpSpPr>
              <a:grpSpLocks/>
            </p:cNvGrpSpPr>
            <p:nvPr/>
          </p:nvGrpSpPr>
          <p:grpSpPr bwMode="auto">
            <a:xfrm>
              <a:off x="285750" y="933450"/>
              <a:ext cx="8858241" cy="5926116"/>
              <a:chOff x="296863" y="944563"/>
              <a:chExt cx="8858241" cy="5926116"/>
            </a:xfrm>
          </p:grpSpPr>
          <p:grpSp>
            <p:nvGrpSpPr>
              <p:cNvPr id="82162" name="Group 6"/>
              <p:cNvGrpSpPr>
                <a:grpSpLocks/>
              </p:cNvGrpSpPr>
              <p:nvPr/>
            </p:nvGrpSpPr>
            <p:grpSpPr bwMode="auto">
              <a:xfrm>
                <a:off x="2555875" y="2309824"/>
                <a:ext cx="650875" cy="409576"/>
                <a:chOff x="3963" y="2703"/>
                <a:chExt cx="1363" cy="692"/>
              </a:xfrm>
            </p:grpSpPr>
            <p:grpSp>
              <p:nvGrpSpPr>
                <p:cNvPr id="82367" name="Group 7"/>
                <p:cNvGrpSpPr>
                  <a:grpSpLocks/>
                </p:cNvGrpSpPr>
                <p:nvPr/>
              </p:nvGrpSpPr>
              <p:grpSpPr bwMode="auto">
                <a:xfrm>
                  <a:off x="3963" y="2703"/>
                  <a:ext cx="595" cy="405"/>
                  <a:chOff x="3963" y="2703"/>
                  <a:chExt cx="595" cy="405"/>
                </a:xfrm>
              </p:grpSpPr>
              <p:sp>
                <p:nvSpPr>
                  <p:cNvPr id="904" name="Freeform 8"/>
                  <p:cNvSpPr>
                    <a:spLocks/>
                  </p:cNvSpPr>
                  <p:nvPr/>
                </p:nvSpPr>
                <p:spPr bwMode="auto">
                  <a:xfrm>
                    <a:off x="3966" y="2518"/>
                    <a:ext cx="269" cy="472"/>
                  </a:xfrm>
                  <a:custGeom>
                    <a:avLst/>
                    <a:gdLst/>
                    <a:ahLst/>
                    <a:cxnLst>
                      <a:cxn ang="0">
                        <a:pos x="162" y="9"/>
                      </a:cxn>
                      <a:cxn ang="0">
                        <a:pos x="132" y="60"/>
                      </a:cxn>
                      <a:cxn ang="0">
                        <a:pos x="120" y="99"/>
                      </a:cxn>
                      <a:cxn ang="0">
                        <a:pos x="138" y="132"/>
                      </a:cxn>
                      <a:cxn ang="0">
                        <a:pos x="144" y="150"/>
                      </a:cxn>
                      <a:cxn ang="0">
                        <a:pos x="108" y="189"/>
                      </a:cxn>
                      <a:cxn ang="0">
                        <a:pos x="75" y="180"/>
                      </a:cxn>
                      <a:cxn ang="0">
                        <a:pos x="45" y="165"/>
                      </a:cxn>
                      <a:cxn ang="0">
                        <a:pos x="0" y="183"/>
                      </a:cxn>
                      <a:cxn ang="0">
                        <a:pos x="9" y="210"/>
                      </a:cxn>
                      <a:cxn ang="0">
                        <a:pos x="36" y="219"/>
                      </a:cxn>
                      <a:cxn ang="0">
                        <a:pos x="45" y="222"/>
                      </a:cxn>
                      <a:cxn ang="0">
                        <a:pos x="84" y="240"/>
                      </a:cxn>
                      <a:cxn ang="0">
                        <a:pos x="87" y="255"/>
                      </a:cxn>
                      <a:cxn ang="0">
                        <a:pos x="111" y="258"/>
                      </a:cxn>
                      <a:cxn ang="0">
                        <a:pos x="147" y="288"/>
                      </a:cxn>
                      <a:cxn ang="0">
                        <a:pos x="201" y="282"/>
                      </a:cxn>
                      <a:cxn ang="0">
                        <a:pos x="219" y="270"/>
                      </a:cxn>
                      <a:cxn ang="0">
                        <a:pos x="246" y="261"/>
                      </a:cxn>
                      <a:cxn ang="0">
                        <a:pos x="237" y="219"/>
                      </a:cxn>
                      <a:cxn ang="0">
                        <a:pos x="246" y="198"/>
                      </a:cxn>
                      <a:cxn ang="0">
                        <a:pos x="228" y="150"/>
                      </a:cxn>
                      <a:cxn ang="0">
                        <a:pos x="219" y="120"/>
                      </a:cxn>
                      <a:cxn ang="0">
                        <a:pos x="240" y="87"/>
                      </a:cxn>
                      <a:cxn ang="0">
                        <a:pos x="210" y="81"/>
                      </a:cxn>
                      <a:cxn ang="0">
                        <a:pos x="195" y="69"/>
                      </a:cxn>
                      <a:cxn ang="0">
                        <a:pos x="189" y="48"/>
                      </a:cxn>
                      <a:cxn ang="0">
                        <a:pos x="186" y="0"/>
                      </a:cxn>
                      <a:cxn ang="0">
                        <a:pos x="162" y="9"/>
                      </a:cxn>
                    </a:cxnLst>
                    <a:rect l="0" t="0" r="r" b="b"/>
                    <a:pathLst>
                      <a:path w="267" h="291">
                        <a:moveTo>
                          <a:pt x="162" y="9"/>
                        </a:moveTo>
                        <a:cubicBezTo>
                          <a:pt x="125" y="18"/>
                          <a:pt x="150" y="32"/>
                          <a:pt x="132" y="60"/>
                        </a:cubicBezTo>
                        <a:cubicBezTo>
                          <a:pt x="130" y="77"/>
                          <a:pt x="129" y="85"/>
                          <a:pt x="120" y="99"/>
                        </a:cubicBezTo>
                        <a:cubicBezTo>
                          <a:pt x="123" y="116"/>
                          <a:pt x="131" y="117"/>
                          <a:pt x="138" y="132"/>
                        </a:cubicBezTo>
                        <a:cubicBezTo>
                          <a:pt x="141" y="138"/>
                          <a:pt x="144" y="150"/>
                          <a:pt x="144" y="150"/>
                        </a:cubicBezTo>
                        <a:cubicBezTo>
                          <a:pt x="140" y="163"/>
                          <a:pt x="121" y="185"/>
                          <a:pt x="108" y="189"/>
                        </a:cubicBezTo>
                        <a:cubicBezTo>
                          <a:pt x="97" y="187"/>
                          <a:pt x="75" y="180"/>
                          <a:pt x="75" y="180"/>
                        </a:cubicBezTo>
                        <a:cubicBezTo>
                          <a:pt x="65" y="170"/>
                          <a:pt x="59" y="169"/>
                          <a:pt x="45" y="165"/>
                        </a:cubicBezTo>
                        <a:cubicBezTo>
                          <a:pt x="19" y="168"/>
                          <a:pt x="13" y="164"/>
                          <a:pt x="0" y="183"/>
                        </a:cubicBezTo>
                        <a:cubicBezTo>
                          <a:pt x="1" y="189"/>
                          <a:pt x="1" y="205"/>
                          <a:pt x="9" y="210"/>
                        </a:cubicBezTo>
                        <a:cubicBezTo>
                          <a:pt x="17" y="215"/>
                          <a:pt x="27" y="216"/>
                          <a:pt x="36" y="219"/>
                        </a:cubicBezTo>
                        <a:cubicBezTo>
                          <a:pt x="39" y="220"/>
                          <a:pt x="45" y="222"/>
                          <a:pt x="45" y="222"/>
                        </a:cubicBezTo>
                        <a:cubicBezTo>
                          <a:pt x="59" y="236"/>
                          <a:pt x="63" y="237"/>
                          <a:pt x="84" y="240"/>
                        </a:cubicBezTo>
                        <a:cubicBezTo>
                          <a:pt x="85" y="245"/>
                          <a:pt x="83" y="252"/>
                          <a:pt x="87" y="255"/>
                        </a:cubicBezTo>
                        <a:cubicBezTo>
                          <a:pt x="94" y="259"/>
                          <a:pt x="103" y="256"/>
                          <a:pt x="111" y="258"/>
                        </a:cubicBezTo>
                        <a:cubicBezTo>
                          <a:pt x="125" y="262"/>
                          <a:pt x="134" y="280"/>
                          <a:pt x="147" y="288"/>
                        </a:cubicBezTo>
                        <a:cubicBezTo>
                          <a:pt x="165" y="287"/>
                          <a:pt x="185" y="291"/>
                          <a:pt x="201" y="282"/>
                        </a:cubicBezTo>
                        <a:cubicBezTo>
                          <a:pt x="207" y="278"/>
                          <a:pt x="212" y="272"/>
                          <a:pt x="219" y="270"/>
                        </a:cubicBezTo>
                        <a:cubicBezTo>
                          <a:pt x="228" y="267"/>
                          <a:pt x="246" y="261"/>
                          <a:pt x="246" y="261"/>
                        </a:cubicBezTo>
                        <a:cubicBezTo>
                          <a:pt x="251" y="245"/>
                          <a:pt x="256" y="225"/>
                          <a:pt x="237" y="219"/>
                        </a:cubicBezTo>
                        <a:cubicBezTo>
                          <a:pt x="233" y="207"/>
                          <a:pt x="233" y="202"/>
                          <a:pt x="246" y="198"/>
                        </a:cubicBezTo>
                        <a:cubicBezTo>
                          <a:pt x="267" y="167"/>
                          <a:pt x="260" y="155"/>
                          <a:pt x="228" y="150"/>
                        </a:cubicBezTo>
                        <a:cubicBezTo>
                          <a:pt x="233" y="127"/>
                          <a:pt x="225" y="138"/>
                          <a:pt x="219" y="120"/>
                        </a:cubicBezTo>
                        <a:cubicBezTo>
                          <a:pt x="223" y="91"/>
                          <a:pt x="223" y="104"/>
                          <a:pt x="240" y="87"/>
                        </a:cubicBezTo>
                        <a:cubicBezTo>
                          <a:pt x="228" y="79"/>
                          <a:pt x="225" y="77"/>
                          <a:pt x="210" y="81"/>
                        </a:cubicBezTo>
                        <a:cubicBezTo>
                          <a:pt x="170" y="75"/>
                          <a:pt x="193" y="85"/>
                          <a:pt x="195" y="69"/>
                        </a:cubicBezTo>
                        <a:cubicBezTo>
                          <a:pt x="195" y="66"/>
                          <a:pt x="190" y="51"/>
                          <a:pt x="189" y="48"/>
                        </a:cubicBezTo>
                        <a:cubicBezTo>
                          <a:pt x="193" y="32"/>
                          <a:pt x="211" y="8"/>
                          <a:pt x="186" y="0"/>
                        </a:cubicBezTo>
                        <a:cubicBezTo>
                          <a:pt x="179" y="2"/>
                          <a:pt x="162" y="24"/>
                          <a:pt x="162" y="9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5" name="Freeform 9"/>
                  <p:cNvSpPr>
                    <a:spLocks/>
                  </p:cNvSpPr>
                  <p:nvPr/>
                </p:nvSpPr>
                <p:spPr bwMode="auto">
                  <a:xfrm>
                    <a:off x="4095" y="3011"/>
                    <a:ext cx="99" cy="97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23" y="43"/>
                      </a:cxn>
                      <a:cxn ang="0">
                        <a:pos x="26" y="58"/>
                      </a:cxn>
                      <a:cxn ang="0">
                        <a:pos x="44" y="64"/>
                      </a:cxn>
                      <a:cxn ang="0">
                        <a:pos x="68" y="94"/>
                      </a:cxn>
                      <a:cxn ang="0">
                        <a:pos x="77" y="100"/>
                      </a:cxn>
                      <a:cxn ang="0">
                        <a:pos x="95" y="58"/>
                      </a:cxn>
                      <a:cxn ang="0">
                        <a:pos x="74" y="52"/>
                      </a:cxn>
                      <a:cxn ang="0">
                        <a:pos x="62" y="31"/>
                      </a:cxn>
                      <a:cxn ang="0">
                        <a:pos x="44" y="25"/>
                      </a:cxn>
                      <a:cxn ang="0">
                        <a:pos x="32" y="7"/>
                      </a:cxn>
                      <a:cxn ang="0">
                        <a:pos x="14" y="1"/>
                      </a:cxn>
                      <a:cxn ang="0">
                        <a:pos x="2" y="4"/>
                      </a:cxn>
                      <a:cxn ang="0">
                        <a:pos x="5" y="19"/>
                      </a:cxn>
                      <a:cxn ang="0">
                        <a:pos x="8" y="16"/>
                      </a:cxn>
                    </a:cxnLst>
                    <a:rect l="0" t="0" r="r" b="b"/>
                    <a:pathLst>
                      <a:path w="106" h="100">
                        <a:moveTo>
                          <a:pt x="8" y="16"/>
                        </a:moveTo>
                        <a:cubicBezTo>
                          <a:pt x="11" y="26"/>
                          <a:pt x="23" y="43"/>
                          <a:pt x="23" y="43"/>
                        </a:cubicBezTo>
                        <a:cubicBezTo>
                          <a:pt x="24" y="48"/>
                          <a:pt x="22" y="54"/>
                          <a:pt x="26" y="58"/>
                        </a:cubicBezTo>
                        <a:cubicBezTo>
                          <a:pt x="30" y="62"/>
                          <a:pt x="44" y="64"/>
                          <a:pt x="44" y="64"/>
                        </a:cubicBezTo>
                        <a:cubicBezTo>
                          <a:pt x="52" y="89"/>
                          <a:pt x="45" y="78"/>
                          <a:pt x="68" y="94"/>
                        </a:cubicBezTo>
                        <a:cubicBezTo>
                          <a:pt x="71" y="96"/>
                          <a:pt x="77" y="100"/>
                          <a:pt x="77" y="100"/>
                        </a:cubicBezTo>
                        <a:cubicBezTo>
                          <a:pt x="101" y="96"/>
                          <a:pt x="106" y="88"/>
                          <a:pt x="95" y="58"/>
                        </a:cubicBezTo>
                        <a:cubicBezTo>
                          <a:pt x="93" y="51"/>
                          <a:pt x="81" y="54"/>
                          <a:pt x="74" y="52"/>
                        </a:cubicBezTo>
                        <a:cubicBezTo>
                          <a:pt x="71" y="38"/>
                          <a:pt x="75" y="37"/>
                          <a:pt x="62" y="31"/>
                        </a:cubicBezTo>
                        <a:cubicBezTo>
                          <a:pt x="56" y="28"/>
                          <a:pt x="44" y="25"/>
                          <a:pt x="44" y="25"/>
                        </a:cubicBezTo>
                        <a:cubicBezTo>
                          <a:pt x="40" y="19"/>
                          <a:pt x="36" y="13"/>
                          <a:pt x="32" y="7"/>
                        </a:cubicBezTo>
                        <a:cubicBezTo>
                          <a:pt x="28" y="2"/>
                          <a:pt x="14" y="1"/>
                          <a:pt x="14" y="1"/>
                        </a:cubicBezTo>
                        <a:cubicBezTo>
                          <a:pt x="10" y="2"/>
                          <a:pt x="4" y="0"/>
                          <a:pt x="2" y="4"/>
                        </a:cubicBezTo>
                        <a:cubicBezTo>
                          <a:pt x="0" y="9"/>
                          <a:pt x="3" y="14"/>
                          <a:pt x="5" y="19"/>
                        </a:cubicBezTo>
                        <a:cubicBezTo>
                          <a:pt x="6" y="20"/>
                          <a:pt x="7" y="17"/>
                          <a:pt x="8" y="16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6" name="Freeform 10"/>
                  <p:cNvSpPr>
                    <a:spLocks/>
                  </p:cNvSpPr>
                  <p:nvPr/>
                </p:nvSpPr>
                <p:spPr bwMode="auto">
                  <a:xfrm>
                    <a:off x="4284" y="2803"/>
                    <a:ext cx="99" cy="118"/>
                  </a:xfrm>
                  <a:custGeom>
                    <a:avLst/>
                    <a:gdLst/>
                    <a:ahLst/>
                    <a:cxnLst>
                      <a:cxn ang="0">
                        <a:pos x="20" y="13"/>
                      </a:cxn>
                      <a:cxn ang="0">
                        <a:pos x="8" y="37"/>
                      </a:cxn>
                      <a:cxn ang="0">
                        <a:pos x="32" y="58"/>
                      </a:cxn>
                      <a:cxn ang="0">
                        <a:pos x="53" y="79"/>
                      </a:cxn>
                      <a:cxn ang="0">
                        <a:pos x="71" y="115"/>
                      </a:cxn>
                      <a:cxn ang="0">
                        <a:pos x="71" y="67"/>
                      </a:cxn>
                      <a:cxn ang="0">
                        <a:pos x="56" y="19"/>
                      </a:cxn>
                      <a:cxn ang="0">
                        <a:pos x="26" y="4"/>
                      </a:cxn>
                      <a:cxn ang="0">
                        <a:pos x="20" y="13"/>
                      </a:cxn>
                    </a:cxnLst>
                    <a:rect l="0" t="0" r="r" b="b"/>
                    <a:pathLst>
                      <a:path w="96" h="115">
                        <a:moveTo>
                          <a:pt x="20" y="13"/>
                        </a:moveTo>
                        <a:cubicBezTo>
                          <a:pt x="1" y="17"/>
                          <a:pt x="0" y="12"/>
                          <a:pt x="8" y="37"/>
                        </a:cubicBezTo>
                        <a:cubicBezTo>
                          <a:pt x="11" y="47"/>
                          <a:pt x="32" y="58"/>
                          <a:pt x="32" y="58"/>
                        </a:cubicBezTo>
                        <a:cubicBezTo>
                          <a:pt x="46" y="79"/>
                          <a:pt x="37" y="74"/>
                          <a:pt x="53" y="79"/>
                        </a:cubicBezTo>
                        <a:cubicBezTo>
                          <a:pt x="62" y="93"/>
                          <a:pt x="57" y="105"/>
                          <a:pt x="71" y="115"/>
                        </a:cubicBezTo>
                        <a:cubicBezTo>
                          <a:pt x="96" y="109"/>
                          <a:pt x="90" y="79"/>
                          <a:pt x="71" y="67"/>
                        </a:cubicBezTo>
                        <a:cubicBezTo>
                          <a:pt x="65" y="49"/>
                          <a:pt x="73" y="31"/>
                          <a:pt x="56" y="19"/>
                        </a:cubicBezTo>
                        <a:cubicBezTo>
                          <a:pt x="44" y="0"/>
                          <a:pt x="54" y="0"/>
                          <a:pt x="26" y="4"/>
                        </a:cubicBezTo>
                        <a:cubicBezTo>
                          <a:pt x="23" y="21"/>
                          <a:pt x="25" y="24"/>
                          <a:pt x="20" y="13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7" name="Freeform 11"/>
                  <p:cNvSpPr>
                    <a:spLocks/>
                  </p:cNvSpPr>
                  <p:nvPr/>
                </p:nvSpPr>
                <p:spPr bwMode="auto">
                  <a:xfrm>
                    <a:off x="4344" y="2796"/>
                    <a:ext cx="99" cy="111"/>
                  </a:xfrm>
                  <a:custGeom>
                    <a:avLst/>
                    <a:gdLst/>
                    <a:ahLst/>
                    <a:cxnLst>
                      <a:cxn ang="0">
                        <a:pos x="49" y="24"/>
                      </a:cxn>
                      <a:cxn ang="0">
                        <a:pos x="64" y="93"/>
                      </a:cxn>
                      <a:cxn ang="0">
                        <a:pos x="67" y="111"/>
                      </a:cxn>
                      <a:cxn ang="0">
                        <a:pos x="79" y="108"/>
                      </a:cxn>
                      <a:cxn ang="0">
                        <a:pos x="85" y="60"/>
                      </a:cxn>
                      <a:cxn ang="0">
                        <a:pos x="94" y="27"/>
                      </a:cxn>
                      <a:cxn ang="0">
                        <a:pos x="58" y="15"/>
                      </a:cxn>
                      <a:cxn ang="0">
                        <a:pos x="31" y="0"/>
                      </a:cxn>
                      <a:cxn ang="0">
                        <a:pos x="49" y="24"/>
                      </a:cxn>
                    </a:cxnLst>
                    <a:rect l="0" t="0" r="r" b="b"/>
                    <a:pathLst>
                      <a:path w="98" h="114">
                        <a:moveTo>
                          <a:pt x="49" y="24"/>
                        </a:moveTo>
                        <a:cubicBezTo>
                          <a:pt x="52" y="48"/>
                          <a:pt x="50" y="73"/>
                          <a:pt x="64" y="93"/>
                        </a:cubicBezTo>
                        <a:cubicBezTo>
                          <a:pt x="65" y="99"/>
                          <a:pt x="63" y="107"/>
                          <a:pt x="67" y="111"/>
                        </a:cubicBezTo>
                        <a:cubicBezTo>
                          <a:pt x="70" y="114"/>
                          <a:pt x="78" y="112"/>
                          <a:pt x="79" y="108"/>
                        </a:cubicBezTo>
                        <a:cubicBezTo>
                          <a:pt x="84" y="93"/>
                          <a:pt x="81" y="76"/>
                          <a:pt x="85" y="60"/>
                        </a:cubicBezTo>
                        <a:cubicBezTo>
                          <a:pt x="88" y="49"/>
                          <a:pt x="94" y="27"/>
                          <a:pt x="94" y="27"/>
                        </a:cubicBezTo>
                        <a:cubicBezTo>
                          <a:pt x="80" y="6"/>
                          <a:pt x="98" y="27"/>
                          <a:pt x="58" y="15"/>
                        </a:cubicBezTo>
                        <a:cubicBezTo>
                          <a:pt x="48" y="12"/>
                          <a:pt x="41" y="3"/>
                          <a:pt x="31" y="0"/>
                        </a:cubicBezTo>
                        <a:cubicBezTo>
                          <a:pt x="0" y="10"/>
                          <a:pt x="49" y="51"/>
                          <a:pt x="49" y="24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8" name="Freeform 12"/>
                  <p:cNvSpPr>
                    <a:spLocks/>
                  </p:cNvSpPr>
                  <p:nvPr/>
                </p:nvSpPr>
                <p:spPr bwMode="auto">
                  <a:xfrm>
                    <a:off x="4483" y="2893"/>
                    <a:ext cx="99" cy="42"/>
                  </a:xfrm>
                  <a:custGeom>
                    <a:avLst/>
                    <a:gdLst/>
                    <a:ahLst/>
                    <a:cxnLst>
                      <a:cxn ang="0">
                        <a:pos x="9" y="14"/>
                      </a:cxn>
                      <a:cxn ang="0">
                        <a:pos x="51" y="44"/>
                      </a:cxn>
                      <a:cxn ang="0">
                        <a:pos x="48" y="20"/>
                      </a:cxn>
                      <a:cxn ang="0">
                        <a:pos x="21" y="2"/>
                      </a:cxn>
                      <a:cxn ang="0">
                        <a:pos x="3" y="5"/>
                      </a:cxn>
                      <a:cxn ang="0">
                        <a:pos x="6" y="20"/>
                      </a:cxn>
                      <a:cxn ang="0">
                        <a:pos x="9" y="14"/>
                      </a:cxn>
                    </a:cxnLst>
                    <a:rect l="0" t="0" r="r" b="b"/>
                    <a:pathLst>
                      <a:path w="76" h="44">
                        <a:moveTo>
                          <a:pt x="9" y="14"/>
                        </a:moveTo>
                        <a:cubicBezTo>
                          <a:pt x="14" y="41"/>
                          <a:pt x="28" y="36"/>
                          <a:pt x="51" y="44"/>
                        </a:cubicBezTo>
                        <a:cubicBezTo>
                          <a:pt x="76" y="38"/>
                          <a:pt x="70" y="24"/>
                          <a:pt x="48" y="20"/>
                        </a:cubicBezTo>
                        <a:cubicBezTo>
                          <a:pt x="43" y="6"/>
                          <a:pt x="33" y="10"/>
                          <a:pt x="21" y="2"/>
                        </a:cubicBezTo>
                        <a:cubicBezTo>
                          <a:pt x="15" y="3"/>
                          <a:pt x="7" y="0"/>
                          <a:pt x="3" y="5"/>
                        </a:cubicBezTo>
                        <a:cubicBezTo>
                          <a:pt x="0" y="9"/>
                          <a:pt x="3" y="16"/>
                          <a:pt x="6" y="20"/>
                        </a:cubicBezTo>
                        <a:cubicBezTo>
                          <a:pt x="7" y="22"/>
                          <a:pt x="8" y="16"/>
                          <a:pt x="9" y="14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68" name="Group 13"/>
                <p:cNvGrpSpPr>
                  <a:grpSpLocks/>
                </p:cNvGrpSpPr>
                <p:nvPr/>
              </p:nvGrpSpPr>
              <p:grpSpPr bwMode="auto">
                <a:xfrm>
                  <a:off x="4256" y="3199"/>
                  <a:ext cx="229" cy="177"/>
                  <a:chOff x="4256" y="3199"/>
                  <a:chExt cx="229" cy="177"/>
                </a:xfrm>
              </p:grpSpPr>
              <p:sp>
                <p:nvSpPr>
                  <p:cNvPr id="901" name="Freeform 14"/>
                  <p:cNvSpPr>
                    <a:spLocks/>
                  </p:cNvSpPr>
                  <p:nvPr/>
                </p:nvSpPr>
                <p:spPr bwMode="auto">
                  <a:xfrm>
                    <a:off x="4254" y="3198"/>
                    <a:ext cx="60" cy="90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24" y="60"/>
                      </a:cxn>
                      <a:cxn ang="0">
                        <a:pos x="45" y="93"/>
                      </a:cxn>
                      <a:cxn ang="0">
                        <a:pos x="33" y="33"/>
                      </a:cxn>
                      <a:cxn ang="0">
                        <a:pos x="30" y="18"/>
                      </a:cxn>
                      <a:cxn ang="0">
                        <a:pos x="12" y="0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58" h="93">
                        <a:moveTo>
                          <a:pt x="0" y="6"/>
                        </a:moveTo>
                        <a:cubicBezTo>
                          <a:pt x="6" y="25"/>
                          <a:pt x="13" y="43"/>
                          <a:pt x="24" y="60"/>
                        </a:cubicBezTo>
                        <a:cubicBezTo>
                          <a:pt x="27" y="80"/>
                          <a:pt x="26" y="87"/>
                          <a:pt x="45" y="93"/>
                        </a:cubicBezTo>
                        <a:cubicBezTo>
                          <a:pt x="58" y="73"/>
                          <a:pt x="45" y="50"/>
                          <a:pt x="33" y="33"/>
                        </a:cubicBezTo>
                        <a:cubicBezTo>
                          <a:pt x="32" y="28"/>
                          <a:pt x="33" y="22"/>
                          <a:pt x="30" y="18"/>
                        </a:cubicBezTo>
                        <a:cubicBezTo>
                          <a:pt x="25" y="11"/>
                          <a:pt x="12" y="0"/>
                          <a:pt x="12" y="0"/>
                        </a:cubicBezTo>
                        <a:cubicBezTo>
                          <a:pt x="2" y="3"/>
                          <a:pt x="5" y="1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2" name="Freeform 15"/>
                  <p:cNvSpPr>
                    <a:spLocks/>
                  </p:cNvSpPr>
                  <p:nvPr/>
                </p:nvSpPr>
                <p:spPr bwMode="auto">
                  <a:xfrm>
                    <a:off x="4294" y="3302"/>
                    <a:ext cx="70" cy="28"/>
                  </a:xfrm>
                  <a:custGeom>
                    <a:avLst/>
                    <a:gdLst/>
                    <a:ahLst/>
                    <a:cxnLst>
                      <a:cxn ang="0">
                        <a:pos x="7" y="6"/>
                      </a:cxn>
                      <a:cxn ang="0">
                        <a:pos x="58" y="69"/>
                      </a:cxn>
                      <a:cxn ang="0">
                        <a:pos x="58" y="42"/>
                      </a:cxn>
                      <a:cxn ang="0">
                        <a:pos x="40" y="36"/>
                      </a:cxn>
                      <a:cxn ang="0">
                        <a:pos x="37" y="27"/>
                      </a:cxn>
                      <a:cxn ang="0">
                        <a:pos x="28" y="21"/>
                      </a:cxn>
                      <a:cxn ang="0">
                        <a:pos x="16" y="3"/>
                      </a:cxn>
                      <a:cxn ang="0">
                        <a:pos x="7" y="6"/>
                      </a:cxn>
                    </a:cxnLst>
                    <a:rect l="0" t="0" r="r" b="b"/>
                    <a:pathLst>
                      <a:path w="66" h="69">
                        <a:moveTo>
                          <a:pt x="7" y="6"/>
                        </a:moveTo>
                        <a:cubicBezTo>
                          <a:pt x="14" y="41"/>
                          <a:pt x="22" y="62"/>
                          <a:pt x="58" y="69"/>
                        </a:cubicBezTo>
                        <a:cubicBezTo>
                          <a:pt x="61" y="61"/>
                          <a:pt x="66" y="51"/>
                          <a:pt x="58" y="42"/>
                        </a:cubicBezTo>
                        <a:cubicBezTo>
                          <a:pt x="54" y="37"/>
                          <a:pt x="40" y="36"/>
                          <a:pt x="40" y="36"/>
                        </a:cubicBezTo>
                        <a:cubicBezTo>
                          <a:pt x="39" y="33"/>
                          <a:pt x="39" y="29"/>
                          <a:pt x="37" y="27"/>
                        </a:cubicBezTo>
                        <a:cubicBezTo>
                          <a:pt x="35" y="24"/>
                          <a:pt x="30" y="24"/>
                          <a:pt x="28" y="21"/>
                        </a:cubicBezTo>
                        <a:cubicBezTo>
                          <a:pt x="16" y="0"/>
                          <a:pt x="35" y="9"/>
                          <a:pt x="16" y="3"/>
                        </a:cubicBezTo>
                        <a:cubicBezTo>
                          <a:pt x="3" y="6"/>
                          <a:pt x="0" y="6"/>
                          <a:pt x="7" y="6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3" name="Freeform 16"/>
                  <p:cNvSpPr>
                    <a:spLocks/>
                  </p:cNvSpPr>
                  <p:nvPr/>
                </p:nvSpPr>
                <p:spPr bwMode="auto">
                  <a:xfrm>
                    <a:off x="4433" y="3309"/>
                    <a:ext cx="50" cy="21"/>
                  </a:xfrm>
                  <a:custGeom>
                    <a:avLst/>
                    <a:gdLst/>
                    <a:ahLst/>
                    <a:cxnLst>
                      <a:cxn ang="0">
                        <a:pos x="8" y="13"/>
                      </a:cxn>
                      <a:cxn ang="0">
                        <a:pos x="41" y="49"/>
                      </a:cxn>
                      <a:cxn ang="0">
                        <a:pos x="44" y="31"/>
                      </a:cxn>
                      <a:cxn ang="0">
                        <a:pos x="14" y="1"/>
                      </a:cxn>
                      <a:cxn ang="0">
                        <a:pos x="2" y="4"/>
                      </a:cxn>
                      <a:cxn ang="0">
                        <a:pos x="5" y="16"/>
                      </a:cxn>
                      <a:cxn ang="0">
                        <a:pos x="8" y="13"/>
                      </a:cxn>
                    </a:cxnLst>
                    <a:rect l="0" t="0" r="r" b="b"/>
                    <a:pathLst>
                      <a:path w="50" h="49">
                        <a:moveTo>
                          <a:pt x="8" y="13"/>
                        </a:moveTo>
                        <a:cubicBezTo>
                          <a:pt x="30" y="19"/>
                          <a:pt x="24" y="37"/>
                          <a:pt x="41" y="49"/>
                        </a:cubicBezTo>
                        <a:cubicBezTo>
                          <a:pt x="50" y="35"/>
                          <a:pt x="47" y="45"/>
                          <a:pt x="44" y="31"/>
                        </a:cubicBezTo>
                        <a:cubicBezTo>
                          <a:pt x="39" y="4"/>
                          <a:pt x="41" y="5"/>
                          <a:pt x="14" y="1"/>
                        </a:cubicBezTo>
                        <a:cubicBezTo>
                          <a:pt x="10" y="2"/>
                          <a:pt x="4" y="0"/>
                          <a:pt x="2" y="4"/>
                        </a:cubicBezTo>
                        <a:cubicBezTo>
                          <a:pt x="0" y="8"/>
                          <a:pt x="3" y="13"/>
                          <a:pt x="5" y="16"/>
                        </a:cubicBezTo>
                        <a:cubicBezTo>
                          <a:pt x="6" y="17"/>
                          <a:pt x="7" y="14"/>
                          <a:pt x="8" y="13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2369" name="Group 17"/>
                <p:cNvGrpSpPr>
                  <a:grpSpLocks/>
                </p:cNvGrpSpPr>
                <p:nvPr/>
              </p:nvGrpSpPr>
              <p:grpSpPr bwMode="auto">
                <a:xfrm>
                  <a:off x="5190" y="3290"/>
                  <a:ext cx="136" cy="105"/>
                  <a:chOff x="5190" y="3290"/>
                  <a:chExt cx="136" cy="105"/>
                </a:xfrm>
              </p:grpSpPr>
              <p:sp>
                <p:nvSpPr>
                  <p:cNvPr id="899" name="Freeform 18"/>
                  <p:cNvSpPr>
                    <a:spLocks/>
                  </p:cNvSpPr>
                  <p:nvPr/>
                </p:nvSpPr>
                <p:spPr bwMode="auto">
                  <a:xfrm>
                    <a:off x="5189" y="3337"/>
                    <a:ext cx="70" cy="56"/>
                  </a:xfrm>
                  <a:custGeom>
                    <a:avLst/>
                    <a:gdLst/>
                    <a:ahLst/>
                    <a:cxnLst>
                      <a:cxn ang="0">
                        <a:pos x="25" y="40"/>
                      </a:cxn>
                      <a:cxn ang="0">
                        <a:pos x="65" y="12"/>
                      </a:cxn>
                      <a:cxn ang="0">
                        <a:pos x="21" y="4"/>
                      </a:cxn>
                      <a:cxn ang="0">
                        <a:pos x="17" y="20"/>
                      </a:cxn>
                      <a:cxn ang="0">
                        <a:pos x="5" y="28"/>
                      </a:cxn>
                      <a:cxn ang="0">
                        <a:pos x="25" y="40"/>
                      </a:cxn>
                    </a:cxnLst>
                    <a:rect l="0" t="0" r="r" b="b"/>
                    <a:pathLst>
                      <a:path w="65" h="55">
                        <a:moveTo>
                          <a:pt x="25" y="40"/>
                        </a:moveTo>
                        <a:cubicBezTo>
                          <a:pt x="31" y="22"/>
                          <a:pt x="50" y="22"/>
                          <a:pt x="65" y="12"/>
                        </a:cubicBezTo>
                        <a:cubicBezTo>
                          <a:pt x="47" y="0"/>
                          <a:pt x="43" y="0"/>
                          <a:pt x="21" y="4"/>
                        </a:cubicBezTo>
                        <a:cubicBezTo>
                          <a:pt x="20" y="9"/>
                          <a:pt x="20" y="15"/>
                          <a:pt x="17" y="20"/>
                        </a:cubicBezTo>
                        <a:cubicBezTo>
                          <a:pt x="14" y="24"/>
                          <a:pt x="7" y="23"/>
                          <a:pt x="5" y="28"/>
                        </a:cubicBezTo>
                        <a:cubicBezTo>
                          <a:pt x="0" y="43"/>
                          <a:pt x="17" y="55"/>
                          <a:pt x="25" y="4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0" name="Freeform 19"/>
                  <p:cNvSpPr>
                    <a:spLocks/>
                  </p:cNvSpPr>
                  <p:nvPr/>
                </p:nvSpPr>
                <p:spPr bwMode="auto">
                  <a:xfrm>
                    <a:off x="5289" y="3289"/>
                    <a:ext cx="40" cy="56"/>
                  </a:xfrm>
                  <a:custGeom>
                    <a:avLst/>
                    <a:gdLst/>
                    <a:ahLst/>
                    <a:cxnLst>
                      <a:cxn ang="0">
                        <a:pos x="25" y="29"/>
                      </a:cxn>
                      <a:cxn ang="0">
                        <a:pos x="1" y="5"/>
                      </a:cxn>
                      <a:cxn ang="0">
                        <a:pos x="5" y="45"/>
                      </a:cxn>
                      <a:cxn ang="0">
                        <a:pos x="33" y="45"/>
                      </a:cxn>
                      <a:cxn ang="0">
                        <a:pos x="25" y="29"/>
                      </a:cxn>
                    </a:cxnLst>
                    <a:rect l="0" t="0" r="r" b="b"/>
                    <a:pathLst>
                      <a:path w="35" h="52">
                        <a:moveTo>
                          <a:pt x="25" y="29"/>
                        </a:moveTo>
                        <a:cubicBezTo>
                          <a:pt x="34" y="3"/>
                          <a:pt x="29" y="0"/>
                          <a:pt x="1" y="5"/>
                        </a:cubicBezTo>
                        <a:cubicBezTo>
                          <a:pt x="2" y="18"/>
                          <a:pt x="0" y="32"/>
                          <a:pt x="5" y="45"/>
                        </a:cubicBezTo>
                        <a:cubicBezTo>
                          <a:pt x="8" y="52"/>
                          <a:pt x="32" y="48"/>
                          <a:pt x="33" y="45"/>
                        </a:cubicBezTo>
                        <a:cubicBezTo>
                          <a:pt x="35" y="39"/>
                          <a:pt x="28" y="34"/>
                          <a:pt x="25" y="29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2163" name="Group 20"/>
              <p:cNvGrpSpPr>
                <a:grpSpLocks/>
              </p:cNvGrpSpPr>
              <p:nvPr/>
            </p:nvGrpSpPr>
            <p:grpSpPr bwMode="auto">
              <a:xfrm>
                <a:off x="1312854" y="2924174"/>
                <a:ext cx="1414462" cy="1200149"/>
                <a:chOff x="3322" y="1907"/>
                <a:chExt cx="2424" cy="2013"/>
              </a:xfrm>
            </p:grpSpPr>
            <p:sp>
              <p:nvSpPr>
                <p:cNvPr id="888" name="Freeform 21"/>
                <p:cNvSpPr>
                  <a:spLocks/>
                </p:cNvSpPr>
                <p:nvPr/>
              </p:nvSpPr>
              <p:spPr bwMode="auto">
                <a:xfrm>
                  <a:off x="3533" y="3352"/>
                  <a:ext cx="822" cy="565"/>
                </a:xfrm>
                <a:custGeom>
                  <a:avLst/>
                  <a:gdLst/>
                  <a:ahLst/>
                  <a:cxnLst>
                    <a:cxn ang="0">
                      <a:pos x="816" y="84"/>
                    </a:cxn>
                    <a:cxn ang="0">
                      <a:pos x="792" y="76"/>
                    </a:cxn>
                    <a:cxn ang="0">
                      <a:pos x="780" y="68"/>
                    </a:cxn>
                    <a:cxn ang="0">
                      <a:pos x="756" y="60"/>
                    </a:cxn>
                    <a:cxn ang="0">
                      <a:pos x="616" y="20"/>
                    </a:cxn>
                    <a:cxn ang="0">
                      <a:pos x="588" y="8"/>
                    </a:cxn>
                    <a:cxn ang="0">
                      <a:pos x="564" y="0"/>
                    </a:cxn>
                    <a:cxn ang="0">
                      <a:pos x="516" y="20"/>
                    </a:cxn>
                    <a:cxn ang="0">
                      <a:pos x="492" y="36"/>
                    </a:cxn>
                    <a:cxn ang="0">
                      <a:pos x="460" y="80"/>
                    </a:cxn>
                    <a:cxn ang="0">
                      <a:pos x="384" y="172"/>
                    </a:cxn>
                    <a:cxn ang="0">
                      <a:pos x="352" y="236"/>
                    </a:cxn>
                    <a:cxn ang="0">
                      <a:pos x="288" y="276"/>
                    </a:cxn>
                    <a:cxn ang="0">
                      <a:pos x="224" y="324"/>
                    </a:cxn>
                    <a:cxn ang="0">
                      <a:pos x="160" y="348"/>
                    </a:cxn>
                    <a:cxn ang="0">
                      <a:pos x="136" y="364"/>
                    </a:cxn>
                    <a:cxn ang="0">
                      <a:pos x="112" y="396"/>
                    </a:cxn>
                    <a:cxn ang="0">
                      <a:pos x="60" y="420"/>
                    </a:cxn>
                    <a:cxn ang="0">
                      <a:pos x="4" y="488"/>
                    </a:cxn>
                    <a:cxn ang="0">
                      <a:pos x="172" y="504"/>
                    </a:cxn>
                    <a:cxn ang="0">
                      <a:pos x="248" y="512"/>
                    </a:cxn>
                    <a:cxn ang="0">
                      <a:pos x="316" y="488"/>
                    </a:cxn>
                    <a:cxn ang="0">
                      <a:pos x="332" y="468"/>
                    </a:cxn>
                    <a:cxn ang="0">
                      <a:pos x="356" y="460"/>
                    </a:cxn>
                    <a:cxn ang="0">
                      <a:pos x="408" y="468"/>
                    </a:cxn>
                    <a:cxn ang="0">
                      <a:pos x="444" y="452"/>
                    </a:cxn>
                    <a:cxn ang="0">
                      <a:pos x="464" y="416"/>
                    </a:cxn>
                    <a:cxn ang="0">
                      <a:pos x="472" y="368"/>
                    </a:cxn>
                    <a:cxn ang="0">
                      <a:pos x="496" y="352"/>
                    </a:cxn>
                    <a:cxn ang="0">
                      <a:pos x="508" y="344"/>
                    </a:cxn>
                    <a:cxn ang="0">
                      <a:pos x="604" y="276"/>
                    </a:cxn>
                    <a:cxn ang="0">
                      <a:pos x="640" y="256"/>
                    </a:cxn>
                    <a:cxn ang="0">
                      <a:pos x="716" y="248"/>
                    </a:cxn>
                    <a:cxn ang="0">
                      <a:pos x="756" y="232"/>
                    </a:cxn>
                    <a:cxn ang="0">
                      <a:pos x="808" y="100"/>
                    </a:cxn>
                    <a:cxn ang="0">
                      <a:pos x="816" y="84"/>
                    </a:cxn>
                  </a:cxnLst>
                  <a:rect l="0" t="0" r="r" b="b"/>
                  <a:pathLst>
                    <a:path w="826" h="562">
                      <a:moveTo>
                        <a:pt x="816" y="84"/>
                      </a:moveTo>
                      <a:cubicBezTo>
                        <a:pt x="808" y="81"/>
                        <a:pt x="799" y="81"/>
                        <a:pt x="792" y="76"/>
                      </a:cubicBezTo>
                      <a:cubicBezTo>
                        <a:pt x="788" y="73"/>
                        <a:pt x="784" y="70"/>
                        <a:pt x="780" y="68"/>
                      </a:cubicBezTo>
                      <a:cubicBezTo>
                        <a:pt x="772" y="65"/>
                        <a:pt x="756" y="60"/>
                        <a:pt x="756" y="60"/>
                      </a:cubicBezTo>
                      <a:cubicBezTo>
                        <a:pt x="720" y="24"/>
                        <a:pt x="663" y="23"/>
                        <a:pt x="616" y="20"/>
                      </a:cubicBezTo>
                      <a:cubicBezTo>
                        <a:pt x="577" y="7"/>
                        <a:pt x="637" y="28"/>
                        <a:pt x="588" y="8"/>
                      </a:cubicBezTo>
                      <a:cubicBezTo>
                        <a:pt x="580" y="5"/>
                        <a:pt x="564" y="0"/>
                        <a:pt x="564" y="0"/>
                      </a:cubicBezTo>
                      <a:cubicBezTo>
                        <a:pt x="537" y="5"/>
                        <a:pt x="536" y="5"/>
                        <a:pt x="516" y="20"/>
                      </a:cubicBezTo>
                      <a:cubicBezTo>
                        <a:pt x="508" y="26"/>
                        <a:pt x="492" y="36"/>
                        <a:pt x="492" y="36"/>
                      </a:cubicBezTo>
                      <a:cubicBezTo>
                        <a:pt x="482" y="51"/>
                        <a:pt x="474" y="70"/>
                        <a:pt x="460" y="80"/>
                      </a:cubicBezTo>
                      <a:cubicBezTo>
                        <a:pt x="443" y="132"/>
                        <a:pt x="409" y="135"/>
                        <a:pt x="384" y="172"/>
                      </a:cubicBezTo>
                      <a:cubicBezTo>
                        <a:pt x="371" y="192"/>
                        <a:pt x="366" y="218"/>
                        <a:pt x="352" y="236"/>
                      </a:cubicBezTo>
                      <a:cubicBezTo>
                        <a:pt x="330" y="264"/>
                        <a:pt x="316" y="260"/>
                        <a:pt x="288" y="276"/>
                      </a:cubicBezTo>
                      <a:cubicBezTo>
                        <a:pt x="265" y="289"/>
                        <a:pt x="246" y="312"/>
                        <a:pt x="224" y="324"/>
                      </a:cubicBezTo>
                      <a:cubicBezTo>
                        <a:pt x="205" y="335"/>
                        <a:pt x="180" y="337"/>
                        <a:pt x="160" y="348"/>
                      </a:cubicBezTo>
                      <a:cubicBezTo>
                        <a:pt x="152" y="353"/>
                        <a:pt x="142" y="356"/>
                        <a:pt x="136" y="364"/>
                      </a:cubicBezTo>
                      <a:cubicBezTo>
                        <a:pt x="128" y="375"/>
                        <a:pt x="123" y="389"/>
                        <a:pt x="112" y="396"/>
                      </a:cubicBezTo>
                      <a:cubicBezTo>
                        <a:pt x="96" y="407"/>
                        <a:pt x="77" y="411"/>
                        <a:pt x="60" y="420"/>
                      </a:cubicBezTo>
                      <a:cubicBezTo>
                        <a:pt x="51" y="446"/>
                        <a:pt x="27" y="473"/>
                        <a:pt x="4" y="488"/>
                      </a:cubicBezTo>
                      <a:cubicBezTo>
                        <a:pt x="19" y="562"/>
                        <a:pt x="0" y="504"/>
                        <a:pt x="172" y="504"/>
                      </a:cubicBezTo>
                      <a:cubicBezTo>
                        <a:pt x="177" y="504"/>
                        <a:pt x="241" y="511"/>
                        <a:pt x="248" y="512"/>
                      </a:cubicBezTo>
                      <a:cubicBezTo>
                        <a:pt x="289" y="508"/>
                        <a:pt x="292" y="512"/>
                        <a:pt x="316" y="488"/>
                      </a:cubicBezTo>
                      <a:cubicBezTo>
                        <a:pt x="320" y="475"/>
                        <a:pt x="318" y="474"/>
                        <a:pt x="332" y="468"/>
                      </a:cubicBezTo>
                      <a:cubicBezTo>
                        <a:pt x="340" y="465"/>
                        <a:pt x="356" y="460"/>
                        <a:pt x="356" y="460"/>
                      </a:cubicBezTo>
                      <a:cubicBezTo>
                        <a:pt x="382" y="469"/>
                        <a:pt x="376" y="473"/>
                        <a:pt x="408" y="468"/>
                      </a:cubicBezTo>
                      <a:cubicBezTo>
                        <a:pt x="437" y="458"/>
                        <a:pt x="425" y="465"/>
                        <a:pt x="444" y="452"/>
                      </a:cubicBezTo>
                      <a:cubicBezTo>
                        <a:pt x="462" y="424"/>
                        <a:pt x="457" y="437"/>
                        <a:pt x="464" y="416"/>
                      </a:cubicBezTo>
                      <a:cubicBezTo>
                        <a:pt x="466" y="400"/>
                        <a:pt x="461" y="379"/>
                        <a:pt x="472" y="368"/>
                      </a:cubicBezTo>
                      <a:cubicBezTo>
                        <a:pt x="479" y="361"/>
                        <a:pt x="488" y="357"/>
                        <a:pt x="496" y="352"/>
                      </a:cubicBezTo>
                      <a:cubicBezTo>
                        <a:pt x="500" y="349"/>
                        <a:pt x="508" y="344"/>
                        <a:pt x="508" y="344"/>
                      </a:cubicBezTo>
                      <a:cubicBezTo>
                        <a:pt x="539" y="297"/>
                        <a:pt x="551" y="294"/>
                        <a:pt x="604" y="276"/>
                      </a:cubicBezTo>
                      <a:cubicBezTo>
                        <a:pt x="630" y="267"/>
                        <a:pt x="620" y="259"/>
                        <a:pt x="640" y="256"/>
                      </a:cubicBezTo>
                      <a:cubicBezTo>
                        <a:pt x="665" y="253"/>
                        <a:pt x="716" y="248"/>
                        <a:pt x="716" y="248"/>
                      </a:cubicBezTo>
                      <a:cubicBezTo>
                        <a:pt x="732" y="244"/>
                        <a:pt x="742" y="241"/>
                        <a:pt x="756" y="232"/>
                      </a:cubicBezTo>
                      <a:cubicBezTo>
                        <a:pt x="771" y="186"/>
                        <a:pt x="781" y="141"/>
                        <a:pt x="808" y="100"/>
                      </a:cubicBezTo>
                      <a:cubicBezTo>
                        <a:pt x="826" y="72"/>
                        <a:pt x="803" y="97"/>
                        <a:pt x="816" y="8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89" name="Freeform 22"/>
                <p:cNvSpPr>
                  <a:spLocks/>
                </p:cNvSpPr>
                <p:nvPr/>
              </p:nvSpPr>
              <p:spPr bwMode="auto">
                <a:xfrm>
                  <a:off x="3322" y="2932"/>
                  <a:ext cx="187" cy="165"/>
                </a:xfrm>
                <a:custGeom>
                  <a:avLst/>
                  <a:gdLst/>
                  <a:ahLst/>
                  <a:cxnLst>
                    <a:cxn ang="0">
                      <a:pos x="92" y="150"/>
                    </a:cxn>
                    <a:cxn ang="0">
                      <a:pos x="170" y="132"/>
                    </a:cxn>
                    <a:cxn ang="0">
                      <a:pos x="182" y="114"/>
                    </a:cxn>
                    <a:cxn ang="0">
                      <a:pos x="158" y="54"/>
                    </a:cxn>
                    <a:cxn ang="0">
                      <a:pos x="122" y="42"/>
                    </a:cxn>
                    <a:cxn ang="0">
                      <a:pos x="104" y="36"/>
                    </a:cxn>
                    <a:cxn ang="0">
                      <a:pos x="56" y="0"/>
                    </a:cxn>
                    <a:cxn ang="0">
                      <a:pos x="8" y="36"/>
                    </a:cxn>
                    <a:cxn ang="0">
                      <a:pos x="2" y="96"/>
                    </a:cxn>
                    <a:cxn ang="0">
                      <a:pos x="8" y="126"/>
                    </a:cxn>
                    <a:cxn ang="0">
                      <a:pos x="26" y="132"/>
                    </a:cxn>
                    <a:cxn ang="0">
                      <a:pos x="32" y="156"/>
                    </a:cxn>
                    <a:cxn ang="0">
                      <a:pos x="68" y="168"/>
                    </a:cxn>
                    <a:cxn ang="0">
                      <a:pos x="92" y="150"/>
                    </a:cxn>
                  </a:cxnLst>
                  <a:rect l="0" t="0" r="r" b="b"/>
                  <a:pathLst>
                    <a:path w="184" h="168">
                      <a:moveTo>
                        <a:pt x="92" y="150"/>
                      </a:moveTo>
                      <a:cubicBezTo>
                        <a:pt x="118" y="141"/>
                        <a:pt x="143" y="137"/>
                        <a:pt x="170" y="132"/>
                      </a:cubicBezTo>
                      <a:cubicBezTo>
                        <a:pt x="174" y="126"/>
                        <a:pt x="181" y="121"/>
                        <a:pt x="182" y="114"/>
                      </a:cubicBezTo>
                      <a:cubicBezTo>
                        <a:pt x="184" y="102"/>
                        <a:pt x="169" y="61"/>
                        <a:pt x="158" y="54"/>
                      </a:cubicBezTo>
                      <a:cubicBezTo>
                        <a:pt x="147" y="47"/>
                        <a:pt x="134" y="46"/>
                        <a:pt x="122" y="42"/>
                      </a:cubicBezTo>
                      <a:cubicBezTo>
                        <a:pt x="116" y="40"/>
                        <a:pt x="104" y="36"/>
                        <a:pt x="104" y="36"/>
                      </a:cubicBezTo>
                      <a:cubicBezTo>
                        <a:pt x="90" y="15"/>
                        <a:pt x="80" y="8"/>
                        <a:pt x="56" y="0"/>
                      </a:cubicBezTo>
                      <a:cubicBezTo>
                        <a:pt x="17" y="10"/>
                        <a:pt x="39" y="15"/>
                        <a:pt x="8" y="36"/>
                      </a:cubicBezTo>
                      <a:cubicBezTo>
                        <a:pt x="0" y="59"/>
                        <a:pt x="8" y="71"/>
                        <a:pt x="2" y="96"/>
                      </a:cubicBezTo>
                      <a:cubicBezTo>
                        <a:pt x="4" y="106"/>
                        <a:pt x="2" y="118"/>
                        <a:pt x="8" y="126"/>
                      </a:cubicBezTo>
                      <a:cubicBezTo>
                        <a:pt x="12" y="131"/>
                        <a:pt x="22" y="127"/>
                        <a:pt x="26" y="132"/>
                      </a:cubicBezTo>
                      <a:cubicBezTo>
                        <a:pt x="31" y="138"/>
                        <a:pt x="26" y="151"/>
                        <a:pt x="32" y="156"/>
                      </a:cubicBezTo>
                      <a:cubicBezTo>
                        <a:pt x="42" y="164"/>
                        <a:pt x="68" y="168"/>
                        <a:pt x="68" y="168"/>
                      </a:cubicBezTo>
                      <a:cubicBezTo>
                        <a:pt x="76" y="138"/>
                        <a:pt x="66" y="141"/>
                        <a:pt x="92" y="15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90" name="Freeform 23"/>
                <p:cNvSpPr>
                  <a:spLocks/>
                </p:cNvSpPr>
                <p:nvPr/>
              </p:nvSpPr>
              <p:spPr bwMode="auto">
                <a:xfrm>
                  <a:off x="5349" y="1906"/>
                  <a:ext cx="195" cy="227"/>
                </a:xfrm>
                <a:custGeom>
                  <a:avLst/>
                  <a:gdLst/>
                  <a:ahLst/>
                  <a:cxnLst>
                    <a:cxn ang="0">
                      <a:pos x="8" y="58"/>
                    </a:cxn>
                    <a:cxn ang="0">
                      <a:pos x="2" y="76"/>
                    </a:cxn>
                    <a:cxn ang="0">
                      <a:pos x="20" y="88"/>
                    </a:cxn>
                    <a:cxn ang="0">
                      <a:pos x="50" y="118"/>
                    </a:cxn>
                    <a:cxn ang="0">
                      <a:pos x="98" y="184"/>
                    </a:cxn>
                    <a:cxn ang="0">
                      <a:pos x="128" y="226"/>
                    </a:cxn>
                    <a:cxn ang="0">
                      <a:pos x="164" y="160"/>
                    </a:cxn>
                    <a:cxn ang="0">
                      <a:pos x="194" y="76"/>
                    </a:cxn>
                    <a:cxn ang="0">
                      <a:pos x="128" y="46"/>
                    </a:cxn>
                    <a:cxn ang="0">
                      <a:pos x="68" y="4"/>
                    </a:cxn>
                    <a:cxn ang="0">
                      <a:pos x="8" y="58"/>
                    </a:cxn>
                  </a:cxnLst>
                  <a:rect l="0" t="0" r="r" b="b"/>
                  <a:pathLst>
                    <a:path w="194" h="226">
                      <a:moveTo>
                        <a:pt x="8" y="58"/>
                      </a:moveTo>
                      <a:cubicBezTo>
                        <a:pt x="6" y="64"/>
                        <a:pt x="0" y="70"/>
                        <a:pt x="2" y="76"/>
                      </a:cubicBezTo>
                      <a:cubicBezTo>
                        <a:pt x="5" y="83"/>
                        <a:pt x="15" y="83"/>
                        <a:pt x="20" y="88"/>
                      </a:cubicBezTo>
                      <a:cubicBezTo>
                        <a:pt x="60" y="128"/>
                        <a:pt x="2" y="86"/>
                        <a:pt x="50" y="118"/>
                      </a:cubicBezTo>
                      <a:cubicBezTo>
                        <a:pt x="68" y="145"/>
                        <a:pt x="64" y="173"/>
                        <a:pt x="98" y="184"/>
                      </a:cubicBezTo>
                      <a:cubicBezTo>
                        <a:pt x="112" y="226"/>
                        <a:pt x="98" y="216"/>
                        <a:pt x="128" y="226"/>
                      </a:cubicBezTo>
                      <a:cubicBezTo>
                        <a:pt x="184" y="217"/>
                        <a:pt x="172" y="216"/>
                        <a:pt x="164" y="160"/>
                      </a:cubicBezTo>
                      <a:cubicBezTo>
                        <a:pt x="170" y="128"/>
                        <a:pt x="184" y="106"/>
                        <a:pt x="194" y="76"/>
                      </a:cubicBezTo>
                      <a:cubicBezTo>
                        <a:pt x="171" y="53"/>
                        <a:pt x="160" y="52"/>
                        <a:pt x="128" y="46"/>
                      </a:cubicBezTo>
                      <a:cubicBezTo>
                        <a:pt x="119" y="0"/>
                        <a:pt x="115" y="12"/>
                        <a:pt x="68" y="4"/>
                      </a:cubicBezTo>
                      <a:cubicBezTo>
                        <a:pt x="2" y="12"/>
                        <a:pt x="22" y="2"/>
                        <a:pt x="8" y="5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82362" name="Group 24"/>
                <p:cNvGrpSpPr>
                  <a:grpSpLocks/>
                </p:cNvGrpSpPr>
                <p:nvPr/>
              </p:nvGrpSpPr>
              <p:grpSpPr bwMode="auto">
                <a:xfrm>
                  <a:off x="4266" y="2487"/>
                  <a:ext cx="1480" cy="538"/>
                  <a:chOff x="4266" y="2487"/>
                  <a:chExt cx="1480" cy="538"/>
                </a:xfrm>
              </p:grpSpPr>
              <p:sp>
                <p:nvSpPr>
                  <p:cNvPr id="892" name="Freeform 25"/>
                  <p:cNvSpPr>
                    <a:spLocks/>
                  </p:cNvSpPr>
                  <p:nvPr/>
                </p:nvSpPr>
                <p:spPr bwMode="auto">
                  <a:xfrm>
                    <a:off x="5381" y="2767"/>
                    <a:ext cx="163" cy="117"/>
                  </a:xfrm>
                  <a:custGeom>
                    <a:avLst/>
                    <a:gdLst/>
                    <a:ahLst/>
                    <a:cxnLst>
                      <a:cxn ang="0">
                        <a:pos x="124" y="4"/>
                      </a:cxn>
                      <a:cxn ang="0">
                        <a:pos x="80" y="32"/>
                      </a:cxn>
                      <a:cxn ang="0">
                        <a:pos x="16" y="48"/>
                      </a:cxn>
                      <a:cxn ang="0">
                        <a:pos x="0" y="84"/>
                      </a:cxn>
                      <a:cxn ang="0">
                        <a:pos x="56" y="112"/>
                      </a:cxn>
                      <a:cxn ang="0">
                        <a:pos x="80" y="120"/>
                      </a:cxn>
                      <a:cxn ang="0">
                        <a:pos x="124" y="84"/>
                      </a:cxn>
                      <a:cxn ang="0">
                        <a:pos x="148" y="76"/>
                      </a:cxn>
                      <a:cxn ang="0">
                        <a:pos x="152" y="12"/>
                      </a:cxn>
                      <a:cxn ang="0">
                        <a:pos x="124" y="4"/>
                      </a:cxn>
                    </a:cxnLst>
                    <a:rect l="0" t="0" r="r" b="b"/>
                    <a:pathLst>
                      <a:path w="167" h="120">
                        <a:moveTo>
                          <a:pt x="124" y="4"/>
                        </a:moveTo>
                        <a:cubicBezTo>
                          <a:pt x="86" y="9"/>
                          <a:pt x="101" y="0"/>
                          <a:pt x="80" y="32"/>
                        </a:cubicBezTo>
                        <a:cubicBezTo>
                          <a:pt x="73" y="43"/>
                          <a:pt x="26" y="45"/>
                          <a:pt x="16" y="48"/>
                        </a:cubicBezTo>
                        <a:cubicBezTo>
                          <a:pt x="12" y="61"/>
                          <a:pt x="4" y="71"/>
                          <a:pt x="0" y="84"/>
                        </a:cubicBezTo>
                        <a:cubicBezTo>
                          <a:pt x="7" y="106"/>
                          <a:pt x="36" y="106"/>
                          <a:pt x="56" y="112"/>
                        </a:cubicBezTo>
                        <a:cubicBezTo>
                          <a:pt x="64" y="114"/>
                          <a:pt x="80" y="120"/>
                          <a:pt x="80" y="120"/>
                        </a:cubicBezTo>
                        <a:cubicBezTo>
                          <a:pt x="100" y="113"/>
                          <a:pt x="104" y="93"/>
                          <a:pt x="124" y="84"/>
                        </a:cubicBezTo>
                        <a:cubicBezTo>
                          <a:pt x="132" y="81"/>
                          <a:pt x="148" y="76"/>
                          <a:pt x="148" y="76"/>
                        </a:cubicBezTo>
                        <a:cubicBezTo>
                          <a:pt x="163" y="54"/>
                          <a:pt x="167" y="53"/>
                          <a:pt x="152" y="12"/>
                        </a:cubicBezTo>
                        <a:cubicBezTo>
                          <a:pt x="149" y="3"/>
                          <a:pt x="133" y="7"/>
                          <a:pt x="124" y="4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3" name="Freeform 26"/>
                  <p:cNvSpPr>
                    <a:spLocks/>
                  </p:cNvSpPr>
                  <p:nvPr/>
                </p:nvSpPr>
                <p:spPr bwMode="auto">
                  <a:xfrm>
                    <a:off x="4266" y="2898"/>
                    <a:ext cx="187" cy="124"/>
                  </a:xfrm>
                  <a:custGeom>
                    <a:avLst/>
                    <a:gdLst/>
                    <a:ahLst/>
                    <a:cxnLst>
                      <a:cxn ang="0">
                        <a:pos x="165" y="4"/>
                      </a:cxn>
                      <a:cxn ang="0">
                        <a:pos x="65" y="32"/>
                      </a:cxn>
                      <a:cxn ang="0">
                        <a:pos x="25" y="44"/>
                      </a:cxn>
                      <a:cxn ang="0">
                        <a:pos x="5" y="68"/>
                      </a:cxn>
                      <a:cxn ang="0">
                        <a:pos x="57" y="120"/>
                      </a:cxn>
                      <a:cxn ang="0">
                        <a:pos x="109" y="112"/>
                      </a:cxn>
                      <a:cxn ang="0">
                        <a:pos x="173" y="80"/>
                      </a:cxn>
                      <a:cxn ang="0">
                        <a:pos x="177" y="4"/>
                      </a:cxn>
                      <a:cxn ang="0">
                        <a:pos x="165" y="4"/>
                      </a:cxn>
                    </a:cxnLst>
                    <a:rect l="0" t="0" r="r" b="b"/>
                    <a:pathLst>
                      <a:path w="191" h="122">
                        <a:moveTo>
                          <a:pt x="165" y="4"/>
                        </a:moveTo>
                        <a:cubicBezTo>
                          <a:pt x="129" y="13"/>
                          <a:pt x="98" y="18"/>
                          <a:pt x="65" y="32"/>
                        </a:cubicBezTo>
                        <a:cubicBezTo>
                          <a:pt x="52" y="37"/>
                          <a:pt x="25" y="44"/>
                          <a:pt x="25" y="44"/>
                        </a:cubicBezTo>
                        <a:cubicBezTo>
                          <a:pt x="19" y="53"/>
                          <a:pt x="8" y="58"/>
                          <a:pt x="5" y="68"/>
                        </a:cubicBezTo>
                        <a:cubicBezTo>
                          <a:pt x="0" y="89"/>
                          <a:pt x="40" y="114"/>
                          <a:pt x="57" y="120"/>
                        </a:cubicBezTo>
                        <a:cubicBezTo>
                          <a:pt x="74" y="118"/>
                          <a:pt x="94" y="122"/>
                          <a:pt x="109" y="112"/>
                        </a:cubicBezTo>
                        <a:cubicBezTo>
                          <a:pt x="151" y="84"/>
                          <a:pt x="108" y="88"/>
                          <a:pt x="173" y="80"/>
                        </a:cubicBezTo>
                        <a:cubicBezTo>
                          <a:pt x="191" y="53"/>
                          <a:pt x="190" y="60"/>
                          <a:pt x="177" y="4"/>
                        </a:cubicBezTo>
                        <a:cubicBezTo>
                          <a:pt x="176" y="0"/>
                          <a:pt x="165" y="0"/>
                          <a:pt x="165" y="4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4" name="Freeform 27"/>
                  <p:cNvSpPr>
                    <a:spLocks/>
                  </p:cNvSpPr>
                  <p:nvPr/>
                </p:nvSpPr>
                <p:spPr bwMode="auto">
                  <a:xfrm>
                    <a:off x="5658" y="2484"/>
                    <a:ext cx="90" cy="76"/>
                  </a:xfrm>
                  <a:custGeom>
                    <a:avLst/>
                    <a:gdLst/>
                    <a:ahLst/>
                    <a:cxnLst>
                      <a:cxn ang="0">
                        <a:pos x="56" y="5"/>
                      </a:cxn>
                      <a:cxn ang="0">
                        <a:pos x="8" y="13"/>
                      </a:cxn>
                      <a:cxn ang="0">
                        <a:pos x="0" y="37"/>
                      </a:cxn>
                      <a:cxn ang="0">
                        <a:pos x="52" y="73"/>
                      </a:cxn>
                      <a:cxn ang="0">
                        <a:pos x="56" y="5"/>
                      </a:cxn>
                    </a:cxnLst>
                    <a:rect l="0" t="0" r="r" b="b"/>
                    <a:pathLst>
                      <a:path w="86" h="78">
                        <a:moveTo>
                          <a:pt x="56" y="5"/>
                        </a:moveTo>
                        <a:cubicBezTo>
                          <a:pt x="40" y="7"/>
                          <a:pt x="17" y="0"/>
                          <a:pt x="8" y="13"/>
                        </a:cubicBezTo>
                        <a:cubicBezTo>
                          <a:pt x="3" y="20"/>
                          <a:pt x="0" y="37"/>
                          <a:pt x="0" y="37"/>
                        </a:cubicBezTo>
                        <a:cubicBezTo>
                          <a:pt x="6" y="78"/>
                          <a:pt x="10" y="68"/>
                          <a:pt x="52" y="73"/>
                        </a:cubicBezTo>
                        <a:cubicBezTo>
                          <a:pt x="83" y="65"/>
                          <a:pt x="86" y="20"/>
                          <a:pt x="56" y="5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5" name="Freeform 28"/>
                  <p:cNvSpPr>
                    <a:spLocks/>
                  </p:cNvSpPr>
                  <p:nvPr/>
                </p:nvSpPr>
                <p:spPr bwMode="auto">
                  <a:xfrm>
                    <a:off x="4689" y="2622"/>
                    <a:ext cx="529" cy="331"/>
                  </a:xfrm>
                  <a:custGeom>
                    <a:avLst/>
                    <a:gdLst/>
                    <a:ahLst/>
                    <a:cxnLst>
                      <a:cxn ang="0">
                        <a:pos x="372" y="10"/>
                      </a:cxn>
                      <a:cxn ang="0">
                        <a:pos x="320" y="42"/>
                      </a:cxn>
                      <a:cxn ang="0">
                        <a:pos x="188" y="114"/>
                      </a:cxn>
                      <a:cxn ang="0">
                        <a:pos x="156" y="150"/>
                      </a:cxn>
                      <a:cxn ang="0">
                        <a:pos x="60" y="218"/>
                      </a:cxn>
                      <a:cxn ang="0">
                        <a:pos x="36" y="254"/>
                      </a:cxn>
                      <a:cxn ang="0">
                        <a:pos x="8" y="298"/>
                      </a:cxn>
                      <a:cxn ang="0">
                        <a:pos x="4" y="314"/>
                      </a:cxn>
                      <a:cxn ang="0">
                        <a:pos x="28" y="322"/>
                      </a:cxn>
                      <a:cxn ang="0">
                        <a:pos x="64" y="338"/>
                      </a:cxn>
                      <a:cxn ang="0">
                        <a:pos x="108" y="334"/>
                      </a:cxn>
                      <a:cxn ang="0">
                        <a:pos x="160" y="254"/>
                      </a:cxn>
                      <a:cxn ang="0">
                        <a:pos x="356" y="162"/>
                      </a:cxn>
                      <a:cxn ang="0">
                        <a:pos x="412" y="122"/>
                      </a:cxn>
                      <a:cxn ang="0">
                        <a:pos x="508" y="90"/>
                      </a:cxn>
                      <a:cxn ang="0">
                        <a:pos x="528" y="58"/>
                      </a:cxn>
                      <a:cxn ang="0">
                        <a:pos x="372" y="10"/>
                      </a:cxn>
                    </a:cxnLst>
                    <a:rect l="0" t="0" r="r" b="b"/>
                    <a:pathLst>
                      <a:path w="528" h="338">
                        <a:moveTo>
                          <a:pt x="372" y="10"/>
                        </a:moveTo>
                        <a:cubicBezTo>
                          <a:pt x="355" y="27"/>
                          <a:pt x="340" y="30"/>
                          <a:pt x="320" y="42"/>
                        </a:cubicBezTo>
                        <a:cubicBezTo>
                          <a:pt x="277" y="68"/>
                          <a:pt x="230" y="86"/>
                          <a:pt x="188" y="114"/>
                        </a:cubicBezTo>
                        <a:cubicBezTo>
                          <a:pt x="174" y="123"/>
                          <a:pt x="169" y="140"/>
                          <a:pt x="156" y="150"/>
                        </a:cubicBezTo>
                        <a:cubicBezTo>
                          <a:pt x="134" y="167"/>
                          <a:pt x="83" y="210"/>
                          <a:pt x="60" y="218"/>
                        </a:cubicBezTo>
                        <a:cubicBezTo>
                          <a:pt x="52" y="230"/>
                          <a:pt x="41" y="240"/>
                          <a:pt x="36" y="254"/>
                        </a:cubicBezTo>
                        <a:cubicBezTo>
                          <a:pt x="29" y="276"/>
                          <a:pt x="27" y="285"/>
                          <a:pt x="8" y="298"/>
                        </a:cubicBezTo>
                        <a:cubicBezTo>
                          <a:pt x="7" y="303"/>
                          <a:pt x="0" y="310"/>
                          <a:pt x="4" y="314"/>
                        </a:cubicBezTo>
                        <a:cubicBezTo>
                          <a:pt x="9" y="320"/>
                          <a:pt x="20" y="319"/>
                          <a:pt x="28" y="322"/>
                        </a:cubicBezTo>
                        <a:cubicBezTo>
                          <a:pt x="41" y="326"/>
                          <a:pt x="51" y="334"/>
                          <a:pt x="64" y="338"/>
                        </a:cubicBezTo>
                        <a:cubicBezTo>
                          <a:pt x="79" y="337"/>
                          <a:pt x="94" y="337"/>
                          <a:pt x="108" y="334"/>
                        </a:cubicBezTo>
                        <a:cubicBezTo>
                          <a:pt x="144" y="326"/>
                          <a:pt x="138" y="273"/>
                          <a:pt x="160" y="254"/>
                        </a:cubicBezTo>
                        <a:cubicBezTo>
                          <a:pt x="208" y="212"/>
                          <a:pt x="293" y="171"/>
                          <a:pt x="356" y="162"/>
                        </a:cubicBezTo>
                        <a:cubicBezTo>
                          <a:pt x="381" y="154"/>
                          <a:pt x="387" y="130"/>
                          <a:pt x="412" y="122"/>
                        </a:cubicBezTo>
                        <a:cubicBezTo>
                          <a:pt x="443" y="112"/>
                          <a:pt x="481" y="108"/>
                          <a:pt x="508" y="90"/>
                        </a:cubicBezTo>
                        <a:cubicBezTo>
                          <a:pt x="513" y="75"/>
                          <a:pt x="523" y="73"/>
                          <a:pt x="528" y="58"/>
                        </a:cubicBezTo>
                        <a:cubicBezTo>
                          <a:pt x="514" y="0"/>
                          <a:pt x="416" y="21"/>
                          <a:pt x="372" y="1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693" name="Freeform 29"/>
              <p:cNvSpPr>
                <a:spLocks/>
              </p:cNvSpPr>
              <p:nvPr/>
            </p:nvSpPr>
            <p:spPr bwMode="auto">
              <a:xfrm>
                <a:off x="296121" y="5256438"/>
                <a:ext cx="194754" cy="184841"/>
              </a:xfrm>
              <a:custGeom>
                <a:avLst/>
                <a:gdLst/>
                <a:ahLst/>
                <a:cxnLst>
                  <a:cxn ang="0">
                    <a:pos x="31" y="17"/>
                  </a:cxn>
                  <a:cxn ang="0">
                    <a:pos x="19" y="61"/>
                  </a:cxn>
                  <a:cxn ang="0">
                    <a:pos x="11" y="97"/>
                  </a:cxn>
                  <a:cxn ang="0">
                    <a:pos x="15" y="109"/>
                  </a:cxn>
                  <a:cxn ang="0">
                    <a:pos x="39" y="121"/>
                  </a:cxn>
                  <a:cxn ang="0">
                    <a:pos x="87" y="153"/>
                  </a:cxn>
                  <a:cxn ang="0">
                    <a:pos x="119" y="89"/>
                  </a:cxn>
                  <a:cxn ang="0">
                    <a:pos x="67" y="33"/>
                  </a:cxn>
                  <a:cxn ang="0">
                    <a:pos x="63" y="13"/>
                  </a:cxn>
                  <a:cxn ang="0">
                    <a:pos x="31" y="17"/>
                  </a:cxn>
                </a:cxnLst>
                <a:rect l="0" t="0" r="r" b="b"/>
                <a:pathLst>
                  <a:path w="150" h="153">
                    <a:moveTo>
                      <a:pt x="31" y="17"/>
                    </a:moveTo>
                    <a:cubicBezTo>
                      <a:pt x="0" y="25"/>
                      <a:pt x="19" y="14"/>
                      <a:pt x="19" y="61"/>
                    </a:cubicBezTo>
                    <a:cubicBezTo>
                      <a:pt x="19" y="75"/>
                      <a:pt x="15" y="85"/>
                      <a:pt x="11" y="97"/>
                    </a:cubicBezTo>
                    <a:cubicBezTo>
                      <a:pt x="12" y="101"/>
                      <a:pt x="12" y="106"/>
                      <a:pt x="15" y="109"/>
                    </a:cubicBezTo>
                    <a:cubicBezTo>
                      <a:pt x="24" y="120"/>
                      <a:pt x="29" y="115"/>
                      <a:pt x="39" y="121"/>
                    </a:cubicBezTo>
                    <a:cubicBezTo>
                      <a:pt x="56" y="131"/>
                      <a:pt x="69" y="147"/>
                      <a:pt x="87" y="153"/>
                    </a:cubicBezTo>
                    <a:cubicBezTo>
                      <a:pt x="97" y="124"/>
                      <a:pt x="86" y="100"/>
                      <a:pt x="119" y="89"/>
                    </a:cubicBezTo>
                    <a:cubicBezTo>
                      <a:pt x="150" y="42"/>
                      <a:pt x="93" y="50"/>
                      <a:pt x="67" y="33"/>
                    </a:cubicBezTo>
                    <a:cubicBezTo>
                      <a:pt x="66" y="26"/>
                      <a:pt x="66" y="19"/>
                      <a:pt x="63" y="13"/>
                    </a:cubicBezTo>
                    <a:cubicBezTo>
                      <a:pt x="56" y="0"/>
                      <a:pt x="31" y="0"/>
                      <a:pt x="31" y="17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4" name="Freeform 30"/>
              <p:cNvSpPr>
                <a:spLocks/>
              </p:cNvSpPr>
              <p:nvPr/>
            </p:nvSpPr>
            <p:spPr bwMode="auto">
              <a:xfrm>
                <a:off x="794883" y="4730673"/>
                <a:ext cx="270759" cy="234131"/>
              </a:xfrm>
              <a:custGeom>
                <a:avLst/>
                <a:gdLst/>
                <a:ahLst/>
                <a:cxnLst>
                  <a:cxn ang="0">
                    <a:pos x="64" y="20"/>
                  </a:cxn>
                  <a:cxn ang="0">
                    <a:pos x="72" y="44"/>
                  </a:cxn>
                  <a:cxn ang="0">
                    <a:pos x="48" y="60"/>
                  </a:cxn>
                  <a:cxn ang="0">
                    <a:pos x="0" y="88"/>
                  </a:cxn>
                  <a:cxn ang="0">
                    <a:pos x="56" y="192"/>
                  </a:cxn>
                  <a:cxn ang="0">
                    <a:pos x="116" y="188"/>
                  </a:cxn>
                  <a:cxn ang="0">
                    <a:pos x="120" y="176"/>
                  </a:cxn>
                  <a:cxn ang="0">
                    <a:pos x="172" y="180"/>
                  </a:cxn>
                  <a:cxn ang="0">
                    <a:pos x="156" y="116"/>
                  </a:cxn>
                  <a:cxn ang="0">
                    <a:pos x="148" y="64"/>
                  </a:cxn>
                  <a:cxn ang="0">
                    <a:pos x="124" y="48"/>
                  </a:cxn>
                  <a:cxn ang="0">
                    <a:pos x="76" y="0"/>
                  </a:cxn>
                  <a:cxn ang="0">
                    <a:pos x="64" y="20"/>
                  </a:cxn>
                </a:cxnLst>
                <a:rect l="0" t="0" r="r" b="b"/>
                <a:pathLst>
                  <a:path w="206" h="193">
                    <a:moveTo>
                      <a:pt x="64" y="20"/>
                    </a:moveTo>
                    <a:cubicBezTo>
                      <a:pt x="67" y="28"/>
                      <a:pt x="69" y="36"/>
                      <a:pt x="72" y="44"/>
                    </a:cubicBezTo>
                    <a:cubicBezTo>
                      <a:pt x="75" y="53"/>
                      <a:pt x="56" y="55"/>
                      <a:pt x="48" y="60"/>
                    </a:cubicBezTo>
                    <a:cubicBezTo>
                      <a:pt x="32" y="71"/>
                      <a:pt x="16" y="78"/>
                      <a:pt x="0" y="88"/>
                    </a:cubicBezTo>
                    <a:cubicBezTo>
                      <a:pt x="5" y="143"/>
                      <a:pt x="11" y="162"/>
                      <a:pt x="56" y="192"/>
                    </a:cubicBezTo>
                    <a:cubicBezTo>
                      <a:pt x="76" y="191"/>
                      <a:pt x="97" y="193"/>
                      <a:pt x="116" y="188"/>
                    </a:cubicBezTo>
                    <a:cubicBezTo>
                      <a:pt x="120" y="187"/>
                      <a:pt x="116" y="177"/>
                      <a:pt x="120" y="176"/>
                    </a:cubicBezTo>
                    <a:cubicBezTo>
                      <a:pt x="137" y="174"/>
                      <a:pt x="155" y="179"/>
                      <a:pt x="172" y="180"/>
                    </a:cubicBezTo>
                    <a:cubicBezTo>
                      <a:pt x="206" y="158"/>
                      <a:pt x="174" y="134"/>
                      <a:pt x="156" y="116"/>
                    </a:cubicBezTo>
                    <a:cubicBezTo>
                      <a:pt x="150" y="99"/>
                      <a:pt x="156" y="80"/>
                      <a:pt x="148" y="64"/>
                    </a:cubicBezTo>
                    <a:cubicBezTo>
                      <a:pt x="144" y="55"/>
                      <a:pt x="124" y="48"/>
                      <a:pt x="124" y="48"/>
                    </a:cubicBezTo>
                    <a:cubicBezTo>
                      <a:pt x="108" y="24"/>
                      <a:pt x="105" y="7"/>
                      <a:pt x="76" y="0"/>
                    </a:cubicBezTo>
                    <a:cubicBezTo>
                      <a:pt x="66" y="14"/>
                      <a:pt x="70" y="8"/>
                      <a:pt x="64" y="2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5" name="Freeform 31"/>
              <p:cNvSpPr>
                <a:spLocks/>
              </p:cNvSpPr>
              <p:nvPr/>
            </p:nvSpPr>
            <p:spPr bwMode="auto">
              <a:xfrm>
                <a:off x="1355399" y="4402070"/>
                <a:ext cx="460764" cy="188947"/>
              </a:xfrm>
              <a:custGeom>
                <a:avLst/>
                <a:gdLst/>
                <a:ahLst/>
                <a:cxnLst>
                  <a:cxn ang="0">
                    <a:pos x="37" y="28"/>
                  </a:cxn>
                  <a:cxn ang="0">
                    <a:pos x="41" y="88"/>
                  </a:cxn>
                  <a:cxn ang="0">
                    <a:pos x="89" y="164"/>
                  </a:cxn>
                  <a:cxn ang="0">
                    <a:pos x="125" y="192"/>
                  </a:cxn>
                  <a:cxn ang="0">
                    <a:pos x="137" y="200"/>
                  </a:cxn>
                  <a:cxn ang="0">
                    <a:pos x="181" y="188"/>
                  </a:cxn>
                  <a:cxn ang="0">
                    <a:pos x="205" y="164"/>
                  </a:cxn>
                  <a:cxn ang="0">
                    <a:pos x="253" y="140"/>
                  </a:cxn>
                  <a:cxn ang="0">
                    <a:pos x="305" y="116"/>
                  </a:cxn>
                  <a:cxn ang="0">
                    <a:pos x="217" y="48"/>
                  </a:cxn>
                  <a:cxn ang="0">
                    <a:pos x="137" y="44"/>
                  </a:cxn>
                  <a:cxn ang="0">
                    <a:pos x="93" y="0"/>
                  </a:cxn>
                  <a:cxn ang="0">
                    <a:pos x="57" y="40"/>
                  </a:cxn>
                  <a:cxn ang="0">
                    <a:pos x="37" y="28"/>
                  </a:cxn>
                </a:cxnLst>
                <a:rect l="0" t="0" r="r" b="b"/>
                <a:pathLst>
                  <a:path w="349" h="201">
                    <a:moveTo>
                      <a:pt x="37" y="28"/>
                    </a:moveTo>
                    <a:cubicBezTo>
                      <a:pt x="0" y="37"/>
                      <a:pt x="25" y="72"/>
                      <a:pt x="41" y="88"/>
                    </a:cubicBezTo>
                    <a:cubicBezTo>
                      <a:pt x="47" y="122"/>
                      <a:pt x="52" y="152"/>
                      <a:pt x="89" y="164"/>
                    </a:cubicBezTo>
                    <a:cubicBezTo>
                      <a:pt x="108" y="183"/>
                      <a:pt x="96" y="173"/>
                      <a:pt x="125" y="192"/>
                    </a:cubicBezTo>
                    <a:cubicBezTo>
                      <a:pt x="129" y="195"/>
                      <a:pt x="137" y="200"/>
                      <a:pt x="137" y="200"/>
                    </a:cubicBezTo>
                    <a:cubicBezTo>
                      <a:pt x="160" y="197"/>
                      <a:pt x="166" y="201"/>
                      <a:pt x="181" y="188"/>
                    </a:cubicBezTo>
                    <a:cubicBezTo>
                      <a:pt x="189" y="180"/>
                      <a:pt x="205" y="164"/>
                      <a:pt x="205" y="164"/>
                    </a:cubicBezTo>
                    <a:cubicBezTo>
                      <a:pt x="213" y="141"/>
                      <a:pt x="234" y="153"/>
                      <a:pt x="253" y="140"/>
                    </a:cubicBezTo>
                    <a:cubicBezTo>
                      <a:pt x="260" y="119"/>
                      <a:pt x="285" y="120"/>
                      <a:pt x="305" y="116"/>
                    </a:cubicBezTo>
                    <a:cubicBezTo>
                      <a:pt x="349" y="50"/>
                      <a:pt x="248" y="50"/>
                      <a:pt x="217" y="48"/>
                    </a:cubicBezTo>
                    <a:cubicBezTo>
                      <a:pt x="190" y="46"/>
                      <a:pt x="164" y="45"/>
                      <a:pt x="137" y="44"/>
                    </a:cubicBezTo>
                    <a:cubicBezTo>
                      <a:pt x="109" y="26"/>
                      <a:pt x="130" y="12"/>
                      <a:pt x="93" y="0"/>
                    </a:cubicBezTo>
                    <a:cubicBezTo>
                      <a:pt x="61" y="8"/>
                      <a:pt x="83" y="23"/>
                      <a:pt x="57" y="40"/>
                    </a:cubicBezTo>
                    <a:cubicBezTo>
                      <a:pt x="30" y="36"/>
                      <a:pt x="29" y="43"/>
                      <a:pt x="37" y="28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6" name="Freeform 32"/>
              <p:cNvSpPr>
                <a:spLocks/>
              </p:cNvSpPr>
              <p:nvPr/>
            </p:nvSpPr>
            <p:spPr bwMode="auto">
              <a:xfrm>
                <a:off x="3022696" y="6373689"/>
                <a:ext cx="612765" cy="480583"/>
              </a:xfrm>
              <a:custGeom>
                <a:avLst/>
                <a:gdLst/>
                <a:ahLst/>
                <a:cxnLst>
                  <a:cxn ang="0">
                    <a:pos x="43" y="508"/>
                  </a:cxn>
                  <a:cxn ang="0">
                    <a:pos x="291" y="520"/>
                  </a:cxn>
                  <a:cxn ang="0">
                    <a:pos x="883" y="508"/>
                  </a:cxn>
                  <a:cxn ang="0">
                    <a:pos x="875" y="444"/>
                  </a:cxn>
                  <a:cxn ang="0">
                    <a:pos x="839" y="396"/>
                  </a:cxn>
                  <a:cxn ang="0">
                    <a:pos x="763" y="280"/>
                  </a:cxn>
                  <a:cxn ang="0">
                    <a:pos x="639" y="184"/>
                  </a:cxn>
                  <a:cxn ang="0">
                    <a:pos x="611" y="172"/>
                  </a:cxn>
                  <a:cxn ang="0">
                    <a:pos x="587" y="156"/>
                  </a:cxn>
                  <a:cxn ang="0">
                    <a:pos x="567" y="108"/>
                  </a:cxn>
                  <a:cxn ang="0">
                    <a:pos x="531" y="84"/>
                  </a:cxn>
                  <a:cxn ang="0">
                    <a:pos x="331" y="60"/>
                  </a:cxn>
                  <a:cxn ang="0">
                    <a:pos x="267" y="20"/>
                  </a:cxn>
                  <a:cxn ang="0">
                    <a:pos x="179" y="8"/>
                  </a:cxn>
                  <a:cxn ang="0">
                    <a:pos x="91" y="4"/>
                  </a:cxn>
                  <a:cxn ang="0">
                    <a:pos x="67" y="36"/>
                  </a:cxn>
                  <a:cxn ang="0">
                    <a:pos x="71" y="76"/>
                  </a:cxn>
                  <a:cxn ang="0">
                    <a:pos x="107" y="140"/>
                  </a:cxn>
                  <a:cxn ang="0">
                    <a:pos x="83" y="196"/>
                  </a:cxn>
                  <a:cxn ang="0">
                    <a:pos x="71" y="328"/>
                  </a:cxn>
                  <a:cxn ang="0">
                    <a:pos x="39" y="332"/>
                  </a:cxn>
                  <a:cxn ang="0">
                    <a:pos x="7" y="392"/>
                  </a:cxn>
                  <a:cxn ang="0">
                    <a:pos x="15" y="492"/>
                  </a:cxn>
                  <a:cxn ang="0">
                    <a:pos x="43" y="508"/>
                  </a:cxn>
                </a:cxnLst>
                <a:rect l="0" t="0" r="r" b="b"/>
                <a:pathLst>
                  <a:path w="883" h="539">
                    <a:moveTo>
                      <a:pt x="43" y="508"/>
                    </a:moveTo>
                    <a:cubicBezTo>
                      <a:pt x="127" y="510"/>
                      <a:pt x="208" y="515"/>
                      <a:pt x="291" y="520"/>
                    </a:cubicBezTo>
                    <a:cubicBezTo>
                      <a:pt x="490" y="517"/>
                      <a:pt x="684" y="511"/>
                      <a:pt x="883" y="508"/>
                    </a:cubicBezTo>
                    <a:cubicBezTo>
                      <a:pt x="883" y="506"/>
                      <a:pt x="883" y="459"/>
                      <a:pt x="875" y="444"/>
                    </a:cubicBezTo>
                    <a:cubicBezTo>
                      <a:pt x="864" y="424"/>
                      <a:pt x="852" y="413"/>
                      <a:pt x="839" y="396"/>
                    </a:cubicBezTo>
                    <a:cubicBezTo>
                      <a:pt x="810" y="359"/>
                      <a:pt x="791" y="317"/>
                      <a:pt x="763" y="280"/>
                    </a:cubicBezTo>
                    <a:cubicBezTo>
                      <a:pt x="738" y="205"/>
                      <a:pt x="703" y="216"/>
                      <a:pt x="639" y="184"/>
                    </a:cubicBezTo>
                    <a:cubicBezTo>
                      <a:pt x="630" y="179"/>
                      <a:pt x="620" y="177"/>
                      <a:pt x="611" y="172"/>
                    </a:cubicBezTo>
                    <a:cubicBezTo>
                      <a:pt x="603" y="167"/>
                      <a:pt x="587" y="156"/>
                      <a:pt x="587" y="156"/>
                    </a:cubicBezTo>
                    <a:cubicBezTo>
                      <a:pt x="577" y="141"/>
                      <a:pt x="573" y="125"/>
                      <a:pt x="567" y="108"/>
                    </a:cubicBezTo>
                    <a:cubicBezTo>
                      <a:pt x="562" y="94"/>
                      <a:pt x="542" y="89"/>
                      <a:pt x="531" y="84"/>
                    </a:cubicBezTo>
                    <a:cubicBezTo>
                      <a:pt x="464" y="51"/>
                      <a:pt x="414" y="62"/>
                      <a:pt x="331" y="60"/>
                    </a:cubicBezTo>
                    <a:cubicBezTo>
                      <a:pt x="307" y="48"/>
                      <a:pt x="290" y="35"/>
                      <a:pt x="267" y="20"/>
                    </a:cubicBezTo>
                    <a:cubicBezTo>
                      <a:pt x="252" y="10"/>
                      <a:pt x="186" y="9"/>
                      <a:pt x="179" y="8"/>
                    </a:cubicBezTo>
                    <a:cubicBezTo>
                      <a:pt x="146" y="0"/>
                      <a:pt x="127" y="1"/>
                      <a:pt x="91" y="4"/>
                    </a:cubicBezTo>
                    <a:cubicBezTo>
                      <a:pt x="77" y="13"/>
                      <a:pt x="72" y="20"/>
                      <a:pt x="67" y="36"/>
                    </a:cubicBezTo>
                    <a:cubicBezTo>
                      <a:pt x="68" y="49"/>
                      <a:pt x="68" y="63"/>
                      <a:pt x="71" y="76"/>
                    </a:cubicBezTo>
                    <a:cubicBezTo>
                      <a:pt x="76" y="100"/>
                      <a:pt x="99" y="117"/>
                      <a:pt x="107" y="140"/>
                    </a:cubicBezTo>
                    <a:cubicBezTo>
                      <a:pt x="103" y="175"/>
                      <a:pt x="100" y="171"/>
                      <a:pt x="83" y="196"/>
                    </a:cubicBezTo>
                    <a:cubicBezTo>
                      <a:pt x="78" y="215"/>
                      <a:pt x="92" y="320"/>
                      <a:pt x="71" y="328"/>
                    </a:cubicBezTo>
                    <a:cubicBezTo>
                      <a:pt x="61" y="332"/>
                      <a:pt x="50" y="331"/>
                      <a:pt x="39" y="332"/>
                    </a:cubicBezTo>
                    <a:cubicBezTo>
                      <a:pt x="16" y="347"/>
                      <a:pt x="15" y="367"/>
                      <a:pt x="7" y="392"/>
                    </a:cubicBezTo>
                    <a:cubicBezTo>
                      <a:pt x="9" y="425"/>
                      <a:pt x="0" y="462"/>
                      <a:pt x="15" y="492"/>
                    </a:cubicBezTo>
                    <a:cubicBezTo>
                      <a:pt x="20" y="501"/>
                      <a:pt x="53" y="539"/>
                      <a:pt x="43" y="508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7" name="Freeform 33"/>
              <p:cNvSpPr>
                <a:spLocks/>
              </p:cNvSpPr>
              <p:nvPr/>
            </p:nvSpPr>
            <p:spPr bwMode="auto">
              <a:xfrm>
                <a:off x="3640213" y="4015962"/>
                <a:ext cx="209006" cy="110905"/>
              </a:xfrm>
              <a:custGeom>
                <a:avLst/>
                <a:gdLst/>
                <a:ahLst/>
                <a:cxnLst>
                  <a:cxn ang="0">
                    <a:pos x="128" y="1"/>
                  </a:cxn>
                  <a:cxn ang="0">
                    <a:pos x="76" y="9"/>
                  </a:cxn>
                  <a:cxn ang="0">
                    <a:pos x="24" y="33"/>
                  </a:cxn>
                  <a:cxn ang="0">
                    <a:pos x="12" y="69"/>
                  </a:cxn>
                  <a:cxn ang="0">
                    <a:pos x="48" y="85"/>
                  </a:cxn>
                  <a:cxn ang="0">
                    <a:pos x="72" y="93"/>
                  </a:cxn>
                  <a:cxn ang="0">
                    <a:pos x="100" y="89"/>
                  </a:cxn>
                  <a:cxn ang="0">
                    <a:pos x="132" y="49"/>
                  </a:cxn>
                  <a:cxn ang="0">
                    <a:pos x="128" y="1"/>
                  </a:cxn>
                </a:cxnLst>
                <a:rect l="0" t="0" r="r" b="b"/>
                <a:pathLst>
                  <a:path w="161" h="93">
                    <a:moveTo>
                      <a:pt x="128" y="1"/>
                    </a:moveTo>
                    <a:cubicBezTo>
                      <a:pt x="111" y="3"/>
                      <a:pt x="91" y="0"/>
                      <a:pt x="76" y="9"/>
                    </a:cubicBezTo>
                    <a:cubicBezTo>
                      <a:pt x="50" y="24"/>
                      <a:pt x="60" y="28"/>
                      <a:pt x="24" y="33"/>
                    </a:cubicBezTo>
                    <a:cubicBezTo>
                      <a:pt x="15" y="42"/>
                      <a:pt x="0" y="55"/>
                      <a:pt x="12" y="69"/>
                    </a:cubicBezTo>
                    <a:cubicBezTo>
                      <a:pt x="19" y="78"/>
                      <a:pt x="41" y="83"/>
                      <a:pt x="48" y="85"/>
                    </a:cubicBezTo>
                    <a:cubicBezTo>
                      <a:pt x="56" y="88"/>
                      <a:pt x="72" y="93"/>
                      <a:pt x="72" y="93"/>
                    </a:cubicBezTo>
                    <a:cubicBezTo>
                      <a:pt x="81" y="92"/>
                      <a:pt x="91" y="93"/>
                      <a:pt x="100" y="89"/>
                    </a:cubicBezTo>
                    <a:cubicBezTo>
                      <a:pt x="122" y="80"/>
                      <a:pt x="109" y="57"/>
                      <a:pt x="132" y="49"/>
                    </a:cubicBezTo>
                    <a:cubicBezTo>
                      <a:pt x="144" y="37"/>
                      <a:pt x="161" y="1"/>
                      <a:pt x="128" y="1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8" name="Freeform 34"/>
              <p:cNvSpPr>
                <a:spLocks/>
              </p:cNvSpPr>
              <p:nvPr/>
            </p:nvSpPr>
            <p:spPr bwMode="auto">
              <a:xfrm>
                <a:off x="3283952" y="4057037"/>
                <a:ext cx="137755" cy="90366"/>
              </a:xfrm>
              <a:custGeom>
                <a:avLst/>
                <a:gdLst/>
                <a:ahLst/>
                <a:cxnLst>
                  <a:cxn ang="0">
                    <a:pos x="88" y="24"/>
                  </a:cxn>
                  <a:cxn ang="0">
                    <a:pos x="56" y="4"/>
                  </a:cxn>
                  <a:cxn ang="0">
                    <a:pos x="44" y="0"/>
                  </a:cxn>
                  <a:cxn ang="0">
                    <a:pos x="16" y="56"/>
                  </a:cxn>
                  <a:cxn ang="0">
                    <a:pos x="44" y="64"/>
                  </a:cxn>
                  <a:cxn ang="0">
                    <a:pos x="68" y="72"/>
                  </a:cxn>
                  <a:cxn ang="0">
                    <a:pos x="88" y="24"/>
                  </a:cxn>
                </a:cxnLst>
                <a:rect l="0" t="0" r="r" b="b"/>
                <a:pathLst>
                  <a:path w="107" h="76">
                    <a:moveTo>
                      <a:pt x="88" y="24"/>
                    </a:moveTo>
                    <a:cubicBezTo>
                      <a:pt x="75" y="5"/>
                      <a:pt x="85" y="14"/>
                      <a:pt x="56" y="4"/>
                    </a:cubicBezTo>
                    <a:cubicBezTo>
                      <a:pt x="52" y="3"/>
                      <a:pt x="44" y="0"/>
                      <a:pt x="44" y="0"/>
                    </a:cubicBezTo>
                    <a:cubicBezTo>
                      <a:pt x="9" y="5"/>
                      <a:pt x="0" y="13"/>
                      <a:pt x="16" y="56"/>
                    </a:cubicBezTo>
                    <a:cubicBezTo>
                      <a:pt x="19" y="65"/>
                      <a:pt x="35" y="61"/>
                      <a:pt x="44" y="64"/>
                    </a:cubicBezTo>
                    <a:cubicBezTo>
                      <a:pt x="52" y="66"/>
                      <a:pt x="68" y="72"/>
                      <a:pt x="68" y="72"/>
                    </a:cubicBezTo>
                    <a:cubicBezTo>
                      <a:pt x="107" y="66"/>
                      <a:pt x="93" y="76"/>
                      <a:pt x="88" y="24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9" name="Freeform 35"/>
              <p:cNvSpPr>
                <a:spLocks/>
              </p:cNvSpPr>
              <p:nvPr/>
            </p:nvSpPr>
            <p:spPr bwMode="auto">
              <a:xfrm>
                <a:off x="3093946" y="4057037"/>
                <a:ext cx="123503" cy="123226"/>
              </a:xfrm>
              <a:custGeom>
                <a:avLst/>
                <a:gdLst/>
                <a:ahLst/>
                <a:cxnLst>
                  <a:cxn ang="0">
                    <a:pos x="71" y="17"/>
                  </a:cxn>
                  <a:cxn ang="0">
                    <a:pos x="3" y="29"/>
                  </a:cxn>
                  <a:cxn ang="0">
                    <a:pos x="43" y="97"/>
                  </a:cxn>
                  <a:cxn ang="0">
                    <a:pos x="83" y="93"/>
                  </a:cxn>
                  <a:cxn ang="0">
                    <a:pos x="79" y="33"/>
                  </a:cxn>
                  <a:cxn ang="0">
                    <a:pos x="67" y="25"/>
                  </a:cxn>
                  <a:cxn ang="0">
                    <a:pos x="71" y="17"/>
                  </a:cxn>
                </a:cxnLst>
                <a:rect l="0" t="0" r="r" b="b"/>
                <a:pathLst>
                  <a:path w="93" h="105">
                    <a:moveTo>
                      <a:pt x="71" y="17"/>
                    </a:moveTo>
                    <a:cubicBezTo>
                      <a:pt x="47" y="11"/>
                      <a:pt x="13" y="0"/>
                      <a:pt x="3" y="29"/>
                    </a:cubicBezTo>
                    <a:cubicBezTo>
                      <a:pt x="7" y="73"/>
                      <a:pt x="0" y="88"/>
                      <a:pt x="43" y="97"/>
                    </a:cubicBezTo>
                    <a:cubicBezTo>
                      <a:pt x="56" y="96"/>
                      <a:pt x="76" y="105"/>
                      <a:pt x="83" y="93"/>
                    </a:cubicBezTo>
                    <a:cubicBezTo>
                      <a:pt x="93" y="76"/>
                      <a:pt x="84" y="53"/>
                      <a:pt x="79" y="33"/>
                    </a:cubicBezTo>
                    <a:cubicBezTo>
                      <a:pt x="78" y="28"/>
                      <a:pt x="69" y="29"/>
                      <a:pt x="67" y="25"/>
                    </a:cubicBezTo>
                    <a:cubicBezTo>
                      <a:pt x="66" y="22"/>
                      <a:pt x="70" y="20"/>
                      <a:pt x="71" y="17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0" name="Freeform 36"/>
              <p:cNvSpPr>
                <a:spLocks/>
              </p:cNvSpPr>
              <p:nvPr/>
            </p:nvSpPr>
            <p:spPr bwMode="auto">
              <a:xfrm>
                <a:off x="2837439" y="4106328"/>
                <a:ext cx="95003" cy="862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52"/>
                  </a:cxn>
                  <a:cxn ang="0">
                    <a:pos x="48" y="68"/>
                  </a:cxn>
                  <a:cxn ang="0">
                    <a:pos x="60" y="12"/>
                  </a:cxn>
                  <a:cxn ang="0">
                    <a:pos x="0" y="0"/>
                  </a:cxn>
                </a:cxnLst>
                <a:rect l="0" t="0" r="r" b="b"/>
                <a:pathLst>
                  <a:path w="71" h="68">
                    <a:moveTo>
                      <a:pt x="0" y="0"/>
                    </a:moveTo>
                    <a:cubicBezTo>
                      <a:pt x="2" y="12"/>
                      <a:pt x="3" y="41"/>
                      <a:pt x="12" y="52"/>
                    </a:cubicBezTo>
                    <a:cubicBezTo>
                      <a:pt x="20" y="62"/>
                      <a:pt x="48" y="68"/>
                      <a:pt x="48" y="68"/>
                    </a:cubicBezTo>
                    <a:cubicBezTo>
                      <a:pt x="71" y="60"/>
                      <a:pt x="69" y="36"/>
                      <a:pt x="60" y="12"/>
                    </a:cubicBezTo>
                    <a:cubicBezTo>
                      <a:pt x="59" y="8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1" name="Freeform 37"/>
              <p:cNvSpPr>
                <a:spLocks/>
              </p:cNvSpPr>
              <p:nvPr/>
            </p:nvSpPr>
            <p:spPr bwMode="auto">
              <a:xfrm>
                <a:off x="2561932" y="4094006"/>
                <a:ext cx="114003" cy="69827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0" y="36"/>
                  </a:cxn>
                  <a:cxn ang="0">
                    <a:pos x="4" y="48"/>
                  </a:cxn>
                  <a:cxn ang="0">
                    <a:pos x="28" y="56"/>
                  </a:cxn>
                  <a:cxn ang="0">
                    <a:pos x="64" y="52"/>
                  </a:cxn>
                  <a:cxn ang="0">
                    <a:pos x="80" y="28"/>
                  </a:cxn>
                  <a:cxn ang="0">
                    <a:pos x="88" y="16"/>
                  </a:cxn>
                  <a:cxn ang="0">
                    <a:pos x="40" y="0"/>
                  </a:cxn>
                </a:cxnLst>
                <a:rect l="0" t="0" r="r" b="b"/>
                <a:pathLst>
                  <a:path w="88" h="58">
                    <a:moveTo>
                      <a:pt x="40" y="0"/>
                    </a:moveTo>
                    <a:cubicBezTo>
                      <a:pt x="17" y="6"/>
                      <a:pt x="8" y="13"/>
                      <a:pt x="0" y="36"/>
                    </a:cubicBezTo>
                    <a:cubicBezTo>
                      <a:pt x="1" y="40"/>
                      <a:pt x="1" y="46"/>
                      <a:pt x="4" y="48"/>
                    </a:cubicBezTo>
                    <a:cubicBezTo>
                      <a:pt x="11" y="53"/>
                      <a:pt x="28" y="56"/>
                      <a:pt x="28" y="56"/>
                    </a:cubicBezTo>
                    <a:cubicBezTo>
                      <a:pt x="40" y="55"/>
                      <a:pt x="53" y="58"/>
                      <a:pt x="64" y="52"/>
                    </a:cubicBezTo>
                    <a:cubicBezTo>
                      <a:pt x="72" y="47"/>
                      <a:pt x="75" y="36"/>
                      <a:pt x="80" y="28"/>
                    </a:cubicBezTo>
                    <a:cubicBezTo>
                      <a:pt x="83" y="24"/>
                      <a:pt x="88" y="16"/>
                      <a:pt x="88" y="16"/>
                    </a:cubicBezTo>
                    <a:cubicBezTo>
                      <a:pt x="72" y="11"/>
                      <a:pt x="56" y="5"/>
                      <a:pt x="40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2" name="Freeform 38"/>
              <p:cNvSpPr>
                <a:spLocks/>
              </p:cNvSpPr>
              <p:nvPr/>
            </p:nvSpPr>
            <p:spPr bwMode="auto">
              <a:xfrm>
                <a:off x="2305425" y="4147403"/>
                <a:ext cx="95003" cy="65721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18" y="43"/>
                  </a:cxn>
                  <a:cxn ang="0">
                    <a:pos x="42" y="51"/>
                  </a:cxn>
                  <a:cxn ang="0">
                    <a:pos x="66" y="47"/>
                  </a:cxn>
                  <a:cxn ang="0">
                    <a:pos x="66" y="23"/>
                  </a:cxn>
                  <a:cxn ang="0">
                    <a:pos x="46" y="19"/>
                  </a:cxn>
                  <a:cxn ang="0">
                    <a:pos x="6" y="7"/>
                  </a:cxn>
                  <a:cxn ang="0">
                    <a:pos x="6" y="11"/>
                  </a:cxn>
                </a:cxnLst>
                <a:rect l="0" t="0" r="r" b="b"/>
                <a:pathLst>
                  <a:path w="72" h="51">
                    <a:moveTo>
                      <a:pt x="6" y="11"/>
                    </a:moveTo>
                    <a:cubicBezTo>
                      <a:pt x="8" y="19"/>
                      <a:pt x="9" y="37"/>
                      <a:pt x="18" y="43"/>
                    </a:cubicBezTo>
                    <a:cubicBezTo>
                      <a:pt x="25" y="47"/>
                      <a:pt x="42" y="51"/>
                      <a:pt x="42" y="51"/>
                    </a:cubicBezTo>
                    <a:cubicBezTo>
                      <a:pt x="50" y="50"/>
                      <a:pt x="59" y="51"/>
                      <a:pt x="66" y="47"/>
                    </a:cubicBezTo>
                    <a:cubicBezTo>
                      <a:pt x="72" y="44"/>
                      <a:pt x="71" y="26"/>
                      <a:pt x="66" y="23"/>
                    </a:cubicBezTo>
                    <a:cubicBezTo>
                      <a:pt x="60" y="19"/>
                      <a:pt x="53" y="20"/>
                      <a:pt x="46" y="19"/>
                    </a:cubicBezTo>
                    <a:cubicBezTo>
                      <a:pt x="17" y="0"/>
                      <a:pt x="31" y="1"/>
                      <a:pt x="6" y="7"/>
                    </a:cubicBezTo>
                    <a:cubicBezTo>
                      <a:pt x="1" y="22"/>
                      <a:pt x="0" y="23"/>
                      <a:pt x="6" y="11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82174" name="Group 39"/>
              <p:cNvGrpSpPr>
                <a:grpSpLocks/>
              </p:cNvGrpSpPr>
              <p:nvPr/>
            </p:nvGrpSpPr>
            <p:grpSpPr bwMode="auto">
              <a:xfrm>
                <a:off x="5275263" y="5472096"/>
                <a:ext cx="2878130" cy="1398583"/>
                <a:chOff x="2766" y="2668"/>
                <a:chExt cx="2826" cy="1505"/>
              </a:xfrm>
            </p:grpSpPr>
            <p:sp>
              <p:nvSpPr>
                <p:cNvPr id="873" name="Freeform 40"/>
                <p:cNvSpPr>
                  <a:spLocks/>
                </p:cNvSpPr>
                <p:nvPr/>
              </p:nvSpPr>
              <p:spPr bwMode="auto">
                <a:xfrm>
                  <a:off x="2765" y="2666"/>
                  <a:ext cx="131" cy="159"/>
                </a:xfrm>
                <a:custGeom>
                  <a:avLst/>
                  <a:gdLst/>
                  <a:ahLst/>
                  <a:cxnLst>
                    <a:cxn ang="0">
                      <a:pos x="31" y="2"/>
                    </a:cxn>
                    <a:cxn ang="0">
                      <a:pos x="19" y="146"/>
                    </a:cxn>
                    <a:cxn ang="0">
                      <a:pos x="73" y="170"/>
                    </a:cxn>
                    <a:cxn ang="0">
                      <a:pos x="127" y="50"/>
                    </a:cxn>
                    <a:cxn ang="0">
                      <a:pos x="61" y="14"/>
                    </a:cxn>
                    <a:cxn ang="0">
                      <a:pos x="31" y="2"/>
                    </a:cxn>
                  </a:cxnLst>
                  <a:rect l="0" t="0" r="r" b="b"/>
                  <a:pathLst>
                    <a:path w="153" h="170">
                      <a:moveTo>
                        <a:pt x="31" y="2"/>
                      </a:moveTo>
                      <a:cubicBezTo>
                        <a:pt x="0" y="48"/>
                        <a:pt x="5" y="78"/>
                        <a:pt x="19" y="146"/>
                      </a:cubicBezTo>
                      <a:cubicBezTo>
                        <a:pt x="23" y="165"/>
                        <a:pt x="73" y="170"/>
                        <a:pt x="73" y="170"/>
                      </a:cubicBezTo>
                      <a:cubicBezTo>
                        <a:pt x="153" y="154"/>
                        <a:pt x="76" y="101"/>
                        <a:pt x="127" y="50"/>
                      </a:cubicBezTo>
                      <a:cubicBezTo>
                        <a:pt x="107" y="21"/>
                        <a:pt x="97" y="20"/>
                        <a:pt x="61" y="14"/>
                      </a:cubicBezTo>
                      <a:cubicBezTo>
                        <a:pt x="40" y="0"/>
                        <a:pt x="50" y="2"/>
                        <a:pt x="31" y="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74" name="Freeform 41"/>
                <p:cNvSpPr>
                  <a:spLocks/>
                </p:cNvSpPr>
                <p:nvPr/>
              </p:nvSpPr>
              <p:spPr bwMode="auto">
                <a:xfrm>
                  <a:off x="2826" y="2931"/>
                  <a:ext cx="210" cy="106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103" y="18"/>
                    </a:cxn>
                    <a:cxn ang="0">
                      <a:pos x="241" y="30"/>
                    </a:cxn>
                    <a:cxn ang="0">
                      <a:pos x="181" y="90"/>
                    </a:cxn>
                    <a:cxn ang="0">
                      <a:pos x="145" y="102"/>
                    </a:cxn>
                    <a:cxn ang="0">
                      <a:pos x="127" y="108"/>
                    </a:cxn>
                    <a:cxn ang="0">
                      <a:pos x="103" y="102"/>
                    </a:cxn>
                    <a:cxn ang="0">
                      <a:pos x="97" y="84"/>
                    </a:cxn>
                    <a:cxn ang="0">
                      <a:pos x="85" y="66"/>
                    </a:cxn>
                    <a:cxn ang="0">
                      <a:pos x="7" y="42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241" h="108">
                      <a:moveTo>
                        <a:pt x="7" y="0"/>
                      </a:moveTo>
                      <a:cubicBezTo>
                        <a:pt x="39" y="3"/>
                        <a:pt x="71" y="15"/>
                        <a:pt x="103" y="18"/>
                      </a:cubicBezTo>
                      <a:cubicBezTo>
                        <a:pt x="149" y="22"/>
                        <a:pt x="241" y="30"/>
                        <a:pt x="241" y="30"/>
                      </a:cubicBezTo>
                      <a:cubicBezTo>
                        <a:pt x="232" y="83"/>
                        <a:pt x="231" y="73"/>
                        <a:pt x="181" y="90"/>
                      </a:cubicBezTo>
                      <a:cubicBezTo>
                        <a:pt x="169" y="94"/>
                        <a:pt x="157" y="98"/>
                        <a:pt x="145" y="102"/>
                      </a:cubicBezTo>
                      <a:cubicBezTo>
                        <a:pt x="139" y="104"/>
                        <a:pt x="127" y="108"/>
                        <a:pt x="127" y="108"/>
                      </a:cubicBezTo>
                      <a:cubicBezTo>
                        <a:pt x="119" y="106"/>
                        <a:pt x="109" y="107"/>
                        <a:pt x="103" y="102"/>
                      </a:cubicBezTo>
                      <a:cubicBezTo>
                        <a:pt x="98" y="98"/>
                        <a:pt x="100" y="90"/>
                        <a:pt x="97" y="84"/>
                      </a:cubicBezTo>
                      <a:cubicBezTo>
                        <a:pt x="94" y="78"/>
                        <a:pt x="91" y="70"/>
                        <a:pt x="85" y="66"/>
                      </a:cubicBezTo>
                      <a:cubicBezTo>
                        <a:pt x="66" y="54"/>
                        <a:pt x="30" y="48"/>
                        <a:pt x="7" y="42"/>
                      </a:cubicBezTo>
                      <a:cubicBezTo>
                        <a:pt x="0" y="21"/>
                        <a:pt x="7" y="20"/>
                        <a:pt x="7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75" name="Freeform 42"/>
                <p:cNvSpPr>
                  <a:spLocks/>
                </p:cNvSpPr>
                <p:nvPr/>
              </p:nvSpPr>
              <p:spPr bwMode="auto">
                <a:xfrm>
                  <a:off x="2975" y="3041"/>
                  <a:ext cx="159" cy="371"/>
                </a:xfrm>
                <a:custGeom>
                  <a:avLst/>
                  <a:gdLst/>
                  <a:ahLst/>
                  <a:cxnLst>
                    <a:cxn ang="0">
                      <a:pos x="46" y="25"/>
                    </a:cxn>
                    <a:cxn ang="0">
                      <a:pos x="22" y="85"/>
                    </a:cxn>
                    <a:cxn ang="0">
                      <a:pos x="52" y="277"/>
                    </a:cxn>
                    <a:cxn ang="0">
                      <a:pos x="94" y="367"/>
                    </a:cxn>
                    <a:cxn ang="0">
                      <a:pos x="100" y="385"/>
                    </a:cxn>
                    <a:cxn ang="0">
                      <a:pos x="118" y="391"/>
                    </a:cxn>
                    <a:cxn ang="0">
                      <a:pos x="172" y="313"/>
                    </a:cxn>
                    <a:cxn ang="0">
                      <a:pos x="172" y="31"/>
                    </a:cxn>
                    <a:cxn ang="0">
                      <a:pos x="106" y="13"/>
                    </a:cxn>
                    <a:cxn ang="0">
                      <a:pos x="58" y="13"/>
                    </a:cxn>
                    <a:cxn ang="0">
                      <a:pos x="52" y="31"/>
                    </a:cxn>
                    <a:cxn ang="0">
                      <a:pos x="46" y="25"/>
                    </a:cxn>
                  </a:cxnLst>
                  <a:rect l="0" t="0" r="r" b="b"/>
                  <a:pathLst>
                    <a:path w="185" h="391">
                      <a:moveTo>
                        <a:pt x="46" y="25"/>
                      </a:moveTo>
                      <a:cubicBezTo>
                        <a:pt x="32" y="45"/>
                        <a:pt x="28" y="61"/>
                        <a:pt x="22" y="85"/>
                      </a:cubicBezTo>
                      <a:cubicBezTo>
                        <a:pt x="25" y="171"/>
                        <a:pt x="0" y="225"/>
                        <a:pt x="52" y="277"/>
                      </a:cubicBezTo>
                      <a:cubicBezTo>
                        <a:pt x="62" y="308"/>
                        <a:pt x="79" y="338"/>
                        <a:pt x="94" y="367"/>
                      </a:cubicBezTo>
                      <a:cubicBezTo>
                        <a:pt x="97" y="373"/>
                        <a:pt x="96" y="381"/>
                        <a:pt x="100" y="385"/>
                      </a:cubicBezTo>
                      <a:cubicBezTo>
                        <a:pt x="104" y="389"/>
                        <a:pt x="112" y="389"/>
                        <a:pt x="118" y="391"/>
                      </a:cubicBezTo>
                      <a:cubicBezTo>
                        <a:pt x="174" y="382"/>
                        <a:pt x="165" y="372"/>
                        <a:pt x="172" y="313"/>
                      </a:cubicBezTo>
                      <a:cubicBezTo>
                        <a:pt x="175" y="235"/>
                        <a:pt x="185" y="110"/>
                        <a:pt x="172" y="31"/>
                      </a:cubicBezTo>
                      <a:cubicBezTo>
                        <a:pt x="168" y="8"/>
                        <a:pt x="129" y="16"/>
                        <a:pt x="106" y="13"/>
                      </a:cubicBezTo>
                      <a:cubicBezTo>
                        <a:pt x="89" y="7"/>
                        <a:pt x="77" y="0"/>
                        <a:pt x="58" y="13"/>
                      </a:cubicBezTo>
                      <a:cubicBezTo>
                        <a:pt x="53" y="17"/>
                        <a:pt x="56" y="27"/>
                        <a:pt x="52" y="31"/>
                      </a:cubicBezTo>
                      <a:cubicBezTo>
                        <a:pt x="50" y="33"/>
                        <a:pt x="48" y="27"/>
                        <a:pt x="46" y="25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76" name="Freeform 43"/>
                <p:cNvSpPr>
                  <a:spLocks/>
                </p:cNvSpPr>
                <p:nvPr/>
              </p:nvSpPr>
              <p:spPr bwMode="auto">
                <a:xfrm>
                  <a:off x="3926" y="3718"/>
                  <a:ext cx="382" cy="455"/>
                </a:xfrm>
                <a:custGeom>
                  <a:avLst/>
                  <a:gdLst/>
                  <a:ahLst/>
                  <a:cxnLst>
                    <a:cxn ang="0">
                      <a:pos x="144" y="34"/>
                    </a:cxn>
                    <a:cxn ang="0">
                      <a:pos x="114" y="64"/>
                    </a:cxn>
                    <a:cxn ang="0">
                      <a:pos x="102" y="100"/>
                    </a:cxn>
                    <a:cxn ang="0">
                      <a:pos x="36" y="166"/>
                    </a:cxn>
                    <a:cxn ang="0">
                      <a:pos x="54" y="376"/>
                    </a:cxn>
                    <a:cxn ang="0">
                      <a:pos x="72" y="466"/>
                    </a:cxn>
                    <a:cxn ang="0">
                      <a:pos x="120" y="478"/>
                    </a:cxn>
                    <a:cxn ang="0">
                      <a:pos x="426" y="460"/>
                    </a:cxn>
                    <a:cxn ang="0">
                      <a:pos x="408" y="274"/>
                    </a:cxn>
                    <a:cxn ang="0">
                      <a:pos x="378" y="220"/>
                    </a:cxn>
                    <a:cxn ang="0">
                      <a:pos x="342" y="166"/>
                    </a:cxn>
                    <a:cxn ang="0">
                      <a:pos x="318" y="76"/>
                    </a:cxn>
                    <a:cxn ang="0">
                      <a:pos x="246" y="34"/>
                    </a:cxn>
                    <a:cxn ang="0">
                      <a:pos x="192" y="4"/>
                    </a:cxn>
                    <a:cxn ang="0">
                      <a:pos x="144" y="34"/>
                    </a:cxn>
                  </a:cxnLst>
                  <a:rect l="0" t="0" r="r" b="b"/>
                  <a:pathLst>
                    <a:path w="443" h="478">
                      <a:moveTo>
                        <a:pt x="144" y="34"/>
                      </a:moveTo>
                      <a:cubicBezTo>
                        <a:pt x="128" y="45"/>
                        <a:pt x="122" y="45"/>
                        <a:pt x="114" y="64"/>
                      </a:cubicBezTo>
                      <a:cubicBezTo>
                        <a:pt x="109" y="76"/>
                        <a:pt x="111" y="91"/>
                        <a:pt x="102" y="100"/>
                      </a:cubicBezTo>
                      <a:cubicBezTo>
                        <a:pt x="79" y="123"/>
                        <a:pt x="64" y="148"/>
                        <a:pt x="36" y="166"/>
                      </a:cubicBezTo>
                      <a:cubicBezTo>
                        <a:pt x="13" y="234"/>
                        <a:pt x="0" y="322"/>
                        <a:pt x="54" y="376"/>
                      </a:cubicBezTo>
                      <a:cubicBezTo>
                        <a:pt x="60" y="394"/>
                        <a:pt x="71" y="465"/>
                        <a:pt x="72" y="466"/>
                      </a:cubicBezTo>
                      <a:cubicBezTo>
                        <a:pt x="83" y="478"/>
                        <a:pt x="120" y="478"/>
                        <a:pt x="120" y="478"/>
                      </a:cubicBezTo>
                      <a:cubicBezTo>
                        <a:pt x="223" y="473"/>
                        <a:pt x="322" y="464"/>
                        <a:pt x="426" y="460"/>
                      </a:cubicBezTo>
                      <a:cubicBezTo>
                        <a:pt x="443" y="392"/>
                        <a:pt x="436" y="337"/>
                        <a:pt x="408" y="274"/>
                      </a:cubicBezTo>
                      <a:cubicBezTo>
                        <a:pt x="385" y="221"/>
                        <a:pt x="411" y="253"/>
                        <a:pt x="378" y="220"/>
                      </a:cubicBezTo>
                      <a:cubicBezTo>
                        <a:pt x="370" y="197"/>
                        <a:pt x="352" y="188"/>
                        <a:pt x="342" y="166"/>
                      </a:cubicBezTo>
                      <a:cubicBezTo>
                        <a:pt x="330" y="140"/>
                        <a:pt x="333" y="99"/>
                        <a:pt x="318" y="76"/>
                      </a:cubicBezTo>
                      <a:cubicBezTo>
                        <a:pt x="302" y="52"/>
                        <a:pt x="270" y="47"/>
                        <a:pt x="246" y="34"/>
                      </a:cubicBezTo>
                      <a:cubicBezTo>
                        <a:pt x="184" y="0"/>
                        <a:pt x="233" y="18"/>
                        <a:pt x="192" y="4"/>
                      </a:cubicBezTo>
                      <a:cubicBezTo>
                        <a:pt x="191" y="4"/>
                        <a:pt x="117" y="7"/>
                        <a:pt x="144" y="3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77" name="Freeform 44"/>
                <p:cNvSpPr>
                  <a:spLocks/>
                </p:cNvSpPr>
                <p:nvPr/>
              </p:nvSpPr>
              <p:spPr bwMode="auto">
                <a:xfrm>
                  <a:off x="3376" y="3846"/>
                  <a:ext cx="215" cy="270"/>
                </a:xfrm>
                <a:custGeom>
                  <a:avLst/>
                  <a:gdLst/>
                  <a:ahLst/>
                  <a:cxnLst>
                    <a:cxn ang="0">
                      <a:pos x="170" y="15"/>
                    </a:cxn>
                    <a:cxn ang="0">
                      <a:pos x="62" y="9"/>
                    </a:cxn>
                    <a:cxn ang="0">
                      <a:pos x="56" y="87"/>
                    </a:cxn>
                    <a:cxn ang="0">
                      <a:pos x="2" y="123"/>
                    </a:cxn>
                    <a:cxn ang="0">
                      <a:pos x="8" y="171"/>
                    </a:cxn>
                    <a:cxn ang="0">
                      <a:pos x="44" y="195"/>
                    </a:cxn>
                    <a:cxn ang="0">
                      <a:pos x="80" y="231"/>
                    </a:cxn>
                    <a:cxn ang="0">
                      <a:pos x="104" y="267"/>
                    </a:cxn>
                    <a:cxn ang="0">
                      <a:pos x="116" y="285"/>
                    </a:cxn>
                    <a:cxn ang="0">
                      <a:pos x="104" y="177"/>
                    </a:cxn>
                    <a:cxn ang="0">
                      <a:pos x="134" y="153"/>
                    </a:cxn>
                    <a:cxn ang="0">
                      <a:pos x="92" y="111"/>
                    </a:cxn>
                    <a:cxn ang="0">
                      <a:pos x="98" y="93"/>
                    </a:cxn>
                    <a:cxn ang="0">
                      <a:pos x="206" y="111"/>
                    </a:cxn>
                    <a:cxn ang="0">
                      <a:pos x="242" y="105"/>
                    </a:cxn>
                    <a:cxn ang="0">
                      <a:pos x="212" y="3"/>
                    </a:cxn>
                    <a:cxn ang="0">
                      <a:pos x="170" y="15"/>
                    </a:cxn>
                  </a:cxnLst>
                  <a:rect l="0" t="0" r="r" b="b"/>
                  <a:pathLst>
                    <a:path w="254" h="285">
                      <a:moveTo>
                        <a:pt x="170" y="15"/>
                      </a:moveTo>
                      <a:cubicBezTo>
                        <a:pt x="125" y="10"/>
                        <a:pt x="104" y="2"/>
                        <a:pt x="62" y="9"/>
                      </a:cubicBezTo>
                      <a:cubicBezTo>
                        <a:pt x="46" y="58"/>
                        <a:pt x="48" y="32"/>
                        <a:pt x="56" y="87"/>
                      </a:cubicBezTo>
                      <a:cubicBezTo>
                        <a:pt x="41" y="110"/>
                        <a:pt x="25" y="108"/>
                        <a:pt x="2" y="123"/>
                      </a:cubicBezTo>
                      <a:cubicBezTo>
                        <a:pt x="4" y="139"/>
                        <a:pt x="0" y="157"/>
                        <a:pt x="8" y="171"/>
                      </a:cubicBezTo>
                      <a:cubicBezTo>
                        <a:pt x="15" y="183"/>
                        <a:pt x="32" y="187"/>
                        <a:pt x="44" y="195"/>
                      </a:cubicBezTo>
                      <a:cubicBezTo>
                        <a:pt x="58" y="204"/>
                        <a:pt x="71" y="217"/>
                        <a:pt x="80" y="231"/>
                      </a:cubicBezTo>
                      <a:cubicBezTo>
                        <a:pt x="88" y="243"/>
                        <a:pt x="96" y="255"/>
                        <a:pt x="104" y="267"/>
                      </a:cubicBezTo>
                      <a:cubicBezTo>
                        <a:pt x="108" y="273"/>
                        <a:pt x="116" y="285"/>
                        <a:pt x="116" y="285"/>
                      </a:cubicBezTo>
                      <a:cubicBezTo>
                        <a:pt x="191" y="266"/>
                        <a:pt x="125" y="208"/>
                        <a:pt x="104" y="177"/>
                      </a:cubicBezTo>
                      <a:cubicBezTo>
                        <a:pt x="118" y="172"/>
                        <a:pt x="131" y="172"/>
                        <a:pt x="134" y="153"/>
                      </a:cubicBezTo>
                      <a:cubicBezTo>
                        <a:pt x="137" y="133"/>
                        <a:pt x="92" y="111"/>
                        <a:pt x="92" y="111"/>
                      </a:cubicBezTo>
                      <a:cubicBezTo>
                        <a:pt x="94" y="105"/>
                        <a:pt x="92" y="95"/>
                        <a:pt x="98" y="93"/>
                      </a:cubicBezTo>
                      <a:cubicBezTo>
                        <a:pt x="101" y="92"/>
                        <a:pt x="205" y="111"/>
                        <a:pt x="206" y="111"/>
                      </a:cubicBezTo>
                      <a:cubicBezTo>
                        <a:pt x="218" y="109"/>
                        <a:pt x="237" y="116"/>
                        <a:pt x="242" y="105"/>
                      </a:cubicBezTo>
                      <a:cubicBezTo>
                        <a:pt x="254" y="78"/>
                        <a:pt x="236" y="19"/>
                        <a:pt x="212" y="3"/>
                      </a:cubicBezTo>
                      <a:cubicBezTo>
                        <a:pt x="173" y="9"/>
                        <a:pt x="185" y="0"/>
                        <a:pt x="170" y="15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78" name="Freeform 45"/>
                <p:cNvSpPr>
                  <a:spLocks/>
                </p:cNvSpPr>
                <p:nvPr/>
              </p:nvSpPr>
              <p:spPr bwMode="auto">
                <a:xfrm>
                  <a:off x="4327" y="3634"/>
                  <a:ext cx="135" cy="119"/>
                </a:xfrm>
                <a:custGeom>
                  <a:avLst/>
                  <a:gdLst/>
                  <a:ahLst/>
                  <a:cxnLst>
                    <a:cxn ang="0">
                      <a:pos x="114" y="0"/>
                    </a:cxn>
                    <a:cxn ang="0">
                      <a:pos x="30" y="36"/>
                    </a:cxn>
                    <a:cxn ang="0">
                      <a:pos x="120" y="108"/>
                    </a:cxn>
                    <a:cxn ang="0">
                      <a:pos x="144" y="102"/>
                    </a:cxn>
                    <a:cxn ang="0">
                      <a:pos x="144" y="42"/>
                    </a:cxn>
                    <a:cxn ang="0">
                      <a:pos x="126" y="36"/>
                    </a:cxn>
                    <a:cxn ang="0">
                      <a:pos x="114" y="0"/>
                    </a:cxn>
                  </a:cxnLst>
                  <a:rect l="0" t="0" r="r" b="b"/>
                  <a:pathLst>
                    <a:path w="155" h="127">
                      <a:moveTo>
                        <a:pt x="114" y="0"/>
                      </a:moveTo>
                      <a:cubicBezTo>
                        <a:pt x="51" y="8"/>
                        <a:pt x="73" y="7"/>
                        <a:pt x="30" y="36"/>
                      </a:cubicBezTo>
                      <a:cubicBezTo>
                        <a:pt x="0" y="127"/>
                        <a:pt x="42" y="103"/>
                        <a:pt x="120" y="108"/>
                      </a:cubicBezTo>
                      <a:cubicBezTo>
                        <a:pt x="128" y="106"/>
                        <a:pt x="138" y="108"/>
                        <a:pt x="144" y="102"/>
                      </a:cubicBezTo>
                      <a:cubicBezTo>
                        <a:pt x="155" y="91"/>
                        <a:pt x="148" y="50"/>
                        <a:pt x="144" y="42"/>
                      </a:cubicBezTo>
                      <a:cubicBezTo>
                        <a:pt x="141" y="37"/>
                        <a:pt x="132" y="38"/>
                        <a:pt x="126" y="36"/>
                      </a:cubicBezTo>
                      <a:cubicBezTo>
                        <a:pt x="122" y="24"/>
                        <a:pt x="118" y="12"/>
                        <a:pt x="114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79" name="Freeform 46"/>
                <p:cNvSpPr>
                  <a:spLocks/>
                </p:cNvSpPr>
                <p:nvPr/>
              </p:nvSpPr>
              <p:spPr bwMode="auto">
                <a:xfrm>
                  <a:off x="4729" y="2794"/>
                  <a:ext cx="271" cy="181"/>
                </a:xfrm>
                <a:custGeom>
                  <a:avLst/>
                  <a:gdLst/>
                  <a:ahLst/>
                  <a:cxnLst>
                    <a:cxn ang="0">
                      <a:pos x="215" y="16"/>
                    </a:cxn>
                    <a:cxn ang="0">
                      <a:pos x="149" y="28"/>
                    </a:cxn>
                    <a:cxn ang="0">
                      <a:pos x="115" y="83"/>
                    </a:cxn>
                    <a:cxn ang="0">
                      <a:pos x="49" y="116"/>
                    </a:cxn>
                    <a:cxn ang="0">
                      <a:pos x="38" y="183"/>
                    </a:cxn>
                    <a:cxn ang="0">
                      <a:pos x="104" y="172"/>
                    </a:cxn>
                    <a:cxn ang="0">
                      <a:pos x="293" y="72"/>
                    </a:cxn>
                    <a:cxn ang="0">
                      <a:pos x="215" y="16"/>
                    </a:cxn>
                  </a:cxnLst>
                  <a:rect l="0" t="0" r="r" b="b"/>
                  <a:pathLst>
                    <a:path w="317" h="189">
                      <a:moveTo>
                        <a:pt x="215" y="16"/>
                      </a:moveTo>
                      <a:cubicBezTo>
                        <a:pt x="193" y="20"/>
                        <a:pt x="170" y="20"/>
                        <a:pt x="149" y="28"/>
                      </a:cubicBezTo>
                      <a:cubicBezTo>
                        <a:pt x="112" y="42"/>
                        <a:pt x="136" y="57"/>
                        <a:pt x="115" y="83"/>
                      </a:cubicBezTo>
                      <a:cubicBezTo>
                        <a:pt x="99" y="102"/>
                        <a:pt x="71" y="109"/>
                        <a:pt x="49" y="116"/>
                      </a:cubicBezTo>
                      <a:cubicBezTo>
                        <a:pt x="46" y="120"/>
                        <a:pt x="0" y="172"/>
                        <a:pt x="38" y="183"/>
                      </a:cubicBezTo>
                      <a:cubicBezTo>
                        <a:pt x="59" y="189"/>
                        <a:pt x="82" y="176"/>
                        <a:pt x="104" y="172"/>
                      </a:cubicBezTo>
                      <a:cubicBezTo>
                        <a:pt x="167" y="109"/>
                        <a:pt x="206" y="93"/>
                        <a:pt x="293" y="72"/>
                      </a:cubicBezTo>
                      <a:cubicBezTo>
                        <a:pt x="317" y="0"/>
                        <a:pt x="277" y="16"/>
                        <a:pt x="215" y="1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80" name="Freeform 47"/>
                <p:cNvSpPr>
                  <a:spLocks/>
                </p:cNvSpPr>
                <p:nvPr/>
              </p:nvSpPr>
              <p:spPr bwMode="auto">
                <a:xfrm>
                  <a:off x="4789" y="3011"/>
                  <a:ext cx="103" cy="137"/>
                </a:xfrm>
                <a:custGeom>
                  <a:avLst/>
                  <a:gdLst/>
                  <a:ahLst/>
                  <a:cxnLst>
                    <a:cxn ang="0">
                      <a:pos x="9" y="46"/>
                    </a:cxn>
                    <a:cxn ang="0">
                      <a:pos x="42" y="68"/>
                    </a:cxn>
                    <a:cxn ang="0">
                      <a:pos x="53" y="101"/>
                    </a:cxn>
                    <a:cxn ang="0">
                      <a:pos x="119" y="145"/>
                    </a:cxn>
                    <a:cxn ang="0">
                      <a:pos x="64" y="46"/>
                    </a:cxn>
                    <a:cxn ang="0">
                      <a:pos x="9" y="12"/>
                    </a:cxn>
                    <a:cxn ang="0">
                      <a:pos x="9" y="46"/>
                    </a:cxn>
                  </a:cxnLst>
                  <a:rect l="0" t="0" r="r" b="b"/>
                  <a:pathLst>
                    <a:path w="119" h="145">
                      <a:moveTo>
                        <a:pt x="9" y="46"/>
                      </a:moveTo>
                      <a:cubicBezTo>
                        <a:pt x="20" y="53"/>
                        <a:pt x="34" y="58"/>
                        <a:pt x="42" y="68"/>
                      </a:cubicBezTo>
                      <a:cubicBezTo>
                        <a:pt x="49" y="77"/>
                        <a:pt x="45" y="93"/>
                        <a:pt x="53" y="101"/>
                      </a:cubicBezTo>
                      <a:cubicBezTo>
                        <a:pt x="72" y="120"/>
                        <a:pt x="119" y="145"/>
                        <a:pt x="119" y="145"/>
                      </a:cubicBezTo>
                      <a:cubicBezTo>
                        <a:pt x="97" y="112"/>
                        <a:pt x="88" y="77"/>
                        <a:pt x="64" y="46"/>
                      </a:cubicBezTo>
                      <a:cubicBezTo>
                        <a:pt x="58" y="38"/>
                        <a:pt x="26" y="0"/>
                        <a:pt x="9" y="12"/>
                      </a:cubicBezTo>
                      <a:cubicBezTo>
                        <a:pt x="0" y="18"/>
                        <a:pt x="9" y="35"/>
                        <a:pt x="9" y="4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81" name="Freeform 48"/>
                <p:cNvSpPr>
                  <a:spLocks/>
                </p:cNvSpPr>
                <p:nvPr/>
              </p:nvSpPr>
              <p:spPr bwMode="auto">
                <a:xfrm>
                  <a:off x="5013" y="2825"/>
                  <a:ext cx="107" cy="84"/>
                </a:xfrm>
                <a:custGeom>
                  <a:avLst/>
                  <a:gdLst/>
                  <a:ahLst/>
                  <a:cxnLst>
                    <a:cxn ang="0">
                      <a:pos x="23" y="44"/>
                    </a:cxn>
                    <a:cxn ang="0">
                      <a:pos x="63" y="64"/>
                    </a:cxn>
                    <a:cxn ang="0">
                      <a:pos x="103" y="76"/>
                    </a:cxn>
                    <a:cxn ang="0">
                      <a:pos x="83" y="48"/>
                    </a:cxn>
                    <a:cxn ang="0">
                      <a:pos x="71" y="24"/>
                    </a:cxn>
                    <a:cxn ang="0">
                      <a:pos x="23" y="0"/>
                    </a:cxn>
                    <a:cxn ang="0">
                      <a:pos x="15" y="40"/>
                    </a:cxn>
                    <a:cxn ang="0">
                      <a:pos x="31" y="44"/>
                    </a:cxn>
                    <a:cxn ang="0">
                      <a:pos x="23" y="44"/>
                    </a:cxn>
                  </a:cxnLst>
                  <a:rect l="0" t="0" r="r" b="b"/>
                  <a:pathLst>
                    <a:path w="108" h="83">
                      <a:moveTo>
                        <a:pt x="23" y="44"/>
                      </a:moveTo>
                      <a:cubicBezTo>
                        <a:pt x="66" y="51"/>
                        <a:pt x="33" y="54"/>
                        <a:pt x="63" y="64"/>
                      </a:cubicBezTo>
                      <a:cubicBezTo>
                        <a:pt x="76" y="83"/>
                        <a:pt x="81" y="80"/>
                        <a:pt x="103" y="76"/>
                      </a:cubicBezTo>
                      <a:cubicBezTo>
                        <a:pt x="108" y="54"/>
                        <a:pt x="103" y="55"/>
                        <a:pt x="83" y="48"/>
                      </a:cubicBezTo>
                      <a:cubicBezTo>
                        <a:pt x="78" y="41"/>
                        <a:pt x="77" y="30"/>
                        <a:pt x="71" y="24"/>
                      </a:cubicBezTo>
                      <a:cubicBezTo>
                        <a:pt x="63" y="16"/>
                        <a:pt x="34" y="8"/>
                        <a:pt x="23" y="0"/>
                      </a:cubicBezTo>
                      <a:cubicBezTo>
                        <a:pt x="10" y="13"/>
                        <a:pt x="0" y="16"/>
                        <a:pt x="15" y="40"/>
                      </a:cubicBezTo>
                      <a:cubicBezTo>
                        <a:pt x="18" y="45"/>
                        <a:pt x="26" y="42"/>
                        <a:pt x="31" y="44"/>
                      </a:cubicBezTo>
                      <a:cubicBezTo>
                        <a:pt x="33" y="45"/>
                        <a:pt x="26" y="44"/>
                        <a:pt x="23" y="4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82" name="Freeform 49"/>
                <p:cNvSpPr>
                  <a:spLocks/>
                </p:cNvSpPr>
                <p:nvPr/>
              </p:nvSpPr>
              <p:spPr bwMode="auto">
                <a:xfrm>
                  <a:off x="5106" y="3784"/>
                  <a:ext cx="98" cy="111"/>
                </a:xfrm>
                <a:custGeom>
                  <a:avLst/>
                  <a:gdLst/>
                  <a:ahLst/>
                  <a:cxnLst>
                    <a:cxn ang="0">
                      <a:pos x="64" y="13"/>
                    </a:cxn>
                    <a:cxn ang="0">
                      <a:pos x="28" y="37"/>
                    </a:cxn>
                    <a:cxn ang="0">
                      <a:pos x="0" y="85"/>
                    </a:cxn>
                    <a:cxn ang="0">
                      <a:pos x="48" y="101"/>
                    </a:cxn>
                    <a:cxn ang="0">
                      <a:pos x="68" y="73"/>
                    </a:cxn>
                    <a:cxn ang="0">
                      <a:pos x="96" y="21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96" h="113">
                      <a:moveTo>
                        <a:pt x="64" y="13"/>
                      </a:moveTo>
                      <a:cubicBezTo>
                        <a:pt x="49" y="18"/>
                        <a:pt x="41" y="28"/>
                        <a:pt x="28" y="37"/>
                      </a:cubicBezTo>
                      <a:cubicBezTo>
                        <a:pt x="16" y="54"/>
                        <a:pt x="18" y="73"/>
                        <a:pt x="0" y="85"/>
                      </a:cubicBezTo>
                      <a:cubicBezTo>
                        <a:pt x="7" y="113"/>
                        <a:pt x="19" y="105"/>
                        <a:pt x="48" y="101"/>
                      </a:cubicBezTo>
                      <a:cubicBezTo>
                        <a:pt x="57" y="73"/>
                        <a:pt x="48" y="80"/>
                        <a:pt x="68" y="73"/>
                      </a:cubicBezTo>
                      <a:cubicBezTo>
                        <a:pt x="82" y="59"/>
                        <a:pt x="90" y="40"/>
                        <a:pt x="96" y="21"/>
                      </a:cubicBezTo>
                      <a:cubicBezTo>
                        <a:pt x="89" y="0"/>
                        <a:pt x="96" y="8"/>
                        <a:pt x="64" y="13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83" name="Freeform 50"/>
                <p:cNvSpPr>
                  <a:spLocks/>
                </p:cNvSpPr>
                <p:nvPr/>
              </p:nvSpPr>
              <p:spPr bwMode="auto">
                <a:xfrm>
                  <a:off x="4621" y="4071"/>
                  <a:ext cx="159" cy="88"/>
                </a:xfrm>
                <a:custGeom>
                  <a:avLst/>
                  <a:gdLst/>
                  <a:ahLst/>
                  <a:cxnLst>
                    <a:cxn ang="0">
                      <a:pos x="54" y="8"/>
                    </a:cxn>
                    <a:cxn ang="0">
                      <a:pos x="18" y="60"/>
                    </a:cxn>
                    <a:cxn ang="0">
                      <a:pos x="30" y="64"/>
                    </a:cxn>
                    <a:cxn ang="0">
                      <a:pos x="86" y="68"/>
                    </a:cxn>
                    <a:cxn ang="0">
                      <a:pos x="122" y="88"/>
                    </a:cxn>
                    <a:cxn ang="0">
                      <a:pos x="134" y="24"/>
                    </a:cxn>
                    <a:cxn ang="0">
                      <a:pos x="130" y="8"/>
                    </a:cxn>
                    <a:cxn ang="0">
                      <a:pos x="54" y="8"/>
                    </a:cxn>
                  </a:cxnLst>
                  <a:rect l="0" t="0" r="r" b="b"/>
                  <a:pathLst>
                    <a:path w="159" h="88">
                      <a:moveTo>
                        <a:pt x="54" y="8"/>
                      </a:moveTo>
                      <a:cubicBezTo>
                        <a:pt x="9" y="12"/>
                        <a:pt x="0" y="0"/>
                        <a:pt x="18" y="60"/>
                      </a:cubicBezTo>
                      <a:cubicBezTo>
                        <a:pt x="19" y="64"/>
                        <a:pt x="26" y="64"/>
                        <a:pt x="30" y="64"/>
                      </a:cubicBezTo>
                      <a:cubicBezTo>
                        <a:pt x="49" y="66"/>
                        <a:pt x="67" y="67"/>
                        <a:pt x="86" y="68"/>
                      </a:cubicBezTo>
                      <a:cubicBezTo>
                        <a:pt x="98" y="76"/>
                        <a:pt x="110" y="80"/>
                        <a:pt x="122" y="88"/>
                      </a:cubicBezTo>
                      <a:cubicBezTo>
                        <a:pt x="159" y="76"/>
                        <a:pt x="142" y="55"/>
                        <a:pt x="134" y="24"/>
                      </a:cubicBezTo>
                      <a:cubicBezTo>
                        <a:pt x="133" y="19"/>
                        <a:pt x="135" y="9"/>
                        <a:pt x="130" y="8"/>
                      </a:cubicBezTo>
                      <a:cubicBezTo>
                        <a:pt x="105" y="3"/>
                        <a:pt x="79" y="8"/>
                        <a:pt x="54" y="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84" name="Freeform 51"/>
                <p:cNvSpPr>
                  <a:spLocks/>
                </p:cNvSpPr>
                <p:nvPr/>
              </p:nvSpPr>
              <p:spPr bwMode="auto">
                <a:xfrm>
                  <a:off x="5148" y="2944"/>
                  <a:ext cx="93" cy="203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12" y="108"/>
                    </a:cxn>
                    <a:cxn ang="0">
                      <a:pos x="48" y="136"/>
                    </a:cxn>
                    <a:cxn ang="0">
                      <a:pos x="68" y="176"/>
                    </a:cxn>
                    <a:cxn ang="0">
                      <a:pos x="72" y="200"/>
                    </a:cxn>
                    <a:cxn ang="0">
                      <a:pos x="92" y="196"/>
                    </a:cxn>
                    <a:cxn ang="0">
                      <a:pos x="84" y="184"/>
                    </a:cxn>
                    <a:cxn ang="0">
                      <a:pos x="52" y="80"/>
                    </a:cxn>
                    <a:cxn ang="0">
                      <a:pos x="32" y="56"/>
                    </a:cxn>
                    <a:cxn ang="0">
                      <a:pos x="12" y="0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95" h="204">
                      <a:moveTo>
                        <a:pt x="0" y="20"/>
                      </a:moveTo>
                      <a:cubicBezTo>
                        <a:pt x="3" y="43"/>
                        <a:pt x="7" y="89"/>
                        <a:pt x="12" y="108"/>
                      </a:cubicBezTo>
                      <a:cubicBezTo>
                        <a:pt x="16" y="123"/>
                        <a:pt x="48" y="136"/>
                        <a:pt x="48" y="136"/>
                      </a:cubicBezTo>
                      <a:cubicBezTo>
                        <a:pt x="52" y="150"/>
                        <a:pt x="68" y="176"/>
                        <a:pt x="68" y="176"/>
                      </a:cubicBezTo>
                      <a:cubicBezTo>
                        <a:pt x="69" y="184"/>
                        <a:pt x="66" y="195"/>
                        <a:pt x="72" y="200"/>
                      </a:cubicBezTo>
                      <a:cubicBezTo>
                        <a:pt x="77" y="204"/>
                        <a:pt x="88" y="201"/>
                        <a:pt x="92" y="196"/>
                      </a:cubicBezTo>
                      <a:cubicBezTo>
                        <a:pt x="95" y="192"/>
                        <a:pt x="87" y="188"/>
                        <a:pt x="84" y="184"/>
                      </a:cubicBezTo>
                      <a:cubicBezTo>
                        <a:pt x="82" y="149"/>
                        <a:pt x="94" y="94"/>
                        <a:pt x="52" y="80"/>
                      </a:cubicBezTo>
                      <a:cubicBezTo>
                        <a:pt x="48" y="76"/>
                        <a:pt x="34" y="63"/>
                        <a:pt x="32" y="56"/>
                      </a:cubicBezTo>
                      <a:cubicBezTo>
                        <a:pt x="26" y="30"/>
                        <a:pt x="38" y="9"/>
                        <a:pt x="12" y="0"/>
                      </a:cubicBezTo>
                      <a:cubicBezTo>
                        <a:pt x="2" y="14"/>
                        <a:pt x="6" y="8"/>
                        <a:pt x="0" y="2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85" name="Freeform 52"/>
                <p:cNvSpPr>
                  <a:spLocks/>
                </p:cNvSpPr>
                <p:nvPr/>
              </p:nvSpPr>
              <p:spPr bwMode="auto">
                <a:xfrm>
                  <a:off x="5307" y="2922"/>
                  <a:ext cx="93" cy="97"/>
                </a:xfrm>
                <a:custGeom>
                  <a:avLst/>
                  <a:gdLst/>
                  <a:ahLst/>
                  <a:cxnLst>
                    <a:cxn ang="0">
                      <a:pos x="13" y="19"/>
                    </a:cxn>
                    <a:cxn ang="0">
                      <a:pos x="65" y="99"/>
                    </a:cxn>
                    <a:cxn ang="0">
                      <a:pos x="77" y="51"/>
                    </a:cxn>
                    <a:cxn ang="0">
                      <a:pos x="41" y="15"/>
                    </a:cxn>
                    <a:cxn ang="0">
                      <a:pos x="29" y="3"/>
                    </a:cxn>
                    <a:cxn ang="0">
                      <a:pos x="13" y="19"/>
                    </a:cxn>
                  </a:cxnLst>
                  <a:rect l="0" t="0" r="r" b="b"/>
                  <a:pathLst>
                    <a:path w="93" h="99">
                      <a:moveTo>
                        <a:pt x="13" y="19"/>
                      </a:moveTo>
                      <a:cubicBezTo>
                        <a:pt x="33" y="49"/>
                        <a:pt x="35" y="79"/>
                        <a:pt x="65" y="99"/>
                      </a:cubicBezTo>
                      <a:cubicBezTo>
                        <a:pt x="89" y="93"/>
                        <a:pt x="93" y="72"/>
                        <a:pt x="77" y="51"/>
                      </a:cubicBezTo>
                      <a:cubicBezTo>
                        <a:pt x="67" y="38"/>
                        <a:pt x="53" y="27"/>
                        <a:pt x="41" y="15"/>
                      </a:cubicBezTo>
                      <a:cubicBezTo>
                        <a:pt x="37" y="11"/>
                        <a:pt x="29" y="3"/>
                        <a:pt x="29" y="3"/>
                      </a:cubicBezTo>
                      <a:cubicBezTo>
                        <a:pt x="0" y="8"/>
                        <a:pt x="1" y="0"/>
                        <a:pt x="13" y="19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86" name="Freeform 53"/>
                <p:cNvSpPr>
                  <a:spLocks/>
                </p:cNvSpPr>
                <p:nvPr/>
              </p:nvSpPr>
              <p:spPr bwMode="auto">
                <a:xfrm>
                  <a:off x="5461" y="2843"/>
                  <a:ext cx="131" cy="305"/>
                </a:xfrm>
                <a:custGeom>
                  <a:avLst/>
                  <a:gdLst/>
                  <a:ahLst/>
                  <a:cxnLst>
                    <a:cxn ang="0">
                      <a:pos x="80" y="22"/>
                    </a:cxn>
                    <a:cxn ang="0">
                      <a:pos x="56" y="122"/>
                    </a:cxn>
                    <a:cxn ang="0">
                      <a:pos x="32" y="170"/>
                    </a:cxn>
                    <a:cxn ang="0">
                      <a:pos x="28" y="246"/>
                    </a:cxn>
                    <a:cxn ang="0">
                      <a:pos x="0" y="294"/>
                    </a:cxn>
                    <a:cxn ang="0">
                      <a:pos x="44" y="282"/>
                    </a:cxn>
                    <a:cxn ang="0">
                      <a:pos x="56" y="242"/>
                    </a:cxn>
                    <a:cxn ang="0">
                      <a:pos x="60" y="190"/>
                    </a:cxn>
                    <a:cxn ang="0">
                      <a:pos x="104" y="130"/>
                    </a:cxn>
                    <a:cxn ang="0">
                      <a:pos x="132" y="34"/>
                    </a:cxn>
                    <a:cxn ang="0">
                      <a:pos x="96" y="6"/>
                    </a:cxn>
                    <a:cxn ang="0">
                      <a:pos x="80" y="22"/>
                    </a:cxn>
                  </a:cxnLst>
                  <a:rect l="0" t="0" r="r" b="b"/>
                  <a:pathLst>
                    <a:path w="132" h="300">
                      <a:moveTo>
                        <a:pt x="80" y="22"/>
                      </a:moveTo>
                      <a:cubicBezTo>
                        <a:pt x="75" y="53"/>
                        <a:pt x="65" y="92"/>
                        <a:pt x="56" y="122"/>
                      </a:cubicBezTo>
                      <a:cubicBezTo>
                        <a:pt x="51" y="138"/>
                        <a:pt x="38" y="153"/>
                        <a:pt x="32" y="170"/>
                      </a:cubicBezTo>
                      <a:cubicBezTo>
                        <a:pt x="31" y="195"/>
                        <a:pt x="33" y="221"/>
                        <a:pt x="28" y="246"/>
                      </a:cubicBezTo>
                      <a:cubicBezTo>
                        <a:pt x="25" y="261"/>
                        <a:pt x="5" y="278"/>
                        <a:pt x="0" y="294"/>
                      </a:cubicBezTo>
                      <a:cubicBezTo>
                        <a:pt x="19" y="300"/>
                        <a:pt x="32" y="299"/>
                        <a:pt x="44" y="282"/>
                      </a:cubicBezTo>
                      <a:cubicBezTo>
                        <a:pt x="47" y="268"/>
                        <a:pt x="56" y="242"/>
                        <a:pt x="56" y="242"/>
                      </a:cubicBezTo>
                      <a:cubicBezTo>
                        <a:pt x="57" y="225"/>
                        <a:pt x="56" y="207"/>
                        <a:pt x="60" y="190"/>
                      </a:cubicBezTo>
                      <a:cubicBezTo>
                        <a:pt x="62" y="182"/>
                        <a:pt x="99" y="142"/>
                        <a:pt x="104" y="130"/>
                      </a:cubicBezTo>
                      <a:cubicBezTo>
                        <a:pt x="118" y="99"/>
                        <a:pt x="121" y="66"/>
                        <a:pt x="132" y="34"/>
                      </a:cubicBezTo>
                      <a:cubicBezTo>
                        <a:pt x="127" y="0"/>
                        <a:pt x="128" y="0"/>
                        <a:pt x="96" y="6"/>
                      </a:cubicBezTo>
                      <a:cubicBezTo>
                        <a:pt x="91" y="22"/>
                        <a:pt x="96" y="17"/>
                        <a:pt x="80" y="2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87" name="Freeform 54"/>
                <p:cNvSpPr>
                  <a:spLocks/>
                </p:cNvSpPr>
                <p:nvPr/>
              </p:nvSpPr>
              <p:spPr bwMode="auto">
                <a:xfrm>
                  <a:off x="5344" y="2688"/>
                  <a:ext cx="93" cy="243"/>
                </a:xfrm>
                <a:custGeom>
                  <a:avLst/>
                  <a:gdLst/>
                  <a:ahLst/>
                  <a:cxnLst>
                    <a:cxn ang="0">
                      <a:pos x="37" y="24"/>
                    </a:cxn>
                    <a:cxn ang="0">
                      <a:pos x="45" y="48"/>
                    </a:cxn>
                    <a:cxn ang="0">
                      <a:pos x="49" y="60"/>
                    </a:cxn>
                    <a:cxn ang="0">
                      <a:pos x="53" y="204"/>
                    </a:cxn>
                    <a:cxn ang="0">
                      <a:pos x="29" y="220"/>
                    </a:cxn>
                    <a:cxn ang="0">
                      <a:pos x="57" y="232"/>
                    </a:cxn>
                    <a:cxn ang="0">
                      <a:pos x="77" y="196"/>
                    </a:cxn>
                    <a:cxn ang="0">
                      <a:pos x="81" y="184"/>
                    </a:cxn>
                    <a:cxn ang="0">
                      <a:pos x="85" y="104"/>
                    </a:cxn>
                    <a:cxn ang="0">
                      <a:pos x="93" y="80"/>
                    </a:cxn>
                    <a:cxn ang="0">
                      <a:pos x="89" y="44"/>
                    </a:cxn>
                    <a:cxn ang="0">
                      <a:pos x="77" y="36"/>
                    </a:cxn>
                    <a:cxn ang="0">
                      <a:pos x="61" y="12"/>
                    </a:cxn>
                    <a:cxn ang="0">
                      <a:pos x="37" y="4"/>
                    </a:cxn>
                    <a:cxn ang="0">
                      <a:pos x="25" y="0"/>
                    </a:cxn>
                    <a:cxn ang="0">
                      <a:pos x="9" y="4"/>
                    </a:cxn>
                    <a:cxn ang="0">
                      <a:pos x="37" y="24"/>
                    </a:cxn>
                  </a:cxnLst>
                  <a:rect l="0" t="0" r="r" b="b"/>
                  <a:pathLst>
                    <a:path w="93" h="243">
                      <a:moveTo>
                        <a:pt x="37" y="24"/>
                      </a:moveTo>
                      <a:cubicBezTo>
                        <a:pt x="40" y="32"/>
                        <a:pt x="42" y="40"/>
                        <a:pt x="45" y="48"/>
                      </a:cubicBezTo>
                      <a:cubicBezTo>
                        <a:pt x="46" y="52"/>
                        <a:pt x="49" y="60"/>
                        <a:pt x="49" y="60"/>
                      </a:cubicBezTo>
                      <a:cubicBezTo>
                        <a:pt x="51" y="94"/>
                        <a:pt x="64" y="171"/>
                        <a:pt x="53" y="204"/>
                      </a:cubicBezTo>
                      <a:cubicBezTo>
                        <a:pt x="50" y="213"/>
                        <a:pt x="29" y="220"/>
                        <a:pt x="29" y="220"/>
                      </a:cubicBezTo>
                      <a:cubicBezTo>
                        <a:pt x="21" y="243"/>
                        <a:pt x="40" y="235"/>
                        <a:pt x="57" y="232"/>
                      </a:cubicBezTo>
                      <a:cubicBezTo>
                        <a:pt x="75" y="214"/>
                        <a:pt x="67" y="225"/>
                        <a:pt x="77" y="196"/>
                      </a:cubicBezTo>
                      <a:cubicBezTo>
                        <a:pt x="78" y="192"/>
                        <a:pt x="81" y="184"/>
                        <a:pt x="81" y="184"/>
                      </a:cubicBezTo>
                      <a:cubicBezTo>
                        <a:pt x="82" y="157"/>
                        <a:pt x="82" y="131"/>
                        <a:pt x="85" y="104"/>
                      </a:cubicBezTo>
                      <a:cubicBezTo>
                        <a:pt x="86" y="96"/>
                        <a:pt x="93" y="80"/>
                        <a:pt x="93" y="80"/>
                      </a:cubicBezTo>
                      <a:cubicBezTo>
                        <a:pt x="92" y="68"/>
                        <a:pt x="93" y="55"/>
                        <a:pt x="89" y="44"/>
                      </a:cubicBezTo>
                      <a:cubicBezTo>
                        <a:pt x="87" y="39"/>
                        <a:pt x="80" y="40"/>
                        <a:pt x="77" y="36"/>
                      </a:cubicBezTo>
                      <a:cubicBezTo>
                        <a:pt x="71" y="29"/>
                        <a:pt x="70" y="15"/>
                        <a:pt x="61" y="12"/>
                      </a:cubicBezTo>
                      <a:cubicBezTo>
                        <a:pt x="53" y="9"/>
                        <a:pt x="45" y="7"/>
                        <a:pt x="37" y="4"/>
                      </a:cubicBezTo>
                      <a:cubicBezTo>
                        <a:pt x="33" y="3"/>
                        <a:pt x="25" y="0"/>
                        <a:pt x="25" y="0"/>
                      </a:cubicBezTo>
                      <a:cubicBezTo>
                        <a:pt x="20" y="1"/>
                        <a:pt x="12" y="0"/>
                        <a:pt x="9" y="4"/>
                      </a:cubicBezTo>
                      <a:cubicBezTo>
                        <a:pt x="0" y="17"/>
                        <a:pt x="33" y="23"/>
                        <a:pt x="37" y="2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175" name="Group 55"/>
              <p:cNvGrpSpPr>
                <a:grpSpLocks/>
              </p:cNvGrpSpPr>
              <p:nvPr/>
            </p:nvGrpSpPr>
            <p:grpSpPr bwMode="auto">
              <a:xfrm>
                <a:off x="8362942" y="4121147"/>
                <a:ext cx="646111" cy="2203443"/>
                <a:chOff x="4445" y="1124"/>
                <a:chExt cx="1155" cy="3228"/>
              </a:xfrm>
            </p:grpSpPr>
            <p:sp>
              <p:nvSpPr>
                <p:cNvPr id="864" name="Freeform 56"/>
                <p:cNvSpPr>
                  <a:spLocks/>
                </p:cNvSpPr>
                <p:nvPr/>
              </p:nvSpPr>
              <p:spPr bwMode="auto">
                <a:xfrm>
                  <a:off x="4477" y="1271"/>
                  <a:ext cx="93" cy="168"/>
                </a:xfrm>
                <a:custGeom>
                  <a:avLst/>
                  <a:gdLst/>
                  <a:ahLst/>
                  <a:cxnLst>
                    <a:cxn ang="0">
                      <a:pos x="36" y="21"/>
                    </a:cxn>
                    <a:cxn ang="0">
                      <a:pos x="0" y="121"/>
                    </a:cxn>
                    <a:cxn ang="0">
                      <a:pos x="40" y="161"/>
                    </a:cxn>
                    <a:cxn ang="0">
                      <a:pos x="64" y="117"/>
                    </a:cxn>
                    <a:cxn ang="0">
                      <a:pos x="72" y="93"/>
                    </a:cxn>
                    <a:cxn ang="0">
                      <a:pos x="76" y="81"/>
                    </a:cxn>
                    <a:cxn ang="0">
                      <a:pos x="68" y="5"/>
                    </a:cxn>
                    <a:cxn ang="0">
                      <a:pos x="36" y="21"/>
                    </a:cxn>
                  </a:cxnLst>
                  <a:rect l="0" t="0" r="r" b="b"/>
                  <a:pathLst>
                    <a:path w="94" h="168">
                      <a:moveTo>
                        <a:pt x="36" y="21"/>
                      </a:moveTo>
                      <a:cubicBezTo>
                        <a:pt x="27" y="57"/>
                        <a:pt x="21" y="90"/>
                        <a:pt x="0" y="121"/>
                      </a:cubicBezTo>
                      <a:cubicBezTo>
                        <a:pt x="5" y="162"/>
                        <a:pt x="1" y="168"/>
                        <a:pt x="40" y="161"/>
                      </a:cubicBezTo>
                      <a:cubicBezTo>
                        <a:pt x="51" y="144"/>
                        <a:pt x="46" y="129"/>
                        <a:pt x="64" y="117"/>
                      </a:cubicBezTo>
                      <a:cubicBezTo>
                        <a:pt x="67" y="109"/>
                        <a:pt x="69" y="101"/>
                        <a:pt x="72" y="93"/>
                      </a:cubicBezTo>
                      <a:cubicBezTo>
                        <a:pt x="73" y="89"/>
                        <a:pt x="76" y="81"/>
                        <a:pt x="76" y="81"/>
                      </a:cubicBezTo>
                      <a:cubicBezTo>
                        <a:pt x="79" y="54"/>
                        <a:pt x="94" y="22"/>
                        <a:pt x="68" y="5"/>
                      </a:cubicBezTo>
                      <a:cubicBezTo>
                        <a:pt x="36" y="10"/>
                        <a:pt x="43" y="0"/>
                        <a:pt x="36" y="2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65" name="Freeform 57"/>
                <p:cNvSpPr>
                  <a:spLocks/>
                </p:cNvSpPr>
                <p:nvPr/>
              </p:nvSpPr>
              <p:spPr bwMode="auto">
                <a:xfrm>
                  <a:off x="4570" y="1120"/>
                  <a:ext cx="144" cy="144"/>
                </a:xfrm>
                <a:custGeom>
                  <a:avLst/>
                  <a:gdLst/>
                  <a:ahLst/>
                  <a:cxnLst>
                    <a:cxn ang="0">
                      <a:pos x="52" y="29"/>
                    </a:cxn>
                    <a:cxn ang="0">
                      <a:pos x="8" y="25"/>
                    </a:cxn>
                    <a:cxn ang="0">
                      <a:pos x="0" y="49"/>
                    </a:cxn>
                    <a:cxn ang="0">
                      <a:pos x="60" y="145"/>
                    </a:cxn>
                    <a:cxn ang="0">
                      <a:pos x="84" y="141"/>
                    </a:cxn>
                    <a:cxn ang="0">
                      <a:pos x="92" y="105"/>
                    </a:cxn>
                    <a:cxn ang="0">
                      <a:pos x="128" y="89"/>
                    </a:cxn>
                    <a:cxn ang="0">
                      <a:pos x="144" y="53"/>
                    </a:cxn>
                    <a:cxn ang="0">
                      <a:pos x="140" y="13"/>
                    </a:cxn>
                    <a:cxn ang="0">
                      <a:pos x="88" y="25"/>
                    </a:cxn>
                    <a:cxn ang="0">
                      <a:pos x="52" y="29"/>
                    </a:cxn>
                  </a:cxnLst>
                  <a:rect l="0" t="0" r="r" b="b"/>
                  <a:pathLst>
                    <a:path w="149" h="145">
                      <a:moveTo>
                        <a:pt x="52" y="29"/>
                      </a:moveTo>
                      <a:cubicBezTo>
                        <a:pt x="38" y="20"/>
                        <a:pt x="29" y="10"/>
                        <a:pt x="8" y="25"/>
                      </a:cubicBezTo>
                      <a:cubicBezTo>
                        <a:pt x="1" y="30"/>
                        <a:pt x="0" y="49"/>
                        <a:pt x="0" y="49"/>
                      </a:cubicBezTo>
                      <a:cubicBezTo>
                        <a:pt x="6" y="88"/>
                        <a:pt x="27" y="123"/>
                        <a:pt x="60" y="145"/>
                      </a:cubicBezTo>
                      <a:cubicBezTo>
                        <a:pt x="68" y="144"/>
                        <a:pt x="77" y="145"/>
                        <a:pt x="84" y="141"/>
                      </a:cubicBezTo>
                      <a:cubicBezTo>
                        <a:pt x="95" y="135"/>
                        <a:pt x="84" y="114"/>
                        <a:pt x="92" y="105"/>
                      </a:cubicBezTo>
                      <a:cubicBezTo>
                        <a:pt x="101" y="95"/>
                        <a:pt x="117" y="96"/>
                        <a:pt x="128" y="89"/>
                      </a:cubicBezTo>
                      <a:cubicBezTo>
                        <a:pt x="135" y="78"/>
                        <a:pt x="144" y="53"/>
                        <a:pt x="144" y="53"/>
                      </a:cubicBezTo>
                      <a:cubicBezTo>
                        <a:pt x="143" y="40"/>
                        <a:pt x="149" y="23"/>
                        <a:pt x="140" y="13"/>
                      </a:cubicBezTo>
                      <a:cubicBezTo>
                        <a:pt x="128" y="0"/>
                        <a:pt x="88" y="25"/>
                        <a:pt x="88" y="25"/>
                      </a:cubicBezTo>
                      <a:cubicBezTo>
                        <a:pt x="73" y="40"/>
                        <a:pt x="62" y="71"/>
                        <a:pt x="52" y="29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66" name="Freeform 58"/>
                <p:cNvSpPr>
                  <a:spLocks/>
                </p:cNvSpPr>
                <p:nvPr/>
              </p:nvSpPr>
              <p:spPr bwMode="auto">
                <a:xfrm>
                  <a:off x="4630" y="964"/>
                  <a:ext cx="93" cy="102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32" y="104"/>
                    </a:cxn>
                    <a:cxn ang="0">
                      <a:pos x="72" y="56"/>
                    </a:cxn>
                    <a:cxn ang="0">
                      <a:pos x="28" y="8"/>
                    </a:cxn>
                    <a:cxn ang="0">
                      <a:pos x="4" y="8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90" h="104">
                      <a:moveTo>
                        <a:pt x="0" y="20"/>
                      </a:moveTo>
                      <a:cubicBezTo>
                        <a:pt x="4" y="57"/>
                        <a:pt x="6" y="78"/>
                        <a:pt x="32" y="104"/>
                      </a:cubicBezTo>
                      <a:cubicBezTo>
                        <a:pt x="62" y="97"/>
                        <a:pt x="52" y="76"/>
                        <a:pt x="72" y="56"/>
                      </a:cubicBezTo>
                      <a:cubicBezTo>
                        <a:pt x="90" y="2"/>
                        <a:pt x="73" y="12"/>
                        <a:pt x="28" y="8"/>
                      </a:cubicBezTo>
                      <a:cubicBezTo>
                        <a:pt x="20" y="5"/>
                        <a:pt x="12" y="0"/>
                        <a:pt x="4" y="8"/>
                      </a:cubicBezTo>
                      <a:cubicBezTo>
                        <a:pt x="1" y="11"/>
                        <a:pt x="0" y="20"/>
                        <a:pt x="0" y="2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67" name="Freeform 59"/>
                <p:cNvSpPr>
                  <a:spLocks/>
                </p:cNvSpPr>
                <p:nvPr/>
              </p:nvSpPr>
              <p:spPr bwMode="auto">
                <a:xfrm>
                  <a:off x="4885" y="970"/>
                  <a:ext cx="229" cy="96"/>
                </a:xfrm>
                <a:custGeom>
                  <a:avLst/>
                  <a:gdLst/>
                  <a:ahLst/>
                  <a:cxnLst>
                    <a:cxn ang="0">
                      <a:pos x="52" y="4"/>
                    </a:cxn>
                    <a:cxn ang="0">
                      <a:pos x="64" y="32"/>
                    </a:cxn>
                    <a:cxn ang="0">
                      <a:pos x="88" y="80"/>
                    </a:cxn>
                    <a:cxn ang="0">
                      <a:pos x="124" y="96"/>
                    </a:cxn>
                    <a:cxn ang="0">
                      <a:pos x="136" y="100"/>
                    </a:cxn>
                    <a:cxn ang="0">
                      <a:pos x="160" y="72"/>
                    </a:cxn>
                    <a:cxn ang="0">
                      <a:pos x="160" y="72"/>
                    </a:cxn>
                    <a:cxn ang="0">
                      <a:pos x="192" y="64"/>
                    </a:cxn>
                    <a:cxn ang="0">
                      <a:pos x="192" y="0"/>
                    </a:cxn>
                    <a:cxn ang="0">
                      <a:pos x="52" y="4"/>
                    </a:cxn>
                  </a:cxnLst>
                  <a:rect l="0" t="0" r="r" b="b"/>
                  <a:pathLst>
                    <a:path w="223" h="100">
                      <a:moveTo>
                        <a:pt x="52" y="4"/>
                      </a:moveTo>
                      <a:cubicBezTo>
                        <a:pt x="46" y="21"/>
                        <a:pt x="47" y="26"/>
                        <a:pt x="64" y="32"/>
                      </a:cubicBezTo>
                      <a:cubicBezTo>
                        <a:pt x="76" y="44"/>
                        <a:pt x="86" y="78"/>
                        <a:pt x="88" y="80"/>
                      </a:cubicBezTo>
                      <a:cubicBezTo>
                        <a:pt x="107" y="93"/>
                        <a:pt x="95" y="86"/>
                        <a:pt x="124" y="96"/>
                      </a:cubicBezTo>
                      <a:cubicBezTo>
                        <a:pt x="128" y="97"/>
                        <a:pt x="136" y="100"/>
                        <a:pt x="136" y="100"/>
                      </a:cubicBezTo>
                      <a:lnTo>
                        <a:pt x="160" y="72"/>
                      </a:lnTo>
                      <a:cubicBezTo>
                        <a:pt x="160" y="72"/>
                        <a:pt x="160" y="72"/>
                        <a:pt x="160" y="72"/>
                      </a:cubicBezTo>
                      <a:cubicBezTo>
                        <a:pt x="178" y="66"/>
                        <a:pt x="168" y="69"/>
                        <a:pt x="192" y="64"/>
                      </a:cubicBezTo>
                      <a:cubicBezTo>
                        <a:pt x="213" y="50"/>
                        <a:pt x="223" y="10"/>
                        <a:pt x="192" y="0"/>
                      </a:cubicBezTo>
                      <a:cubicBezTo>
                        <a:pt x="47" y="4"/>
                        <a:pt x="0" y="4"/>
                        <a:pt x="52" y="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68" name="Freeform 60"/>
                <p:cNvSpPr>
                  <a:spLocks/>
                </p:cNvSpPr>
                <p:nvPr/>
              </p:nvSpPr>
              <p:spPr bwMode="auto">
                <a:xfrm>
                  <a:off x="4443" y="1933"/>
                  <a:ext cx="841" cy="638"/>
                </a:xfrm>
                <a:custGeom>
                  <a:avLst/>
                  <a:gdLst/>
                  <a:ahLst/>
                  <a:cxnLst>
                    <a:cxn ang="0">
                      <a:pos x="207" y="50"/>
                    </a:cxn>
                    <a:cxn ang="0">
                      <a:pos x="183" y="98"/>
                    </a:cxn>
                    <a:cxn ang="0">
                      <a:pos x="179" y="110"/>
                    </a:cxn>
                    <a:cxn ang="0">
                      <a:pos x="43" y="146"/>
                    </a:cxn>
                    <a:cxn ang="0">
                      <a:pos x="11" y="174"/>
                    </a:cxn>
                    <a:cxn ang="0">
                      <a:pos x="23" y="254"/>
                    </a:cxn>
                    <a:cxn ang="0">
                      <a:pos x="75" y="290"/>
                    </a:cxn>
                    <a:cxn ang="0">
                      <a:pos x="155" y="286"/>
                    </a:cxn>
                    <a:cxn ang="0">
                      <a:pos x="267" y="386"/>
                    </a:cxn>
                    <a:cxn ang="0">
                      <a:pos x="407" y="382"/>
                    </a:cxn>
                    <a:cxn ang="0">
                      <a:pos x="411" y="370"/>
                    </a:cxn>
                    <a:cxn ang="0">
                      <a:pos x="435" y="362"/>
                    </a:cxn>
                    <a:cxn ang="0">
                      <a:pos x="463" y="414"/>
                    </a:cxn>
                    <a:cxn ang="0">
                      <a:pos x="503" y="458"/>
                    </a:cxn>
                    <a:cxn ang="0">
                      <a:pos x="583" y="550"/>
                    </a:cxn>
                    <a:cxn ang="0">
                      <a:pos x="615" y="586"/>
                    </a:cxn>
                    <a:cxn ang="0">
                      <a:pos x="643" y="610"/>
                    </a:cxn>
                    <a:cxn ang="0">
                      <a:pos x="707" y="638"/>
                    </a:cxn>
                    <a:cxn ang="0">
                      <a:pos x="807" y="630"/>
                    </a:cxn>
                    <a:cxn ang="0">
                      <a:pos x="811" y="618"/>
                    </a:cxn>
                    <a:cxn ang="0">
                      <a:pos x="827" y="614"/>
                    </a:cxn>
                    <a:cxn ang="0">
                      <a:pos x="839" y="590"/>
                    </a:cxn>
                    <a:cxn ang="0">
                      <a:pos x="835" y="462"/>
                    </a:cxn>
                    <a:cxn ang="0">
                      <a:pos x="743" y="422"/>
                    </a:cxn>
                    <a:cxn ang="0">
                      <a:pos x="667" y="386"/>
                    </a:cxn>
                    <a:cxn ang="0">
                      <a:pos x="631" y="366"/>
                    </a:cxn>
                    <a:cxn ang="0">
                      <a:pos x="563" y="330"/>
                    </a:cxn>
                    <a:cxn ang="0">
                      <a:pos x="515" y="302"/>
                    </a:cxn>
                    <a:cxn ang="0">
                      <a:pos x="499" y="198"/>
                    </a:cxn>
                    <a:cxn ang="0">
                      <a:pos x="423" y="154"/>
                    </a:cxn>
                    <a:cxn ang="0">
                      <a:pos x="419" y="86"/>
                    </a:cxn>
                    <a:cxn ang="0">
                      <a:pos x="399" y="62"/>
                    </a:cxn>
                    <a:cxn ang="0">
                      <a:pos x="303" y="14"/>
                    </a:cxn>
                    <a:cxn ang="0">
                      <a:pos x="219" y="6"/>
                    </a:cxn>
                    <a:cxn ang="0">
                      <a:pos x="207" y="50"/>
                    </a:cxn>
                  </a:cxnLst>
                  <a:rect l="0" t="0" r="r" b="b"/>
                  <a:pathLst>
                    <a:path w="840" h="639">
                      <a:moveTo>
                        <a:pt x="207" y="50"/>
                      </a:moveTo>
                      <a:cubicBezTo>
                        <a:pt x="186" y="81"/>
                        <a:pt x="194" y="65"/>
                        <a:pt x="183" y="98"/>
                      </a:cubicBezTo>
                      <a:cubicBezTo>
                        <a:pt x="182" y="102"/>
                        <a:pt x="183" y="108"/>
                        <a:pt x="179" y="110"/>
                      </a:cubicBezTo>
                      <a:cubicBezTo>
                        <a:pt x="142" y="135"/>
                        <a:pt x="86" y="142"/>
                        <a:pt x="43" y="146"/>
                      </a:cubicBezTo>
                      <a:cubicBezTo>
                        <a:pt x="24" y="151"/>
                        <a:pt x="17" y="155"/>
                        <a:pt x="11" y="174"/>
                      </a:cubicBezTo>
                      <a:cubicBezTo>
                        <a:pt x="7" y="203"/>
                        <a:pt x="0" y="231"/>
                        <a:pt x="23" y="254"/>
                      </a:cubicBezTo>
                      <a:cubicBezTo>
                        <a:pt x="31" y="278"/>
                        <a:pt x="56" y="277"/>
                        <a:pt x="75" y="290"/>
                      </a:cubicBezTo>
                      <a:cubicBezTo>
                        <a:pt x="110" y="286"/>
                        <a:pt x="121" y="282"/>
                        <a:pt x="155" y="286"/>
                      </a:cubicBezTo>
                      <a:cubicBezTo>
                        <a:pt x="198" y="329"/>
                        <a:pt x="201" y="375"/>
                        <a:pt x="267" y="386"/>
                      </a:cubicBezTo>
                      <a:cubicBezTo>
                        <a:pt x="314" y="385"/>
                        <a:pt x="361" y="387"/>
                        <a:pt x="407" y="382"/>
                      </a:cubicBezTo>
                      <a:cubicBezTo>
                        <a:pt x="411" y="382"/>
                        <a:pt x="408" y="372"/>
                        <a:pt x="411" y="370"/>
                      </a:cubicBezTo>
                      <a:cubicBezTo>
                        <a:pt x="418" y="365"/>
                        <a:pt x="435" y="362"/>
                        <a:pt x="435" y="362"/>
                      </a:cubicBezTo>
                      <a:cubicBezTo>
                        <a:pt x="468" y="370"/>
                        <a:pt x="455" y="389"/>
                        <a:pt x="463" y="414"/>
                      </a:cubicBezTo>
                      <a:cubicBezTo>
                        <a:pt x="468" y="429"/>
                        <a:pt x="490" y="449"/>
                        <a:pt x="503" y="458"/>
                      </a:cubicBezTo>
                      <a:cubicBezTo>
                        <a:pt x="515" y="495"/>
                        <a:pt x="544" y="537"/>
                        <a:pt x="583" y="550"/>
                      </a:cubicBezTo>
                      <a:cubicBezTo>
                        <a:pt x="595" y="562"/>
                        <a:pt x="603" y="574"/>
                        <a:pt x="615" y="586"/>
                      </a:cubicBezTo>
                      <a:cubicBezTo>
                        <a:pt x="620" y="602"/>
                        <a:pt x="627" y="605"/>
                        <a:pt x="643" y="610"/>
                      </a:cubicBezTo>
                      <a:cubicBezTo>
                        <a:pt x="664" y="631"/>
                        <a:pt x="677" y="634"/>
                        <a:pt x="707" y="638"/>
                      </a:cubicBezTo>
                      <a:cubicBezTo>
                        <a:pt x="740" y="635"/>
                        <a:pt x="775" y="639"/>
                        <a:pt x="807" y="630"/>
                      </a:cubicBezTo>
                      <a:cubicBezTo>
                        <a:pt x="811" y="629"/>
                        <a:pt x="808" y="621"/>
                        <a:pt x="811" y="618"/>
                      </a:cubicBezTo>
                      <a:cubicBezTo>
                        <a:pt x="815" y="615"/>
                        <a:pt x="822" y="615"/>
                        <a:pt x="827" y="614"/>
                      </a:cubicBezTo>
                      <a:cubicBezTo>
                        <a:pt x="830" y="606"/>
                        <a:pt x="839" y="599"/>
                        <a:pt x="839" y="590"/>
                      </a:cubicBezTo>
                      <a:cubicBezTo>
                        <a:pt x="840" y="547"/>
                        <a:pt x="838" y="505"/>
                        <a:pt x="835" y="462"/>
                      </a:cubicBezTo>
                      <a:cubicBezTo>
                        <a:pt x="831" y="415"/>
                        <a:pt x="776" y="424"/>
                        <a:pt x="743" y="422"/>
                      </a:cubicBezTo>
                      <a:cubicBezTo>
                        <a:pt x="719" y="406"/>
                        <a:pt x="695" y="393"/>
                        <a:pt x="667" y="386"/>
                      </a:cubicBezTo>
                      <a:cubicBezTo>
                        <a:pt x="655" y="378"/>
                        <a:pt x="643" y="374"/>
                        <a:pt x="631" y="366"/>
                      </a:cubicBezTo>
                      <a:cubicBezTo>
                        <a:pt x="608" y="331"/>
                        <a:pt x="610" y="335"/>
                        <a:pt x="563" y="330"/>
                      </a:cubicBezTo>
                      <a:cubicBezTo>
                        <a:pt x="540" y="322"/>
                        <a:pt x="532" y="319"/>
                        <a:pt x="515" y="302"/>
                      </a:cubicBezTo>
                      <a:cubicBezTo>
                        <a:pt x="504" y="270"/>
                        <a:pt x="517" y="221"/>
                        <a:pt x="499" y="198"/>
                      </a:cubicBezTo>
                      <a:cubicBezTo>
                        <a:pt x="476" y="169"/>
                        <a:pt x="456" y="165"/>
                        <a:pt x="423" y="154"/>
                      </a:cubicBezTo>
                      <a:cubicBezTo>
                        <a:pt x="422" y="131"/>
                        <a:pt x="422" y="108"/>
                        <a:pt x="419" y="86"/>
                      </a:cubicBezTo>
                      <a:cubicBezTo>
                        <a:pt x="418" y="79"/>
                        <a:pt x="403" y="66"/>
                        <a:pt x="399" y="62"/>
                      </a:cubicBezTo>
                      <a:cubicBezTo>
                        <a:pt x="370" y="27"/>
                        <a:pt x="350" y="19"/>
                        <a:pt x="303" y="14"/>
                      </a:cubicBezTo>
                      <a:cubicBezTo>
                        <a:pt x="261" y="0"/>
                        <a:pt x="291" y="1"/>
                        <a:pt x="219" y="6"/>
                      </a:cubicBezTo>
                      <a:cubicBezTo>
                        <a:pt x="205" y="27"/>
                        <a:pt x="212" y="13"/>
                        <a:pt x="207" y="5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69" name="Freeform 61"/>
                <p:cNvSpPr>
                  <a:spLocks/>
                </p:cNvSpPr>
                <p:nvPr/>
              </p:nvSpPr>
              <p:spPr bwMode="auto">
                <a:xfrm>
                  <a:off x="4545" y="2336"/>
                  <a:ext cx="153" cy="193"/>
                </a:xfrm>
                <a:custGeom>
                  <a:avLst/>
                  <a:gdLst/>
                  <a:ahLst/>
                  <a:cxnLst>
                    <a:cxn ang="0">
                      <a:pos x="33" y="18"/>
                    </a:cxn>
                    <a:cxn ang="0">
                      <a:pos x="21" y="118"/>
                    </a:cxn>
                    <a:cxn ang="0">
                      <a:pos x="5" y="142"/>
                    </a:cxn>
                    <a:cxn ang="0">
                      <a:pos x="9" y="170"/>
                    </a:cxn>
                    <a:cxn ang="0">
                      <a:pos x="105" y="166"/>
                    </a:cxn>
                    <a:cxn ang="0">
                      <a:pos x="89" y="62"/>
                    </a:cxn>
                    <a:cxn ang="0">
                      <a:pos x="73" y="38"/>
                    </a:cxn>
                    <a:cxn ang="0">
                      <a:pos x="69" y="22"/>
                    </a:cxn>
                    <a:cxn ang="0">
                      <a:pos x="45" y="14"/>
                    </a:cxn>
                    <a:cxn ang="0">
                      <a:pos x="33" y="18"/>
                    </a:cxn>
                  </a:cxnLst>
                  <a:rect l="0" t="0" r="r" b="b"/>
                  <a:pathLst>
                    <a:path w="161" h="190">
                      <a:moveTo>
                        <a:pt x="33" y="18"/>
                      </a:moveTo>
                      <a:cubicBezTo>
                        <a:pt x="6" y="59"/>
                        <a:pt x="42" y="0"/>
                        <a:pt x="21" y="118"/>
                      </a:cubicBezTo>
                      <a:cubicBezTo>
                        <a:pt x="19" y="127"/>
                        <a:pt x="5" y="142"/>
                        <a:pt x="5" y="142"/>
                      </a:cubicBezTo>
                      <a:cubicBezTo>
                        <a:pt x="6" y="151"/>
                        <a:pt x="0" y="168"/>
                        <a:pt x="9" y="170"/>
                      </a:cubicBezTo>
                      <a:cubicBezTo>
                        <a:pt x="40" y="177"/>
                        <a:pt x="83" y="190"/>
                        <a:pt x="105" y="166"/>
                      </a:cubicBezTo>
                      <a:cubicBezTo>
                        <a:pt x="161" y="105"/>
                        <a:pt x="119" y="82"/>
                        <a:pt x="89" y="62"/>
                      </a:cubicBezTo>
                      <a:cubicBezTo>
                        <a:pt x="84" y="54"/>
                        <a:pt x="75" y="47"/>
                        <a:pt x="73" y="38"/>
                      </a:cubicBezTo>
                      <a:cubicBezTo>
                        <a:pt x="72" y="33"/>
                        <a:pt x="73" y="26"/>
                        <a:pt x="69" y="22"/>
                      </a:cubicBezTo>
                      <a:cubicBezTo>
                        <a:pt x="63" y="17"/>
                        <a:pt x="45" y="14"/>
                        <a:pt x="45" y="14"/>
                      </a:cubicBezTo>
                      <a:cubicBezTo>
                        <a:pt x="28" y="18"/>
                        <a:pt x="24" y="18"/>
                        <a:pt x="33" y="1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70" name="Freeform 62"/>
                <p:cNvSpPr>
                  <a:spLocks/>
                </p:cNvSpPr>
                <p:nvPr/>
              </p:nvSpPr>
              <p:spPr bwMode="auto">
                <a:xfrm>
                  <a:off x="4579" y="2595"/>
                  <a:ext cx="127" cy="162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10" y="125"/>
                    </a:cxn>
                    <a:cxn ang="0">
                      <a:pos x="38" y="129"/>
                    </a:cxn>
                    <a:cxn ang="0">
                      <a:pos x="74" y="165"/>
                    </a:cxn>
                    <a:cxn ang="0">
                      <a:pos x="70" y="25"/>
                    </a:cxn>
                    <a:cxn ang="0">
                      <a:pos x="42" y="21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23" h="165">
                      <a:moveTo>
                        <a:pt x="6" y="1"/>
                      </a:moveTo>
                      <a:cubicBezTo>
                        <a:pt x="7" y="42"/>
                        <a:pt x="0" y="85"/>
                        <a:pt x="10" y="125"/>
                      </a:cubicBezTo>
                      <a:cubicBezTo>
                        <a:pt x="12" y="134"/>
                        <a:pt x="29" y="125"/>
                        <a:pt x="38" y="129"/>
                      </a:cubicBezTo>
                      <a:cubicBezTo>
                        <a:pt x="52" y="135"/>
                        <a:pt x="46" y="156"/>
                        <a:pt x="74" y="165"/>
                      </a:cubicBezTo>
                      <a:cubicBezTo>
                        <a:pt x="123" y="149"/>
                        <a:pt x="114" y="43"/>
                        <a:pt x="70" y="25"/>
                      </a:cubicBezTo>
                      <a:cubicBezTo>
                        <a:pt x="61" y="21"/>
                        <a:pt x="51" y="22"/>
                        <a:pt x="42" y="21"/>
                      </a:cubicBezTo>
                      <a:cubicBezTo>
                        <a:pt x="35" y="0"/>
                        <a:pt x="27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71" name="Freeform 63"/>
                <p:cNvSpPr>
                  <a:spLocks/>
                </p:cNvSpPr>
                <p:nvPr/>
              </p:nvSpPr>
              <p:spPr bwMode="auto">
                <a:xfrm>
                  <a:off x="4579" y="3581"/>
                  <a:ext cx="357" cy="349"/>
                </a:xfrm>
                <a:custGeom>
                  <a:avLst/>
                  <a:gdLst/>
                  <a:ahLst/>
                  <a:cxnLst>
                    <a:cxn ang="0">
                      <a:pos x="3" y="40"/>
                    </a:cxn>
                    <a:cxn ang="0">
                      <a:pos x="9" y="82"/>
                    </a:cxn>
                    <a:cxn ang="0">
                      <a:pos x="45" y="94"/>
                    </a:cxn>
                    <a:cxn ang="0">
                      <a:pos x="177" y="124"/>
                    </a:cxn>
                    <a:cxn ang="0">
                      <a:pos x="225" y="238"/>
                    </a:cxn>
                    <a:cxn ang="0">
                      <a:pos x="261" y="274"/>
                    </a:cxn>
                    <a:cxn ang="0">
                      <a:pos x="297" y="298"/>
                    </a:cxn>
                    <a:cxn ang="0">
                      <a:pos x="351" y="274"/>
                    </a:cxn>
                    <a:cxn ang="0">
                      <a:pos x="345" y="208"/>
                    </a:cxn>
                    <a:cxn ang="0">
                      <a:pos x="291" y="172"/>
                    </a:cxn>
                    <a:cxn ang="0">
                      <a:pos x="273" y="160"/>
                    </a:cxn>
                    <a:cxn ang="0">
                      <a:pos x="231" y="112"/>
                    </a:cxn>
                    <a:cxn ang="0">
                      <a:pos x="195" y="100"/>
                    </a:cxn>
                    <a:cxn ang="0">
                      <a:pos x="159" y="52"/>
                    </a:cxn>
                    <a:cxn ang="0">
                      <a:pos x="99" y="10"/>
                    </a:cxn>
                    <a:cxn ang="0">
                      <a:pos x="63" y="58"/>
                    </a:cxn>
                    <a:cxn ang="0">
                      <a:pos x="51" y="34"/>
                    </a:cxn>
                    <a:cxn ang="0">
                      <a:pos x="45" y="4"/>
                    </a:cxn>
                    <a:cxn ang="0">
                      <a:pos x="9" y="22"/>
                    </a:cxn>
                    <a:cxn ang="0">
                      <a:pos x="3" y="40"/>
                    </a:cxn>
                  </a:cxnLst>
                  <a:rect l="0" t="0" r="r" b="b"/>
                  <a:pathLst>
                    <a:path w="354" h="345">
                      <a:moveTo>
                        <a:pt x="3" y="40"/>
                      </a:moveTo>
                      <a:cubicBezTo>
                        <a:pt x="5" y="54"/>
                        <a:pt x="0" y="71"/>
                        <a:pt x="9" y="82"/>
                      </a:cubicBezTo>
                      <a:cubicBezTo>
                        <a:pt x="17" y="92"/>
                        <a:pt x="33" y="91"/>
                        <a:pt x="45" y="94"/>
                      </a:cubicBezTo>
                      <a:cubicBezTo>
                        <a:pt x="89" y="105"/>
                        <a:pt x="132" y="118"/>
                        <a:pt x="177" y="124"/>
                      </a:cubicBezTo>
                      <a:cubicBezTo>
                        <a:pt x="210" y="157"/>
                        <a:pt x="195" y="204"/>
                        <a:pt x="225" y="238"/>
                      </a:cubicBezTo>
                      <a:cubicBezTo>
                        <a:pt x="236" y="251"/>
                        <a:pt x="249" y="262"/>
                        <a:pt x="261" y="274"/>
                      </a:cubicBezTo>
                      <a:cubicBezTo>
                        <a:pt x="271" y="284"/>
                        <a:pt x="297" y="298"/>
                        <a:pt x="297" y="298"/>
                      </a:cubicBezTo>
                      <a:cubicBezTo>
                        <a:pt x="328" y="345"/>
                        <a:pt x="335" y="298"/>
                        <a:pt x="351" y="274"/>
                      </a:cubicBezTo>
                      <a:cubicBezTo>
                        <a:pt x="349" y="252"/>
                        <a:pt x="354" y="228"/>
                        <a:pt x="345" y="208"/>
                      </a:cubicBezTo>
                      <a:cubicBezTo>
                        <a:pt x="345" y="208"/>
                        <a:pt x="300" y="178"/>
                        <a:pt x="291" y="172"/>
                      </a:cubicBezTo>
                      <a:cubicBezTo>
                        <a:pt x="285" y="168"/>
                        <a:pt x="273" y="160"/>
                        <a:pt x="273" y="160"/>
                      </a:cubicBezTo>
                      <a:cubicBezTo>
                        <a:pt x="267" y="142"/>
                        <a:pt x="249" y="122"/>
                        <a:pt x="231" y="112"/>
                      </a:cubicBezTo>
                      <a:cubicBezTo>
                        <a:pt x="220" y="106"/>
                        <a:pt x="195" y="100"/>
                        <a:pt x="195" y="100"/>
                      </a:cubicBezTo>
                      <a:cubicBezTo>
                        <a:pt x="181" y="79"/>
                        <a:pt x="181" y="66"/>
                        <a:pt x="159" y="52"/>
                      </a:cubicBezTo>
                      <a:cubicBezTo>
                        <a:pt x="126" y="3"/>
                        <a:pt x="172" y="0"/>
                        <a:pt x="99" y="10"/>
                      </a:cubicBezTo>
                      <a:cubicBezTo>
                        <a:pt x="85" y="31"/>
                        <a:pt x="85" y="44"/>
                        <a:pt x="63" y="58"/>
                      </a:cubicBezTo>
                      <a:cubicBezTo>
                        <a:pt x="31" y="47"/>
                        <a:pt x="51" y="61"/>
                        <a:pt x="51" y="34"/>
                      </a:cubicBezTo>
                      <a:cubicBezTo>
                        <a:pt x="51" y="24"/>
                        <a:pt x="47" y="14"/>
                        <a:pt x="45" y="4"/>
                      </a:cubicBezTo>
                      <a:cubicBezTo>
                        <a:pt x="33" y="8"/>
                        <a:pt x="17" y="11"/>
                        <a:pt x="9" y="22"/>
                      </a:cubicBezTo>
                      <a:cubicBezTo>
                        <a:pt x="5" y="27"/>
                        <a:pt x="3" y="40"/>
                        <a:pt x="3" y="4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72" name="Freeform 64"/>
                <p:cNvSpPr>
                  <a:spLocks/>
                </p:cNvSpPr>
                <p:nvPr/>
              </p:nvSpPr>
              <p:spPr bwMode="auto">
                <a:xfrm>
                  <a:off x="5165" y="4027"/>
                  <a:ext cx="433" cy="325"/>
                </a:xfrm>
                <a:custGeom>
                  <a:avLst/>
                  <a:gdLst/>
                  <a:ahLst/>
                  <a:cxnLst>
                    <a:cxn ang="0">
                      <a:pos x="207" y="18"/>
                    </a:cxn>
                    <a:cxn ang="0">
                      <a:pos x="159" y="36"/>
                    </a:cxn>
                    <a:cxn ang="0">
                      <a:pos x="147" y="114"/>
                    </a:cxn>
                    <a:cxn ang="0">
                      <a:pos x="75" y="150"/>
                    </a:cxn>
                    <a:cxn ang="0">
                      <a:pos x="21" y="216"/>
                    </a:cxn>
                    <a:cxn ang="0">
                      <a:pos x="3" y="252"/>
                    </a:cxn>
                    <a:cxn ang="0">
                      <a:pos x="51" y="270"/>
                    </a:cxn>
                    <a:cxn ang="0">
                      <a:pos x="135" y="276"/>
                    </a:cxn>
                    <a:cxn ang="0">
                      <a:pos x="237" y="288"/>
                    </a:cxn>
                    <a:cxn ang="0">
                      <a:pos x="249" y="306"/>
                    </a:cxn>
                    <a:cxn ang="0">
                      <a:pos x="315" y="312"/>
                    </a:cxn>
                    <a:cxn ang="0">
                      <a:pos x="405" y="312"/>
                    </a:cxn>
                    <a:cxn ang="0">
                      <a:pos x="429" y="252"/>
                    </a:cxn>
                    <a:cxn ang="0">
                      <a:pos x="393" y="144"/>
                    </a:cxn>
                    <a:cxn ang="0">
                      <a:pos x="369" y="108"/>
                    </a:cxn>
                    <a:cxn ang="0">
                      <a:pos x="303" y="18"/>
                    </a:cxn>
                    <a:cxn ang="0">
                      <a:pos x="207" y="18"/>
                    </a:cxn>
                  </a:cxnLst>
                  <a:rect l="0" t="0" r="r" b="b"/>
                  <a:pathLst>
                    <a:path w="437" h="326">
                      <a:moveTo>
                        <a:pt x="207" y="18"/>
                      </a:moveTo>
                      <a:cubicBezTo>
                        <a:pt x="181" y="9"/>
                        <a:pt x="174" y="13"/>
                        <a:pt x="159" y="36"/>
                      </a:cubicBezTo>
                      <a:cubicBezTo>
                        <a:pt x="154" y="62"/>
                        <a:pt x="157" y="90"/>
                        <a:pt x="147" y="114"/>
                      </a:cubicBezTo>
                      <a:cubicBezTo>
                        <a:pt x="143" y="124"/>
                        <a:pt x="92" y="139"/>
                        <a:pt x="75" y="150"/>
                      </a:cubicBezTo>
                      <a:cubicBezTo>
                        <a:pt x="65" y="181"/>
                        <a:pt x="48" y="198"/>
                        <a:pt x="21" y="216"/>
                      </a:cubicBezTo>
                      <a:cubicBezTo>
                        <a:pt x="18" y="220"/>
                        <a:pt x="0" y="244"/>
                        <a:pt x="3" y="252"/>
                      </a:cubicBezTo>
                      <a:cubicBezTo>
                        <a:pt x="8" y="265"/>
                        <a:pt x="44" y="269"/>
                        <a:pt x="51" y="270"/>
                      </a:cubicBezTo>
                      <a:cubicBezTo>
                        <a:pt x="79" y="273"/>
                        <a:pt x="107" y="274"/>
                        <a:pt x="135" y="276"/>
                      </a:cubicBezTo>
                      <a:cubicBezTo>
                        <a:pt x="169" y="282"/>
                        <a:pt x="204" y="278"/>
                        <a:pt x="237" y="288"/>
                      </a:cubicBezTo>
                      <a:cubicBezTo>
                        <a:pt x="244" y="290"/>
                        <a:pt x="242" y="304"/>
                        <a:pt x="249" y="306"/>
                      </a:cubicBezTo>
                      <a:cubicBezTo>
                        <a:pt x="270" y="312"/>
                        <a:pt x="293" y="310"/>
                        <a:pt x="315" y="312"/>
                      </a:cubicBezTo>
                      <a:cubicBezTo>
                        <a:pt x="348" y="319"/>
                        <a:pt x="368" y="326"/>
                        <a:pt x="405" y="312"/>
                      </a:cubicBezTo>
                      <a:cubicBezTo>
                        <a:pt x="407" y="311"/>
                        <a:pt x="420" y="266"/>
                        <a:pt x="429" y="252"/>
                      </a:cubicBezTo>
                      <a:cubicBezTo>
                        <a:pt x="424" y="191"/>
                        <a:pt x="437" y="173"/>
                        <a:pt x="393" y="144"/>
                      </a:cubicBezTo>
                      <a:cubicBezTo>
                        <a:pt x="385" y="132"/>
                        <a:pt x="374" y="122"/>
                        <a:pt x="369" y="108"/>
                      </a:cubicBezTo>
                      <a:cubicBezTo>
                        <a:pt x="357" y="73"/>
                        <a:pt x="350" y="23"/>
                        <a:pt x="303" y="18"/>
                      </a:cubicBezTo>
                      <a:cubicBezTo>
                        <a:pt x="221" y="8"/>
                        <a:pt x="243" y="0"/>
                        <a:pt x="207" y="1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176" name="Group 65"/>
              <p:cNvGrpSpPr>
                <a:grpSpLocks/>
              </p:cNvGrpSpPr>
              <p:nvPr/>
            </p:nvGrpSpPr>
            <p:grpSpPr bwMode="auto">
              <a:xfrm>
                <a:off x="6589707" y="3262317"/>
                <a:ext cx="2565397" cy="876301"/>
                <a:chOff x="4115" y="2064"/>
                <a:chExt cx="1551" cy="512"/>
              </a:xfrm>
            </p:grpSpPr>
            <p:sp>
              <p:nvSpPr>
                <p:cNvPr id="832" name="Freeform 66"/>
                <p:cNvSpPr>
                  <a:spLocks/>
                </p:cNvSpPr>
                <p:nvPr/>
              </p:nvSpPr>
              <p:spPr bwMode="auto">
                <a:xfrm>
                  <a:off x="4207" y="2224"/>
                  <a:ext cx="215" cy="127"/>
                </a:xfrm>
                <a:custGeom>
                  <a:avLst/>
                  <a:gdLst/>
                  <a:ahLst/>
                  <a:cxnLst>
                    <a:cxn ang="0">
                      <a:pos x="60" y="242"/>
                    </a:cxn>
                    <a:cxn ang="0">
                      <a:pos x="92" y="214"/>
                    </a:cxn>
                    <a:cxn ang="0">
                      <a:pos x="160" y="190"/>
                    </a:cxn>
                    <a:cxn ang="0">
                      <a:pos x="252" y="134"/>
                    </a:cxn>
                    <a:cxn ang="0">
                      <a:pos x="304" y="138"/>
                    </a:cxn>
                    <a:cxn ang="0">
                      <a:pos x="328" y="146"/>
                    </a:cxn>
                    <a:cxn ang="0">
                      <a:pos x="344" y="190"/>
                    </a:cxn>
                    <a:cxn ang="0">
                      <a:pos x="372" y="198"/>
                    </a:cxn>
                    <a:cxn ang="0">
                      <a:pos x="400" y="194"/>
                    </a:cxn>
                    <a:cxn ang="0">
                      <a:pos x="428" y="162"/>
                    </a:cxn>
                    <a:cxn ang="0">
                      <a:pos x="432" y="130"/>
                    </a:cxn>
                    <a:cxn ang="0">
                      <a:pos x="372" y="82"/>
                    </a:cxn>
                    <a:cxn ang="0">
                      <a:pos x="356" y="58"/>
                    </a:cxn>
                    <a:cxn ang="0">
                      <a:pos x="348" y="46"/>
                    </a:cxn>
                    <a:cxn ang="0">
                      <a:pos x="296" y="30"/>
                    </a:cxn>
                    <a:cxn ang="0">
                      <a:pos x="212" y="14"/>
                    </a:cxn>
                    <a:cxn ang="0">
                      <a:pos x="184" y="54"/>
                    </a:cxn>
                    <a:cxn ang="0">
                      <a:pos x="148" y="62"/>
                    </a:cxn>
                    <a:cxn ang="0">
                      <a:pos x="136" y="86"/>
                    </a:cxn>
                    <a:cxn ang="0">
                      <a:pos x="44" y="110"/>
                    </a:cxn>
                    <a:cxn ang="0">
                      <a:pos x="48" y="134"/>
                    </a:cxn>
                    <a:cxn ang="0">
                      <a:pos x="20" y="182"/>
                    </a:cxn>
                    <a:cxn ang="0">
                      <a:pos x="12" y="202"/>
                    </a:cxn>
                    <a:cxn ang="0">
                      <a:pos x="36" y="218"/>
                    </a:cxn>
                    <a:cxn ang="0">
                      <a:pos x="52" y="242"/>
                    </a:cxn>
                    <a:cxn ang="0">
                      <a:pos x="60" y="242"/>
                    </a:cxn>
                  </a:cxnLst>
                  <a:rect l="0" t="0" r="r" b="b"/>
                  <a:pathLst>
                    <a:path w="439" h="249">
                      <a:moveTo>
                        <a:pt x="60" y="242"/>
                      </a:moveTo>
                      <a:cubicBezTo>
                        <a:pt x="78" y="236"/>
                        <a:pt x="76" y="223"/>
                        <a:pt x="92" y="214"/>
                      </a:cubicBezTo>
                      <a:cubicBezTo>
                        <a:pt x="114" y="202"/>
                        <a:pt x="139" y="204"/>
                        <a:pt x="160" y="190"/>
                      </a:cubicBezTo>
                      <a:cubicBezTo>
                        <a:pt x="181" y="158"/>
                        <a:pt x="221" y="155"/>
                        <a:pt x="252" y="134"/>
                      </a:cubicBezTo>
                      <a:cubicBezTo>
                        <a:pt x="269" y="135"/>
                        <a:pt x="287" y="135"/>
                        <a:pt x="304" y="138"/>
                      </a:cubicBezTo>
                      <a:cubicBezTo>
                        <a:pt x="312" y="139"/>
                        <a:pt x="328" y="146"/>
                        <a:pt x="328" y="146"/>
                      </a:cubicBezTo>
                      <a:cubicBezTo>
                        <a:pt x="334" y="155"/>
                        <a:pt x="342" y="187"/>
                        <a:pt x="344" y="190"/>
                      </a:cubicBezTo>
                      <a:cubicBezTo>
                        <a:pt x="350" y="197"/>
                        <a:pt x="363" y="195"/>
                        <a:pt x="372" y="198"/>
                      </a:cubicBezTo>
                      <a:cubicBezTo>
                        <a:pt x="381" y="197"/>
                        <a:pt x="392" y="199"/>
                        <a:pt x="400" y="194"/>
                      </a:cubicBezTo>
                      <a:cubicBezTo>
                        <a:pt x="412" y="186"/>
                        <a:pt x="416" y="170"/>
                        <a:pt x="428" y="162"/>
                      </a:cubicBezTo>
                      <a:cubicBezTo>
                        <a:pt x="439" y="146"/>
                        <a:pt x="438" y="153"/>
                        <a:pt x="432" y="130"/>
                      </a:cubicBezTo>
                      <a:cubicBezTo>
                        <a:pt x="419" y="81"/>
                        <a:pt x="420" y="94"/>
                        <a:pt x="372" y="82"/>
                      </a:cubicBezTo>
                      <a:cubicBezTo>
                        <a:pt x="367" y="74"/>
                        <a:pt x="361" y="66"/>
                        <a:pt x="356" y="58"/>
                      </a:cubicBezTo>
                      <a:cubicBezTo>
                        <a:pt x="353" y="54"/>
                        <a:pt x="353" y="48"/>
                        <a:pt x="348" y="46"/>
                      </a:cubicBezTo>
                      <a:cubicBezTo>
                        <a:pt x="331" y="40"/>
                        <a:pt x="313" y="36"/>
                        <a:pt x="296" y="30"/>
                      </a:cubicBezTo>
                      <a:cubicBezTo>
                        <a:pt x="266" y="0"/>
                        <a:pt x="268" y="10"/>
                        <a:pt x="212" y="14"/>
                      </a:cubicBezTo>
                      <a:cubicBezTo>
                        <a:pt x="185" y="23"/>
                        <a:pt x="201" y="42"/>
                        <a:pt x="184" y="54"/>
                      </a:cubicBezTo>
                      <a:cubicBezTo>
                        <a:pt x="182" y="56"/>
                        <a:pt x="148" y="62"/>
                        <a:pt x="148" y="62"/>
                      </a:cubicBezTo>
                      <a:cubicBezTo>
                        <a:pt x="143" y="69"/>
                        <a:pt x="141" y="79"/>
                        <a:pt x="136" y="86"/>
                      </a:cubicBezTo>
                      <a:cubicBezTo>
                        <a:pt x="118" y="113"/>
                        <a:pt x="69" y="108"/>
                        <a:pt x="44" y="110"/>
                      </a:cubicBezTo>
                      <a:cubicBezTo>
                        <a:pt x="8" y="122"/>
                        <a:pt x="17" y="126"/>
                        <a:pt x="48" y="134"/>
                      </a:cubicBezTo>
                      <a:cubicBezTo>
                        <a:pt x="62" y="175"/>
                        <a:pt x="58" y="177"/>
                        <a:pt x="20" y="182"/>
                      </a:cubicBezTo>
                      <a:cubicBezTo>
                        <a:pt x="12" y="187"/>
                        <a:pt x="0" y="190"/>
                        <a:pt x="12" y="202"/>
                      </a:cubicBezTo>
                      <a:cubicBezTo>
                        <a:pt x="19" y="209"/>
                        <a:pt x="36" y="218"/>
                        <a:pt x="36" y="218"/>
                      </a:cubicBezTo>
                      <a:cubicBezTo>
                        <a:pt x="41" y="226"/>
                        <a:pt x="43" y="239"/>
                        <a:pt x="52" y="242"/>
                      </a:cubicBezTo>
                      <a:cubicBezTo>
                        <a:pt x="66" y="247"/>
                        <a:pt x="67" y="249"/>
                        <a:pt x="60" y="24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33" name="Freeform 67"/>
                <p:cNvSpPr>
                  <a:spLocks/>
                </p:cNvSpPr>
                <p:nvPr/>
              </p:nvSpPr>
              <p:spPr bwMode="auto">
                <a:xfrm>
                  <a:off x="4233" y="2192"/>
                  <a:ext cx="49" cy="60"/>
                </a:xfrm>
                <a:custGeom>
                  <a:avLst/>
                  <a:gdLst/>
                  <a:ahLst/>
                  <a:cxnLst>
                    <a:cxn ang="0">
                      <a:pos x="41" y="8"/>
                    </a:cxn>
                    <a:cxn ang="0">
                      <a:pos x="25" y="24"/>
                    </a:cxn>
                    <a:cxn ang="0">
                      <a:pos x="9" y="48"/>
                    </a:cxn>
                    <a:cxn ang="0">
                      <a:pos x="9" y="100"/>
                    </a:cxn>
                    <a:cxn ang="0">
                      <a:pos x="33" y="116"/>
                    </a:cxn>
                    <a:cxn ang="0">
                      <a:pos x="61" y="104"/>
                    </a:cxn>
                    <a:cxn ang="0">
                      <a:pos x="85" y="60"/>
                    </a:cxn>
                    <a:cxn ang="0">
                      <a:pos x="77" y="0"/>
                    </a:cxn>
                    <a:cxn ang="0">
                      <a:pos x="41" y="8"/>
                    </a:cxn>
                  </a:cxnLst>
                  <a:rect l="0" t="0" r="r" b="b"/>
                  <a:pathLst>
                    <a:path w="102" h="116">
                      <a:moveTo>
                        <a:pt x="41" y="8"/>
                      </a:moveTo>
                      <a:cubicBezTo>
                        <a:pt x="21" y="15"/>
                        <a:pt x="35" y="7"/>
                        <a:pt x="25" y="24"/>
                      </a:cubicBezTo>
                      <a:cubicBezTo>
                        <a:pt x="20" y="32"/>
                        <a:pt x="9" y="48"/>
                        <a:pt x="9" y="48"/>
                      </a:cubicBezTo>
                      <a:cubicBezTo>
                        <a:pt x="6" y="64"/>
                        <a:pt x="0" y="84"/>
                        <a:pt x="9" y="100"/>
                      </a:cubicBezTo>
                      <a:cubicBezTo>
                        <a:pt x="14" y="108"/>
                        <a:pt x="33" y="116"/>
                        <a:pt x="33" y="116"/>
                      </a:cubicBezTo>
                      <a:cubicBezTo>
                        <a:pt x="41" y="114"/>
                        <a:pt x="56" y="112"/>
                        <a:pt x="61" y="104"/>
                      </a:cubicBezTo>
                      <a:cubicBezTo>
                        <a:pt x="75" y="81"/>
                        <a:pt x="64" y="74"/>
                        <a:pt x="85" y="60"/>
                      </a:cubicBezTo>
                      <a:cubicBezTo>
                        <a:pt x="93" y="37"/>
                        <a:pt x="102" y="16"/>
                        <a:pt x="77" y="0"/>
                      </a:cubicBezTo>
                      <a:cubicBezTo>
                        <a:pt x="46" y="4"/>
                        <a:pt x="57" y="0"/>
                        <a:pt x="41" y="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34" name="Freeform 68"/>
                <p:cNvSpPr>
                  <a:spLocks/>
                </p:cNvSpPr>
                <p:nvPr/>
              </p:nvSpPr>
              <p:spPr bwMode="auto">
                <a:xfrm>
                  <a:off x="4282" y="2197"/>
                  <a:ext cx="23" cy="34"/>
                </a:xfrm>
                <a:custGeom>
                  <a:avLst/>
                  <a:gdLst/>
                  <a:ahLst/>
                  <a:cxnLst>
                    <a:cxn ang="0">
                      <a:pos x="19" y="20"/>
                    </a:cxn>
                    <a:cxn ang="0">
                      <a:pos x="23" y="64"/>
                    </a:cxn>
                    <a:cxn ang="0">
                      <a:pos x="47" y="32"/>
                    </a:cxn>
                    <a:cxn ang="0">
                      <a:pos x="43" y="12"/>
                    </a:cxn>
                    <a:cxn ang="0">
                      <a:pos x="19" y="20"/>
                    </a:cxn>
                  </a:cxnLst>
                  <a:rect l="0" t="0" r="r" b="b"/>
                  <a:pathLst>
                    <a:path w="47" h="64">
                      <a:moveTo>
                        <a:pt x="19" y="20"/>
                      </a:moveTo>
                      <a:cubicBezTo>
                        <a:pt x="0" y="33"/>
                        <a:pt x="0" y="56"/>
                        <a:pt x="23" y="64"/>
                      </a:cubicBezTo>
                      <a:cubicBezTo>
                        <a:pt x="45" y="58"/>
                        <a:pt x="40" y="52"/>
                        <a:pt x="47" y="32"/>
                      </a:cubicBezTo>
                      <a:cubicBezTo>
                        <a:pt x="46" y="25"/>
                        <a:pt x="47" y="18"/>
                        <a:pt x="43" y="12"/>
                      </a:cubicBezTo>
                      <a:cubicBezTo>
                        <a:pt x="35" y="0"/>
                        <a:pt x="19" y="9"/>
                        <a:pt x="19" y="2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35" name="Freeform 69"/>
                <p:cNvSpPr>
                  <a:spLocks/>
                </p:cNvSpPr>
                <p:nvPr/>
              </p:nvSpPr>
              <p:spPr bwMode="auto">
                <a:xfrm>
                  <a:off x="4698" y="2070"/>
                  <a:ext cx="227" cy="108"/>
                </a:xfrm>
                <a:custGeom>
                  <a:avLst/>
                  <a:gdLst/>
                  <a:ahLst/>
                  <a:cxnLst>
                    <a:cxn ang="0">
                      <a:pos x="3" y="96"/>
                    </a:cxn>
                    <a:cxn ang="0">
                      <a:pos x="27" y="112"/>
                    </a:cxn>
                    <a:cxn ang="0">
                      <a:pos x="47" y="152"/>
                    </a:cxn>
                    <a:cxn ang="0">
                      <a:pos x="75" y="156"/>
                    </a:cxn>
                    <a:cxn ang="0">
                      <a:pos x="103" y="184"/>
                    </a:cxn>
                    <a:cxn ang="0">
                      <a:pos x="167" y="164"/>
                    </a:cxn>
                    <a:cxn ang="0">
                      <a:pos x="207" y="216"/>
                    </a:cxn>
                    <a:cxn ang="0">
                      <a:pos x="239" y="172"/>
                    </a:cxn>
                    <a:cxn ang="0">
                      <a:pos x="295" y="156"/>
                    </a:cxn>
                    <a:cxn ang="0">
                      <a:pos x="315" y="188"/>
                    </a:cxn>
                    <a:cxn ang="0">
                      <a:pos x="319" y="200"/>
                    </a:cxn>
                    <a:cxn ang="0">
                      <a:pos x="359" y="208"/>
                    </a:cxn>
                    <a:cxn ang="0">
                      <a:pos x="363" y="168"/>
                    </a:cxn>
                    <a:cxn ang="0">
                      <a:pos x="339" y="152"/>
                    </a:cxn>
                    <a:cxn ang="0">
                      <a:pos x="343" y="116"/>
                    </a:cxn>
                    <a:cxn ang="0">
                      <a:pos x="355" y="108"/>
                    </a:cxn>
                    <a:cxn ang="0">
                      <a:pos x="423" y="64"/>
                    </a:cxn>
                    <a:cxn ang="0">
                      <a:pos x="439" y="0"/>
                    </a:cxn>
                    <a:cxn ang="0">
                      <a:pos x="395" y="8"/>
                    </a:cxn>
                    <a:cxn ang="0">
                      <a:pos x="371" y="28"/>
                    </a:cxn>
                    <a:cxn ang="0">
                      <a:pos x="315" y="32"/>
                    </a:cxn>
                    <a:cxn ang="0">
                      <a:pos x="163" y="84"/>
                    </a:cxn>
                    <a:cxn ang="0">
                      <a:pos x="115" y="80"/>
                    </a:cxn>
                    <a:cxn ang="0">
                      <a:pos x="111" y="68"/>
                    </a:cxn>
                    <a:cxn ang="0">
                      <a:pos x="99" y="64"/>
                    </a:cxn>
                    <a:cxn ang="0">
                      <a:pos x="3" y="84"/>
                    </a:cxn>
                    <a:cxn ang="0">
                      <a:pos x="3" y="96"/>
                    </a:cxn>
                  </a:cxnLst>
                  <a:rect l="0" t="0" r="r" b="b"/>
                  <a:pathLst>
                    <a:path w="445" h="216">
                      <a:moveTo>
                        <a:pt x="3" y="96"/>
                      </a:moveTo>
                      <a:cubicBezTo>
                        <a:pt x="10" y="103"/>
                        <a:pt x="20" y="105"/>
                        <a:pt x="27" y="112"/>
                      </a:cubicBezTo>
                      <a:cubicBezTo>
                        <a:pt x="35" y="120"/>
                        <a:pt x="35" y="147"/>
                        <a:pt x="47" y="152"/>
                      </a:cubicBezTo>
                      <a:cubicBezTo>
                        <a:pt x="56" y="156"/>
                        <a:pt x="66" y="155"/>
                        <a:pt x="75" y="156"/>
                      </a:cubicBezTo>
                      <a:cubicBezTo>
                        <a:pt x="88" y="160"/>
                        <a:pt x="103" y="184"/>
                        <a:pt x="103" y="184"/>
                      </a:cubicBezTo>
                      <a:cubicBezTo>
                        <a:pt x="180" y="177"/>
                        <a:pt x="122" y="179"/>
                        <a:pt x="167" y="164"/>
                      </a:cubicBezTo>
                      <a:cubicBezTo>
                        <a:pt x="193" y="203"/>
                        <a:pt x="151" y="208"/>
                        <a:pt x="207" y="216"/>
                      </a:cubicBezTo>
                      <a:cubicBezTo>
                        <a:pt x="237" y="206"/>
                        <a:pt x="209" y="182"/>
                        <a:pt x="239" y="172"/>
                      </a:cubicBezTo>
                      <a:cubicBezTo>
                        <a:pt x="258" y="166"/>
                        <a:pt x="276" y="162"/>
                        <a:pt x="295" y="156"/>
                      </a:cubicBezTo>
                      <a:cubicBezTo>
                        <a:pt x="314" y="169"/>
                        <a:pt x="305" y="159"/>
                        <a:pt x="315" y="188"/>
                      </a:cubicBezTo>
                      <a:cubicBezTo>
                        <a:pt x="316" y="192"/>
                        <a:pt x="315" y="199"/>
                        <a:pt x="319" y="200"/>
                      </a:cubicBezTo>
                      <a:cubicBezTo>
                        <a:pt x="340" y="207"/>
                        <a:pt x="327" y="203"/>
                        <a:pt x="359" y="208"/>
                      </a:cubicBezTo>
                      <a:cubicBezTo>
                        <a:pt x="368" y="194"/>
                        <a:pt x="376" y="188"/>
                        <a:pt x="363" y="168"/>
                      </a:cubicBezTo>
                      <a:cubicBezTo>
                        <a:pt x="358" y="160"/>
                        <a:pt x="339" y="152"/>
                        <a:pt x="339" y="152"/>
                      </a:cubicBezTo>
                      <a:cubicBezTo>
                        <a:pt x="340" y="140"/>
                        <a:pt x="339" y="127"/>
                        <a:pt x="343" y="116"/>
                      </a:cubicBezTo>
                      <a:cubicBezTo>
                        <a:pt x="345" y="111"/>
                        <a:pt x="352" y="111"/>
                        <a:pt x="355" y="108"/>
                      </a:cubicBezTo>
                      <a:cubicBezTo>
                        <a:pt x="375" y="88"/>
                        <a:pt x="395" y="73"/>
                        <a:pt x="423" y="64"/>
                      </a:cubicBezTo>
                      <a:cubicBezTo>
                        <a:pt x="445" y="31"/>
                        <a:pt x="445" y="61"/>
                        <a:pt x="439" y="0"/>
                      </a:cubicBezTo>
                      <a:cubicBezTo>
                        <a:pt x="438" y="0"/>
                        <a:pt x="404" y="2"/>
                        <a:pt x="395" y="8"/>
                      </a:cubicBezTo>
                      <a:cubicBezTo>
                        <a:pt x="389" y="12"/>
                        <a:pt x="380" y="26"/>
                        <a:pt x="371" y="28"/>
                      </a:cubicBezTo>
                      <a:cubicBezTo>
                        <a:pt x="353" y="31"/>
                        <a:pt x="334" y="31"/>
                        <a:pt x="315" y="32"/>
                      </a:cubicBezTo>
                      <a:cubicBezTo>
                        <a:pt x="261" y="50"/>
                        <a:pt x="223" y="76"/>
                        <a:pt x="163" y="84"/>
                      </a:cubicBezTo>
                      <a:cubicBezTo>
                        <a:pt x="147" y="83"/>
                        <a:pt x="130" y="85"/>
                        <a:pt x="115" y="80"/>
                      </a:cubicBezTo>
                      <a:cubicBezTo>
                        <a:pt x="111" y="79"/>
                        <a:pt x="114" y="71"/>
                        <a:pt x="111" y="68"/>
                      </a:cubicBezTo>
                      <a:cubicBezTo>
                        <a:pt x="108" y="65"/>
                        <a:pt x="103" y="65"/>
                        <a:pt x="99" y="64"/>
                      </a:cubicBezTo>
                      <a:cubicBezTo>
                        <a:pt x="92" y="65"/>
                        <a:pt x="15" y="76"/>
                        <a:pt x="3" y="84"/>
                      </a:cubicBezTo>
                      <a:cubicBezTo>
                        <a:pt x="0" y="86"/>
                        <a:pt x="3" y="92"/>
                        <a:pt x="3" y="9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36" name="Freeform 70"/>
                <p:cNvSpPr>
                  <a:spLocks/>
                </p:cNvSpPr>
                <p:nvPr/>
              </p:nvSpPr>
              <p:spPr bwMode="auto">
                <a:xfrm>
                  <a:off x="4954" y="2252"/>
                  <a:ext cx="184" cy="158"/>
                </a:xfrm>
                <a:custGeom>
                  <a:avLst/>
                  <a:gdLst/>
                  <a:ahLst/>
                  <a:cxnLst>
                    <a:cxn ang="0">
                      <a:pos x="281" y="0"/>
                    </a:cxn>
                    <a:cxn ang="0">
                      <a:pos x="189" y="20"/>
                    </a:cxn>
                    <a:cxn ang="0">
                      <a:pos x="141" y="44"/>
                    </a:cxn>
                    <a:cxn ang="0">
                      <a:pos x="125" y="68"/>
                    </a:cxn>
                    <a:cxn ang="0">
                      <a:pos x="101" y="84"/>
                    </a:cxn>
                    <a:cxn ang="0">
                      <a:pos x="89" y="92"/>
                    </a:cxn>
                    <a:cxn ang="0">
                      <a:pos x="17" y="260"/>
                    </a:cxn>
                    <a:cxn ang="0">
                      <a:pos x="113" y="280"/>
                    </a:cxn>
                    <a:cxn ang="0">
                      <a:pos x="209" y="232"/>
                    </a:cxn>
                    <a:cxn ang="0">
                      <a:pos x="241" y="208"/>
                    </a:cxn>
                    <a:cxn ang="0">
                      <a:pos x="297" y="188"/>
                    </a:cxn>
                    <a:cxn ang="0">
                      <a:pos x="357" y="156"/>
                    </a:cxn>
                    <a:cxn ang="0">
                      <a:pos x="337" y="108"/>
                    </a:cxn>
                    <a:cxn ang="0">
                      <a:pos x="305" y="60"/>
                    </a:cxn>
                    <a:cxn ang="0">
                      <a:pos x="309" y="8"/>
                    </a:cxn>
                    <a:cxn ang="0">
                      <a:pos x="281" y="0"/>
                    </a:cxn>
                  </a:cxnLst>
                  <a:rect l="0" t="0" r="r" b="b"/>
                  <a:pathLst>
                    <a:path w="373" h="312">
                      <a:moveTo>
                        <a:pt x="281" y="0"/>
                      </a:moveTo>
                      <a:cubicBezTo>
                        <a:pt x="263" y="27"/>
                        <a:pt x="216" y="18"/>
                        <a:pt x="189" y="20"/>
                      </a:cubicBezTo>
                      <a:cubicBezTo>
                        <a:pt x="167" y="24"/>
                        <a:pt x="155" y="26"/>
                        <a:pt x="141" y="44"/>
                      </a:cubicBezTo>
                      <a:cubicBezTo>
                        <a:pt x="135" y="52"/>
                        <a:pt x="133" y="63"/>
                        <a:pt x="125" y="68"/>
                      </a:cubicBezTo>
                      <a:cubicBezTo>
                        <a:pt x="117" y="73"/>
                        <a:pt x="109" y="79"/>
                        <a:pt x="101" y="84"/>
                      </a:cubicBezTo>
                      <a:cubicBezTo>
                        <a:pt x="97" y="87"/>
                        <a:pt x="89" y="92"/>
                        <a:pt x="89" y="92"/>
                      </a:cubicBezTo>
                      <a:cubicBezTo>
                        <a:pt x="54" y="144"/>
                        <a:pt x="63" y="214"/>
                        <a:pt x="17" y="260"/>
                      </a:cubicBezTo>
                      <a:cubicBezTo>
                        <a:pt x="0" y="312"/>
                        <a:pt x="71" y="282"/>
                        <a:pt x="113" y="280"/>
                      </a:cubicBezTo>
                      <a:cubicBezTo>
                        <a:pt x="145" y="269"/>
                        <a:pt x="181" y="251"/>
                        <a:pt x="209" y="232"/>
                      </a:cubicBezTo>
                      <a:cubicBezTo>
                        <a:pt x="218" y="218"/>
                        <a:pt x="225" y="213"/>
                        <a:pt x="241" y="208"/>
                      </a:cubicBezTo>
                      <a:cubicBezTo>
                        <a:pt x="260" y="189"/>
                        <a:pt x="268" y="192"/>
                        <a:pt x="297" y="188"/>
                      </a:cubicBezTo>
                      <a:cubicBezTo>
                        <a:pt x="316" y="182"/>
                        <a:pt x="340" y="168"/>
                        <a:pt x="357" y="156"/>
                      </a:cubicBezTo>
                      <a:cubicBezTo>
                        <a:pt x="373" y="131"/>
                        <a:pt x="362" y="116"/>
                        <a:pt x="337" y="108"/>
                      </a:cubicBezTo>
                      <a:cubicBezTo>
                        <a:pt x="325" y="71"/>
                        <a:pt x="349" y="67"/>
                        <a:pt x="305" y="60"/>
                      </a:cubicBezTo>
                      <a:cubicBezTo>
                        <a:pt x="307" y="49"/>
                        <a:pt x="320" y="19"/>
                        <a:pt x="309" y="8"/>
                      </a:cubicBezTo>
                      <a:cubicBezTo>
                        <a:pt x="302" y="1"/>
                        <a:pt x="290" y="4"/>
                        <a:pt x="281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37" name="Freeform 71"/>
                <p:cNvSpPr>
                  <a:spLocks/>
                </p:cNvSpPr>
                <p:nvPr/>
              </p:nvSpPr>
              <p:spPr bwMode="auto">
                <a:xfrm>
                  <a:off x="5588" y="2142"/>
                  <a:ext cx="78" cy="67"/>
                </a:xfrm>
                <a:custGeom>
                  <a:avLst/>
                  <a:gdLst/>
                  <a:ahLst/>
                  <a:cxnLst>
                    <a:cxn ang="0">
                      <a:pos x="72" y="17"/>
                    </a:cxn>
                    <a:cxn ang="0">
                      <a:pos x="28" y="29"/>
                    </a:cxn>
                    <a:cxn ang="0">
                      <a:pos x="8" y="65"/>
                    </a:cxn>
                    <a:cxn ang="0">
                      <a:pos x="0" y="77"/>
                    </a:cxn>
                    <a:cxn ang="0">
                      <a:pos x="60" y="93"/>
                    </a:cxn>
                    <a:cxn ang="0">
                      <a:pos x="108" y="121"/>
                    </a:cxn>
                    <a:cxn ang="0">
                      <a:pos x="116" y="13"/>
                    </a:cxn>
                    <a:cxn ang="0">
                      <a:pos x="72" y="17"/>
                    </a:cxn>
                  </a:cxnLst>
                  <a:rect l="0" t="0" r="r" b="b"/>
                  <a:pathLst>
                    <a:path w="158" h="121">
                      <a:moveTo>
                        <a:pt x="72" y="17"/>
                      </a:moveTo>
                      <a:cubicBezTo>
                        <a:pt x="60" y="19"/>
                        <a:pt x="38" y="16"/>
                        <a:pt x="28" y="29"/>
                      </a:cubicBezTo>
                      <a:cubicBezTo>
                        <a:pt x="19" y="40"/>
                        <a:pt x="16" y="54"/>
                        <a:pt x="8" y="65"/>
                      </a:cubicBezTo>
                      <a:cubicBezTo>
                        <a:pt x="5" y="69"/>
                        <a:pt x="0" y="77"/>
                        <a:pt x="0" y="77"/>
                      </a:cubicBezTo>
                      <a:cubicBezTo>
                        <a:pt x="19" y="90"/>
                        <a:pt x="41" y="82"/>
                        <a:pt x="60" y="93"/>
                      </a:cubicBezTo>
                      <a:cubicBezTo>
                        <a:pt x="78" y="103"/>
                        <a:pt x="89" y="115"/>
                        <a:pt x="108" y="121"/>
                      </a:cubicBezTo>
                      <a:cubicBezTo>
                        <a:pt x="148" y="108"/>
                        <a:pt x="158" y="109"/>
                        <a:pt x="116" y="13"/>
                      </a:cubicBezTo>
                      <a:cubicBezTo>
                        <a:pt x="110" y="0"/>
                        <a:pt x="87" y="17"/>
                        <a:pt x="72" y="1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38" name="Freeform 72"/>
                <p:cNvSpPr>
                  <a:spLocks/>
                </p:cNvSpPr>
                <p:nvPr/>
              </p:nvSpPr>
              <p:spPr bwMode="auto">
                <a:xfrm>
                  <a:off x="5419" y="2190"/>
                  <a:ext cx="204" cy="118"/>
                </a:xfrm>
                <a:custGeom>
                  <a:avLst/>
                  <a:gdLst/>
                  <a:ahLst/>
                  <a:cxnLst>
                    <a:cxn ang="0">
                      <a:pos x="340" y="0"/>
                    </a:cxn>
                    <a:cxn ang="0">
                      <a:pos x="176" y="48"/>
                    </a:cxn>
                    <a:cxn ang="0">
                      <a:pos x="56" y="100"/>
                    </a:cxn>
                    <a:cxn ang="0">
                      <a:pos x="40" y="136"/>
                    </a:cxn>
                    <a:cxn ang="0">
                      <a:pos x="16" y="156"/>
                    </a:cxn>
                    <a:cxn ang="0">
                      <a:pos x="0" y="180"/>
                    </a:cxn>
                    <a:cxn ang="0">
                      <a:pos x="52" y="204"/>
                    </a:cxn>
                    <a:cxn ang="0">
                      <a:pos x="100" y="192"/>
                    </a:cxn>
                    <a:cxn ang="0">
                      <a:pos x="124" y="176"/>
                    </a:cxn>
                    <a:cxn ang="0">
                      <a:pos x="176" y="172"/>
                    </a:cxn>
                    <a:cxn ang="0">
                      <a:pos x="280" y="152"/>
                    </a:cxn>
                    <a:cxn ang="0">
                      <a:pos x="300" y="116"/>
                    </a:cxn>
                    <a:cxn ang="0">
                      <a:pos x="332" y="120"/>
                    </a:cxn>
                    <a:cxn ang="0">
                      <a:pos x="356" y="128"/>
                    </a:cxn>
                    <a:cxn ang="0">
                      <a:pos x="380" y="148"/>
                    </a:cxn>
                    <a:cxn ang="0">
                      <a:pos x="352" y="188"/>
                    </a:cxn>
                    <a:cxn ang="0">
                      <a:pos x="356" y="224"/>
                    </a:cxn>
                    <a:cxn ang="0">
                      <a:pos x="412" y="220"/>
                    </a:cxn>
                    <a:cxn ang="0">
                      <a:pos x="420" y="196"/>
                    </a:cxn>
                    <a:cxn ang="0">
                      <a:pos x="400" y="120"/>
                    </a:cxn>
                    <a:cxn ang="0">
                      <a:pos x="396" y="88"/>
                    </a:cxn>
                    <a:cxn ang="0">
                      <a:pos x="348" y="76"/>
                    </a:cxn>
                    <a:cxn ang="0">
                      <a:pos x="340" y="24"/>
                    </a:cxn>
                    <a:cxn ang="0">
                      <a:pos x="332" y="12"/>
                    </a:cxn>
                    <a:cxn ang="0">
                      <a:pos x="340" y="0"/>
                    </a:cxn>
                  </a:cxnLst>
                  <a:rect l="0" t="0" r="r" b="b"/>
                  <a:pathLst>
                    <a:path w="420" h="228">
                      <a:moveTo>
                        <a:pt x="340" y="0"/>
                      </a:moveTo>
                      <a:cubicBezTo>
                        <a:pt x="270" y="46"/>
                        <a:pt x="278" y="43"/>
                        <a:pt x="176" y="48"/>
                      </a:cubicBezTo>
                      <a:cubicBezTo>
                        <a:pt x="163" y="101"/>
                        <a:pt x="100" y="97"/>
                        <a:pt x="56" y="100"/>
                      </a:cubicBezTo>
                      <a:cubicBezTo>
                        <a:pt x="49" y="111"/>
                        <a:pt x="51" y="129"/>
                        <a:pt x="40" y="136"/>
                      </a:cubicBezTo>
                      <a:cubicBezTo>
                        <a:pt x="29" y="143"/>
                        <a:pt x="24" y="145"/>
                        <a:pt x="16" y="156"/>
                      </a:cubicBezTo>
                      <a:cubicBezTo>
                        <a:pt x="10" y="164"/>
                        <a:pt x="0" y="180"/>
                        <a:pt x="0" y="180"/>
                      </a:cubicBezTo>
                      <a:cubicBezTo>
                        <a:pt x="7" y="202"/>
                        <a:pt x="32" y="201"/>
                        <a:pt x="52" y="204"/>
                      </a:cubicBezTo>
                      <a:cubicBezTo>
                        <a:pt x="84" y="199"/>
                        <a:pt x="68" y="203"/>
                        <a:pt x="100" y="192"/>
                      </a:cubicBezTo>
                      <a:cubicBezTo>
                        <a:pt x="109" y="189"/>
                        <a:pt x="114" y="177"/>
                        <a:pt x="124" y="176"/>
                      </a:cubicBezTo>
                      <a:cubicBezTo>
                        <a:pt x="141" y="175"/>
                        <a:pt x="159" y="173"/>
                        <a:pt x="176" y="172"/>
                      </a:cubicBezTo>
                      <a:cubicBezTo>
                        <a:pt x="211" y="160"/>
                        <a:pt x="243" y="156"/>
                        <a:pt x="280" y="152"/>
                      </a:cubicBezTo>
                      <a:cubicBezTo>
                        <a:pt x="286" y="135"/>
                        <a:pt x="285" y="126"/>
                        <a:pt x="300" y="116"/>
                      </a:cubicBezTo>
                      <a:cubicBezTo>
                        <a:pt x="311" y="117"/>
                        <a:pt x="321" y="118"/>
                        <a:pt x="332" y="120"/>
                      </a:cubicBezTo>
                      <a:cubicBezTo>
                        <a:pt x="340" y="122"/>
                        <a:pt x="356" y="128"/>
                        <a:pt x="356" y="128"/>
                      </a:cubicBezTo>
                      <a:cubicBezTo>
                        <a:pt x="363" y="135"/>
                        <a:pt x="377" y="138"/>
                        <a:pt x="380" y="148"/>
                      </a:cubicBezTo>
                      <a:cubicBezTo>
                        <a:pt x="386" y="168"/>
                        <a:pt x="365" y="180"/>
                        <a:pt x="352" y="188"/>
                      </a:cubicBezTo>
                      <a:cubicBezTo>
                        <a:pt x="342" y="217"/>
                        <a:pt x="338" y="206"/>
                        <a:pt x="356" y="224"/>
                      </a:cubicBezTo>
                      <a:cubicBezTo>
                        <a:pt x="375" y="223"/>
                        <a:pt x="395" y="228"/>
                        <a:pt x="412" y="220"/>
                      </a:cubicBezTo>
                      <a:cubicBezTo>
                        <a:pt x="420" y="217"/>
                        <a:pt x="420" y="196"/>
                        <a:pt x="420" y="196"/>
                      </a:cubicBezTo>
                      <a:cubicBezTo>
                        <a:pt x="417" y="166"/>
                        <a:pt x="416" y="144"/>
                        <a:pt x="400" y="120"/>
                      </a:cubicBezTo>
                      <a:cubicBezTo>
                        <a:pt x="399" y="109"/>
                        <a:pt x="402" y="97"/>
                        <a:pt x="396" y="88"/>
                      </a:cubicBezTo>
                      <a:cubicBezTo>
                        <a:pt x="392" y="82"/>
                        <a:pt x="354" y="77"/>
                        <a:pt x="348" y="76"/>
                      </a:cubicBezTo>
                      <a:cubicBezTo>
                        <a:pt x="344" y="59"/>
                        <a:pt x="344" y="41"/>
                        <a:pt x="340" y="24"/>
                      </a:cubicBezTo>
                      <a:cubicBezTo>
                        <a:pt x="339" y="19"/>
                        <a:pt x="332" y="17"/>
                        <a:pt x="332" y="12"/>
                      </a:cubicBezTo>
                      <a:cubicBezTo>
                        <a:pt x="332" y="7"/>
                        <a:pt x="337" y="4"/>
                        <a:pt x="34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39" name="Freeform 73"/>
                <p:cNvSpPr>
                  <a:spLocks/>
                </p:cNvSpPr>
                <p:nvPr/>
              </p:nvSpPr>
              <p:spPr bwMode="auto">
                <a:xfrm>
                  <a:off x="5451" y="2353"/>
                  <a:ext cx="129" cy="122"/>
                </a:xfrm>
                <a:custGeom>
                  <a:avLst/>
                  <a:gdLst/>
                  <a:ahLst/>
                  <a:cxnLst>
                    <a:cxn ang="0">
                      <a:pos x="52" y="9"/>
                    </a:cxn>
                    <a:cxn ang="0">
                      <a:pos x="4" y="29"/>
                    </a:cxn>
                    <a:cxn ang="0">
                      <a:pos x="8" y="117"/>
                    </a:cxn>
                    <a:cxn ang="0">
                      <a:pos x="32" y="133"/>
                    </a:cxn>
                    <a:cxn ang="0">
                      <a:pos x="60" y="169"/>
                    </a:cxn>
                    <a:cxn ang="0">
                      <a:pos x="132" y="201"/>
                    </a:cxn>
                    <a:cxn ang="0">
                      <a:pos x="176" y="213"/>
                    </a:cxn>
                    <a:cxn ang="0">
                      <a:pos x="212" y="237"/>
                    </a:cxn>
                    <a:cxn ang="0">
                      <a:pos x="220" y="157"/>
                    </a:cxn>
                    <a:cxn ang="0">
                      <a:pos x="204" y="81"/>
                    </a:cxn>
                    <a:cxn ang="0">
                      <a:pos x="192" y="25"/>
                    </a:cxn>
                    <a:cxn ang="0">
                      <a:pos x="136" y="13"/>
                    </a:cxn>
                    <a:cxn ang="0">
                      <a:pos x="64" y="9"/>
                    </a:cxn>
                    <a:cxn ang="0">
                      <a:pos x="52" y="9"/>
                    </a:cxn>
                  </a:cxnLst>
                  <a:rect l="0" t="0" r="r" b="b"/>
                  <a:pathLst>
                    <a:path w="262" h="237">
                      <a:moveTo>
                        <a:pt x="52" y="9"/>
                      </a:moveTo>
                      <a:cubicBezTo>
                        <a:pt x="30" y="13"/>
                        <a:pt x="16" y="10"/>
                        <a:pt x="4" y="29"/>
                      </a:cubicBezTo>
                      <a:cubicBezTo>
                        <a:pt x="5" y="58"/>
                        <a:pt x="0" y="89"/>
                        <a:pt x="8" y="117"/>
                      </a:cubicBezTo>
                      <a:cubicBezTo>
                        <a:pt x="10" y="126"/>
                        <a:pt x="24" y="128"/>
                        <a:pt x="32" y="133"/>
                      </a:cubicBezTo>
                      <a:cubicBezTo>
                        <a:pt x="45" y="141"/>
                        <a:pt x="47" y="161"/>
                        <a:pt x="60" y="169"/>
                      </a:cubicBezTo>
                      <a:cubicBezTo>
                        <a:pt x="89" y="188"/>
                        <a:pt x="98" y="195"/>
                        <a:pt x="132" y="201"/>
                      </a:cubicBezTo>
                      <a:cubicBezTo>
                        <a:pt x="147" y="204"/>
                        <a:pt x="176" y="213"/>
                        <a:pt x="176" y="213"/>
                      </a:cubicBezTo>
                      <a:cubicBezTo>
                        <a:pt x="188" y="225"/>
                        <a:pt x="198" y="228"/>
                        <a:pt x="212" y="237"/>
                      </a:cubicBezTo>
                      <a:cubicBezTo>
                        <a:pt x="262" y="229"/>
                        <a:pt x="259" y="183"/>
                        <a:pt x="220" y="157"/>
                      </a:cubicBezTo>
                      <a:cubicBezTo>
                        <a:pt x="202" y="131"/>
                        <a:pt x="207" y="118"/>
                        <a:pt x="204" y="81"/>
                      </a:cubicBezTo>
                      <a:cubicBezTo>
                        <a:pt x="204" y="78"/>
                        <a:pt x="207" y="34"/>
                        <a:pt x="192" y="25"/>
                      </a:cubicBezTo>
                      <a:cubicBezTo>
                        <a:pt x="178" y="16"/>
                        <a:pt x="151" y="15"/>
                        <a:pt x="136" y="13"/>
                      </a:cubicBezTo>
                      <a:cubicBezTo>
                        <a:pt x="97" y="0"/>
                        <a:pt x="120" y="4"/>
                        <a:pt x="64" y="9"/>
                      </a:cubicBezTo>
                      <a:cubicBezTo>
                        <a:pt x="51" y="13"/>
                        <a:pt x="52" y="17"/>
                        <a:pt x="52" y="9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40" name="Freeform 74"/>
                <p:cNvSpPr>
                  <a:spLocks/>
                </p:cNvSpPr>
                <p:nvPr/>
              </p:nvSpPr>
              <p:spPr bwMode="auto">
                <a:xfrm>
                  <a:off x="5577" y="2375"/>
                  <a:ext cx="66" cy="60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31" y="32"/>
                    </a:cxn>
                    <a:cxn ang="0">
                      <a:pos x="7" y="48"/>
                    </a:cxn>
                    <a:cxn ang="0">
                      <a:pos x="31" y="104"/>
                    </a:cxn>
                    <a:cxn ang="0">
                      <a:pos x="103" y="84"/>
                    </a:cxn>
                    <a:cxn ang="0">
                      <a:pos x="107" y="52"/>
                    </a:cxn>
                    <a:cxn ang="0">
                      <a:pos x="127" y="48"/>
                    </a:cxn>
                    <a:cxn ang="0">
                      <a:pos x="131" y="36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1" h="104">
                      <a:moveTo>
                        <a:pt x="91" y="0"/>
                      </a:moveTo>
                      <a:cubicBezTo>
                        <a:pt x="56" y="6"/>
                        <a:pt x="58" y="5"/>
                        <a:pt x="31" y="32"/>
                      </a:cubicBezTo>
                      <a:cubicBezTo>
                        <a:pt x="24" y="39"/>
                        <a:pt x="7" y="48"/>
                        <a:pt x="7" y="48"/>
                      </a:cubicBezTo>
                      <a:cubicBezTo>
                        <a:pt x="0" y="70"/>
                        <a:pt x="8" y="96"/>
                        <a:pt x="31" y="104"/>
                      </a:cubicBezTo>
                      <a:cubicBezTo>
                        <a:pt x="59" y="100"/>
                        <a:pt x="77" y="89"/>
                        <a:pt x="103" y="84"/>
                      </a:cubicBezTo>
                      <a:cubicBezTo>
                        <a:pt x="104" y="73"/>
                        <a:pt x="101" y="61"/>
                        <a:pt x="107" y="52"/>
                      </a:cubicBezTo>
                      <a:cubicBezTo>
                        <a:pt x="111" y="46"/>
                        <a:pt x="121" y="52"/>
                        <a:pt x="127" y="48"/>
                      </a:cubicBezTo>
                      <a:cubicBezTo>
                        <a:pt x="131" y="46"/>
                        <a:pt x="130" y="40"/>
                        <a:pt x="131" y="36"/>
                      </a:cubicBezTo>
                      <a:cubicBezTo>
                        <a:pt x="126" y="4"/>
                        <a:pt x="123" y="5"/>
                        <a:pt x="91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41" name="Freeform 75"/>
                <p:cNvSpPr>
                  <a:spLocks/>
                </p:cNvSpPr>
                <p:nvPr/>
              </p:nvSpPr>
              <p:spPr bwMode="auto">
                <a:xfrm>
                  <a:off x="5178" y="2485"/>
                  <a:ext cx="23" cy="62"/>
                </a:xfrm>
                <a:custGeom>
                  <a:avLst/>
                  <a:gdLst/>
                  <a:ahLst/>
                  <a:cxnLst>
                    <a:cxn ang="0">
                      <a:pos x="4" y="65"/>
                    </a:cxn>
                    <a:cxn ang="0">
                      <a:pos x="48" y="41"/>
                    </a:cxn>
                    <a:cxn ang="0">
                      <a:pos x="20" y="93"/>
                    </a:cxn>
                    <a:cxn ang="0">
                      <a:pos x="0" y="97"/>
                    </a:cxn>
                    <a:cxn ang="0">
                      <a:pos x="4" y="65"/>
                    </a:cxn>
                  </a:cxnLst>
                  <a:rect l="0" t="0" r="r" b="b"/>
                  <a:pathLst>
                    <a:path w="48" h="121">
                      <a:moveTo>
                        <a:pt x="4" y="65"/>
                      </a:moveTo>
                      <a:cubicBezTo>
                        <a:pt x="8" y="21"/>
                        <a:pt x="7" y="0"/>
                        <a:pt x="48" y="41"/>
                      </a:cubicBezTo>
                      <a:cubicBezTo>
                        <a:pt x="43" y="80"/>
                        <a:pt x="43" y="70"/>
                        <a:pt x="20" y="93"/>
                      </a:cubicBezTo>
                      <a:cubicBezTo>
                        <a:pt x="15" y="109"/>
                        <a:pt x="8" y="121"/>
                        <a:pt x="0" y="97"/>
                      </a:cubicBezTo>
                      <a:cubicBezTo>
                        <a:pt x="6" y="79"/>
                        <a:pt x="4" y="89"/>
                        <a:pt x="4" y="65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42" name="Freeform 76"/>
                <p:cNvSpPr>
                  <a:spLocks/>
                </p:cNvSpPr>
                <p:nvPr/>
              </p:nvSpPr>
              <p:spPr bwMode="auto">
                <a:xfrm>
                  <a:off x="5623" y="2063"/>
                  <a:ext cx="37" cy="79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16" y="48"/>
                    </a:cxn>
                    <a:cxn ang="0">
                      <a:pos x="4" y="84"/>
                    </a:cxn>
                    <a:cxn ang="0">
                      <a:pos x="0" y="96"/>
                    </a:cxn>
                    <a:cxn ang="0">
                      <a:pos x="4" y="112"/>
                    </a:cxn>
                    <a:cxn ang="0">
                      <a:pos x="28" y="120"/>
                    </a:cxn>
                    <a:cxn ang="0">
                      <a:pos x="52" y="152"/>
                    </a:cxn>
                    <a:cxn ang="0">
                      <a:pos x="56" y="0"/>
                    </a:cxn>
                  </a:cxnLst>
                  <a:rect l="0" t="0" r="r" b="b"/>
                  <a:pathLst>
                    <a:path w="80" h="152">
                      <a:moveTo>
                        <a:pt x="56" y="0"/>
                      </a:moveTo>
                      <a:lnTo>
                        <a:pt x="16" y="48"/>
                      </a:lnTo>
                      <a:cubicBezTo>
                        <a:pt x="16" y="48"/>
                        <a:pt x="4" y="84"/>
                        <a:pt x="4" y="84"/>
                      </a:cubicBezTo>
                      <a:cubicBezTo>
                        <a:pt x="3" y="88"/>
                        <a:pt x="0" y="96"/>
                        <a:pt x="0" y="96"/>
                      </a:cubicBezTo>
                      <a:cubicBezTo>
                        <a:pt x="1" y="101"/>
                        <a:pt x="0" y="108"/>
                        <a:pt x="4" y="112"/>
                      </a:cubicBezTo>
                      <a:cubicBezTo>
                        <a:pt x="10" y="117"/>
                        <a:pt x="28" y="120"/>
                        <a:pt x="28" y="120"/>
                      </a:cubicBezTo>
                      <a:cubicBezTo>
                        <a:pt x="37" y="133"/>
                        <a:pt x="47" y="137"/>
                        <a:pt x="52" y="152"/>
                      </a:cubicBezTo>
                      <a:cubicBezTo>
                        <a:pt x="80" y="110"/>
                        <a:pt x="63" y="47"/>
                        <a:pt x="56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43" name="Freeform 77"/>
                <p:cNvSpPr>
                  <a:spLocks/>
                </p:cNvSpPr>
                <p:nvPr/>
              </p:nvSpPr>
              <p:spPr bwMode="auto">
                <a:xfrm>
                  <a:off x="4618" y="2274"/>
                  <a:ext cx="17" cy="3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" y="60"/>
                    </a:cxn>
                    <a:cxn ang="0">
                      <a:pos x="20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6" h="60">
                      <a:moveTo>
                        <a:pt x="0" y="0"/>
                      </a:moveTo>
                      <a:cubicBezTo>
                        <a:pt x="5" y="21"/>
                        <a:pt x="6" y="48"/>
                        <a:pt x="24" y="60"/>
                      </a:cubicBezTo>
                      <a:cubicBezTo>
                        <a:pt x="31" y="40"/>
                        <a:pt x="36" y="36"/>
                        <a:pt x="20" y="20"/>
                      </a:cubicBezTo>
                      <a:cubicBezTo>
                        <a:pt x="16" y="9"/>
                        <a:pt x="14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44" name="Freeform 78"/>
                <p:cNvSpPr>
                  <a:spLocks/>
                </p:cNvSpPr>
                <p:nvPr/>
              </p:nvSpPr>
              <p:spPr bwMode="auto">
                <a:xfrm>
                  <a:off x="4655" y="2293"/>
                  <a:ext cx="46" cy="26"/>
                </a:xfrm>
                <a:custGeom>
                  <a:avLst/>
                  <a:gdLst/>
                  <a:ahLst/>
                  <a:cxnLst>
                    <a:cxn ang="0">
                      <a:pos x="27" y="42"/>
                    </a:cxn>
                    <a:cxn ang="0">
                      <a:pos x="95" y="34"/>
                    </a:cxn>
                    <a:cxn ang="0">
                      <a:pos x="23" y="18"/>
                    </a:cxn>
                    <a:cxn ang="0">
                      <a:pos x="27" y="42"/>
                    </a:cxn>
                  </a:cxnLst>
                  <a:rect l="0" t="0" r="r" b="b"/>
                  <a:pathLst>
                    <a:path w="95" h="50">
                      <a:moveTo>
                        <a:pt x="27" y="42"/>
                      </a:moveTo>
                      <a:cubicBezTo>
                        <a:pt x="59" y="45"/>
                        <a:pt x="70" y="50"/>
                        <a:pt x="95" y="34"/>
                      </a:cubicBezTo>
                      <a:cubicBezTo>
                        <a:pt x="84" y="0"/>
                        <a:pt x="58" y="15"/>
                        <a:pt x="23" y="18"/>
                      </a:cubicBezTo>
                      <a:cubicBezTo>
                        <a:pt x="17" y="36"/>
                        <a:pt x="0" y="42"/>
                        <a:pt x="27" y="4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45" name="Freeform 79"/>
                <p:cNvSpPr>
                  <a:spLocks/>
                </p:cNvSpPr>
                <p:nvPr/>
              </p:nvSpPr>
              <p:spPr bwMode="auto">
                <a:xfrm>
                  <a:off x="4624" y="2322"/>
                  <a:ext cx="26" cy="50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0" y="76"/>
                    </a:cxn>
                    <a:cxn ang="0">
                      <a:pos x="32" y="92"/>
                    </a:cxn>
                    <a:cxn ang="0">
                      <a:pos x="52" y="56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52" h="98">
                      <a:moveTo>
                        <a:pt x="28" y="0"/>
                      </a:moveTo>
                      <a:cubicBezTo>
                        <a:pt x="23" y="68"/>
                        <a:pt x="32" y="44"/>
                        <a:pt x="0" y="76"/>
                      </a:cubicBezTo>
                      <a:cubicBezTo>
                        <a:pt x="6" y="98"/>
                        <a:pt x="10" y="97"/>
                        <a:pt x="32" y="92"/>
                      </a:cubicBezTo>
                      <a:cubicBezTo>
                        <a:pt x="36" y="79"/>
                        <a:pt x="52" y="56"/>
                        <a:pt x="52" y="56"/>
                      </a:cubicBezTo>
                      <a:cubicBezTo>
                        <a:pt x="48" y="24"/>
                        <a:pt x="49" y="21"/>
                        <a:pt x="28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46" name="Freeform 80"/>
                <p:cNvSpPr>
                  <a:spLocks/>
                </p:cNvSpPr>
                <p:nvPr/>
              </p:nvSpPr>
              <p:spPr bwMode="auto">
                <a:xfrm>
                  <a:off x="4629" y="2353"/>
                  <a:ext cx="37" cy="41"/>
                </a:xfrm>
                <a:custGeom>
                  <a:avLst/>
                  <a:gdLst/>
                  <a:ahLst/>
                  <a:cxnLst>
                    <a:cxn ang="0">
                      <a:pos x="62" y="12"/>
                    </a:cxn>
                    <a:cxn ang="0">
                      <a:pos x="18" y="48"/>
                    </a:cxn>
                    <a:cxn ang="0">
                      <a:pos x="18" y="80"/>
                    </a:cxn>
                    <a:cxn ang="0">
                      <a:pos x="58" y="48"/>
                    </a:cxn>
                    <a:cxn ang="0">
                      <a:pos x="78" y="12"/>
                    </a:cxn>
                    <a:cxn ang="0">
                      <a:pos x="62" y="12"/>
                    </a:cxn>
                  </a:cxnLst>
                  <a:rect l="0" t="0" r="r" b="b"/>
                  <a:pathLst>
                    <a:path w="78" h="80">
                      <a:moveTo>
                        <a:pt x="62" y="12"/>
                      </a:moveTo>
                      <a:cubicBezTo>
                        <a:pt x="49" y="31"/>
                        <a:pt x="36" y="36"/>
                        <a:pt x="18" y="48"/>
                      </a:cubicBezTo>
                      <a:cubicBezTo>
                        <a:pt x="7" y="64"/>
                        <a:pt x="0" y="68"/>
                        <a:pt x="18" y="80"/>
                      </a:cubicBezTo>
                      <a:cubicBezTo>
                        <a:pt x="40" y="73"/>
                        <a:pt x="41" y="60"/>
                        <a:pt x="58" y="48"/>
                      </a:cubicBezTo>
                      <a:cubicBezTo>
                        <a:pt x="76" y="20"/>
                        <a:pt x="71" y="33"/>
                        <a:pt x="78" y="12"/>
                      </a:cubicBezTo>
                      <a:cubicBezTo>
                        <a:pt x="64" y="2"/>
                        <a:pt x="68" y="0"/>
                        <a:pt x="62" y="1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47" name="Freeform 81"/>
                <p:cNvSpPr>
                  <a:spLocks/>
                </p:cNvSpPr>
                <p:nvPr/>
              </p:nvSpPr>
              <p:spPr bwMode="auto">
                <a:xfrm>
                  <a:off x="4675" y="2370"/>
                  <a:ext cx="23" cy="26"/>
                </a:xfrm>
                <a:custGeom>
                  <a:avLst/>
                  <a:gdLst/>
                  <a:ahLst/>
                  <a:cxnLst>
                    <a:cxn ang="0">
                      <a:pos x="20" y="27"/>
                    </a:cxn>
                    <a:cxn ang="0">
                      <a:pos x="44" y="47"/>
                    </a:cxn>
                    <a:cxn ang="0">
                      <a:pos x="4" y="7"/>
                    </a:cxn>
                    <a:cxn ang="0">
                      <a:pos x="20" y="27"/>
                    </a:cxn>
                  </a:cxnLst>
                  <a:rect l="0" t="0" r="r" b="b"/>
                  <a:pathLst>
                    <a:path w="45" h="53">
                      <a:moveTo>
                        <a:pt x="20" y="27"/>
                      </a:moveTo>
                      <a:cubicBezTo>
                        <a:pt x="25" y="43"/>
                        <a:pt x="25" y="53"/>
                        <a:pt x="44" y="47"/>
                      </a:cubicBezTo>
                      <a:cubicBezTo>
                        <a:pt x="39" y="1"/>
                        <a:pt x="45" y="0"/>
                        <a:pt x="4" y="7"/>
                      </a:cubicBezTo>
                      <a:cubicBezTo>
                        <a:pt x="9" y="40"/>
                        <a:pt x="0" y="40"/>
                        <a:pt x="20" y="2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48" name="Freeform 82"/>
                <p:cNvSpPr>
                  <a:spLocks/>
                </p:cNvSpPr>
                <p:nvPr/>
              </p:nvSpPr>
              <p:spPr bwMode="auto">
                <a:xfrm>
                  <a:off x="4813" y="2356"/>
                  <a:ext cx="66" cy="62"/>
                </a:xfrm>
                <a:custGeom>
                  <a:avLst/>
                  <a:gdLst/>
                  <a:ahLst/>
                  <a:cxnLst>
                    <a:cxn ang="0">
                      <a:pos x="13" y="30"/>
                    </a:cxn>
                    <a:cxn ang="0">
                      <a:pos x="33" y="102"/>
                    </a:cxn>
                    <a:cxn ang="0">
                      <a:pos x="49" y="38"/>
                    </a:cxn>
                    <a:cxn ang="0">
                      <a:pos x="13" y="30"/>
                    </a:cxn>
                  </a:cxnLst>
                  <a:rect l="0" t="0" r="r" b="b"/>
                  <a:pathLst>
                    <a:path w="95" h="102">
                      <a:moveTo>
                        <a:pt x="13" y="30"/>
                      </a:moveTo>
                      <a:cubicBezTo>
                        <a:pt x="15" y="57"/>
                        <a:pt x="5" y="93"/>
                        <a:pt x="33" y="102"/>
                      </a:cubicBezTo>
                      <a:cubicBezTo>
                        <a:pt x="59" y="97"/>
                        <a:pt x="95" y="96"/>
                        <a:pt x="49" y="38"/>
                      </a:cubicBezTo>
                      <a:cubicBezTo>
                        <a:pt x="19" y="0"/>
                        <a:pt x="0" y="68"/>
                        <a:pt x="13" y="3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49" name="Freeform 83"/>
                <p:cNvSpPr>
                  <a:spLocks/>
                </p:cNvSpPr>
                <p:nvPr/>
              </p:nvSpPr>
              <p:spPr bwMode="auto">
                <a:xfrm>
                  <a:off x="4916" y="2418"/>
                  <a:ext cx="34" cy="17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2" y="12"/>
                    </a:cxn>
                    <a:cxn ang="0">
                      <a:pos x="6" y="28"/>
                    </a:cxn>
                    <a:cxn ang="0">
                      <a:pos x="30" y="36"/>
                    </a:cxn>
                    <a:cxn ang="0">
                      <a:pos x="54" y="8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72" h="40">
                      <a:moveTo>
                        <a:pt x="38" y="0"/>
                      </a:moveTo>
                      <a:cubicBezTo>
                        <a:pt x="35" y="0"/>
                        <a:pt x="5" y="2"/>
                        <a:pt x="2" y="12"/>
                      </a:cubicBezTo>
                      <a:cubicBezTo>
                        <a:pt x="0" y="17"/>
                        <a:pt x="2" y="24"/>
                        <a:pt x="6" y="28"/>
                      </a:cubicBezTo>
                      <a:cubicBezTo>
                        <a:pt x="12" y="33"/>
                        <a:pt x="30" y="36"/>
                        <a:pt x="30" y="36"/>
                      </a:cubicBezTo>
                      <a:cubicBezTo>
                        <a:pt x="52" y="33"/>
                        <a:pt x="72" y="40"/>
                        <a:pt x="54" y="8"/>
                      </a:cubicBezTo>
                      <a:cubicBezTo>
                        <a:pt x="51" y="3"/>
                        <a:pt x="42" y="4"/>
                        <a:pt x="38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50" name="Freeform 84"/>
                <p:cNvSpPr>
                  <a:spLocks/>
                </p:cNvSpPr>
                <p:nvPr/>
              </p:nvSpPr>
              <p:spPr bwMode="auto">
                <a:xfrm>
                  <a:off x="5290" y="2430"/>
                  <a:ext cx="60" cy="50"/>
                </a:xfrm>
                <a:custGeom>
                  <a:avLst/>
                  <a:gdLst/>
                  <a:ahLst/>
                  <a:cxnLst>
                    <a:cxn ang="0">
                      <a:pos x="79" y="24"/>
                    </a:cxn>
                    <a:cxn ang="0">
                      <a:pos x="15" y="48"/>
                    </a:cxn>
                    <a:cxn ang="0">
                      <a:pos x="11" y="64"/>
                    </a:cxn>
                    <a:cxn ang="0">
                      <a:pos x="3" y="76"/>
                    </a:cxn>
                    <a:cxn ang="0">
                      <a:pos x="51" y="96"/>
                    </a:cxn>
                    <a:cxn ang="0">
                      <a:pos x="63" y="92"/>
                    </a:cxn>
                    <a:cxn ang="0">
                      <a:pos x="63" y="68"/>
                    </a:cxn>
                    <a:cxn ang="0">
                      <a:pos x="87" y="60"/>
                    </a:cxn>
                    <a:cxn ang="0">
                      <a:pos x="67" y="44"/>
                    </a:cxn>
                    <a:cxn ang="0">
                      <a:pos x="91" y="36"/>
                    </a:cxn>
                    <a:cxn ang="0">
                      <a:pos x="67" y="36"/>
                    </a:cxn>
                    <a:cxn ang="0">
                      <a:pos x="55" y="44"/>
                    </a:cxn>
                    <a:cxn ang="0">
                      <a:pos x="79" y="24"/>
                    </a:cxn>
                  </a:cxnLst>
                  <a:rect l="0" t="0" r="r" b="b"/>
                  <a:pathLst>
                    <a:path w="111" h="96">
                      <a:moveTo>
                        <a:pt x="79" y="24"/>
                      </a:moveTo>
                      <a:cubicBezTo>
                        <a:pt x="57" y="31"/>
                        <a:pt x="37" y="41"/>
                        <a:pt x="15" y="48"/>
                      </a:cubicBezTo>
                      <a:cubicBezTo>
                        <a:pt x="14" y="53"/>
                        <a:pt x="13" y="59"/>
                        <a:pt x="11" y="64"/>
                      </a:cubicBezTo>
                      <a:cubicBezTo>
                        <a:pt x="9" y="68"/>
                        <a:pt x="0" y="72"/>
                        <a:pt x="3" y="76"/>
                      </a:cubicBezTo>
                      <a:cubicBezTo>
                        <a:pt x="7" y="80"/>
                        <a:pt x="42" y="90"/>
                        <a:pt x="51" y="96"/>
                      </a:cubicBezTo>
                      <a:cubicBezTo>
                        <a:pt x="55" y="95"/>
                        <a:pt x="61" y="96"/>
                        <a:pt x="63" y="92"/>
                      </a:cubicBezTo>
                      <a:cubicBezTo>
                        <a:pt x="69" y="80"/>
                        <a:pt x="46" y="80"/>
                        <a:pt x="63" y="68"/>
                      </a:cubicBezTo>
                      <a:cubicBezTo>
                        <a:pt x="70" y="63"/>
                        <a:pt x="87" y="60"/>
                        <a:pt x="87" y="60"/>
                      </a:cubicBezTo>
                      <a:cubicBezTo>
                        <a:pt x="111" y="24"/>
                        <a:pt x="79" y="80"/>
                        <a:pt x="67" y="44"/>
                      </a:cubicBezTo>
                      <a:cubicBezTo>
                        <a:pt x="64" y="36"/>
                        <a:pt x="91" y="36"/>
                        <a:pt x="91" y="36"/>
                      </a:cubicBezTo>
                      <a:cubicBezTo>
                        <a:pt x="82" y="0"/>
                        <a:pt x="79" y="26"/>
                        <a:pt x="67" y="36"/>
                      </a:cubicBezTo>
                      <a:cubicBezTo>
                        <a:pt x="54" y="47"/>
                        <a:pt x="55" y="34"/>
                        <a:pt x="55" y="44"/>
                      </a:cubicBezTo>
                      <a:lnTo>
                        <a:pt x="79" y="2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51" name="Freeform 85"/>
                <p:cNvSpPr>
                  <a:spLocks/>
                </p:cNvSpPr>
                <p:nvPr/>
              </p:nvSpPr>
              <p:spPr bwMode="auto">
                <a:xfrm>
                  <a:off x="5304" y="2490"/>
                  <a:ext cx="46" cy="48"/>
                </a:xfrm>
                <a:custGeom>
                  <a:avLst/>
                  <a:gdLst/>
                  <a:ahLst/>
                  <a:cxnLst>
                    <a:cxn ang="0">
                      <a:pos x="52" y="17"/>
                    </a:cxn>
                    <a:cxn ang="0">
                      <a:pos x="24" y="21"/>
                    </a:cxn>
                    <a:cxn ang="0">
                      <a:pos x="8" y="41"/>
                    </a:cxn>
                    <a:cxn ang="0">
                      <a:pos x="40" y="33"/>
                    </a:cxn>
                    <a:cxn ang="0">
                      <a:pos x="36" y="69"/>
                    </a:cxn>
                    <a:cxn ang="0">
                      <a:pos x="28" y="81"/>
                    </a:cxn>
                    <a:cxn ang="0">
                      <a:pos x="52" y="89"/>
                    </a:cxn>
                    <a:cxn ang="0">
                      <a:pos x="80" y="61"/>
                    </a:cxn>
                    <a:cxn ang="0">
                      <a:pos x="72" y="45"/>
                    </a:cxn>
                    <a:cxn ang="0">
                      <a:pos x="80" y="9"/>
                    </a:cxn>
                    <a:cxn ang="0">
                      <a:pos x="52" y="17"/>
                    </a:cxn>
                  </a:cxnLst>
                  <a:rect l="0" t="0" r="r" b="b"/>
                  <a:pathLst>
                    <a:path w="93" h="89">
                      <a:moveTo>
                        <a:pt x="52" y="17"/>
                      </a:moveTo>
                      <a:cubicBezTo>
                        <a:pt x="43" y="18"/>
                        <a:pt x="33" y="18"/>
                        <a:pt x="24" y="21"/>
                      </a:cubicBezTo>
                      <a:cubicBezTo>
                        <a:pt x="16" y="23"/>
                        <a:pt x="0" y="37"/>
                        <a:pt x="8" y="41"/>
                      </a:cubicBezTo>
                      <a:cubicBezTo>
                        <a:pt x="12" y="43"/>
                        <a:pt x="34" y="35"/>
                        <a:pt x="40" y="33"/>
                      </a:cubicBezTo>
                      <a:cubicBezTo>
                        <a:pt x="39" y="45"/>
                        <a:pt x="39" y="57"/>
                        <a:pt x="36" y="69"/>
                      </a:cubicBezTo>
                      <a:cubicBezTo>
                        <a:pt x="35" y="74"/>
                        <a:pt x="25" y="77"/>
                        <a:pt x="28" y="81"/>
                      </a:cubicBezTo>
                      <a:cubicBezTo>
                        <a:pt x="33" y="88"/>
                        <a:pt x="52" y="89"/>
                        <a:pt x="52" y="89"/>
                      </a:cubicBezTo>
                      <a:cubicBezTo>
                        <a:pt x="73" y="82"/>
                        <a:pt x="59" y="68"/>
                        <a:pt x="80" y="61"/>
                      </a:cubicBezTo>
                      <a:cubicBezTo>
                        <a:pt x="93" y="22"/>
                        <a:pt x="80" y="74"/>
                        <a:pt x="72" y="45"/>
                      </a:cubicBezTo>
                      <a:cubicBezTo>
                        <a:pt x="70" y="37"/>
                        <a:pt x="77" y="18"/>
                        <a:pt x="80" y="9"/>
                      </a:cubicBezTo>
                      <a:cubicBezTo>
                        <a:pt x="68" y="5"/>
                        <a:pt x="52" y="0"/>
                        <a:pt x="52" y="1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52" name="Freeform 86"/>
                <p:cNvSpPr>
                  <a:spLocks/>
                </p:cNvSpPr>
                <p:nvPr/>
              </p:nvSpPr>
              <p:spPr bwMode="auto">
                <a:xfrm>
                  <a:off x="5554" y="2497"/>
                  <a:ext cx="37" cy="36"/>
                </a:xfrm>
                <a:custGeom>
                  <a:avLst/>
                  <a:gdLst/>
                  <a:ahLst/>
                  <a:cxnLst>
                    <a:cxn ang="0">
                      <a:pos x="49" y="0"/>
                    </a:cxn>
                    <a:cxn ang="0">
                      <a:pos x="21" y="24"/>
                    </a:cxn>
                    <a:cxn ang="0">
                      <a:pos x="45" y="68"/>
                    </a:cxn>
                    <a:cxn ang="0">
                      <a:pos x="73" y="48"/>
                    </a:cxn>
                    <a:cxn ang="0">
                      <a:pos x="61" y="4"/>
                    </a:cxn>
                    <a:cxn ang="0">
                      <a:pos x="49" y="0"/>
                    </a:cxn>
                  </a:cxnLst>
                  <a:rect l="0" t="0" r="r" b="b"/>
                  <a:pathLst>
                    <a:path w="73" h="68">
                      <a:moveTo>
                        <a:pt x="49" y="0"/>
                      </a:moveTo>
                      <a:cubicBezTo>
                        <a:pt x="44" y="16"/>
                        <a:pt x="35" y="15"/>
                        <a:pt x="21" y="24"/>
                      </a:cubicBezTo>
                      <a:cubicBezTo>
                        <a:pt x="7" y="65"/>
                        <a:pt x="0" y="53"/>
                        <a:pt x="45" y="68"/>
                      </a:cubicBezTo>
                      <a:cubicBezTo>
                        <a:pt x="73" y="59"/>
                        <a:pt x="66" y="68"/>
                        <a:pt x="73" y="48"/>
                      </a:cubicBezTo>
                      <a:cubicBezTo>
                        <a:pt x="68" y="34"/>
                        <a:pt x="69" y="17"/>
                        <a:pt x="61" y="4"/>
                      </a:cubicBezTo>
                      <a:cubicBezTo>
                        <a:pt x="59" y="0"/>
                        <a:pt x="53" y="1"/>
                        <a:pt x="49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53" name="Freeform 87"/>
                <p:cNvSpPr>
                  <a:spLocks/>
                </p:cNvSpPr>
                <p:nvPr/>
              </p:nvSpPr>
              <p:spPr bwMode="auto">
                <a:xfrm>
                  <a:off x="5511" y="2521"/>
                  <a:ext cx="34" cy="36"/>
                </a:xfrm>
                <a:custGeom>
                  <a:avLst/>
                  <a:gdLst/>
                  <a:ahLst/>
                  <a:cxnLst>
                    <a:cxn ang="0">
                      <a:pos x="33" y="4"/>
                    </a:cxn>
                    <a:cxn ang="0">
                      <a:pos x="1" y="32"/>
                    </a:cxn>
                    <a:cxn ang="0">
                      <a:pos x="33" y="68"/>
                    </a:cxn>
                    <a:cxn ang="0">
                      <a:pos x="61" y="36"/>
                    </a:cxn>
                    <a:cxn ang="0">
                      <a:pos x="45" y="16"/>
                    </a:cxn>
                    <a:cxn ang="0">
                      <a:pos x="21" y="4"/>
                    </a:cxn>
                    <a:cxn ang="0">
                      <a:pos x="33" y="4"/>
                    </a:cxn>
                  </a:cxnLst>
                  <a:rect l="0" t="0" r="r" b="b"/>
                  <a:pathLst>
                    <a:path w="67" h="68">
                      <a:moveTo>
                        <a:pt x="33" y="4"/>
                      </a:moveTo>
                      <a:cubicBezTo>
                        <a:pt x="5" y="23"/>
                        <a:pt x="14" y="12"/>
                        <a:pt x="1" y="32"/>
                      </a:cubicBezTo>
                      <a:cubicBezTo>
                        <a:pt x="27" y="49"/>
                        <a:pt x="0" y="60"/>
                        <a:pt x="33" y="68"/>
                      </a:cubicBezTo>
                      <a:cubicBezTo>
                        <a:pt x="42" y="55"/>
                        <a:pt x="52" y="49"/>
                        <a:pt x="61" y="36"/>
                      </a:cubicBezTo>
                      <a:cubicBezTo>
                        <a:pt x="27" y="13"/>
                        <a:pt x="67" y="44"/>
                        <a:pt x="45" y="16"/>
                      </a:cubicBezTo>
                      <a:cubicBezTo>
                        <a:pt x="39" y="9"/>
                        <a:pt x="21" y="13"/>
                        <a:pt x="21" y="4"/>
                      </a:cubicBezTo>
                      <a:cubicBezTo>
                        <a:pt x="21" y="0"/>
                        <a:pt x="29" y="4"/>
                        <a:pt x="33" y="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54" name="Freeform 88"/>
                <p:cNvSpPr>
                  <a:spLocks/>
                </p:cNvSpPr>
                <p:nvPr/>
              </p:nvSpPr>
              <p:spPr bwMode="auto">
                <a:xfrm>
                  <a:off x="5476" y="2552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0" y="36"/>
                    </a:cxn>
                    <a:cxn ang="0">
                      <a:pos x="40" y="28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40" h="48">
                      <a:moveTo>
                        <a:pt x="24" y="0"/>
                      </a:moveTo>
                      <a:cubicBezTo>
                        <a:pt x="12" y="12"/>
                        <a:pt x="5" y="20"/>
                        <a:pt x="0" y="36"/>
                      </a:cubicBezTo>
                      <a:cubicBezTo>
                        <a:pt x="18" y="48"/>
                        <a:pt x="28" y="46"/>
                        <a:pt x="40" y="28"/>
                      </a:cubicBezTo>
                      <a:cubicBezTo>
                        <a:pt x="27" y="20"/>
                        <a:pt x="24" y="17"/>
                        <a:pt x="24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55" name="Freeform 89"/>
                <p:cNvSpPr>
                  <a:spLocks/>
                </p:cNvSpPr>
                <p:nvPr/>
              </p:nvSpPr>
              <p:spPr bwMode="auto">
                <a:xfrm>
                  <a:off x="5313" y="2255"/>
                  <a:ext cx="60" cy="65"/>
                </a:xfrm>
                <a:custGeom>
                  <a:avLst/>
                  <a:gdLst/>
                  <a:ahLst/>
                  <a:cxnLst>
                    <a:cxn ang="0">
                      <a:pos x="84" y="30"/>
                    </a:cxn>
                    <a:cxn ang="0">
                      <a:pos x="48" y="22"/>
                    </a:cxn>
                    <a:cxn ang="0">
                      <a:pos x="12" y="26"/>
                    </a:cxn>
                    <a:cxn ang="0">
                      <a:pos x="8" y="38"/>
                    </a:cxn>
                    <a:cxn ang="0">
                      <a:pos x="0" y="50"/>
                    </a:cxn>
                    <a:cxn ang="0">
                      <a:pos x="40" y="94"/>
                    </a:cxn>
                    <a:cxn ang="0">
                      <a:pos x="88" y="114"/>
                    </a:cxn>
                    <a:cxn ang="0">
                      <a:pos x="104" y="70"/>
                    </a:cxn>
                    <a:cxn ang="0">
                      <a:pos x="84" y="30"/>
                    </a:cxn>
                  </a:cxnLst>
                  <a:rect l="0" t="0" r="r" b="b"/>
                  <a:pathLst>
                    <a:path w="119" h="124">
                      <a:moveTo>
                        <a:pt x="84" y="30"/>
                      </a:moveTo>
                      <a:cubicBezTo>
                        <a:pt x="66" y="42"/>
                        <a:pt x="63" y="37"/>
                        <a:pt x="48" y="22"/>
                      </a:cubicBezTo>
                      <a:cubicBezTo>
                        <a:pt x="41" y="0"/>
                        <a:pt x="21" y="9"/>
                        <a:pt x="12" y="26"/>
                      </a:cubicBezTo>
                      <a:cubicBezTo>
                        <a:pt x="10" y="30"/>
                        <a:pt x="10" y="34"/>
                        <a:pt x="8" y="38"/>
                      </a:cubicBezTo>
                      <a:cubicBezTo>
                        <a:pt x="6" y="42"/>
                        <a:pt x="3" y="46"/>
                        <a:pt x="0" y="50"/>
                      </a:cubicBezTo>
                      <a:cubicBezTo>
                        <a:pt x="11" y="84"/>
                        <a:pt x="6" y="86"/>
                        <a:pt x="40" y="94"/>
                      </a:cubicBezTo>
                      <a:cubicBezTo>
                        <a:pt x="48" y="124"/>
                        <a:pt x="57" y="118"/>
                        <a:pt x="88" y="114"/>
                      </a:cubicBezTo>
                      <a:cubicBezTo>
                        <a:pt x="95" y="94"/>
                        <a:pt x="79" y="78"/>
                        <a:pt x="104" y="70"/>
                      </a:cubicBezTo>
                      <a:cubicBezTo>
                        <a:pt x="119" y="47"/>
                        <a:pt x="106" y="37"/>
                        <a:pt x="84" y="3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56" name="Freeform 90"/>
                <p:cNvSpPr>
                  <a:spLocks/>
                </p:cNvSpPr>
                <p:nvPr/>
              </p:nvSpPr>
              <p:spPr bwMode="auto">
                <a:xfrm>
                  <a:off x="4850" y="2452"/>
                  <a:ext cx="23" cy="26"/>
                </a:xfrm>
                <a:custGeom>
                  <a:avLst/>
                  <a:gdLst/>
                  <a:ahLst/>
                  <a:cxnLst>
                    <a:cxn ang="0">
                      <a:pos x="20" y="27"/>
                    </a:cxn>
                    <a:cxn ang="0">
                      <a:pos x="44" y="47"/>
                    </a:cxn>
                    <a:cxn ang="0">
                      <a:pos x="4" y="7"/>
                    </a:cxn>
                    <a:cxn ang="0">
                      <a:pos x="20" y="27"/>
                    </a:cxn>
                  </a:cxnLst>
                  <a:rect l="0" t="0" r="r" b="b"/>
                  <a:pathLst>
                    <a:path w="45" h="53">
                      <a:moveTo>
                        <a:pt x="20" y="27"/>
                      </a:moveTo>
                      <a:cubicBezTo>
                        <a:pt x="25" y="43"/>
                        <a:pt x="25" y="53"/>
                        <a:pt x="44" y="47"/>
                      </a:cubicBezTo>
                      <a:cubicBezTo>
                        <a:pt x="39" y="1"/>
                        <a:pt x="45" y="0"/>
                        <a:pt x="4" y="7"/>
                      </a:cubicBezTo>
                      <a:cubicBezTo>
                        <a:pt x="9" y="40"/>
                        <a:pt x="0" y="40"/>
                        <a:pt x="20" y="2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57" name="Freeform 91"/>
                <p:cNvSpPr>
                  <a:spLocks/>
                </p:cNvSpPr>
                <p:nvPr/>
              </p:nvSpPr>
              <p:spPr bwMode="auto">
                <a:xfrm>
                  <a:off x="4196" y="2365"/>
                  <a:ext cx="46" cy="43"/>
                </a:xfrm>
                <a:custGeom>
                  <a:avLst/>
                  <a:gdLst/>
                  <a:ahLst/>
                  <a:cxnLst>
                    <a:cxn ang="0">
                      <a:pos x="78" y="9"/>
                    </a:cxn>
                    <a:cxn ang="0">
                      <a:pos x="14" y="9"/>
                    </a:cxn>
                    <a:cxn ang="0">
                      <a:pos x="54" y="49"/>
                    </a:cxn>
                    <a:cxn ang="0">
                      <a:pos x="90" y="21"/>
                    </a:cxn>
                    <a:cxn ang="0">
                      <a:pos x="78" y="9"/>
                    </a:cxn>
                  </a:cxnLst>
                  <a:rect l="0" t="0" r="r" b="b"/>
                  <a:pathLst>
                    <a:path w="92" h="85">
                      <a:moveTo>
                        <a:pt x="78" y="9"/>
                      </a:moveTo>
                      <a:cubicBezTo>
                        <a:pt x="77" y="9"/>
                        <a:pt x="23" y="0"/>
                        <a:pt x="14" y="9"/>
                      </a:cubicBezTo>
                      <a:cubicBezTo>
                        <a:pt x="0" y="23"/>
                        <a:pt x="47" y="45"/>
                        <a:pt x="54" y="49"/>
                      </a:cubicBezTo>
                      <a:cubicBezTo>
                        <a:pt x="78" y="85"/>
                        <a:pt x="84" y="40"/>
                        <a:pt x="90" y="21"/>
                      </a:cubicBezTo>
                      <a:cubicBezTo>
                        <a:pt x="92" y="16"/>
                        <a:pt x="82" y="13"/>
                        <a:pt x="78" y="9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58" name="Freeform 92"/>
                <p:cNvSpPr>
                  <a:spLocks/>
                </p:cNvSpPr>
                <p:nvPr/>
              </p:nvSpPr>
              <p:spPr bwMode="auto">
                <a:xfrm>
                  <a:off x="4270" y="2471"/>
                  <a:ext cx="34" cy="43"/>
                </a:xfrm>
                <a:custGeom>
                  <a:avLst/>
                  <a:gdLst/>
                  <a:ahLst/>
                  <a:cxnLst>
                    <a:cxn ang="0">
                      <a:pos x="51" y="13"/>
                    </a:cxn>
                    <a:cxn ang="0">
                      <a:pos x="11" y="53"/>
                    </a:cxn>
                    <a:cxn ang="0">
                      <a:pos x="63" y="69"/>
                    </a:cxn>
                    <a:cxn ang="0">
                      <a:pos x="63" y="25"/>
                    </a:cxn>
                    <a:cxn ang="0">
                      <a:pos x="51" y="13"/>
                    </a:cxn>
                  </a:cxnLst>
                  <a:rect l="0" t="0" r="r" b="b"/>
                  <a:pathLst>
                    <a:path w="71" h="85">
                      <a:moveTo>
                        <a:pt x="51" y="13"/>
                      </a:moveTo>
                      <a:cubicBezTo>
                        <a:pt x="18" y="24"/>
                        <a:pt x="36" y="45"/>
                        <a:pt x="11" y="53"/>
                      </a:cubicBezTo>
                      <a:cubicBezTo>
                        <a:pt x="0" y="85"/>
                        <a:pt x="44" y="71"/>
                        <a:pt x="63" y="69"/>
                      </a:cubicBezTo>
                      <a:cubicBezTo>
                        <a:pt x="66" y="55"/>
                        <a:pt x="71" y="40"/>
                        <a:pt x="63" y="25"/>
                      </a:cubicBezTo>
                      <a:cubicBezTo>
                        <a:pt x="48" y="0"/>
                        <a:pt x="51" y="38"/>
                        <a:pt x="51" y="13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59" name="Freeform 93"/>
                <p:cNvSpPr>
                  <a:spLocks/>
                </p:cNvSpPr>
                <p:nvPr/>
              </p:nvSpPr>
              <p:spPr bwMode="auto">
                <a:xfrm>
                  <a:off x="4115" y="2356"/>
                  <a:ext cx="26" cy="31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0" y="20"/>
                    </a:cxn>
                    <a:cxn ang="0">
                      <a:pos x="36" y="56"/>
                    </a:cxn>
                    <a:cxn ang="0">
                      <a:pos x="52" y="2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52" h="61">
                      <a:moveTo>
                        <a:pt x="40" y="0"/>
                      </a:moveTo>
                      <a:cubicBezTo>
                        <a:pt x="20" y="4"/>
                        <a:pt x="11" y="3"/>
                        <a:pt x="0" y="20"/>
                      </a:cubicBezTo>
                      <a:cubicBezTo>
                        <a:pt x="7" y="61"/>
                        <a:pt x="6" y="36"/>
                        <a:pt x="36" y="56"/>
                      </a:cubicBezTo>
                      <a:cubicBezTo>
                        <a:pt x="43" y="45"/>
                        <a:pt x="52" y="20"/>
                        <a:pt x="52" y="20"/>
                      </a:cubicBezTo>
                      <a:cubicBezTo>
                        <a:pt x="47" y="4"/>
                        <a:pt x="51" y="11"/>
                        <a:pt x="4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60" name="Freeform 94"/>
                <p:cNvSpPr>
                  <a:spLocks/>
                </p:cNvSpPr>
                <p:nvPr/>
              </p:nvSpPr>
              <p:spPr bwMode="auto">
                <a:xfrm>
                  <a:off x="4371" y="2387"/>
                  <a:ext cx="37" cy="22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2" y="12"/>
                    </a:cxn>
                    <a:cxn ang="0">
                      <a:pos x="6" y="28"/>
                    </a:cxn>
                    <a:cxn ang="0">
                      <a:pos x="30" y="36"/>
                    </a:cxn>
                    <a:cxn ang="0">
                      <a:pos x="54" y="8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72" h="40">
                      <a:moveTo>
                        <a:pt x="38" y="0"/>
                      </a:moveTo>
                      <a:cubicBezTo>
                        <a:pt x="35" y="0"/>
                        <a:pt x="5" y="2"/>
                        <a:pt x="2" y="12"/>
                      </a:cubicBezTo>
                      <a:cubicBezTo>
                        <a:pt x="0" y="17"/>
                        <a:pt x="2" y="24"/>
                        <a:pt x="6" y="28"/>
                      </a:cubicBezTo>
                      <a:cubicBezTo>
                        <a:pt x="12" y="33"/>
                        <a:pt x="30" y="36"/>
                        <a:pt x="30" y="36"/>
                      </a:cubicBezTo>
                      <a:cubicBezTo>
                        <a:pt x="52" y="33"/>
                        <a:pt x="72" y="40"/>
                        <a:pt x="54" y="8"/>
                      </a:cubicBezTo>
                      <a:cubicBezTo>
                        <a:pt x="51" y="3"/>
                        <a:pt x="42" y="4"/>
                        <a:pt x="38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61" name="Freeform 95"/>
                <p:cNvSpPr>
                  <a:spLocks/>
                </p:cNvSpPr>
                <p:nvPr/>
              </p:nvSpPr>
              <p:spPr bwMode="auto">
                <a:xfrm>
                  <a:off x="5080" y="2154"/>
                  <a:ext cx="34" cy="36"/>
                </a:xfrm>
                <a:custGeom>
                  <a:avLst/>
                  <a:gdLst/>
                  <a:ahLst/>
                  <a:cxnLst>
                    <a:cxn ang="0">
                      <a:pos x="28" y="8"/>
                    </a:cxn>
                    <a:cxn ang="0">
                      <a:pos x="0" y="40"/>
                    </a:cxn>
                    <a:cxn ang="0">
                      <a:pos x="44" y="56"/>
                    </a:cxn>
                    <a:cxn ang="0">
                      <a:pos x="56" y="44"/>
                    </a:cxn>
                    <a:cxn ang="0">
                      <a:pos x="68" y="40"/>
                    </a:cxn>
                    <a:cxn ang="0">
                      <a:pos x="40" y="0"/>
                    </a:cxn>
                    <a:cxn ang="0">
                      <a:pos x="28" y="8"/>
                    </a:cxn>
                  </a:cxnLst>
                  <a:rect l="0" t="0" r="r" b="b"/>
                  <a:pathLst>
                    <a:path w="74" h="67">
                      <a:moveTo>
                        <a:pt x="28" y="8"/>
                      </a:moveTo>
                      <a:cubicBezTo>
                        <a:pt x="19" y="21"/>
                        <a:pt x="9" y="27"/>
                        <a:pt x="0" y="40"/>
                      </a:cubicBezTo>
                      <a:cubicBezTo>
                        <a:pt x="7" y="67"/>
                        <a:pt x="17" y="60"/>
                        <a:pt x="44" y="56"/>
                      </a:cubicBezTo>
                      <a:cubicBezTo>
                        <a:pt x="48" y="52"/>
                        <a:pt x="51" y="47"/>
                        <a:pt x="56" y="44"/>
                      </a:cubicBezTo>
                      <a:cubicBezTo>
                        <a:pt x="60" y="42"/>
                        <a:pt x="67" y="44"/>
                        <a:pt x="68" y="40"/>
                      </a:cubicBezTo>
                      <a:cubicBezTo>
                        <a:pt x="74" y="21"/>
                        <a:pt x="52" y="8"/>
                        <a:pt x="40" y="0"/>
                      </a:cubicBezTo>
                      <a:cubicBezTo>
                        <a:pt x="27" y="4"/>
                        <a:pt x="28" y="0"/>
                        <a:pt x="28" y="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62" name="Freeform 96"/>
                <p:cNvSpPr>
                  <a:spLocks/>
                </p:cNvSpPr>
                <p:nvPr/>
              </p:nvSpPr>
              <p:spPr bwMode="auto">
                <a:xfrm>
                  <a:off x="5270" y="2149"/>
                  <a:ext cx="60" cy="17"/>
                </a:xfrm>
                <a:custGeom>
                  <a:avLst/>
                  <a:gdLst/>
                  <a:ahLst/>
                  <a:cxnLst>
                    <a:cxn ang="0">
                      <a:pos x="60" y="0"/>
                    </a:cxn>
                    <a:cxn ang="0">
                      <a:pos x="0" y="16"/>
                    </a:cxn>
                    <a:cxn ang="0">
                      <a:pos x="80" y="32"/>
                    </a:cxn>
                    <a:cxn ang="0">
                      <a:pos x="116" y="28"/>
                    </a:cxn>
                    <a:cxn ang="0">
                      <a:pos x="104" y="16"/>
                    </a:cxn>
                    <a:cxn ang="0">
                      <a:pos x="72" y="4"/>
                    </a:cxn>
                    <a:cxn ang="0">
                      <a:pos x="60" y="0"/>
                    </a:cxn>
                  </a:cxnLst>
                  <a:rect l="0" t="0" r="r" b="b"/>
                  <a:pathLst>
                    <a:path w="121" h="35">
                      <a:moveTo>
                        <a:pt x="60" y="0"/>
                      </a:moveTo>
                      <a:cubicBezTo>
                        <a:pt x="38" y="3"/>
                        <a:pt x="19" y="4"/>
                        <a:pt x="0" y="16"/>
                      </a:cubicBezTo>
                      <a:cubicBezTo>
                        <a:pt x="23" y="32"/>
                        <a:pt x="53" y="30"/>
                        <a:pt x="80" y="32"/>
                      </a:cubicBezTo>
                      <a:cubicBezTo>
                        <a:pt x="92" y="31"/>
                        <a:pt x="106" y="35"/>
                        <a:pt x="116" y="28"/>
                      </a:cubicBezTo>
                      <a:cubicBezTo>
                        <a:pt x="121" y="25"/>
                        <a:pt x="108" y="20"/>
                        <a:pt x="104" y="16"/>
                      </a:cubicBezTo>
                      <a:cubicBezTo>
                        <a:pt x="90" y="4"/>
                        <a:pt x="92" y="9"/>
                        <a:pt x="72" y="4"/>
                      </a:cubicBezTo>
                      <a:cubicBezTo>
                        <a:pt x="68" y="3"/>
                        <a:pt x="60" y="0"/>
                        <a:pt x="6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63" name="Freeform 97"/>
                <p:cNvSpPr>
                  <a:spLocks/>
                </p:cNvSpPr>
                <p:nvPr/>
              </p:nvSpPr>
              <p:spPr bwMode="auto">
                <a:xfrm>
                  <a:off x="5344" y="2137"/>
                  <a:ext cx="60" cy="22"/>
                </a:xfrm>
                <a:custGeom>
                  <a:avLst/>
                  <a:gdLst/>
                  <a:ahLst/>
                  <a:cxnLst>
                    <a:cxn ang="0">
                      <a:pos x="99" y="0"/>
                    </a:cxn>
                    <a:cxn ang="0">
                      <a:pos x="15" y="20"/>
                    </a:cxn>
                    <a:cxn ang="0">
                      <a:pos x="7" y="40"/>
                    </a:cxn>
                    <a:cxn ang="0">
                      <a:pos x="79" y="36"/>
                    </a:cxn>
                    <a:cxn ang="0">
                      <a:pos x="91" y="32"/>
                    </a:cxn>
                    <a:cxn ang="0">
                      <a:pos x="115" y="16"/>
                    </a:cxn>
                    <a:cxn ang="0">
                      <a:pos x="103" y="12"/>
                    </a:cxn>
                    <a:cxn ang="0">
                      <a:pos x="99" y="0"/>
                    </a:cxn>
                  </a:cxnLst>
                  <a:rect l="0" t="0" r="r" b="b"/>
                  <a:pathLst>
                    <a:path w="134" h="43">
                      <a:moveTo>
                        <a:pt x="99" y="0"/>
                      </a:moveTo>
                      <a:cubicBezTo>
                        <a:pt x="74" y="17"/>
                        <a:pt x="44" y="16"/>
                        <a:pt x="15" y="20"/>
                      </a:cubicBezTo>
                      <a:cubicBezTo>
                        <a:pt x="9" y="24"/>
                        <a:pt x="0" y="39"/>
                        <a:pt x="7" y="40"/>
                      </a:cubicBezTo>
                      <a:cubicBezTo>
                        <a:pt x="31" y="43"/>
                        <a:pt x="55" y="37"/>
                        <a:pt x="79" y="36"/>
                      </a:cubicBezTo>
                      <a:cubicBezTo>
                        <a:pt x="83" y="35"/>
                        <a:pt x="87" y="33"/>
                        <a:pt x="91" y="32"/>
                      </a:cubicBezTo>
                      <a:cubicBezTo>
                        <a:pt x="96" y="31"/>
                        <a:pt x="134" y="35"/>
                        <a:pt x="115" y="16"/>
                      </a:cubicBezTo>
                      <a:cubicBezTo>
                        <a:pt x="112" y="13"/>
                        <a:pt x="106" y="15"/>
                        <a:pt x="103" y="12"/>
                      </a:cubicBezTo>
                      <a:cubicBezTo>
                        <a:pt x="100" y="9"/>
                        <a:pt x="100" y="4"/>
                        <a:pt x="99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177" name="Group 98"/>
              <p:cNvGrpSpPr>
                <a:grpSpLocks/>
              </p:cNvGrpSpPr>
              <p:nvPr/>
            </p:nvGrpSpPr>
            <p:grpSpPr bwMode="auto">
              <a:xfrm>
                <a:off x="3062289" y="944563"/>
                <a:ext cx="979488" cy="855662"/>
                <a:chOff x="-311" y="3821"/>
                <a:chExt cx="1124" cy="1187"/>
              </a:xfrm>
            </p:grpSpPr>
            <p:sp>
              <p:nvSpPr>
                <p:cNvPr id="825" name="Freeform 99"/>
                <p:cNvSpPr>
                  <a:spLocks/>
                </p:cNvSpPr>
                <p:nvPr/>
              </p:nvSpPr>
              <p:spPr bwMode="auto">
                <a:xfrm>
                  <a:off x="265" y="4122"/>
                  <a:ext cx="229" cy="308"/>
                </a:xfrm>
                <a:custGeom>
                  <a:avLst/>
                  <a:gdLst/>
                  <a:ahLst/>
                  <a:cxnLst>
                    <a:cxn ang="0">
                      <a:pos x="60" y="251"/>
                    </a:cxn>
                    <a:cxn ang="0">
                      <a:pos x="24" y="171"/>
                    </a:cxn>
                    <a:cxn ang="0">
                      <a:pos x="12" y="155"/>
                    </a:cxn>
                    <a:cxn ang="0">
                      <a:pos x="4" y="123"/>
                    </a:cxn>
                    <a:cxn ang="0">
                      <a:pos x="12" y="99"/>
                    </a:cxn>
                    <a:cxn ang="0">
                      <a:pos x="20" y="87"/>
                    </a:cxn>
                    <a:cxn ang="0">
                      <a:pos x="4" y="63"/>
                    </a:cxn>
                    <a:cxn ang="0">
                      <a:pos x="48" y="7"/>
                    </a:cxn>
                    <a:cxn ang="0">
                      <a:pos x="88" y="55"/>
                    </a:cxn>
                    <a:cxn ang="0">
                      <a:pos x="144" y="55"/>
                    </a:cxn>
                    <a:cxn ang="0">
                      <a:pos x="216" y="51"/>
                    </a:cxn>
                    <a:cxn ang="0">
                      <a:pos x="224" y="63"/>
                    </a:cxn>
                    <a:cxn ang="0">
                      <a:pos x="168" y="139"/>
                    </a:cxn>
                    <a:cxn ang="0">
                      <a:pos x="200" y="195"/>
                    </a:cxn>
                    <a:cxn ang="0">
                      <a:pos x="172" y="255"/>
                    </a:cxn>
                    <a:cxn ang="0">
                      <a:pos x="148" y="227"/>
                    </a:cxn>
                    <a:cxn ang="0">
                      <a:pos x="140" y="203"/>
                    </a:cxn>
                    <a:cxn ang="0">
                      <a:pos x="88" y="239"/>
                    </a:cxn>
                    <a:cxn ang="0">
                      <a:pos x="84" y="279"/>
                    </a:cxn>
                    <a:cxn ang="0">
                      <a:pos x="52" y="259"/>
                    </a:cxn>
                    <a:cxn ang="0">
                      <a:pos x="60" y="251"/>
                    </a:cxn>
                  </a:cxnLst>
                  <a:rect l="0" t="0" r="r" b="b"/>
                  <a:pathLst>
                    <a:path w="228" h="307">
                      <a:moveTo>
                        <a:pt x="60" y="251"/>
                      </a:moveTo>
                      <a:cubicBezTo>
                        <a:pt x="56" y="192"/>
                        <a:pt x="73" y="178"/>
                        <a:pt x="24" y="171"/>
                      </a:cubicBezTo>
                      <a:cubicBezTo>
                        <a:pt x="20" y="166"/>
                        <a:pt x="15" y="161"/>
                        <a:pt x="12" y="155"/>
                      </a:cubicBezTo>
                      <a:cubicBezTo>
                        <a:pt x="8" y="145"/>
                        <a:pt x="4" y="123"/>
                        <a:pt x="4" y="123"/>
                      </a:cubicBezTo>
                      <a:cubicBezTo>
                        <a:pt x="7" y="115"/>
                        <a:pt x="9" y="107"/>
                        <a:pt x="12" y="99"/>
                      </a:cubicBezTo>
                      <a:cubicBezTo>
                        <a:pt x="14" y="95"/>
                        <a:pt x="21" y="92"/>
                        <a:pt x="20" y="87"/>
                      </a:cubicBezTo>
                      <a:cubicBezTo>
                        <a:pt x="18" y="78"/>
                        <a:pt x="4" y="63"/>
                        <a:pt x="4" y="63"/>
                      </a:cubicBezTo>
                      <a:cubicBezTo>
                        <a:pt x="8" y="14"/>
                        <a:pt x="0" y="0"/>
                        <a:pt x="48" y="7"/>
                      </a:cubicBezTo>
                      <a:cubicBezTo>
                        <a:pt x="57" y="19"/>
                        <a:pt x="73" y="50"/>
                        <a:pt x="88" y="55"/>
                      </a:cubicBezTo>
                      <a:cubicBezTo>
                        <a:pt x="113" y="47"/>
                        <a:pt x="117" y="47"/>
                        <a:pt x="144" y="55"/>
                      </a:cubicBezTo>
                      <a:cubicBezTo>
                        <a:pt x="164" y="68"/>
                        <a:pt x="192" y="54"/>
                        <a:pt x="216" y="51"/>
                      </a:cubicBezTo>
                      <a:cubicBezTo>
                        <a:pt x="219" y="55"/>
                        <a:pt x="224" y="58"/>
                        <a:pt x="224" y="63"/>
                      </a:cubicBezTo>
                      <a:cubicBezTo>
                        <a:pt x="228" y="133"/>
                        <a:pt x="217" y="123"/>
                        <a:pt x="168" y="139"/>
                      </a:cubicBezTo>
                      <a:cubicBezTo>
                        <a:pt x="176" y="159"/>
                        <a:pt x="200" y="195"/>
                        <a:pt x="200" y="195"/>
                      </a:cubicBezTo>
                      <a:cubicBezTo>
                        <a:pt x="207" y="230"/>
                        <a:pt x="198" y="235"/>
                        <a:pt x="172" y="255"/>
                      </a:cubicBezTo>
                      <a:cubicBezTo>
                        <a:pt x="158" y="250"/>
                        <a:pt x="154" y="241"/>
                        <a:pt x="148" y="227"/>
                      </a:cubicBezTo>
                      <a:cubicBezTo>
                        <a:pt x="145" y="219"/>
                        <a:pt x="140" y="203"/>
                        <a:pt x="140" y="203"/>
                      </a:cubicBezTo>
                      <a:cubicBezTo>
                        <a:pt x="116" y="213"/>
                        <a:pt x="108" y="225"/>
                        <a:pt x="88" y="239"/>
                      </a:cubicBezTo>
                      <a:cubicBezTo>
                        <a:pt x="87" y="252"/>
                        <a:pt x="93" y="269"/>
                        <a:pt x="84" y="279"/>
                      </a:cubicBezTo>
                      <a:cubicBezTo>
                        <a:pt x="59" y="307"/>
                        <a:pt x="53" y="265"/>
                        <a:pt x="52" y="259"/>
                      </a:cubicBezTo>
                      <a:cubicBezTo>
                        <a:pt x="57" y="245"/>
                        <a:pt x="53" y="244"/>
                        <a:pt x="60" y="25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26" name="Freeform 100"/>
                <p:cNvSpPr>
                  <a:spLocks/>
                </p:cNvSpPr>
                <p:nvPr/>
              </p:nvSpPr>
              <p:spPr bwMode="auto">
                <a:xfrm>
                  <a:off x="325" y="4817"/>
                  <a:ext cx="93" cy="137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27" y="40"/>
                    </a:cxn>
                    <a:cxn ang="0">
                      <a:pos x="63" y="88"/>
                    </a:cxn>
                    <a:cxn ang="0">
                      <a:pos x="83" y="136"/>
                    </a:cxn>
                    <a:cxn ang="0">
                      <a:pos x="95" y="80"/>
                    </a:cxn>
                    <a:cxn ang="0">
                      <a:pos x="63" y="60"/>
                    </a:cxn>
                    <a:cxn ang="0">
                      <a:pos x="75" y="32"/>
                    </a:cxn>
                    <a:cxn ang="0">
                      <a:pos x="31" y="4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95" h="136">
                      <a:moveTo>
                        <a:pt x="15" y="0"/>
                      </a:moveTo>
                      <a:cubicBezTo>
                        <a:pt x="10" y="20"/>
                        <a:pt x="9" y="28"/>
                        <a:pt x="27" y="40"/>
                      </a:cubicBezTo>
                      <a:cubicBezTo>
                        <a:pt x="33" y="74"/>
                        <a:pt x="38" y="71"/>
                        <a:pt x="63" y="88"/>
                      </a:cubicBezTo>
                      <a:cubicBezTo>
                        <a:pt x="68" y="108"/>
                        <a:pt x="61" y="129"/>
                        <a:pt x="83" y="136"/>
                      </a:cubicBezTo>
                      <a:cubicBezTo>
                        <a:pt x="87" y="117"/>
                        <a:pt x="92" y="99"/>
                        <a:pt x="95" y="80"/>
                      </a:cubicBezTo>
                      <a:cubicBezTo>
                        <a:pt x="89" y="62"/>
                        <a:pt x="81" y="64"/>
                        <a:pt x="63" y="60"/>
                      </a:cubicBezTo>
                      <a:cubicBezTo>
                        <a:pt x="80" y="54"/>
                        <a:pt x="81" y="49"/>
                        <a:pt x="75" y="32"/>
                      </a:cubicBezTo>
                      <a:cubicBezTo>
                        <a:pt x="22" y="45"/>
                        <a:pt x="67" y="16"/>
                        <a:pt x="31" y="4"/>
                      </a:cubicBezTo>
                      <a:cubicBezTo>
                        <a:pt x="15" y="9"/>
                        <a:pt x="0" y="30"/>
                        <a:pt x="15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27" name="Freeform 101"/>
                <p:cNvSpPr>
                  <a:spLocks/>
                </p:cNvSpPr>
                <p:nvPr/>
              </p:nvSpPr>
              <p:spPr bwMode="auto">
                <a:xfrm>
                  <a:off x="-2" y="4874"/>
                  <a:ext cx="120" cy="120"/>
                </a:xfrm>
                <a:custGeom>
                  <a:avLst/>
                  <a:gdLst/>
                  <a:ahLst/>
                  <a:cxnLst>
                    <a:cxn ang="0">
                      <a:pos x="52" y="16"/>
                    </a:cxn>
                    <a:cxn ang="0">
                      <a:pos x="12" y="60"/>
                    </a:cxn>
                    <a:cxn ang="0">
                      <a:pos x="40" y="84"/>
                    </a:cxn>
                    <a:cxn ang="0">
                      <a:pos x="44" y="108"/>
                    </a:cxn>
                    <a:cxn ang="0">
                      <a:pos x="80" y="100"/>
                    </a:cxn>
                    <a:cxn ang="0">
                      <a:pos x="84" y="72"/>
                    </a:cxn>
                    <a:cxn ang="0">
                      <a:pos x="80" y="56"/>
                    </a:cxn>
                    <a:cxn ang="0">
                      <a:pos x="88" y="20"/>
                    </a:cxn>
                    <a:cxn ang="0">
                      <a:pos x="84" y="8"/>
                    </a:cxn>
                    <a:cxn ang="0">
                      <a:pos x="52" y="16"/>
                    </a:cxn>
                  </a:cxnLst>
                  <a:rect l="0" t="0" r="r" b="b"/>
                  <a:pathLst>
                    <a:path w="117" h="131">
                      <a:moveTo>
                        <a:pt x="52" y="16"/>
                      </a:moveTo>
                      <a:cubicBezTo>
                        <a:pt x="0" y="23"/>
                        <a:pt x="36" y="24"/>
                        <a:pt x="12" y="60"/>
                      </a:cubicBezTo>
                      <a:cubicBezTo>
                        <a:pt x="17" y="76"/>
                        <a:pt x="24" y="79"/>
                        <a:pt x="40" y="84"/>
                      </a:cubicBezTo>
                      <a:cubicBezTo>
                        <a:pt x="41" y="92"/>
                        <a:pt x="38" y="103"/>
                        <a:pt x="44" y="108"/>
                      </a:cubicBezTo>
                      <a:cubicBezTo>
                        <a:pt x="74" y="131"/>
                        <a:pt x="75" y="115"/>
                        <a:pt x="80" y="100"/>
                      </a:cubicBezTo>
                      <a:cubicBezTo>
                        <a:pt x="81" y="91"/>
                        <a:pt x="80" y="80"/>
                        <a:pt x="84" y="72"/>
                      </a:cubicBezTo>
                      <a:cubicBezTo>
                        <a:pt x="91" y="58"/>
                        <a:pt x="117" y="84"/>
                        <a:pt x="80" y="56"/>
                      </a:cubicBezTo>
                      <a:cubicBezTo>
                        <a:pt x="74" y="39"/>
                        <a:pt x="83" y="36"/>
                        <a:pt x="88" y="20"/>
                      </a:cubicBezTo>
                      <a:cubicBezTo>
                        <a:pt x="87" y="16"/>
                        <a:pt x="88" y="9"/>
                        <a:pt x="84" y="8"/>
                      </a:cubicBezTo>
                      <a:cubicBezTo>
                        <a:pt x="56" y="0"/>
                        <a:pt x="52" y="36"/>
                        <a:pt x="52" y="1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28" name="Freeform 102"/>
                <p:cNvSpPr>
                  <a:spLocks/>
                </p:cNvSpPr>
                <p:nvPr/>
              </p:nvSpPr>
              <p:spPr bwMode="auto">
                <a:xfrm>
                  <a:off x="-313" y="4156"/>
                  <a:ext cx="223" cy="251"/>
                </a:xfrm>
                <a:custGeom>
                  <a:avLst/>
                  <a:gdLst/>
                  <a:ahLst/>
                  <a:cxnLst>
                    <a:cxn ang="0">
                      <a:pos x="101" y="36"/>
                    </a:cxn>
                    <a:cxn ang="0">
                      <a:pos x="81" y="80"/>
                    </a:cxn>
                    <a:cxn ang="0">
                      <a:pos x="49" y="136"/>
                    </a:cxn>
                    <a:cxn ang="0">
                      <a:pos x="5" y="124"/>
                    </a:cxn>
                    <a:cxn ang="0">
                      <a:pos x="29" y="180"/>
                    </a:cxn>
                    <a:cxn ang="0">
                      <a:pos x="61" y="204"/>
                    </a:cxn>
                    <a:cxn ang="0">
                      <a:pos x="93" y="208"/>
                    </a:cxn>
                    <a:cxn ang="0">
                      <a:pos x="109" y="252"/>
                    </a:cxn>
                    <a:cxn ang="0">
                      <a:pos x="117" y="224"/>
                    </a:cxn>
                    <a:cxn ang="0">
                      <a:pos x="145" y="204"/>
                    </a:cxn>
                    <a:cxn ang="0">
                      <a:pos x="153" y="232"/>
                    </a:cxn>
                    <a:cxn ang="0">
                      <a:pos x="165" y="236"/>
                    </a:cxn>
                    <a:cxn ang="0">
                      <a:pos x="205" y="236"/>
                    </a:cxn>
                    <a:cxn ang="0">
                      <a:pos x="209" y="192"/>
                    </a:cxn>
                    <a:cxn ang="0">
                      <a:pos x="173" y="184"/>
                    </a:cxn>
                    <a:cxn ang="0">
                      <a:pos x="201" y="160"/>
                    </a:cxn>
                    <a:cxn ang="0">
                      <a:pos x="181" y="108"/>
                    </a:cxn>
                    <a:cxn ang="0">
                      <a:pos x="197" y="100"/>
                    </a:cxn>
                    <a:cxn ang="0">
                      <a:pos x="189" y="68"/>
                    </a:cxn>
                    <a:cxn ang="0">
                      <a:pos x="165" y="56"/>
                    </a:cxn>
                    <a:cxn ang="0">
                      <a:pos x="173" y="32"/>
                    </a:cxn>
                    <a:cxn ang="0">
                      <a:pos x="177" y="20"/>
                    </a:cxn>
                    <a:cxn ang="0">
                      <a:pos x="149" y="20"/>
                    </a:cxn>
                    <a:cxn ang="0">
                      <a:pos x="109" y="28"/>
                    </a:cxn>
                    <a:cxn ang="0">
                      <a:pos x="101" y="36"/>
                    </a:cxn>
                  </a:cxnLst>
                  <a:rect l="0" t="0" r="r" b="b"/>
                  <a:pathLst>
                    <a:path w="222" h="252">
                      <a:moveTo>
                        <a:pt x="101" y="36"/>
                      </a:moveTo>
                      <a:cubicBezTo>
                        <a:pt x="66" y="48"/>
                        <a:pt x="76" y="36"/>
                        <a:pt x="81" y="80"/>
                      </a:cubicBezTo>
                      <a:cubicBezTo>
                        <a:pt x="76" y="104"/>
                        <a:pt x="75" y="129"/>
                        <a:pt x="49" y="136"/>
                      </a:cubicBezTo>
                      <a:cubicBezTo>
                        <a:pt x="22" y="127"/>
                        <a:pt x="38" y="117"/>
                        <a:pt x="5" y="124"/>
                      </a:cubicBezTo>
                      <a:cubicBezTo>
                        <a:pt x="11" y="149"/>
                        <a:pt x="0" y="173"/>
                        <a:pt x="29" y="180"/>
                      </a:cubicBezTo>
                      <a:cubicBezTo>
                        <a:pt x="43" y="189"/>
                        <a:pt x="51" y="190"/>
                        <a:pt x="61" y="204"/>
                      </a:cubicBezTo>
                      <a:cubicBezTo>
                        <a:pt x="82" y="201"/>
                        <a:pt x="100" y="186"/>
                        <a:pt x="93" y="208"/>
                      </a:cubicBezTo>
                      <a:cubicBezTo>
                        <a:pt x="98" y="224"/>
                        <a:pt x="100" y="238"/>
                        <a:pt x="109" y="252"/>
                      </a:cubicBezTo>
                      <a:cubicBezTo>
                        <a:pt x="127" y="246"/>
                        <a:pt x="127" y="240"/>
                        <a:pt x="117" y="224"/>
                      </a:cubicBezTo>
                      <a:cubicBezTo>
                        <a:pt x="122" y="220"/>
                        <a:pt x="144" y="204"/>
                        <a:pt x="145" y="204"/>
                      </a:cubicBezTo>
                      <a:cubicBezTo>
                        <a:pt x="154" y="206"/>
                        <a:pt x="147" y="224"/>
                        <a:pt x="153" y="232"/>
                      </a:cubicBezTo>
                      <a:cubicBezTo>
                        <a:pt x="156" y="235"/>
                        <a:pt x="161" y="235"/>
                        <a:pt x="165" y="236"/>
                      </a:cubicBezTo>
                      <a:cubicBezTo>
                        <a:pt x="179" y="208"/>
                        <a:pt x="186" y="217"/>
                        <a:pt x="205" y="236"/>
                      </a:cubicBezTo>
                      <a:cubicBezTo>
                        <a:pt x="219" y="226"/>
                        <a:pt x="222" y="205"/>
                        <a:pt x="209" y="192"/>
                      </a:cubicBezTo>
                      <a:cubicBezTo>
                        <a:pt x="200" y="183"/>
                        <a:pt x="185" y="186"/>
                        <a:pt x="173" y="184"/>
                      </a:cubicBezTo>
                      <a:cubicBezTo>
                        <a:pt x="138" y="160"/>
                        <a:pt x="123" y="168"/>
                        <a:pt x="201" y="160"/>
                      </a:cubicBezTo>
                      <a:cubicBezTo>
                        <a:pt x="195" y="142"/>
                        <a:pt x="187" y="126"/>
                        <a:pt x="181" y="108"/>
                      </a:cubicBezTo>
                      <a:cubicBezTo>
                        <a:pt x="186" y="105"/>
                        <a:pt x="196" y="106"/>
                        <a:pt x="197" y="100"/>
                      </a:cubicBezTo>
                      <a:cubicBezTo>
                        <a:pt x="199" y="89"/>
                        <a:pt x="189" y="68"/>
                        <a:pt x="189" y="68"/>
                      </a:cubicBezTo>
                      <a:cubicBezTo>
                        <a:pt x="174" y="71"/>
                        <a:pt x="163" y="80"/>
                        <a:pt x="165" y="56"/>
                      </a:cubicBezTo>
                      <a:cubicBezTo>
                        <a:pt x="166" y="48"/>
                        <a:pt x="170" y="40"/>
                        <a:pt x="173" y="32"/>
                      </a:cubicBezTo>
                      <a:cubicBezTo>
                        <a:pt x="174" y="28"/>
                        <a:pt x="177" y="20"/>
                        <a:pt x="177" y="20"/>
                      </a:cubicBezTo>
                      <a:cubicBezTo>
                        <a:pt x="170" y="0"/>
                        <a:pt x="163" y="11"/>
                        <a:pt x="149" y="20"/>
                      </a:cubicBezTo>
                      <a:cubicBezTo>
                        <a:pt x="138" y="73"/>
                        <a:pt x="130" y="42"/>
                        <a:pt x="109" y="28"/>
                      </a:cubicBezTo>
                      <a:cubicBezTo>
                        <a:pt x="100" y="41"/>
                        <a:pt x="101" y="45"/>
                        <a:pt x="101" y="3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29" name="Freeform 103"/>
                <p:cNvSpPr>
                  <a:spLocks/>
                </p:cNvSpPr>
                <p:nvPr/>
              </p:nvSpPr>
              <p:spPr bwMode="auto">
                <a:xfrm>
                  <a:off x="663" y="4030"/>
                  <a:ext cx="142" cy="171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48" y="40"/>
                    </a:cxn>
                    <a:cxn ang="0">
                      <a:pos x="36" y="104"/>
                    </a:cxn>
                    <a:cxn ang="0">
                      <a:pos x="24" y="108"/>
                    </a:cxn>
                    <a:cxn ang="0">
                      <a:pos x="0" y="124"/>
                    </a:cxn>
                    <a:cxn ang="0">
                      <a:pos x="32" y="164"/>
                    </a:cxn>
                    <a:cxn ang="0">
                      <a:pos x="56" y="172"/>
                    </a:cxn>
                    <a:cxn ang="0">
                      <a:pos x="92" y="128"/>
                    </a:cxn>
                    <a:cxn ang="0">
                      <a:pos x="96" y="112"/>
                    </a:cxn>
                    <a:cxn ang="0">
                      <a:pos x="100" y="84"/>
                    </a:cxn>
                    <a:cxn ang="0">
                      <a:pos x="144" y="64"/>
                    </a:cxn>
                    <a:cxn ang="0">
                      <a:pos x="136" y="44"/>
                    </a:cxn>
                    <a:cxn ang="0">
                      <a:pos x="124" y="48"/>
                    </a:cxn>
                    <a:cxn ang="0">
                      <a:pos x="116" y="36"/>
                    </a:cxn>
                    <a:cxn ang="0">
                      <a:pos x="104" y="32"/>
                    </a:cxn>
                    <a:cxn ang="0">
                      <a:pos x="88" y="36"/>
                    </a:cxn>
                    <a:cxn ang="0">
                      <a:pos x="96" y="24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144" h="172">
                      <a:moveTo>
                        <a:pt x="76" y="0"/>
                      </a:moveTo>
                      <a:cubicBezTo>
                        <a:pt x="70" y="17"/>
                        <a:pt x="58" y="26"/>
                        <a:pt x="48" y="40"/>
                      </a:cubicBezTo>
                      <a:cubicBezTo>
                        <a:pt x="47" y="50"/>
                        <a:pt x="43" y="93"/>
                        <a:pt x="36" y="104"/>
                      </a:cubicBezTo>
                      <a:cubicBezTo>
                        <a:pt x="34" y="108"/>
                        <a:pt x="28" y="106"/>
                        <a:pt x="24" y="108"/>
                      </a:cubicBezTo>
                      <a:cubicBezTo>
                        <a:pt x="16" y="113"/>
                        <a:pt x="0" y="124"/>
                        <a:pt x="0" y="124"/>
                      </a:cubicBezTo>
                      <a:cubicBezTo>
                        <a:pt x="5" y="142"/>
                        <a:pt x="14" y="156"/>
                        <a:pt x="32" y="164"/>
                      </a:cubicBezTo>
                      <a:cubicBezTo>
                        <a:pt x="40" y="167"/>
                        <a:pt x="56" y="172"/>
                        <a:pt x="56" y="172"/>
                      </a:cubicBezTo>
                      <a:cubicBezTo>
                        <a:pt x="107" y="167"/>
                        <a:pt x="106" y="171"/>
                        <a:pt x="92" y="128"/>
                      </a:cubicBezTo>
                      <a:cubicBezTo>
                        <a:pt x="128" y="110"/>
                        <a:pt x="100" y="130"/>
                        <a:pt x="96" y="112"/>
                      </a:cubicBezTo>
                      <a:cubicBezTo>
                        <a:pt x="94" y="103"/>
                        <a:pt x="99" y="93"/>
                        <a:pt x="100" y="84"/>
                      </a:cubicBezTo>
                      <a:cubicBezTo>
                        <a:pt x="129" y="89"/>
                        <a:pt x="138" y="94"/>
                        <a:pt x="144" y="64"/>
                      </a:cubicBezTo>
                      <a:cubicBezTo>
                        <a:pt x="141" y="57"/>
                        <a:pt x="142" y="48"/>
                        <a:pt x="136" y="44"/>
                      </a:cubicBezTo>
                      <a:cubicBezTo>
                        <a:pt x="133" y="41"/>
                        <a:pt x="128" y="50"/>
                        <a:pt x="124" y="48"/>
                      </a:cubicBezTo>
                      <a:cubicBezTo>
                        <a:pt x="120" y="46"/>
                        <a:pt x="120" y="39"/>
                        <a:pt x="116" y="36"/>
                      </a:cubicBezTo>
                      <a:cubicBezTo>
                        <a:pt x="113" y="33"/>
                        <a:pt x="108" y="33"/>
                        <a:pt x="104" y="32"/>
                      </a:cubicBezTo>
                      <a:cubicBezTo>
                        <a:pt x="99" y="33"/>
                        <a:pt x="92" y="40"/>
                        <a:pt x="88" y="36"/>
                      </a:cubicBezTo>
                      <a:cubicBezTo>
                        <a:pt x="85" y="33"/>
                        <a:pt x="95" y="29"/>
                        <a:pt x="96" y="24"/>
                      </a:cubicBezTo>
                      <a:cubicBezTo>
                        <a:pt x="98" y="11"/>
                        <a:pt x="83" y="7"/>
                        <a:pt x="76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30" name="Freeform 104"/>
                <p:cNvSpPr>
                  <a:spLocks/>
                </p:cNvSpPr>
                <p:nvPr/>
              </p:nvSpPr>
              <p:spPr bwMode="auto">
                <a:xfrm>
                  <a:off x="276" y="3820"/>
                  <a:ext cx="169" cy="330"/>
                </a:xfrm>
                <a:custGeom>
                  <a:avLst/>
                  <a:gdLst/>
                  <a:ahLst/>
                  <a:cxnLst>
                    <a:cxn ang="0">
                      <a:pos x="128" y="260"/>
                    </a:cxn>
                    <a:cxn ang="0">
                      <a:pos x="146" y="160"/>
                    </a:cxn>
                    <a:cxn ang="0">
                      <a:pos x="83" y="142"/>
                    </a:cxn>
                    <a:cxn ang="0">
                      <a:pos x="101" y="78"/>
                    </a:cxn>
                    <a:cxn ang="0">
                      <a:pos x="119" y="51"/>
                    </a:cxn>
                    <a:cxn ang="0">
                      <a:pos x="46" y="5"/>
                    </a:cxn>
                    <a:cxn ang="0">
                      <a:pos x="1" y="14"/>
                    </a:cxn>
                    <a:cxn ang="0">
                      <a:pos x="37" y="133"/>
                    </a:cxn>
                    <a:cxn ang="0">
                      <a:pos x="37" y="187"/>
                    </a:cxn>
                    <a:cxn ang="0">
                      <a:pos x="74" y="242"/>
                    </a:cxn>
                    <a:cxn ang="0">
                      <a:pos x="101" y="323"/>
                    </a:cxn>
                    <a:cxn ang="0">
                      <a:pos x="128" y="333"/>
                    </a:cxn>
                    <a:cxn ang="0">
                      <a:pos x="128" y="260"/>
                    </a:cxn>
                  </a:cxnLst>
                  <a:rect l="0" t="0" r="r" b="b"/>
                  <a:pathLst>
                    <a:path w="170" h="333">
                      <a:moveTo>
                        <a:pt x="128" y="260"/>
                      </a:moveTo>
                      <a:cubicBezTo>
                        <a:pt x="147" y="231"/>
                        <a:pt x="170" y="197"/>
                        <a:pt x="146" y="160"/>
                      </a:cubicBezTo>
                      <a:cubicBezTo>
                        <a:pt x="134" y="142"/>
                        <a:pt x="104" y="147"/>
                        <a:pt x="83" y="142"/>
                      </a:cubicBezTo>
                      <a:cubicBezTo>
                        <a:pt x="130" y="126"/>
                        <a:pt x="127" y="117"/>
                        <a:pt x="101" y="78"/>
                      </a:cubicBezTo>
                      <a:cubicBezTo>
                        <a:pt x="107" y="69"/>
                        <a:pt x="117" y="62"/>
                        <a:pt x="119" y="51"/>
                      </a:cubicBezTo>
                      <a:cubicBezTo>
                        <a:pt x="125" y="11"/>
                        <a:pt x="69" y="11"/>
                        <a:pt x="46" y="5"/>
                      </a:cubicBezTo>
                      <a:cubicBezTo>
                        <a:pt x="31" y="8"/>
                        <a:pt x="7" y="0"/>
                        <a:pt x="1" y="14"/>
                      </a:cubicBezTo>
                      <a:cubicBezTo>
                        <a:pt x="0" y="17"/>
                        <a:pt x="30" y="105"/>
                        <a:pt x="37" y="133"/>
                      </a:cubicBezTo>
                      <a:cubicBezTo>
                        <a:pt x="28" y="160"/>
                        <a:pt x="22" y="160"/>
                        <a:pt x="37" y="187"/>
                      </a:cubicBezTo>
                      <a:cubicBezTo>
                        <a:pt x="48" y="206"/>
                        <a:pt x="74" y="242"/>
                        <a:pt x="74" y="242"/>
                      </a:cubicBezTo>
                      <a:cubicBezTo>
                        <a:pt x="52" y="304"/>
                        <a:pt x="36" y="300"/>
                        <a:pt x="101" y="323"/>
                      </a:cubicBezTo>
                      <a:cubicBezTo>
                        <a:pt x="110" y="326"/>
                        <a:pt x="119" y="330"/>
                        <a:pt x="128" y="333"/>
                      </a:cubicBezTo>
                      <a:cubicBezTo>
                        <a:pt x="149" y="270"/>
                        <a:pt x="160" y="292"/>
                        <a:pt x="128" y="26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31" name="Freeform 105"/>
                <p:cNvSpPr>
                  <a:spLocks/>
                </p:cNvSpPr>
                <p:nvPr/>
              </p:nvSpPr>
              <p:spPr bwMode="auto">
                <a:xfrm>
                  <a:off x="-24" y="4110"/>
                  <a:ext cx="207" cy="142"/>
                </a:xfrm>
                <a:custGeom>
                  <a:avLst/>
                  <a:gdLst/>
                  <a:ahLst/>
                  <a:cxnLst>
                    <a:cxn ang="0">
                      <a:pos x="119" y="0"/>
                    </a:cxn>
                    <a:cxn ang="0">
                      <a:pos x="63" y="36"/>
                    </a:cxn>
                    <a:cxn ang="0">
                      <a:pos x="51" y="52"/>
                    </a:cxn>
                    <a:cxn ang="0">
                      <a:pos x="15" y="60"/>
                    </a:cxn>
                    <a:cxn ang="0">
                      <a:pos x="23" y="108"/>
                    </a:cxn>
                    <a:cxn ang="0">
                      <a:pos x="75" y="104"/>
                    </a:cxn>
                    <a:cxn ang="0">
                      <a:pos x="83" y="116"/>
                    </a:cxn>
                    <a:cxn ang="0">
                      <a:pos x="95" y="128"/>
                    </a:cxn>
                    <a:cxn ang="0">
                      <a:pos x="119" y="144"/>
                    </a:cxn>
                    <a:cxn ang="0">
                      <a:pos x="159" y="140"/>
                    </a:cxn>
                    <a:cxn ang="0">
                      <a:pos x="167" y="96"/>
                    </a:cxn>
                    <a:cxn ang="0">
                      <a:pos x="171" y="56"/>
                    </a:cxn>
                    <a:cxn ang="0">
                      <a:pos x="159" y="28"/>
                    </a:cxn>
                    <a:cxn ang="0">
                      <a:pos x="151" y="0"/>
                    </a:cxn>
                    <a:cxn ang="0">
                      <a:pos x="143" y="12"/>
                    </a:cxn>
                    <a:cxn ang="0">
                      <a:pos x="119" y="0"/>
                    </a:cxn>
                  </a:cxnLst>
                  <a:rect l="0" t="0" r="r" b="b"/>
                  <a:pathLst>
                    <a:path w="207" h="144">
                      <a:moveTo>
                        <a:pt x="119" y="0"/>
                      </a:moveTo>
                      <a:cubicBezTo>
                        <a:pt x="103" y="16"/>
                        <a:pt x="80" y="19"/>
                        <a:pt x="63" y="36"/>
                      </a:cubicBezTo>
                      <a:cubicBezTo>
                        <a:pt x="58" y="41"/>
                        <a:pt x="57" y="49"/>
                        <a:pt x="51" y="52"/>
                      </a:cubicBezTo>
                      <a:cubicBezTo>
                        <a:pt x="40" y="58"/>
                        <a:pt x="27" y="56"/>
                        <a:pt x="15" y="60"/>
                      </a:cubicBezTo>
                      <a:cubicBezTo>
                        <a:pt x="7" y="83"/>
                        <a:pt x="0" y="93"/>
                        <a:pt x="23" y="108"/>
                      </a:cubicBezTo>
                      <a:cubicBezTo>
                        <a:pt x="30" y="107"/>
                        <a:pt x="62" y="93"/>
                        <a:pt x="75" y="104"/>
                      </a:cubicBezTo>
                      <a:cubicBezTo>
                        <a:pt x="79" y="107"/>
                        <a:pt x="80" y="112"/>
                        <a:pt x="83" y="116"/>
                      </a:cubicBezTo>
                      <a:cubicBezTo>
                        <a:pt x="87" y="120"/>
                        <a:pt x="91" y="125"/>
                        <a:pt x="95" y="128"/>
                      </a:cubicBezTo>
                      <a:cubicBezTo>
                        <a:pt x="103" y="134"/>
                        <a:pt x="119" y="144"/>
                        <a:pt x="119" y="144"/>
                      </a:cubicBezTo>
                      <a:cubicBezTo>
                        <a:pt x="130" y="110"/>
                        <a:pt x="136" y="117"/>
                        <a:pt x="159" y="140"/>
                      </a:cubicBezTo>
                      <a:cubicBezTo>
                        <a:pt x="183" y="132"/>
                        <a:pt x="207" y="109"/>
                        <a:pt x="167" y="96"/>
                      </a:cubicBezTo>
                      <a:cubicBezTo>
                        <a:pt x="155" y="79"/>
                        <a:pt x="166" y="76"/>
                        <a:pt x="171" y="56"/>
                      </a:cubicBezTo>
                      <a:cubicBezTo>
                        <a:pt x="154" y="50"/>
                        <a:pt x="153" y="45"/>
                        <a:pt x="159" y="28"/>
                      </a:cubicBezTo>
                      <a:cubicBezTo>
                        <a:pt x="156" y="17"/>
                        <a:pt x="152" y="0"/>
                        <a:pt x="151" y="0"/>
                      </a:cubicBezTo>
                      <a:cubicBezTo>
                        <a:pt x="146" y="0"/>
                        <a:pt x="146" y="9"/>
                        <a:pt x="143" y="12"/>
                      </a:cubicBezTo>
                      <a:cubicBezTo>
                        <a:pt x="115" y="40"/>
                        <a:pt x="114" y="35"/>
                        <a:pt x="119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178" name="Group 106"/>
              <p:cNvGrpSpPr>
                <a:grpSpLocks/>
              </p:cNvGrpSpPr>
              <p:nvPr/>
            </p:nvGrpSpPr>
            <p:grpSpPr bwMode="auto">
              <a:xfrm>
                <a:off x="5224463" y="1476381"/>
                <a:ext cx="1341439" cy="817564"/>
                <a:chOff x="3596" y="2516"/>
                <a:chExt cx="1630" cy="849"/>
              </a:xfrm>
            </p:grpSpPr>
            <p:sp>
              <p:nvSpPr>
                <p:cNvPr id="804" name="Freeform 107"/>
                <p:cNvSpPr>
                  <a:spLocks/>
                </p:cNvSpPr>
                <p:nvPr/>
              </p:nvSpPr>
              <p:spPr bwMode="auto">
                <a:xfrm>
                  <a:off x="4592" y="3102"/>
                  <a:ext cx="92" cy="77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8" y="24"/>
                    </a:cxn>
                    <a:cxn ang="0">
                      <a:pos x="0" y="36"/>
                    </a:cxn>
                    <a:cxn ang="0">
                      <a:pos x="28" y="68"/>
                    </a:cxn>
                    <a:cxn ang="0">
                      <a:pos x="52" y="84"/>
                    </a:cxn>
                    <a:cxn ang="0">
                      <a:pos x="76" y="124"/>
                    </a:cxn>
                    <a:cxn ang="0">
                      <a:pos x="100" y="132"/>
                    </a:cxn>
                    <a:cxn ang="0">
                      <a:pos x="124" y="128"/>
                    </a:cxn>
                    <a:cxn ang="0">
                      <a:pos x="148" y="96"/>
                    </a:cxn>
                    <a:cxn ang="0">
                      <a:pos x="144" y="40"/>
                    </a:cxn>
                    <a:cxn ang="0">
                      <a:pos x="108" y="28"/>
                    </a:cxn>
                    <a:cxn ang="0">
                      <a:pos x="48" y="8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152" h="133">
                      <a:moveTo>
                        <a:pt x="24" y="0"/>
                      </a:moveTo>
                      <a:cubicBezTo>
                        <a:pt x="19" y="8"/>
                        <a:pt x="13" y="16"/>
                        <a:pt x="8" y="24"/>
                      </a:cubicBezTo>
                      <a:cubicBezTo>
                        <a:pt x="5" y="28"/>
                        <a:pt x="0" y="36"/>
                        <a:pt x="0" y="36"/>
                      </a:cubicBezTo>
                      <a:cubicBezTo>
                        <a:pt x="5" y="57"/>
                        <a:pt x="10" y="58"/>
                        <a:pt x="28" y="68"/>
                      </a:cubicBezTo>
                      <a:cubicBezTo>
                        <a:pt x="36" y="73"/>
                        <a:pt x="52" y="84"/>
                        <a:pt x="52" y="84"/>
                      </a:cubicBezTo>
                      <a:cubicBezTo>
                        <a:pt x="56" y="92"/>
                        <a:pt x="70" y="122"/>
                        <a:pt x="76" y="124"/>
                      </a:cubicBezTo>
                      <a:cubicBezTo>
                        <a:pt x="84" y="127"/>
                        <a:pt x="100" y="132"/>
                        <a:pt x="100" y="132"/>
                      </a:cubicBezTo>
                      <a:cubicBezTo>
                        <a:pt x="108" y="131"/>
                        <a:pt x="117" y="133"/>
                        <a:pt x="124" y="128"/>
                      </a:cubicBezTo>
                      <a:cubicBezTo>
                        <a:pt x="136" y="119"/>
                        <a:pt x="120" y="105"/>
                        <a:pt x="148" y="96"/>
                      </a:cubicBezTo>
                      <a:cubicBezTo>
                        <a:pt x="147" y="77"/>
                        <a:pt x="152" y="57"/>
                        <a:pt x="144" y="40"/>
                      </a:cubicBezTo>
                      <a:cubicBezTo>
                        <a:pt x="139" y="28"/>
                        <a:pt x="108" y="28"/>
                        <a:pt x="108" y="28"/>
                      </a:cubicBezTo>
                      <a:cubicBezTo>
                        <a:pt x="88" y="8"/>
                        <a:pt x="79" y="11"/>
                        <a:pt x="48" y="8"/>
                      </a:cubicBezTo>
                      <a:cubicBezTo>
                        <a:pt x="29" y="3"/>
                        <a:pt x="37" y="6"/>
                        <a:pt x="24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05" name="Freeform 108"/>
                <p:cNvSpPr>
                  <a:spLocks/>
                </p:cNvSpPr>
                <p:nvPr/>
              </p:nvSpPr>
              <p:spPr bwMode="auto">
                <a:xfrm>
                  <a:off x="4522" y="3272"/>
                  <a:ext cx="92" cy="47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43" y="24"/>
                    </a:cxn>
                    <a:cxn ang="0">
                      <a:pos x="31" y="32"/>
                    </a:cxn>
                    <a:cxn ang="0">
                      <a:pos x="63" y="68"/>
                    </a:cxn>
                    <a:cxn ang="0">
                      <a:pos x="111" y="48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3" h="78">
                      <a:moveTo>
                        <a:pt x="91" y="0"/>
                      </a:moveTo>
                      <a:cubicBezTo>
                        <a:pt x="58" y="11"/>
                        <a:pt x="74" y="3"/>
                        <a:pt x="43" y="24"/>
                      </a:cubicBezTo>
                      <a:cubicBezTo>
                        <a:pt x="39" y="27"/>
                        <a:pt x="31" y="32"/>
                        <a:pt x="31" y="32"/>
                      </a:cubicBezTo>
                      <a:cubicBezTo>
                        <a:pt x="0" y="78"/>
                        <a:pt x="27" y="72"/>
                        <a:pt x="63" y="68"/>
                      </a:cubicBezTo>
                      <a:cubicBezTo>
                        <a:pt x="87" y="60"/>
                        <a:pt x="81" y="53"/>
                        <a:pt x="111" y="48"/>
                      </a:cubicBezTo>
                      <a:cubicBezTo>
                        <a:pt x="133" y="15"/>
                        <a:pt x="118" y="9"/>
                        <a:pt x="91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06" name="Freeform 109"/>
                <p:cNvSpPr>
                  <a:spLocks/>
                </p:cNvSpPr>
                <p:nvPr/>
              </p:nvSpPr>
              <p:spPr bwMode="auto">
                <a:xfrm>
                  <a:off x="4719" y="3157"/>
                  <a:ext cx="81" cy="102"/>
                </a:xfrm>
                <a:custGeom>
                  <a:avLst/>
                  <a:gdLst/>
                  <a:ahLst/>
                  <a:cxnLst>
                    <a:cxn ang="0">
                      <a:pos x="72" y="4"/>
                    </a:cxn>
                    <a:cxn ang="0">
                      <a:pos x="12" y="80"/>
                    </a:cxn>
                    <a:cxn ang="0">
                      <a:pos x="0" y="124"/>
                    </a:cxn>
                    <a:cxn ang="0">
                      <a:pos x="36" y="148"/>
                    </a:cxn>
                    <a:cxn ang="0">
                      <a:pos x="64" y="144"/>
                    </a:cxn>
                    <a:cxn ang="0">
                      <a:pos x="88" y="64"/>
                    </a:cxn>
                    <a:cxn ang="0">
                      <a:pos x="72" y="4"/>
                    </a:cxn>
                  </a:cxnLst>
                  <a:rect l="0" t="0" r="r" b="b"/>
                  <a:pathLst>
                    <a:path w="104" h="152">
                      <a:moveTo>
                        <a:pt x="72" y="4"/>
                      </a:moveTo>
                      <a:cubicBezTo>
                        <a:pt x="57" y="48"/>
                        <a:pt x="42" y="50"/>
                        <a:pt x="12" y="80"/>
                      </a:cubicBezTo>
                      <a:cubicBezTo>
                        <a:pt x="2" y="110"/>
                        <a:pt x="6" y="96"/>
                        <a:pt x="0" y="124"/>
                      </a:cubicBezTo>
                      <a:cubicBezTo>
                        <a:pt x="16" y="129"/>
                        <a:pt x="24" y="136"/>
                        <a:pt x="36" y="148"/>
                      </a:cubicBezTo>
                      <a:cubicBezTo>
                        <a:pt x="45" y="147"/>
                        <a:pt x="60" y="152"/>
                        <a:pt x="64" y="144"/>
                      </a:cubicBezTo>
                      <a:cubicBezTo>
                        <a:pt x="90" y="92"/>
                        <a:pt x="50" y="90"/>
                        <a:pt x="88" y="64"/>
                      </a:cubicBezTo>
                      <a:cubicBezTo>
                        <a:pt x="84" y="0"/>
                        <a:pt x="104" y="4"/>
                        <a:pt x="72" y="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07" name="Freeform 110"/>
                <p:cNvSpPr>
                  <a:spLocks/>
                </p:cNvSpPr>
                <p:nvPr/>
              </p:nvSpPr>
              <p:spPr bwMode="auto">
                <a:xfrm>
                  <a:off x="5053" y="2986"/>
                  <a:ext cx="162" cy="205"/>
                </a:xfrm>
                <a:custGeom>
                  <a:avLst/>
                  <a:gdLst/>
                  <a:ahLst/>
                  <a:cxnLst>
                    <a:cxn ang="0">
                      <a:pos x="32" y="21"/>
                    </a:cxn>
                    <a:cxn ang="0">
                      <a:pos x="36" y="81"/>
                    </a:cxn>
                    <a:cxn ang="0">
                      <a:pos x="124" y="193"/>
                    </a:cxn>
                    <a:cxn ang="0">
                      <a:pos x="156" y="225"/>
                    </a:cxn>
                    <a:cxn ang="0">
                      <a:pos x="164" y="237"/>
                    </a:cxn>
                    <a:cxn ang="0">
                      <a:pos x="176" y="245"/>
                    </a:cxn>
                    <a:cxn ang="0">
                      <a:pos x="208" y="285"/>
                    </a:cxn>
                    <a:cxn ang="0">
                      <a:pos x="224" y="281"/>
                    </a:cxn>
                    <a:cxn ang="0">
                      <a:pos x="184" y="165"/>
                    </a:cxn>
                    <a:cxn ang="0">
                      <a:pos x="160" y="149"/>
                    </a:cxn>
                    <a:cxn ang="0">
                      <a:pos x="136" y="133"/>
                    </a:cxn>
                    <a:cxn ang="0">
                      <a:pos x="128" y="109"/>
                    </a:cxn>
                    <a:cxn ang="0">
                      <a:pos x="124" y="97"/>
                    </a:cxn>
                    <a:cxn ang="0">
                      <a:pos x="108" y="21"/>
                    </a:cxn>
                    <a:cxn ang="0">
                      <a:pos x="84" y="9"/>
                    </a:cxn>
                    <a:cxn ang="0">
                      <a:pos x="60" y="1"/>
                    </a:cxn>
                    <a:cxn ang="0">
                      <a:pos x="32" y="21"/>
                    </a:cxn>
                  </a:cxnLst>
                  <a:rect l="0" t="0" r="r" b="b"/>
                  <a:pathLst>
                    <a:path w="233" h="286">
                      <a:moveTo>
                        <a:pt x="32" y="21"/>
                      </a:moveTo>
                      <a:cubicBezTo>
                        <a:pt x="0" y="32"/>
                        <a:pt x="24" y="62"/>
                        <a:pt x="36" y="81"/>
                      </a:cubicBezTo>
                      <a:cubicBezTo>
                        <a:pt x="69" y="130"/>
                        <a:pt x="70" y="157"/>
                        <a:pt x="124" y="193"/>
                      </a:cubicBezTo>
                      <a:cubicBezTo>
                        <a:pt x="133" y="207"/>
                        <a:pt x="142" y="216"/>
                        <a:pt x="156" y="225"/>
                      </a:cubicBezTo>
                      <a:cubicBezTo>
                        <a:pt x="159" y="229"/>
                        <a:pt x="161" y="234"/>
                        <a:pt x="164" y="237"/>
                      </a:cubicBezTo>
                      <a:cubicBezTo>
                        <a:pt x="167" y="240"/>
                        <a:pt x="173" y="241"/>
                        <a:pt x="176" y="245"/>
                      </a:cubicBezTo>
                      <a:cubicBezTo>
                        <a:pt x="188" y="260"/>
                        <a:pt x="187" y="278"/>
                        <a:pt x="208" y="285"/>
                      </a:cubicBezTo>
                      <a:cubicBezTo>
                        <a:pt x="213" y="284"/>
                        <a:pt x="223" y="286"/>
                        <a:pt x="224" y="281"/>
                      </a:cubicBezTo>
                      <a:cubicBezTo>
                        <a:pt x="233" y="235"/>
                        <a:pt x="211" y="197"/>
                        <a:pt x="184" y="165"/>
                      </a:cubicBezTo>
                      <a:cubicBezTo>
                        <a:pt x="166" y="143"/>
                        <a:pt x="180" y="160"/>
                        <a:pt x="160" y="149"/>
                      </a:cubicBezTo>
                      <a:cubicBezTo>
                        <a:pt x="152" y="144"/>
                        <a:pt x="136" y="133"/>
                        <a:pt x="136" y="133"/>
                      </a:cubicBezTo>
                      <a:cubicBezTo>
                        <a:pt x="133" y="125"/>
                        <a:pt x="131" y="117"/>
                        <a:pt x="128" y="109"/>
                      </a:cubicBezTo>
                      <a:cubicBezTo>
                        <a:pt x="127" y="105"/>
                        <a:pt x="124" y="97"/>
                        <a:pt x="124" y="97"/>
                      </a:cubicBezTo>
                      <a:cubicBezTo>
                        <a:pt x="123" y="84"/>
                        <a:pt x="124" y="37"/>
                        <a:pt x="108" y="21"/>
                      </a:cubicBezTo>
                      <a:cubicBezTo>
                        <a:pt x="102" y="15"/>
                        <a:pt x="92" y="13"/>
                        <a:pt x="84" y="9"/>
                      </a:cubicBezTo>
                      <a:cubicBezTo>
                        <a:pt x="76" y="6"/>
                        <a:pt x="60" y="1"/>
                        <a:pt x="60" y="1"/>
                      </a:cubicBezTo>
                      <a:cubicBezTo>
                        <a:pt x="40" y="4"/>
                        <a:pt x="32" y="0"/>
                        <a:pt x="32" y="2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08" name="Freeform 111"/>
                <p:cNvSpPr>
                  <a:spLocks/>
                </p:cNvSpPr>
                <p:nvPr/>
              </p:nvSpPr>
              <p:spPr bwMode="auto">
                <a:xfrm>
                  <a:off x="5175" y="3217"/>
                  <a:ext cx="52" cy="149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4" y="47"/>
                    </a:cxn>
                    <a:cxn ang="0">
                      <a:pos x="12" y="71"/>
                    </a:cxn>
                    <a:cxn ang="0">
                      <a:pos x="36" y="111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54" h="148">
                      <a:moveTo>
                        <a:pt x="0" y="11"/>
                      </a:moveTo>
                      <a:cubicBezTo>
                        <a:pt x="1" y="23"/>
                        <a:pt x="2" y="35"/>
                        <a:pt x="4" y="47"/>
                      </a:cubicBezTo>
                      <a:cubicBezTo>
                        <a:pt x="6" y="55"/>
                        <a:pt x="12" y="71"/>
                        <a:pt x="12" y="71"/>
                      </a:cubicBezTo>
                      <a:cubicBezTo>
                        <a:pt x="13" y="86"/>
                        <a:pt x="11" y="148"/>
                        <a:pt x="36" y="111"/>
                      </a:cubicBezTo>
                      <a:cubicBezTo>
                        <a:pt x="31" y="0"/>
                        <a:pt x="54" y="38"/>
                        <a:pt x="0" y="1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09" name="Freeform 112"/>
                <p:cNvSpPr>
                  <a:spLocks/>
                </p:cNvSpPr>
                <p:nvPr/>
              </p:nvSpPr>
              <p:spPr bwMode="auto">
                <a:xfrm>
                  <a:off x="4926" y="2841"/>
                  <a:ext cx="115" cy="94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30" y="92"/>
                    </a:cxn>
                    <a:cxn ang="0">
                      <a:pos x="54" y="88"/>
                    </a:cxn>
                    <a:cxn ang="0">
                      <a:pos x="58" y="72"/>
                    </a:cxn>
                    <a:cxn ang="0">
                      <a:pos x="114" y="56"/>
                    </a:cxn>
                    <a:cxn ang="0">
                      <a:pos x="50" y="28"/>
                    </a:cxn>
                    <a:cxn ang="0">
                      <a:pos x="26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14" h="93">
                      <a:moveTo>
                        <a:pt x="10" y="0"/>
                      </a:moveTo>
                      <a:cubicBezTo>
                        <a:pt x="0" y="30"/>
                        <a:pt x="13" y="66"/>
                        <a:pt x="30" y="92"/>
                      </a:cubicBezTo>
                      <a:cubicBezTo>
                        <a:pt x="38" y="91"/>
                        <a:pt x="47" y="93"/>
                        <a:pt x="54" y="88"/>
                      </a:cubicBezTo>
                      <a:cubicBezTo>
                        <a:pt x="58" y="85"/>
                        <a:pt x="54" y="76"/>
                        <a:pt x="58" y="72"/>
                      </a:cubicBezTo>
                      <a:cubicBezTo>
                        <a:pt x="68" y="64"/>
                        <a:pt x="100" y="59"/>
                        <a:pt x="114" y="56"/>
                      </a:cubicBezTo>
                      <a:cubicBezTo>
                        <a:pt x="107" y="20"/>
                        <a:pt x="90" y="31"/>
                        <a:pt x="50" y="28"/>
                      </a:cubicBezTo>
                      <a:cubicBezTo>
                        <a:pt x="42" y="20"/>
                        <a:pt x="37" y="1"/>
                        <a:pt x="26" y="4"/>
                      </a:cubicBezTo>
                      <a:cubicBezTo>
                        <a:pt x="7" y="9"/>
                        <a:pt x="10" y="13"/>
                        <a:pt x="1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10" name="Freeform 113"/>
                <p:cNvSpPr>
                  <a:spLocks/>
                </p:cNvSpPr>
                <p:nvPr/>
              </p:nvSpPr>
              <p:spPr bwMode="auto">
                <a:xfrm>
                  <a:off x="4620" y="2654"/>
                  <a:ext cx="266" cy="256"/>
                </a:xfrm>
                <a:custGeom>
                  <a:avLst/>
                  <a:gdLst/>
                  <a:ahLst/>
                  <a:cxnLst>
                    <a:cxn ang="0">
                      <a:pos x="264" y="208"/>
                    </a:cxn>
                    <a:cxn ang="0">
                      <a:pos x="236" y="160"/>
                    </a:cxn>
                    <a:cxn ang="0">
                      <a:pos x="212" y="152"/>
                    </a:cxn>
                    <a:cxn ang="0">
                      <a:pos x="200" y="148"/>
                    </a:cxn>
                    <a:cxn ang="0">
                      <a:pos x="180" y="100"/>
                    </a:cxn>
                    <a:cxn ang="0">
                      <a:pos x="132" y="40"/>
                    </a:cxn>
                    <a:cxn ang="0">
                      <a:pos x="96" y="24"/>
                    </a:cxn>
                    <a:cxn ang="0">
                      <a:pos x="72" y="8"/>
                    </a:cxn>
                    <a:cxn ang="0">
                      <a:pos x="48" y="0"/>
                    </a:cxn>
                    <a:cxn ang="0">
                      <a:pos x="0" y="20"/>
                    </a:cxn>
                    <a:cxn ang="0">
                      <a:pos x="32" y="44"/>
                    </a:cxn>
                    <a:cxn ang="0">
                      <a:pos x="68" y="64"/>
                    </a:cxn>
                    <a:cxn ang="0">
                      <a:pos x="80" y="100"/>
                    </a:cxn>
                    <a:cxn ang="0">
                      <a:pos x="148" y="144"/>
                    </a:cxn>
                    <a:cxn ang="0">
                      <a:pos x="172" y="164"/>
                    </a:cxn>
                    <a:cxn ang="0">
                      <a:pos x="184" y="208"/>
                    </a:cxn>
                    <a:cxn ang="0">
                      <a:pos x="232" y="220"/>
                    </a:cxn>
                    <a:cxn ang="0">
                      <a:pos x="264" y="208"/>
                    </a:cxn>
                  </a:cxnLst>
                  <a:rect l="0" t="0" r="r" b="b"/>
                  <a:pathLst>
                    <a:path w="264" h="252">
                      <a:moveTo>
                        <a:pt x="264" y="208"/>
                      </a:moveTo>
                      <a:cubicBezTo>
                        <a:pt x="257" y="198"/>
                        <a:pt x="246" y="163"/>
                        <a:pt x="236" y="160"/>
                      </a:cubicBezTo>
                      <a:cubicBezTo>
                        <a:pt x="228" y="157"/>
                        <a:pt x="220" y="155"/>
                        <a:pt x="212" y="152"/>
                      </a:cubicBezTo>
                      <a:cubicBezTo>
                        <a:pt x="208" y="151"/>
                        <a:pt x="200" y="148"/>
                        <a:pt x="200" y="148"/>
                      </a:cubicBezTo>
                      <a:cubicBezTo>
                        <a:pt x="190" y="133"/>
                        <a:pt x="189" y="114"/>
                        <a:pt x="180" y="100"/>
                      </a:cubicBezTo>
                      <a:cubicBezTo>
                        <a:pt x="167" y="80"/>
                        <a:pt x="149" y="57"/>
                        <a:pt x="132" y="40"/>
                      </a:cubicBezTo>
                      <a:cubicBezTo>
                        <a:pt x="122" y="30"/>
                        <a:pt x="108" y="28"/>
                        <a:pt x="96" y="24"/>
                      </a:cubicBezTo>
                      <a:cubicBezTo>
                        <a:pt x="87" y="21"/>
                        <a:pt x="81" y="11"/>
                        <a:pt x="72" y="8"/>
                      </a:cubicBezTo>
                      <a:cubicBezTo>
                        <a:pt x="64" y="5"/>
                        <a:pt x="48" y="0"/>
                        <a:pt x="48" y="0"/>
                      </a:cubicBezTo>
                      <a:cubicBezTo>
                        <a:pt x="24" y="3"/>
                        <a:pt x="13" y="0"/>
                        <a:pt x="0" y="20"/>
                      </a:cubicBezTo>
                      <a:cubicBezTo>
                        <a:pt x="9" y="34"/>
                        <a:pt x="16" y="39"/>
                        <a:pt x="32" y="44"/>
                      </a:cubicBezTo>
                      <a:cubicBezTo>
                        <a:pt x="43" y="60"/>
                        <a:pt x="50" y="59"/>
                        <a:pt x="68" y="64"/>
                      </a:cubicBezTo>
                      <a:cubicBezTo>
                        <a:pt x="86" y="91"/>
                        <a:pt x="66" y="57"/>
                        <a:pt x="80" y="100"/>
                      </a:cubicBezTo>
                      <a:cubicBezTo>
                        <a:pt x="86" y="117"/>
                        <a:pt x="131" y="138"/>
                        <a:pt x="148" y="144"/>
                      </a:cubicBezTo>
                      <a:cubicBezTo>
                        <a:pt x="155" y="151"/>
                        <a:pt x="165" y="156"/>
                        <a:pt x="172" y="164"/>
                      </a:cubicBezTo>
                      <a:cubicBezTo>
                        <a:pt x="180" y="174"/>
                        <a:pt x="173" y="200"/>
                        <a:pt x="184" y="208"/>
                      </a:cubicBezTo>
                      <a:cubicBezTo>
                        <a:pt x="194" y="215"/>
                        <a:pt x="221" y="218"/>
                        <a:pt x="232" y="220"/>
                      </a:cubicBezTo>
                      <a:cubicBezTo>
                        <a:pt x="257" y="237"/>
                        <a:pt x="264" y="252"/>
                        <a:pt x="264" y="20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11" name="Freeform 114"/>
                <p:cNvSpPr>
                  <a:spLocks/>
                </p:cNvSpPr>
                <p:nvPr/>
              </p:nvSpPr>
              <p:spPr bwMode="auto">
                <a:xfrm>
                  <a:off x="4366" y="2432"/>
                  <a:ext cx="242" cy="115"/>
                </a:xfrm>
                <a:custGeom>
                  <a:avLst/>
                  <a:gdLst/>
                  <a:ahLst/>
                  <a:cxnLst>
                    <a:cxn ang="0">
                      <a:pos x="231" y="73"/>
                    </a:cxn>
                    <a:cxn ang="0">
                      <a:pos x="183" y="53"/>
                    </a:cxn>
                    <a:cxn ang="0">
                      <a:pos x="159" y="45"/>
                    </a:cxn>
                    <a:cxn ang="0">
                      <a:pos x="87" y="1"/>
                    </a:cxn>
                    <a:cxn ang="0">
                      <a:pos x="35" y="41"/>
                    </a:cxn>
                    <a:cxn ang="0">
                      <a:pos x="55" y="45"/>
                    </a:cxn>
                    <a:cxn ang="0">
                      <a:pos x="119" y="49"/>
                    </a:cxn>
                    <a:cxn ang="0">
                      <a:pos x="187" y="105"/>
                    </a:cxn>
                    <a:cxn ang="0">
                      <a:pos x="231" y="73"/>
                    </a:cxn>
                  </a:cxnLst>
                  <a:rect l="0" t="0" r="r" b="b"/>
                  <a:pathLst>
                    <a:path w="240" h="109">
                      <a:moveTo>
                        <a:pt x="231" y="73"/>
                      </a:moveTo>
                      <a:cubicBezTo>
                        <a:pt x="214" y="67"/>
                        <a:pt x="201" y="59"/>
                        <a:pt x="183" y="53"/>
                      </a:cubicBezTo>
                      <a:cubicBezTo>
                        <a:pt x="175" y="50"/>
                        <a:pt x="159" y="45"/>
                        <a:pt x="159" y="45"/>
                      </a:cubicBezTo>
                      <a:cubicBezTo>
                        <a:pt x="130" y="16"/>
                        <a:pt x="128" y="11"/>
                        <a:pt x="87" y="1"/>
                      </a:cubicBezTo>
                      <a:cubicBezTo>
                        <a:pt x="81" y="1"/>
                        <a:pt x="0" y="0"/>
                        <a:pt x="35" y="41"/>
                      </a:cubicBezTo>
                      <a:cubicBezTo>
                        <a:pt x="39" y="46"/>
                        <a:pt x="48" y="44"/>
                        <a:pt x="55" y="45"/>
                      </a:cubicBezTo>
                      <a:cubicBezTo>
                        <a:pt x="76" y="47"/>
                        <a:pt x="98" y="48"/>
                        <a:pt x="119" y="49"/>
                      </a:cubicBezTo>
                      <a:cubicBezTo>
                        <a:pt x="144" y="66"/>
                        <a:pt x="156" y="95"/>
                        <a:pt x="187" y="105"/>
                      </a:cubicBezTo>
                      <a:cubicBezTo>
                        <a:pt x="228" y="101"/>
                        <a:pt x="240" y="109"/>
                        <a:pt x="231" y="73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12" name="Freeform 115"/>
                <p:cNvSpPr>
                  <a:spLocks/>
                </p:cNvSpPr>
                <p:nvPr/>
              </p:nvSpPr>
              <p:spPr bwMode="auto">
                <a:xfrm>
                  <a:off x="4268" y="2411"/>
                  <a:ext cx="87" cy="94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24" y="20"/>
                    </a:cxn>
                    <a:cxn ang="0">
                      <a:pos x="48" y="68"/>
                    </a:cxn>
                    <a:cxn ang="0">
                      <a:pos x="76" y="88"/>
                    </a:cxn>
                    <a:cxn ang="0">
                      <a:pos x="64" y="52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82" h="95">
                      <a:moveTo>
                        <a:pt x="28" y="0"/>
                      </a:moveTo>
                      <a:cubicBezTo>
                        <a:pt x="12" y="5"/>
                        <a:pt x="0" y="12"/>
                        <a:pt x="24" y="20"/>
                      </a:cubicBezTo>
                      <a:cubicBezTo>
                        <a:pt x="32" y="43"/>
                        <a:pt x="32" y="52"/>
                        <a:pt x="48" y="68"/>
                      </a:cubicBezTo>
                      <a:cubicBezTo>
                        <a:pt x="53" y="87"/>
                        <a:pt x="56" y="95"/>
                        <a:pt x="76" y="88"/>
                      </a:cubicBezTo>
                      <a:cubicBezTo>
                        <a:pt x="82" y="70"/>
                        <a:pt x="80" y="63"/>
                        <a:pt x="64" y="52"/>
                      </a:cubicBezTo>
                      <a:cubicBezTo>
                        <a:pt x="49" y="7"/>
                        <a:pt x="82" y="0"/>
                        <a:pt x="28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13" name="Freeform 116"/>
                <p:cNvSpPr>
                  <a:spLocks/>
                </p:cNvSpPr>
                <p:nvPr/>
              </p:nvSpPr>
              <p:spPr bwMode="auto">
                <a:xfrm>
                  <a:off x="4263" y="2637"/>
                  <a:ext cx="81" cy="119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8" y="44"/>
                    </a:cxn>
                    <a:cxn ang="0">
                      <a:pos x="48" y="84"/>
                    </a:cxn>
                    <a:cxn ang="0">
                      <a:pos x="76" y="4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76" h="116">
                      <a:moveTo>
                        <a:pt x="40" y="0"/>
                      </a:moveTo>
                      <a:cubicBezTo>
                        <a:pt x="23" y="11"/>
                        <a:pt x="14" y="25"/>
                        <a:pt x="8" y="44"/>
                      </a:cubicBezTo>
                      <a:cubicBezTo>
                        <a:pt x="12" y="95"/>
                        <a:pt x="0" y="116"/>
                        <a:pt x="48" y="84"/>
                      </a:cubicBezTo>
                      <a:cubicBezTo>
                        <a:pt x="54" y="66"/>
                        <a:pt x="69" y="60"/>
                        <a:pt x="76" y="40"/>
                      </a:cubicBezTo>
                      <a:cubicBezTo>
                        <a:pt x="71" y="21"/>
                        <a:pt x="59" y="5"/>
                        <a:pt x="4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14" name="Freeform 117"/>
                <p:cNvSpPr>
                  <a:spLocks/>
                </p:cNvSpPr>
                <p:nvPr/>
              </p:nvSpPr>
              <p:spPr bwMode="auto">
                <a:xfrm>
                  <a:off x="3859" y="2402"/>
                  <a:ext cx="202" cy="111"/>
                </a:xfrm>
                <a:custGeom>
                  <a:avLst/>
                  <a:gdLst/>
                  <a:ahLst/>
                  <a:cxnLst>
                    <a:cxn ang="0">
                      <a:pos x="139" y="32"/>
                    </a:cxn>
                    <a:cxn ang="0">
                      <a:pos x="187" y="36"/>
                    </a:cxn>
                    <a:cxn ang="0">
                      <a:pos x="187" y="76"/>
                    </a:cxn>
                    <a:cxn ang="0">
                      <a:pos x="159" y="80"/>
                    </a:cxn>
                    <a:cxn ang="0">
                      <a:pos x="139" y="108"/>
                    </a:cxn>
                    <a:cxn ang="0">
                      <a:pos x="31" y="84"/>
                    </a:cxn>
                    <a:cxn ang="0">
                      <a:pos x="75" y="36"/>
                    </a:cxn>
                    <a:cxn ang="0">
                      <a:pos x="111" y="0"/>
                    </a:cxn>
                    <a:cxn ang="0">
                      <a:pos x="135" y="36"/>
                    </a:cxn>
                    <a:cxn ang="0">
                      <a:pos x="139" y="32"/>
                    </a:cxn>
                  </a:cxnLst>
                  <a:rect l="0" t="0" r="r" b="b"/>
                  <a:pathLst>
                    <a:path w="200" h="108">
                      <a:moveTo>
                        <a:pt x="139" y="32"/>
                      </a:moveTo>
                      <a:cubicBezTo>
                        <a:pt x="155" y="33"/>
                        <a:pt x="172" y="31"/>
                        <a:pt x="187" y="36"/>
                      </a:cubicBezTo>
                      <a:cubicBezTo>
                        <a:pt x="200" y="40"/>
                        <a:pt x="196" y="67"/>
                        <a:pt x="187" y="76"/>
                      </a:cubicBezTo>
                      <a:cubicBezTo>
                        <a:pt x="180" y="83"/>
                        <a:pt x="168" y="79"/>
                        <a:pt x="159" y="80"/>
                      </a:cubicBezTo>
                      <a:cubicBezTo>
                        <a:pt x="150" y="108"/>
                        <a:pt x="159" y="101"/>
                        <a:pt x="139" y="108"/>
                      </a:cubicBezTo>
                      <a:cubicBezTo>
                        <a:pt x="101" y="104"/>
                        <a:pt x="68" y="93"/>
                        <a:pt x="31" y="84"/>
                      </a:cubicBezTo>
                      <a:cubicBezTo>
                        <a:pt x="0" y="38"/>
                        <a:pt x="48" y="45"/>
                        <a:pt x="75" y="36"/>
                      </a:cubicBezTo>
                      <a:cubicBezTo>
                        <a:pt x="80" y="21"/>
                        <a:pt x="96" y="5"/>
                        <a:pt x="111" y="0"/>
                      </a:cubicBezTo>
                      <a:cubicBezTo>
                        <a:pt x="134" y="8"/>
                        <a:pt x="125" y="16"/>
                        <a:pt x="135" y="36"/>
                      </a:cubicBezTo>
                      <a:cubicBezTo>
                        <a:pt x="136" y="38"/>
                        <a:pt x="138" y="33"/>
                        <a:pt x="139" y="3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15" name="Freeform 118"/>
                <p:cNvSpPr>
                  <a:spLocks/>
                </p:cNvSpPr>
                <p:nvPr/>
              </p:nvSpPr>
              <p:spPr bwMode="auto">
                <a:xfrm>
                  <a:off x="3968" y="2756"/>
                  <a:ext cx="92" cy="7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1" y="40"/>
                    </a:cxn>
                    <a:cxn ang="0">
                      <a:pos x="35" y="48"/>
                    </a:cxn>
                    <a:cxn ang="0">
                      <a:pos x="63" y="76"/>
                    </a:cxn>
                    <a:cxn ang="0">
                      <a:pos x="75" y="48"/>
                    </a:cxn>
                    <a:cxn ang="0">
                      <a:pos x="51" y="32"/>
                    </a:cxn>
                    <a:cxn ang="0">
                      <a:pos x="39" y="24"/>
                    </a:cxn>
                    <a:cxn ang="0">
                      <a:pos x="23" y="4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93" h="76">
                      <a:moveTo>
                        <a:pt x="3" y="0"/>
                      </a:moveTo>
                      <a:cubicBezTo>
                        <a:pt x="7" y="13"/>
                        <a:pt x="3" y="29"/>
                        <a:pt x="11" y="40"/>
                      </a:cubicBezTo>
                      <a:cubicBezTo>
                        <a:pt x="16" y="47"/>
                        <a:pt x="35" y="48"/>
                        <a:pt x="35" y="48"/>
                      </a:cubicBezTo>
                      <a:cubicBezTo>
                        <a:pt x="53" y="76"/>
                        <a:pt x="42" y="69"/>
                        <a:pt x="63" y="76"/>
                      </a:cubicBezTo>
                      <a:cubicBezTo>
                        <a:pt x="78" y="72"/>
                        <a:pt x="93" y="74"/>
                        <a:pt x="75" y="48"/>
                      </a:cubicBezTo>
                      <a:cubicBezTo>
                        <a:pt x="69" y="40"/>
                        <a:pt x="59" y="37"/>
                        <a:pt x="51" y="32"/>
                      </a:cubicBezTo>
                      <a:cubicBezTo>
                        <a:pt x="47" y="29"/>
                        <a:pt x="39" y="24"/>
                        <a:pt x="39" y="24"/>
                      </a:cubicBezTo>
                      <a:cubicBezTo>
                        <a:pt x="36" y="15"/>
                        <a:pt x="36" y="6"/>
                        <a:pt x="23" y="4"/>
                      </a:cubicBezTo>
                      <a:cubicBezTo>
                        <a:pt x="0" y="1"/>
                        <a:pt x="3" y="18"/>
                        <a:pt x="3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16" name="Freeform 119"/>
                <p:cNvSpPr>
                  <a:spLocks/>
                </p:cNvSpPr>
                <p:nvPr/>
              </p:nvSpPr>
              <p:spPr bwMode="auto">
                <a:xfrm>
                  <a:off x="4084" y="2739"/>
                  <a:ext cx="87" cy="34"/>
                </a:xfrm>
                <a:custGeom>
                  <a:avLst/>
                  <a:gdLst/>
                  <a:ahLst/>
                  <a:cxnLst>
                    <a:cxn ang="0">
                      <a:pos x="64" y="1"/>
                    </a:cxn>
                    <a:cxn ang="0">
                      <a:pos x="8" y="5"/>
                    </a:cxn>
                    <a:cxn ang="0">
                      <a:pos x="8" y="29"/>
                    </a:cxn>
                    <a:cxn ang="0">
                      <a:pos x="32" y="37"/>
                    </a:cxn>
                    <a:cxn ang="0">
                      <a:pos x="64" y="1"/>
                    </a:cxn>
                  </a:cxnLst>
                  <a:rect l="0" t="0" r="r" b="b"/>
                  <a:pathLst>
                    <a:path w="84" h="39">
                      <a:moveTo>
                        <a:pt x="64" y="1"/>
                      </a:moveTo>
                      <a:cubicBezTo>
                        <a:pt x="45" y="2"/>
                        <a:pt x="26" y="0"/>
                        <a:pt x="8" y="5"/>
                      </a:cubicBezTo>
                      <a:cubicBezTo>
                        <a:pt x="0" y="7"/>
                        <a:pt x="5" y="27"/>
                        <a:pt x="8" y="29"/>
                      </a:cubicBezTo>
                      <a:cubicBezTo>
                        <a:pt x="15" y="34"/>
                        <a:pt x="32" y="37"/>
                        <a:pt x="32" y="37"/>
                      </a:cubicBezTo>
                      <a:cubicBezTo>
                        <a:pt x="84" y="31"/>
                        <a:pt x="64" y="39"/>
                        <a:pt x="64" y="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17" name="Freeform 120"/>
                <p:cNvSpPr>
                  <a:spLocks/>
                </p:cNvSpPr>
                <p:nvPr/>
              </p:nvSpPr>
              <p:spPr bwMode="auto">
                <a:xfrm>
                  <a:off x="5094" y="3230"/>
                  <a:ext cx="40" cy="43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9" y="40"/>
                    </a:cxn>
                    <a:cxn ang="0">
                      <a:pos x="33" y="36"/>
                    </a:cxn>
                    <a:cxn ang="0">
                      <a:pos x="29" y="0"/>
                    </a:cxn>
                  </a:cxnLst>
                  <a:rect l="0" t="0" r="r" b="b"/>
                  <a:pathLst>
                    <a:path w="41" h="40">
                      <a:moveTo>
                        <a:pt x="29" y="0"/>
                      </a:moveTo>
                      <a:cubicBezTo>
                        <a:pt x="0" y="6"/>
                        <a:pt x="4" y="11"/>
                        <a:pt x="9" y="40"/>
                      </a:cubicBezTo>
                      <a:cubicBezTo>
                        <a:pt x="17" y="39"/>
                        <a:pt x="26" y="40"/>
                        <a:pt x="33" y="36"/>
                      </a:cubicBezTo>
                      <a:cubicBezTo>
                        <a:pt x="41" y="31"/>
                        <a:pt x="41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18" name="Freeform 121"/>
                <p:cNvSpPr>
                  <a:spLocks/>
                </p:cNvSpPr>
                <p:nvPr/>
              </p:nvSpPr>
              <p:spPr bwMode="auto">
                <a:xfrm>
                  <a:off x="4130" y="3136"/>
                  <a:ext cx="104" cy="77"/>
                </a:xfrm>
                <a:custGeom>
                  <a:avLst/>
                  <a:gdLst/>
                  <a:ahLst/>
                  <a:cxnLst>
                    <a:cxn ang="0">
                      <a:pos x="64" y="18"/>
                    </a:cxn>
                    <a:cxn ang="0">
                      <a:pos x="12" y="22"/>
                    </a:cxn>
                    <a:cxn ang="0">
                      <a:pos x="12" y="58"/>
                    </a:cxn>
                    <a:cxn ang="0">
                      <a:pos x="96" y="102"/>
                    </a:cxn>
                    <a:cxn ang="0">
                      <a:pos x="136" y="54"/>
                    </a:cxn>
                    <a:cxn ang="0">
                      <a:pos x="108" y="26"/>
                    </a:cxn>
                    <a:cxn ang="0">
                      <a:pos x="96" y="18"/>
                    </a:cxn>
                    <a:cxn ang="0">
                      <a:pos x="92" y="6"/>
                    </a:cxn>
                    <a:cxn ang="0">
                      <a:pos x="64" y="18"/>
                    </a:cxn>
                  </a:cxnLst>
                  <a:rect l="0" t="0" r="r" b="b"/>
                  <a:pathLst>
                    <a:path w="150" h="102">
                      <a:moveTo>
                        <a:pt x="64" y="18"/>
                      </a:moveTo>
                      <a:cubicBezTo>
                        <a:pt x="47" y="19"/>
                        <a:pt x="29" y="17"/>
                        <a:pt x="12" y="22"/>
                      </a:cubicBezTo>
                      <a:cubicBezTo>
                        <a:pt x="0" y="25"/>
                        <a:pt x="5" y="48"/>
                        <a:pt x="12" y="58"/>
                      </a:cubicBezTo>
                      <a:cubicBezTo>
                        <a:pt x="19" y="68"/>
                        <a:pt x="83" y="98"/>
                        <a:pt x="96" y="102"/>
                      </a:cubicBezTo>
                      <a:cubicBezTo>
                        <a:pt x="150" y="94"/>
                        <a:pt x="111" y="92"/>
                        <a:pt x="136" y="54"/>
                      </a:cubicBezTo>
                      <a:cubicBezTo>
                        <a:pt x="129" y="33"/>
                        <a:pt x="136" y="44"/>
                        <a:pt x="108" y="26"/>
                      </a:cubicBezTo>
                      <a:cubicBezTo>
                        <a:pt x="104" y="23"/>
                        <a:pt x="96" y="18"/>
                        <a:pt x="96" y="18"/>
                      </a:cubicBezTo>
                      <a:cubicBezTo>
                        <a:pt x="95" y="14"/>
                        <a:pt x="96" y="7"/>
                        <a:pt x="92" y="6"/>
                      </a:cubicBezTo>
                      <a:cubicBezTo>
                        <a:pt x="73" y="0"/>
                        <a:pt x="64" y="26"/>
                        <a:pt x="64" y="1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19" name="Freeform 122"/>
                <p:cNvSpPr>
                  <a:spLocks/>
                </p:cNvSpPr>
                <p:nvPr/>
              </p:nvSpPr>
              <p:spPr bwMode="auto">
                <a:xfrm>
                  <a:off x="3680" y="2765"/>
                  <a:ext cx="69" cy="90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56"/>
                    </a:cxn>
                    <a:cxn ang="0">
                      <a:pos x="56" y="72"/>
                    </a:cxn>
                    <a:cxn ang="0">
                      <a:pos x="56" y="16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70" h="87">
                      <a:moveTo>
                        <a:pt x="12" y="0"/>
                      </a:moveTo>
                      <a:cubicBezTo>
                        <a:pt x="9" y="19"/>
                        <a:pt x="6" y="38"/>
                        <a:pt x="0" y="56"/>
                      </a:cubicBezTo>
                      <a:cubicBezTo>
                        <a:pt x="8" y="87"/>
                        <a:pt x="24" y="75"/>
                        <a:pt x="56" y="72"/>
                      </a:cubicBezTo>
                      <a:cubicBezTo>
                        <a:pt x="58" y="53"/>
                        <a:pt x="70" y="28"/>
                        <a:pt x="56" y="16"/>
                      </a:cubicBezTo>
                      <a:cubicBezTo>
                        <a:pt x="47" y="8"/>
                        <a:pt x="24" y="6"/>
                        <a:pt x="12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20" name="Freeform 123"/>
                <p:cNvSpPr>
                  <a:spLocks/>
                </p:cNvSpPr>
                <p:nvPr/>
              </p:nvSpPr>
              <p:spPr bwMode="auto">
                <a:xfrm>
                  <a:off x="3576" y="2884"/>
                  <a:ext cx="58" cy="55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0" y="20"/>
                    </a:cxn>
                    <a:cxn ang="0">
                      <a:pos x="48" y="56"/>
                    </a:cxn>
                    <a:cxn ang="0">
                      <a:pos x="56" y="32"/>
                    </a:cxn>
                    <a:cxn ang="0">
                      <a:pos x="60" y="20"/>
                    </a:cxn>
                    <a:cxn ang="0">
                      <a:pos x="32" y="0"/>
                    </a:cxn>
                  </a:cxnLst>
                  <a:rect l="0" t="0" r="r" b="b"/>
                  <a:pathLst>
                    <a:path w="60" h="56">
                      <a:moveTo>
                        <a:pt x="32" y="0"/>
                      </a:moveTo>
                      <a:cubicBezTo>
                        <a:pt x="14" y="4"/>
                        <a:pt x="6" y="2"/>
                        <a:pt x="0" y="20"/>
                      </a:cubicBezTo>
                      <a:cubicBezTo>
                        <a:pt x="7" y="50"/>
                        <a:pt x="22" y="47"/>
                        <a:pt x="48" y="56"/>
                      </a:cubicBezTo>
                      <a:cubicBezTo>
                        <a:pt x="51" y="48"/>
                        <a:pt x="53" y="40"/>
                        <a:pt x="56" y="32"/>
                      </a:cubicBezTo>
                      <a:cubicBezTo>
                        <a:pt x="57" y="28"/>
                        <a:pt x="60" y="20"/>
                        <a:pt x="60" y="20"/>
                      </a:cubicBezTo>
                      <a:cubicBezTo>
                        <a:pt x="55" y="0"/>
                        <a:pt x="52" y="0"/>
                        <a:pt x="32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21" name="Freeform 124"/>
                <p:cNvSpPr>
                  <a:spLocks/>
                </p:cNvSpPr>
                <p:nvPr/>
              </p:nvSpPr>
              <p:spPr bwMode="auto">
                <a:xfrm>
                  <a:off x="3772" y="2867"/>
                  <a:ext cx="98" cy="115"/>
                </a:xfrm>
                <a:custGeom>
                  <a:avLst/>
                  <a:gdLst/>
                  <a:ahLst/>
                  <a:cxnLst>
                    <a:cxn ang="0">
                      <a:pos x="55" y="27"/>
                    </a:cxn>
                    <a:cxn ang="0">
                      <a:pos x="7" y="83"/>
                    </a:cxn>
                    <a:cxn ang="0">
                      <a:pos x="63" y="107"/>
                    </a:cxn>
                    <a:cxn ang="0">
                      <a:pos x="83" y="59"/>
                    </a:cxn>
                    <a:cxn ang="0">
                      <a:pos x="91" y="35"/>
                    </a:cxn>
                    <a:cxn ang="0">
                      <a:pos x="87" y="15"/>
                    </a:cxn>
                    <a:cxn ang="0">
                      <a:pos x="55" y="27"/>
                    </a:cxn>
                  </a:cxnLst>
                  <a:rect l="0" t="0" r="r" b="b"/>
                  <a:pathLst>
                    <a:path w="93" h="112">
                      <a:moveTo>
                        <a:pt x="55" y="27"/>
                      </a:moveTo>
                      <a:cubicBezTo>
                        <a:pt x="0" y="34"/>
                        <a:pt x="22" y="37"/>
                        <a:pt x="7" y="83"/>
                      </a:cubicBezTo>
                      <a:cubicBezTo>
                        <a:pt x="14" y="112"/>
                        <a:pt x="31" y="104"/>
                        <a:pt x="63" y="107"/>
                      </a:cubicBezTo>
                      <a:cubicBezTo>
                        <a:pt x="73" y="92"/>
                        <a:pt x="77" y="76"/>
                        <a:pt x="83" y="59"/>
                      </a:cubicBezTo>
                      <a:cubicBezTo>
                        <a:pt x="86" y="51"/>
                        <a:pt x="91" y="35"/>
                        <a:pt x="91" y="35"/>
                      </a:cubicBezTo>
                      <a:cubicBezTo>
                        <a:pt x="90" y="28"/>
                        <a:pt x="93" y="18"/>
                        <a:pt x="87" y="15"/>
                      </a:cubicBezTo>
                      <a:cubicBezTo>
                        <a:pt x="58" y="0"/>
                        <a:pt x="55" y="33"/>
                        <a:pt x="55" y="2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22" name="Freeform 125"/>
                <p:cNvSpPr>
                  <a:spLocks/>
                </p:cNvSpPr>
                <p:nvPr/>
              </p:nvSpPr>
              <p:spPr bwMode="auto">
                <a:xfrm>
                  <a:off x="4499" y="2833"/>
                  <a:ext cx="87" cy="128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0" y="108"/>
                    </a:cxn>
                    <a:cxn ang="0">
                      <a:pos x="4" y="120"/>
                    </a:cxn>
                    <a:cxn ang="0">
                      <a:pos x="28" y="128"/>
                    </a:cxn>
                    <a:cxn ang="0">
                      <a:pos x="68" y="88"/>
                    </a:cxn>
                    <a:cxn ang="0">
                      <a:pos x="84" y="28"/>
                    </a:cxn>
                    <a:cxn ang="0">
                      <a:pos x="48" y="8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84" h="128">
                      <a:moveTo>
                        <a:pt x="44" y="24"/>
                      </a:moveTo>
                      <a:cubicBezTo>
                        <a:pt x="34" y="53"/>
                        <a:pt x="17" y="82"/>
                        <a:pt x="0" y="108"/>
                      </a:cubicBezTo>
                      <a:cubicBezTo>
                        <a:pt x="1" y="112"/>
                        <a:pt x="1" y="118"/>
                        <a:pt x="4" y="120"/>
                      </a:cubicBezTo>
                      <a:cubicBezTo>
                        <a:pt x="11" y="125"/>
                        <a:pt x="28" y="128"/>
                        <a:pt x="28" y="128"/>
                      </a:cubicBezTo>
                      <a:cubicBezTo>
                        <a:pt x="61" y="120"/>
                        <a:pt x="44" y="104"/>
                        <a:pt x="68" y="88"/>
                      </a:cubicBezTo>
                      <a:cubicBezTo>
                        <a:pt x="82" y="67"/>
                        <a:pt x="81" y="56"/>
                        <a:pt x="84" y="28"/>
                      </a:cubicBezTo>
                      <a:cubicBezTo>
                        <a:pt x="78" y="0"/>
                        <a:pt x="75" y="3"/>
                        <a:pt x="48" y="8"/>
                      </a:cubicBezTo>
                      <a:cubicBezTo>
                        <a:pt x="44" y="21"/>
                        <a:pt x="44" y="16"/>
                        <a:pt x="44" y="2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23" name="Freeform 126"/>
                <p:cNvSpPr>
                  <a:spLocks/>
                </p:cNvSpPr>
                <p:nvPr/>
              </p:nvSpPr>
              <p:spPr bwMode="auto">
                <a:xfrm>
                  <a:off x="4066" y="2470"/>
                  <a:ext cx="63" cy="102"/>
                </a:xfrm>
                <a:custGeom>
                  <a:avLst/>
                  <a:gdLst/>
                  <a:ahLst/>
                  <a:cxnLst>
                    <a:cxn ang="0">
                      <a:pos x="48" y="63"/>
                    </a:cxn>
                    <a:cxn ang="0">
                      <a:pos x="60" y="23"/>
                    </a:cxn>
                    <a:cxn ang="0">
                      <a:pos x="20" y="15"/>
                    </a:cxn>
                    <a:cxn ang="0">
                      <a:pos x="12" y="47"/>
                    </a:cxn>
                    <a:cxn ang="0">
                      <a:pos x="0" y="59"/>
                    </a:cxn>
                    <a:cxn ang="0">
                      <a:pos x="48" y="63"/>
                    </a:cxn>
                  </a:cxnLst>
                  <a:rect l="0" t="0" r="r" b="b"/>
                  <a:pathLst>
                    <a:path w="60" h="95">
                      <a:moveTo>
                        <a:pt x="48" y="63"/>
                      </a:moveTo>
                      <a:cubicBezTo>
                        <a:pt x="51" y="49"/>
                        <a:pt x="60" y="23"/>
                        <a:pt x="60" y="23"/>
                      </a:cubicBezTo>
                      <a:cubicBezTo>
                        <a:pt x="53" y="3"/>
                        <a:pt x="57" y="0"/>
                        <a:pt x="20" y="15"/>
                      </a:cubicBezTo>
                      <a:cubicBezTo>
                        <a:pt x="10" y="19"/>
                        <a:pt x="17" y="37"/>
                        <a:pt x="12" y="47"/>
                      </a:cubicBezTo>
                      <a:cubicBezTo>
                        <a:pt x="9" y="52"/>
                        <a:pt x="4" y="55"/>
                        <a:pt x="0" y="59"/>
                      </a:cubicBezTo>
                      <a:cubicBezTo>
                        <a:pt x="8" y="91"/>
                        <a:pt x="32" y="95"/>
                        <a:pt x="48" y="63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24" name="Freeform 127"/>
                <p:cNvSpPr>
                  <a:spLocks/>
                </p:cNvSpPr>
                <p:nvPr/>
              </p:nvSpPr>
              <p:spPr bwMode="auto">
                <a:xfrm>
                  <a:off x="3668" y="2654"/>
                  <a:ext cx="58" cy="81"/>
                </a:xfrm>
                <a:custGeom>
                  <a:avLst/>
                  <a:gdLst/>
                  <a:ahLst/>
                  <a:cxnLst>
                    <a:cxn ang="0">
                      <a:pos x="1" y="16"/>
                    </a:cxn>
                    <a:cxn ang="0">
                      <a:pos x="33" y="72"/>
                    </a:cxn>
                    <a:cxn ang="0">
                      <a:pos x="57" y="68"/>
                    </a:cxn>
                    <a:cxn ang="0">
                      <a:pos x="33" y="20"/>
                    </a:cxn>
                    <a:cxn ang="0">
                      <a:pos x="25" y="8"/>
                    </a:cxn>
                    <a:cxn ang="0">
                      <a:pos x="1" y="16"/>
                    </a:cxn>
                  </a:cxnLst>
                  <a:rect l="0" t="0" r="r" b="b"/>
                  <a:pathLst>
                    <a:path w="69" h="75">
                      <a:moveTo>
                        <a:pt x="1" y="16"/>
                      </a:moveTo>
                      <a:cubicBezTo>
                        <a:pt x="25" y="24"/>
                        <a:pt x="27" y="50"/>
                        <a:pt x="33" y="72"/>
                      </a:cubicBezTo>
                      <a:cubicBezTo>
                        <a:pt x="41" y="71"/>
                        <a:pt x="53" y="75"/>
                        <a:pt x="57" y="68"/>
                      </a:cubicBezTo>
                      <a:cubicBezTo>
                        <a:pt x="69" y="47"/>
                        <a:pt x="49" y="25"/>
                        <a:pt x="33" y="20"/>
                      </a:cubicBezTo>
                      <a:cubicBezTo>
                        <a:pt x="30" y="16"/>
                        <a:pt x="30" y="10"/>
                        <a:pt x="25" y="8"/>
                      </a:cubicBezTo>
                      <a:cubicBezTo>
                        <a:pt x="0" y="0"/>
                        <a:pt x="11" y="37"/>
                        <a:pt x="1" y="1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08" name="Freeform 128"/>
              <p:cNvSpPr>
                <a:spLocks/>
              </p:cNvSpPr>
              <p:nvPr/>
            </p:nvSpPr>
            <p:spPr bwMode="auto">
              <a:xfrm>
                <a:off x="6324035" y="3638068"/>
                <a:ext cx="76002" cy="73936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25" y="42"/>
                  </a:cxn>
                  <a:cxn ang="0">
                    <a:pos x="25" y="2"/>
                  </a:cxn>
                  <a:cxn ang="0">
                    <a:pos x="5" y="16"/>
                  </a:cxn>
                  <a:cxn ang="0">
                    <a:pos x="13" y="10"/>
                  </a:cxn>
                </a:cxnLst>
                <a:rect l="0" t="0" r="r" b="b"/>
                <a:pathLst>
                  <a:path w="44" h="42">
                    <a:moveTo>
                      <a:pt x="13" y="10"/>
                    </a:moveTo>
                    <a:cubicBezTo>
                      <a:pt x="20" y="20"/>
                      <a:pt x="18" y="32"/>
                      <a:pt x="25" y="42"/>
                    </a:cubicBezTo>
                    <a:cubicBezTo>
                      <a:pt x="44" y="37"/>
                      <a:pt x="43" y="8"/>
                      <a:pt x="25" y="2"/>
                    </a:cubicBezTo>
                    <a:cubicBezTo>
                      <a:pt x="9" y="4"/>
                      <a:pt x="0" y="0"/>
                      <a:pt x="5" y="16"/>
                    </a:cubicBezTo>
                    <a:cubicBezTo>
                      <a:pt x="12" y="14"/>
                      <a:pt x="10" y="16"/>
                      <a:pt x="13" y="1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82180" name="Group 129"/>
              <p:cNvGrpSpPr>
                <a:grpSpLocks/>
              </p:cNvGrpSpPr>
              <p:nvPr/>
            </p:nvGrpSpPr>
            <p:grpSpPr bwMode="auto">
              <a:xfrm>
                <a:off x="5919804" y="3036882"/>
                <a:ext cx="906464" cy="1160460"/>
                <a:chOff x="3709" y="1932"/>
                <a:chExt cx="549" cy="678"/>
              </a:xfrm>
            </p:grpSpPr>
            <p:grpSp>
              <p:nvGrpSpPr>
                <p:cNvPr id="82261" name="Group 130"/>
                <p:cNvGrpSpPr>
                  <a:grpSpLocks/>
                </p:cNvGrpSpPr>
                <p:nvPr/>
              </p:nvGrpSpPr>
              <p:grpSpPr bwMode="auto">
                <a:xfrm>
                  <a:off x="3709" y="1932"/>
                  <a:ext cx="549" cy="678"/>
                  <a:chOff x="3709" y="1932"/>
                  <a:chExt cx="549" cy="678"/>
                </a:xfrm>
              </p:grpSpPr>
              <p:sp>
                <p:nvSpPr>
                  <p:cNvPr id="793" name="Freeform 131"/>
                  <p:cNvSpPr>
                    <a:spLocks/>
                  </p:cNvSpPr>
                  <p:nvPr/>
                </p:nvSpPr>
                <p:spPr bwMode="auto">
                  <a:xfrm>
                    <a:off x="4161" y="2118"/>
                    <a:ext cx="63" cy="60"/>
                  </a:xfrm>
                  <a:custGeom>
                    <a:avLst/>
                    <a:gdLst/>
                    <a:ahLst/>
                    <a:cxnLst>
                      <a:cxn ang="0">
                        <a:pos x="35" y="2"/>
                      </a:cxn>
                      <a:cxn ang="0">
                        <a:pos x="11" y="20"/>
                      </a:cxn>
                      <a:cxn ang="0">
                        <a:pos x="29" y="58"/>
                      </a:cxn>
                      <a:cxn ang="0">
                        <a:pos x="45" y="56"/>
                      </a:cxn>
                      <a:cxn ang="0">
                        <a:pos x="55" y="40"/>
                      </a:cxn>
                      <a:cxn ang="0">
                        <a:pos x="51" y="0"/>
                      </a:cxn>
                      <a:cxn ang="0">
                        <a:pos x="35" y="2"/>
                      </a:cxn>
                    </a:cxnLst>
                    <a:rect l="0" t="0" r="r" b="b"/>
                    <a:pathLst>
                      <a:path w="65" h="59">
                        <a:moveTo>
                          <a:pt x="35" y="2"/>
                        </a:moveTo>
                        <a:cubicBezTo>
                          <a:pt x="26" y="5"/>
                          <a:pt x="18" y="13"/>
                          <a:pt x="11" y="20"/>
                        </a:cubicBezTo>
                        <a:cubicBezTo>
                          <a:pt x="0" y="54"/>
                          <a:pt x="12" y="46"/>
                          <a:pt x="29" y="58"/>
                        </a:cubicBezTo>
                        <a:cubicBezTo>
                          <a:pt x="34" y="57"/>
                          <a:pt x="40" y="59"/>
                          <a:pt x="45" y="56"/>
                        </a:cubicBezTo>
                        <a:cubicBezTo>
                          <a:pt x="52" y="52"/>
                          <a:pt x="44" y="44"/>
                          <a:pt x="55" y="40"/>
                        </a:cubicBezTo>
                        <a:cubicBezTo>
                          <a:pt x="64" y="27"/>
                          <a:pt x="65" y="9"/>
                          <a:pt x="51" y="0"/>
                        </a:cubicBezTo>
                        <a:cubicBezTo>
                          <a:pt x="32" y="2"/>
                          <a:pt x="27" y="2"/>
                          <a:pt x="35" y="2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4" name="Freeform 132"/>
                  <p:cNvSpPr>
                    <a:spLocks/>
                  </p:cNvSpPr>
                  <p:nvPr/>
                </p:nvSpPr>
                <p:spPr bwMode="auto">
                  <a:xfrm>
                    <a:off x="4072" y="2094"/>
                    <a:ext cx="14" cy="24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5" y="24"/>
                      </a:cxn>
                      <a:cxn ang="0">
                        <a:pos x="21" y="22"/>
                      </a:cxn>
                      <a:cxn ang="0">
                        <a:pos x="19" y="10"/>
                      </a:cxn>
                      <a:cxn ang="0">
                        <a:pos x="7" y="6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24" h="28">
                        <a:moveTo>
                          <a:pt x="3" y="0"/>
                        </a:moveTo>
                        <a:cubicBezTo>
                          <a:pt x="4" y="8"/>
                          <a:pt x="0" y="18"/>
                          <a:pt x="5" y="24"/>
                        </a:cubicBezTo>
                        <a:cubicBezTo>
                          <a:pt x="8" y="28"/>
                          <a:pt x="17" y="26"/>
                          <a:pt x="21" y="22"/>
                        </a:cubicBezTo>
                        <a:cubicBezTo>
                          <a:pt x="24" y="19"/>
                          <a:pt x="22" y="13"/>
                          <a:pt x="19" y="10"/>
                        </a:cubicBezTo>
                        <a:cubicBezTo>
                          <a:pt x="16" y="7"/>
                          <a:pt x="9" y="10"/>
                          <a:pt x="7" y="6"/>
                        </a:cubicBezTo>
                        <a:cubicBezTo>
                          <a:pt x="6" y="4"/>
                          <a:pt x="4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5" name="Freeform 133"/>
                  <p:cNvSpPr>
                    <a:spLocks/>
                  </p:cNvSpPr>
                  <p:nvPr/>
                </p:nvSpPr>
                <p:spPr bwMode="auto">
                  <a:xfrm>
                    <a:off x="4098" y="1998"/>
                    <a:ext cx="55" cy="60"/>
                  </a:xfrm>
                  <a:custGeom>
                    <a:avLst/>
                    <a:gdLst/>
                    <a:ahLst/>
                    <a:cxnLst>
                      <a:cxn ang="0">
                        <a:pos x="38" y="50"/>
                      </a:cxn>
                      <a:cxn ang="0">
                        <a:pos x="54" y="48"/>
                      </a:cxn>
                      <a:cxn ang="0">
                        <a:pos x="52" y="10"/>
                      </a:cxn>
                      <a:cxn ang="0">
                        <a:pos x="30" y="24"/>
                      </a:cxn>
                      <a:cxn ang="0">
                        <a:pos x="0" y="32"/>
                      </a:cxn>
                      <a:cxn ang="0">
                        <a:pos x="38" y="50"/>
                      </a:cxn>
                    </a:cxnLst>
                    <a:rect l="0" t="0" r="r" b="b"/>
                    <a:pathLst>
                      <a:path w="57" h="59">
                        <a:moveTo>
                          <a:pt x="38" y="50"/>
                        </a:moveTo>
                        <a:cubicBezTo>
                          <a:pt x="52" y="55"/>
                          <a:pt x="48" y="58"/>
                          <a:pt x="54" y="48"/>
                        </a:cubicBezTo>
                        <a:cubicBezTo>
                          <a:pt x="53" y="35"/>
                          <a:pt x="57" y="22"/>
                          <a:pt x="52" y="10"/>
                        </a:cubicBezTo>
                        <a:cubicBezTo>
                          <a:pt x="48" y="0"/>
                          <a:pt x="31" y="23"/>
                          <a:pt x="30" y="24"/>
                        </a:cubicBezTo>
                        <a:cubicBezTo>
                          <a:pt x="22" y="29"/>
                          <a:pt x="9" y="29"/>
                          <a:pt x="0" y="32"/>
                        </a:cubicBezTo>
                        <a:cubicBezTo>
                          <a:pt x="4" y="59"/>
                          <a:pt x="19" y="41"/>
                          <a:pt x="38" y="5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6" name="Freeform 134"/>
                  <p:cNvSpPr>
                    <a:spLocks/>
                  </p:cNvSpPr>
                  <p:nvPr/>
                </p:nvSpPr>
                <p:spPr bwMode="auto">
                  <a:xfrm>
                    <a:off x="4003" y="1868"/>
                    <a:ext cx="121" cy="79"/>
                  </a:xfrm>
                  <a:custGeom>
                    <a:avLst/>
                    <a:gdLst/>
                    <a:ahLst/>
                    <a:cxnLst>
                      <a:cxn ang="0">
                        <a:pos x="61" y="68"/>
                      </a:cxn>
                      <a:cxn ang="0">
                        <a:pos x="73" y="58"/>
                      </a:cxn>
                      <a:cxn ang="0">
                        <a:pos x="89" y="54"/>
                      </a:cxn>
                      <a:cxn ang="0">
                        <a:pos x="103" y="40"/>
                      </a:cxn>
                      <a:cxn ang="0">
                        <a:pos x="55" y="22"/>
                      </a:cxn>
                      <a:cxn ang="0">
                        <a:pos x="45" y="6"/>
                      </a:cxn>
                      <a:cxn ang="0">
                        <a:pos x="33" y="2"/>
                      </a:cxn>
                      <a:cxn ang="0">
                        <a:pos x="9" y="4"/>
                      </a:cxn>
                      <a:cxn ang="0">
                        <a:pos x="29" y="34"/>
                      </a:cxn>
                      <a:cxn ang="0">
                        <a:pos x="33" y="74"/>
                      </a:cxn>
                      <a:cxn ang="0">
                        <a:pos x="45" y="80"/>
                      </a:cxn>
                      <a:cxn ang="0">
                        <a:pos x="57" y="78"/>
                      </a:cxn>
                      <a:cxn ang="0">
                        <a:pos x="61" y="68"/>
                      </a:cxn>
                    </a:cxnLst>
                    <a:rect l="0" t="0" r="r" b="b"/>
                    <a:pathLst>
                      <a:path w="121" h="80">
                        <a:moveTo>
                          <a:pt x="61" y="68"/>
                        </a:moveTo>
                        <a:cubicBezTo>
                          <a:pt x="64" y="65"/>
                          <a:pt x="69" y="60"/>
                          <a:pt x="73" y="58"/>
                        </a:cubicBezTo>
                        <a:cubicBezTo>
                          <a:pt x="78" y="56"/>
                          <a:pt x="89" y="54"/>
                          <a:pt x="89" y="54"/>
                        </a:cubicBezTo>
                        <a:cubicBezTo>
                          <a:pt x="95" y="45"/>
                          <a:pt x="92" y="43"/>
                          <a:pt x="103" y="40"/>
                        </a:cubicBezTo>
                        <a:cubicBezTo>
                          <a:pt x="121" y="13"/>
                          <a:pt x="74" y="23"/>
                          <a:pt x="55" y="22"/>
                        </a:cubicBezTo>
                        <a:cubicBezTo>
                          <a:pt x="52" y="12"/>
                          <a:pt x="54" y="10"/>
                          <a:pt x="45" y="6"/>
                        </a:cubicBezTo>
                        <a:cubicBezTo>
                          <a:pt x="41" y="4"/>
                          <a:pt x="33" y="2"/>
                          <a:pt x="33" y="2"/>
                        </a:cubicBezTo>
                        <a:cubicBezTo>
                          <a:pt x="25" y="3"/>
                          <a:pt x="16" y="0"/>
                          <a:pt x="9" y="4"/>
                        </a:cubicBezTo>
                        <a:cubicBezTo>
                          <a:pt x="0" y="9"/>
                          <a:pt x="24" y="32"/>
                          <a:pt x="29" y="34"/>
                        </a:cubicBezTo>
                        <a:cubicBezTo>
                          <a:pt x="38" y="47"/>
                          <a:pt x="25" y="62"/>
                          <a:pt x="33" y="74"/>
                        </a:cubicBezTo>
                        <a:cubicBezTo>
                          <a:pt x="35" y="78"/>
                          <a:pt x="41" y="78"/>
                          <a:pt x="45" y="80"/>
                        </a:cubicBezTo>
                        <a:cubicBezTo>
                          <a:pt x="49" y="79"/>
                          <a:pt x="53" y="80"/>
                          <a:pt x="57" y="78"/>
                        </a:cubicBezTo>
                        <a:cubicBezTo>
                          <a:pt x="60" y="76"/>
                          <a:pt x="64" y="65"/>
                          <a:pt x="61" y="68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7" name="Freeform 135"/>
                  <p:cNvSpPr>
                    <a:spLocks/>
                  </p:cNvSpPr>
                  <p:nvPr/>
                </p:nvSpPr>
                <p:spPr bwMode="auto">
                  <a:xfrm>
                    <a:off x="3709" y="2010"/>
                    <a:ext cx="37" cy="36"/>
                  </a:xfrm>
                  <a:custGeom>
                    <a:avLst/>
                    <a:gdLst/>
                    <a:ahLst/>
                    <a:cxnLst>
                      <a:cxn ang="0">
                        <a:pos x="21" y="1"/>
                      </a:cxn>
                      <a:cxn ang="0">
                        <a:pos x="9" y="19"/>
                      </a:cxn>
                      <a:cxn ang="0">
                        <a:pos x="21" y="39"/>
                      </a:cxn>
                      <a:cxn ang="0">
                        <a:pos x="27" y="11"/>
                      </a:cxn>
                      <a:cxn ang="0">
                        <a:pos x="21" y="1"/>
                      </a:cxn>
                    </a:cxnLst>
                    <a:rect l="0" t="0" r="r" b="b"/>
                    <a:pathLst>
                      <a:path w="36" h="39">
                        <a:moveTo>
                          <a:pt x="21" y="1"/>
                        </a:moveTo>
                        <a:cubicBezTo>
                          <a:pt x="19" y="10"/>
                          <a:pt x="17" y="14"/>
                          <a:pt x="9" y="19"/>
                        </a:cubicBezTo>
                        <a:cubicBezTo>
                          <a:pt x="0" y="33"/>
                          <a:pt x="9" y="36"/>
                          <a:pt x="21" y="39"/>
                        </a:cubicBezTo>
                        <a:cubicBezTo>
                          <a:pt x="36" y="36"/>
                          <a:pt x="35" y="23"/>
                          <a:pt x="27" y="11"/>
                        </a:cubicBezTo>
                        <a:cubicBezTo>
                          <a:pt x="19" y="0"/>
                          <a:pt x="21" y="15"/>
                          <a:pt x="21" y="1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8" name="Freeform 136"/>
                  <p:cNvSpPr>
                    <a:spLocks/>
                  </p:cNvSpPr>
                  <p:nvPr/>
                </p:nvSpPr>
                <p:spPr bwMode="auto">
                  <a:xfrm>
                    <a:off x="3761" y="2228"/>
                    <a:ext cx="46" cy="65"/>
                  </a:xfrm>
                  <a:custGeom>
                    <a:avLst/>
                    <a:gdLst/>
                    <a:ahLst/>
                    <a:cxnLst>
                      <a:cxn ang="0">
                        <a:pos x="36" y="12"/>
                      </a:cxn>
                      <a:cxn ang="0">
                        <a:pos x="6" y="12"/>
                      </a:cxn>
                      <a:cxn ang="0">
                        <a:pos x="8" y="32"/>
                      </a:cxn>
                      <a:cxn ang="0">
                        <a:pos x="28" y="66"/>
                      </a:cxn>
                      <a:cxn ang="0">
                        <a:pos x="28" y="38"/>
                      </a:cxn>
                      <a:cxn ang="0">
                        <a:pos x="36" y="12"/>
                      </a:cxn>
                    </a:cxnLst>
                    <a:rect l="0" t="0" r="r" b="b"/>
                    <a:pathLst>
                      <a:path w="47" h="66">
                        <a:moveTo>
                          <a:pt x="36" y="12"/>
                        </a:moveTo>
                        <a:cubicBezTo>
                          <a:pt x="28" y="0"/>
                          <a:pt x="16" y="5"/>
                          <a:pt x="6" y="12"/>
                        </a:cubicBezTo>
                        <a:cubicBezTo>
                          <a:pt x="0" y="20"/>
                          <a:pt x="3" y="24"/>
                          <a:pt x="8" y="32"/>
                        </a:cubicBezTo>
                        <a:cubicBezTo>
                          <a:pt x="10" y="55"/>
                          <a:pt x="9" y="60"/>
                          <a:pt x="28" y="66"/>
                        </a:cubicBezTo>
                        <a:cubicBezTo>
                          <a:pt x="47" y="62"/>
                          <a:pt x="32" y="51"/>
                          <a:pt x="28" y="38"/>
                        </a:cubicBezTo>
                        <a:cubicBezTo>
                          <a:pt x="31" y="24"/>
                          <a:pt x="40" y="27"/>
                          <a:pt x="36" y="12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9" name="Freeform 137"/>
                  <p:cNvSpPr>
                    <a:spLocks/>
                  </p:cNvSpPr>
                  <p:nvPr/>
                </p:nvSpPr>
                <p:spPr bwMode="auto">
                  <a:xfrm>
                    <a:off x="3954" y="2542"/>
                    <a:ext cx="29" cy="36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4" y="16"/>
                      </a:cxn>
                      <a:cxn ang="0">
                        <a:pos x="0" y="28"/>
                      </a:cxn>
                      <a:cxn ang="0">
                        <a:pos x="22" y="20"/>
                      </a:cxn>
                      <a:cxn ang="0">
                        <a:pos x="20" y="0"/>
                      </a:cxn>
                    </a:cxnLst>
                    <a:rect l="0" t="0" r="r" b="b"/>
                    <a:pathLst>
                      <a:path w="27" h="37">
                        <a:moveTo>
                          <a:pt x="20" y="0"/>
                        </a:moveTo>
                        <a:cubicBezTo>
                          <a:pt x="14" y="4"/>
                          <a:pt x="7" y="9"/>
                          <a:pt x="4" y="16"/>
                        </a:cubicBezTo>
                        <a:cubicBezTo>
                          <a:pt x="2" y="20"/>
                          <a:pt x="0" y="28"/>
                          <a:pt x="0" y="28"/>
                        </a:cubicBezTo>
                        <a:cubicBezTo>
                          <a:pt x="13" y="37"/>
                          <a:pt x="13" y="26"/>
                          <a:pt x="22" y="20"/>
                        </a:cubicBezTo>
                        <a:cubicBezTo>
                          <a:pt x="27" y="12"/>
                          <a:pt x="27" y="7"/>
                          <a:pt x="20" y="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0" name="Freeform 138"/>
                  <p:cNvSpPr>
                    <a:spLocks/>
                  </p:cNvSpPr>
                  <p:nvPr/>
                </p:nvSpPr>
                <p:spPr bwMode="auto">
                  <a:xfrm>
                    <a:off x="4046" y="2590"/>
                    <a:ext cx="37" cy="19"/>
                  </a:xfrm>
                  <a:custGeom>
                    <a:avLst/>
                    <a:gdLst/>
                    <a:ahLst/>
                    <a:cxnLst>
                      <a:cxn ang="0">
                        <a:pos x="22" y="0"/>
                      </a:cxn>
                      <a:cxn ang="0">
                        <a:pos x="30" y="20"/>
                      </a:cxn>
                      <a:cxn ang="0">
                        <a:pos x="32" y="6"/>
                      </a:cxn>
                      <a:cxn ang="0">
                        <a:pos x="22" y="0"/>
                      </a:cxn>
                    </a:cxnLst>
                    <a:rect l="0" t="0" r="r" b="b"/>
                    <a:pathLst>
                      <a:path w="37" h="20">
                        <a:moveTo>
                          <a:pt x="22" y="0"/>
                        </a:moveTo>
                        <a:cubicBezTo>
                          <a:pt x="0" y="5"/>
                          <a:pt x="21" y="14"/>
                          <a:pt x="30" y="20"/>
                        </a:cubicBezTo>
                        <a:cubicBezTo>
                          <a:pt x="33" y="15"/>
                          <a:pt x="37" y="12"/>
                          <a:pt x="32" y="6"/>
                        </a:cubicBezTo>
                        <a:cubicBezTo>
                          <a:pt x="30" y="3"/>
                          <a:pt x="18" y="0"/>
                          <a:pt x="22" y="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1" name="Freeform 139"/>
                  <p:cNvSpPr>
                    <a:spLocks/>
                  </p:cNvSpPr>
                  <p:nvPr/>
                </p:nvSpPr>
                <p:spPr bwMode="auto">
                  <a:xfrm>
                    <a:off x="4224" y="2540"/>
                    <a:ext cx="35" cy="31"/>
                  </a:xfrm>
                  <a:custGeom>
                    <a:avLst/>
                    <a:gdLst/>
                    <a:ahLst/>
                    <a:cxnLst>
                      <a:cxn ang="0">
                        <a:pos x="25" y="2"/>
                      </a:cxn>
                      <a:cxn ang="0">
                        <a:pos x="7" y="12"/>
                      </a:cxn>
                      <a:cxn ang="0">
                        <a:pos x="35" y="20"/>
                      </a:cxn>
                      <a:cxn ang="0">
                        <a:pos x="33" y="6"/>
                      </a:cxn>
                      <a:cxn ang="0">
                        <a:pos x="17" y="6"/>
                      </a:cxn>
                      <a:cxn ang="0">
                        <a:pos x="25" y="2"/>
                      </a:cxn>
                    </a:cxnLst>
                    <a:rect l="0" t="0" r="r" b="b"/>
                    <a:pathLst>
                      <a:path w="35" h="34">
                        <a:moveTo>
                          <a:pt x="25" y="2"/>
                        </a:moveTo>
                        <a:cubicBezTo>
                          <a:pt x="19" y="6"/>
                          <a:pt x="13" y="8"/>
                          <a:pt x="7" y="12"/>
                        </a:cubicBezTo>
                        <a:cubicBezTo>
                          <a:pt x="0" y="34"/>
                          <a:pt x="23" y="22"/>
                          <a:pt x="35" y="20"/>
                        </a:cubicBezTo>
                        <a:cubicBezTo>
                          <a:pt x="34" y="15"/>
                          <a:pt x="35" y="10"/>
                          <a:pt x="33" y="6"/>
                        </a:cubicBezTo>
                        <a:cubicBezTo>
                          <a:pt x="30" y="0"/>
                          <a:pt x="19" y="8"/>
                          <a:pt x="17" y="6"/>
                        </a:cubicBezTo>
                        <a:cubicBezTo>
                          <a:pt x="15" y="4"/>
                          <a:pt x="22" y="3"/>
                          <a:pt x="25" y="2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2" name="Freeform 140"/>
                  <p:cNvSpPr>
                    <a:spLocks/>
                  </p:cNvSpPr>
                  <p:nvPr/>
                </p:nvSpPr>
                <p:spPr bwMode="auto">
                  <a:xfrm>
                    <a:off x="4083" y="2125"/>
                    <a:ext cx="43" cy="36"/>
                  </a:xfrm>
                  <a:custGeom>
                    <a:avLst/>
                    <a:gdLst/>
                    <a:ahLst/>
                    <a:cxnLst>
                      <a:cxn ang="0">
                        <a:pos x="31" y="5"/>
                      </a:cxn>
                      <a:cxn ang="0">
                        <a:pos x="7" y="13"/>
                      </a:cxn>
                      <a:cxn ang="0">
                        <a:pos x="35" y="23"/>
                      </a:cxn>
                      <a:cxn ang="0">
                        <a:pos x="31" y="5"/>
                      </a:cxn>
                    </a:cxnLst>
                    <a:rect l="0" t="0" r="r" b="b"/>
                    <a:pathLst>
                      <a:path w="43" h="34">
                        <a:moveTo>
                          <a:pt x="31" y="5"/>
                        </a:moveTo>
                        <a:cubicBezTo>
                          <a:pt x="21" y="7"/>
                          <a:pt x="15" y="7"/>
                          <a:pt x="7" y="13"/>
                        </a:cubicBezTo>
                        <a:cubicBezTo>
                          <a:pt x="0" y="34"/>
                          <a:pt x="21" y="25"/>
                          <a:pt x="35" y="23"/>
                        </a:cubicBezTo>
                        <a:cubicBezTo>
                          <a:pt x="43" y="0"/>
                          <a:pt x="38" y="19"/>
                          <a:pt x="31" y="5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3" name="Freeform 141"/>
                  <p:cNvSpPr>
                    <a:spLocks/>
                  </p:cNvSpPr>
                  <p:nvPr/>
                </p:nvSpPr>
                <p:spPr bwMode="auto">
                  <a:xfrm>
                    <a:off x="4020" y="2161"/>
                    <a:ext cx="46" cy="36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0" y="8"/>
                      </a:cxn>
                      <a:cxn ang="0">
                        <a:pos x="24" y="30"/>
                      </a:cxn>
                      <a:cxn ang="0">
                        <a:pos x="28" y="36"/>
                      </a:cxn>
                      <a:cxn ang="0">
                        <a:pos x="36" y="24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48" h="36">
                        <a:moveTo>
                          <a:pt x="44" y="0"/>
                        </a:moveTo>
                        <a:cubicBezTo>
                          <a:pt x="28" y="2"/>
                          <a:pt x="15" y="5"/>
                          <a:pt x="0" y="8"/>
                        </a:cubicBezTo>
                        <a:cubicBezTo>
                          <a:pt x="3" y="27"/>
                          <a:pt x="8" y="25"/>
                          <a:pt x="24" y="30"/>
                        </a:cubicBezTo>
                        <a:cubicBezTo>
                          <a:pt x="25" y="32"/>
                          <a:pt x="26" y="36"/>
                          <a:pt x="28" y="36"/>
                        </a:cubicBezTo>
                        <a:cubicBezTo>
                          <a:pt x="34" y="36"/>
                          <a:pt x="34" y="27"/>
                          <a:pt x="36" y="24"/>
                        </a:cubicBezTo>
                        <a:cubicBezTo>
                          <a:pt x="42" y="14"/>
                          <a:pt x="48" y="12"/>
                          <a:pt x="44" y="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91" name="Freeform 142"/>
                <p:cNvSpPr>
                  <a:spLocks/>
                </p:cNvSpPr>
                <p:nvPr/>
              </p:nvSpPr>
              <p:spPr bwMode="auto">
                <a:xfrm>
                  <a:off x="3911" y="2034"/>
                  <a:ext cx="49" cy="36"/>
                </a:xfrm>
                <a:custGeom>
                  <a:avLst/>
                  <a:gdLst/>
                  <a:ahLst/>
                  <a:cxnLst>
                    <a:cxn ang="0">
                      <a:pos x="19" y="28"/>
                    </a:cxn>
                    <a:cxn ang="0">
                      <a:pos x="43" y="16"/>
                    </a:cxn>
                    <a:cxn ang="0">
                      <a:pos x="39" y="0"/>
                    </a:cxn>
                    <a:cxn ang="0">
                      <a:pos x="3" y="20"/>
                    </a:cxn>
                    <a:cxn ang="0">
                      <a:pos x="11" y="36"/>
                    </a:cxn>
                    <a:cxn ang="0">
                      <a:pos x="19" y="28"/>
                    </a:cxn>
                  </a:cxnLst>
                  <a:rect l="0" t="0" r="r" b="b"/>
                  <a:pathLst>
                    <a:path w="49" h="36">
                      <a:moveTo>
                        <a:pt x="19" y="28"/>
                      </a:moveTo>
                      <a:cubicBezTo>
                        <a:pt x="28" y="25"/>
                        <a:pt x="34" y="19"/>
                        <a:pt x="43" y="16"/>
                      </a:cubicBezTo>
                      <a:cubicBezTo>
                        <a:pt x="48" y="8"/>
                        <a:pt x="49" y="3"/>
                        <a:pt x="39" y="0"/>
                      </a:cubicBezTo>
                      <a:cubicBezTo>
                        <a:pt x="24" y="2"/>
                        <a:pt x="16" y="12"/>
                        <a:pt x="3" y="20"/>
                      </a:cubicBezTo>
                      <a:cubicBezTo>
                        <a:pt x="0" y="29"/>
                        <a:pt x="4" y="31"/>
                        <a:pt x="11" y="36"/>
                      </a:cubicBezTo>
                      <a:cubicBezTo>
                        <a:pt x="14" y="35"/>
                        <a:pt x="36" y="28"/>
                        <a:pt x="19" y="2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92" name="Freeform 143"/>
                <p:cNvSpPr>
                  <a:spLocks/>
                </p:cNvSpPr>
                <p:nvPr/>
              </p:nvSpPr>
              <p:spPr bwMode="auto">
                <a:xfrm>
                  <a:off x="3876" y="1950"/>
                  <a:ext cx="58" cy="36"/>
                </a:xfrm>
                <a:custGeom>
                  <a:avLst/>
                  <a:gdLst/>
                  <a:ahLst/>
                  <a:cxnLst>
                    <a:cxn ang="0">
                      <a:pos x="26" y="28"/>
                    </a:cxn>
                    <a:cxn ang="0">
                      <a:pos x="52" y="20"/>
                    </a:cxn>
                    <a:cxn ang="0">
                      <a:pos x="46" y="0"/>
                    </a:cxn>
                    <a:cxn ang="0">
                      <a:pos x="24" y="2"/>
                    </a:cxn>
                    <a:cxn ang="0">
                      <a:pos x="6" y="16"/>
                    </a:cxn>
                    <a:cxn ang="0">
                      <a:pos x="22" y="32"/>
                    </a:cxn>
                    <a:cxn ang="0">
                      <a:pos x="26" y="28"/>
                    </a:cxn>
                  </a:cxnLst>
                  <a:rect l="0" t="0" r="r" b="b"/>
                  <a:pathLst>
                    <a:path w="56" h="34">
                      <a:moveTo>
                        <a:pt x="26" y="28"/>
                      </a:moveTo>
                      <a:cubicBezTo>
                        <a:pt x="38" y="26"/>
                        <a:pt x="43" y="26"/>
                        <a:pt x="52" y="20"/>
                      </a:cubicBezTo>
                      <a:cubicBezTo>
                        <a:pt x="55" y="11"/>
                        <a:pt x="56" y="3"/>
                        <a:pt x="46" y="0"/>
                      </a:cubicBezTo>
                      <a:cubicBezTo>
                        <a:pt x="39" y="1"/>
                        <a:pt x="31" y="0"/>
                        <a:pt x="24" y="2"/>
                      </a:cubicBezTo>
                      <a:cubicBezTo>
                        <a:pt x="17" y="4"/>
                        <a:pt x="6" y="16"/>
                        <a:pt x="6" y="16"/>
                      </a:cubicBezTo>
                      <a:cubicBezTo>
                        <a:pt x="0" y="34"/>
                        <a:pt x="4" y="34"/>
                        <a:pt x="22" y="32"/>
                      </a:cubicBezTo>
                      <a:cubicBezTo>
                        <a:pt x="29" y="28"/>
                        <a:pt x="30" y="28"/>
                        <a:pt x="26" y="2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181" name="Group 144"/>
              <p:cNvGrpSpPr>
                <a:grpSpLocks/>
              </p:cNvGrpSpPr>
              <p:nvPr/>
            </p:nvGrpSpPr>
            <p:grpSpPr bwMode="auto">
              <a:xfrm>
                <a:off x="4243396" y="1143000"/>
                <a:ext cx="749299" cy="395287"/>
                <a:chOff x="3600" y="2452"/>
                <a:chExt cx="1347" cy="576"/>
              </a:xfrm>
            </p:grpSpPr>
            <p:sp>
              <p:nvSpPr>
                <p:cNvPr id="779" name="Freeform 145"/>
                <p:cNvSpPr>
                  <a:spLocks/>
                </p:cNvSpPr>
                <p:nvPr/>
              </p:nvSpPr>
              <p:spPr bwMode="auto">
                <a:xfrm>
                  <a:off x="4070" y="2568"/>
                  <a:ext cx="239" cy="156"/>
                </a:xfrm>
                <a:custGeom>
                  <a:avLst/>
                  <a:gdLst/>
                  <a:ahLst/>
                  <a:cxnLst>
                    <a:cxn ang="0">
                      <a:pos x="208" y="0"/>
                    </a:cxn>
                    <a:cxn ang="0">
                      <a:pos x="128" y="12"/>
                    </a:cxn>
                    <a:cxn ang="0">
                      <a:pos x="96" y="36"/>
                    </a:cxn>
                    <a:cxn ang="0">
                      <a:pos x="40" y="52"/>
                    </a:cxn>
                    <a:cxn ang="0">
                      <a:pos x="24" y="84"/>
                    </a:cxn>
                    <a:cxn ang="0">
                      <a:pos x="0" y="92"/>
                    </a:cxn>
                    <a:cxn ang="0">
                      <a:pos x="88" y="132"/>
                    </a:cxn>
                    <a:cxn ang="0">
                      <a:pos x="156" y="96"/>
                    </a:cxn>
                    <a:cxn ang="0">
                      <a:pos x="192" y="76"/>
                    </a:cxn>
                    <a:cxn ang="0">
                      <a:pos x="216" y="68"/>
                    </a:cxn>
                    <a:cxn ang="0">
                      <a:pos x="244" y="36"/>
                    </a:cxn>
                    <a:cxn ang="0">
                      <a:pos x="240" y="20"/>
                    </a:cxn>
                    <a:cxn ang="0">
                      <a:pos x="208" y="0"/>
                    </a:cxn>
                  </a:cxnLst>
                  <a:rect l="0" t="0" r="r" b="b"/>
                  <a:pathLst>
                    <a:path w="245" h="155">
                      <a:moveTo>
                        <a:pt x="208" y="0"/>
                      </a:moveTo>
                      <a:cubicBezTo>
                        <a:pt x="181" y="3"/>
                        <a:pt x="155" y="9"/>
                        <a:pt x="128" y="12"/>
                      </a:cubicBezTo>
                      <a:cubicBezTo>
                        <a:pt x="112" y="17"/>
                        <a:pt x="111" y="29"/>
                        <a:pt x="96" y="36"/>
                      </a:cubicBezTo>
                      <a:cubicBezTo>
                        <a:pt x="78" y="44"/>
                        <a:pt x="59" y="48"/>
                        <a:pt x="40" y="52"/>
                      </a:cubicBezTo>
                      <a:cubicBezTo>
                        <a:pt x="36" y="73"/>
                        <a:pt x="42" y="76"/>
                        <a:pt x="24" y="84"/>
                      </a:cubicBezTo>
                      <a:cubicBezTo>
                        <a:pt x="16" y="87"/>
                        <a:pt x="0" y="92"/>
                        <a:pt x="0" y="92"/>
                      </a:cubicBezTo>
                      <a:cubicBezTo>
                        <a:pt x="7" y="155"/>
                        <a:pt x="14" y="136"/>
                        <a:pt x="88" y="132"/>
                      </a:cubicBezTo>
                      <a:cubicBezTo>
                        <a:pt x="95" y="91"/>
                        <a:pt x="118" y="100"/>
                        <a:pt x="156" y="96"/>
                      </a:cubicBezTo>
                      <a:cubicBezTo>
                        <a:pt x="174" y="78"/>
                        <a:pt x="163" y="86"/>
                        <a:pt x="192" y="76"/>
                      </a:cubicBezTo>
                      <a:cubicBezTo>
                        <a:pt x="200" y="73"/>
                        <a:pt x="216" y="68"/>
                        <a:pt x="216" y="68"/>
                      </a:cubicBezTo>
                      <a:cubicBezTo>
                        <a:pt x="225" y="55"/>
                        <a:pt x="235" y="49"/>
                        <a:pt x="244" y="36"/>
                      </a:cubicBezTo>
                      <a:cubicBezTo>
                        <a:pt x="243" y="31"/>
                        <a:pt x="245" y="23"/>
                        <a:pt x="240" y="20"/>
                      </a:cubicBezTo>
                      <a:cubicBezTo>
                        <a:pt x="240" y="20"/>
                        <a:pt x="188" y="20"/>
                        <a:pt x="208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80" name="Freeform 146"/>
                <p:cNvSpPr>
                  <a:spLocks/>
                </p:cNvSpPr>
                <p:nvPr/>
              </p:nvSpPr>
              <p:spPr bwMode="auto">
                <a:xfrm>
                  <a:off x="3797" y="2730"/>
                  <a:ext cx="179" cy="156"/>
                </a:xfrm>
                <a:custGeom>
                  <a:avLst/>
                  <a:gdLst/>
                  <a:ahLst/>
                  <a:cxnLst>
                    <a:cxn ang="0">
                      <a:pos x="142" y="16"/>
                    </a:cxn>
                    <a:cxn ang="0">
                      <a:pos x="54" y="36"/>
                    </a:cxn>
                    <a:cxn ang="0">
                      <a:pos x="34" y="64"/>
                    </a:cxn>
                    <a:cxn ang="0">
                      <a:pos x="10" y="72"/>
                    </a:cxn>
                    <a:cxn ang="0">
                      <a:pos x="66" y="96"/>
                    </a:cxn>
                    <a:cxn ang="0">
                      <a:pos x="126" y="156"/>
                    </a:cxn>
                    <a:cxn ang="0">
                      <a:pos x="154" y="152"/>
                    </a:cxn>
                    <a:cxn ang="0">
                      <a:pos x="174" y="108"/>
                    </a:cxn>
                    <a:cxn ang="0">
                      <a:pos x="166" y="72"/>
                    </a:cxn>
                    <a:cxn ang="0">
                      <a:pos x="170" y="4"/>
                    </a:cxn>
                    <a:cxn ang="0">
                      <a:pos x="138" y="20"/>
                    </a:cxn>
                    <a:cxn ang="0">
                      <a:pos x="142" y="16"/>
                    </a:cxn>
                  </a:cxnLst>
                  <a:rect l="0" t="0" r="r" b="b"/>
                  <a:pathLst>
                    <a:path w="180" h="156">
                      <a:moveTo>
                        <a:pt x="142" y="16"/>
                      </a:moveTo>
                      <a:cubicBezTo>
                        <a:pt x="112" y="24"/>
                        <a:pt x="85" y="32"/>
                        <a:pt x="54" y="36"/>
                      </a:cubicBezTo>
                      <a:cubicBezTo>
                        <a:pt x="34" y="43"/>
                        <a:pt x="43" y="36"/>
                        <a:pt x="34" y="64"/>
                      </a:cubicBezTo>
                      <a:cubicBezTo>
                        <a:pt x="31" y="72"/>
                        <a:pt x="10" y="72"/>
                        <a:pt x="10" y="72"/>
                      </a:cubicBezTo>
                      <a:cubicBezTo>
                        <a:pt x="0" y="103"/>
                        <a:pt x="46" y="94"/>
                        <a:pt x="66" y="96"/>
                      </a:cubicBezTo>
                      <a:cubicBezTo>
                        <a:pt x="86" y="126"/>
                        <a:pt x="87" y="148"/>
                        <a:pt x="126" y="156"/>
                      </a:cubicBezTo>
                      <a:cubicBezTo>
                        <a:pt x="135" y="155"/>
                        <a:pt x="146" y="156"/>
                        <a:pt x="154" y="152"/>
                      </a:cubicBezTo>
                      <a:cubicBezTo>
                        <a:pt x="167" y="146"/>
                        <a:pt x="145" y="118"/>
                        <a:pt x="174" y="108"/>
                      </a:cubicBezTo>
                      <a:cubicBezTo>
                        <a:pt x="180" y="91"/>
                        <a:pt x="171" y="88"/>
                        <a:pt x="166" y="72"/>
                      </a:cubicBezTo>
                      <a:cubicBezTo>
                        <a:pt x="169" y="45"/>
                        <a:pt x="175" y="29"/>
                        <a:pt x="170" y="4"/>
                      </a:cubicBezTo>
                      <a:cubicBezTo>
                        <a:pt x="153" y="6"/>
                        <a:pt x="138" y="0"/>
                        <a:pt x="138" y="20"/>
                      </a:cubicBezTo>
                      <a:cubicBezTo>
                        <a:pt x="138" y="22"/>
                        <a:pt x="141" y="17"/>
                        <a:pt x="142" y="1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81" name="Freeform 147"/>
                <p:cNvSpPr>
                  <a:spLocks/>
                </p:cNvSpPr>
                <p:nvPr/>
              </p:nvSpPr>
              <p:spPr bwMode="auto">
                <a:xfrm>
                  <a:off x="3600" y="2826"/>
                  <a:ext cx="145" cy="114"/>
                </a:xfrm>
                <a:custGeom>
                  <a:avLst/>
                  <a:gdLst/>
                  <a:ahLst/>
                  <a:cxnLst>
                    <a:cxn ang="0">
                      <a:pos x="120" y="10"/>
                    </a:cxn>
                    <a:cxn ang="0">
                      <a:pos x="60" y="34"/>
                    </a:cxn>
                    <a:cxn ang="0">
                      <a:pos x="36" y="42"/>
                    </a:cxn>
                    <a:cxn ang="0">
                      <a:pos x="0" y="90"/>
                    </a:cxn>
                    <a:cxn ang="0">
                      <a:pos x="48" y="110"/>
                    </a:cxn>
                    <a:cxn ang="0">
                      <a:pos x="100" y="106"/>
                    </a:cxn>
                    <a:cxn ang="0">
                      <a:pos x="104" y="90"/>
                    </a:cxn>
                    <a:cxn ang="0">
                      <a:pos x="140" y="70"/>
                    </a:cxn>
                    <a:cxn ang="0">
                      <a:pos x="140" y="2"/>
                    </a:cxn>
                    <a:cxn ang="0">
                      <a:pos x="120" y="10"/>
                    </a:cxn>
                  </a:cxnLst>
                  <a:rect l="0" t="0" r="r" b="b"/>
                  <a:pathLst>
                    <a:path w="146" h="112">
                      <a:moveTo>
                        <a:pt x="120" y="10"/>
                      </a:moveTo>
                      <a:cubicBezTo>
                        <a:pt x="100" y="17"/>
                        <a:pt x="81" y="27"/>
                        <a:pt x="60" y="34"/>
                      </a:cubicBezTo>
                      <a:cubicBezTo>
                        <a:pt x="52" y="37"/>
                        <a:pt x="36" y="42"/>
                        <a:pt x="36" y="42"/>
                      </a:cubicBezTo>
                      <a:cubicBezTo>
                        <a:pt x="24" y="59"/>
                        <a:pt x="11" y="73"/>
                        <a:pt x="0" y="90"/>
                      </a:cubicBezTo>
                      <a:cubicBezTo>
                        <a:pt x="16" y="101"/>
                        <a:pt x="32" y="99"/>
                        <a:pt x="48" y="110"/>
                      </a:cubicBezTo>
                      <a:cubicBezTo>
                        <a:pt x="65" y="109"/>
                        <a:pt x="84" y="112"/>
                        <a:pt x="100" y="106"/>
                      </a:cubicBezTo>
                      <a:cubicBezTo>
                        <a:pt x="105" y="104"/>
                        <a:pt x="101" y="95"/>
                        <a:pt x="104" y="90"/>
                      </a:cubicBezTo>
                      <a:cubicBezTo>
                        <a:pt x="110" y="81"/>
                        <a:pt x="131" y="76"/>
                        <a:pt x="140" y="70"/>
                      </a:cubicBezTo>
                      <a:cubicBezTo>
                        <a:pt x="146" y="38"/>
                        <a:pt x="146" y="34"/>
                        <a:pt x="140" y="2"/>
                      </a:cubicBezTo>
                      <a:cubicBezTo>
                        <a:pt x="114" y="6"/>
                        <a:pt x="110" y="0"/>
                        <a:pt x="120" y="1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82" name="Freeform 148"/>
                <p:cNvSpPr>
                  <a:spLocks/>
                </p:cNvSpPr>
                <p:nvPr/>
              </p:nvSpPr>
              <p:spPr bwMode="auto">
                <a:xfrm>
                  <a:off x="4411" y="2694"/>
                  <a:ext cx="179" cy="120"/>
                </a:xfrm>
                <a:custGeom>
                  <a:avLst/>
                  <a:gdLst/>
                  <a:ahLst/>
                  <a:cxnLst>
                    <a:cxn ang="0">
                      <a:pos x="10" y="28"/>
                    </a:cxn>
                    <a:cxn ang="0">
                      <a:pos x="58" y="84"/>
                    </a:cxn>
                    <a:cxn ang="0">
                      <a:pos x="130" y="116"/>
                    </a:cxn>
                    <a:cxn ang="0">
                      <a:pos x="166" y="112"/>
                    </a:cxn>
                    <a:cxn ang="0">
                      <a:pos x="166" y="84"/>
                    </a:cxn>
                    <a:cxn ang="0">
                      <a:pos x="130" y="68"/>
                    </a:cxn>
                    <a:cxn ang="0">
                      <a:pos x="110" y="48"/>
                    </a:cxn>
                    <a:cxn ang="0">
                      <a:pos x="86" y="40"/>
                    </a:cxn>
                    <a:cxn ang="0">
                      <a:pos x="58" y="8"/>
                    </a:cxn>
                    <a:cxn ang="0">
                      <a:pos x="34" y="0"/>
                    </a:cxn>
                    <a:cxn ang="0">
                      <a:pos x="10" y="40"/>
                    </a:cxn>
                    <a:cxn ang="0">
                      <a:pos x="10" y="28"/>
                    </a:cxn>
                  </a:cxnLst>
                  <a:rect l="0" t="0" r="r" b="b"/>
                  <a:pathLst>
                    <a:path w="174" h="116">
                      <a:moveTo>
                        <a:pt x="10" y="28"/>
                      </a:moveTo>
                      <a:cubicBezTo>
                        <a:pt x="25" y="50"/>
                        <a:pt x="35" y="69"/>
                        <a:pt x="58" y="84"/>
                      </a:cubicBezTo>
                      <a:cubicBezTo>
                        <a:pt x="79" y="115"/>
                        <a:pt x="91" y="112"/>
                        <a:pt x="130" y="116"/>
                      </a:cubicBezTo>
                      <a:cubicBezTo>
                        <a:pt x="142" y="115"/>
                        <a:pt x="155" y="116"/>
                        <a:pt x="166" y="112"/>
                      </a:cubicBezTo>
                      <a:cubicBezTo>
                        <a:pt x="174" y="109"/>
                        <a:pt x="168" y="86"/>
                        <a:pt x="166" y="84"/>
                      </a:cubicBezTo>
                      <a:cubicBezTo>
                        <a:pt x="161" y="78"/>
                        <a:pt x="137" y="70"/>
                        <a:pt x="130" y="68"/>
                      </a:cubicBezTo>
                      <a:cubicBezTo>
                        <a:pt x="123" y="57"/>
                        <a:pt x="123" y="54"/>
                        <a:pt x="110" y="48"/>
                      </a:cubicBezTo>
                      <a:cubicBezTo>
                        <a:pt x="102" y="45"/>
                        <a:pt x="86" y="40"/>
                        <a:pt x="86" y="40"/>
                      </a:cubicBezTo>
                      <a:cubicBezTo>
                        <a:pt x="75" y="29"/>
                        <a:pt x="72" y="14"/>
                        <a:pt x="58" y="8"/>
                      </a:cubicBezTo>
                      <a:cubicBezTo>
                        <a:pt x="50" y="5"/>
                        <a:pt x="34" y="0"/>
                        <a:pt x="34" y="0"/>
                      </a:cubicBezTo>
                      <a:cubicBezTo>
                        <a:pt x="8" y="5"/>
                        <a:pt x="0" y="11"/>
                        <a:pt x="10" y="40"/>
                      </a:cubicBezTo>
                      <a:cubicBezTo>
                        <a:pt x="11" y="44"/>
                        <a:pt x="10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83" name="Freeform 149"/>
                <p:cNvSpPr>
                  <a:spLocks/>
                </p:cNvSpPr>
                <p:nvPr/>
              </p:nvSpPr>
              <p:spPr bwMode="auto">
                <a:xfrm>
                  <a:off x="4309" y="2497"/>
                  <a:ext cx="316" cy="108"/>
                </a:xfrm>
                <a:custGeom>
                  <a:avLst/>
                  <a:gdLst/>
                  <a:ahLst/>
                  <a:cxnLst>
                    <a:cxn ang="0">
                      <a:pos x="105" y="72"/>
                    </a:cxn>
                    <a:cxn ang="0">
                      <a:pos x="177" y="92"/>
                    </a:cxn>
                    <a:cxn ang="0">
                      <a:pos x="309" y="80"/>
                    </a:cxn>
                    <a:cxn ang="0">
                      <a:pos x="277" y="48"/>
                    </a:cxn>
                    <a:cxn ang="0">
                      <a:pos x="81" y="28"/>
                    </a:cxn>
                    <a:cxn ang="0">
                      <a:pos x="57" y="20"/>
                    </a:cxn>
                    <a:cxn ang="0">
                      <a:pos x="45" y="16"/>
                    </a:cxn>
                    <a:cxn ang="0">
                      <a:pos x="5" y="20"/>
                    </a:cxn>
                    <a:cxn ang="0">
                      <a:pos x="9" y="36"/>
                    </a:cxn>
                    <a:cxn ang="0">
                      <a:pos x="45" y="68"/>
                    </a:cxn>
                    <a:cxn ang="0">
                      <a:pos x="85" y="96"/>
                    </a:cxn>
                    <a:cxn ang="0">
                      <a:pos x="105" y="72"/>
                    </a:cxn>
                  </a:cxnLst>
                  <a:rect l="0" t="0" r="r" b="b"/>
                  <a:pathLst>
                    <a:path w="309" h="104">
                      <a:moveTo>
                        <a:pt x="105" y="72"/>
                      </a:moveTo>
                      <a:cubicBezTo>
                        <a:pt x="135" y="62"/>
                        <a:pt x="151" y="83"/>
                        <a:pt x="177" y="92"/>
                      </a:cubicBezTo>
                      <a:cubicBezTo>
                        <a:pt x="224" y="88"/>
                        <a:pt x="260" y="83"/>
                        <a:pt x="309" y="80"/>
                      </a:cubicBezTo>
                      <a:cubicBezTo>
                        <a:pt x="304" y="59"/>
                        <a:pt x="298" y="53"/>
                        <a:pt x="277" y="48"/>
                      </a:cubicBezTo>
                      <a:cubicBezTo>
                        <a:pt x="205" y="0"/>
                        <a:pt x="263" y="32"/>
                        <a:pt x="81" y="28"/>
                      </a:cubicBezTo>
                      <a:cubicBezTo>
                        <a:pt x="73" y="25"/>
                        <a:pt x="65" y="23"/>
                        <a:pt x="57" y="20"/>
                      </a:cubicBezTo>
                      <a:cubicBezTo>
                        <a:pt x="53" y="19"/>
                        <a:pt x="45" y="16"/>
                        <a:pt x="45" y="16"/>
                      </a:cubicBezTo>
                      <a:cubicBezTo>
                        <a:pt x="32" y="17"/>
                        <a:pt x="17" y="13"/>
                        <a:pt x="5" y="20"/>
                      </a:cubicBezTo>
                      <a:cubicBezTo>
                        <a:pt x="0" y="23"/>
                        <a:pt x="6" y="31"/>
                        <a:pt x="9" y="36"/>
                      </a:cubicBezTo>
                      <a:cubicBezTo>
                        <a:pt x="18" y="49"/>
                        <a:pt x="45" y="68"/>
                        <a:pt x="45" y="68"/>
                      </a:cubicBezTo>
                      <a:cubicBezTo>
                        <a:pt x="50" y="104"/>
                        <a:pt x="50" y="102"/>
                        <a:pt x="85" y="96"/>
                      </a:cubicBezTo>
                      <a:cubicBezTo>
                        <a:pt x="92" y="76"/>
                        <a:pt x="97" y="88"/>
                        <a:pt x="105" y="7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84" name="Freeform 150"/>
                <p:cNvSpPr>
                  <a:spLocks/>
                </p:cNvSpPr>
                <p:nvPr/>
              </p:nvSpPr>
              <p:spPr bwMode="auto">
                <a:xfrm>
                  <a:off x="3779" y="2886"/>
                  <a:ext cx="128" cy="78"/>
                </a:xfrm>
                <a:custGeom>
                  <a:avLst/>
                  <a:gdLst/>
                  <a:ahLst/>
                  <a:cxnLst>
                    <a:cxn ang="0">
                      <a:pos x="4" y="24"/>
                    </a:cxn>
                    <a:cxn ang="0">
                      <a:pos x="48" y="64"/>
                    </a:cxn>
                    <a:cxn ang="0">
                      <a:pos x="100" y="80"/>
                    </a:cxn>
                    <a:cxn ang="0">
                      <a:pos x="128" y="52"/>
                    </a:cxn>
                    <a:cxn ang="0">
                      <a:pos x="60" y="16"/>
                    </a:cxn>
                    <a:cxn ang="0">
                      <a:pos x="0" y="8"/>
                    </a:cxn>
                    <a:cxn ang="0">
                      <a:pos x="4" y="24"/>
                    </a:cxn>
                  </a:cxnLst>
                  <a:rect l="0" t="0" r="r" b="b"/>
                  <a:pathLst>
                    <a:path w="128" h="80">
                      <a:moveTo>
                        <a:pt x="4" y="24"/>
                      </a:moveTo>
                      <a:cubicBezTo>
                        <a:pt x="21" y="35"/>
                        <a:pt x="30" y="56"/>
                        <a:pt x="48" y="64"/>
                      </a:cubicBezTo>
                      <a:cubicBezTo>
                        <a:pt x="65" y="71"/>
                        <a:pt x="83" y="74"/>
                        <a:pt x="100" y="80"/>
                      </a:cubicBezTo>
                      <a:cubicBezTo>
                        <a:pt x="121" y="75"/>
                        <a:pt x="117" y="69"/>
                        <a:pt x="128" y="52"/>
                      </a:cubicBezTo>
                      <a:cubicBezTo>
                        <a:pt x="120" y="14"/>
                        <a:pt x="96" y="20"/>
                        <a:pt x="60" y="16"/>
                      </a:cubicBezTo>
                      <a:cubicBezTo>
                        <a:pt x="36" y="0"/>
                        <a:pt x="32" y="4"/>
                        <a:pt x="0" y="8"/>
                      </a:cubicBezTo>
                      <a:cubicBezTo>
                        <a:pt x="4" y="29"/>
                        <a:pt x="4" y="35"/>
                        <a:pt x="4" y="2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85" name="Freeform 151"/>
                <p:cNvSpPr>
                  <a:spLocks/>
                </p:cNvSpPr>
                <p:nvPr/>
              </p:nvSpPr>
              <p:spPr bwMode="auto">
                <a:xfrm>
                  <a:off x="4505" y="2880"/>
                  <a:ext cx="94" cy="66"/>
                </a:xfrm>
                <a:custGeom>
                  <a:avLst/>
                  <a:gdLst/>
                  <a:ahLst/>
                  <a:cxnLst>
                    <a:cxn ang="0">
                      <a:pos x="22" y="16"/>
                    </a:cxn>
                    <a:cxn ang="0">
                      <a:pos x="54" y="44"/>
                    </a:cxn>
                    <a:cxn ang="0">
                      <a:pos x="90" y="60"/>
                    </a:cxn>
                    <a:cxn ang="0">
                      <a:pos x="86" y="16"/>
                    </a:cxn>
                    <a:cxn ang="0">
                      <a:pos x="58" y="12"/>
                    </a:cxn>
                    <a:cxn ang="0">
                      <a:pos x="34" y="0"/>
                    </a:cxn>
                    <a:cxn ang="0">
                      <a:pos x="18" y="4"/>
                    </a:cxn>
                    <a:cxn ang="0">
                      <a:pos x="22" y="16"/>
                    </a:cxn>
                  </a:cxnLst>
                  <a:rect l="0" t="0" r="r" b="b"/>
                  <a:pathLst>
                    <a:path w="94" h="66">
                      <a:moveTo>
                        <a:pt x="22" y="16"/>
                      </a:moveTo>
                      <a:cubicBezTo>
                        <a:pt x="30" y="28"/>
                        <a:pt x="54" y="44"/>
                        <a:pt x="54" y="44"/>
                      </a:cubicBezTo>
                      <a:cubicBezTo>
                        <a:pt x="61" y="66"/>
                        <a:pt x="68" y="64"/>
                        <a:pt x="90" y="60"/>
                      </a:cubicBezTo>
                      <a:cubicBezTo>
                        <a:pt x="89" y="45"/>
                        <a:pt x="94" y="28"/>
                        <a:pt x="86" y="16"/>
                      </a:cubicBezTo>
                      <a:cubicBezTo>
                        <a:pt x="81" y="8"/>
                        <a:pt x="67" y="14"/>
                        <a:pt x="58" y="12"/>
                      </a:cubicBezTo>
                      <a:cubicBezTo>
                        <a:pt x="46" y="10"/>
                        <a:pt x="44" y="7"/>
                        <a:pt x="34" y="0"/>
                      </a:cubicBezTo>
                      <a:cubicBezTo>
                        <a:pt x="29" y="1"/>
                        <a:pt x="22" y="1"/>
                        <a:pt x="18" y="4"/>
                      </a:cubicBezTo>
                      <a:cubicBezTo>
                        <a:pt x="0" y="19"/>
                        <a:pt x="18" y="16"/>
                        <a:pt x="22" y="1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86" name="Freeform 152"/>
                <p:cNvSpPr>
                  <a:spLocks/>
                </p:cNvSpPr>
                <p:nvPr/>
              </p:nvSpPr>
              <p:spPr bwMode="auto">
                <a:xfrm>
                  <a:off x="4855" y="2910"/>
                  <a:ext cx="94" cy="120"/>
                </a:xfrm>
                <a:custGeom>
                  <a:avLst/>
                  <a:gdLst/>
                  <a:ahLst/>
                  <a:cxnLst>
                    <a:cxn ang="0">
                      <a:pos x="11" y="24"/>
                    </a:cxn>
                    <a:cxn ang="0">
                      <a:pos x="43" y="120"/>
                    </a:cxn>
                    <a:cxn ang="0">
                      <a:pos x="35" y="0"/>
                    </a:cxn>
                    <a:cxn ang="0">
                      <a:pos x="11" y="24"/>
                    </a:cxn>
                  </a:cxnLst>
                  <a:rect l="0" t="0" r="r" b="b"/>
                  <a:pathLst>
                    <a:path w="90" h="120">
                      <a:moveTo>
                        <a:pt x="11" y="24"/>
                      </a:moveTo>
                      <a:cubicBezTo>
                        <a:pt x="28" y="49"/>
                        <a:pt x="9" y="109"/>
                        <a:pt x="43" y="120"/>
                      </a:cubicBezTo>
                      <a:cubicBezTo>
                        <a:pt x="90" y="108"/>
                        <a:pt x="82" y="16"/>
                        <a:pt x="35" y="0"/>
                      </a:cubicBezTo>
                      <a:cubicBezTo>
                        <a:pt x="16" y="3"/>
                        <a:pt x="0" y="3"/>
                        <a:pt x="11" y="2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87" name="Freeform 153"/>
                <p:cNvSpPr>
                  <a:spLocks/>
                </p:cNvSpPr>
                <p:nvPr/>
              </p:nvSpPr>
              <p:spPr bwMode="auto">
                <a:xfrm>
                  <a:off x="4847" y="2580"/>
                  <a:ext cx="85" cy="108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23" y="49"/>
                    </a:cxn>
                    <a:cxn ang="0">
                      <a:pos x="47" y="101"/>
                    </a:cxn>
                    <a:cxn ang="0">
                      <a:pos x="71" y="97"/>
                    </a:cxn>
                    <a:cxn ang="0">
                      <a:pos x="59" y="49"/>
                    </a:cxn>
                    <a:cxn ang="0">
                      <a:pos x="19" y="1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85" h="104">
                      <a:moveTo>
                        <a:pt x="3" y="13"/>
                      </a:moveTo>
                      <a:cubicBezTo>
                        <a:pt x="21" y="41"/>
                        <a:pt x="16" y="28"/>
                        <a:pt x="23" y="49"/>
                      </a:cubicBezTo>
                      <a:cubicBezTo>
                        <a:pt x="27" y="78"/>
                        <a:pt x="28" y="82"/>
                        <a:pt x="47" y="101"/>
                      </a:cubicBezTo>
                      <a:cubicBezTo>
                        <a:pt x="55" y="100"/>
                        <a:pt x="67" y="104"/>
                        <a:pt x="71" y="97"/>
                      </a:cubicBezTo>
                      <a:cubicBezTo>
                        <a:pt x="85" y="70"/>
                        <a:pt x="66" y="66"/>
                        <a:pt x="59" y="49"/>
                      </a:cubicBezTo>
                      <a:cubicBezTo>
                        <a:pt x="48" y="23"/>
                        <a:pt x="48" y="11"/>
                        <a:pt x="19" y="1"/>
                      </a:cubicBezTo>
                      <a:cubicBezTo>
                        <a:pt x="0" y="6"/>
                        <a:pt x="3" y="0"/>
                        <a:pt x="3" y="13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88" name="Freeform 154"/>
                <p:cNvSpPr>
                  <a:spLocks/>
                </p:cNvSpPr>
                <p:nvPr/>
              </p:nvSpPr>
              <p:spPr bwMode="auto">
                <a:xfrm>
                  <a:off x="4625" y="2293"/>
                  <a:ext cx="154" cy="209"/>
                </a:xfrm>
                <a:custGeom>
                  <a:avLst/>
                  <a:gdLst/>
                  <a:ahLst/>
                  <a:cxnLst>
                    <a:cxn ang="0">
                      <a:pos x="76" y="68"/>
                    </a:cxn>
                    <a:cxn ang="0">
                      <a:pos x="156" y="40"/>
                    </a:cxn>
                    <a:cxn ang="0">
                      <a:pos x="0" y="24"/>
                    </a:cxn>
                    <a:cxn ang="0">
                      <a:pos x="36" y="44"/>
                    </a:cxn>
                    <a:cxn ang="0">
                      <a:pos x="84" y="68"/>
                    </a:cxn>
                    <a:cxn ang="0">
                      <a:pos x="76" y="68"/>
                    </a:cxn>
                  </a:cxnLst>
                  <a:rect l="0" t="0" r="r" b="b"/>
                  <a:pathLst>
                    <a:path w="156" h="70">
                      <a:moveTo>
                        <a:pt x="76" y="68"/>
                      </a:moveTo>
                      <a:cubicBezTo>
                        <a:pt x="114" y="42"/>
                        <a:pt x="106" y="45"/>
                        <a:pt x="156" y="40"/>
                      </a:cubicBezTo>
                      <a:cubicBezTo>
                        <a:pt x="146" y="0"/>
                        <a:pt x="24" y="23"/>
                        <a:pt x="0" y="24"/>
                      </a:cubicBezTo>
                      <a:cubicBezTo>
                        <a:pt x="6" y="43"/>
                        <a:pt x="17" y="40"/>
                        <a:pt x="36" y="44"/>
                      </a:cubicBezTo>
                      <a:cubicBezTo>
                        <a:pt x="46" y="51"/>
                        <a:pt x="79" y="63"/>
                        <a:pt x="84" y="68"/>
                      </a:cubicBezTo>
                      <a:cubicBezTo>
                        <a:pt x="86" y="70"/>
                        <a:pt x="79" y="68"/>
                        <a:pt x="76" y="6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89" name="Freeform 155"/>
                <p:cNvSpPr>
                  <a:spLocks/>
                </p:cNvSpPr>
                <p:nvPr/>
              </p:nvSpPr>
              <p:spPr bwMode="auto">
                <a:xfrm>
                  <a:off x="4232" y="2688"/>
                  <a:ext cx="77" cy="84"/>
                </a:xfrm>
                <a:custGeom>
                  <a:avLst/>
                  <a:gdLst/>
                  <a:ahLst/>
                  <a:cxnLst>
                    <a:cxn ang="0">
                      <a:pos x="35" y="11"/>
                    </a:cxn>
                    <a:cxn ang="0">
                      <a:pos x="11" y="43"/>
                    </a:cxn>
                    <a:cxn ang="0">
                      <a:pos x="39" y="79"/>
                    </a:cxn>
                    <a:cxn ang="0">
                      <a:pos x="71" y="31"/>
                    </a:cxn>
                    <a:cxn ang="0">
                      <a:pos x="79" y="19"/>
                    </a:cxn>
                    <a:cxn ang="0">
                      <a:pos x="47" y="7"/>
                    </a:cxn>
                    <a:cxn ang="0">
                      <a:pos x="35" y="11"/>
                    </a:cxn>
                  </a:cxnLst>
                  <a:rect l="0" t="0" r="r" b="b"/>
                  <a:pathLst>
                    <a:path w="79" h="85">
                      <a:moveTo>
                        <a:pt x="35" y="11"/>
                      </a:moveTo>
                      <a:cubicBezTo>
                        <a:pt x="30" y="26"/>
                        <a:pt x="20" y="30"/>
                        <a:pt x="11" y="43"/>
                      </a:cubicBezTo>
                      <a:cubicBezTo>
                        <a:pt x="6" y="80"/>
                        <a:pt x="0" y="85"/>
                        <a:pt x="39" y="79"/>
                      </a:cubicBezTo>
                      <a:cubicBezTo>
                        <a:pt x="44" y="58"/>
                        <a:pt x="58" y="50"/>
                        <a:pt x="71" y="31"/>
                      </a:cubicBezTo>
                      <a:cubicBezTo>
                        <a:pt x="74" y="27"/>
                        <a:pt x="79" y="19"/>
                        <a:pt x="79" y="19"/>
                      </a:cubicBezTo>
                      <a:cubicBezTo>
                        <a:pt x="73" y="0"/>
                        <a:pt x="65" y="2"/>
                        <a:pt x="47" y="7"/>
                      </a:cubicBezTo>
                      <a:cubicBezTo>
                        <a:pt x="34" y="16"/>
                        <a:pt x="35" y="20"/>
                        <a:pt x="35" y="1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11" name="Freeform 158"/>
              <p:cNvSpPr>
                <a:spLocks/>
              </p:cNvSpPr>
              <p:nvPr/>
            </p:nvSpPr>
            <p:spPr bwMode="auto">
              <a:xfrm>
                <a:off x="3606960" y="3099982"/>
                <a:ext cx="52253" cy="57506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27" y="43"/>
                  </a:cxn>
                  <a:cxn ang="0">
                    <a:pos x="39" y="51"/>
                  </a:cxn>
                  <a:cxn ang="0">
                    <a:pos x="59" y="55"/>
                  </a:cxn>
                  <a:cxn ang="0">
                    <a:pos x="67" y="43"/>
                  </a:cxn>
                  <a:cxn ang="0">
                    <a:pos x="47" y="3"/>
                  </a:cxn>
                  <a:cxn ang="0">
                    <a:pos x="23" y="15"/>
                  </a:cxn>
                </a:cxnLst>
                <a:rect l="0" t="0" r="r" b="b"/>
                <a:pathLst>
                  <a:path w="67" h="74">
                    <a:moveTo>
                      <a:pt x="23" y="15"/>
                    </a:moveTo>
                    <a:cubicBezTo>
                      <a:pt x="0" y="23"/>
                      <a:pt x="12" y="35"/>
                      <a:pt x="27" y="43"/>
                    </a:cubicBezTo>
                    <a:cubicBezTo>
                      <a:pt x="31" y="45"/>
                      <a:pt x="35" y="48"/>
                      <a:pt x="39" y="51"/>
                    </a:cubicBezTo>
                    <a:cubicBezTo>
                      <a:pt x="46" y="72"/>
                      <a:pt x="49" y="74"/>
                      <a:pt x="59" y="55"/>
                    </a:cubicBezTo>
                    <a:cubicBezTo>
                      <a:pt x="61" y="51"/>
                      <a:pt x="64" y="47"/>
                      <a:pt x="67" y="43"/>
                    </a:cubicBezTo>
                    <a:cubicBezTo>
                      <a:pt x="60" y="0"/>
                      <a:pt x="57" y="33"/>
                      <a:pt x="47" y="3"/>
                    </a:cubicBezTo>
                    <a:cubicBezTo>
                      <a:pt x="39" y="6"/>
                      <a:pt x="23" y="21"/>
                      <a:pt x="23" y="15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2" name="Freeform 159"/>
              <p:cNvSpPr>
                <a:spLocks/>
              </p:cNvSpPr>
              <p:nvPr/>
            </p:nvSpPr>
            <p:spPr bwMode="auto">
              <a:xfrm>
                <a:off x="3668714" y="2845315"/>
                <a:ext cx="33249" cy="41075"/>
              </a:xfrm>
              <a:custGeom>
                <a:avLst/>
                <a:gdLst/>
                <a:ahLst/>
                <a:cxnLst>
                  <a:cxn ang="0">
                    <a:pos x="32" y="1"/>
                  </a:cxn>
                  <a:cxn ang="0">
                    <a:pos x="12" y="5"/>
                  </a:cxn>
                  <a:cxn ang="0">
                    <a:pos x="4" y="29"/>
                  </a:cxn>
                  <a:cxn ang="0">
                    <a:pos x="0" y="41"/>
                  </a:cxn>
                  <a:cxn ang="0">
                    <a:pos x="36" y="57"/>
                  </a:cxn>
                  <a:cxn ang="0">
                    <a:pos x="32" y="1"/>
                  </a:cxn>
                </a:cxnLst>
                <a:rect l="0" t="0" r="r" b="b"/>
                <a:pathLst>
                  <a:path w="42" h="57">
                    <a:moveTo>
                      <a:pt x="32" y="1"/>
                    </a:moveTo>
                    <a:cubicBezTo>
                      <a:pt x="25" y="2"/>
                      <a:pt x="17" y="0"/>
                      <a:pt x="12" y="5"/>
                    </a:cubicBezTo>
                    <a:cubicBezTo>
                      <a:pt x="6" y="11"/>
                      <a:pt x="7" y="21"/>
                      <a:pt x="4" y="29"/>
                    </a:cubicBezTo>
                    <a:cubicBezTo>
                      <a:pt x="3" y="33"/>
                      <a:pt x="0" y="41"/>
                      <a:pt x="0" y="41"/>
                    </a:cubicBezTo>
                    <a:cubicBezTo>
                      <a:pt x="13" y="45"/>
                      <a:pt x="23" y="53"/>
                      <a:pt x="36" y="57"/>
                    </a:cubicBezTo>
                    <a:cubicBezTo>
                      <a:pt x="42" y="38"/>
                      <a:pt x="41" y="19"/>
                      <a:pt x="32" y="1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3" name="Freeform 160"/>
              <p:cNvSpPr>
                <a:spLocks/>
              </p:cNvSpPr>
              <p:nvPr/>
            </p:nvSpPr>
            <p:spPr bwMode="auto">
              <a:xfrm>
                <a:off x="3806466" y="2841206"/>
                <a:ext cx="42753" cy="36969"/>
              </a:xfrm>
              <a:custGeom>
                <a:avLst/>
                <a:gdLst/>
                <a:ahLst/>
                <a:cxnLst>
                  <a:cxn ang="0">
                    <a:pos x="48" y="11"/>
                  </a:cxn>
                  <a:cxn ang="0">
                    <a:pos x="0" y="23"/>
                  </a:cxn>
                  <a:cxn ang="0">
                    <a:pos x="52" y="47"/>
                  </a:cxn>
                  <a:cxn ang="0">
                    <a:pos x="48" y="11"/>
                  </a:cxn>
                </a:cxnLst>
                <a:rect l="0" t="0" r="r" b="b"/>
                <a:pathLst>
                  <a:path w="52" h="47">
                    <a:moveTo>
                      <a:pt x="48" y="11"/>
                    </a:moveTo>
                    <a:cubicBezTo>
                      <a:pt x="28" y="4"/>
                      <a:pt x="8" y="0"/>
                      <a:pt x="0" y="23"/>
                    </a:cubicBezTo>
                    <a:cubicBezTo>
                      <a:pt x="8" y="46"/>
                      <a:pt x="31" y="40"/>
                      <a:pt x="52" y="47"/>
                    </a:cubicBezTo>
                    <a:cubicBezTo>
                      <a:pt x="48" y="16"/>
                      <a:pt x="48" y="28"/>
                      <a:pt x="48" y="11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4" name="Freeform 161"/>
              <p:cNvSpPr>
                <a:spLocks/>
              </p:cNvSpPr>
              <p:nvPr/>
            </p:nvSpPr>
            <p:spPr bwMode="auto">
              <a:xfrm>
                <a:off x="3754216" y="2791915"/>
                <a:ext cx="33249" cy="2464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2"/>
                  </a:cxn>
                  <a:cxn ang="0">
                    <a:pos x="19" y="0"/>
                  </a:cxn>
                </a:cxnLst>
                <a:rect l="0" t="0" r="r" b="b"/>
                <a:pathLst>
                  <a:path w="47" h="32">
                    <a:moveTo>
                      <a:pt x="19" y="0"/>
                    </a:moveTo>
                    <a:cubicBezTo>
                      <a:pt x="13" y="18"/>
                      <a:pt x="0" y="19"/>
                      <a:pt x="19" y="32"/>
                    </a:cubicBezTo>
                    <a:cubicBezTo>
                      <a:pt x="47" y="25"/>
                      <a:pt x="44" y="8"/>
                      <a:pt x="19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5" name="Freeform 162"/>
              <p:cNvSpPr>
                <a:spLocks/>
              </p:cNvSpPr>
              <p:nvPr/>
            </p:nvSpPr>
            <p:spPr bwMode="auto">
              <a:xfrm>
                <a:off x="3830218" y="2927465"/>
                <a:ext cx="28501" cy="3696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48"/>
                  </a:cxn>
                  <a:cxn ang="0">
                    <a:pos x="28" y="12"/>
                  </a:cxn>
                  <a:cxn ang="0">
                    <a:pos x="12" y="0"/>
                  </a:cxn>
                </a:cxnLst>
                <a:rect l="0" t="0" r="r" b="b"/>
                <a:pathLst>
                  <a:path w="40" h="48">
                    <a:moveTo>
                      <a:pt x="12" y="0"/>
                    </a:moveTo>
                    <a:cubicBezTo>
                      <a:pt x="8" y="21"/>
                      <a:pt x="0" y="31"/>
                      <a:pt x="12" y="48"/>
                    </a:cubicBezTo>
                    <a:cubicBezTo>
                      <a:pt x="30" y="43"/>
                      <a:pt x="40" y="34"/>
                      <a:pt x="28" y="12"/>
                    </a:cubicBezTo>
                    <a:cubicBezTo>
                      <a:pt x="25" y="6"/>
                      <a:pt x="17" y="5"/>
                      <a:pt x="12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6" name="Freeform 163"/>
              <p:cNvSpPr>
                <a:spLocks/>
              </p:cNvSpPr>
              <p:nvPr/>
            </p:nvSpPr>
            <p:spPr bwMode="auto">
              <a:xfrm>
                <a:off x="3906220" y="2939787"/>
                <a:ext cx="47501" cy="24645"/>
              </a:xfrm>
              <a:custGeom>
                <a:avLst/>
                <a:gdLst/>
                <a:ahLst/>
                <a:cxnLst>
                  <a:cxn ang="0">
                    <a:pos x="38" y="7"/>
                  </a:cxn>
                  <a:cxn ang="0">
                    <a:pos x="54" y="35"/>
                  </a:cxn>
                  <a:cxn ang="0">
                    <a:pos x="38" y="7"/>
                  </a:cxn>
                </a:cxnLst>
                <a:rect l="0" t="0" r="r" b="b"/>
                <a:pathLst>
                  <a:path w="67" h="35">
                    <a:moveTo>
                      <a:pt x="38" y="7"/>
                    </a:moveTo>
                    <a:cubicBezTo>
                      <a:pt x="0" y="17"/>
                      <a:pt x="41" y="26"/>
                      <a:pt x="54" y="35"/>
                    </a:cubicBezTo>
                    <a:cubicBezTo>
                      <a:pt x="61" y="13"/>
                      <a:pt x="67" y="0"/>
                      <a:pt x="38" y="7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7" name="Freeform 164"/>
              <p:cNvSpPr>
                <a:spLocks/>
              </p:cNvSpPr>
              <p:nvPr/>
            </p:nvSpPr>
            <p:spPr bwMode="auto">
              <a:xfrm>
                <a:off x="3896720" y="2771379"/>
                <a:ext cx="19001" cy="4929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36"/>
                  </a:cxn>
                  <a:cxn ang="0">
                    <a:pos x="28" y="32"/>
                  </a:cxn>
                  <a:cxn ang="0">
                    <a:pos x="20" y="0"/>
                  </a:cxn>
                </a:cxnLst>
                <a:rect l="0" t="0" r="r" b="b"/>
                <a:pathLst>
                  <a:path w="28" h="61">
                    <a:moveTo>
                      <a:pt x="20" y="0"/>
                    </a:moveTo>
                    <a:cubicBezTo>
                      <a:pt x="2" y="28"/>
                      <a:pt x="7" y="15"/>
                      <a:pt x="0" y="36"/>
                    </a:cubicBezTo>
                    <a:cubicBezTo>
                      <a:pt x="8" y="61"/>
                      <a:pt x="22" y="51"/>
                      <a:pt x="28" y="32"/>
                    </a:cubicBezTo>
                    <a:cubicBezTo>
                      <a:pt x="24" y="5"/>
                      <a:pt x="28" y="15"/>
                      <a:pt x="20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8" name="Freeform 165"/>
              <p:cNvSpPr>
                <a:spLocks/>
              </p:cNvSpPr>
              <p:nvPr/>
            </p:nvSpPr>
            <p:spPr bwMode="auto">
              <a:xfrm>
                <a:off x="3963222" y="2750840"/>
                <a:ext cx="47501" cy="45184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0" y="28"/>
                  </a:cxn>
                  <a:cxn ang="0">
                    <a:pos x="33" y="58"/>
                  </a:cxn>
                  <a:cxn ang="0">
                    <a:pos x="54" y="55"/>
                  </a:cxn>
                  <a:cxn ang="0">
                    <a:pos x="51" y="22"/>
                  </a:cxn>
                  <a:cxn ang="0">
                    <a:pos x="24" y="10"/>
                  </a:cxn>
                </a:cxnLst>
                <a:rect l="0" t="0" r="r" b="b"/>
                <a:pathLst>
                  <a:path w="59" h="61">
                    <a:moveTo>
                      <a:pt x="24" y="10"/>
                    </a:moveTo>
                    <a:cubicBezTo>
                      <a:pt x="12" y="14"/>
                      <a:pt x="7" y="18"/>
                      <a:pt x="0" y="28"/>
                    </a:cubicBezTo>
                    <a:cubicBezTo>
                      <a:pt x="4" y="52"/>
                      <a:pt x="11" y="52"/>
                      <a:pt x="33" y="58"/>
                    </a:cubicBezTo>
                    <a:cubicBezTo>
                      <a:pt x="40" y="57"/>
                      <a:pt x="51" y="61"/>
                      <a:pt x="54" y="55"/>
                    </a:cubicBezTo>
                    <a:cubicBezTo>
                      <a:pt x="59" y="45"/>
                      <a:pt x="56" y="32"/>
                      <a:pt x="51" y="22"/>
                    </a:cubicBezTo>
                    <a:cubicBezTo>
                      <a:pt x="47" y="13"/>
                      <a:pt x="24" y="0"/>
                      <a:pt x="24" y="1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9" name="Freeform 166"/>
              <p:cNvSpPr>
                <a:spLocks/>
              </p:cNvSpPr>
              <p:nvPr/>
            </p:nvSpPr>
            <p:spPr bwMode="auto">
              <a:xfrm>
                <a:off x="3906220" y="2693334"/>
                <a:ext cx="38001" cy="41075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16" y="21"/>
                  </a:cxn>
                  <a:cxn ang="0">
                    <a:pos x="19" y="42"/>
                  </a:cxn>
                  <a:cxn ang="0">
                    <a:pos x="37" y="54"/>
                  </a:cxn>
                  <a:cxn ang="0">
                    <a:pos x="34" y="21"/>
                  </a:cxn>
                  <a:cxn ang="0">
                    <a:pos x="19" y="0"/>
                  </a:cxn>
                  <a:cxn ang="0">
                    <a:pos x="13" y="6"/>
                  </a:cxn>
                </a:cxnLst>
                <a:rect l="0" t="0" r="r" b="b"/>
                <a:pathLst>
                  <a:path w="50" h="54">
                    <a:moveTo>
                      <a:pt x="13" y="6"/>
                    </a:moveTo>
                    <a:cubicBezTo>
                      <a:pt x="0" y="26"/>
                      <a:pt x="9" y="5"/>
                      <a:pt x="16" y="21"/>
                    </a:cubicBezTo>
                    <a:cubicBezTo>
                      <a:pt x="19" y="27"/>
                      <a:pt x="15" y="36"/>
                      <a:pt x="19" y="42"/>
                    </a:cubicBezTo>
                    <a:cubicBezTo>
                      <a:pt x="23" y="48"/>
                      <a:pt x="37" y="54"/>
                      <a:pt x="37" y="54"/>
                    </a:cubicBezTo>
                    <a:cubicBezTo>
                      <a:pt x="47" y="40"/>
                      <a:pt x="50" y="31"/>
                      <a:pt x="34" y="21"/>
                    </a:cubicBezTo>
                    <a:cubicBezTo>
                      <a:pt x="27" y="0"/>
                      <a:pt x="34" y="5"/>
                      <a:pt x="19" y="0"/>
                    </a:cubicBezTo>
                    <a:cubicBezTo>
                      <a:pt x="12" y="10"/>
                      <a:pt x="13" y="13"/>
                      <a:pt x="13" y="6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0" name="Freeform 167"/>
              <p:cNvSpPr>
                <a:spLocks/>
              </p:cNvSpPr>
              <p:nvPr/>
            </p:nvSpPr>
            <p:spPr bwMode="auto">
              <a:xfrm>
                <a:off x="4029724" y="2816560"/>
                <a:ext cx="57002" cy="28754"/>
              </a:xfrm>
              <a:custGeom>
                <a:avLst/>
                <a:gdLst/>
                <a:ahLst/>
                <a:cxnLst>
                  <a:cxn ang="0">
                    <a:pos x="27" y="10"/>
                  </a:cxn>
                  <a:cxn ang="0">
                    <a:pos x="42" y="40"/>
                  </a:cxn>
                  <a:cxn ang="0">
                    <a:pos x="60" y="7"/>
                  </a:cxn>
                  <a:cxn ang="0">
                    <a:pos x="33" y="1"/>
                  </a:cxn>
                  <a:cxn ang="0">
                    <a:pos x="27" y="10"/>
                  </a:cxn>
                </a:cxnLst>
                <a:rect l="0" t="0" r="r" b="b"/>
                <a:pathLst>
                  <a:path w="79" h="40">
                    <a:moveTo>
                      <a:pt x="27" y="10"/>
                    </a:moveTo>
                    <a:cubicBezTo>
                      <a:pt x="0" y="19"/>
                      <a:pt x="28" y="35"/>
                      <a:pt x="42" y="40"/>
                    </a:cubicBezTo>
                    <a:cubicBezTo>
                      <a:pt x="55" y="38"/>
                      <a:pt x="79" y="29"/>
                      <a:pt x="60" y="7"/>
                    </a:cubicBezTo>
                    <a:cubicBezTo>
                      <a:pt x="54" y="0"/>
                      <a:pt x="42" y="4"/>
                      <a:pt x="33" y="1"/>
                    </a:cubicBezTo>
                    <a:cubicBezTo>
                      <a:pt x="22" y="5"/>
                      <a:pt x="23" y="1"/>
                      <a:pt x="27" y="1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1" name="Freeform 168"/>
              <p:cNvSpPr>
                <a:spLocks/>
              </p:cNvSpPr>
              <p:nvPr/>
            </p:nvSpPr>
            <p:spPr bwMode="auto">
              <a:xfrm>
                <a:off x="4552238" y="3247853"/>
                <a:ext cx="142504" cy="78042"/>
              </a:xfrm>
              <a:custGeom>
                <a:avLst/>
                <a:gdLst/>
                <a:ahLst/>
                <a:cxnLst>
                  <a:cxn ang="0">
                    <a:pos x="80" y="89"/>
                  </a:cxn>
                  <a:cxn ang="0">
                    <a:pos x="113" y="65"/>
                  </a:cxn>
                  <a:cxn ang="0">
                    <a:pos x="176" y="56"/>
                  </a:cxn>
                  <a:cxn ang="0">
                    <a:pos x="191" y="29"/>
                  </a:cxn>
                  <a:cxn ang="0">
                    <a:pos x="179" y="14"/>
                  </a:cxn>
                  <a:cxn ang="0">
                    <a:pos x="161" y="20"/>
                  </a:cxn>
                  <a:cxn ang="0">
                    <a:pos x="152" y="23"/>
                  </a:cxn>
                  <a:cxn ang="0">
                    <a:pos x="110" y="2"/>
                  </a:cxn>
                  <a:cxn ang="0">
                    <a:pos x="59" y="23"/>
                  </a:cxn>
                  <a:cxn ang="0">
                    <a:pos x="56" y="59"/>
                  </a:cxn>
                  <a:cxn ang="0">
                    <a:pos x="38" y="65"/>
                  </a:cxn>
                  <a:cxn ang="0">
                    <a:pos x="32" y="104"/>
                  </a:cxn>
                  <a:cxn ang="0">
                    <a:pos x="65" y="92"/>
                  </a:cxn>
                  <a:cxn ang="0">
                    <a:pos x="80" y="89"/>
                  </a:cxn>
                </a:cxnLst>
                <a:rect l="0" t="0" r="r" b="b"/>
                <a:pathLst>
                  <a:path w="191" h="104">
                    <a:moveTo>
                      <a:pt x="80" y="89"/>
                    </a:moveTo>
                    <a:cubicBezTo>
                      <a:pt x="85" y="65"/>
                      <a:pt x="92" y="72"/>
                      <a:pt x="113" y="65"/>
                    </a:cubicBezTo>
                    <a:cubicBezTo>
                      <a:pt x="125" y="47"/>
                      <a:pt x="155" y="59"/>
                      <a:pt x="176" y="56"/>
                    </a:cubicBezTo>
                    <a:cubicBezTo>
                      <a:pt x="182" y="47"/>
                      <a:pt x="185" y="38"/>
                      <a:pt x="191" y="29"/>
                    </a:cubicBezTo>
                    <a:cubicBezTo>
                      <a:pt x="189" y="21"/>
                      <a:pt x="191" y="13"/>
                      <a:pt x="179" y="14"/>
                    </a:cubicBezTo>
                    <a:cubicBezTo>
                      <a:pt x="173" y="15"/>
                      <a:pt x="167" y="18"/>
                      <a:pt x="161" y="20"/>
                    </a:cubicBezTo>
                    <a:cubicBezTo>
                      <a:pt x="158" y="21"/>
                      <a:pt x="152" y="23"/>
                      <a:pt x="152" y="23"/>
                    </a:cubicBezTo>
                    <a:cubicBezTo>
                      <a:pt x="128" y="19"/>
                      <a:pt x="131" y="9"/>
                      <a:pt x="110" y="2"/>
                    </a:cubicBezTo>
                    <a:cubicBezTo>
                      <a:pt x="76" y="5"/>
                      <a:pt x="75" y="0"/>
                      <a:pt x="59" y="23"/>
                    </a:cubicBezTo>
                    <a:cubicBezTo>
                      <a:pt x="58" y="35"/>
                      <a:pt x="61" y="48"/>
                      <a:pt x="56" y="59"/>
                    </a:cubicBezTo>
                    <a:cubicBezTo>
                      <a:pt x="53" y="65"/>
                      <a:pt x="38" y="65"/>
                      <a:pt x="38" y="65"/>
                    </a:cubicBezTo>
                    <a:cubicBezTo>
                      <a:pt x="25" y="78"/>
                      <a:pt x="0" y="83"/>
                      <a:pt x="32" y="104"/>
                    </a:cubicBezTo>
                    <a:cubicBezTo>
                      <a:pt x="45" y="101"/>
                      <a:pt x="52" y="95"/>
                      <a:pt x="65" y="92"/>
                    </a:cubicBezTo>
                    <a:cubicBezTo>
                      <a:pt x="70" y="91"/>
                      <a:pt x="80" y="89"/>
                      <a:pt x="80" y="89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2" name="Freeform 169"/>
              <p:cNvSpPr>
                <a:spLocks/>
              </p:cNvSpPr>
              <p:nvPr/>
            </p:nvSpPr>
            <p:spPr bwMode="auto">
              <a:xfrm>
                <a:off x="4385982" y="3256068"/>
                <a:ext cx="42753" cy="28751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6"/>
                  </a:cxn>
                  <a:cxn ang="0">
                    <a:pos x="40" y="33"/>
                  </a:cxn>
                  <a:cxn ang="0">
                    <a:pos x="19" y="0"/>
                  </a:cxn>
                </a:cxnLst>
                <a:rect l="0" t="0" r="r" b="b"/>
                <a:pathLst>
                  <a:path w="56" h="39">
                    <a:moveTo>
                      <a:pt x="19" y="0"/>
                    </a:moveTo>
                    <a:cubicBezTo>
                      <a:pt x="2" y="6"/>
                      <a:pt x="0" y="30"/>
                      <a:pt x="19" y="36"/>
                    </a:cubicBezTo>
                    <a:cubicBezTo>
                      <a:pt x="26" y="35"/>
                      <a:pt x="36" y="39"/>
                      <a:pt x="40" y="33"/>
                    </a:cubicBezTo>
                    <a:cubicBezTo>
                      <a:pt x="56" y="7"/>
                      <a:pt x="32" y="4"/>
                      <a:pt x="19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3" name="Freeform 170"/>
              <p:cNvSpPr>
                <a:spLocks/>
              </p:cNvSpPr>
              <p:nvPr/>
            </p:nvSpPr>
            <p:spPr bwMode="auto">
              <a:xfrm>
                <a:off x="4471484" y="3161594"/>
                <a:ext cx="42753" cy="61614"/>
              </a:xfrm>
              <a:custGeom>
                <a:avLst/>
                <a:gdLst/>
                <a:ahLst/>
                <a:cxnLst>
                  <a:cxn ang="0">
                    <a:pos x="13" y="42"/>
                  </a:cxn>
                  <a:cxn ang="0">
                    <a:pos x="34" y="0"/>
                  </a:cxn>
                  <a:cxn ang="0">
                    <a:pos x="58" y="39"/>
                  </a:cxn>
                  <a:cxn ang="0">
                    <a:pos x="55" y="66"/>
                  </a:cxn>
                  <a:cxn ang="0">
                    <a:pos x="28" y="75"/>
                  </a:cxn>
                  <a:cxn ang="0">
                    <a:pos x="13" y="42"/>
                  </a:cxn>
                </a:cxnLst>
                <a:rect l="0" t="0" r="r" b="b"/>
                <a:pathLst>
                  <a:path w="60" h="78">
                    <a:moveTo>
                      <a:pt x="13" y="42"/>
                    </a:moveTo>
                    <a:cubicBezTo>
                      <a:pt x="15" y="26"/>
                      <a:pt x="17" y="6"/>
                      <a:pt x="34" y="0"/>
                    </a:cubicBezTo>
                    <a:cubicBezTo>
                      <a:pt x="59" y="5"/>
                      <a:pt x="54" y="18"/>
                      <a:pt x="58" y="39"/>
                    </a:cubicBezTo>
                    <a:cubicBezTo>
                      <a:pt x="57" y="48"/>
                      <a:pt x="60" y="58"/>
                      <a:pt x="55" y="66"/>
                    </a:cubicBezTo>
                    <a:cubicBezTo>
                      <a:pt x="50" y="74"/>
                      <a:pt x="28" y="75"/>
                      <a:pt x="28" y="75"/>
                    </a:cubicBezTo>
                    <a:cubicBezTo>
                      <a:pt x="0" y="70"/>
                      <a:pt x="9" y="78"/>
                      <a:pt x="13" y="42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4" name="Freeform 171"/>
              <p:cNvSpPr>
                <a:spLocks/>
              </p:cNvSpPr>
              <p:nvPr/>
            </p:nvSpPr>
            <p:spPr bwMode="auto">
              <a:xfrm>
                <a:off x="4110474" y="2812454"/>
                <a:ext cx="28501" cy="2875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36"/>
                  </a:cxn>
                  <a:cxn ang="0">
                    <a:pos x="26" y="33"/>
                  </a:cxn>
                  <a:cxn ang="0">
                    <a:pos x="8" y="0"/>
                  </a:cxn>
                </a:cxnLst>
                <a:rect l="0" t="0" r="r" b="b"/>
                <a:pathLst>
                  <a:path w="38" h="39">
                    <a:moveTo>
                      <a:pt x="8" y="0"/>
                    </a:moveTo>
                    <a:cubicBezTo>
                      <a:pt x="0" y="24"/>
                      <a:pt x="1" y="12"/>
                      <a:pt x="5" y="36"/>
                    </a:cubicBezTo>
                    <a:cubicBezTo>
                      <a:pt x="12" y="35"/>
                      <a:pt x="22" y="39"/>
                      <a:pt x="26" y="33"/>
                    </a:cubicBezTo>
                    <a:cubicBezTo>
                      <a:pt x="38" y="17"/>
                      <a:pt x="14" y="8"/>
                      <a:pt x="8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5" name="Freeform 172"/>
              <p:cNvSpPr>
                <a:spLocks/>
              </p:cNvSpPr>
              <p:nvPr/>
            </p:nvSpPr>
            <p:spPr bwMode="auto">
              <a:xfrm>
                <a:off x="4808745" y="3260175"/>
                <a:ext cx="47501" cy="41075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1" y="15"/>
                  </a:cxn>
                  <a:cxn ang="0">
                    <a:pos x="4" y="33"/>
                  </a:cxn>
                  <a:cxn ang="0">
                    <a:pos x="22" y="39"/>
                  </a:cxn>
                  <a:cxn ang="0">
                    <a:pos x="58" y="51"/>
                  </a:cxn>
                  <a:cxn ang="0">
                    <a:pos x="31" y="3"/>
                  </a:cxn>
                </a:cxnLst>
                <a:rect l="0" t="0" r="r" b="b"/>
                <a:pathLst>
                  <a:path w="61" h="55">
                    <a:moveTo>
                      <a:pt x="31" y="3"/>
                    </a:moveTo>
                    <a:cubicBezTo>
                      <a:pt x="23" y="4"/>
                      <a:pt x="3" y="0"/>
                      <a:pt x="1" y="15"/>
                    </a:cubicBezTo>
                    <a:cubicBezTo>
                      <a:pt x="0" y="21"/>
                      <a:pt x="0" y="28"/>
                      <a:pt x="4" y="33"/>
                    </a:cubicBezTo>
                    <a:cubicBezTo>
                      <a:pt x="8" y="38"/>
                      <a:pt x="22" y="39"/>
                      <a:pt x="22" y="39"/>
                    </a:cubicBezTo>
                    <a:cubicBezTo>
                      <a:pt x="36" y="53"/>
                      <a:pt x="37" y="55"/>
                      <a:pt x="58" y="51"/>
                    </a:cubicBezTo>
                    <a:cubicBezTo>
                      <a:pt x="56" y="23"/>
                      <a:pt x="61" y="3"/>
                      <a:pt x="31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6" name="Freeform 173"/>
              <p:cNvSpPr>
                <a:spLocks/>
              </p:cNvSpPr>
              <p:nvPr/>
            </p:nvSpPr>
            <p:spPr bwMode="auto">
              <a:xfrm>
                <a:off x="4077225" y="2857636"/>
                <a:ext cx="275508" cy="283421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99" y="3"/>
                  </a:cxn>
                  <a:cxn ang="0">
                    <a:pos x="84" y="30"/>
                  </a:cxn>
                  <a:cxn ang="0">
                    <a:pos x="27" y="33"/>
                  </a:cxn>
                  <a:cxn ang="0">
                    <a:pos x="6" y="54"/>
                  </a:cxn>
                  <a:cxn ang="0">
                    <a:pos x="27" y="78"/>
                  </a:cxn>
                  <a:cxn ang="0">
                    <a:pos x="63" y="102"/>
                  </a:cxn>
                  <a:cxn ang="0">
                    <a:pos x="117" y="132"/>
                  </a:cxn>
                  <a:cxn ang="0">
                    <a:pos x="123" y="153"/>
                  </a:cxn>
                  <a:cxn ang="0">
                    <a:pos x="210" y="264"/>
                  </a:cxn>
                  <a:cxn ang="0">
                    <a:pos x="237" y="279"/>
                  </a:cxn>
                  <a:cxn ang="0">
                    <a:pos x="246" y="285"/>
                  </a:cxn>
                  <a:cxn ang="0">
                    <a:pos x="291" y="378"/>
                  </a:cxn>
                  <a:cxn ang="0">
                    <a:pos x="324" y="360"/>
                  </a:cxn>
                  <a:cxn ang="0">
                    <a:pos x="360" y="321"/>
                  </a:cxn>
                  <a:cxn ang="0">
                    <a:pos x="318" y="282"/>
                  </a:cxn>
                  <a:cxn ang="0">
                    <a:pos x="258" y="237"/>
                  </a:cxn>
                  <a:cxn ang="0">
                    <a:pos x="246" y="204"/>
                  </a:cxn>
                  <a:cxn ang="0">
                    <a:pos x="228" y="144"/>
                  </a:cxn>
                  <a:cxn ang="0">
                    <a:pos x="192" y="126"/>
                  </a:cxn>
                  <a:cxn ang="0">
                    <a:pos x="174" y="114"/>
                  </a:cxn>
                  <a:cxn ang="0">
                    <a:pos x="138" y="51"/>
                  </a:cxn>
                  <a:cxn ang="0">
                    <a:pos x="117" y="0"/>
                  </a:cxn>
                </a:cxnLst>
                <a:rect l="0" t="0" r="r" b="b"/>
                <a:pathLst>
                  <a:path w="360" h="378">
                    <a:moveTo>
                      <a:pt x="117" y="0"/>
                    </a:moveTo>
                    <a:cubicBezTo>
                      <a:pt x="111" y="1"/>
                      <a:pt x="104" y="0"/>
                      <a:pt x="99" y="3"/>
                    </a:cubicBezTo>
                    <a:cubicBezTo>
                      <a:pt x="86" y="11"/>
                      <a:pt x="116" y="28"/>
                      <a:pt x="84" y="30"/>
                    </a:cubicBezTo>
                    <a:cubicBezTo>
                      <a:pt x="65" y="31"/>
                      <a:pt x="46" y="32"/>
                      <a:pt x="27" y="33"/>
                    </a:cubicBezTo>
                    <a:cubicBezTo>
                      <a:pt x="16" y="40"/>
                      <a:pt x="17" y="47"/>
                      <a:pt x="6" y="54"/>
                    </a:cubicBezTo>
                    <a:cubicBezTo>
                      <a:pt x="0" y="73"/>
                      <a:pt x="11" y="74"/>
                      <a:pt x="27" y="78"/>
                    </a:cubicBezTo>
                    <a:cubicBezTo>
                      <a:pt x="45" y="96"/>
                      <a:pt x="35" y="96"/>
                      <a:pt x="63" y="102"/>
                    </a:cubicBezTo>
                    <a:cubicBezTo>
                      <a:pt x="80" y="114"/>
                      <a:pt x="97" y="125"/>
                      <a:pt x="117" y="132"/>
                    </a:cubicBezTo>
                    <a:cubicBezTo>
                      <a:pt x="119" y="137"/>
                      <a:pt x="123" y="148"/>
                      <a:pt x="123" y="153"/>
                    </a:cubicBezTo>
                    <a:cubicBezTo>
                      <a:pt x="130" y="267"/>
                      <a:pt x="103" y="259"/>
                      <a:pt x="210" y="264"/>
                    </a:cubicBezTo>
                    <a:cubicBezTo>
                      <a:pt x="226" y="269"/>
                      <a:pt x="216" y="265"/>
                      <a:pt x="237" y="279"/>
                    </a:cubicBezTo>
                    <a:cubicBezTo>
                      <a:pt x="240" y="281"/>
                      <a:pt x="246" y="285"/>
                      <a:pt x="246" y="285"/>
                    </a:cubicBezTo>
                    <a:cubicBezTo>
                      <a:pt x="291" y="352"/>
                      <a:pt x="212" y="369"/>
                      <a:pt x="291" y="378"/>
                    </a:cubicBezTo>
                    <a:cubicBezTo>
                      <a:pt x="309" y="375"/>
                      <a:pt x="318" y="377"/>
                      <a:pt x="324" y="360"/>
                    </a:cubicBezTo>
                    <a:cubicBezTo>
                      <a:pt x="328" y="320"/>
                      <a:pt x="328" y="327"/>
                      <a:pt x="360" y="321"/>
                    </a:cubicBezTo>
                    <a:cubicBezTo>
                      <a:pt x="356" y="279"/>
                      <a:pt x="353" y="287"/>
                      <a:pt x="318" y="282"/>
                    </a:cubicBezTo>
                    <a:cubicBezTo>
                      <a:pt x="293" y="274"/>
                      <a:pt x="281" y="245"/>
                      <a:pt x="258" y="237"/>
                    </a:cubicBezTo>
                    <a:cubicBezTo>
                      <a:pt x="242" y="221"/>
                      <a:pt x="253" y="235"/>
                      <a:pt x="246" y="204"/>
                    </a:cubicBezTo>
                    <a:cubicBezTo>
                      <a:pt x="242" y="184"/>
                      <a:pt x="233" y="164"/>
                      <a:pt x="228" y="144"/>
                    </a:cubicBezTo>
                    <a:cubicBezTo>
                      <a:pt x="224" y="129"/>
                      <a:pt x="202" y="132"/>
                      <a:pt x="192" y="126"/>
                    </a:cubicBezTo>
                    <a:cubicBezTo>
                      <a:pt x="186" y="122"/>
                      <a:pt x="174" y="114"/>
                      <a:pt x="174" y="114"/>
                    </a:cubicBezTo>
                    <a:cubicBezTo>
                      <a:pt x="160" y="94"/>
                      <a:pt x="155" y="68"/>
                      <a:pt x="138" y="51"/>
                    </a:cubicBezTo>
                    <a:cubicBezTo>
                      <a:pt x="133" y="36"/>
                      <a:pt x="111" y="12"/>
                      <a:pt x="117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7" name="Freeform 174"/>
              <p:cNvSpPr>
                <a:spLocks/>
              </p:cNvSpPr>
              <p:nvPr/>
            </p:nvSpPr>
            <p:spPr bwMode="auto">
              <a:xfrm>
                <a:off x="4347981" y="3095873"/>
                <a:ext cx="61753" cy="41075"/>
              </a:xfrm>
              <a:custGeom>
                <a:avLst/>
                <a:gdLst/>
                <a:ahLst/>
                <a:cxnLst>
                  <a:cxn ang="0">
                    <a:pos x="54" y="5"/>
                  </a:cxn>
                  <a:cxn ang="0">
                    <a:pos x="21" y="8"/>
                  </a:cxn>
                  <a:cxn ang="0">
                    <a:pos x="60" y="50"/>
                  </a:cxn>
                  <a:cxn ang="0">
                    <a:pos x="54" y="5"/>
                  </a:cxn>
                </a:cxnLst>
                <a:rect l="0" t="0" r="r" b="b"/>
                <a:pathLst>
                  <a:path w="81" h="50">
                    <a:moveTo>
                      <a:pt x="54" y="5"/>
                    </a:moveTo>
                    <a:cubicBezTo>
                      <a:pt x="43" y="6"/>
                      <a:pt x="29" y="0"/>
                      <a:pt x="21" y="8"/>
                    </a:cubicBezTo>
                    <a:cubicBezTo>
                      <a:pt x="0" y="29"/>
                      <a:pt x="47" y="46"/>
                      <a:pt x="60" y="50"/>
                    </a:cubicBezTo>
                    <a:cubicBezTo>
                      <a:pt x="81" y="43"/>
                      <a:pt x="80" y="5"/>
                      <a:pt x="54" y="5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8" name="Freeform 175"/>
              <p:cNvSpPr>
                <a:spLocks/>
              </p:cNvSpPr>
              <p:nvPr/>
            </p:nvSpPr>
            <p:spPr bwMode="auto">
              <a:xfrm>
                <a:off x="4091474" y="2241505"/>
                <a:ext cx="66502" cy="69829"/>
              </a:xfrm>
              <a:custGeom>
                <a:avLst/>
                <a:gdLst/>
                <a:ahLst/>
                <a:cxnLst>
                  <a:cxn ang="0">
                    <a:pos x="24" y="9"/>
                  </a:cxn>
                  <a:cxn ang="0">
                    <a:pos x="0" y="54"/>
                  </a:cxn>
                  <a:cxn ang="0">
                    <a:pos x="33" y="72"/>
                  </a:cxn>
                  <a:cxn ang="0">
                    <a:pos x="66" y="87"/>
                  </a:cxn>
                  <a:cxn ang="0">
                    <a:pos x="87" y="81"/>
                  </a:cxn>
                  <a:cxn ang="0">
                    <a:pos x="51" y="0"/>
                  </a:cxn>
                  <a:cxn ang="0">
                    <a:pos x="24" y="9"/>
                  </a:cxn>
                </a:cxnLst>
                <a:rect l="0" t="0" r="r" b="b"/>
                <a:pathLst>
                  <a:path w="87" h="95">
                    <a:moveTo>
                      <a:pt x="24" y="9"/>
                    </a:moveTo>
                    <a:cubicBezTo>
                      <a:pt x="4" y="16"/>
                      <a:pt x="6" y="36"/>
                      <a:pt x="0" y="54"/>
                    </a:cubicBezTo>
                    <a:cubicBezTo>
                      <a:pt x="5" y="69"/>
                      <a:pt x="19" y="67"/>
                      <a:pt x="33" y="72"/>
                    </a:cubicBezTo>
                    <a:cubicBezTo>
                      <a:pt x="42" y="86"/>
                      <a:pt x="49" y="84"/>
                      <a:pt x="66" y="87"/>
                    </a:cubicBezTo>
                    <a:cubicBezTo>
                      <a:pt x="78" y="95"/>
                      <a:pt x="82" y="95"/>
                      <a:pt x="87" y="81"/>
                    </a:cubicBezTo>
                    <a:lnTo>
                      <a:pt x="51" y="0"/>
                    </a:lnTo>
                    <a:cubicBezTo>
                      <a:pt x="51" y="0"/>
                      <a:pt x="24" y="9"/>
                      <a:pt x="24" y="9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9" name="Freeform 176"/>
              <p:cNvSpPr>
                <a:spLocks/>
              </p:cNvSpPr>
              <p:nvPr/>
            </p:nvSpPr>
            <p:spPr bwMode="auto">
              <a:xfrm>
                <a:off x="4623488" y="3868090"/>
                <a:ext cx="99754" cy="78045"/>
              </a:xfrm>
              <a:custGeom>
                <a:avLst/>
                <a:gdLst/>
                <a:ahLst/>
                <a:cxnLst>
                  <a:cxn ang="0">
                    <a:pos x="129" y="38"/>
                  </a:cxn>
                  <a:cxn ang="0">
                    <a:pos x="42" y="2"/>
                  </a:cxn>
                  <a:cxn ang="0">
                    <a:pos x="0" y="20"/>
                  </a:cxn>
                  <a:cxn ang="0">
                    <a:pos x="18" y="47"/>
                  </a:cxn>
                  <a:cxn ang="0">
                    <a:pos x="21" y="65"/>
                  </a:cxn>
                  <a:cxn ang="0">
                    <a:pos x="48" y="77"/>
                  </a:cxn>
                  <a:cxn ang="0">
                    <a:pos x="108" y="101"/>
                  </a:cxn>
                  <a:cxn ang="0">
                    <a:pos x="129" y="38"/>
                  </a:cxn>
                </a:cxnLst>
                <a:rect l="0" t="0" r="r" b="b"/>
                <a:pathLst>
                  <a:path w="129" h="101">
                    <a:moveTo>
                      <a:pt x="129" y="38"/>
                    </a:moveTo>
                    <a:cubicBezTo>
                      <a:pt x="117" y="2"/>
                      <a:pt x="73" y="4"/>
                      <a:pt x="42" y="2"/>
                    </a:cubicBezTo>
                    <a:cubicBezTo>
                      <a:pt x="20" y="4"/>
                      <a:pt x="7" y="0"/>
                      <a:pt x="0" y="20"/>
                    </a:cubicBezTo>
                    <a:cubicBezTo>
                      <a:pt x="3" y="34"/>
                      <a:pt x="6" y="39"/>
                      <a:pt x="18" y="47"/>
                    </a:cubicBezTo>
                    <a:cubicBezTo>
                      <a:pt x="19" y="53"/>
                      <a:pt x="18" y="60"/>
                      <a:pt x="21" y="65"/>
                    </a:cubicBezTo>
                    <a:cubicBezTo>
                      <a:pt x="24" y="71"/>
                      <a:pt x="47" y="77"/>
                      <a:pt x="48" y="77"/>
                    </a:cubicBezTo>
                    <a:cubicBezTo>
                      <a:pt x="71" y="82"/>
                      <a:pt x="87" y="94"/>
                      <a:pt x="108" y="101"/>
                    </a:cubicBezTo>
                    <a:cubicBezTo>
                      <a:pt x="119" y="84"/>
                      <a:pt x="123" y="57"/>
                      <a:pt x="129" y="38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0" name="Freeform 177"/>
              <p:cNvSpPr>
                <a:spLocks/>
              </p:cNvSpPr>
              <p:nvPr/>
            </p:nvSpPr>
            <p:spPr bwMode="auto">
              <a:xfrm>
                <a:off x="4623488" y="3983101"/>
                <a:ext cx="76002" cy="69829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48" y="3"/>
                  </a:cxn>
                  <a:cxn ang="0">
                    <a:pos x="21" y="12"/>
                  </a:cxn>
                  <a:cxn ang="0">
                    <a:pos x="3" y="48"/>
                  </a:cxn>
                  <a:cxn ang="0">
                    <a:pos x="24" y="90"/>
                  </a:cxn>
                  <a:cxn ang="0">
                    <a:pos x="90" y="51"/>
                  </a:cxn>
                  <a:cxn ang="0">
                    <a:pos x="90" y="18"/>
                  </a:cxn>
                  <a:cxn ang="0">
                    <a:pos x="84" y="0"/>
                  </a:cxn>
                </a:cxnLst>
                <a:rect l="0" t="0" r="r" b="b"/>
                <a:pathLst>
                  <a:path w="95" h="90">
                    <a:moveTo>
                      <a:pt x="84" y="0"/>
                    </a:moveTo>
                    <a:cubicBezTo>
                      <a:pt x="72" y="1"/>
                      <a:pt x="60" y="1"/>
                      <a:pt x="48" y="3"/>
                    </a:cubicBezTo>
                    <a:cubicBezTo>
                      <a:pt x="39" y="5"/>
                      <a:pt x="21" y="12"/>
                      <a:pt x="21" y="12"/>
                    </a:cubicBezTo>
                    <a:cubicBezTo>
                      <a:pt x="14" y="23"/>
                      <a:pt x="7" y="36"/>
                      <a:pt x="3" y="48"/>
                    </a:cubicBezTo>
                    <a:cubicBezTo>
                      <a:pt x="6" y="79"/>
                      <a:pt x="0" y="82"/>
                      <a:pt x="24" y="90"/>
                    </a:cubicBezTo>
                    <a:cubicBezTo>
                      <a:pt x="64" y="87"/>
                      <a:pt x="68" y="84"/>
                      <a:pt x="90" y="51"/>
                    </a:cubicBezTo>
                    <a:cubicBezTo>
                      <a:pt x="94" y="35"/>
                      <a:pt x="95" y="38"/>
                      <a:pt x="90" y="18"/>
                    </a:cubicBezTo>
                    <a:cubicBezTo>
                      <a:pt x="89" y="12"/>
                      <a:pt x="84" y="0"/>
                      <a:pt x="84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1" name="Freeform 178"/>
              <p:cNvSpPr>
                <a:spLocks/>
              </p:cNvSpPr>
              <p:nvPr/>
            </p:nvSpPr>
            <p:spPr bwMode="auto">
              <a:xfrm>
                <a:off x="4119975" y="4089897"/>
                <a:ext cx="57002" cy="53399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1" y="51"/>
                  </a:cxn>
                  <a:cxn ang="0">
                    <a:pos x="42" y="69"/>
                  </a:cxn>
                  <a:cxn ang="0">
                    <a:pos x="60" y="66"/>
                  </a:cxn>
                  <a:cxn ang="0">
                    <a:pos x="57" y="21"/>
                  </a:cxn>
                  <a:cxn ang="0">
                    <a:pos x="0" y="3"/>
                  </a:cxn>
                </a:cxnLst>
                <a:rect l="0" t="0" r="r" b="b"/>
                <a:pathLst>
                  <a:path w="69" h="69">
                    <a:moveTo>
                      <a:pt x="0" y="3"/>
                    </a:moveTo>
                    <a:cubicBezTo>
                      <a:pt x="5" y="23"/>
                      <a:pt x="3" y="39"/>
                      <a:pt x="21" y="51"/>
                    </a:cubicBezTo>
                    <a:cubicBezTo>
                      <a:pt x="25" y="63"/>
                      <a:pt x="31" y="62"/>
                      <a:pt x="42" y="69"/>
                    </a:cubicBezTo>
                    <a:cubicBezTo>
                      <a:pt x="48" y="68"/>
                      <a:pt x="55" y="69"/>
                      <a:pt x="60" y="66"/>
                    </a:cubicBezTo>
                    <a:cubicBezTo>
                      <a:pt x="69" y="61"/>
                      <a:pt x="64" y="28"/>
                      <a:pt x="57" y="21"/>
                    </a:cubicBezTo>
                    <a:cubicBezTo>
                      <a:pt x="41" y="5"/>
                      <a:pt x="20" y="0"/>
                      <a:pt x="0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2" name="Freeform 179"/>
              <p:cNvSpPr>
                <a:spLocks/>
              </p:cNvSpPr>
              <p:nvPr/>
            </p:nvSpPr>
            <p:spPr bwMode="auto">
              <a:xfrm>
                <a:off x="4257730" y="4172048"/>
                <a:ext cx="33249" cy="32860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35" y="43"/>
                  </a:cxn>
                  <a:cxn ang="0">
                    <a:pos x="17" y="1"/>
                  </a:cxn>
                  <a:cxn ang="0">
                    <a:pos x="5" y="19"/>
                  </a:cxn>
                </a:cxnLst>
                <a:rect l="0" t="0" r="r" b="b"/>
                <a:pathLst>
                  <a:path w="42" h="43">
                    <a:moveTo>
                      <a:pt x="5" y="19"/>
                    </a:moveTo>
                    <a:cubicBezTo>
                      <a:pt x="9" y="30"/>
                      <a:pt x="23" y="39"/>
                      <a:pt x="35" y="43"/>
                    </a:cubicBezTo>
                    <a:cubicBezTo>
                      <a:pt x="42" y="21"/>
                      <a:pt x="38" y="8"/>
                      <a:pt x="17" y="1"/>
                    </a:cubicBezTo>
                    <a:cubicBezTo>
                      <a:pt x="0" y="5"/>
                      <a:pt x="5" y="0"/>
                      <a:pt x="5" y="19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3" name="Freeform 180"/>
              <p:cNvSpPr>
                <a:spLocks/>
              </p:cNvSpPr>
              <p:nvPr/>
            </p:nvSpPr>
            <p:spPr bwMode="auto">
              <a:xfrm>
                <a:off x="4704242" y="3666822"/>
                <a:ext cx="28501" cy="3286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18"/>
                  </a:cxn>
                  <a:cxn ang="0">
                    <a:pos x="27" y="39"/>
                  </a:cxn>
                  <a:cxn ang="0">
                    <a:pos x="24" y="0"/>
                  </a:cxn>
                </a:cxnLst>
                <a:rect l="0" t="0" r="r" b="b"/>
                <a:pathLst>
                  <a:path w="31" h="44">
                    <a:moveTo>
                      <a:pt x="24" y="0"/>
                    </a:moveTo>
                    <a:cubicBezTo>
                      <a:pt x="10" y="3"/>
                      <a:pt x="5" y="4"/>
                      <a:pt x="0" y="18"/>
                    </a:cubicBezTo>
                    <a:cubicBezTo>
                      <a:pt x="4" y="44"/>
                      <a:pt x="3" y="44"/>
                      <a:pt x="27" y="39"/>
                    </a:cubicBezTo>
                    <a:cubicBezTo>
                      <a:pt x="31" y="24"/>
                      <a:pt x="28" y="14"/>
                      <a:pt x="24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4" name="Freeform 181"/>
              <p:cNvSpPr>
                <a:spLocks/>
              </p:cNvSpPr>
              <p:nvPr/>
            </p:nvSpPr>
            <p:spPr bwMode="auto">
              <a:xfrm>
                <a:off x="4685242" y="3707898"/>
                <a:ext cx="23749" cy="28751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13" y="36"/>
                  </a:cxn>
                  <a:cxn ang="0">
                    <a:pos x="31" y="12"/>
                  </a:cxn>
                  <a:cxn ang="0">
                    <a:pos x="29" y="4"/>
                  </a:cxn>
                  <a:cxn ang="0">
                    <a:pos x="17" y="0"/>
                  </a:cxn>
                  <a:cxn ang="0">
                    <a:pos x="7" y="2"/>
                  </a:cxn>
                </a:cxnLst>
                <a:rect l="0" t="0" r="r" b="b"/>
                <a:pathLst>
                  <a:path w="32" h="36">
                    <a:moveTo>
                      <a:pt x="7" y="2"/>
                    </a:moveTo>
                    <a:cubicBezTo>
                      <a:pt x="3" y="15"/>
                      <a:pt x="0" y="27"/>
                      <a:pt x="13" y="36"/>
                    </a:cubicBezTo>
                    <a:cubicBezTo>
                      <a:pt x="32" y="33"/>
                      <a:pt x="28" y="30"/>
                      <a:pt x="31" y="12"/>
                    </a:cubicBezTo>
                    <a:cubicBezTo>
                      <a:pt x="30" y="9"/>
                      <a:pt x="31" y="6"/>
                      <a:pt x="29" y="4"/>
                    </a:cubicBezTo>
                    <a:cubicBezTo>
                      <a:pt x="26" y="1"/>
                      <a:pt x="17" y="0"/>
                      <a:pt x="17" y="0"/>
                    </a:cubicBezTo>
                    <a:cubicBezTo>
                      <a:pt x="4" y="2"/>
                      <a:pt x="1" y="2"/>
                      <a:pt x="7" y="2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5" name="Freeform 182"/>
              <p:cNvSpPr>
                <a:spLocks/>
              </p:cNvSpPr>
              <p:nvPr/>
            </p:nvSpPr>
            <p:spPr bwMode="auto">
              <a:xfrm>
                <a:off x="4490485" y="3703789"/>
                <a:ext cx="199505" cy="82151"/>
              </a:xfrm>
              <a:custGeom>
                <a:avLst/>
                <a:gdLst/>
                <a:ahLst/>
                <a:cxnLst>
                  <a:cxn ang="0">
                    <a:pos x="22" y="32"/>
                  </a:cxn>
                  <a:cxn ang="0">
                    <a:pos x="52" y="42"/>
                  </a:cxn>
                  <a:cxn ang="0">
                    <a:pos x="76" y="60"/>
                  </a:cxn>
                  <a:cxn ang="0">
                    <a:pos x="106" y="80"/>
                  </a:cxn>
                  <a:cxn ang="0">
                    <a:pos x="120" y="68"/>
                  </a:cxn>
                  <a:cxn ang="0">
                    <a:pos x="162" y="68"/>
                  </a:cxn>
                  <a:cxn ang="0">
                    <a:pos x="180" y="60"/>
                  </a:cxn>
                  <a:cxn ang="0">
                    <a:pos x="202" y="62"/>
                  </a:cxn>
                  <a:cxn ang="0">
                    <a:pos x="216" y="84"/>
                  </a:cxn>
                  <a:cxn ang="0">
                    <a:pos x="228" y="102"/>
                  </a:cxn>
                  <a:cxn ang="0">
                    <a:pos x="232" y="108"/>
                  </a:cxn>
                  <a:cxn ang="0">
                    <a:pos x="248" y="106"/>
                  </a:cxn>
                  <a:cxn ang="0">
                    <a:pos x="252" y="92"/>
                  </a:cxn>
                  <a:cxn ang="0">
                    <a:pos x="258" y="74"/>
                  </a:cxn>
                  <a:cxn ang="0">
                    <a:pos x="246" y="56"/>
                  </a:cxn>
                  <a:cxn ang="0">
                    <a:pos x="238" y="38"/>
                  </a:cxn>
                  <a:cxn ang="0">
                    <a:pos x="236" y="26"/>
                  </a:cxn>
                  <a:cxn ang="0">
                    <a:pos x="196" y="14"/>
                  </a:cxn>
                  <a:cxn ang="0">
                    <a:pos x="164" y="22"/>
                  </a:cxn>
                  <a:cxn ang="0">
                    <a:pos x="152" y="40"/>
                  </a:cxn>
                  <a:cxn ang="0">
                    <a:pos x="74" y="34"/>
                  </a:cxn>
                  <a:cxn ang="0">
                    <a:pos x="64" y="32"/>
                  </a:cxn>
                  <a:cxn ang="0">
                    <a:pos x="58" y="14"/>
                  </a:cxn>
                  <a:cxn ang="0">
                    <a:pos x="42" y="12"/>
                  </a:cxn>
                  <a:cxn ang="0">
                    <a:pos x="18" y="0"/>
                  </a:cxn>
                  <a:cxn ang="0">
                    <a:pos x="2" y="22"/>
                  </a:cxn>
                  <a:cxn ang="0">
                    <a:pos x="16" y="30"/>
                  </a:cxn>
                  <a:cxn ang="0">
                    <a:pos x="22" y="32"/>
                  </a:cxn>
                </a:cxnLst>
                <a:rect l="0" t="0" r="r" b="b"/>
                <a:pathLst>
                  <a:path w="258" h="108">
                    <a:moveTo>
                      <a:pt x="22" y="32"/>
                    </a:moveTo>
                    <a:cubicBezTo>
                      <a:pt x="33" y="36"/>
                      <a:pt x="40" y="40"/>
                      <a:pt x="52" y="42"/>
                    </a:cubicBezTo>
                    <a:cubicBezTo>
                      <a:pt x="61" y="51"/>
                      <a:pt x="65" y="56"/>
                      <a:pt x="76" y="60"/>
                    </a:cubicBezTo>
                    <a:cubicBezTo>
                      <a:pt x="84" y="68"/>
                      <a:pt x="95" y="76"/>
                      <a:pt x="106" y="80"/>
                    </a:cubicBezTo>
                    <a:cubicBezTo>
                      <a:pt x="116" y="77"/>
                      <a:pt x="110" y="71"/>
                      <a:pt x="120" y="68"/>
                    </a:cubicBezTo>
                    <a:cubicBezTo>
                      <a:pt x="138" y="70"/>
                      <a:pt x="142" y="72"/>
                      <a:pt x="162" y="68"/>
                    </a:cubicBezTo>
                    <a:cubicBezTo>
                      <a:pt x="168" y="67"/>
                      <a:pt x="180" y="60"/>
                      <a:pt x="180" y="60"/>
                    </a:cubicBezTo>
                    <a:cubicBezTo>
                      <a:pt x="187" y="61"/>
                      <a:pt x="195" y="60"/>
                      <a:pt x="202" y="62"/>
                    </a:cubicBezTo>
                    <a:cubicBezTo>
                      <a:pt x="208" y="64"/>
                      <a:pt x="209" y="79"/>
                      <a:pt x="216" y="84"/>
                    </a:cubicBezTo>
                    <a:cubicBezTo>
                      <a:pt x="220" y="90"/>
                      <a:pt x="224" y="96"/>
                      <a:pt x="228" y="102"/>
                    </a:cubicBezTo>
                    <a:cubicBezTo>
                      <a:pt x="229" y="104"/>
                      <a:pt x="232" y="108"/>
                      <a:pt x="232" y="108"/>
                    </a:cubicBezTo>
                    <a:cubicBezTo>
                      <a:pt x="237" y="107"/>
                      <a:pt x="243" y="108"/>
                      <a:pt x="248" y="106"/>
                    </a:cubicBezTo>
                    <a:cubicBezTo>
                      <a:pt x="252" y="104"/>
                      <a:pt x="251" y="97"/>
                      <a:pt x="252" y="92"/>
                    </a:cubicBezTo>
                    <a:cubicBezTo>
                      <a:pt x="254" y="86"/>
                      <a:pt x="258" y="74"/>
                      <a:pt x="258" y="74"/>
                    </a:cubicBezTo>
                    <a:cubicBezTo>
                      <a:pt x="256" y="65"/>
                      <a:pt x="254" y="61"/>
                      <a:pt x="246" y="56"/>
                    </a:cubicBezTo>
                    <a:cubicBezTo>
                      <a:pt x="244" y="50"/>
                      <a:pt x="239" y="45"/>
                      <a:pt x="238" y="38"/>
                    </a:cubicBezTo>
                    <a:cubicBezTo>
                      <a:pt x="237" y="34"/>
                      <a:pt x="238" y="29"/>
                      <a:pt x="236" y="26"/>
                    </a:cubicBezTo>
                    <a:cubicBezTo>
                      <a:pt x="235" y="25"/>
                      <a:pt x="203" y="16"/>
                      <a:pt x="196" y="14"/>
                    </a:cubicBezTo>
                    <a:cubicBezTo>
                      <a:pt x="180" y="16"/>
                      <a:pt x="177" y="19"/>
                      <a:pt x="164" y="22"/>
                    </a:cubicBezTo>
                    <a:cubicBezTo>
                      <a:pt x="159" y="30"/>
                      <a:pt x="160" y="35"/>
                      <a:pt x="152" y="40"/>
                    </a:cubicBezTo>
                    <a:cubicBezTo>
                      <a:pt x="126" y="38"/>
                      <a:pt x="101" y="35"/>
                      <a:pt x="74" y="34"/>
                    </a:cubicBezTo>
                    <a:cubicBezTo>
                      <a:pt x="71" y="33"/>
                      <a:pt x="67" y="34"/>
                      <a:pt x="64" y="32"/>
                    </a:cubicBezTo>
                    <a:cubicBezTo>
                      <a:pt x="50" y="24"/>
                      <a:pt x="74" y="26"/>
                      <a:pt x="58" y="14"/>
                    </a:cubicBezTo>
                    <a:cubicBezTo>
                      <a:pt x="54" y="11"/>
                      <a:pt x="47" y="13"/>
                      <a:pt x="42" y="12"/>
                    </a:cubicBezTo>
                    <a:cubicBezTo>
                      <a:pt x="35" y="7"/>
                      <a:pt x="26" y="3"/>
                      <a:pt x="18" y="0"/>
                    </a:cubicBezTo>
                    <a:cubicBezTo>
                      <a:pt x="0" y="3"/>
                      <a:pt x="7" y="7"/>
                      <a:pt x="2" y="22"/>
                    </a:cubicBezTo>
                    <a:cubicBezTo>
                      <a:pt x="5" y="32"/>
                      <a:pt x="2" y="27"/>
                      <a:pt x="16" y="30"/>
                    </a:cubicBezTo>
                    <a:cubicBezTo>
                      <a:pt x="18" y="30"/>
                      <a:pt x="22" y="32"/>
                      <a:pt x="22" y="32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6" name="Freeform 183"/>
              <p:cNvSpPr>
                <a:spLocks/>
              </p:cNvSpPr>
              <p:nvPr/>
            </p:nvSpPr>
            <p:spPr bwMode="auto">
              <a:xfrm>
                <a:off x="4599739" y="3523057"/>
                <a:ext cx="80751" cy="32860"/>
              </a:xfrm>
              <a:custGeom>
                <a:avLst/>
                <a:gdLst/>
                <a:ahLst/>
                <a:cxnLst>
                  <a:cxn ang="0">
                    <a:pos x="20" y="19"/>
                  </a:cxn>
                  <a:cxn ang="0">
                    <a:pos x="64" y="41"/>
                  </a:cxn>
                  <a:cxn ang="0">
                    <a:pos x="94" y="39"/>
                  </a:cxn>
                  <a:cxn ang="0">
                    <a:pos x="104" y="21"/>
                  </a:cxn>
                  <a:cxn ang="0">
                    <a:pos x="62" y="11"/>
                  </a:cxn>
                  <a:cxn ang="0">
                    <a:pos x="44" y="5"/>
                  </a:cxn>
                  <a:cxn ang="0">
                    <a:pos x="32" y="1"/>
                  </a:cxn>
                  <a:cxn ang="0">
                    <a:pos x="8" y="3"/>
                  </a:cxn>
                  <a:cxn ang="0">
                    <a:pos x="20" y="19"/>
                  </a:cxn>
                </a:cxnLst>
                <a:rect l="0" t="0" r="r" b="b"/>
                <a:pathLst>
                  <a:path w="104" h="41">
                    <a:moveTo>
                      <a:pt x="20" y="19"/>
                    </a:moveTo>
                    <a:cubicBezTo>
                      <a:pt x="24" y="32"/>
                      <a:pt x="51" y="39"/>
                      <a:pt x="64" y="41"/>
                    </a:cubicBezTo>
                    <a:cubicBezTo>
                      <a:pt x="74" y="40"/>
                      <a:pt x="84" y="41"/>
                      <a:pt x="94" y="39"/>
                    </a:cubicBezTo>
                    <a:cubicBezTo>
                      <a:pt x="101" y="38"/>
                      <a:pt x="104" y="21"/>
                      <a:pt x="104" y="21"/>
                    </a:cubicBezTo>
                    <a:cubicBezTo>
                      <a:pt x="100" y="8"/>
                      <a:pt x="71" y="12"/>
                      <a:pt x="62" y="11"/>
                    </a:cubicBezTo>
                    <a:cubicBezTo>
                      <a:pt x="56" y="9"/>
                      <a:pt x="50" y="7"/>
                      <a:pt x="44" y="5"/>
                    </a:cubicBezTo>
                    <a:cubicBezTo>
                      <a:pt x="40" y="4"/>
                      <a:pt x="32" y="1"/>
                      <a:pt x="32" y="1"/>
                    </a:cubicBezTo>
                    <a:cubicBezTo>
                      <a:pt x="24" y="2"/>
                      <a:pt x="15" y="0"/>
                      <a:pt x="8" y="3"/>
                    </a:cubicBezTo>
                    <a:cubicBezTo>
                      <a:pt x="0" y="7"/>
                      <a:pt x="19" y="19"/>
                      <a:pt x="20" y="19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7" name="Freeform 184"/>
              <p:cNvSpPr>
                <a:spLocks/>
              </p:cNvSpPr>
              <p:nvPr/>
            </p:nvSpPr>
            <p:spPr bwMode="auto">
              <a:xfrm>
                <a:off x="4438235" y="3666822"/>
                <a:ext cx="57002" cy="32860"/>
              </a:xfrm>
              <a:custGeom>
                <a:avLst/>
                <a:gdLst/>
                <a:ahLst/>
                <a:cxnLst>
                  <a:cxn ang="0">
                    <a:pos x="43" y="44"/>
                  </a:cxn>
                  <a:cxn ang="0">
                    <a:pos x="71" y="32"/>
                  </a:cxn>
                  <a:cxn ang="0">
                    <a:pos x="43" y="14"/>
                  </a:cxn>
                  <a:cxn ang="0">
                    <a:pos x="43" y="44"/>
                  </a:cxn>
                </a:cxnLst>
                <a:rect l="0" t="0" r="r" b="b"/>
                <a:pathLst>
                  <a:path w="71" h="44">
                    <a:moveTo>
                      <a:pt x="43" y="44"/>
                    </a:moveTo>
                    <a:cubicBezTo>
                      <a:pt x="52" y="38"/>
                      <a:pt x="61" y="34"/>
                      <a:pt x="71" y="32"/>
                    </a:cubicBezTo>
                    <a:cubicBezTo>
                      <a:pt x="68" y="15"/>
                      <a:pt x="59" y="16"/>
                      <a:pt x="43" y="14"/>
                    </a:cubicBezTo>
                    <a:cubicBezTo>
                      <a:pt x="0" y="0"/>
                      <a:pt x="11" y="44"/>
                      <a:pt x="43" y="44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8" name="Freeform 185"/>
              <p:cNvSpPr>
                <a:spLocks/>
              </p:cNvSpPr>
              <p:nvPr/>
            </p:nvSpPr>
            <p:spPr bwMode="auto">
              <a:xfrm>
                <a:off x="4328980" y="3687359"/>
                <a:ext cx="66502" cy="41075"/>
              </a:xfrm>
              <a:custGeom>
                <a:avLst/>
                <a:gdLst/>
                <a:ahLst/>
                <a:cxnLst>
                  <a:cxn ang="0">
                    <a:pos x="57" y="34"/>
                  </a:cxn>
                  <a:cxn ang="0">
                    <a:pos x="55" y="12"/>
                  </a:cxn>
                  <a:cxn ang="0">
                    <a:pos x="43" y="10"/>
                  </a:cxn>
                  <a:cxn ang="0">
                    <a:pos x="9" y="50"/>
                  </a:cxn>
                  <a:cxn ang="0">
                    <a:pos x="15" y="54"/>
                  </a:cxn>
                  <a:cxn ang="0">
                    <a:pos x="39" y="52"/>
                  </a:cxn>
                  <a:cxn ang="0">
                    <a:pos x="43" y="40"/>
                  </a:cxn>
                  <a:cxn ang="0">
                    <a:pos x="57" y="34"/>
                  </a:cxn>
                </a:cxnLst>
                <a:rect l="0" t="0" r="r" b="b"/>
                <a:pathLst>
                  <a:path w="83" h="56">
                    <a:moveTo>
                      <a:pt x="57" y="34"/>
                    </a:moveTo>
                    <a:cubicBezTo>
                      <a:pt x="83" y="30"/>
                      <a:pt x="68" y="21"/>
                      <a:pt x="55" y="12"/>
                    </a:cubicBezTo>
                    <a:cubicBezTo>
                      <a:pt x="52" y="10"/>
                      <a:pt x="47" y="11"/>
                      <a:pt x="43" y="10"/>
                    </a:cubicBezTo>
                    <a:cubicBezTo>
                      <a:pt x="1" y="12"/>
                      <a:pt x="0" y="0"/>
                      <a:pt x="9" y="50"/>
                    </a:cubicBezTo>
                    <a:cubicBezTo>
                      <a:pt x="9" y="52"/>
                      <a:pt x="13" y="53"/>
                      <a:pt x="15" y="54"/>
                    </a:cubicBezTo>
                    <a:cubicBezTo>
                      <a:pt x="23" y="53"/>
                      <a:pt x="32" y="56"/>
                      <a:pt x="39" y="52"/>
                    </a:cubicBezTo>
                    <a:cubicBezTo>
                      <a:pt x="43" y="50"/>
                      <a:pt x="39" y="41"/>
                      <a:pt x="43" y="40"/>
                    </a:cubicBezTo>
                    <a:cubicBezTo>
                      <a:pt x="53" y="37"/>
                      <a:pt x="49" y="40"/>
                      <a:pt x="57" y="34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9" name="Freeform 186"/>
              <p:cNvSpPr>
                <a:spLocks/>
              </p:cNvSpPr>
              <p:nvPr/>
            </p:nvSpPr>
            <p:spPr bwMode="auto">
              <a:xfrm>
                <a:off x="3687714" y="3354649"/>
                <a:ext cx="57002" cy="73936"/>
              </a:xfrm>
              <a:custGeom>
                <a:avLst/>
                <a:gdLst/>
                <a:ahLst/>
                <a:cxnLst>
                  <a:cxn ang="0">
                    <a:pos x="60" y="23"/>
                  </a:cxn>
                  <a:cxn ang="0">
                    <a:pos x="18" y="13"/>
                  </a:cxn>
                  <a:cxn ang="0">
                    <a:pos x="4" y="37"/>
                  </a:cxn>
                  <a:cxn ang="0">
                    <a:pos x="0" y="49"/>
                  </a:cxn>
                  <a:cxn ang="0">
                    <a:pos x="14" y="91"/>
                  </a:cxn>
                  <a:cxn ang="0">
                    <a:pos x="32" y="97"/>
                  </a:cxn>
                  <a:cxn ang="0">
                    <a:pos x="50" y="71"/>
                  </a:cxn>
                  <a:cxn ang="0">
                    <a:pos x="60" y="23"/>
                  </a:cxn>
                </a:cxnLst>
                <a:rect l="0" t="0" r="r" b="b"/>
                <a:pathLst>
                  <a:path w="68" h="97">
                    <a:moveTo>
                      <a:pt x="60" y="23"/>
                    </a:moveTo>
                    <a:cubicBezTo>
                      <a:pt x="68" y="0"/>
                      <a:pt x="30" y="12"/>
                      <a:pt x="18" y="13"/>
                    </a:cubicBezTo>
                    <a:cubicBezTo>
                      <a:pt x="10" y="21"/>
                      <a:pt x="8" y="26"/>
                      <a:pt x="4" y="37"/>
                    </a:cubicBezTo>
                    <a:cubicBezTo>
                      <a:pt x="3" y="41"/>
                      <a:pt x="0" y="49"/>
                      <a:pt x="0" y="49"/>
                    </a:cubicBezTo>
                    <a:cubicBezTo>
                      <a:pt x="2" y="64"/>
                      <a:pt x="9" y="77"/>
                      <a:pt x="14" y="91"/>
                    </a:cubicBezTo>
                    <a:cubicBezTo>
                      <a:pt x="16" y="97"/>
                      <a:pt x="32" y="97"/>
                      <a:pt x="32" y="97"/>
                    </a:cubicBezTo>
                    <a:cubicBezTo>
                      <a:pt x="42" y="95"/>
                      <a:pt x="47" y="81"/>
                      <a:pt x="50" y="71"/>
                    </a:cubicBezTo>
                    <a:cubicBezTo>
                      <a:pt x="52" y="54"/>
                      <a:pt x="57" y="39"/>
                      <a:pt x="60" y="23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0" name="Freeform 187"/>
              <p:cNvSpPr>
                <a:spLocks/>
              </p:cNvSpPr>
              <p:nvPr/>
            </p:nvSpPr>
            <p:spPr bwMode="auto">
              <a:xfrm>
                <a:off x="3706715" y="3547702"/>
                <a:ext cx="23749" cy="28754"/>
              </a:xfrm>
              <a:custGeom>
                <a:avLst/>
                <a:gdLst/>
                <a:ahLst/>
                <a:cxnLst>
                  <a:cxn ang="0">
                    <a:pos x="22" y="32"/>
                  </a:cxn>
                  <a:cxn ang="0">
                    <a:pos x="16" y="2"/>
                  </a:cxn>
                  <a:cxn ang="0">
                    <a:pos x="4" y="4"/>
                  </a:cxn>
                  <a:cxn ang="0">
                    <a:pos x="22" y="32"/>
                  </a:cxn>
                </a:cxnLst>
                <a:rect l="0" t="0" r="r" b="b"/>
                <a:pathLst>
                  <a:path w="28" h="39">
                    <a:moveTo>
                      <a:pt x="22" y="32"/>
                    </a:moveTo>
                    <a:cubicBezTo>
                      <a:pt x="24" y="19"/>
                      <a:pt x="28" y="10"/>
                      <a:pt x="16" y="2"/>
                    </a:cubicBezTo>
                    <a:cubicBezTo>
                      <a:pt x="12" y="3"/>
                      <a:pt x="6" y="0"/>
                      <a:pt x="4" y="4"/>
                    </a:cubicBezTo>
                    <a:cubicBezTo>
                      <a:pt x="0" y="15"/>
                      <a:pt x="7" y="39"/>
                      <a:pt x="22" y="32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1" name="Freeform 188"/>
              <p:cNvSpPr>
                <a:spLocks/>
              </p:cNvSpPr>
              <p:nvPr/>
            </p:nvSpPr>
            <p:spPr bwMode="auto">
              <a:xfrm>
                <a:off x="3521458" y="3334110"/>
                <a:ext cx="114003" cy="201271"/>
              </a:xfrm>
              <a:custGeom>
                <a:avLst/>
                <a:gdLst/>
                <a:ahLst/>
                <a:cxnLst>
                  <a:cxn ang="0">
                    <a:pos x="8" y="70"/>
                  </a:cxn>
                  <a:cxn ang="0">
                    <a:pos x="8" y="38"/>
                  </a:cxn>
                  <a:cxn ang="0">
                    <a:pos x="32" y="24"/>
                  </a:cxn>
                  <a:cxn ang="0">
                    <a:pos x="68" y="6"/>
                  </a:cxn>
                  <a:cxn ang="0">
                    <a:pos x="86" y="0"/>
                  </a:cxn>
                  <a:cxn ang="0">
                    <a:pos x="118" y="54"/>
                  </a:cxn>
                  <a:cxn ang="0">
                    <a:pos x="106" y="104"/>
                  </a:cxn>
                  <a:cxn ang="0">
                    <a:pos x="96" y="132"/>
                  </a:cxn>
                  <a:cxn ang="0">
                    <a:pos x="94" y="180"/>
                  </a:cxn>
                  <a:cxn ang="0">
                    <a:pos x="102" y="198"/>
                  </a:cxn>
                  <a:cxn ang="0">
                    <a:pos x="106" y="210"/>
                  </a:cxn>
                  <a:cxn ang="0">
                    <a:pos x="98" y="232"/>
                  </a:cxn>
                  <a:cxn ang="0">
                    <a:pos x="86" y="252"/>
                  </a:cxn>
                  <a:cxn ang="0">
                    <a:pos x="64" y="182"/>
                  </a:cxn>
                  <a:cxn ang="0">
                    <a:pos x="44" y="158"/>
                  </a:cxn>
                  <a:cxn ang="0">
                    <a:pos x="12" y="126"/>
                  </a:cxn>
                  <a:cxn ang="0">
                    <a:pos x="0" y="80"/>
                  </a:cxn>
                  <a:cxn ang="0">
                    <a:pos x="8" y="70"/>
                  </a:cxn>
                </a:cxnLst>
                <a:rect l="0" t="0" r="r" b="b"/>
                <a:pathLst>
                  <a:path w="146" h="270">
                    <a:moveTo>
                      <a:pt x="8" y="70"/>
                    </a:moveTo>
                    <a:cubicBezTo>
                      <a:pt x="12" y="57"/>
                      <a:pt x="13" y="52"/>
                      <a:pt x="8" y="38"/>
                    </a:cubicBezTo>
                    <a:cubicBezTo>
                      <a:pt x="11" y="22"/>
                      <a:pt x="16" y="26"/>
                      <a:pt x="32" y="24"/>
                    </a:cubicBezTo>
                    <a:cubicBezTo>
                      <a:pt x="45" y="20"/>
                      <a:pt x="55" y="12"/>
                      <a:pt x="68" y="6"/>
                    </a:cubicBezTo>
                    <a:cubicBezTo>
                      <a:pt x="74" y="3"/>
                      <a:pt x="86" y="0"/>
                      <a:pt x="86" y="0"/>
                    </a:cubicBezTo>
                    <a:cubicBezTo>
                      <a:pt x="146" y="5"/>
                      <a:pt x="82" y="18"/>
                      <a:pt x="118" y="54"/>
                    </a:cubicBezTo>
                    <a:cubicBezTo>
                      <a:pt x="116" y="71"/>
                      <a:pt x="116" y="89"/>
                      <a:pt x="106" y="104"/>
                    </a:cubicBezTo>
                    <a:cubicBezTo>
                      <a:pt x="104" y="118"/>
                      <a:pt x="105" y="123"/>
                      <a:pt x="96" y="132"/>
                    </a:cubicBezTo>
                    <a:cubicBezTo>
                      <a:pt x="92" y="149"/>
                      <a:pt x="91" y="163"/>
                      <a:pt x="94" y="180"/>
                    </a:cubicBezTo>
                    <a:cubicBezTo>
                      <a:pt x="97" y="199"/>
                      <a:pt x="97" y="186"/>
                      <a:pt x="102" y="198"/>
                    </a:cubicBezTo>
                    <a:cubicBezTo>
                      <a:pt x="104" y="202"/>
                      <a:pt x="106" y="210"/>
                      <a:pt x="106" y="210"/>
                    </a:cubicBezTo>
                    <a:cubicBezTo>
                      <a:pt x="104" y="219"/>
                      <a:pt x="101" y="224"/>
                      <a:pt x="98" y="232"/>
                    </a:cubicBezTo>
                    <a:cubicBezTo>
                      <a:pt x="97" y="239"/>
                      <a:pt x="98" y="270"/>
                      <a:pt x="86" y="252"/>
                    </a:cubicBezTo>
                    <a:cubicBezTo>
                      <a:pt x="85" y="214"/>
                      <a:pt x="91" y="200"/>
                      <a:pt x="64" y="182"/>
                    </a:cubicBezTo>
                    <a:cubicBezTo>
                      <a:pt x="59" y="166"/>
                      <a:pt x="57" y="167"/>
                      <a:pt x="44" y="158"/>
                    </a:cubicBezTo>
                    <a:cubicBezTo>
                      <a:pt x="33" y="141"/>
                      <a:pt x="34" y="133"/>
                      <a:pt x="12" y="126"/>
                    </a:cubicBezTo>
                    <a:cubicBezTo>
                      <a:pt x="4" y="114"/>
                      <a:pt x="5" y="96"/>
                      <a:pt x="0" y="80"/>
                    </a:cubicBezTo>
                    <a:cubicBezTo>
                      <a:pt x="9" y="77"/>
                      <a:pt x="5" y="80"/>
                      <a:pt x="8" y="7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2" name="Freeform 189"/>
              <p:cNvSpPr>
                <a:spLocks/>
              </p:cNvSpPr>
              <p:nvPr/>
            </p:nvSpPr>
            <p:spPr bwMode="auto">
              <a:xfrm>
                <a:off x="3507209" y="3601102"/>
                <a:ext cx="42750" cy="49290"/>
              </a:xfrm>
              <a:custGeom>
                <a:avLst/>
                <a:gdLst/>
                <a:ahLst/>
                <a:cxnLst>
                  <a:cxn ang="0">
                    <a:pos x="43" y="58"/>
                  </a:cxn>
                  <a:cxn ang="0">
                    <a:pos x="51" y="40"/>
                  </a:cxn>
                  <a:cxn ang="0">
                    <a:pos x="49" y="24"/>
                  </a:cxn>
                  <a:cxn ang="0">
                    <a:pos x="13" y="0"/>
                  </a:cxn>
                  <a:cxn ang="0">
                    <a:pos x="3" y="30"/>
                  </a:cxn>
                  <a:cxn ang="0">
                    <a:pos x="19" y="40"/>
                  </a:cxn>
                  <a:cxn ang="0">
                    <a:pos x="27" y="52"/>
                  </a:cxn>
                  <a:cxn ang="0">
                    <a:pos x="39" y="56"/>
                  </a:cxn>
                  <a:cxn ang="0">
                    <a:pos x="43" y="58"/>
                  </a:cxn>
                </a:cxnLst>
                <a:rect l="0" t="0" r="r" b="b"/>
                <a:pathLst>
                  <a:path w="52" h="64">
                    <a:moveTo>
                      <a:pt x="43" y="58"/>
                    </a:moveTo>
                    <a:cubicBezTo>
                      <a:pt x="48" y="44"/>
                      <a:pt x="45" y="50"/>
                      <a:pt x="51" y="40"/>
                    </a:cubicBezTo>
                    <a:cubicBezTo>
                      <a:pt x="50" y="35"/>
                      <a:pt x="52" y="29"/>
                      <a:pt x="49" y="24"/>
                    </a:cubicBezTo>
                    <a:cubicBezTo>
                      <a:pt x="46" y="19"/>
                      <a:pt x="19" y="2"/>
                      <a:pt x="13" y="0"/>
                    </a:cubicBezTo>
                    <a:cubicBezTo>
                      <a:pt x="0" y="4"/>
                      <a:pt x="7" y="18"/>
                      <a:pt x="3" y="30"/>
                    </a:cubicBezTo>
                    <a:cubicBezTo>
                      <a:pt x="6" y="39"/>
                      <a:pt x="10" y="38"/>
                      <a:pt x="19" y="40"/>
                    </a:cubicBezTo>
                    <a:cubicBezTo>
                      <a:pt x="22" y="44"/>
                      <a:pt x="24" y="48"/>
                      <a:pt x="27" y="52"/>
                    </a:cubicBezTo>
                    <a:cubicBezTo>
                      <a:pt x="29" y="56"/>
                      <a:pt x="39" y="56"/>
                      <a:pt x="39" y="56"/>
                    </a:cubicBezTo>
                    <a:cubicBezTo>
                      <a:pt x="44" y="63"/>
                      <a:pt x="43" y="64"/>
                      <a:pt x="43" y="58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3" name="Freeform 190"/>
              <p:cNvSpPr>
                <a:spLocks/>
              </p:cNvSpPr>
              <p:nvPr/>
            </p:nvSpPr>
            <p:spPr bwMode="auto">
              <a:xfrm>
                <a:off x="3473957" y="3605208"/>
                <a:ext cx="28501" cy="24645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24"/>
                  </a:cxn>
                  <a:cxn ang="0">
                    <a:pos x="2" y="30"/>
                  </a:cxn>
                  <a:cxn ang="0">
                    <a:pos x="14" y="34"/>
                  </a:cxn>
                  <a:cxn ang="0">
                    <a:pos x="24" y="12"/>
                  </a:cxn>
                  <a:cxn ang="0">
                    <a:pos x="10" y="0"/>
                  </a:cxn>
                </a:cxnLst>
                <a:rect l="0" t="0" r="r" b="b"/>
                <a:pathLst>
                  <a:path w="31" h="34">
                    <a:moveTo>
                      <a:pt x="10" y="0"/>
                    </a:moveTo>
                    <a:cubicBezTo>
                      <a:pt x="7" y="9"/>
                      <a:pt x="5" y="16"/>
                      <a:pt x="0" y="24"/>
                    </a:cubicBezTo>
                    <a:cubicBezTo>
                      <a:pt x="1" y="26"/>
                      <a:pt x="0" y="29"/>
                      <a:pt x="2" y="30"/>
                    </a:cubicBezTo>
                    <a:cubicBezTo>
                      <a:pt x="5" y="32"/>
                      <a:pt x="14" y="34"/>
                      <a:pt x="14" y="34"/>
                    </a:cubicBezTo>
                    <a:cubicBezTo>
                      <a:pt x="26" y="32"/>
                      <a:pt x="31" y="26"/>
                      <a:pt x="24" y="12"/>
                    </a:cubicBezTo>
                    <a:cubicBezTo>
                      <a:pt x="21" y="7"/>
                      <a:pt x="13" y="9"/>
                      <a:pt x="10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4" name="Freeform 191"/>
              <p:cNvSpPr>
                <a:spLocks/>
              </p:cNvSpPr>
              <p:nvPr/>
            </p:nvSpPr>
            <p:spPr bwMode="auto">
              <a:xfrm>
                <a:off x="3497709" y="3629853"/>
                <a:ext cx="28501" cy="24645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20" y="34"/>
                  </a:cxn>
                  <a:cxn ang="0">
                    <a:pos x="26" y="6"/>
                  </a:cxn>
                  <a:cxn ang="0">
                    <a:pos x="8" y="0"/>
                  </a:cxn>
                  <a:cxn ang="0">
                    <a:pos x="4" y="8"/>
                  </a:cxn>
                </a:cxnLst>
                <a:rect l="0" t="0" r="r" b="b"/>
                <a:pathLst>
                  <a:path w="38" h="34">
                    <a:moveTo>
                      <a:pt x="4" y="8"/>
                    </a:moveTo>
                    <a:cubicBezTo>
                      <a:pt x="8" y="19"/>
                      <a:pt x="8" y="30"/>
                      <a:pt x="20" y="34"/>
                    </a:cubicBezTo>
                    <a:cubicBezTo>
                      <a:pt x="33" y="31"/>
                      <a:pt x="38" y="32"/>
                      <a:pt x="26" y="6"/>
                    </a:cubicBezTo>
                    <a:cubicBezTo>
                      <a:pt x="23" y="0"/>
                      <a:pt x="8" y="0"/>
                      <a:pt x="8" y="0"/>
                    </a:cubicBezTo>
                    <a:cubicBezTo>
                      <a:pt x="0" y="3"/>
                      <a:pt x="1" y="0"/>
                      <a:pt x="4" y="8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5" name="Freeform 192"/>
              <p:cNvSpPr>
                <a:spLocks/>
              </p:cNvSpPr>
              <p:nvPr/>
            </p:nvSpPr>
            <p:spPr bwMode="auto">
              <a:xfrm>
                <a:off x="3587960" y="3646283"/>
                <a:ext cx="28501" cy="20539"/>
              </a:xfrm>
              <a:custGeom>
                <a:avLst/>
                <a:gdLst/>
                <a:ahLst/>
                <a:cxnLst>
                  <a:cxn ang="0">
                    <a:pos x="17" y="18"/>
                  </a:cxn>
                  <a:cxn ang="0">
                    <a:pos x="33" y="0"/>
                  </a:cxn>
                  <a:cxn ang="0">
                    <a:pos x="19" y="2"/>
                  </a:cxn>
                  <a:cxn ang="0">
                    <a:pos x="13" y="14"/>
                  </a:cxn>
                  <a:cxn ang="0">
                    <a:pos x="17" y="18"/>
                  </a:cxn>
                </a:cxnLst>
                <a:rect l="0" t="0" r="r" b="b"/>
                <a:pathLst>
                  <a:path w="36" h="24">
                    <a:moveTo>
                      <a:pt x="17" y="18"/>
                    </a:moveTo>
                    <a:cubicBezTo>
                      <a:pt x="36" y="24"/>
                      <a:pt x="35" y="18"/>
                      <a:pt x="33" y="0"/>
                    </a:cubicBezTo>
                    <a:cubicBezTo>
                      <a:pt x="28" y="1"/>
                      <a:pt x="23" y="0"/>
                      <a:pt x="19" y="2"/>
                    </a:cubicBezTo>
                    <a:cubicBezTo>
                      <a:pt x="15" y="4"/>
                      <a:pt x="15" y="11"/>
                      <a:pt x="13" y="14"/>
                    </a:cubicBezTo>
                    <a:cubicBezTo>
                      <a:pt x="8" y="22"/>
                      <a:pt x="0" y="21"/>
                      <a:pt x="17" y="18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6" name="Freeform 193"/>
              <p:cNvSpPr>
                <a:spLocks/>
              </p:cNvSpPr>
              <p:nvPr/>
            </p:nvSpPr>
            <p:spPr bwMode="auto">
              <a:xfrm>
                <a:off x="3568959" y="3268390"/>
                <a:ext cx="52253" cy="57506"/>
              </a:xfrm>
              <a:custGeom>
                <a:avLst/>
                <a:gdLst/>
                <a:ahLst/>
                <a:cxnLst>
                  <a:cxn ang="0">
                    <a:pos x="54" y="61"/>
                  </a:cxn>
                  <a:cxn ang="0">
                    <a:pos x="52" y="17"/>
                  </a:cxn>
                  <a:cxn ang="0">
                    <a:pos x="28" y="5"/>
                  </a:cxn>
                  <a:cxn ang="0">
                    <a:pos x="14" y="37"/>
                  </a:cxn>
                  <a:cxn ang="0">
                    <a:pos x="0" y="61"/>
                  </a:cxn>
                  <a:cxn ang="0">
                    <a:pos x="20" y="79"/>
                  </a:cxn>
                  <a:cxn ang="0">
                    <a:pos x="44" y="63"/>
                  </a:cxn>
                  <a:cxn ang="0">
                    <a:pos x="54" y="61"/>
                  </a:cxn>
                </a:cxnLst>
                <a:rect l="0" t="0" r="r" b="b"/>
                <a:pathLst>
                  <a:path w="70" h="79">
                    <a:moveTo>
                      <a:pt x="54" y="61"/>
                    </a:moveTo>
                    <a:cubicBezTo>
                      <a:pt x="57" y="46"/>
                      <a:pt x="69" y="28"/>
                      <a:pt x="52" y="17"/>
                    </a:cubicBezTo>
                    <a:cubicBezTo>
                      <a:pt x="49" y="0"/>
                      <a:pt x="45" y="3"/>
                      <a:pt x="28" y="5"/>
                    </a:cubicBezTo>
                    <a:cubicBezTo>
                      <a:pt x="25" y="19"/>
                      <a:pt x="26" y="29"/>
                      <a:pt x="14" y="37"/>
                    </a:cubicBezTo>
                    <a:cubicBezTo>
                      <a:pt x="12" y="52"/>
                      <a:pt x="14" y="57"/>
                      <a:pt x="0" y="61"/>
                    </a:cubicBezTo>
                    <a:cubicBezTo>
                      <a:pt x="3" y="72"/>
                      <a:pt x="10" y="76"/>
                      <a:pt x="20" y="79"/>
                    </a:cubicBezTo>
                    <a:cubicBezTo>
                      <a:pt x="32" y="76"/>
                      <a:pt x="33" y="67"/>
                      <a:pt x="44" y="63"/>
                    </a:cubicBezTo>
                    <a:cubicBezTo>
                      <a:pt x="48" y="64"/>
                      <a:pt x="70" y="66"/>
                      <a:pt x="54" y="61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7" name="Freeform 194"/>
              <p:cNvSpPr>
                <a:spLocks/>
              </p:cNvSpPr>
              <p:nvPr/>
            </p:nvSpPr>
            <p:spPr bwMode="auto">
              <a:xfrm>
                <a:off x="3621212" y="3481982"/>
                <a:ext cx="52250" cy="28754"/>
              </a:xfrm>
              <a:custGeom>
                <a:avLst/>
                <a:gdLst/>
                <a:ahLst/>
                <a:cxnLst>
                  <a:cxn ang="0">
                    <a:pos x="8" y="12"/>
                  </a:cxn>
                  <a:cxn ang="0">
                    <a:pos x="32" y="16"/>
                  </a:cxn>
                  <a:cxn ang="0">
                    <a:pos x="46" y="30"/>
                  </a:cxn>
                  <a:cxn ang="0">
                    <a:pos x="56" y="6"/>
                  </a:cxn>
                  <a:cxn ang="0">
                    <a:pos x="38" y="0"/>
                  </a:cxn>
                  <a:cxn ang="0">
                    <a:pos x="4" y="2"/>
                  </a:cxn>
                  <a:cxn ang="0">
                    <a:pos x="8" y="12"/>
                  </a:cxn>
                </a:cxnLst>
                <a:rect l="0" t="0" r="r" b="b"/>
                <a:pathLst>
                  <a:path w="69" h="32">
                    <a:moveTo>
                      <a:pt x="8" y="12"/>
                    </a:moveTo>
                    <a:cubicBezTo>
                      <a:pt x="16" y="13"/>
                      <a:pt x="26" y="10"/>
                      <a:pt x="32" y="16"/>
                    </a:cubicBezTo>
                    <a:cubicBezTo>
                      <a:pt x="48" y="32"/>
                      <a:pt x="32" y="25"/>
                      <a:pt x="46" y="30"/>
                    </a:cubicBezTo>
                    <a:cubicBezTo>
                      <a:pt x="59" y="28"/>
                      <a:pt x="69" y="30"/>
                      <a:pt x="56" y="6"/>
                    </a:cubicBezTo>
                    <a:cubicBezTo>
                      <a:pt x="53" y="0"/>
                      <a:pt x="38" y="0"/>
                      <a:pt x="38" y="0"/>
                    </a:cubicBezTo>
                    <a:cubicBezTo>
                      <a:pt x="27" y="1"/>
                      <a:pt x="15" y="0"/>
                      <a:pt x="4" y="2"/>
                    </a:cubicBezTo>
                    <a:cubicBezTo>
                      <a:pt x="0" y="3"/>
                      <a:pt x="8" y="12"/>
                      <a:pt x="8" y="12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8" name="Freeform 195"/>
              <p:cNvSpPr>
                <a:spLocks/>
              </p:cNvSpPr>
              <p:nvPr/>
            </p:nvSpPr>
            <p:spPr bwMode="auto">
              <a:xfrm>
                <a:off x="3834967" y="2085419"/>
                <a:ext cx="99754" cy="102690"/>
              </a:xfrm>
              <a:custGeom>
                <a:avLst/>
                <a:gdLst/>
                <a:ahLst/>
                <a:cxnLst>
                  <a:cxn ang="0">
                    <a:pos x="65" y="45"/>
                  </a:cxn>
                  <a:cxn ang="0">
                    <a:pos x="41" y="77"/>
                  </a:cxn>
                  <a:cxn ang="0">
                    <a:pos x="9" y="105"/>
                  </a:cxn>
                  <a:cxn ang="0">
                    <a:pos x="57" y="129"/>
                  </a:cxn>
                  <a:cxn ang="0">
                    <a:pos x="85" y="117"/>
                  </a:cxn>
                  <a:cxn ang="0">
                    <a:pos x="109" y="101"/>
                  </a:cxn>
                  <a:cxn ang="0">
                    <a:pos x="121" y="65"/>
                  </a:cxn>
                  <a:cxn ang="0">
                    <a:pos x="125" y="53"/>
                  </a:cxn>
                  <a:cxn ang="0">
                    <a:pos x="93" y="21"/>
                  </a:cxn>
                  <a:cxn ang="0">
                    <a:pos x="73" y="45"/>
                  </a:cxn>
                  <a:cxn ang="0">
                    <a:pos x="65" y="45"/>
                  </a:cxn>
                </a:cxnLst>
                <a:rect l="0" t="0" r="r" b="b"/>
                <a:pathLst>
                  <a:path w="125" h="139">
                    <a:moveTo>
                      <a:pt x="65" y="45"/>
                    </a:moveTo>
                    <a:cubicBezTo>
                      <a:pt x="60" y="61"/>
                      <a:pt x="55" y="68"/>
                      <a:pt x="41" y="77"/>
                    </a:cubicBezTo>
                    <a:cubicBezTo>
                      <a:pt x="33" y="89"/>
                      <a:pt x="9" y="105"/>
                      <a:pt x="9" y="105"/>
                    </a:cubicBezTo>
                    <a:cubicBezTo>
                      <a:pt x="0" y="133"/>
                      <a:pt x="36" y="127"/>
                      <a:pt x="57" y="129"/>
                    </a:cubicBezTo>
                    <a:cubicBezTo>
                      <a:pt x="87" y="139"/>
                      <a:pt x="73" y="129"/>
                      <a:pt x="85" y="117"/>
                    </a:cubicBezTo>
                    <a:lnTo>
                      <a:pt x="109" y="101"/>
                    </a:lnTo>
                    <a:cubicBezTo>
                      <a:pt x="109" y="101"/>
                      <a:pt x="121" y="65"/>
                      <a:pt x="121" y="65"/>
                    </a:cubicBezTo>
                    <a:cubicBezTo>
                      <a:pt x="122" y="61"/>
                      <a:pt x="125" y="53"/>
                      <a:pt x="125" y="53"/>
                    </a:cubicBezTo>
                    <a:cubicBezTo>
                      <a:pt x="116" y="6"/>
                      <a:pt x="124" y="0"/>
                      <a:pt x="93" y="21"/>
                    </a:cubicBezTo>
                    <a:cubicBezTo>
                      <a:pt x="73" y="51"/>
                      <a:pt x="99" y="14"/>
                      <a:pt x="73" y="45"/>
                    </a:cubicBezTo>
                    <a:cubicBezTo>
                      <a:pt x="63" y="57"/>
                      <a:pt x="65" y="64"/>
                      <a:pt x="65" y="45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9" name="Freeform 196"/>
              <p:cNvSpPr>
                <a:spLocks/>
              </p:cNvSpPr>
              <p:nvPr/>
            </p:nvSpPr>
            <p:spPr bwMode="auto">
              <a:xfrm>
                <a:off x="3663962" y="2085419"/>
                <a:ext cx="80754" cy="53399"/>
              </a:xfrm>
              <a:custGeom>
                <a:avLst/>
                <a:gdLst/>
                <a:ahLst/>
                <a:cxnLst>
                  <a:cxn ang="0">
                    <a:pos x="70" y="65"/>
                  </a:cxn>
                  <a:cxn ang="0">
                    <a:pos x="74" y="53"/>
                  </a:cxn>
                  <a:cxn ang="0">
                    <a:pos x="98" y="45"/>
                  </a:cxn>
                  <a:cxn ang="0">
                    <a:pos x="94" y="9"/>
                  </a:cxn>
                  <a:cxn ang="0">
                    <a:pos x="42" y="13"/>
                  </a:cxn>
                  <a:cxn ang="0">
                    <a:pos x="6" y="37"/>
                  </a:cxn>
                  <a:cxn ang="0">
                    <a:pos x="2" y="49"/>
                  </a:cxn>
                  <a:cxn ang="0">
                    <a:pos x="70" y="65"/>
                  </a:cxn>
                </a:cxnLst>
                <a:rect l="0" t="0" r="r" b="b"/>
                <a:pathLst>
                  <a:path w="104" h="70">
                    <a:moveTo>
                      <a:pt x="70" y="65"/>
                    </a:moveTo>
                    <a:cubicBezTo>
                      <a:pt x="71" y="61"/>
                      <a:pt x="71" y="55"/>
                      <a:pt x="74" y="53"/>
                    </a:cubicBezTo>
                    <a:cubicBezTo>
                      <a:pt x="81" y="48"/>
                      <a:pt x="98" y="45"/>
                      <a:pt x="98" y="45"/>
                    </a:cubicBezTo>
                    <a:cubicBezTo>
                      <a:pt x="97" y="33"/>
                      <a:pt x="104" y="15"/>
                      <a:pt x="94" y="9"/>
                    </a:cubicBezTo>
                    <a:cubicBezTo>
                      <a:pt x="79" y="0"/>
                      <a:pt x="59" y="9"/>
                      <a:pt x="42" y="13"/>
                    </a:cubicBezTo>
                    <a:cubicBezTo>
                      <a:pt x="28" y="17"/>
                      <a:pt x="6" y="37"/>
                      <a:pt x="6" y="37"/>
                    </a:cubicBezTo>
                    <a:cubicBezTo>
                      <a:pt x="5" y="41"/>
                      <a:pt x="0" y="45"/>
                      <a:pt x="2" y="49"/>
                    </a:cubicBezTo>
                    <a:cubicBezTo>
                      <a:pt x="7" y="61"/>
                      <a:pt x="60" y="70"/>
                      <a:pt x="70" y="65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0" name="Freeform 197"/>
              <p:cNvSpPr>
                <a:spLocks/>
              </p:cNvSpPr>
              <p:nvPr/>
            </p:nvSpPr>
            <p:spPr bwMode="auto">
              <a:xfrm>
                <a:off x="3469208" y="2073097"/>
                <a:ext cx="95003" cy="86257"/>
              </a:xfrm>
              <a:custGeom>
                <a:avLst/>
                <a:gdLst/>
                <a:ahLst/>
                <a:cxnLst>
                  <a:cxn ang="0">
                    <a:pos x="95" y="0"/>
                  </a:cxn>
                  <a:cxn ang="0">
                    <a:pos x="11" y="80"/>
                  </a:cxn>
                  <a:cxn ang="0">
                    <a:pos x="83" y="92"/>
                  </a:cxn>
                  <a:cxn ang="0">
                    <a:pos x="111" y="44"/>
                  </a:cxn>
                  <a:cxn ang="0">
                    <a:pos x="95" y="0"/>
                  </a:cxn>
                </a:cxnLst>
                <a:rect l="0" t="0" r="r" b="b"/>
                <a:pathLst>
                  <a:path w="120" h="114">
                    <a:moveTo>
                      <a:pt x="95" y="0"/>
                    </a:moveTo>
                    <a:cubicBezTo>
                      <a:pt x="71" y="35"/>
                      <a:pt x="46" y="57"/>
                      <a:pt x="11" y="80"/>
                    </a:cubicBezTo>
                    <a:cubicBezTo>
                      <a:pt x="0" y="114"/>
                      <a:pt x="70" y="93"/>
                      <a:pt x="83" y="92"/>
                    </a:cubicBezTo>
                    <a:cubicBezTo>
                      <a:pt x="94" y="75"/>
                      <a:pt x="105" y="62"/>
                      <a:pt x="111" y="44"/>
                    </a:cubicBezTo>
                    <a:cubicBezTo>
                      <a:pt x="107" y="0"/>
                      <a:pt x="120" y="8"/>
                      <a:pt x="95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1" name="Freeform 198"/>
              <p:cNvSpPr>
                <a:spLocks/>
              </p:cNvSpPr>
              <p:nvPr/>
            </p:nvSpPr>
            <p:spPr bwMode="auto">
              <a:xfrm>
                <a:off x="3635461" y="2319550"/>
                <a:ext cx="52253" cy="49290"/>
              </a:xfrm>
              <a:custGeom>
                <a:avLst/>
                <a:gdLst/>
                <a:ahLst/>
                <a:cxnLst>
                  <a:cxn ang="0">
                    <a:pos x="40" y="44"/>
                  </a:cxn>
                  <a:cxn ang="0">
                    <a:pos x="48" y="8"/>
                  </a:cxn>
                  <a:cxn ang="0">
                    <a:pos x="24" y="0"/>
                  </a:cxn>
                  <a:cxn ang="0">
                    <a:pos x="24" y="36"/>
                  </a:cxn>
                  <a:cxn ang="0">
                    <a:pos x="40" y="44"/>
                  </a:cxn>
                </a:cxnLst>
                <a:rect l="0" t="0" r="r" b="b"/>
                <a:pathLst>
                  <a:path w="69" h="65">
                    <a:moveTo>
                      <a:pt x="40" y="44"/>
                    </a:moveTo>
                    <a:cubicBezTo>
                      <a:pt x="56" y="39"/>
                      <a:pt x="69" y="39"/>
                      <a:pt x="48" y="8"/>
                    </a:cubicBezTo>
                    <a:cubicBezTo>
                      <a:pt x="43" y="1"/>
                      <a:pt x="24" y="0"/>
                      <a:pt x="24" y="0"/>
                    </a:cubicBezTo>
                    <a:cubicBezTo>
                      <a:pt x="0" y="8"/>
                      <a:pt x="7" y="24"/>
                      <a:pt x="24" y="36"/>
                    </a:cubicBezTo>
                    <a:cubicBezTo>
                      <a:pt x="26" y="43"/>
                      <a:pt x="40" y="65"/>
                      <a:pt x="40" y="44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2" name="Freeform 199"/>
              <p:cNvSpPr>
                <a:spLocks/>
              </p:cNvSpPr>
              <p:nvPr/>
            </p:nvSpPr>
            <p:spPr bwMode="auto">
              <a:xfrm>
                <a:off x="3787465" y="2492066"/>
                <a:ext cx="28501" cy="3696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7" y="40"/>
                  </a:cxn>
                  <a:cxn ang="0">
                    <a:pos x="1" y="0"/>
                  </a:cxn>
                </a:cxnLst>
                <a:rect l="0" t="0" r="r" b="b"/>
                <a:pathLst>
                  <a:path w="37" h="49">
                    <a:moveTo>
                      <a:pt x="1" y="0"/>
                    </a:moveTo>
                    <a:cubicBezTo>
                      <a:pt x="5" y="40"/>
                      <a:pt x="0" y="49"/>
                      <a:pt x="37" y="40"/>
                    </a:cubicBezTo>
                    <a:cubicBezTo>
                      <a:pt x="33" y="8"/>
                      <a:pt x="33" y="0"/>
                      <a:pt x="1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3" name="Freeform 200"/>
              <p:cNvSpPr>
                <a:spLocks/>
              </p:cNvSpPr>
              <p:nvPr/>
            </p:nvSpPr>
            <p:spPr bwMode="auto">
              <a:xfrm>
                <a:off x="3830218" y="3596993"/>
                <a:ext cx="33249" cy="4929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36"/>
                  </a:cxn>
                  <a:cxn ang="0">
                    <a:pos x="28" y="48"/>
                  </a:cxn>
                  <a:cxn ang="0">
                    <a:pos x="32" y="28"/>
                  </a:cxn>
                  <a:cxn ang="0">
                    <a:pos x="44" y="20"/>
                  </a:cxn>
                  <a:cxn ang="0">
                    <a:pos x="16" y="0"/>
                  </a:cxn>
                </a:cxnLst>
                <a:rect l="0" t="0" r="r" b="b"/>
                <a:pathLst>
                  <a:path w="44" h="70">
                    <a:moveTo>
                      <a:pt x="16" y="0"/>
                    </a:moveTo>
                    <a:cubicBezTo>
                      <a:pt x="9" y="11"/>
                      <a:pt x="0" y="36"/>
                      <a:pt x="0" y="36"/>
                    </a:cubicBezTo>
                    <a:cubicBezTo>
                      <a:pt x="3" y="49"/>
                      <a:pt x="3" y="70"/>
                      <a:pt x="28" y="48"/>
                    </a:cubicBezTo>
                    <a:cubicBezTo>
                      <a:pt x="33" y="44"/>
                      <a:pt x="29" y="34"/>
                      <a:pt x="32" y="28"/>
                    </a:cubicBezTo>
                    <a:cubicBezTo>
                      <a:pt x="34" y="24"/>
                      <a:pt x="40" y="23"/>
                      <a:pt x="44" y="20"/>
                    </a:cubicBezTo>
                    <a:cubicBezTo>
                      <a:pt x="33" y="13"/>
                      <a:pt x="22" y="12"/>
                      <a:pt x="16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4" name="Freeform 201"/>
              <p:cNvSpPr>
                <a:spLocks/>
              </p:cNvSpPr>
              <p:nvPr/>
            </p:nvSpPr>
            <p:spPr bwMode="auto">
              <a:xfrm>
                <a:off x="3473957" y="3030152"/>
                <a:ext cx="66502" cy="11912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46"/>
                  </a:cxn>
                  <a:cxn ang="0">
                    <a:pos x="22" y="60"/>
                  </a:cxn>
                  <a:cxn ang="0">
                    <a:pos x="40" y="62"/>
                  </a:cxn>
                  <a:cxn ang="0">
                    <a:pos x="18" y="34"/>
                  </a:cxn>
                  <a:cxn ang="0">
                    <a:pos x="8" y="0"/>
                  </a:cxn>
                  <a:cxn ang="0">
                    <a:pos x="0" y="6"/>
                  </a:cxn>
                </a:cxnLst>
                <a:rect l="0" t="0" r="r" b="b"/>
                <a:pathLst>
                  <a:path w="40" h="69">
                    <a:moveTo>
                      <a:pt x="0" y="6"/>
                    </a:moveTo>
                    <a:cubicBezTo>
                      <a:pt x="1" y="18"/>
                      <a:pt x="1" y="39"/>
                      <a:pt x="12" y="46"/>
                    </a:cubicBezTo>
                    <a:cubicBezTo>
                      <a:pt x="17" y="60"/>
                      <a:pt x="12" y="57"/>
                      <a:pt x="22" y="60"/>
                    </a:cubicBezTo>
                    <a:cubicBezTo>
                      <a:pt x="28" y="69"/>
                      <a:pt x="30" y="64"/>
                      <a:pt x="40" y="62"/>
                    </a:cubicBezTo>
                    <a:cubicBezTo>
                      <a:pt x="30" y="52"/>
                      <a:pt x="31" y="37"/>
                      <a:pt x="18" y="34"/>
                    </a:cubicBezTo>
                    <a:cubicBezTo>
                      <a:pt x="14" y="21"/>
                      <a:pt x="23" y="5"/>
                      <a:pt x="8" y="0"/>
                    </a:cubicBezTo>
                    <a:cubicBezTo>
                      <a:pt x="1" y="2"/>
                      <a:pt x="3" y="0"/>
                      <a:pt x="0" y="6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82226" name="Group 202"/>
              <p:cNvGrpSpPr>
                <a:grpSpLocks/>
              </p:cNvGrpSpPr>
              <p:nvPr/>
            </p:nvGrpSpPr>
            <p:grpSpPr bwMode="auto">
              <a:xfrm>
                <a:off x="5386399" y="2484451"/>
                <a:ext cx="506415" cy="671513"/>
                <a:chOff x="3393" y="1565"/>
                <a:chExt cx="319" cy="423"/>
              </a:xfrm>
            </p:grpSpPr>
            <p:sp>
              <p:nvSpPr>
                <p:cNvPr id="765" name="Freeform 203"/>
                <p:cNvSpPr>
                  <a:spLocks/>
                </p:cNvSpPr>
                <p:nvPr/>
              </p:nvSpPr>
              <p:spPr bwMode="auto">
                <a:xfrm>
                  <a:off x="3571" y="1712"/>
                  <a:ext cx="39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18"/>
                    </a:cxn>
                    <a:cxn ang="0">
                      <a:pos x="32" y="56"/>
                    </a:cxn>
                    <a:cxn ang="0">
                      <a:pos x="40" y="6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72">
                      <a:moveTo>
                        <a:pt x="0" y="0"/>
                      </a:moveTo>
                      <a:cubicBezTo>
                        <a:pt x="4" y="9"/>
                        <a:pt x="3" y="15"/>
                        <a:pt x="12" y="18"/>
                      </a:cubicBezTo>
                      <a:cubicBezTo>
                        <a:pt x="21" y="32"/>
                        <a:pt x="16" y="48"/>
                        <a:pt x="32" y="56"/>
                      </a:cubicBezTo>
                      <a:cubicBezTo>
                        <a:pt x="37" y="70"/>
                        <a:pt x="34" y="72"/>
                        <a:pt x="40" y="62"/>
                      </a:cubicBezTo>
                      <a:cubicBezTo>
                        <a:pt x="37" y="42"/>
                        <a:pt x="28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66" name="Freeform 204"/>
                <p:cNvSpPr>
                  <a:spLocks/>
                </p:cNvSpPr>
                <p:nvPr/>
              </p:nvSpPr>
              <p:spPr bwMode="auto">
                <a:xfrm>
                  <a:off x="3649" y="1839"/>
                  <a:ext cx="24" cy="31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8" y="28"/>
                    </a:cxn>
                    <a:cxn ang="0">
                      <a:pos x="20" y="32"/>
                    </a:cxn>
                    <a:cxn ang="0">
                      <a:pos x="1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5" h="32">
                      <a:moveTo>
                        <a:pt x="0" y="2"/>
                      </a:moveTo>
                      <a:cubicBezTo>
                        <a:pt x="1" y="8"/>
                        <a:pt x="1" y="24"/>
                        <a:pt x="8" y="28"/>
                      </a:cubicBezTo>
                      <a:cubicBezTo>
                        <a:pt x="12" y="30"/>
                        <a:pt x="20" y="32"/>
                        <a:pt x="20" y="32"/>
                      </a:cubicBezTo>
                      <a:cubicBezTo>
                        <a:pt x="25" y="21"/>
                        <a:pt x="22" y="4"/>
                        <a:pt x="10" y="0"/>
                      </a:cubicBezTo>
                      <a:cubicBezTo>
                        <a:pt x="3" y="2"/>
                        <a:pt x="6" y="2"/>
                        <a:pt x="0" y="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67" name="Freeform 205"/>
                <p:cNvSpPr>
                  <a:spLocks/>
                </p:cNvSpPr>
                <p:nvPr/>
              </p:nvSpPr>
              <p:spPr bwMode="auto">
                <a:xfrm>
                  <a:off x="3672" y="1790"/>
                  <a:ext cx="39" cy="39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14" y="20"/>
                    </a:cxn>
                    <a:cxn ang="0">
                      <a:pos x="40" y="30"/>
                    </a:cxn>
                    <a:cxn ang="0">
                      <a:pos x="28" y="12"/>
                    </a:cxn>
                    <a:cxn ang="0">
                      <a:pos x="8" y="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40" h="37">
                      <a:moveTo>
                        <a:pt x="0" y="6"/>
                      </a:moveTo>
                      <a:cubicBezTo>
                        <a:pt x="9" y="20"/>
                        <a:pt x="3" y="16"/>
                        <a:pt x="14" y="20"/>
                      </a:cubicBezTo>
                      <a:cubicBezTo>
                        <a:pt x="25" y="37"/>
                        <a:pt x="17" y="33"/>
                        <a:pt x="40" y="30"/>
                      </a:cubicBezTo>
                      <a:cubicBezTo>
                        <a:pt x="38" y="21"/>
                        <a:pt x="36" y="17"/>
                        <a:pt x="28" y="12"/>
                      </a:cubicBezTo>
                      <a:cubicBezTo>
                        <a:pt x="24" y="1"/>
                        <a:pt x="19" y="2"/>
                        <a:pt x="8" y="0"/>
                      </a:cubicBezTo>
                      <a:cubicBezTo>
                        <a:pt x="2" y="2"/>
                        <a:pt x="0" y="8"/>
                        <a:pt x="0" y="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68" name="Freeform 206"/>
                <p:cNvSpPr>
                  <a:spLocks/>
                </p:cNvSpPr>
                <p:nvPr/>
              </p:nvSpPr>
              <p:spPr bwMode="auto">
                <a:xfrm>
                  <a:off x="3669" y="1953"/>
                  <a:ext cx="27" cy="34"/>
                </a:xfrm>
                <a:custGeom>
                  <a:avLst/>
                  <a:gdLst/>
                  <a:ahLst/>
                  <a:cxnLst>
                    <a:cxn ang="0">
                      <a:pos x="9" y="12"/>
                    </a:cxn>
                    <a:cxn ang="0">
                      <a:pos x="15" y="30"/>
                    </a:cxn>
                    <a:cxn ang="0">
                      <a:pos x="23" y="0"/>
                    </a:cxn>
                    <a:cxn ang="0">
                      <a:pos x="9" y="12"/>
                    </a:cxn>
                  </a:cxnLst>
                  <a:rect l="0" t="0" r="r" b="b"/>
                  <a:pathLst>
                    <a:path w="26" h="34">
                      <a:moveTo>
                        <a:pt x="9" y="12"/>
                      </a:moveTo>
                      <a:cubicBezTo>
                        <a:pt x="3" y="21"/>
                        <a:pt x="0" y="34"/>
                        <a:pt x="15" y="30"/>
                      </a:cubicBezTo>
                      <a:cubicBezTo>
                        <a:pt x="26" y="19"/>
                        <a:pt x="25" y="16"/>
                        <a:pt x="23" y="0"/>
                      </a:cubicBezTo>
                      <a:cubicBezTo>
                        <a:pt x="16" y="1"/>
                        <a:pt x="4" y="2"/>
                        <a:pt x="9" y="1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69" name="Oval 207"/>
                <p:cNvSpPr>
                  <a:spLocks noChangeArrowheads="1"/>
                </p:cNvSpPr>
                <p:nvPr/>
              </p:nvSpPr>
              <p:spPr bwMode="auto">
                <a:xfrm>
                  <a:off x="3559" y="1647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70" name="Oval 208"/>
                <p:cNvSpPr>
                  <a:spLocks noChangeArrowheads="1"/>
                </p:cNvSpPr>
                <p:nvPr/>
              </p:nvSpPr>
              <p:spPr bwMode="auto">
                <a:xfrm>
                  <a:off x="3535" y="1647"/>
                  <a:ext cx="24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71" name="Oval 209"/>
                <p:cNvSpPr>
                  <a:spLocks noChangeArrowheads="1"/>
                </p:cNvSpPr>
                <p:nvPr/>
              </p:nvSpPr>
              <p:spPr bwMode="auto">
                <a:xfrm>
                  <a:off x="3529" y="1609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72" name="Oval 210"/>
                <p:cNvSpPr>
                  <a:spLocks noChangeArrowheads="1"/>
                </p:cNvSpPr>
                <p:nvPr/>
              </p:nvSpPr>
              <p:spPr bwMode="auto">
                <a:xfrm>
                  <a:off x="3502" y="1629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73" name="Oval 211"/>
                <p:cNvSpPr>
                  <a:spLocks noChangeArrowheads="1"/>
                </p:cNvSpPr>
                <p:nvPr/>
              </p:nvSpPr>
              <p:spPr bwMode="auto">
                <a:xfrm>
                  <a:off x="3430" y="1583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74" name="Oval 212"/>
                <p:cNvSpPr>
                  <a:spLocks noChangeArrowheads="1"/>
                </p:cNvSpPr>
                <p:nvPr/>
              </p:nvSpPr>
              <p:spPr bwMode="auto">
                <a:xfrm>
                  <a:off x="3394" y="1565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75" name="Oval 213"/>
                <p:cNvSpPr>
                  <a:spLocks noChangeArrowheads="1"/>
                </p:cNvSpPr>
                <p:nvPr/>
              </p:nvSpPr>
              <p:spPr bwMode="auto">
                <a:xfrm>
                  <a:off x="3451" y="1720"/>
                  <a:ext cx="27" cy="28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76" name="Oval 214"/>
                <p:cNvSpPr>
                  <a:spLocks noChangeArrowheads="1"/>
                </p:cNvSpPr>
                <p:nvPr/>
              </p:nvSpPr>
              <p:spPr bwMode="auto">
                <a:xfrm>
                  <a:off x="3466" y="1751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77" name="Oval 215"/>
                <p:cNvSpPr>
                  <a:spLocks noChangeArrowheads="1"/>
                </p:cNvSpPr>
                <p:nvPr/>
              </p:nvSpPr>
              <p:spPr bwMode="auto">
                <a:xfrm>
                  <a:off x="3403" y="1603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78" name="Freeform 216"/>
                <p:cNvSpPr>
                  <a:spLocks/>
                </p:cNvSpPr>
                <p:nvPr/>
              </p:nvSpPr>
              <p:spPr bwMode="auto">
                <a:xfrm rot="13649699">
                  <a:off x="3615" y="1718"/>
                  <a:ext cx="67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18"/>
                    </a:cxn>
                    <a:cxn ang="0">
                      <a:pos x="32" y="56"/>
                    </a:cxn>
                    <a:cxn ang="0">
                      <a:pos x="40" y="6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72">
                      <a:moveTo>
                        <a:pt x="0" y="0"/>
                      </a:moveTo>
                      <a:cubicBezTo>
                        <a:pt x="4" y="9"/>
                        <a:pt x="3" y="15"/>
                        <a:pt x="12" y="18"/>
                      </a:cubicBezTo>
                      <a:cubicBezTo>
                        <a:pt x="21" y="32"/>
                        <a:pt x="16" y="48"/>
                        <a:pt x="32" y="56"/>
                      </a:cubicBezTo>
                      <a:cubicBezTo>
                        <a:pt x="37" y="70"/>
                        <a:pt x="34" y="72"/>
                        <a:pt x="40" y="62"/>
                      </a:cubicBezTo>
                      <a:cubicBezTo>
                        <a:pt x="37" y="42"/>
                        <a:pt x="28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6" name="Freeform 217"/>
              <p:cNvSpPr>
                <a:spLocks/>
              </p:cNvSpPr>
              <p:nvPr/>
            </p:nvSpPr>
            <p:spPr bwMode="auto">
              <a:xfrm>
                <a:off x="595378" y="3995425"/>
                <a:ext cx="80754" cy="61612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7" name="Freeform 218"/>
              <p:cNvSpPr>
                <a:spLocks/>
              </p:cNvSpPr>
              <p:nvPr/>
            </p:nvSpPr>
            <p:spPr bwMode="auto">
              <a:xfrm rot="2059813">
                <a:off x="486126" y="3962565"/>
                <a:ext cx="80751" cy="57506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8" name="Freeform 219"/>
              <p:cNvSpPr>
                <a:spLocks/>
              </p:cNvSpPr>
              <p:nvPr/>
            </p:nvSpPr>
            <p:spPr bwMode="auto">
              <a:xfrm rot="18691421">
                <a:off x="1796464" y="4341797"/>
                <a:ext cx="82151" cy="71253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9" name="Freeform 220"/>
              <p:cNvSpPr>
                <a:spLocks/>
              </p:cNvSpPr>
              <p:nvPr/>
            </p:nvSpPr>
            <p:spPr bwMode="auto">
              <a:xfrm rot="477441">
                <a:off x="1436152" y="4660847"/>
                <a:ext cx="80751" cy="73936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0" name="Freeform 221"/>
              <p:cNvSpPr>
                <a:spLocks/>
              </p:cNvSpPr>
              <p:nvPr/>
            </p:nvSpPr>
            <p:spPr bwMode="auto">
              <a:xfrm rot="11827182">
                <a:off x="1687908" y="4529405"/>
                <a:ext cx="80754" cy="73936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1" name="Freeform 222"/>
              <p:cNvSpPr>
                <a:spLocks/>
              </p:cNvSpPr>
              <p:nvPr/>
            </p:nvSpPr>
            <p:spPr bwMode="auto">
              <a:xfrm>
                <a:off x="1645158" y="4254199"/>
                <a:ext cx="104503" cy="61614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27" y="28"/>
                  </a:cxn>
                  <a:cxn ang="0">
                    <a:pos x="40" y="36"/>
                  </a:cxn>
                  <a:cxn ang="0">
                    <a:pos x="28" y="0"/>
                  </a:cxn>
                  <a:cxn ang="0">
                    <a:pos x="7" y="4"/>
                  </a:cxn>
                  <a:cxn ang="0">
                    <a:pos x="0" y="18"/>
                  </a:cxn>
                  <a:cxn ang="0">
                    <a:pos x="4" y="19"/>
                  </a:cxn>
                </a:cxnLst>
                <a:rect l="0" t="0" r="r" b="b"/>
                <a:pathLst>
                  <a:path w="61" h="36">
                    <a:moveTo>
                      <a:pt x="4" y="19"/>
                    </a:moveTo>
                    <a:cubicBezTo>
                      <a:pt x="11" y="23"/>
                      <a:pt x="19" y="26"/>
                      <a:pt x="27" y="28"/>
                    </a:cubicBezTo>
                    <a:cubicBezTo>
                      <a:pt x="31" y="31"/>
                      <a:pt x="35" y="34"/>
                      <a:pt x="40" y="36"/>
                    </a:cubicBezTo>
                    <a:cubicBezTo>
                      <a:pt x="61" y="28"/>
                      <a:pt x="40" y="6"/>
                      <a:pt x="28" y="0"/>
                    </a:cubicBezTo>
                    <a:cubicBezTo>
                      <a:pt x="19" y="1"/>
                      <a:pt x="15" y="2"/>
                      <a:pt x="7" y="4"/>
                    </a:cubicBezTo>
                    <a:cubicBezTo>
                      <a:pt x="3" y="9"/>
                      <a:pt x="1" y="12"/>
                      <a:pt x="0" y="18"/>
                    </a:cubicBezTo>
                    <a:cubicBezTo>
                      <a:pt x="7" y="19"/>
                      <a:pt x="8" y="19"/>
                      <a:pt x="4" y="19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2" name="Freeform 223"/>
              <p:cNvSpPr>
                <a:spLocks/>
              </p:cNvSpPr>
              <p:nvPr/>
            </p:nvSpPr>
            <p:spPr bwMode="auto">
              <a:xfrm>
                <a:off x="1459901" y="4176157"/>
                <a:ext cx="47501" cy="4929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11" y="27"/>
                  </a:cxn>
                  <a:cxn ang="0">
                    <a:pos x="27" y="24"/>
                  </a:cxn>
                  <a:cxn ang="0">
                    <a:pos x="14" y="6"/>
                  </a:cxn>
                  <a:cxn ang="0">
                    <a:pos x="12" y="0"/>
                  </a:cxn>
                </a:cxnLst>
                <a:rect l="0" t="0" r="r" b="b"/>
                <a:pathLst>
                  <a:path w="29" h="27">
                    <a:moveTo>
                      <a:pt x="12" y="0"/>
                    </a:moveTo>
                    <a:cubicBezTo>
                      <a:pt x="3" y="2"/>
                      <a:pt x="2" y="3"/>
                      <a:pt x="0" y="12"/>
                    </a:cubicBezTo>
                    <a:cubicBezTo>
                      <a:pt x="2" y="22"/>
                      <a:pt x="2" y="24"/>
                      <a:pt x="11" y="27"/>
                    </a:cubicBezTo>
                    <a:cubicBezTo>
                      <a:pt x="16" y="26"/>
                      <a:pt x="22" y="27"/>
                      <a:pt x="27" y="24"/>
                    </a:cubicBezTo>
                    <a:cubicBezTo>
                      <a:pt x="29" y="23"/>
                      <a:pt x="17" y="8"/>
                      <a:pt x="14" y="6"/>
                    </a:cubicBezTo>
                    <a:cubicBezTo>
                      <a:pt x="11" y="1"/>
                      <a:pt x="10" y="2"/>
                      <a:pt x="12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3" name="Freeform 224"/>
              <p:cNvSpPr>
                <a:spLocks/>
              </p:cNvSpPr>
              <p:nvPr/>
            </p:nvSpPr>
            <p:spPr bwMode="auto">
              <a:xfrm>
                <a:off x="1725909" y="4118651"/>
                <a:ext cx="71253" cy="41075"/>
              </a:xfrm>
              <a:custGeom>
                <a:avLst/>
                <a:gdLst/>
                <a:ahLst/>
                <a:cxnLst>
                  <a:cxn ang="0">
                    <a:pos x="36" y="9"/>
                  </a:cxn>
                  <a:cxn ang="0">
                    <a:pos x="18" y="0"/>
                  </a:cxn>
                  <a:cxn ang="0">
                    <a:pos x="0" y="6"/>
                  </a:cxn>
                  <a:cxn ang="0">
                    <a:pos x="15" y="21"/>
                  </a:cxn>
                  <a:cxn ang="0">
                    <a:pos x="36" y="21"/>
                  </a:cxn>
                  <a:cxn ang="0">
                    <a:pos x="36" y="9"/>
                  </a:cxn>
                </a:cxnLst>
                <a:rect l="0" t="0" r="r" b="b"/>
                <a:pathLst>
                  <a:path w="43" h="25">
                    <a:moveTo>
                      <a:pt x="36" y="9"/>
                    </a:moveTo>
                    <a:cubicBezTo>
                      <a:pt x="30" y="6"/>
                      <a:pt x="24" y="4"/>
                      <a:pt x="18" y="0"/>
                    </a:cubicBezTo>
                    <a:cubicBezTo>
                      <a:pt x="11" y="2"/>
                      <a:pt x="6" y="2"/>
                      <a:pt x="0" y="6"/>
                    </a:cubicBezTo>
                    <a:cubicBezTo>
                      <a:pt x="4" y="16"/>
                      <a:pt x="4" y="20"/>
                      <a:pt x="15" y="21"/>
                    </a:cubicBezTo>
                    <a:cubicBezTo>
                      <a:pt x="23" y="25"/>
                      <a:pt x="26" y="24"/>
                      <a:pt x="36" y="21"/>
                    </a:cubicBezTo>
                    <a:cubicBezTo>
                      <a:pt x="38" y="18"/>
                      <a:pt x="43" y="2"/>
                      <a:pt x="36" y="9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4" name="Freeform 225"/>
              <p:cNvSpPr>
                <a:spLocks/>
              </p:cNvSpPr>
              <p:nvPr/>
            </p:nvSpPr>
            <p:spPr bwMode="auto">
              <a:xfrm>
                <a:off x="1360150" y="4241878"/>
                <a:ext cx="175753" cy="94472"/>
              </a:xfrm>
              <a:custGeom>
                <a:avLst/>
                <a:gdLst/>
                <a:ahLst/>
                <a:cxnLst>
                  <a:cxn ang="0">
                    <a:pos x="22" y="54"/>
                  </a:cxn>
                  <a:cxn ang="0">
                    <a:pos x="85" y="30"/>
                  </a:cxn>
                  <a:cxn ang="0">
                    <a:pos x="105" y="4"/>
                  </a:cxn>
                  <a:cxn ang="0">
                    <a:pos x="75" y="1"/>
                  </a:cxn>
                  <a:cxn ang="0">
                    <a:pos x="46" y="15"/>
                  </a:cxn>
                  <a:cxn ang="0">
                    <a:pos x="42" y="18"/>
                  </a:cxn>
                  <a:cxn ang="0">
                    <a:pos x="37" y="19"/>
                  </a:cxn>
                  <a:cxn ang="0">
                    <a:pos x="13" y="37"/>
                  </a:cxn>
                  <a:cxn ang="0">
                    <a:pos x="4" y="40"/>
                  </a:cxn>
                  <a:cxn ang="0">
                    <a:pos x="22" y="54"/>
                  </a:cxn>
                </a:cxnLst>
                <a:rect l="0" t="0" r="r" b="b"/>
                <a:pathLst>
                  <a:path w="105" h="54">
                    <a:moveTo>
                      <a:pt x="22" y="54"/>
                    </a:moveTo>
                    <a:cubicBezTo>
                      <a:pt x="47" y="44"/>
                      <a:pt x="60" y="34"/>
                      <a:pt x="85" y="30"/>
                    </a:cubicBezTo>
                    <a:cubicBezTo>
                      <a:pt x="96" y="24"/>
                      <a:pt x="99" y="14"/>
                      <a:pt x="105" y="4"/>
                    </a:cubicBezTo>
                    <a:cubicBezTo>
                      <a:pt x="91" y="2"/>
                      <a:pt x="95" y="0"/>
                      <a:pt x="75" y="1"/>
                    </a:cubicBezTo>
                    <a:cubicBezTo>
                      <a:pt x="65" y="5"/>
                      <a:pt x="57" y="11"/>
                      <a:pt x="46" y="15"/>
                    </a:cubicBezTo>
                    <a:cubicBezTo>
                      <a:pt x="45" y="16"/>
                      <a:pt x="44" y="17"/>
                      <a:pt x="42" y="18"/>
                    </a:cubicBezTo>
                    <a:cubicBezTo>
                      <a:pt x="40" y="19"/>
                      <a:pt x="38" y="18"/>
                      <a:pt x="37" y="19"/>
                    </a:cubicBezTo>
                    <a:cubicBezTo>
                      <a:pt x="27" y="25"/>
                      <a:pt x="25" y="35"/>
                      <a:pt x="13" y="37"/>
                    </a:cubicBezTo>
                    <a:cubicBezTo>
                      <a:pt x="10" y="38"/>
                      <a:pt x="5" y="37"/>
                      <a:pt x="4" y="40"/>
                    </a:cubicBezTo>
                    <a:cubicBezTo>
                      <a:pt x="0" y="53"/>
                      <a:pt x="27" y="49"/>
                      <a:pt x="22" y="54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81942" name="Group 449"/>
            <p:cNvGrpSpPr>
              <a:grpSpLocks/>
            </p:cNvGrpSpPr>
            <p:nvPr/>
          </p:nvGrpSpPr>
          <p:grpSpPr bwMode="auto">
            <a:xfrm>
              <a:off x="285751" y="931863"/>
              <a:ext cx="8818574" cy="5926138"/>
              <a:chOff x="180" y="587"/>
              <a:chExt cx="5555" cy="3733"/>
            </a:xfrm>
          </p:grpSpPr>
          <p:grpSp>
            <p:nvGrpSpPr>
              <p:cNvPr id="82068" name="Group 437"/>
              <p:cNvGrpSpPr>
                <a:grpSpLocks/>
              </p:cNvGrpSpPr>
              <p:nvPr/>
            </p:nvGrpSpPr>
            <p:grpSpPr bwMode="auto">
              <a:xfrm>
                <a:off x="180" y="587"/>
                <a:ext cx="5555" cy="3733"/>
                <a:chOff x="180" y="587"/>
                <a:chExt cx="5555" cy="3733"/>
              </a:xfrm>
            </p:grpSpPr>
            <p:sp>
              <p:nvSpPr>
                <p:cNvPr id="600" name="Freeform 206"/>
                <p:cNvSpPr>
                  <a:spLocks/>
                </p:cNvSpPr>
                <p:nvPr/>
              </p:nvSpPr>
              <p:spPr bwMode="auto">
                <a:xfrm>
                  <a:off x="1604" y="1446"/>
                  <a:ext cx="78" cy="109"/>
                </a:xfrm>
                <a:custGeom>
                  <a:avLst/>
                  <a:gdLst/>
                  <a:ahLst/>
                  <a:cxnLst>
                    <a:cxn ang="0">
                      <a:pos x="162" y="9"/>
                    </a:cxn>
                    <a:cxn ang="0">
                      <a:pos x="132" y="60"/>
                    </a:cxn>
                    <a:cxn ang="0">
                      <a:pos x="120" y="99"/>
                    </a:cxn>
                    <a:cxn ang="0">
                      <a:pos x="138" y="132"/>
                    </a:cxn>
                    <a:cxn ang="0">
                      <a:pos x="144" y="150"/>
                    </a:cxn>
                    <a:cxn ang="0">
                      <a:pos x="108" y="189"/>
                    </a:cxn>
                    <a:cxn ang="0">
                      <a:pos x="75" y="180"/>
                    </a:cxn>
                    <a:cxn ang="0">
                      <a:pos x="45" y="165"/>
                    </a:cxn>
                    <a:cxn ang="0">
                      <a:pos x="0" y="183"/>
                    </a:cxn>
                    <a:cxn ang="0">
                      <a:pos x="9" y="210"/>
                    </a:cxn>
                    <a:cxn ang="0">
                      <a:pos x="36" y="219"/>
                    </a:cxn>
                    <a:cxn ang="0">
                      <a:pos x="45" y="222"/>
                    </a:cxn>
                    <a:cxn ang="0">
                      <a:pos x="84" y="240"/>
                    </a:cxn>
                    <a:cxn ang="0">
                      <a:pos x="87" y="255"/>
                    </a:cxn>
                    <a:cxn ang="0">
                      <a:pos x="111" y="258"/>
                    </a:cxn>
                    <a:cxn ang="0">
                      <a:pos x="147" y="288"/>
                    </a:cxn>
                    <a:cxn ang="0">
                      <a:pos x="201" y="282"/>
                    </a:cxn>
                    <a:cxn ang="0">
                      <a:pos x="219" y="270"/>
                    </a:cxn>
                    <a:cxn ang="0">
                      <a:pos x="246" y="261"/>
                    </a:cxn>
                    <a:cxn ang="0">
                      <a:pos x="237" y="219"/>
                    </a:cxn>
                    <a:cxn ang="0">
                      <a:pos x="246" y="198"/>
                    </a:cxn>
                    <a:cxn ang="0">
                      <a:pos x="228" y="150"/>
                    </a:cxn>
                    <a:cxn ang="0">
                      <a:pos x="219" y="120"/>
                    </a:cxn>
                    <a:cxn ang="0">
                      <a:pos x="240" y="87"/>
                    </a:cxn>
                    <a:cxn ang="0">
                      <a:pos x="210" y="81"/>
                    </a:cxn>
                    <a:cxn ang="0">
                      <a:pos x="195" y="69"/>
                    </a:cxn>
                    <a:cxn ang="0">
                      <a:pos x="189" y="48"/>
                    </a:cxn>
                    <a:cxn ang="0">
                      <a:pos x="186" y="0"/>
                    </a:cxn>
                    <a:cxn ang="0">
                      <a:pos x="162" y="9"/>
                    </a:cxn>
                  </a:cxnLst>
                  <a:rect l="0" t="0" r="r" b="b"/>
                  <a:pathLst>
                    <a:path w="267" h="291">
                      <a:moveTo>
                        <a:pt x="162" y="9"/>
                      </a:moveTo>
                      <a:cubicBezTo>
                        <a:pt x="125" y="18"/>
                        <a:pt x="150" y="32"/>
                        <a:pt x="132" y="60"/>
                      </a:cubicBezTo>
                      <a:cubicBezTo>
                        <a:pt x="130" y="77"/>
                        <a:pt x="129" y="85"/>
                        <a:pt x="120" y="99"/>
                      </a:cubicBezTo>
                      <a:cubicBezTo>
                        <a:pt x="123" y="116"/>
                        <a:pt x="131" y="117"/>
                        <a:pt x="138" y="132"/>
                      </a:cubicBezTo>
                      <a:cubicBezTo>
                        <a:pt x="141" y="138"/>
                        <a:pt x="144" y="150"/>
                        <a:pt x="144" y="150"/>
                      </a:cubicBezTo>
                      <a:cubicBezTo>
                        <a:pt x="140" y="163"/>
                        <a:pt x="121" y="185"/>
                        <a:pt x="108" y="189"/>
                      </a:cubicBezTo>
                      <a:cubicBezTo>
                        <a:pt x="97" y="187"/>
                        <a:pt x="75" y="180"/>
                        <a:pt x="75" y="180"/>
                      </a:cubicBezTo>
                      <a:cubicBezTo>
                        <a:pt x="65" y="170"/>
                        <a:pt x="59" y="169"/>
                        <a:pt x="45" y="165"/>
                      </a:cubicBezTo>
                      <a:cubicBezTo>
                        <a:pt x="19" y="168"/>
                        <a:pt x="13" y="164"/>
                        <a:pt x="0" y="183"/>
                      </a:cubicBezTo>
                      <a:cubicBezTo>
                        <a:pt x="1" y="189"/>
                        <a:pt x="1" y="205"/>
                        <a:pt x="9" y="210"/>
                      </a:cubicBezTo>
                      <a:cubicBezTo>
                        <a:pt x="17" y="215"/>
                        <a:pt x="27" y="216"/>
                        <a:pt x="36" y="219"/>
                      </a:cubicBezTo>
                      <a:cubicBezTo>
                        <a:pt x="39" y="220"/>
                        <a:pt x="45" y="222"/>
                        <a:pt x="45" y="222"/>
                      </a:cubicBezTo>
                      <a:cubicBezTo>
                        <a:pt x="59" y="236"/>
                        <a:pt x="63" y="237"/>
                        <a:pt x="84" y="240"/>
                      </a:cubicBezTo>
                      <a:cubicBezTo>
                        <a:pt x="85" y="245"/>
                        <a:pt x="83" y="252"/>
                        <a:pt x="87" y="255"/>
                      </a:cubicBezTo>
                      <a:cubicBezTo>
                        <a:pt x="94" y="259"/>
                        <a:pt x="103" y="256"/>
                        <a:pt x="111" y="258"/>
                      </a:cubicBezTo>
                      <a:cubicBezTo>
                        <a:pt x="125" y="262"/>
                        <a:pt x="134" y="280"/>
                        <a:pt x="147" y="288"/>
                      </a:cubicBezTo>
                      <a:cubicBezTo>
                        <a:pt x="165" y="287"/>
                        <a:pt x="185" y="291"/>
                        <a:pt x="201" y="282"/>
                      </a:cubicBezTo>
                      <a:cubicBezTo>
                        <a:pt x="207" y="278"/>
                        <a:pt x="212" y="272"/>
                        <a:pt x="219" y="270"/>
                      </a:cubicBezTo>
                      <a:cubicBezTo>
                        <a:pt x="228" y="267"/>
                        <a:pt x="246" y="261"/>
                        <a:pt x="246" y="261"/>
                      </a:cubicBezTo>
                      <a:cubicBezTo>
                        <a:pt x="251" y="245"/>
                        <a:pt x="256" y="225"/>
                        <a:pt x="237" y="219"/>
                      </a:cubicBezTo>
                      <a:cubicBezTo>
                        <a:pt x="233" y="207"/>
                        <a:pt x="233" y="202"/>
                        <a:pt x="246" y="198"/>
                      </a:cubicBezTo>
                      <a:cubicBezTo>
                        <a:pt x="267" y="167"/>
                        <a:pt x="260" y="155"/>
                        <a:pt x="228" y="150"/>
                      </a:cubicBezTo>
                      <a:cubicBezTo>
                        <a:pt x="233" y="127"/>
                        <a:pt x="225" y="138"/>
                        <a:pt x="219" y="120"/>
                      </a:cubicBezTo>
                      <a:cubicBezTo>
                        <a:pt x="223" y="91"/>
                        <a:pt x="223" y="104"/>
                        <a:pt x="240" y="87"/>
                      </a:cubicBezTo>
                      <a:cubicBezTo>
                        <a:pt x="228" y="79"/>
                        <a:pt x="225" y="77"/>
                        <a:pt x="210" y="81"/>
                      </a:cubicBezTo>
                      <a:cubicBezTo>
                        <a:pt x="170" y="75"/>
                        <a:pt x="193" y="85"/>
                        <a:pt x="195" y="69"/>
                      </a:cubicBezTo>
                      <a:cubicBezTo>
                        <a:pt x="195" y="66"/>
                        <a:pt x="190" y="51"/>
                        <a:pt x="189" y="48"/>
                      </a:cubicBezTo>
                      <a:cubicBezTo>
                        <a:pt x="193" y="32"/>
                        <a:pt x="211" y="8"/>
                        <a:pt x="186" y="0"/>
                      </a:cubicBezTo>
                      <a:cubicBezTo>
                        <a:pt x="179" y="2"/>
                        <a:pt x="162" y="24"/>
                        <a:pt x="162" y="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1" name="Freeform 207"/>
                <p:cNvSpPr>
                  <a:spLocks/>
                </p:cNvSpPr>
                <p:nvPr/>
              </p:nvSpPr>
              <p:spPr bwMode="auto">
                <a:xfrm>
                  <a:off x="1640" y="1563"/>
                  <a:ext cx="33" cy="36"/>
                </a:xfrm>
                <a:custGeom>
                  <a:avLst/>
                  <a:gdLst/>
                  <a:ahLst/>
                  <a:cxnLst>
                    <a:cxn ang="0">
                      <a:pos x="8" y="16"/>
                    </a:cxn>
                    <a:cxn ang="0">
                      <a:pos x="23" y="43"/>
                    </a:cxn>
                    <a:cxn ang="0">
                      <a:pos x="26" y="58"/>
                    </a:cxn>
                    <a:cxn ang="0">
                      <a:pos x="44" y="64"/>
                    </a:cxn>
                    <a:cxn ang="0">
                      <a:pos x="68" y="94"/>
                    </a:cxn>
                    <a:cxn ang="0">
                      <a:pos x="77" y="100"/>
                    </a:cxn>
                    <a:cxn ang="0">
                      <a:pos x="95" y="58"/>
                    </a:cxn>
                    <a:cxn ang="0">
                      <a:pos x="74" y="52"/>
                    </a:cxn>
                    <a:cxn ang="0">
                      <a:pos x="62" y="31"/>
                    </a:cxn>
                    <a:cxn ang="0">
                      <a:pos x="44" y="25"/>
                    </a:cxn>
                    <a:cxn ang="0">
                      <a:pos x="32" y="7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9"/>
                    </a:cxn>
                    <a:cxn ang="0">
                      <a:pos x="8" y="16"/>
                    </a:cxn>
                  </a:cxnLst>
                  <a:rect l="0" t="0" r="r" b="b"/>
                  <a:pathLst>
                    <a:path w="106" h="100">
                      <a:moveTo>
                        <a:pt x="8" y="16"/>
                      </a:moveTo>
                      <a:cubicBezTo>
                        <a:pt x="11" y="26"/>
                        <a:pt x="23" y="43"/>
                        <a:pt x="23" y="43"/>
                      </a:cubicBezTo>
                      <a:cubicBezTo>
                        <a:pt x="24" y="48"/>
                        <a:pt x="22" y="54"/>
                        <a:pt x="26" y="58"/>
                      </a:cubicBezTo>
                      <a:cubicBezTo>
                        <a:pt x="30" y="62"/>
                        <a:pt x="44" y="64"/>
                        <a:pt x="44" y="64"/>
                      </a:cubicBezTo>
                      <a:cubicBezTo>
                        <a:pt x="52" y="89"/>
                        <a:pt x="45" y="78"/>
                        <a:pt x="68" y="94"/>
                      </a:cubicBezTo>
                      <a:cubicBezTo>
                        <a:pt x="71" y="96"/>
                        <a:pt x="77" y="100"/>
                        <a:pt x="77" y="100"/>
                      </a:cubicBezTo>
                      <a:cubicBezTo>
                        <a:pt x="101" y="96"/>
                        <a:pt x="106" y="88"/>
                        <a:pt x="95" y="58"/>
                      </a:cubicBezTo>
                      <a:cubicBezTo>
                        <a:pt x="93" y="51"/>
                        <a:pt x="81" y="54"/>
                        <a:pt x="74" y="52"/>
                      </a:cubicBezTo>
                      <a:cubicBezTo>
                        <a:pt x="71" y="38"/>
                        <a:pt x="75" y="37"/>
                        <a:pt x="62" y="31"/>
                      </a:cubicBezTo>
                      <a:cubicBezTo>
                        <a:pt x="56" y="28"/>
                        <a:pt x="44" y="25"/>
                        <a:pt x="44" y="25"/>
                      </a:cubicBezTo>
                      <a:cubicBezTo>
                        <a:pt x="40" y="19"/>
                        <a:pt x="36" y="13"/>
                        <a:pt x="32" y="7"/>
                      </a:cubicBezTo>
                      <a:cubicBezTo>
                        <a:pt x="28" y="2"/>
                        <a:pt x="14" y="1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9"/>
                        <a:pt x="3" y="14"/>
                        <a:pt x="5" y="19"/>
                      </a:cubicBezTo>
                      <a:cubicBezTo>
                        <a:pt x="6" y="20"/>
                        <a:pt x="7" y="17"/>
                        <a:pt x="8" y="1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2" name="Freeform 208"/>
                <p:cNvSpPr>
                  <a:spLocks/>
                </p:cNvSpPr>
                <p:nvPr/>
              </p:nvSpPr>
              <p:spPr bwMode="auto">
                <a:xfrm>
                  <a:off x="1697" y="1488"/>
                  <a:ext cx="30" cy="41"/>
                </a:xfrm>
                <a:custGeom>
                  <a:avLst/>
                  <a:gdLst/>
                  <a:ahLst/>
                  <a:cxnLst>
                    <a:cxn ang="0">
                      <a:pos x="20" y="13"/>
                    </a:cxn>
                    <a:cxn ang="0">
                      <a:pos x="8" y="37"/>
                    </a:cxn>
                    <a:cxn ang="0">
                      <a:pos x="32" y="58"/>
                    </a:cxn>
                    <a:cxn ang="0">
                      <a:pos x="53" y="79"/>
                    </a:cxn>
                    <a:cxn ang="0">
                      <a:pos x="71" y="115"/>
                    </a:cxn>
                    <a:cxn ang="0">
                      <a:pos x="71" y="67"/>
                    </a:cxn>
                    <a:cxn ang="0">
                      <a:pos x="56" y="19"/>
                    </a:cxn>
                    <a:cxn ang="0">
                      <a:pos x="26" y="4"/>
                    </a:cxn>
                    <a:cxn ang="0">
                      <a:pos x="20" y="13"/>
                    </a:cxn>
                  </a:cxnLst>
                  <a:rect l="0" t="0" r="r" b="b"/>
                  <a:pathLst>
                    <a:path w="96" h="115">
                      <a:moveTo>
                        <a:pt x="20" y="13"/>
                      </a:moveTo>
                      <a:cubicBezTo>
                        <a:pt x="1" y="17"/>
                        <a:pt x="0" y="12"/>
                        <a:pt x="8" y="37"/>
                      </a:cubicBezTo>
                      <a:cubicBezTo>
                        <a:pt x="11" y="47"/>
                        <a:pt x="32" y="58"/>
                        <a:pt x="32" y="58"/>
                      </a:cubicBezTo>
                      <a:cubicBezTo>
                        <a:pt x="46" y="79"/>
                        <a:pt x="37" y="74"/>
                        <a:pt x="53" y="79"/>
                      </a:cubicBezTo>
                      <a:cubicBezTo>
                        <a:pt x="62" y="93"/>
                        <a:pt x="57" y="105"/>
                        <a:pt x="71" y="115"/>
                      </a:cubicBezTo>
                      <a:cubicBezTo>
                        <a:pt x="96" y="109"/>
                        <a:pt x="90" y="79"/>
                        <a:pt x="71" y="67"/>
                      </a:cubicBezTo>
                      <a:cubicBezTo>
                        <a:pt x="65" y="49"/>
                        <a:pt x="73" y="31"/>
                        <a:pt x="56" y="19"/>
                      </a:cubicBezTo>
                      <a:cubicBezTo>
                        <a:pt x="44" y="0"/>
                        <a:pt x="54" y="0"/>
                        <a:pt x="26" y="4"/>
                      </a:cubicBezTo>
                      <a:cubicBezTo>
                        <a:pt x="23" y="21"/>
                        <a:pt x="25" y="24"/>
                        <a:pt x="20" y="1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3" name="Freeform 209"/>
                <p:cNvSpPr>
                  <a:spLocks/>
                </p:cNvSpPr>
                <p:nvPr/>
              </p:nvSpPr>
              <p:spPr bwMode="auto">
                <a:xfrm>
                  <a:off x="1715" y="1483"/>
                  <a:ext cx="30" cy="41"/>
                </a:xfrm>
                <a:custGeom>
                  <a:avLst/>
                  <a:gdLst/>
                  <a:ahLst/>
                  <a:cxnLst>
                    <a:cxn ang="0">
                      <a:pos x="49" y="24"/>
                    </a:cxn>
                    <a:cxn ang="0">
                      <a:pos x="64" y="93"/>
                    </a:cxn>
                    <a:cxn ang="0">
                      <a:pos x="67" y="111"/>
                    </a:cxn>
                    <a:cxn ang="0">
                      <a:pos x="79" y="108"/>
                    </a:cxn>
                    <a:cxn ang="0">
                      <a:pos x="85" y="60"/>
                    </a:cxn>
                    <a:cxn ang="0">
                      <a:pos x="94" y="27"/>
                    </a:cxn>
                    <a:cxn ang="0">
                      <a:pos x="58" y="15"/>
                    </a:cxn>
                    <a:cxn ang="0">
                      <a:pos x="31" y="0"/>
                    </a:cxn>
                    <a:cxn ang="0">
                      <a:pos x="49" y="24"/>
                    </a:cxn>
                  </a:cxnLst>
                  <a:rect l="0" t="0" r="r" b="b"/>
                  <a:pathLst>
                    <a:path w="98" h="114">
                      <a:moveTo>
                        <a:pt x="49" y="24"/>
                      </a:moveTo>
                      <a:cubicBezTo>
                        <a:pt x="52" y="48"/>
                        <a:pt x="50" y="73"/>
                        <a:pt x="64" y="93"/>
                      </a:cubicBezTo>
                      <a:cubicBezTo>
                        <a:pt x="65" y="99"/>
                        <a:pt x="63" y="107"/>
                        <a:pt x="67" y="111"/>
                      </a:cubicBezTo>
                      <a:cubicBezTo>
                        <a:pt x="70" y="114"/>
                        <a:pt x="78" y="112"/>
                        <a:pt x="79" y="108"/>
                      </a:cubicBezTo>
                      <a:cubicBezTo>
                        <a:pt x="84" y="93"/>
                        <a:pt x="81" y="76"/>
                        <a:pt x="85" y="60"/>
                      </a:cubicBezTo>
                      <a:cubicBezTo>
                        <a:pt x="88" y="49"/>
                        <a:pt x="94" y="27"/>
                        <a:pt x="94" y="27"/>
                      </a:cubicBezTo>
                      <a:cubicBezTo>
                        <a:pt x="80" y="6"/>
                        <a:pt x="98" y="27"/>
                        <a:pt x="58" y="15"/>
                      </a:cubicBezTo>
                      <a:cubicBezTo>
                        <a:pt x="48" y="12"/>
                        <a:pt x="41" y="3"/>
                        <a:pt x="31" y="0"/>
                      </a:cubicBezTo>
                      <a:cubicBezTo>
                        <a:pt x="0" y="10"/>
                        <a:pt x="49" y="51"/>
                        <a:pt x="49" y="2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4" name="Freeform 210"/>
                <p:cNvSpPr>
                  <a:spLocks/>
                </p:cNvSpPr>
                <p:nvPr/>
              </p:nvSpPr>
              <p:spPr bwMode="auto">
                <a:xfrm>
                  <a:off x="1759" y="1519"/>
                  <a:ext cx="24" cy="16"/>
                </a:xfrm>
                <a:custGeom>
                  <a:avLst/>
                  <a:gdLst/>
                  <a:ahLst/>
                  <a:cxnLst>
                    <a:cxn ang="0">
                      <a:pos x="9" y="14"/>
                    </a:cxn>
                    <a:cxn ang="0">
                      <a:pos x="51" y="44"/>
                    </a:cxn>
                    <a:cxn ang="0">
                      <a:pos x="48" y="20"/>
                    </a:cxn>
                    <a:cxn ang="0">
                      <a:pos x="21" y="2"/>
                    </a:cxn>
                    <a:cxn ang="0">
                      <a:pos x="3" y="5"/>
                    </a:cxn>
                    <a:cxn ang="0">
                      <a:pos x="6" y="20"/>
                    </a:cxn>
                    <a:cxn ang="0">
                      <a:pos x="9" y="14"/>
                    </a:cxn>
                  </a:cxnLst>
                  <a:rect l="0" t="0" r="r" b="b"/>
                  <a:pathLst>
                    <a:path w="76" h="44">
                      <a:moveTo>
                        <a:pt x="9" y="14"/>
                      </a:moveTo>
                      <a:cubicBezTo>
                        <a:pt x="14" y="41"/>
                        <a:pt x="28" y="36"/>
                        <a:pt x="51" y="44"/>
                      </a:cubicBezTo>
                      <a:cubicBezTo>
                        <a:pt x="76" y="38"/>
                        <a:pt x="70" y="24"/>
                        <a:pt x="48" y="20"/>
                      </a:cubicBezTo>
                      <a:cubicBezTo>
                        <a:pt x="43" y="6"/>
                        <a:pt x="33" y="10"/>
                        <a:pt x="21" y="2"/>
                      </a:cubicBezTo>
                      <a:cubicBezTo>
                        <a:pt x="15" y="3"/>
                        <a:pt x="7" y="0"/>
                        <a:pt x="3" y="5"/>
                      </a:cubicBezTo>
                      <a:cubicBezTo>
                        <a:pt x="0" y="9"/>
                        <a:pt x="3" y="16"/>
                        <a:pt x="6" y="20"/>
                      </a:cubicBezTo>
                      <a:cubicBezTo>
                        <a:pt x="7" y="22"/>
                        <a:pt x="8" y="16"/>
                        <a:pt x="9" y="1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5" name="Freeform 212"/>
                <p:cNvSpPr>
                  <a:spLocks/>
                </p:cNvSpPr>
                <p:nvPr/>
              </p:nvSpPr>
              <p:spPr bwMode="auto">
                <a:xfrm>
                  <a:off x="1679" y="1617"/>
                  <a:ext cx="27" cy="44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4" y="60"/>
                    </a:cxn>
                    <a:cxn ang="0">
                      <a:pos x="45" y="93"/>
                    </a:cxn>
                    <a:cxn ang="0">
                      <a:pos x="33" y="33"/>
                    </a:cxn>
                    <a:cxn ang="0">
                      <a:pos x="30" y="18"/>
                    </a:cxn>
                    <a:cxn ang="0">
                      <a:pos x="12" y="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58" h="93">
                      <a:moveTo>
                        <a:pt x="0" y="6"/>
                      </a:moveTo>
                      <a:cubicBezTo>
                        <a:pt x="6" y="25"/>
                        <a:pt x="13" y="43"/>
                        <a:pt x="24" y="60"/>
                      </a:cubicBezTo>
                      <a:cubicBezTo>
                        <a:pt x="27" y="80"/>
                        <a:pt x="26" y="87"/>
                        <a:pt x="45" y="93"/>
                      </a:cubicBezTo>
                      <a:cubicBezTo>
                        <a:pt x="58" y="73"/>
                        <a:pt x="45" y="50"/>
                        <a:pt x="33" y="33"/>
                      </a:cubicBezTo>
                      <a:cubicBezTo>
                        <a:pt x="32" y="28"/>
                        <a:pt x="33" y="22"/>
                        <a:pt x="30" y="18"/>
                      </a:cubicBezTo>
                      <a:cubicBezTo>
                        <a:pt x="25" y="11"/>
                        <a:pt x="12" y="0"/>
                        <a:pt x="12" y="0"/>
                      </a:cubicBezTo>
                      <a:cubicBezTo>
                        <a:pt x="2" y="3"/>
                        <a:pt x="5" y="1"/>
                        <a:pt x="0" y="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6" name="Freeform 213"/>
                <p:cNvSpPr>
                  <a:spLocks/>
                </p:cNvSpPr>
                <p:nvPr/>
              </p:nvSpPr>
              <p:spPr bwMode="auto">
                <a:xfrm>
                  <a:off x="1700" y="1669"/>
                  <a:ext cx="30" cy="34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58" y="69"/>
                    </a:cxn>
                    <a:cxn ang="0">
                      <a:pos x="58" y="42"/>
                    </a:cxn>
                    <a:cxn ang="0">
                      <a:pos x="40" y="36"/>
                    </a:cxn>
                    <a:cxn ang="0">
                      <a:pos x="37" y="27"/>
                    </a:cxn>
                    <a:cxn ang="0">
                      <a:pos x="28" y="21"/>
                    </a:cxn>
                    <a:cxn ang="0">
                      <a:pos x="16" y="3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66" h="69">
                      <a:moveTo>
                        <a:pt x="7" y="6"/>
                      </a:moveTo>
                      <a:cubicBezTo>
                        <a:pt x="14" y="41"/>
                        <a:pt x="22" y="62"/>
                        <a:pt x="58" y="69"/>
                      </a:cubicBezTo>
                      <a:cubicBezTo>
                        <a:pt x="61" y="61"/>
                        <a:pt x="66" y="51"/>
                        <a:pt x="58" y="42"/>
                      </a:cubicBezTo>
                      <a:cubicBezTo>
                        <a:pt x="54" y="37"/>
                        <a:pt x="40" y="36"/>
                        <a:pt x="40" y="36"/>
                      </a:cubicBezTo>
                      <a:cubicBezTo>
                        <a:pt x="39" y="33"/>
                        <a:pt x="39" y="29"/>
                        <a:pt x="37" y="27"/>
                      </a:cubicBezTo>
                      <a:cubicBezTo>
                        <a:pt x="35" y="24"/>
                        <a:pt x="30" y="24"/>
                        <a:pt x="28" y="21"/>
                      </a:cubicBezTo>
                      <a:cubicBezTo>
                        <a:pt x="16" y="0"/>
                        <a:pt x="35" y="9"/>
                        <a:pt x="16" y="3"/>
                      </a:cubicBezTo>
                      <a:cubicBezTo>
                        <a:pt x="3" y="6"/>
                        <a:pt x="0" y="6"/>
                        <a:pt x="7" y="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7" name="Freeform 214"/>
                <p:cNvSpPr>
                  <a:spLocks/>
                </p:cNvSpPr>
                <p:nvPr/>
              </p:nvSpPr>
              <p:spPr bwMode="auto">
                <a:xfrm>
                  <a:off x="1738" y="1671"/>
                  <a:ext cx="24" cy="23"/>
                </a:xfrm>
                <a:custGeom>
                  <a:avLst/>
                  <a:gdLst/>
                  <a:ahLst/>
                  <a:cxnLst>
                    <a:cxn ang="0">
                      <a:pos x="8" y="13"/>
                    </a:cxn>
                    <a:cxn ang="0">
                      <a:pos x="41" y="49"/>
                    </a:cxn>
                    <a:cxn ang="0">
                      <a:pos x="44" y="31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6"/>
                    </a:cxn>
                    <a:cxn ang="0">
                      <a:pos x="8" y="13"/>
                    </a:cxn>
                  </a:cxnLst>
                  <a:rect l="0" t="0" r="r" b="b"/>
                  <a:pathLst>
                    <a:path w="50" h="49">
                      <a:moveTo>
                        <a:pt x="8" y="13"/>
                      </a:moveTo>
                      <a:cubicBezTo>
                        <a:pt x="30" y="19"/>
                        <a:pt x="24" y="37"/>
                        <a:pt x="41" y="49"/>
                      </a:cubicBezTo>
                      <a:cubicBezTo>
                        <a:pt x="50" y="35"/>
                        <a:pt x="47" y="45"/>
                        <a:pt x="44" y="31"/>
                      </a:cubicBezTo>
                      <a:cubicBezTo>
                        <a:pt x="39" y="4"/>
                        <a:pt x="41" y="5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8"/>
                        <a:pt x="3" y="13"/>
                        <a:pt x="5" y="16"/>
                      </a:cubicBezTo>
                      <a:cubicBezTo>
                        <a:pt x="6" y="17"/>
                        <a:pt x="7" y="14"/>
                        <a:pt x="8" y="1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Freeform 219"/>
                <p:cNvSpPr>
                  <a:spLocks/>
                </p:cNvSpPr>
                <p:nvPr/>
              </p:nvSpPr>
              <p:spPr bwMode="auto">
                <a:xfrm>
                  <a:off x="820" y="2220"/>
                  <a:ext cx="66" cy="65"/>
                </a:xfrm>
                <a:custGeom>
                  <a:avLst/>
                  <a:gdLst/>
                  <a:ahLst/>
                  <a:cxnLst>
                    <a:cxn ang="0">
                      <a:pos x="92" y="150"/>
                    </a:cxn>
                    <a:cxn ang="0">
                      <a:pos x="170" y="132"/>
                    </a:cxn>
                    <a:cxn ang="0">
                      <a:pos x="182" y="114"/>
                    </a:cxn>
                    <a:cxn ang="0">
                      <a:pos x="158" y="54"/>
                    </a:cxn>
                    <a:cxn ang="0">
                      <a:pos x="122" y="42"/>
                    </a:cxn>
                    <a:cxn ang="0">
                      <a:pos x="104" y="36"/>
                    </a:cxn>
                    <a:cxn ang="0">
                      <a:pos x="56" y="0"/>
                    </a:cxn>
                    <a:cxn ang="0">
                      <a:pos x="8" y="36"/>
                    </a:cxn>
                    <a:cxn ang="0">
                      <a:pos x="2" y="96"/>
                    </a:cxn>
                    <a:cxn ang="0">
                      <a:pos x="8" y="126"/>
                    </a:cxn>
                    <a:cxn ang="0">
                      <a:pos x="26" y="132"/>
                    </a:cxn>
                    <a:cxn ang="0">
                      <a:pos x="32" y="156"/>
                    </a:cxn>
                    <a:cxn ang="0">
                      <a:pos x="68" y="168"/>
                    </a:cxn>
                    <a:cxn ang="0">
                      <a:pos x="92" y="150"/>
                    </a:cxn>
                  </a:cxnLst>
                  <a:rect l="0" t="0" r="r" b="b"/>
                  <a:pathLst>
                    <a:path w="184" h="168">
                      <a:moveTo>
                        <a:pt x="92" y="150"/>
                      </a:moveTo>
                      <a:cubicBezTo>
                        <a:pt x="118" y="141"/>
                        <a:pt x="143" y="137"/>
                        <a:pt x="170" y="132"/>
                      </a:cubicBezTo>
                      <a:cubicBezTo>
                        <a:pt x="174" y="126"/>
                        <a:pt x="181" y="121"/>
                        <a:pt x="182" y="114"/>
                      </a:cubicBezTo>
                      <a:cubicBezTo>
                        <a:pt x="184" y="102"/>
                        <a:pt x="169" y="61"/>
                        <a:pt x="158" y="54"/>
                      </a:cubicBezTo>
                      <a:cubicBezTo>
                        <a:pt x="147" y="47"/>
                        <a:pt x="134" y="46"/>
                        <a:pt x="122" y="42"/>
                      </a:cubicBezTo>
                      <a:cubicBezTo>
                        <a:pt x="116" y="40"/>
                        <a:pt x="104" y="36"/>
                        <a:pt x="104" y="36"/>
                      </a:cubicBezTo>
                      <a:cubicBezTo>
                        <a:pt x="90" y="15"/>
                        <a:pt x="80" y="8"/>
                        <a:pt x="56" y="0"/>
                      </a:cubicBezTo>
                      <a:cubicBezTo>
                        <a:pt x="17" y="10"/>
                        <a:pt x="39" y="15"/>
                        <a:pt x="8" y="36"/>
                      </a:cubicBezTo>
                      <a:cubicBezTo>
                        <a:pt x="0" y="59"/>
                        <a:pt x="8" y="71"/>
                        <a:pt x="2" y="96"/>
                      </a:cubicBezTo>
                      <a:cubicBezTo>
                        <a:pt x="4" y="106"/>
                        <a:pt x="2" y="118"/>
                        <a:pt x="8" y="126"/>
                      </a:cubicBezTo>
                      <a:cubicBezTo>
                        <a:pt x="12" y="131"/>
                        <a:pt x="22" y="127"/>
                        <a:pt x="26" y="132"/>
                      </a:cubicBezTo>
                      <a:cubicBezTo>
                        <a:pt x="31" y="138"/>
                        <a:pt x="26" y="151"/>
                        <a:pt x="32" y="156"/>
                      </a:cubicBezTo>
                      <a:cubicBezTo>
                        <a:pt x="42" y="164"/>
                        <a:pt x="68" y="168"/>
                        <a:pt x="68" y="168"/>
                      </a:cubicBezTo>
                      <a:cubicBezTo>
                        <a:pt x="76" y="138"/>
                        <a:pt x="66" y="141"/>
                        <a:pt x="92" y="15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Freeform 220"/>
                <p:cNvSpPr>
                  <a:spLocks/>
                </p:cNvSpPr>
                <p:nvPr/>
              </p:nvSpPr>
              <p:spPr bwMode="auto">
                <a:xfrm>
                  <a:off x="1562" y="1834"/>
                  <a:ext cx="72" cy="85"/>
                </a:xfrm>
                <a:custGeom>
                  <a:avLst/>
                  <a:gdLst/>
                  <a:ahLst/>
                  <a:cxnLst>
                    <a:cxn ang="0">
                      <a:pos x="8" y="58"/>
                    </a:cxn>
                    <a:cxn ang="0">
                      <a:pos x="2" y="76"/>
                    </a:cxn>
                    <a:cxn ang="0">
                      <a:pos x="20" y="88"/>
                    </a:cxn>
                    <a:cxn ang="0">
                      <a:pos x="50" y="118"/>
                    </a:cxn>
                    <a:cxn ang="0">
                      <a:pos x="98" y="184"/>
                    </a:cxn>
                    <a:cxn ang="0">
                      <a:pos x="128" y="226"/>
                    </a:cxn>
                    <a:cxn ang="0">
                      <a:pos x="164" y="160"/>
                    </a:cxn>
                    <a:cxn ang="0">
                      <a:pos x="194" y="76"/>
                    </a:cxn>
                    <a:cxn ang="0">
                      <a:pos x="128" y="46"/>
                    </a:cxn>
                    <a:cxn ang="0">
                      <a:pos x="68" y="4"/>
                    </a:cxn>
                    <a:cxn ang="0">
                      <a:pos x="8" y="58"/>
                    </a:cxn>
                  </a:cxnLst>
                  <a:rect l="0" t="0" r="r" b="b"/>
                  <a:pathLst>
                    <a:path w="194" h="226">
                      <a:moveTo>
                        <a:pt x="8" y="58"/>
                      </a:moveTo>
                      <a:cubicBezTo>
                        <a:pt x="6" y="64"/>
                        <a:pt x="0" y="70"/>
                        <a:pt x="2" y="76"/>
                      </a:cubicBezTo>
                      <a:cubicBezTo>
                        <a:pt x="5" y="83"/>
                        <a:pt x="15" y="83"/>
                        <a:pt x="20" y="88"/>
                      </a:cubicBezTo>
                      <a:cubicBezTo>
                        <a:pt x="60" y="128"/>
                        <a:pt x="2" y="86"/>
                        <a:pt x="50" y="118"/>
                      </a:cubicBezTo>
                      <a:cubicBezTo>
                        <a:pt x="68" y="145"/>
                        <a:pt x="64" y="173"/>
                        <a:pt x="98" y="184"/>
                      </a:cubicBezTo>
                      <a:cubicBezTo>
                        <a:pt x="112" y="226"/>
                        <a:pt x="98" y="216"/>
                        <a:pt x="128" y="226"/>
                      </a:cubicBezTo>
                      <a:cubicBezTo>
                        <a:pt x="184" y="217"/>
                        <a:pt x="172" y="216"/>
                        <a:pt x="164" y="160"/>
                      </a:cubicBezTo>
                      <a:cubicBezTo>
                        <a:pt x="170" y="128"/>
                        <a:pt x="184" y="106"/>
                        <a:pt x="194" y="76"/>
                      </a:cubicBezTo>
                      <a:cubicBezTo>
                        <a:pt x="171" y="53"/>
                        <a:pt x="160" y="52"/>
                        <a:pt x="128" y="46"/>
                      </a:cubicBezTo>
                      <a:cubicBezTo>
                        <a:pt x="119" y="0"/>
                        <a:pt x="115" y="12"/>
                        <a:pt x="68" y="4"/>
                      </a:cubicBezTo>
                      <a:cubicBezTo>
                        <a:pt x="2" y="12"/>
                        <a:pt x="22" y="2"/>
                        <a:pt x="8" y="5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0" name="Freeform 223"/>
                <p:cNvSpPr>
                  <a:spLocks/>
                </p:cNvSpPr>
                <p:nvPr/>
              </p:nvSpPr>
              <p:spPr bwMode="auto">
                <a:xfrm>
                  <a:off x="1167" y="2210"/>
                  <a:ext cx="72" cy="44"/>
                </a:xfrm>
                <a:custGeom>
                  <a:avLst/>
                  <a:gdLst/>
                  <a:ahLst/>
                  <a:cxnLst>
                    <a:cxn ang="0">
                      <a:pos x="165" y="4"/>
                    </a:cxn>
                    <a:cxn ang="0">
                      <a:pos x="65" y="32"/>
                    </a:cxn>
                    <a:cxn ang="0">
                      <a:pos x="25" y="44"/>
                    </a:cxn>
                    <a:cxn ang="0">
                      <a:pos x="5" y="68"/>
                    </a:cxn>
                    <a:cxn ang="0">
                      <a:pos x="57" y="120"/>
                    </a:cxn>
                    <a:cxn ang="0">
                      <a:pos x="109" y="112"/>
                    </a:cxn>
                    <a:cxn ang="0">
                      <a:pos x="173" y="80"/>
                    </a:cxn>
                    <a:cxn ang="0">
                      <a:pos x="177" y="4"/>
                    </a:cxn>
                    <a:cxn ang="0">
                      <a:pos x="165" y="4"/>
                    </a:cxn>
                  </a:cxnLst>
                  <a:rect l="0" t="0" r="r" b="b"/>
                  <a:pathLst>
                    <a:path w="191" h="122">
                      <a:moveTo>
                        <a:pt x="165" y="4"/>
                      </a:moveTo>
                      <a:cubicBezTo>
                        <a:pt x="129" y="13"/>
                        <a:pt x="98" y="18"/>
                        <a:pt x="65" y="32"/>
                      </a:cubicBezTo>
                      <a:cubicBezTo>
                        <a:pt x="52" y="37"/>
                        <a:pt x="25" y="44"/>
                        <a:pt x="25" y="44"/>
                      </a:cubicBezTo>
                      <a:cubicBezTo>
                        <a:pt x="19" y="53"/>
                        <a:pt x="8" y="58"/>
                        <a:pt x="5" y="68"/>
                      </a:cubicBezTo>
                      <a:cubicBezTo>
                        <a:pt x="0" y="89"/>
                        <a:pt x="40" y="114"/>
                        <a:pt x="57" y="120"/>
                      </a:cubicBezTo>
                      <a:cubicBezTo>
                        <a:pt x="74" y="118"/>
                        <a:pt x="94" y="122"/>
                        <a:pt x="109" y="112"/>
                      </a:cubicBezTo>
                      <a:cubicBezTo>
                        <a:pt x="151" y="84"/>
                        <a:pt x="108" y="88"/>
                        <a:pt x="173" y="80"/>
                      </a:cubicBezTo>
                      <a:cubicBezTo>
                        <a:pt x="191" y="53"/>
                        <a:pt x="190" y="60"/>
                        <a:pt x="177" y="4"/>
                      </a:cubicBezTo>
                      <a:cubicBezTo>
                        <a:pt x="176" y="0"/>
                        <a:pt x="165" y="0"/>
                        <a:pt x="165" y="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1" name="Freeform 226"/>
                <p:cNvSpPr>
                  <a:spLocks/>
                </p:cNvSpPr>
                <p:nvPr/>
              </p:nvSpPr>
              <p:spPr bwMode="auto">
                <a:xfrm>
                  <a:off x="180" y="3304"/>
                  <a:ext cx="123" cy="116"/>
                </a:xfrm>
                <a:custGeom>
                  <a:avLst/>
                  <a:gdLst/>
                  <a:ahLst/>
                  <a:cxnLst>
                    <a:cxn ang="0">
                      <a:pos x="31" y="17"/>
                    </a:cxn>
                    <a:cxn ang="0">
                      <a:pos x="19" y="61"/>
                    </a:cxn>
                    <a:cxn ang="0">
                      <a:pos x="11" y="97"/>
                    </a:cxn>
                    <a:cxn ang="0">
                      <a:pos x="15" y="109"/>
                    </a:cxn>
                    <a:cxn ang="0">
                      <a:pos x="39" y="121"/>
                    </a:cxn>
                    <a:cxn ang="0">
                      <a:pos x="87" y="153"/>
                    </a:cxn>
                    <a:cxn ang="0">
                      <a:pos x="119" y="89"/>
                    </a:cxn>
                    <a:cxn ang="0">
                      <a:pos x="67" y="33"/>
                    </a:cxn>
                    <a:cxn ang="0">
                      <a:pos x="63" y="13"/>
                    </a:cxn>
                    <a:cxn ang="0">
                      <a:pos x="31" y="17"/>
                    </a:cxn>
                  </a:cxnLst>
                  <a:rect l="0" t="0" r="r" b="b"/>
                  <a:pathLst>
                    <a:path w="150" h="153">
                      <a:moveTo>
                        <a:pt x="31" y="17"/>
                      </a:moveTo>
                      <a:cubicBezTo>
                        <a:pt x="0" y="25"/>
                        <a:pt x="19" y="14"/>
                        <a:pt x="19" y="61"/>
                      </a:cubicBezTo>
                      <a:cubicBezTo>
                        <a:pt x="19" y="75"/>
                        <a:pt x="15" y="85"/>
                        <a:pt x="11" y="97"/>
                      </a:cubicBezTo>
                      <a:cubicBezTo>
                        <a:pt x="12" y="101"/>
                        <a:pt x="12" y="106"/>
                        <a:pt x="15" y="109"/>
                      </a:cubicBezTo>
                      <a:cubicBezTo>
                        <a:pt x="24" y="120"/>
                        <a:pt x="29" y="115"/>
                        <a:pt x="39" y="121"/>
                      </a:cubicBezTo>
                      <a:cubicBezTo>
                        <a:pt x="56" y="131"/>
                        <a:pt x="69" y="147"/>
                        <a:pt x="87" y="153"/>
                      </a:cubicBezTo>
                      <a:cubicBezTo>
                        <a:pt x="97" y="124"/>
                        <a:pt x="86" y="100"/>
                        <a:pt x="119" y="89"/>
                      </a:cubicBezTo>
                      <a:cubicBezTo>
                        <a:pt x="150" y="42"/>
                        <a:pt x="93" y="50"/>
                        <a:pt x="67" y="33"/>
                      </a:cubicBezTo>
                      <a:cubicBezTo>
                        <a:pt x="66" y="26"/>
                        <a:pt x="66" y="19"/>
                        <a:pt x="63" y="13"/>
                      </a:cubicBezTo>
                      <a:cubicBezTo>
                        <a:pt x="56" y="0"/>
                        <a:pt x="31" y="0"/>
                        <a:pt x="31" y="1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2" name="Freeform 227"/>
                <p:cNvSpPr>
                  <a:spLocks/>
                </p:cNvSpPr>
                <p:nvPr/>
              </p:nvSpPr>
              <p:spPr bwMode="auto">
                <a:xfrm>
                  <a:off x="494" y="2973"/>
                  <a:ext cx="171" cy="147"/>
                </a:xfrm>
                <a:custGeom>
                  <a:avLst/>
                  <a:gdLst/>
                  <a:ahLst/>
                  <a:cxnLst>
                    <a:cxn ang="0">
                      <a:pos x="64" y="20"/>
                    </a:cxn>
                    <a:cxn ang="0">
                      <a:pos x="72" y="44"/>
                    </a:cxn>
                    <a:cxn ang="0">
                      <a:pos x="48" y="60"/>
                    </a:cxn>
                    <a:cxn ang="0">
                      <a:pos x="0" y="88"/>
                    </a:cxn>
                    <a:cxn ang="0">
                      <a:pos x="56" y="192"/>
                    </a:cxn>
                    <a:cxn ang="0">
                      <a:pos x="116" y="188"/>
                    </a:cxn>
                    <a:cxn ang="0">
                      <a:pos x="120" y="176"/>
                    </a:cxn>
                    <a:cxn ang="0">
                      <a:pos x="172" y="180"/>
                    </a:cxn>
                    <a:cxn ang="0">
                      <a:pos x="156" y="116"/>
                    </a:cxn>
                    <a:cxn ang="0">
                      <a:pos x="148" y="64"/>
                    </a:cxn>
                    <a:cxn ang="0">
                      <a:pos x="124" y="48"/>
                    </a:cxn>
                    <a:cxn ang="0">
                      <a:pos x="76" y="0"/>
                    </a:cxn>
                    <a:cxn ang="0">
                      <a:pos x="64" y="20"/>
                    </a:cxn>
                  </a:cxnLst>
                  <a:rect l="0" t="0" r="r" b="b"/>
                  <a:pathLst>
                    <a:path w="206" h="193">
                      <a:moveTo>
                        <a:pt x="64" y="20"/>
                      </a:moveTo>
                      <a:cubicBezTo>
                        <a:pt x="67" y="28"/>
                        <a:pt x="69" y="36"/>
                        <a:pt x="72" y="44"/>
                      </a:cubicBezTo>
                      <a:cubicBezTo>
                        <a:pt x="75" y="53"/>
                        <a:pt x="56" y="55"/>
                        <a:pt x="48" y="60"/>
                      </a:cubicBezTo>
                      <a:cubicBezTo>
                        <a:pt x="32" y="71"/>
                        <a:pt x="16" y="78"/>
                        <a:pt x="0" y="88"/>
                      </a:cubicBezTo>
                      <a:cubicBezTo>
                        <a:pt x="5" y="143"/>
                        <a:pt x="11" y="162"/>
                        <a:pt x="56" y="192"/>
                      </a:cubicBezTo>
                      <a:cubicBezTo>
                        <a:pt x="76" y="191"/>
                        <a:pt x="97" y="193"/>
                        <a:pt x="116" y="188"/>
                      </a:cubicBezTo>
                      <a:cubicBezTo>
                        <a:pt x="120" y="187"/>
                        <a:pt x="116" y="177"/>
                        <a:pt x="120" y="176"/>
                      </a:cubicBezTo>
                      <a:cubicBezTo>
                        <a:pt x="137" y="174"/>
                        <a:pt x="155" y="179"/>
                        <a:pt x="172" y="180"/>
                      </a:cubicBezTo>
                      <a:cubicBezTo>
                        <a:pt x="206" y="158"/>
                        <a:pt x="174" y="134"/>
                        <a:pt x="156" y="116"/>
                      </a:cubicBezTo>
                      <a:cubicBezTo>
                        <a:pt x="150" y="99"/>
                        <a:pt x="156" y="80"/>
                        <a:pt x="148" y="64"/>
                      </a:cubicBezTo>
                      <a:cubicBezTo>
                        <a:pt x="144" y="55"/>
                        <a:pt x="124" y="48"/>
                        <a:pt x="124" y="48"/>
                      </a:cubicBezTo>
                      <a:cubicBezTo>
                        <a:pt x="108" y="24"/>
                        <a:pt x="105" y="7"/>
                        <a:pt x="76" y="0"/>
                      </a:cubicBezTo>
                      <a:cubicBezTo>
                        <a:pt x="66" y="14"/>
                        <a:pt x="70" y="8"/>
                        <a:pt x="64" y="2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3" name="Freeform 229"/>
                <p:cNvSpPr>
                  <a:spLocks/>
                </p:cNvSpPr>
                <p:nvPr/>
              </p:nvSpPr>
              <p:spPr bwMode="auto">
                <a:xfrm>
                  <a:off x="1897" y="4008"/>
                  <a:ext cx="386" cy="305"/>
                </a:xfrm>
                <a:custGeom>
                  <a:avLst/>
                  <a:gdLst/>
                  <a:ahLst/>
                  <a:cxnLst>
                    <a:cxn ang="0">
                      <a:pos x="43" y="508"/>
                    </a:cxn>
                    <a:cxn ang="0">
                      <a:pos x="291" y="520"/>
                    </a:cxn>
                    <a:cxn ang="0">
                      <a:pos x="883" y="508"/>
                    </a:cxn>
                    <a:cxn ang="0">
                      <a:pos x="875" y="444"/>
                    </a:cxn>
                    <a:cxn ang="0">
                      <a:pos x="839" y="396"/>
                    </a:cxn>
                    <a:cxn ang="0">
                      <a:pos x="763" y="280"/>
                    </a:cxn>
                    <a:cxn ang="0">
                      <a:pos x="639" y="184"/>
                    </a:cxn>
                    <a:cxn ang="0">
                      <a:pos x="611" y="172"/>
                    </a:cxn>
                    <a:cxn ang="0">
                      <a:pos x="587" y="156"/>
                    </a:cxn>
                    <a:cxn ang="0">
                      <a:pos x="567" y="108"/>
                    </a:cxn>
                    <a:cxn ang="0">
                      <a:pos x="531" y="84"/>
                    </a:cxn>
                    <a:cxn ang="0">
                      <a:pos x="331" y="60"/>
                    </a:cxn>
                    <a:cxn ang="0">
                      <a:pos x="267" y="20"/>
                    </a:cxn>
                    <a:cxn ang="0">
                      <a:pos x="179" y="8"/>
                    </a:cxn>
                    <a:cxn ang="0">
                      <a:pos x="91" y="4"/>
                    </a:cxn>
                    <a:cxn ang="0">
                      <a:pos x="67" y="36"/>
                    </a:cxn>
                    <a:cxn ang="0">
                      <a:pos x="71" y="76"/>
                    </a:cxn>
                    <a:cxn ang="0">
                      <a:pos x="107" y="140"/>
                    </a:cxn>
                    <a:cxn ang="0">
                      <a:pos x="83" y="196"/>
                    </a:cxn>
                    <a:cxn ang="0">
                      <a:pos x="71" y="328"/>
                    </a:cxn>
                    <a:cxn ang="0">
                      <a:pos x="39" y="332"/>
                    </a:cxn>
                    <a:cxn ang="0">
                      <a:pos x="7" y="392"/>
                    </a:cxn>
                    <a:cxn ang="0">
                      <a:pos x="15" y="492"/>
                    </a:cxn>
                    <a:cxn ang="0">
                      <a:pos x="43" y="508"/>
                    </a:cxn>
                  </a:cxnLst>
                  <a:rect l="0" t="0" r="r" b="b"/>
                  <a:pathLst>
                    <a:path w="883" h="539">
                      <a:moveTo>
                        <a:pt x="43" y="508"/>
                      </a:moveTo>
                      <a:cubicBezTo>
                        <a:pt x="127" y="510"/>
                        <a:pt x="208" y="515"/>
                        <a:pt x="291" y="520"/>
                      </a:cubicBezTo>
                      <a:cubicBezTo>
                        <a:pt x="490" y="517"/>
                        <a:pt x="684" y="511"/>
                        <a:pt x="883" y="508"/>
                      </a:cubicBezTo>
                      <a:cubicBezTo>
                        <a:pt x="883" y="506"/>
                        <a:pt x="883" y="459"/>
                        <a:pt x="875" y="444"/>
                      </a:cubicBezTo>
                      <a:cubicBezTo>
                        <a:pt x="864" y="424"/>
                        <a:pt x="852" y="413"/>
                        <a:pt x="839" y="396"/>
                      </a:cubicBezTo>
                      <a:cubicBezTo>
                        <a:pt x="810" y="359"/>
                        <a:pt x="791" y="317"/>
                        <a:pt x="763" y="280"/>
                      </a:cubicBezTo>
                      <a:cubicBezTo>
                        <a:pt x="738" y="205"/>
                        <a:pt x="703" y="216"/>
                        <a:pt x="639" y="184"/>
                      </a:cubicBezTo>
                      <a:cubicBezTo>
                        <a:pt x="630" y="179"/>
                        <a:pt x="620" y="177"/>
                        <a:pt x="611" y="172"/>
                      </a:cubicBezTo>
                      <a:cubicBezTo>
                        <a:pt x="603" y="167"/>
                        <a:pt x="587" y="156"/>
                        <a:pt x="587" y="156"/>
                      </a:cubicBezTo>
                      <a:cubicBezTo>
                        <a:pt x="577" y="141"/>
                        <a:pt x="573" y="125"/>
                        <a:pt x="567" y="108"/>
                      </a:cubicBezTo>
                      <a:cubicBezTo>
                        <a:pt x="562" y="94"/>
                        <a:pt x="542" y="89"/>
                        <a:pt x="531" y="84"/>
                      </a:cubicBezTo>
                      <a:cubicBezTo>
                        <a:pt x="464" y="51"/>
                        <a:pt x="414" y="62"/>
                        <a:pt x="331" y="60"/>
                      </a:cubicBezTo>
                      <a:cubicBezTo>
                        <a:pt x="307" y="48"/>
                        <a:pt x="290" y="35"/>
                        <a:pt x="267" y="20"/>
                      </a:cubicBezTo>
                      <a:cubicBezTo>
                        <a:pt x="252" y="10"/>
                        <a:pt x="186" y="9"/>
                        <a:pt x="179" y="8"/>
                      </a:cubicBezTo>
                      <a:cubicBezTo>
                        <a:pt x="146" y="0"/>
                        <a:pt x="127" y="1"/>
                        <a:pt x="91" y="4"/>
                      </a:cubicBezTo>
                      <a:cubicBezTo>
                        <a:pt x="77" y="13"/>
                        <a:pt x="72" y="20"/>
                        <a:pt x="67" y="36"/>
                      </a:cubicBezTo>
                      <a:cubicBezTo>
                        <a:pt x="68" y="49"/>
                        <a:pt x="68" y="63"/>
                        <a:pt x="71" y="76"/>
                      </a:cubicBezTo>
                      <a:cubicBezTo>
                        <a:pt x="76" y="100"/>
                        <a:pt x="99" y="117"/>
                        <a:pt x="107" y="140"/>
                      </a:cubicBezTo>
                      <a:cubicBezTo>
                        <a:pt x="103" y="175"/>
                        <a:pt x="100" y="171"/>
                        <a:pt x="83" y="196"/>
                      </a:cubicBezTo>
                      <a:cubicBezTo>
                        <a:pt x="78" y="215"/>
                        <a:pt x="92" y="320"/>
                        <a:pt x="71" y="328"/>
                      </a:cubicBezTo>
                      <a:cubicBezTo>
                        <a:pt x="61" y="332"/>
                        <a:pt x="50" y="331"/>
                        <a:pt x="39" y="332"/>
                      </a:cubicBezTo>
                      <a:cubicBezTo>
                        <a:pt x="16" y="347"/>
                        <a:pt x="15" y="367"/>
                        <a:pt x="7" y="392"/>
                      </a:cubicBezTo>
                      <a:cubicBezTo>
                        <a:pt x="9" y="425"/>
                        <a:pt x="0" y="462"/>
                        <a:pt x="15" y="492"/>
                      </a:cubicBezTo>
                      <a:cubicBezTo>
                        <a:pt x="20" y="501"/>
                        <a:pt x="53" y="539"/>
                        <a:pt x="43" y="508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4" name="Freeform 237"/>
                <p:cNvSpPr>
                  <a:spLocks/>
                </p:cNvSpPr>
                <p:nvPr/>
              </p:nvSpPr>
              <p:spPr bwMode="auto">
                <a:xfrm>
                  <a:off x="3315" y="3439"/>
                  <a:ext cx="87" cy="98"/>
                </a:xfrm>
                <a:custGeom>
                  <a:avLst/>
                  <a:gdLst/>
                  <a:ahLst/>
                  <a:cxnLst>
                    <a:cxn ang="0">
                      <a:pos x="31" y="2"/>
                    </a:cxn>
                    <a:cxn ang="0">
                      <a:pos x="19" y="146"/>
                    </a:cxn>
                    <a:cxn ang="0">
                      <a:pos x="73" y="170"/>
                    </a:cxn>
                    <a:cxn ang="0">
                      <a:pos x="127" y="50"/>
                    </a:cxn>
                    <a:cxn ang="0">
                      <a:pos x="61" y="14"/>
                    </a:cxn>
                    <a:cxn ang="0">
                      <a:pos x="31" y="2"/>
                    </a:cxn>
                  </a:cxnLst>
                  <a:rect l="0" t="0" r="r" b="b"/>
                  <a:pathLst>
                    <a:path w="153" h="170">
                      <a:moveTo>
                        <a:pt x="31" y="2"/>
                      </a:moveTo>
                      <a:cubicBezTo>
                        <a:pt x="0" y="48"/>
                        <a:pt x="5" y="78"/>
                        <a:pt x="19" y="146"/>
                      </a:cubicBezTo>
                      <a:cubicBezTo>
                        <a:pt x="23" y="165"/>
                        <a:pt x="73" y="170"/>
                        <a:pt x="73" y="170"/>
                      </a:cubicBezTo>
                      <a:cubicBezTo>
                        <a:pt x="153" y="154"/>
                        <a:pt x="76" y="101"/>
                        <a:pt x="127" y="50"/>
                      </a:cubicBezTo>
                      <a:cubicBezTo>
                        <a:pt x="107" y="21"/>
                        <a:pt x="97" y="20"/>
                        <a:pt x="61" y="14"/>
                      </a:cubicBezTo>
                      <a:cubicBezTo>
                        <a:pt x="40" y="0"/>
                        <a:pt x="50" y="2"/>
                        <a:pt x="31" y="2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Freeform 238"/>
                <p:cNvSpPr>
                  <a:spLocks/>
                </p:cNvSpPr>
                <p:nvPr/>
              </p:nvSpPr>
              <p:spPr bwMode="auto">
                <a:xfrm>
                  <a:off x="3357" y="3599"/>
                  <a:ext cx="132" cy="6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103" y="18"/>
                    </a:cxn>
                    <a:cxn ang="0">
                      <a:pos x="241" y="30"/>
                    </a:cxn>
                    <a:cxn ang="0">
                      <a:pos x="181" y="90"/>
                    </a:cxn>
                    <a:cxn ang="0">
                      <a:pos x="145" y="102"/>
                    </a:cxn>
                    <a:cxn ang="0">
                      <a:pos x="127" y="108"/>
                    </a:cxn>
                    <a:cxn ang="0">
                      <a:pos x="103" y="102"/>
                    </a:cxn>
                    <a:cxn ang="0">
                      <a:pos x="97" y="84"/>
                    </a:cxn>
                    <a:cxn ang="0">
                      <a:pos x="85" y="66"/>
                    </a:cxn>
                    <a:cxn ang="0">
                      <a:pos x="7" y="42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241" h="108">
                      <a:moveTo>
                        <a:pt x="7" y="0"/>
                      </a:moveTo>
                      <a:cubicBezTo>
                        <a:pt x="39" y="3"/>
                        <a:pt x="71" y="15"/>
                        <a:pt x="103" y="18"/>
                      </a:cubicBezTo>
                      <a:cubicBezTo>
                        <a:pt x="149" y="22"/>
                        <a:pt x="241" y="30"/>
                        <a:pt x="241" y="30"/>
                      </a:cubicBezTo>
                      <a:cubicBezTo>
                        <a:pt x="232" y="83"/>
                        <a:pt x="231" y="73"/>
                        <a:pt x="181" y="90"/>
                      </a:cubicBezTo>
                      <a:cubicBezTo>
                        <a:pt x="169" y="94"/>
                        <a:pt x="157" y="98"/>
                        <a:pt x="145" y="102"/>
                      </a:cubicBezTo>
                      <a:cubicBezTo>
                        <a:pt x="139" y="104"/>
                        <a:pt x="127" y="108"/>
                        <a:pt x="127" y="108"/>
                      </a:cubicBezTo>
                      <a:cubicBezTo>
                        <a:pt x="119" y="106"/>
                        <a:pt x="109" y="107"/>
                        <a:pt x="103" y="102"/>
                      </a:cubicBezTo>
                      <a:cubicBezTo>
                        <a:pt x="98" y="98"/>
                        <a:pt x="100" y="90"/>
                        <a:pt x="97" y="84"/>
                      </a:cubicBezTo>
                      <a:cubicBezTo>
                        <a:pt x="94" y="78"/>
                        <a:pt x="91" y="70"/>
                        <a:pt x="85" y="66"/>
                      </a:cubicBezTo>
                      <a:cubicBezTo>
                        <a:pt x="66" y="54"/>
                        <a:pt x="30" y="48"/>
                        <a:pt x="7" y="42"/>
                      </a:cubicBezTo>
                      <a:cubicBezTo>
                        <a:pt x="0" y="21"/>
                        <a:pt x="7" y="20"/>
                        <a:pt x="7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Freeform 239"/>
                <p:cNvSpPr>
                  <a:spLocks/>
                </p:cNvSpPr>
                <p:nvPr/>
              </p:nvSpPr>
              <p:spPr bwMode="auto">
                <a:xfrm>
                  <a:off x="3450" y="3659"/>
                  <a:ext cx="105" cy="217"/>
                </a:xfrm>
                <a:custGeom>
                  <a:avLst/>
                  <a:gdLst/>
                  <a:ahLst/>
                  <a:cxnLst>
                    <a:cxn ang="0">
                      <a:pos x="46" y="25"/>
                    </a:cxn>
                    <a:cxn ang="0">
                      <a:pos x="22" y="85"/>
                    </a:cxn>
                    <a:cxn ang="0">
                      <a:pos x="52" y="277"/>
                    </a:cxn>
                    <a:cxn ang="0">
                      <a:pos x="94" y="367"/>
                    </a:cxn>
                    <a:cxn ang="0">
                      <a:pos x="100" y="385"/>
                    </a:cxn>
                    <a:cxn ang="0">
                      <a:pos x="118" y="391"/>
                    </a:cxn>
                    <a:cxn ang="0">
                      <a:pos x="172" y="313"/>
                    </a:cxn>
                    <a:cxn ang="0">
                      <a:pos x="172" y="31"/>
                    </a:cxn>
                    <a:cxn ang="0">
                      <a:pos x="106" y="13"/>
                    </a:cxn>
                    <a:cxn ang="0">
                      <a:pos x="58" y="13"/>
                    </a:cxn>
                    <a:cxn ang="0">
                      <a:pos x="52" y="31"/>
                    </a:cxn>
                    <a:cxn ang="0">
                      <a:pos x="46" y="25"/>
                    </a:cxn>
                  </a:cxnLst>
                  <a:rect l="0" t="0" r="r" b="b"/>
                  <a:pathLst>
                    <a:path w="185" h="391">
                      <a:moveTo>
                        <a:pt x="46" y="25"/>
                      </a:moveTo>
                      <a:cubicBezTo>
                        <a:pt x="32" y="45"/>
                        <a:pt x="28" y="61"/>
                        <a:pt x="22" y="85"/>
                      </a:cubicBezTo>
                      <a:cubicBezTo>
                        <a:pt x="25" y="171"/>
                        <a:pt x="0" y="225"/>
                        <a:pt x="52" y="277"/>
                      </a:cubicBezTo>
                      <a:cubicBezTo>
                        <a:pt x="62" y="308"/>
                        <a:pt x="79" y="338"/>
                        <a:pt x="94" y="367"/>
                      </a:cubicBezTo>
                      <a:cubicBezTo>
                        <a:pt x="97" y="373"/>
                        <a:pt x="96" y="381"/>
                        <a:pt x="100" y="385"/>
                      </a:cubicBezTo>
                      <a:cubicBezTo>
                        <a:pt x="104" y="389"/>
                        <a:pt x="112" y="389"/>
                        <a:pt x="118" y="391"/>
                      </a:cubicBezTo>
                      <a:cubicBezTo>
                        <a:pt x="174" y="382"/>
                        <a:pt x="165" y="372"/>
                        <a:pt x="172" y="313"/>
                      </a:cubicBezTo>
                      <a:cubicBezTo>
                        <a:pt x="175" y="235"/>
                        <a:pt x="185" y="110"/>
                        <a:pt x="172" y="31"/>
                      </a:cubicBezTo>
                      <a:cubicBezTo>
                        <a:pt x="168" y="8"/>
                        <a:pt x="129" y="16"/>
                        <a:pt x="106" y="13"/>
                      </a:cubicBezTo>
                      <a:cubicBezTo>
                        <a:pt x="89" y="7"/>
                        <a:pt x="77" y="0"/>
                        <a:pt x="58" y="13"/>
                      </a:cubicBezTo>
                      <a:cubicBezTo>
                        <a:pt x="53" y="17"/>
                        <a:pt x="56" y="27"/>
                        <a:pt x="52" y="31"/>
                      </a:cubicBezTo>
                      <a:cubicBezTo>
                        <a:pt x="50" y="33"/>
                        <a:pt x="48" y="27"/>
                        <a:pt x="46" y="25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7" name="Freeform 240"/>
                <p:cNvSpPr>
                  <a:spLocks/>
                </p:cNvSpPr>
                <p:nvPr/>
              </p:nvSpPr>
              <p:spPr bwMode="auto">
                <a:xfrm>
                  <a:off x="4060" y="4057"/>
                  <a:ext cx="245" cy="264"/>
                </a:xfrm>
                <a:custGeom>
                  <a:avLst/>
                  <a:gdLst/>
                  <a:ahLst/>
                  <a:cxnLst>
                    <a:cxn ang="0">
                      <a:pos x="144" y="34"/>
                    </a:cxn>
                    <a:cxn ang="0">
                      <a:pos x="114" y="64"/>
                    </a:cxn>
                    <a:cxn ang="0">
                      <a:pos x="102" y="100"/>
                    </a:cxn>
                    <a:cxn ang="0">
                      <a:pos x="36" y="166"/>
                    </a:cxn>
                    <a:cxn ang="0">
                      <a:pos x="54" y="376"/>
                    </a:cxn>
                    <a:cxn ang="0">
                      <a:pos x="72" y="466"/>
                    </a:cxn>
                    <a:cxn ang="0">
                      <a:pos x="120" y="478"/>
                    </a:cxn>
                    <a:cxn ang="0">
                      <a:pos x="426" y="460"/>
                    </a:cxn>
                    <a:cxn ang="0">
                      <a:pos x="408" y="274"/>
                    </a:cxn>
                    <a:cxn ang="0">
                      <a:pos x="378" y="220"/>
                    </a:cxn>
                    <a:cxn ang="0">
                      <a:pos x="342" y="166"/>
                    </a:cxn>
                    <a:cxn ang="0">
                      <a:pos x="318" y="76"/>
                    </a:cxn>
                    <a:cxn ang="0">
                      <a:pos x="246" y="34"/>
                    </a:cxn>
                    <a:cxn ang="0">
                      <a:pos x="192" y="4"/>
                    </a:cxn>
                    <a:cxn ang="0">
                      <a:pos x="144" y="34"/>
                    </a:cxn>
                  </a:cxnLst>
                  <a:rect l="0" t="0" r="r" b="b"/>
                  <a:pathLst>
                    <a:path w="443" h="478">
                      <a:moveTo>
                        <a:pt x="144" y="34"/>
                      </a:moveTo>
                      <a:cubicBezTo>
                        <a:pt x="128" y="45"/>
                        <a:pt x="122" y="45"/>
                        <a:pt x="114" y="64"/>
                      </a:cubicBezTo>
                      <a:cubicBezTo>
                        <a:pt x="109" y="76"/>
                        <a:pt x="111" y="91"/>
                        <a:pt x="102" y="100"/>
                      </a:cubicBezTo>
                      <a:cubicBezTo>
                        <a:pt x="79" y="123"/>
                        <a:pt x="64" y="148"/>
                        <a:pt x="36" y="166"/>
                      </a:cubicBezTo>
                      <a:cubicBezTo>
                        <a:pt x="13" y="234"/>
                        <a:pt x="0" y="322"/>
                        <a:pt x="54" y="376"/>
                      </a:cubicBezTo>
                      <a:cubicBezTo>
                        <a:pt x="60" y="394"/>
                        <a:pt x="71" y="465"/>
                        <a:pt x="72" y="466"/>
                      </a:cubicBezTo>
                      <a:cubicBezTo>
                        <a:pt x="83" y="478"/>
                        <a:pt x="120" y="478"/>
                        <a:pt x="120" y="478"/>
                      </a:cubicBezTo>
                      <a:cubicBezTo>
                        <a:pt x="223" y="473"/>
                        <a:pt x="322" y="464"/>
                        <a:pt x="426" y="460"/>
                      </a:cubicBezTo>
                      <a:cubicBezTo>
                        <a:pt x="443" y="392"/>
                        <a:pt x="436" y="337"/>
                        <a:pt x="408" y="274"/>
                      </a:cubicBezTo>
                      <a:cubicBezTo>
                        <a:pt x="385" y="221"/>
                        <a:pt x="411" y="253"/>
                        <a:pt x="378" y="220"/>
                      </a:cubicBezTo>
                      <a:cubicBezTo>
                        <a:pt x="370" y="197"/>
                        <a:pt x="352" y="188"/>
                        <a:pt x="342" y="166"/>
                      </a:cubicBezTo>
                      <a:cubicBezTo>
                        <a:pt x="330" y="140"/>
                        <a:pt x="333" y="99"/>
                        <a:pt x="318" y="76"/>
                      </a:cubicBezTo>
                      <a:cubicBezTo>
                        <a:pt x="302" y="52"/>
                        <a:pt x="270" y="47"/>
                        <a:pt x="246" y="34"/>
                      </a:cubicBezTo>
                      <a:cubicBezTo>
                        <a:pt x="184" y="0"/>
                        <a:pt x="233" y="18"/>
                        <a:pt x="192" y="4"/>
                      </a:cubicBezTo>
                      <a:cubicBezTo>
                        <a:pt x="191" y="4"/>
                        <a:pt x="117" y="7"/>
                        <a:pt x="144" y="34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8" name="Freeform 241"/>
                <p:cNvSpPr>
                  <a:spLocks/>
                </p:cNvSpPr>
                <p:nvPr/>
              </p:nvSpPr>
              <p:spPr bwMode="auto">
                <a:xfrm>
                  <a:off x="3707" y="4132"/>
                  <a:ext cx="141" cy="158"/>
                </a:xfrm>
                <a:custGeom>
                  <a:avLst/>
                  <a:gdLst/>
                  <a:ahLst/>
                  <a:cxnLst>
                    <a:cxn ang="0">
                      <a:pos x="170" y="15"/>
                    </a:cxn>
                    <a:cxn ang="0">
                      <a:pos x="62" y="9"/>
                    </a:cxn>
                    <a:cxn ang="0">
                      <a:pos x="56" y="87"/>
                    </a:cxn>
                    <a:cxn ang="0">
                      <a:pos x="2" y="123"/>
                    </a:cxn>
                    <a:cxn ang="0">
                      <a:pos x="8" y="171"/>
                    </a:cxn>
                    <a:cxn ang="0">
                      <a:pos x="44" y="195"/>
                    </a:cxn>
                    <a:cxn ang="0">
                      <a:pos x="80" y="231"/>
                    </a:cxn>
                    <a:cxn ang="0">
                      <a:pos x="104" y="267"/>
                    </a:cxn>
                    <a:cxn ang="0">
                      <a:pos x="116" y="285"/>
                    </a:cxn>
                    <a:cxn ang="0">
                      <a:pos x="104" y="177"/>
                    </a:cxn>
                    <a:cxn ang="0">
                      <a:pos x="134" y="153"/>
                    </a:cxn>
                    <a:cxn ang="0">
                      <a:pos x="92" y="111"/>
                    </a:cxn>
                    <a:cxn ang="0">
                      <a:pos x="98" y="93"/>
                    </a:cxn>
                    <a:cxn ang="0">
                      <a:pos x="206" y="111"/>
                    </a:cxn>
                    <a:cxn ang="0">
                      <a:pos x="242" y="105"/>
                    </a:cxn>
                    <a:cxn ang="0">
                      <a:pos x="212" y="3"/>
                    </a:cxn>
                    <a:cxn ang="0">
                      <a:pos x="170" y="15"/>
                    </a:cxn>
                  </a:cxnLst>
                  <a:rect l="0" t="0" r="r" b="b"/>
                  <a:pathLst>
                    <a:path w="254" h="285">
                      <a:moveTo>
                        <a:pt x="170" y="15"/>
                      </a:moveTo>
                      <a:cubicBezTo>
                        <a:pt x="125" y="10"/>
                        <a:pt x="104" y="2"/>
                        <a:pt x="62" y="9"/>
                      </a:cubicBezTo>
                      <a:cubicBezTo>
                        <a:pt x="46" y="58"/>
                        <a:pt x="48" y="32"/>
                        <a:pt x="56" y="87"/>
                      </a:cubicBezTo>
                      <a:cubicBezTo>
                        <a:pt x="41" y="110"/>
                        <a:pt x="25" y="108"/>
                        <a:pt x="2" y="123"/>
                      </a:cubicBezTo>
                      <a:cubicBezTo>
                        <a:pt x="4" y="139"/>
                        <a:pt x="0" y="157"/>
                        <a:pt x="8" y="171"/>
                      </a:cubicBezTo>
                      <a:cubicBezTo>
                        <a:pt x="15" y="183"/>
                        <a:pt x="32" y="187"/>
                        <a:pt x="44" y="195"/>
                      </a:cubicBezTo>
                      <a:cubicBezTo>
                        <a:pt x="58" y="204"/>
                        <a:pt x="71" y="217"/>
                        <a:pt x="80" y="231"/>
                      </a:cubicBezTo>
                      <a:cubicBezTo>
                        <a:pt x="88" y="243"/>
                        <a:pt x="96" y="255"/>
                        <a:pt x="104" y="267"/>
                      </a:cubicBezTo>
                      <a:cubicBezTo>
                        <a:pt x="108" y="273"/>
                        <a:pt x="116" y="285"/>
                        <a:pt x="116" y="285"/>
                      </a:cubicBezTo>
                      <a:cubicBezTo>
                        <a:pt x="191" y="266"/>
                        <a:pt x="125" y="208"/>
                        <a:pt x="104" y="177"/>
                      </a:cubicBezTo>
                      <a:cubicBezTo>
                        <a:pt x="118" y="172"/>
                        <a:pt x="131" y="172"/>
                        <a:pt x="134" y="153"/>
                      </a:cubicBezTo>
                      <a:cubicBezTo>
                        <a:pt x="137" y="133"/>
                        <a:pt x="92" y="111"/>
                        <a:pt x="92" y="111"/>
                      </a:cubicBezTo>
                      <a:cubicBezTo>
                        <a:pt x="94" y="105"/>
                        <a:pt x="92" y="95"/>
                        <a:pt x="98" y="93"/>
                      </a:cubicBezTo>
                      <a:cubicBezTo>
                        <a:pt x="101" y="92"/>
                        <a:pt x="205" y="111"/>
                        <a:pt x="206" y="111"/>
                      </a:cubicBezTo>
                      <a:cubicBezTo>
                        <a:pt x="218" y="109"/>
                        <a:pt x="237" y="116"/>
                        <a:pt x="242" y="105"/>
                      </a:cubicBezTo>
                      <a:cubicBezTo>
                        <a:pt x="254" y="78"/>
                        <a:pt x="236" y="19"/>
                        <a:pt x="212" y="3"/>
                      </a:cubicBezTo>
                      <a:cubicBezTo>
                        <a:pt x="173" y="9"/>
                        <a:pt x="185" y="0"/>
                        <a:pt x="170" y="15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9" name="Freeform 242"/>
                <p:cNvSpPr>
                  <a:spLocks/>
                </p:cNvSpPr>
                <p:nvPr/>
              </p:nvSpPr>
              <p:spPr bwMode="auto">
                <a:xfrm>
                  <a:off x="4318" y="4005"/>
                  <a:ext cx="87" cy="70"/>
                </a:xfrm>
                <a:custGeom>
                  <a:avLst/>
                  <a:gdLst/>
                  <a:ahLst/>
                  <a:cxnLst>
                    <a:cxn ang="0">
                      <a:pos x="114" y="0"/>
                    </a:cxn>
                    <a:cxn ang="0">
                      <a:pos x="30" y="36"/>
                    </a:cxn>
                    <a:cxn ang="0">
                      <a:pos x="120" y="108"/>
                    </a:cxn>
                    <a:cxn ang="0">
                      <a:pos x="144" y="102"/>
                    </a:cxn>
                    <a:cxn ang="0">
                      <a:pos x="144" y="42"/>
                    </a:cxn>
                    <a:cxn ang="0">
                      <a:pos x="126" y="36"/>
                    </a:cxn>
                    <a:cxn ang="0">
                      <a:pos x="114" y="0"/>
                    </a:cxn>
                  </a:cxnLst>
                  <a:rect l="0" t="0" r="r" b="b"/>
                  <a:pathLst>
                    <a:path w="155" h="127">
                      <a:moveTo>
                        <a:pt x="114" y="0"/>
                      </a:moveTo>
                      <a:cubicBezTo>
                        <a:pt x="51" y="8"/>
                        <a:pt x="73" y="7"/>
                        <a:pt x="30" y="36"/>
                      </a:cubicBezTo>
                      <a:cubicBezTo>
                        <a:pt x="0" y="127"/>
                        <a:pt x="42" y="103"/>
                        <a:pt x="120" y="108"/>
                      </a:cubicBezTo>
                      <a:cubicBezTo>
                        <a:pt x="128" y="106"/>
                        <a:pt x="138" y="108"/>
                        <a:pt x="144" y="102"/>
                      </a:cubicBezTo>
                      <a:cubicBezTo>
                        <a:pt x="155" y="91"/>
                        <a:pt x="148" y="50"/>
                        <a:pt x="144" y="42"/>
                      </a:cubicBezTo>
                      <a:cubicBezTo>
                        <a:pt x="141" y="37"/>
                        <a:pt x="132" y="38"/>
                        <a:pt x="126" y="36"/>
                      </a:cubicBezTo>
                      <a:cubicBezTo>
                        <a:pt x="122" y="24"/>
                        <a:pt x="118" y="12"/>
                        <a:pt x="114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0" name="Freeform 243"/>
                <p:cNvSpPr>
                  <a:spLocks/>
                </p:cNvSpPr>
                <p:nvPr/>
              </p:nvSpPr>
              <p:spPr bwMode="auto">
                <a:xfrm>
                  <a:off x="4575" y="3519"/>
                  <a:ext cx="177" cy="103"/>
                </a:xfrm>
                <a:custGeom>
                  <a:avLst/>
                  <a:gdLst/>
                  <a:ahLst/>
                  <a:cxnLst>
                    <a:cxn ang="0">
                      <a:pos x="215" y="16"/>
                    </a:cxn>
                    <a:cxn ang="0">
                      <a:pos x="149" y="28"/>
                    </a:cxn>
                    <a:cxn ang="0">
                      <a:pos x="115" y="83"/>
                    </a:cxn>
                    <a:cxn ang="0">
                      <a:pos x="49" y="116"/>
                    </a:cxn>
                    <a:cxn ang="0">
                      <a:pos x="38" y="183"/>
                    </a:cxn>
                    <a:cxn ang="0">
                      <a:pos x="104" y="172"/>
                    </a:cxn>
                    <a:cxn ang="0">
                      <a:pos x="293" y="72"/>
                    </a:cxn>
                    <a:cxn ang="0">
                      <a:pos x="215" y="16"/>
                    </a:cxn>
                  </a:cxnLst>
                  <a:rect l="0" t="0" r="r" b="b"/>
                  <a:pathLst>
                    <a:path w="317" h="189">
                      <a:moveTo>
                        <a:pt x="215" y="16"/>
                      </a:moveTo>
                      <a:cubicBezTo>
                        <a:pt x="193" y="20"/>
                        <a:pt x="170" y="20"/>
                        <a:pt x="149" y="28"/>
                      </a:cubicBezTo>
                      <a:cubicBezTo>
                        <a:pt x="112" y="42"/>
                        <a:pt x="136" y="57"/>
                        <a:pt x="115" y="83"/>
                      </a:cubicBezTo>
                      <a:cubicBezTo>
                        <a:pt x="99" y="102"/>
                        <a:pt x="71" y="109"/>
                        <a:pt x="49" y="116"/>
                      </a:cubicBezTo>
                      <a:cubicBezTo>
                        <a:pt x="46" y="120"/>
                        <a:pt x="0" y="172"/>
                        <a:pt x="38" y="183"/>
                      </a:cubicBezTo>
                      <a:cubicBezTo>
                        <a:pt x="59" y="189"/>
                        <a:pt x="82" y="176"/>
                        <a:pt x="104" y="172"/>
                      </a:cubicBezTo>
                      <a:cubicBezTo>
                        <a:pt x="167" y="109"/>
                        <a:pt x="206" y="93"/>
                        <a:pt x="293" y="72"/>
                      </a:cubicBezTo>
                      <a:cubicBezTo>
                        <a:pt x="317" y="0"/>
                        <a:pt x="277" y="16"/>
                        <a:pt x="215" y="1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Freeform 244"/>
                <p:cNvSpPr>
                  <a:spLocks/>
                </p:cNvSpPr>
                <p:nvPr/>
              </p:nvSpPr>
              <p:spPr bwMode="auto">
                <a:xfrm>
                  <a:off x="4617" y="3643"/>
                  <a:ext cx="66" cy="78"/>
                </a:xfrm>
                <a:custGeom>
                  <a:avLst/>
                  <a:gdLst/>
                  <a:ahLst/>
                  <a:cxnLst>
                    <a:cxn ang="0">
                      <a:pos x="9" y="46"/>
                    </a:cxn>
                    <a:cxn ang="0">
                      <a:pos x="42" y="68"/>
                    </a:cxn>
                    <a:cxn ang="0">
                      <a:pos x="53" y="101"/>
                    </a:cxn>
                    <a:cxn ang="0">
                      <a:pos x="119" y="145"/>
                    </a:cxn>
                    <a:cxn ang="0">
                      <a:pos x="64" y="46"/>
                    </a:cxn>
                    <a:cxn ang="0">
                      <a:pos x="9" y="12"/>
                    </a:cxn>
                    <a:cxn ang="0">
                      <a:pos x="9" y="46"/>
                    </a:cxn>
                  </a:cxnLst>
                  <a:rect l="0" t="0" r="r" b="b"/>
                  <a:pathLst>
                    <a:path w="119" h="145">
                      <a:moveTo>
                        <a:pt x="9" y="46"/>
                      </a:moveTo>
                      <a:cubicBezTo>
                        <a:pt x="20" y="53"/>
                        <a:pt x="34" y="58"/>
                        <a:pt x="42" y="68"/>
                      </a:cubicBezTo>
                      <a:cubicBezTo>
                        <a:pt x="49" y="77"/>
                        <a:pt x="45" y="93"/>
                        <a:pt x="53" y="101"/>
                      </a:cubicBezTo>
                      <a:cubicBezTo>
                        <a:pt x="72" y="120"/>
                        <a:pt x="119" y="145"/>
                        <a:pt x="119" y="145"/>
                      </a:cubicBezTo>
                      <a:cubicBezTo>
                        <a:pt x="97" y="112"/>
                        <a:pt x="88" y="77"/>
                        <a:pt x="64" y="46"/>
                      </a:cubicBezTo>
                      <a:cubicBezTo>
                        <a:pt x="58" y="38"/>
                        <a:pt x="26" y="0"/>
                        <a:pt x="9" y="12"/>
                      </a:cubicBezTo>
                      <a:cubicBezTo>
                        <a:pt x="0" y="18"/>
                        <a:pt x="9" y="35"/>
                        <a:pt x="9" y="4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Freeform 245"/>
                <p:cNvSpPr>
                  <a:spLocks/>
                </p:cNvSpPr>
                <p:nvPr/>
              </p:nvSpPr>
              <p:spPr bwMode="auto">
                <a:xfrm>
                  <a:off x="4758" y="3534"/>
                  <a:ext cx="69" cy="47"/>
                </a:xfrm>
                <a:custGeom>
                  <a:avLst/>
                  <a:gdLst/>
                  <a:ahLst/>
                  <a:cxnLst>
                    <a:cxn ang="0">
                      <a:pos x="23" y="44"/>
                    </a:cxn>
                    <a:cxn ang="0">
                      <a:pos x="63" y="64"/>
                    </a:cxn>
                    <a:cxn ang="0">
                      <a:pos x="103" y="76"/>
                    </a:cxn>
                    <a:cxn ang="0">
                      <a:pos x="83" y="48"/>
                    </a:cxn>
                    <a:cxn ang="0">
                      <a:pos x="71" y="24"/>
                    </a:cxn>
                    <a:cxn ang="0">
                      <a:pos x="23" y="0"/>
                    </a:cxn>
                    <a:cxn ang="0">
                      <a:pos x="15" y="40"/>
                    </a:cxn>
                    <a:cxn ang="0">
                      <a:pos x="31" y="44"/>
                    </a:cxn>
                    <a:cxn ang="0">
                      <a:pos x="23" y="44"/>
                    </a:cxn>
                  </a:cxnLst>
                  <a:rect l="0" t="0" r="r" b="b"/>
                  <a:pathLst>
                    <a:path w="108" h="83">
                      <a:moveTo>
                        <a:pt x="23" y="44"/>
                      </a:moveTo>
                      <a:cubicBezTo>
                        <a:pt x="66" y="51"/>
                        <a:pt x="33" y="54"/>
                        <a:pt x="63" y="64"/>
                      </a:cubicBezTo>
                      <a:cubicBezTo>
                        <a:pt x="76" y="83"/>
                        <a:pt x="81" y="80"/>
                        <a:pt x="103" y="76"/>
                      </a:cubicBezTo>
                      <a:cubicBezTo>
                        <a:pt x="108" y="54"/>
                        <a:pt x="103" y="55"/>
                        <a:pt x="83" y="48"/>
                      </a:cubicBezTo>
                      <a:cubicBezTo>
                        <a:pt x="78" y="41"/>
                        <a:pt x="77" y="30"/>
                        <a:pt x="71" y="24"/>
                      </a:cubicBezTo>
                      <a:cubicBezTo>
                        <a:pt x="63" y="16"/>
                        <a:pt x="34" y="8"/>
                        <a:pt x="23" y="0"/>
                      </a:cubicBezTo>
                      <a:cubicBezTo>
                        <a:pt x="10" y="13"/>
                        <a:pt x="0" y="16"/>
                        <a:pt x="15" y="40"/>
                      </a:cubicBezTo>
                      <a:cubicBezTo>
                        <a:pt x="18" y="45"/>
                        <a:pt x="26" y="42"/>
                        <a:pt x="31" y="44"/>
                      </a:cubicBezTo>
                      <a:cubicBezTo>
                        <a:pt x="33" y="45"/>
                        <a:pt x="26" y="44"/>
                        <a:pt x="23" y="4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Freeform 246"/>
                <p:cNvSpPr>
                  <a:spLocks/>
                </p:cNvSpPr>
                <p:nvPr/>
              </p:nvSpPr>
              <p:spPr bwMode="auto">
                <a:xfrm>
                  <a:off x="4817" y="4093"/>
                  <a:ext cx="63" cy="65"/>
                </a:xfrm>
                <a:custGeom>
                  <a:avLst/>
                  <a:gdLst/>
                  <a:ahLst/>
                  <a:cxnLst>
                    <a:cxn ang="0">
                      <a:pos x="64" y="13"/>
                    </a:cxn>
                    <a:cxn ang="0">
                      <a:pos x="28" y="37"/>
                    </a:cxn>
                    <a:cxn ang="0">
                      <a:pos x="0" y="85"/>
                    </a:cxn>
                    <a:cxn ang="0">
                      <a:pos x="48" y="101"/>
                    </a:cxn>
                    <a:cxn ang="0">
                      <a:pos x="68" y="73"/>
                    </a:cxn>
                    <a:cxn ang="0">
                      <a:pos x="96" y="21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96" h="113">
                      <a:moveTo>
                        <a:pt x="64" y="13"/>
                      </a:moveTo>
                      <a:cubicBezTo>
                        <a:pt x="49" y="18"/>
                        <a:pt x="41" y="28"/>
                        <a:pt x="28" y="37"/>
                      </a:cubicBezTo>
                      <a:cubicBezTo>
                        <a:pt x="16" y="54"/>
                        <a:pt x="18" y="73"/>
                        <a:pt x="0" y="85"/>
                      </a:cubicBezTo>
                      <a:cubicBezTo>
                        <a:pt x="7" y="113"/>
                        <a:pt x="19" y="105"/>
                        <a:pt x="48" y="101"/>
                      </a:cubicBezTo>
                      <a:cubicBezTo>
                        <a:pt x="57" y="73"/>
                        <a:pt x="48" y="80"/>
                        <a:pt x="68" y="73"/>
                      </a:cubicBezTo>
                      <a:cubicBezTo>
                        <a:pt x="82" y="59"/>
                        <a:pt x="90" y="40"/>
                        <a:pt x="96" y="21"/>
                      </a:cubicBezTo>
                      <a:cubicBezTo>
                        <a:pt x="89" y="0"/>
                        <a:pt x="96" y="8"/>
                        <a:pt x="64" y="13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Freeform 247"/>
                <p:cNvSpPr>
                  <a:spLocks/>
                </p:cNvSpPr>
                <p:nvPr/>
              </p:nvSpPr>
              <p:spPr bwMode="auto">
                <a:xfrm>
                  <a:off x="4506" y="4261"/>
                  <a:ext cx="105" cy="52"/>
                </a:xfrm>
                <a:custGeom>
                  <a:avLst/>
                  <a:gdLst/>
                  <a:ahLst/>
                  <a:cxnLst>
                    <a:cxn ang="0">
                      <a:pos x="54" y="8"/>
                    </a:cxn>
                    <a:cxn ang="0">
                      <a:pos x="18" y="60"/>
                    </a:cxn>
                    <a:cxn ang="0">
                      <a:pos x="30" y="64"/>
                    </a:cxn>
                    <a:cxn ang="0">
                      <a:pos x="86" y="68"/>
                    </a:cxn>
                    <a:cxn ang="0">
                      <a:pos x="122" y="88"/>
                    </a:cxn>
                    <a:cxn ang="0">
                      <a:pos x="134" y="24"/>
                    </a:cxn>
                    <a:cxn ang="0">
                      <a:pos x="130" y="8"/>
                    </a:cxn>
                    <a:cxn ang="0">
                      <a:pos x="54" y="8"/>
                    </a:cxn>
                  </a:cxnLst>
                  <a:rect l="0" t="0" r="r" b="b"/>
                  <a:pathLst>
                    <a:path w="159" h="88">
                      <a:moveTo>
                        <a:pt x="54" y="8"/>
                      </a:moveTo>
                      <a:cubicBezTo>
                        <a:pt x="9" y="12"/>
                        <a:pt x="0" y="0"/>
                        <a:pt x="18" y="60"/>
                      </a:cubicBezTo>
                      <a:cubicBezTo>
                        <a:pt x="19" y="64"/>
                        <a:pt x="26" y="64"/>
                        <a:pt x="30" y="64"/>
                      </a:cubicBezTo>
                      <a:cubicBezTo>
                        <a:pt x="49" y="66"/>
                        <a:pt x="67" y="67"/>
                        <a:pt x="86" y="68"/>
                      </a:cubicBezTo>
                      <a:cubicBezTo>
                        <a:pt x="98" y="76"/>
                        <a:pt x="110" y="80"/>
                        <a:pt x="122" y="88"/>
                      </a:cubicBezTo>
                      <a:cubicBezTo>
                        <a:pt x="159" y="76"/>
                        <a:pt x="142" y="55"/>
                        <a:pt x="134" y="24"/>
                      </a:cubicBezTo>
                      <a:cubicBezTo>
                        <a:pt x="133" y="19"/>
                        <a:pt x="135" y="9"/>
                        <a:pt x="130" y="8"/>
                      </a:cubicBezTo>
                      <a:cubicBezTo>
                        <a:pt x="105" y="3"/>
                        <a:pt x="79" y="8"/>
                        <a:pt x="54" y="8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Freeform 248"/>
                <p:cNvSpPr>
                  <a:spLocks/>
                </p:cNvSpPr>
                <p:nvPr/>
              </p:nvSpPr>
              <p:spPr bwMode="auto">
                <a:xfrm>
                  <a:off x="4844" y="3602"/>
                  <a:ext cx="63" cy="119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12" y="108"/>
                    </a:cxn>
                    <a:cxn ang="0">
                      <a:pos x="48" y="136"/>
                    </a:cxn>
                    <a:cxn ang="0">
                      <a:pos x="68" y="176"/>
                    </a:cxn>
                    <a:cxn ang="0">
                      <a:pos x="72" y="200"/>
                    </a:cxn>
                    <a:cxn ang="0">
                      <a:pos x="92" y="196"/>
                    </a:cxn>
                    <a:cxn ang="0">
                      <a:pos x="84" y="184"/>
                    </a:cxn>
                    <a:cxn ang="0">
                      <a:pos x="52" y="80"/>
                    </a:cxn>
                    <a:cxn ang="0">
                      <a:pos x="32" y="56"/>
                    </a:cxn>
                    <a:cxn ang="0">
                      <a:pos x="12" y="0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95" h="204">
                      <a:moveTo>
                        <a:pt x="0" y="20"/>
                      </a:moveTo>
                      <a:cubicBezTo>
                        <a:pt x="3" y="43"/>
                        <a:pt x="7" y="89"/>
                        <a:pt x="12" y="108"/>
                      </a:cubicBezTo>
                      <a:cubicBezTo>
                        <a:pt x="16" y="123"/>
                        <a:pt x="48" y="136"/>
                        <a:pt x="48" y="136"/>
                      </a:cubicBezTo>
                      <a:cubicBezTo>
                        <a:pt x="52" y="150"/>
                        <a:pt x="68" y="176"/>
                        <a:pt x="68" y="176"/>
                      </a:cubicBezTo>
                      <a:cubicBezTo>
                        <a:pt x="69" y="184"/>
                        <a:pt x="66" y="195"/>
                        <a:pt x="72" y="200"/>
                      </a:cubicBezTo>
                      <a:cubicBezTo>
                        <a:pt x="77" y="204"/>
                        <a:pt x="88" y="201"/>
                        <a:pt x="92" y="196"/>
                      </a:cubicBezTo>
                      <a:cubicBezTo>
                        <a:pt x="95" y="192"/>
                        <a:pt x="87" y="188"/>
                        <a:pt x="84" y="184"/>
                      </a:cubicBezTo>
                      <a:cubicBezTo>
                        <a:pt x="82" y="149"/>
                        <a:pt x="94" y="94"/>
                        <a:pt x="52" y="80"/>
                      </a:cubicBezTo>
                      <a:cubicBezTo>
                        <a:pt x="48" y="76"/>
                        <a:pt x="34" y="63"/>
                        <a:pt x="32" y="56"/>
                      </a:cubicBezTo>
                      <a:cubicBezTo>
                        <a:pt x="26" y="30"/>
                        <a:pt x="38" y="9"/>
                        <a:pt x="12" y="0"/>
                      </a:cubicBezTo>
                      <a:cubicBezTo>
                        <a:pt x="2" y="14"/>
                        <a:pt x="6" y="8"/>
                        <a:pt x="0" y="2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Freeform 249"/>
                <p:cNvSpPr>
                  <a:spLocks/>
                </p:cNvSpPr>
                <p:nvPr/>
              </p:nvSpPr>
              <p:spPr bwMode="auto">
                <a:xfrm>
                  <a:off x="4946" y="3589"/>
                  <a:ext cx="60" cy="62"/>
                </a:xfrm>
                <a:custGeom>
                  <a:avLst/>
                  <a:gdLst/>
                  <a:ahLst/>
                  <a:cxnLst>
                    <a:cxn ang="0">
                      <a:pos x="13" y="19"/>
                    </a:cxn>
                    <a:cxn ang="0">
                      <a:pos x="65" y="99"/>
                    </a:cxn>
                    <a:cxn ang="0">
                      <a:pos x="77" y="51"/>
                    </a:cxn>
                    <a:cxn ang="0">
                      <a:pos x="41" y="15"/>
                    </a:cxn>
                    <a:cxn ang="0">
                      <a:pos x="29" y="3"/>
                    </a:cxn>
                    <a:cxn ang="0">
                      <a:pos x="13" y="19"/>
                    </a:cxn>
                  </a:cxnLst>
                  <a:rect l="0" t="0" r="r" b="b"/>
                  <a:pathLst>
                    <a:path w="93" h="99">
                      <a:moveTo>
                        <a:pt x="13" y="19"/>
                      </a:moveTo>
                      <a:cubicBezTo>
                        <a:pt x="33" y="49"/>
                        <a:pt x="35" y="79"/>
                        <a:pt x="65" y="99"/>
                      </a:cubicBezTo>
                      <a:cubicBezTo>
                        <a:pt x="89" y="93"/>
                        <a:pt x="93" y="72"/>
                        <a:pt x="77" y="51"/>
                      </a:cubicBezTo>
                      <a:cubicBezTo>
                        <a:pt x="67" y="38"/>
                        <a:pt x="53" y="27"/>
                        <a:pt x="41" y="15"/>
                      </a:cubicBezTo>
                      <a:cubicBezTo>
                        <a:pt x="37" y="11"/>
                        <a:pt x="29" y="3"/>
                        <a:pt x="29" y="3"/>
                      </a:cubicBezTo>
                      <a:cubicBezTo>
                        <a:pt x="0" y="8"/>
                        <a:pt x="1" y="0"/>
                        <a:pt x="13" y="1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7" name="Freeform 250"/>
                <p:cNvSpPr>
                  <a:spLocks/>
                </p:cNvSpPr>
                <p:nvPr/>
              </p:nvSpPr>
              <p:spPr bwMode="auto">
                <a:xfrm>
                  <a:off x="5045" y="3545"/>
                  <a:ext cx="84" cy="176"/>
                </a:xfrm>
                <a:custGeom>
                  <a:avLst/>
                  <a:gdLst/>
                  <a:ahLst/>
                  <a:cxnLst>
                    <a:cxn ang="0">
                      <a:pos x="80" y="22"/>
                    </a:cxn>
                    <a:cxn ang="0">
                      <a:pos x="56" y="122"/>
                    </a:cxn>
                    <a:cxn ang="0">
                      <a:pos x="32" y="170"/>
                    </a:cxn>
                    <a:cxn ang="0">
                      <a:pos x="28" y="246"/>
                    </a:cxn>
                    <a:cxn ang="0">
                      <a:pos x="0" y="294"/>
                    </a:cxn>
                    <a:cxn ang="0">
                      <a:pos x="44" y="282"/>
                    </a:cxn>
                    <a:cxn ang="0">
                      <a:pos x="56" y="242"/>
                    </a:cxn>
                    <a:cxn ang="0">
                      <a:pos x="60" y="190"/>
                    </a:cxn>
                    <a:cxn ang="0">
                      <a:pos x="104" y="130"/>
                    </a:cxn>
                    <a:cxn ang="0">
                      <a:pos x="132" y="34"/>
                    </a:cxn>
                    <a:cxn ang="0">
                      <a:pos x="96" y="6"/>
                    </a:cxn>
                    <a:cxn ang="0">
                      <a:pos x="80" y="22"/>
                    </a:cxn>
                  </a:cxnLst>
                  <a:rect l="0" t="0" r="r" b="b"/>
                  <a:pathLst>
                    <a:path w="132" h="300">
                      <a:moveTo>
                        <a:pt x="80" y="22"/>
                      </a:moveTo>
                      <a:cubicBezTo>
                        <a:pt x="75" y="53"/>
                        <a:pt x="65" y="92"/>
                        <a:pt x="56" y="122"/>
                      </a:cubicBezTo>
                      <a:cubicBezTo>
                        <a:pt x="51" y="138"/>
                        <a:pt x="38" y="153"/>
                        <a:pt x="32" y="170"/>
                      </a:cubicBezTo>
                      <a:cubicBezTo>
                        <a:pt x="31" y="195"/>
                        <a:pt x="33" y="221"/>
                        <a:pt x="28" y="246"/>
                      </a:cubicBezTo>
                      <a:cubicBezTo>
                        <a:pt x="25" y="261"/>
                        <a:pt x="5" y="278"/>
                        <a:pt x="0" y="294"/>
                      </a:cubicBezTo>
                      <a:cubicBezTo>
                        <a:pt x="19" y="300"/>
                        <a:pt x="32" y="299"/>
                        <a:pt x="44" y="282"/>
                      </a:cubicBezTo>
                      <a:cubicBezTo>
                        <a:pt x="47" y="268"/>
                        <a:pt x="56" y="242"/>
                        <a:pt x="56" y="242"/>
                      </a:cubicBezTo>
                      <a:cubicBezTo>
                        <a:pt x="57" y="225"/>
                        <a:pt x="56" y="207"/>
                        <a:pt x="60" y="190"/>
                      </a:cubicBezTo>
                      <a:cubicBezTo>
                        <a:pt x="62" y="182"/>
                        <a:pt x="99" y="142"/>
                        <a:pt x="104" y="130"/>
                      </a:cubicBezTo>
                      <a:cubicBezTo>
                        <a:pt x="118" y="99"/>
                        <a:pt x="121" y="66"/>
                        <a:pt x="132" y="34"/>
                      </a:cubicBezTo>
                      <a:cubicBezTo>
                        <a:pt x="127" y="0"/>
                        <a:pt x="128" y="0"/>
                        <a:pt x="96" y="6"/>
                      </a:cubicBezTo>
                      <a:cubicBezTo>
                        <a:pt x="91" y="22"/>
                        <a:pt x="96" y="17"/>
                        <a:pt x="80" y="2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8" name="Freeform 251"/>
                <p:cNvSpPr>
                  <a:spLocks/>
                </p:cNvSpPr>
                <p:nvPr/>
              </p:nvSpPr>
              <p:spPr bwMode="auto">
                <a:xfrm>
                  <a:off x="4970" y="3452"/>
                  <a:ext cx="60" cy="142"/>
                </a:xfrm>
                <a:custGeom>
                  <a:avLst/>
                  <a:gdLst/>
                  <a:ahLst/>
                  <a:cxnLst>
                    <a:cxn ang="0">
                      <a:pos x="37" y="24"/>
                    </a:cxn>
                    <a:cxn ang="0">
                      <a:pos x="45" y="48"/>
                    </a:cxn>
                    <a:cxn ang="0">
                      <a:pos x="49" y="60"/>
                    </a:cxn>
                    <a:cxn ang="0">
                      <a:pos x="53" y="204"/>
                    </a:cxn>
                    <a:cxn ang="0">
                      <a:pos x="29" y="220"/>
                    </a:cxn>
                    <a:cxn ang="0">
                      <a:pos x="57" y="232"/>
                    </a:cxn>
                    <a:cxn ang="0">
                      <a:pos x="77" y="196"/>
                    </a:cxn>
                    <a:cxn ang="0">
                      <a:pos x="81" y="184"/>
                    </a:cxn>
                    <a:cxn ang="0">
                      <a:pos x="85" y="104"/>
                    </a:cxn>
                    <a:cxn ang="0">
                      <a:pos x="93" y="80"/>
                    </a:cxn>
                    <a:cxn ang="0">
                      <a:pos x="89" y="44"/>
                    </a:cxn>
                    <a:cxn ang="0">
                      <a:pos x="77" y="36"/>
                    </a:cxn>
                    <a:cxn ang="0">
                      <a:pos x="61" y="12"/>
                    </a:cxn>
                    <a:cxn ang="0">
                      <a:pos x="37" y="4"/>
                    </a:cxn>
                    <a:cxn ang="0">
                      <a:pos x="25" y="0"/>
                    </a:cxn>
                    <a:cxn ang="0">
                      <a:pos x="9" y="4"/>
                    </a:cxn>
                    <a:cxn ang="0">
                      <a:pos x="37" y="24"/>
                    </a:cxn>
                  </a:cxnLst>
                  <a:rect l="0" t="0" r="r" b="b"/>
                  <a:pathLst>
                    <a:path w="93" h="243">
                      <a:moveTo>
                        <a:pt x="37" y="24"/>
                      </a:moveTo>
                      <a:cubicBezTo>
                        <a:pt x="40" y="32"/>
                        <a:pt x="42" y="40"/>
                        <a:pt x="45" y="48"/>
                      </a:cubicBezTo>
                      <a:cubicBezTo>
                        <a:pt x="46" y="52"/>
                        <a:pt x="49" y="60"/>
                        <a:pt x="49" y="60"/>
                      </a:cubicBezTo>
                      <a:cubicBezTo>
                        <a:pt x="51" y="94"/>
                        <a:pt x="64" y="171"/>
                        <a:pt x="53" y="204"/>
                      </a:cubicBezTo>
                      <a:cubicBezTo>
                        <a:pt x="50" y="213"/>
                        <a:pt x="29" y="220"/>
                        <a:pt x="29" y="220"/>
                      </a:cubicBezTo>
                      <a:cubicBezTo>
                        <a:pt x="21" y="243"/>
                        <a:pt x="40" y="235"/>
                        <a:pt x="57" y="232"/>
                      </a:cubicBezTo>
                      <a:cubicBezTo>
                        <a:pt x="75" y="214"/>
                        <a:pt x="67" y="225"/>
                        <a:pt x="77" y="196"/>
                      </a:cubicBezTo>
                      <a:cubicBezTo>
                        <a:pt x="78" y="192"/>
                        <a:pt x="81" y="184"/>
                        <a:pt x="81" y="184"/>
                      </a:cubicBezTo>
                      <a:cubicBezTo>
                        <a:pt x="82" y="157"/>
                        <a:pt x="82" y="131"/>
                        <a:pt x="85" y="104"/>
                      </a:cubicBezTo>
                      <a:cubicBezTo>
                        <a:pt x="86" y="96"/>
                        <a:pt x="93" y="80"/>
                        <a:pt x="93" y="80"/>
                      </a:cubicBezTo>
                      <a:cubicBezTo>
                        <a:pt x="92" y="68"/>
                        <a:pt x="93" y="55"/>
                        <a:pt x="89" y="44"/>
                      </a:cubicBezTo>
                      <a:cubicBezTo>
                        <a:pt x="87" y="39"/>
                        <a:pt x="80" y="40"/>
                        <a:pt x="77" y="36"/>
                      </a:cubicBezTo>
                      <a:cubicBezTo>
                        <a:pt x="71" y="29"/>
                        <a:pt x="70" y="15"/>
                        <a:pt x="61" y="12"/>
                      </a:cubicBezTo>
                      <a:cubicBezTo>
                        <a:pt x="53" y="9"/>
                        <a:pt x="45" y="7"/>
                        <a:pt x="37" y="4"/>
                      </a:cubicBezTo>
                      <a:cubicBezTo>
                        <a:pt x="33" y="3"/>
                        <a:pt x="25" y="0"/>
                        <a:pt x="25" y="0"/>
                      </a:cubicBezTo>
                      <a:cubicBezTo>
                        <a:pt x="20" y="1"/>
                        <a:pt x="12" y="0"/>
                        <a:pt x="9" y="4"/>
                      </a:cubicBezTo>
                      <a:cubicBezTo>
                        <a:pt x="0" y="17"/>
                        <a:pt x="33" y="23"/>
                        <a:pt x="37" y="2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9" name="Freeform 253"/>
                <p:cNvSpPr>
                  <a:spLocks/>
                </p:cNvSpPr>
                <p:nvPr/>
              </p:nvSpPr>
              <p:spPr bwMode="auto">
                <a:xfrm>
                  <a:off x="5272" y="2722"/>
                  <a:ext cx="33" cy="70"/>
                </a:xfrm>
                <a:custGeom>
                  <a:avLst/>
                  <a:gdLst/>
                  <a:ahLst/>
                  <a:cxnLst>
                    <a:cxn ang="0">
                      <a:pos x="36" y="21"/>
                    </a:cxn>
                    <a:cxn ang="0">
                      <a:pos x="0" y="121"/>
                    </a:cxn>
                    <a:cxn ang="0">
                      <a:pos x="40" y="161"/>
                    </a:cxn>
                    <a:cxn ang="0">
                      <a:pos x="64" y="117"/>
                    </a:cxn>
                    <a:cxn ang="0">
                      <a:pos x="72" y="93"/>
                    </a:cxn>
                    <a:cxn ang="0">
                      <a:pos x="76" y="81"/>
                    </a:cxn>
                    <a:cxn ang="0">
                      <a:pos x="68" y="5"/>
                    </a:cxn>
                    <a:cxn ang="0">
                      <a:pos x="36" y="21"/>
                    </a:cxn>
                  </a:cxnLst>
                  <a:rect l="0" t="0" r="r" b="b"/>
                  <a:pathLst>
                    <a:path w="94" h="168">
                      <a:moveTo>
                        <a:pt x="36" y="21"/>
                      </a:moveTo>
                      <a:cubicBezTo>
                        <a:pt x="27" y="57"/>
                        <a:pt x="21" y="90"/>
                        <a:pt x="0" y="121"/>
                      </a:cubicBezTo>
                      <a:cubicBezTo>
                        <a:pt x="5" y="162"/>
                        <a:pt x="1" y="168"/>
                        <a:pt x="40" y="161"/>
                      </a:cubicBezTo>
                      <a:cubicBezTo>
                        <a:pt x="51" y="144"/>
                        <a:pt x="46" y="129"/>
                        <a:pt x="64" y="117"/>
                      </a:cubicBezTo>
                      <a:cubicBezTo>
                        <a:pt x="67" y="109"/>
                        <a:pt x="69" y="101"/>
                        <a:pt x="72" y="93"/>
                      </a:cubicBezTo>
                      <a:cubicBezTo>
                        <a:pt x="73" y="89"/>
                        <a:pt x="76" y="81"/>
                        <a:pt x="76" y="81"/>
                      </a:cubicBezTo>
                      <a:cubicBezTo>
                        <a:pt x="79" y="54"/>
                        <a:pt x="94" y="22"/>
                        <a:pt x="68" y="5"/>
                      </a:cubicBezTo>
                      <a:cubicBezTo>
                        <a:pt x="36" y="10"/>
                        <a:pt x="43" y="0"/>
                        <a:pt x="36" y="2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0" name="Freeform 254"/>
                <p:cNvSpPr>
                  <a:spLocks/>
                </p:cNvSpPr>
                <p:nvPr/>
              </p:nvSpPr>
              <p:spPr bwMode="auto">
                <a:xfrm>
                  <a:off x="5308" y="2655"/>
                  <a:ext cx="51" cy="62"/>
                </a:xfrm>
                <a:custGeom>
                  <a:avLst/>
                  <a:gdLst/>
                  <a:ahLst/>
                  <a:cxnLst>
                    <a:cxn ang="0">
                      <a:pos x="52" y="29"/>
                    </a:cxn>
                    <a:cxn ang="0">
                      <a:pos x="8" y="25"/>
                    </a:cxn>
                    <a:cxn ang="0">
                      <a:pos x="0" y="49"/>
                    </a:cxn>
                    <a:cxn ang="0">
                      <a:pos x="60" y="145"/>
                    </a:cxn>
                    <a:cxn ang="0">
                      <a:pos x="84" y="141"/>
                    </a:cxn>
                    <a:cxn ang="0">
                      <a:pos x="92" y="105"/>
                    </a:cxn>
                    <a:cxn ang="0">
                      <a:pos x="128" y="89"/>
                    </a:cxn>
                    <a:cxn ang="0">
                      <a:pos x="144" y="53"/>
                    </a:cxn>
                    <a:cxn ang="0">
                      <a:pos x="140" y="13"/>
                    </a:cxn>
                    <a:cxn ang="0">
                      <a:pos x="88" y="25"/>
                    </a:cxn>
                    <a:cxn ang="0">
                      <a:pos x="52" y="29"/>
                    </a:cxn>
                  </a:cxnLst>
                  <a:rect l="0" t="0" r="r" b="b"/>
                  <a:pathLst>
                    <a:path w="149" h="145">
                      <a:moveTo>
                        <a:pt x="52" y="29"/>
                      </a:moveTo>
                      <a:cubicBezTo>
                        <a:pt x="38" y="20"/>
                        <a:pt x="29" y="10"/>
                        <a:pt x="8" y="25"/>
                      </a:cubicBezTo>
                      <a:cubicBezTo>
                        <a:pt x="1" y="30"/>
                        <a:pt x="0" y="49"/>
                        <a:pt x="0" y="49"/>
                      </a:cubicBezTo>
                      <a:cubicBezTo>
                        <a:pt x="6" y="88"/>
                        <a:pt x="27" y="123"/>
                        <a:pt x="60" y="145"/>
                      </a:cubicBezTo>
                      <a:cubicBezTo>
                        <a:pt x="68" y="144"/>
                        <a:pt x="77" y="145"/>
                        <a:pt x="84" y="141"/>
                      </a:cubicBezTo>
                      <a:cubicBezTo>
                        <a:pt x="95" y="135"/>
                        <a:pt x="84" y="114"/>
                        <a:pt x="92" y="105"/>
                      </a:cubicBezTo>
                      <a:cubicBezTo>
                        <a:pt x="101" y="95"/>
                        <a:pt x="117" y="96"/>
                        <a:pt x="128" y="89"/>
                      </a:cubicBezTo>
                      <a:cubicBezTo>
                        <a:pt x="135" y="78"/>
                        <a:pt x="144" y="53"/>
                        <a:pt x="144" y="53"/>
                      </a:cubicBezTo>
                      <a:cubicBezTo>
                        <a:pt x="143" y="40"/>
                        <a:pt x="149" y="23"/>
                        <a:pt x="140" y="13"/>
                      </a:cubicBezTo>
                      <a:cubicBezTo>
                        <a:pt x="128" y="0"/>
                        <a:pt x="88" y="25"/>
                        <a:pt x="88" y="25"/>
                      </a:cubicBezTo>
                      <a:cubicBezTo>
                        <a:pt x="73" y="40"/>
                        <a:pt x="62" y="71"/>
                        <a:pt x="52" y="2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1" name="Freeform 255"/>
                <p:cNvSpPr>
                  <a:spLocks/>
                </p:cNvSpPr>
                <p:nvPr/>
              </p:nvSpPr>
              <p:spPr bwMode="auto">
                <a:xfrm>
                  <a:off x="5329" y="2587"/>
                  <a:ext cx="33" cy="47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32" y="104"/>
                    </a:cxn>
                    <a:cxn ang="0">
                      <a:pos x="72" y="56"/>
                    </a:cxn>
                    <a:cxn ang="0">
                      <a:pos x="28" y="8"/>
                    </a:cxn>
                    <a:cxn ang="0">
                      <a:pos x="4" y="8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90" h="104">
                      <a:moveTo>
                        <a:pt x="0" y="20"/>
                      </a:moveTo>
                      <a:cubicBezTo>
                        <a:pt x="4" y="57"/>
                        <a:pt x="6" y="78"/>
                        <a:pt x="32" y="104"/>
                      </a:cubicBezTo>
                      <a:cubicBezTo>
                        <a:pt x="62" y="97"/>
                        <a:pt x="52" y="76"/>
                        <a:pt x="72" y="56"/>
                      </a:cubicBezTo>
                      <a:cubicBezTo>
                        <a:pt x="90" y="2"/>
                        <a:pt x="73" y="12"/>
                        <a:pt x="28" y="8"/>
                      </a:cubicBezTo>
                      <a:cubicBezTo>
                        <a:pt x="20" y="5"/>
                        <a:pt x="12" y="0"/>
                        <a:pt x="4" y="8"/>
                      </a:cubicBezTo>
                      <a:cubicBezTo>
                        <a:pt x="1" y="11"/>
                        <a:pt x="0" y="20"/>
                        <a:pt x="0" y="2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2" name="Freeform 256"/>
                <p:cNvSpPr>
                  <a:spLocks/>
                </p:cNvSpPr>
                <p:nvPr/>
              </p:nvSpPr>
              <p:spPr bwMode="auto">
                <a:xfrm>
                  <a:off x="5419" y="2590"/>
                  <a:ext cx="78" cy="44"/>
                </a:xfrm>
                <a:custGeom>
                  <a:avLst/>
                  <a:gdLst/>
                  <a:ahLst/>
                  <a:cxnLst>
                    <a:cxn ang="0">
                      <a:pos x="52" y="4"/>
                    </a:cxn>
                    <a:cxn ang="0">
                      <a:pos x="64" y="32"/>
                    </a:cxn>
                    <a:cxn ang="0">
                      <a:pos x="88" y="80"/>
                    </a:cxn>
                    <a:cxn ang="0">
                      <a:pos x="124" y="96"/>
                    </a:cxn>
                    <a:cxn ang="0">
                      <a:pos x="136" y="100"/>
                    </a:cxn>
                    <a:cxn ang="0">
                      <a:pos x="160" y="72"/>
                    </a:cxn>
                    <a:cxn ang="0">
                      <a:pos x="160" y="72"/>
                    </a:cxn>
                    <a:cxn ang="0">
                      <a:pos x="192" y="64"/>
                    </a:cxn>
                    <a:cxn ang="0">
                      <a:pos x="192" y="0"/>
                    </a:cxn>
                    <a:cxn ang="0">
                      <a:pos x="52" y="4"/>
                    </a:cxn>
                  </a:cxnLst>
                  <a:rect l="0" t="0" r="r" b="b"/>
                  <a:pathLst>
                    <a:path w="223" h="100">
                      <a:moveTo>
                        <a:pt x="52" y="4"/>
                      </a:moveTo>
                      <a:cubicBezTo>
                        <a:pt x="46" y="21"/>
                        <a:pt x="47" y="26"/>
                        <a:pt x="64" y="32"/>
                      </a:cubicBezTo>
                      <a:cubicBezTo>
                        <a:pt x="76" y="44"/>
                        <a:pt x="86" y="78"/>
                        <a:pt x="88" y="80"/>
                      </a:cubicBezTo>
                      <a:cubicBezTo>
                        <a:pt x="107" y="93"/>
                        <a:pt x="95" y="86"/>
                        <a:pt x="124" y="96"/>
                      </a:cubicBezTo>
                      <a:cubicBezTo>
                        <a:pt x="128" y="97"/>
                        <a:pt x="136" y="100"/>
                        <a:pt x="136" y="100"/>
                      </a:cubicBezTo>
                      <a:lnTo>
                        <a:pt x="160" y="72"/>
                      </a:lnTo>
                      <a:cubicBezTo>
                        <a:pt x="160" y="72"/>
                        <a:pt x="160" y="72"/>
                        <a:pt x="160" y="72"/>
                      </a:cubicBezTo>
                      <a:cubicBezTo>
                        <a:pt x="178" y="66"/>
                        <a:pt x="168" y="69"/>
                        <a:pt x="192" y="64"/>
                      </a:cubicBezTo>
                      <a:cubicBezTo>
                        <a:pt x="213" y="50"/>
                        <a:pt x="223" y="10"/>
                        <a:pt x="192" y="0"/>
                      </a:cubicBezTo>
                      <a:cubicBezTo>
                        <a:pt x="47" y="4"/>
                        <a:pt x="0" y="4"/>
                        <a:pt x="52" y="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3" name="Freeform 257"/>
                <p:cNvSpPr>
                  <a:spLocks/>
                </p:cNvSpPr>
                <p:nvPr/>
              </p:nvSpPr>
              <p:spPr bwMode="auto">
                <a:xfrm>
                  <a:off x="5263" y="2937"/>
                  <a:ext cx="293" cy="274"/>
                </a:xfrm>
                <a:custGeom>
                  <a:avLst/>
                  <a:gdLst/>
                  <a:ahLst/>
                  <a:cxnLst>
                    <a:cxn ang="0">
                      <a:pos x="207" y="50"/>
                    </a:cxn>
                    <a:cxn ang="0">
                      <a:pos x="183" y="98"/>
                    </a:cxn>
                    <a:cxn ang="0">
                      <a:pos x="179" y="110"/>
                    </a:cxn>
                    <a:cxn ang="0">
                      <a:pos x="43" y="146"/>
                    </a:cxn>
                    <a:cxn ang="0">
                      <a:pos x="11" y="174"/>
                    </a:cxn>
                    <a:cxn ang="0">
                      <a:pos x="23" y="254"/>
                    </a:cxn>
                    <a:cxn ang="0">
                      <a:pos x="75" y="290"/>
                    </a:cxn>
                    <a:cxn ang="0">
                      <a:pos x="155" y="286"/>
                    </a:cxn>
                    <a:cxn ang="0">
                      <a:pos x="267" y="386"/>
                    </a:cxn>
                    <a:cxn ang="0">
                      <a:pos x="407" y="382"/>
                    </a:cxn>
                    <a:cxn ang="0">
                      <a:pos x="411" y="370"/>
                    </a:cxn>
                    <a:cxn ang="0">
                      <a:pos x="435" y="362"/>
                    </a:cxn>
                    <a:cxn ang="0">
                      <a:pos x="463" y="414"/>
                    </a:cxn>
                    <a:cxn ang="0">
                      <a:pos x="503" y="458"/>
                    </a:cxn>
                    <a:cxn ang="0">
                      <a:pos x="583" y="550"/>
                    </a:cxn>
                    <a:cxn ang="0">
                      <a:pos x="615" y="586"/>
                    </a:cxn>
                    <a:cxn ang="0">
                      <a:pos x="643" y="610"/>
                    </a:cxn>
                    <a:cxn ang="0">
                      <a:pos x="707" y="638"/>
                    </a:cxn>
                    <a:cxn ang="0">
                      <a:pos x="807" y="630"/>
                    </a:cxn>
                    <a:cxn ang="0">
                      <a:pos x="811" y="618"/>
                    </a:cxn>
                    <a:cxn ang="0">
                      <a:pos x="827" y="614"/>
                    </a:cxn>
                    <a:cxn ang="0">
                      <a:pos x="839" y="590"/>
                    </a:cxn>
                    <a:cxn ang="0">
                      <a:pos x="835" y="462"/>
                    </a:cxn>
                    <a:cxn ang="0">
                      <a:pos x="743" y="422"/>
                    </a:cxn>
                    <a:cxn ang="0">
                      <a:pos x="667" y="386"/>
                    </a:cxn>
                    <a:cxn ang="0">
                      <a:pos x="631" y="366"/>
                    </a:cxn>
                    <a:cxn ang="0">
                      <a:pos x="563" y="330"/>
                    </a:cxn>
                    <a:cxn ang="0">
                      <a:pos x="515" y="302"/>
                    </a:cxn>
                    <a:cxn ang="0">
                      <a:pos x="499" y="198"/>
                    </a:cxn>
                    <a:cxn ang="0">
                      <a:pos x="423" y="154"/>
                    </a:cxn>
                    <a:cxn ang="0">
                      <a:pos x="419" y="86"/>
                    </a:cxn>
                    <a:cxn ang="0">
                      <a:pos x="399" y="62"/>
                    </a:cxn>
                    <a:cxn ang="0">
                      <a:pos x="303" y="14"/>
                    </a:cxn>
                    <a:cxn ang="0">
                      <a:pos x="219" y="6"/>
                    </a:cxn>
                    <a:cxn ang="0">
                      <a:pos x="207" y="50"/>
                    </a:cxn>
                  </a:cxnLst>
                  <a:rect l="0" t="0" r="r" b="b"/>
                  <a:pathLst>
                    <a:path w="840" h="639">
                      <a:moveTo>
                        <a:pt x="207" y="50"/>
                      </a:moveTo>
                      <a:cubicBezTo>
                        <a:pt x="186" y="81"/>
                        <a:pt x="194" y="65"/>
                        <a:pt x="183" y="98"/>
                      </a:cubicBezTo>
                      <a:cubicBezTo>
                        <a:pt x="182" y="102"/>
                        <a:pt x="183" y="108"/>
                        <a:pt x="179" y="110"/>
                      </a:cubicBezTo>
                      <a:cubicBezTo>
                        <a:pt x="142" y="135"/>
                        <a:pt x="86" y="142"/>
                        <a:pt x="43" y="146"/>
                      </a:cubicBezTo>
                      <a:cubicBezTo>
                        <a:pt x="24" y="151"/>
                        <a:pt x="17" y="155"/>
                        <a:pt x="11" y="174"/>
                      </a:cubicBezTo>
                      <a:cubicBezTo>
                        <a:pt x="7" y="203"/>
                        <a:pt x="0" y="231"/>
                        <a:pt x="23" y="254"/>
                      </a:cubicBezTo>
                      <a:cubicBezTo>
                        <a:pt x="31" y="278"/>
                        <a:pt x="56" y="277"/>
                        <a:pt x="75" y="290"/>
                      </a:cubicBezTo>
                      <a:cubicBezTo>
                        <a:pt x="110" y="286"/>
                        <a:pt x="121" y="282"/>
                        <a:pt x="155" y="286"/>
                      </a:cubicBezTo>
                      <a:cubicBezTo>
                        <a:pt x="198" y="329"/>
                        <a:pt x="201" y="375"/>
                        <a:pt x="267" y="386"/>
                      </a:cubicBezTo>
                      <a:cubicBezTo>
                        <a:pt x="314" y="385"/>
                        <a:pt x="361" y="387"/>
                        <a:pt x="407" y="382"/>
                      </a:cubicBezTo>
                      <a:cubicBezTo>
                        <a:pt x="411" y="382"/>
                        <a:pt x="408" y="372"/>
                        <a:pt x="411" y="370"/>
                      </a:cubicBezTo>
                      <a:cubicBezTo>
                        <a:pt x="418" y="365"/>
                        <a:pt x="435" y="362"/>
                        <a:pt x="435" y="362"/>
                      </a:cubicBezTo>
                      <a:cubicBezTo>
                        <a:pt x="468" y="370"/>
                        <a:pt x="455" y="389"/>
                        <a:pt x="463" y="414"/>
                      </a:cubicBezTo>
                      <a:cubicBezTo>
                        <a:pt x="468" y="429"/>
                        <a:pt x="490" y="449"/>
                        <a:pt x="503" y="458"/>
                      </a:cubicBezTo>
                      <a:cubicBezTo>
                        <a:pt x="515" y="495"/>
                        <a:pt x="544" y="537"/>
                        <a:pt x="583" y="550"/>
                      </a:cubicBezTo>
                      <a:cubicBezTo>
                        <a:pt x="595" y="562"/>
                        <a:pt x="603" y="574"/>
                        <a:pt x="615" y="586"/>
                      </a:cubicBezTo>
                      <a:cubicBezTo>
                        <a:pt x="620" y="602"/>
                        <a:pt x="627" y="605"/>
                        <a:pt x="643" y="610"/>
                      </a:cubicBezTo>
                      <a:cubicBezTo>
                        <a:pt x="664" y="631"/>
                        <a:pt x="677" y="634"/>
                        <a:pt x="707" y="638"/>
                      </a:cubicBezTo>
                      <a:cubicBezTo>
                        <a:pt x="740" y="635"/>
                        <a:pt x="775" y="639"/>
                        <a:pt x="807" y="630"/>
                      </a:cubicBezTo>
                      <a:cubicBezTo>
                        <a:pt x="811" y="629"/>
                        <a:pt x="808" y="621"/>
                        <a:pt x="811" y="618"/>
                      </a:cubicBezTo>
                      <a:cubicBezTo>
                        <a:pt x="815" y="615"/>
                        <a:pt x="822" y="615"/>
                        <a:pt x="827" y="614"/>
                      </a:cubicBezTo>
                      <a:cubicBezTo>
                        <a:pt x="830" y="606"/>
                        <a:pt x="839" y="599"/>
                        <a:pt x="839" y="590"/>
                      </a:cubicBezTo>
                      <a:cubicBezTo>
                        <a:pt x="840" y="547"/>
                        <a:pt x="838" y="505"/>
                        <a:pt x="835" y="462"/>
                      </a:cubicBezTo>
                      <a:cubicBezTo>
                        <a:pt x="831" y="415"/>
                        <a:pt x="776" y="424"/>
                        <a:pt x="743" y="422"/>
                      </a:cubicBezTo>
                      <a:cubicBezTo>
                        <a:pt x="719" y="406"/>
                        <a:pt x="695" y="393"/>
                        <a:pt x="667" y="386"/>
                      </a:cubicBezTo>
                      <a:cubicBezTo>
                        <a:pt x="655" y="378"/>
                        <a:pt x="643" y="374"/>
                        <a:pt x="631" y="366"/>
                      </a:cubicBezTo>
                      <a:cubicBezTo>
                        <a:pt x="608" y="331"/>
                        <a:pt x="610" y="335"/>
                        <a:pt x="563" y="330"/>
                      </a:cubicBezTo>
                      <a:cubicBezTo>
                        <a:pt x="540" y="322"/>
                        <a:pt x="532" y="319"/>
                        <a:pt x="515" y="302"/>
                      </a:cubicBezTo>
                      <a:cubicBezTo>
                        <a:pt x="504" y="270"/>
                        <a:pt x="517" y="221"/>
                        <a:pt x="499" y="198"/>
                      </a:cubicBezTo>
                      <a:cubicBezTo>
                        <a:pt x="476" y="169"/>
                        <a:pt x="456" y="165"/>
                        <a:pt x="423" y="154"/>
                      </a:cubicBezTo>
                      <a:cubicBezTo>
                        <a:pt x="422" y="131"/>
                        <a:pt x="422" y="108"/>
                        <a:pt x="419" y="86"/>
                      </a:cubicBezTo>
                      <a:cubicBezTo>
                        <a:pt x="418" y="79"/>
                        <a:pt x="403" y="66"/>
                        <a:pt x="399" y="62"/>
                      </a:cubicBezTo>
                      <a:cubicBezTo>
                        <a:pt x="370" y="27"/>
                        <a:pt x="350" y="19"/>
                        <a:pt x="303" y="14"/>
                      </a:cubicBezTo>
                      <a:cubicBezTo>
                        <a:pt x="261" y="0"/>
                        <a:pt x="291" y="1"/>
                        <a:pt x="219" y="6"/>
                      </a:cubicBezTo>
                      <a:cubicBezTo>
                        <a:pt x="205" y="27"/>
                        <a:pt x="212" y="13"/>
                        <a:pt x="207" y="5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4" name="Freeform 258"/>
                <p:cNvSpPr>
                  <a:spLocks/>
                </p:cNvSpPr>
                <p:nvPr/>
              </p:nvSpPr>
              <p:spPr bwMode="auto">
                <a:xfrm>
                  <a:off x="5296" y="3110"/>
                  <a:ext cx="57" cy="83"/>
                </a:xfrm>
                <a:custGeom>
                  <a:avLst/>
                  <a:gdLst/>
                  <a:ahLst/>
                  <a:cxnLst>
                    <a:cxn ang="0">
                      <a:pos x="33" y="18"/>
                    </a:cxn>
                    <a:cxn ang="0">
                      <a:pos x="21" y="118"/>
                    </a:cxn>
                    <a:cxn ang="0">
                      <a:pos x="5" y="142"/>
                    </a:cxn>
                    <a:cxn ang="0">
                      <a:pos x="9" y="170"/>
                    </a:cxn>
                    <a:cxn ang="0">
                      <a:pos x="105" y="166"/>
                    </a:cxn>
                    <a:cxn ang="0">
                      <a:pos x="89" y="62"/>
                    </a:cxn>
                    <a:cxn ang="0">
                      <a:pos x="73" y="38"/>
                    </a:cxn>
                    <a:cxn ang="0">
                      <a:pos x="69" y="22"/>
                    </a:cxn>
                    <a:cxn ang="0">
                      <a:pos x="45" y="14"/>
                    </a:cxn>
                    <a:cxn ang="0">
                      <a:pos x="33" y="18"/>
                    </a:cxn>
                  </a:cxnLst>
                  <a:rect l="0" t="0" r="r" b="b"/>
                  <a:pathLst>
                    <a:path w="161" h="190">
                      <a:moveTo>
                        <a:pt x="33" y="18"/>
                      </a:moveTo>
                      <a:cubicBezTo>
                        <a:pt x="6" y="59"/>
                        <a:pt x="42" y="0"/>
                        <a:pt x="21" y="118"/>
                      </a:cubicBezTo>
                      <a:cubicBezTo>
                        <a:pt x="19" y="127"/>
                        <a:pt x="5" y="142"/>
                        <a:pt x="5" y="142"/>
                      </a:cubicBezTo>
                      <a:cubicBezTo>
                        <a:pt x="6" y="151"/>
                        <a:pt x="0" y="168"/>
                        <a:pt x="9" y="170"/>
                      </a:cubicBezTo>
                      <a:cubicBezTo>
                        <a:pt x="40" y="177"/>
                        <a:pt x="83" y="190"/>
                        <a:pt x="105" y="166"/>
                      </a:cubicBezTo>
                      <a:cubicBezTo>
                        <a:pt x="161" y="105"/>
                        <a:pt x="119" y="82"/>
                        <a:pt x="89" y="62"/>
                      </a:cubicBezTo>
                      <a:cubicBezTo>
                        <a:pt x="84" y="54"/>
                        <a:pt x="75" y="47"/>
                        <a:pt x="73" y="38"/>
                      </a:cubicBezTo>
                      <a:cubicBezTo>
                        <a:pt x="72" y="33"/>
                        <a:pt x="73" y="26"/>
                        <a:pt x="69" y="22"/>
                      </a:cubicBezTo>
                      <a:cubicBezTo>
                        <a:pt x="63" y="17"/>
                        <a:pt x="45" y="14"/>
                        <a:pt x="45" y="14"/>
                      </a:cubicBezTo>
                      <a:cubicBezTo>
                        <a:pt x="28" y="18"/>
                        <a:pt x="24" y="18"/>
                        <a:pt x="33" y="1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5" name="Freeform 259"/>
                <p:cNvSpPr>
                  <a:spLocks/>
                </p:cNvSpPr>
                <p:nvPr/>
              </p:nvSpPr>
              <p:spPr bwMode="auto">
                <a:xfrm>
                  <a:off x="5311" y="3221"/>
                  <a:ext cx="42" cy="70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10" y="125"/>
                    </a:cxn>
                    <a:cxn ang="0">
                      <a:pos x="38" y="129"/>
                    </a:cxn>
                    <a:cxn ang="0">
                      <a:pos x="74" y="165"/>
                    </a:cxn>
                    <a:cxn ang="0">
                      <a:pos x="70" y="25"/>
                    </a:cxn>
                    <a:cxn ang="0">
                      <a:pos x="42" y="21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23" h="165">
                      <a:moveTo>
                        <a:pt x="6" y="1"/>
                      </a:moveTo>
                      <a:cubicBezTo>
                        <a:pt x="7" y="42"/>
                        <a:pt x="0" y="85"/>
                        <a:pt x="10" y="125"/>
                      </a:cubicBezTo>
                      <a:cubicBezTo>
                        <a:pt x="12" y="134"/>
                        <a:pt x="29" y="125"/>
                        <a:pt x="38" y="129"/>
                      </a:cubicBezTo>
                      <a:cubicBezTo>
                        <a:pt x="52" y="135"/>
                        <a:pt x="46" y="156"/>
                        <a:pt x="74" y="165"/>
                      </a:cubicBezTo>
                      <a:cubicBezTo>
                        <a:pt x="123" y="149"/>
                        <a:pt x="114" y="43"/>
                        <a:pt x="70" y="25"/>
                      </a:cubicBezTo>
                      <a:cubicBezTo>
                        <a:pt x="61" y="21"/>
                        <a:pt x="51" y="22"/>
                        <a:pt x="42" y="21"/>
                      </a:cubicBezTo>
                      <a:cubicBezTo>
                        <a:pt x="35" y="0"/>
                        <a:pt x="27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6" name="Freeform 260"/>
                <p:cNvSpPr>
                  <a:spLocks/>
                </p:cNvSpPr>
                <p:nvPr/>
              </p:nvSpPr>
              <p:spPr bwMode="auto">
                <a:xfrm>
                  <a:off x="5311" y="3646"/>
                  <a:ext cx="123" cy="150"/>
                </a:xfrm>
                <a:custGeom>
                  <a:avLst/>
                  <a:gdLst/>
                  <a:ahLst/>
                  <a:cxnLst>
                    <a:cxn ang="0">
                      <a:pos x="3" y="40"/>
                    </a:cxn>
                    <a:cxn ang="0">
                      <a:pos x="9" y="82"/>
                    </a:cxn>
                    <a:cxn ang="0">
                      <a:pos x="45" y="94"/>
                    </a:cxn>
                    <a:cxn ang="0">
                      <a:pos x="177" y="124"/>
                    </a:cxn>
                    <a:cxn ang="0">
                      <a:pos x="225" y="238"/>
                    </a:cxn>
                    <a:cxn ang="0">
                      <a:pos x="261" y="274"/>
                    </a:cxn>
                    <a:cxn ang="0">
                      <a:pos x="297" y="298"/>
                    </a:cxn>
                    <a:cxn ang="0">
                      <a:pos x="351" y="274"/>
                    </a:cxn>
                    <a:cxn ang="0">
                      <a:pos x="345" y="208"/>
                    </a:cxn>
                    <a:cxn ang="0">
                      <a:pos x="291" y="172"/>
                    </a:cxn>
                    <a:cxn ang="0">
                      <a:pos x="273" y="160"/>
                    </a:cxn>
                    <a:cxn ang="0">
                      <a:pos x="231" y="112"/>
                    </a:cxn>
                    <a:cxn ang="0">
                      <a:pos x="195" y="100"/>
                    </a:cxn>
                    <a:cxn ang="0">
                      <a:pos x="159" y="52"/>
                    </a:cxn>
                    <a:cxn ang="0">
                      <a:pos x="99" y="10"/>
                    </a:cxn>
                    <a:cxn ang="0">
                      <a:pos x="63" y="58"/>
                    </a:cxn>
                    <a:cxn ang="0">
                      <a:pos x="51" y="34"/>
                    </a:cxn>
                    <a:cxn ang="0">
                      <a:pos x="45" y="4"/>
                    </a:cxn>
                    <a:cxn ang="0">
                      <a:pos x="9" y="22"/>
                    </a:cxn>
                    <a:cxn ang="0">
                      <a:pos x="3" y="40"/>
                    </a:cxn>
                  </a:cxnLst>
                  <a:rect l="0" t="0" r="r" b="b"/>
                  <a:pathLst>
                    <a:path w="354" h="345">
                      <a:moveTo>
                        <a:pt x="3" y="40"/>
                      </a:moveTo>
                      <a:cubicBezTo>
                        <a:pt x="5" y="54"/>
                        <a:pt x="0" y="71"/>
                        <a:pt x="9" y="82"/>
                      </a:cubicBezTo>
                      <a:cubicBezTo>
                        <a:pt x="17" y="92"/>
                        <a:pt x="33" y="91"/>
                        <a:pt x="45" y="94"/>
                      </a:cubicBezTo>
                      <a:cubicBezTo>
                        <a:pt x="89" y="105"/>
                        <a:pt x="132" y="118"/>
                        <a:pt x="177" y="124"/>
                      </a:cubicBezTo>
                      <a:cubicBezTo>
                        <a:pt x="210" y="157"/>
                        <a:pt x="195" y="204"/>
                        <a:pt x="225" y="238"/>
                      </a:cubicBezTo>
                      <a:cubicBezTo>
                        <a:pt x="236" y="251"/>
                        <a:pt x="249" y="262"/>
                        <a:pt x="261" y="274"/>
                      </a:cubicBezTo>
                      <a:cubicBezTo>
                        <a:pt x="271" y="284"/>
                        <a:pt x="297" y="298"/>
                        <a:pt x="297" y="298"/>
                      </a:cubicBezTo>
                      <a:cubicBezTo>
                        <a:pt x="328" y="345"/>
                        <a:pt x="335" y="298"/>
                        <a:pt x="351" y="274"/>
                      </a:cubicBezTo>
                      <a:cubicBezTo>
                        <a:pt x="349" y="252"/>
                        <a:pt x="354" y="228"/>
                        <a:pt x="345" y="208"/>
                      </a:cubicBezTo>
                      <a:cubicBezTo>
                        <a:pt x="345" y="208"/>
                        <a:pt x="300" y="178"/>
                        <a:pt x="291" y="172"/>
                      </a:cubicBezTo>
                      <a:cubicBezTo>
                        <a:pt x="285" y="168"/>
                        <a:pt x="273" y="160"/>
                        <a:pt x="273" y="160"/>
                      </a:cubicBezTo>
                      <a:cubicBezTo>
                        <a:pt x="267" y="142"/>
                        <a:pt x="249" y="122"/>
                        <a:pt x="231" y="112"/>
                      </a:cubicBezTo>
                      <a:cubicBezTo>
                        <a:pt x="220" y="106"/>
                        <a:pt x="195" y="100"/>
                        <a:pt x="195" y="100"/>
                      </a:cubicBezTo>
                      <a:cubicBezTo>
                        <a:pt x="181" y="79"/>
                        <a:pt x="181" y="66"/>
                        <a:pt x="159" y="52"/>
                      </a:cubicBezTo>
                      <a:cubicBezTo>
                        <a:pt x="126" y="3"/>
                        <a:pt x="172" y="0"/>
                        <a:pt x="99" y="10"/>
                      </a:cubicBezTo>
                      <a:cubicBezTo>
                        <a:pt x="85" y="31"/>
                        <a:pt x="85" y="44"/>
                        <a:pt x="63" y="58"/>
                      </a:cubicBezTo>
                      <a:cubicBezTo>
                        <a:pt x="31" y="47"/>
                        <a:pt x="51" y="61"/>
                        <a:pt x="51" y="34"/>
                      </a:cubicBezTo>
                      <a:cubicBezTo>
                        <a:pt x="51" y="24"/>
                        <a:pt x="47" y="14"/>
                        <a:pt x="45" y="4"/>
                      </a:cubicBezTo>
                      <a:cubicBezTo>
                        <a:pt x="33" y="8"/>
                        <a:pt x="17" y="11"/>
                        <a:pt x="9" y="22"/>
                      </a:cubicBezTo>
                      <a:cubicBezTo>
                        <a:pt x="5" y="27"/>
                        <a:pt x="3" y="40"/>
                        <a:pt x="3" y="4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7" name="Freeform 261"/>
                <p:cNvSpPr>
                  <a:spLocks/>
                </p:cNvSpPr>
                <p:nvPr/>
              </p:nvSpPr>
              <p:spPr bwMode="auto">
                <a:xfrm>
                  <a:off x="5515" y="3837"/>
                  <a:ext cx="194" cy="140"/>
                </a:xfrm>
                <a:custGeom>
                  <a:avLst/>
                  <a:gdLst/>
                  <a:ahLst/>
                  <a:cxnLst>
                    <a:cxn ang="0">
                      <a:pos x="207" y="18"/>
                    </a:cxn>
                    <a:cxn ang="0">
                      <a:pos x="159" y="36"/>
                    </a:cxn>
                    <a:cxn ang="0">
                      <a:pos x="147" y="114"/>
                    </a:cxn>
                    <a:cxn ang="0">
                      <a:pos x="75" y="150"/>
                    </a:cxn>
                    <a:cxn ang="0">
                      <a:pos x="21" y="216"/>
                    </a:cxn>
                    <a:cxn ang="0">
                      <a:pos x="3" y="252"/>
                    </a:cxn>
                    <a:cxn ang="0">
                      <a:pos x="51" y="270"/>
                    </a:cxn>
                    <a:cxn ang="0">
                      <a:pos x="135" y="276"/>
                    </a:cxn>
                    <a:cxn ang="0">
                      <a:pos x="237" y="288"/>
                    </a:cxn>
                    <a:cxn ang="0">
                      <a:pos x="249" y="306"/>
                    </a:cxn>
                    <a:cxn ang="0">
                      <a:pos x="315" y="312"/>
                    </a:cxn>
                    <a:cxn ang="0">
                      <a:pos x="405" y="312"/>
                    </a:cxn>
                    <a:cxn ang="0">
                      <a:pos x="429" y="252"/>
                    </a:cxn>
                    <a:cxn ang="0">
                      <a:pos x="393" y="144"/>
                    </a:cxn>
                    <a:cxn ang="0">
                      <a:pos x="369" y="108"/>
                    </a:cxn>
                    <a:cxn ang="0">
                      <a:pos x="303" y="18"/>
                    </a:cxn>
                    <a:cxn ang="0">
                      <a:pos x="207" y="18"/>
                    </a:cxn>
                  </a:cxnLst>
                  <a:rect l="0" t="0" r="r" b="b"/>
                  <a:pathLst>
                    <a:path w="437" h="326">
                      <a:moveTo>
                        <a:pt x="207" y="18"/>
                      </a:moveTo>
                      <a:cubicBezTo>
                        <a:pt x="181" y="9"/>
                        <a:pt x="174" y="13"/>
                        <a:pt x="159" y="36"/>
                      </a:cubicBezTo>
                      <a:cubicBezTo>
                        <a:pt x="154" y="62"/>
                        <a:pt x="157" y="90"/>
                        <a:pt x="147" y="114"/>
                      </a:cubicBezTo>
                      <a:cubicBezTo>
                        <a:pt x="143" y="124"/>
                        <a:pt x="92" y="139"/>
                        <a:pt x="75" y="150"/>
                      </a:cubicBezTo>
                      <a:cubicBezTo>
                        <a:pt x="65" y="181"/>
                        <a:pt x="48" y="198"/>
                        <a:pt x="21" y="216"/>
                      </a:cubicBezTo>
                      <a:cubicBezTo>
                        <a:pt x="18" y="220"/>
                        <a:pt x="0" y="244"/>
                        <a:pt x="3" y="252"/>
                      </a:cubicBezTo>
                      <a:cubicBezTo>
                        <a:pt x="8" y="265"/>
                        <a:pt x="44" y="269"/>
                        <a:pt x="51" y="270"/>
                      </a:cubicBezTo>
                      <a:cubicBezTo>
                        <a:pt x="79" y="273"/>
                        <a:pt x="107" y="274"/>
                        <a:pt x="135" y="276"/>
                      </a:cubicBezTo>
                      <a:cubicBezTo>
                        <a:pt x="169" y="282"/>
                        <a:pt x="204" y="278"/>
                        <a:pt x="237" y="288"/>
                      </a:cubicBezTo>
                      <a:cubicBezTo>
                        <a:pt x="244" y="290"/>
                        <a:pt x="242" y="304"/>
                        <a:pt x="249" y="306"/>
                      </a:cubicBezTo>
                      <a:cubicBezTo>
                        <a:pt x="270" y="312"/>
                        <a:pt x="293" y="310"/>
                        <a:pt x="315" y="312"/>
                      </a:cubicBezTo>
                      <a:cubicBezTo>
                        <a:pt x="348" y="319"/>
                        <a:pt x="368" y="326"/>
                        <a:pt x="405" y="312"/>
                      </a:cubicBezTo>
                      <a:cubicBezTo>
                        <a:pt x="407" y="311"/>
                        <a:pt x="420" y="266"/>
                        <a:pt x="429" y="252"/>
                      </a:cubicBezTo>
                      <a:cubicBezTo>
                        <a:pt x="424" y="191"/>
                        <a:pt x="437" y="173"/>
                        <a:pt x="393" y="144"/>
                      </a:cubicBezTo>
                      <a:cubicBezTo>
                        <a:pt x="385" y="132"/>
                        <a:pt x="374" y="122"/>
                        <a:pt x="369" y="108"/>
                      </a:cubicBezTo>
                      <a:cubicBezTo>
                        <a:pt x="357" y="73"/>
                        <a:pt x="350" y="23"/>
                        <a:pt x="303" y="18"/>
                      </a:cubicBezTo>
                      <a:cubicBezTo>
                        <a:pt x="221" y="8"/>
                        <a:pt x="243" y="0"/>
                        <a:pt x="207" y="1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8" name="Freeform 265"/>
                <p:cNvSpPr>
                  <a:spLocks/>
                </p:cNvSpPr>
                <p:nvPr/>
              </p:nvSpPr>
              <p:spPr bwMode="auto">
                <a:xfrm>
                  <a:off x="4318" y="2192"/>
                  <a:ext cx="24" cy="36"/>
                </a:xfrm>
                <a:custGeom>
                  <a:avLst/>
                  <a:gdLst/>
                  <a:ahLst/>
                  <a:cxnLst>
                    <a:cxn ang="0">
                      <a:pos x="19" y="20"/>
                    </a:cxn>
                    <a:cxn ang="0">
                      <a:pos x="23" y="64"/>
                    </a:cxn>
                    <a:cxn ang="0">
                      <a:pos x="47" y="32"/>
                    </a:cxn>
                    <a:cxn ang="0">
                      <a:pos x="43" y="12"/>
                    </a:cxn>
                    <a:cxn ang="0">
                      <a:pos x="19" y="20"/>
                    </a:cxn>
                  </a:cxnLst>
                  <a:rect l="0" t="0" r="r" b="b"/>
                  <a:pathLst>
                    <a:path w="47" h="64">
                      <a:moveTo>
                        <a:pt x="19" y="20"/>
                      </a:moveTo>
                      <a:cubicBezTo>
                        <a:pt x="0" y="33"/>
                        <a:pt x="0" y="56"/>
                        <a:pt x="23" y="64"/>
                      </a:cubicBezTo>
                      <a:cubicBezTo>
                        <a:pt x="45" y="58"/>
                        <a:pt x="40" y="52"/>
                        <a:pt x="47" y="32"/>
                      </a:cubicBezTo>
                      <a:cubicBezTo>
                        <a:pt x="46" y="25"/>
                        <a:pt x="47" y="18"/>
                        <a:pt x="43" y="12"/>
                      </a:cubicBezTo>
                      <a:cubicBezTo>
                        <a:pt x="35" y="0"/>
                        <a:pt x="19" y="9"/>
                        <a:pt x="19" y="20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9" name="Freeform 270"/>
                <p:cNvSpPr>
                  <a:spLocks/>
                </p:cNvSpPr>
                <p:nvPr/>
              </p:nvSpPr>
              <p:spPr bwMode="auto">
                <a:xfrm>
                  <a:off x="5536" y="2360"/>
                  <a:ext cx="194" cy="132"/>
                </a:xfrm>
                <a:custGeom>
                  <a:avLst/>
                  <a:gdLst/>
                  <a:ahLst/>
                  <a:cxnLst>
                    <a:cxn ang="0">
                      <a:pos x="52" y="9"/>
                    </a:cxn>
                    <a:cxn ang="0">
                      <a:pos x="4" y="29"/>
                    </a:cxn>
                    <a:cxn ang="0">
                      <a:pos x="8" y="117"/>
                    </a:cxn>
                    <a:cxn ang="0">
                      <a:pos x="32" y="133"/>
                    </a:cxn>
                    <a:cxn ang="0">
                      <a:pos x="60" y="169"/>
                    </a:cxn>
                    <a:cxn ang="0">
                      <a:pos x="132" y="201"/>
                    </a:cxn>
                    <a:cxn ang="0">
                      <a:pos x="176" y="213"/>
                    </a:cxn>
                    <a:cxn ang="0">
                      <a:pos x="212" y="237"/>
                    </a:cxn>
                    <a:cxn ang="0">
                      <a:pos x="220" y="157"/>
                    </a:cxn>
                    <a:cxn ang="0">
                      <a:pos x="204" y="81"/>
                    </a:cxn>
                    <a:cxn ang="0">
                      <a:pos x="192" y="25"/>
                    </a:cxn>
                    <a:cxn ang="0">
                      <a:pos x="136" y="13"/>
                    </a:cxn>
                    <a:cxn ang="0">
                      <a:pos x="64" y="9"/>
                    </a:cxn>
                    <a:cxn ang="0">
                      <a:pos x="52" y="9"/>
                    </a:cxn>
                  </a:cxnLst>
                  <a:rect l="0" t="0" r="r" b="b"/>
                  <a:pathLst>
                    <a:path w="262" h="237">
                      <a:moveTo>
                        <a:pt x="52" y="9"/>
                      </a:moveTo>
                      <a:cubicBezTo>
                        <a:pt x="30" y="13"/>
                        <a:pt x="16" y="10"/>
                        <a:pt x="4" y="29"/>
                      </a:cubicBezTo>
                      <a:cubicBezTo>
                        <a:pt x="5" y="58"/>
                        <a:pt x="0" y="89"/>
                        <a:pt x="8" y="117"/>
                      </a:cubicBezTo>
                      <a:cubicBezTo>
                        <a:pt x="10" y="126"/>
                        <a:pt x="24" y="128"/>
                        <a:pt x="32" y="133"/>
                      </a:cubicBezTo>
                      <a:cubicBezTo>
                        <a:pt x="45" y="141"/>
                        <a:pt x="47" y="161"/>
                        <a:pt x="60" y="169"/>
                      </a:cubicBezTo>
                      <a:cubicBezTo>
                        <a:pt x="89" y="188"/>
                        <a:pt x="98" y="195"/>
                        <a:pt x="132" y="201"/>
                      </a:cubicBezTo>
                      <a:cubicBezTo>
                        <a:pt x="147" y="204"/>
                        <a:pt x="176" y="213"/>
                        <a:pt x="176" y="213"/>
                      </a:cubicBezTo>
                      <a:cubicBezTo>
                        <a:pt x="188" y="225"/>
                        <a:pt x="198" y="228"/>
                        <a:pt x="212" y="237"/>
                      </a:cubicBezTo>
                      <a:cubicBezTo>
                        <a:pt x="262" y="229"/>
                        <a:pt x="259" y="183"/>
                        <a:pt x="220" y="157"/>
                      </a:cubicBezTo>
                      <a:cubicBezTo>
                        <a:pt x="202" y="131"/>
                        <a:pt x="207" y="118"/>
                        <a:pt x="204" y="81"/>
                      </a:cubicBezTo>
                      <a:cubicBezTo>
                        <a:pt x="204" y="78"/>
                        <a:pt x="207" y="34"/>
                        <a:pt x="192" y="25"/>
                      </a:cubicBezTo>
                      <a:cubicBezTo>
                        <a:pt x="178" y="16"/>
                        <a:pt x="151" y="15"/>
                        <a:pt x="136" y="13"/>
                      </a:cubicBezTo>
                      <a:cubicBezTo>
                        <a:pt x="97" y="0"/>
                        <a:pt x="120" y="4"/>
                        <a:pt x="64" y="9"/>
                      </a:cubicBezTo>
                      <a:cubicBezTo>
                        <a:pt x="51" y="13"/>
                        <a:pt x="52" y="17"/>
                        <a:pt x="52" y="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0" name="Freeform 271"/>
                <p:cNvSpPr>
                  <a:spLocks/>
                </p:cNvSpPr>
                <p:nvPr/>
              </p:nvSpPr>
              <p:spPr bwMode="auto">
                <a:xfrm>
                  <a:off x="5670" y="2383"/>
                  <a:ext cx="66" cy="60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31" y="32"/>
                    </a:cxn>
                    <a:cxn ang="0">
                      <a:pos x="7" y="48"/>
                    </a:cxn>
                    <a:cxn ang="0">
                      <a:pos x="31" y="104"/>
                    </a:cxn>
                    <a:cxn ang="0">
                      <a:pos x="103" y="84"/>
                    </a:cxn>
                    <a:cxn ang="0">
                      <a:pos x="107" y="52"/>
                    </a:cxn>
                    <a:cxn ang="0">
                      <a:pos x="127" y="48"/>
                    </a:cxn>
                    <a:cxn ang="0">
                      <a:pos x="131" y="36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1" h="104">
                      <a:moveTo>
                        <a:pt x="91" y="0"/>
                      </a:moveTo>
                      <a:cubicBezTo>
                        <a:pt x="56" y="6"/>
                        <a:pt x="58" y="5"/>
                        <a:pt x="31" y="32"/>
                      </a:cubicBezTo>
                      <a:cubicBezTo>
                        <a:pt x="24" y="39"/>
                        <a:pt x="7" y="48"/>
                        <a:pt x="7" y="48"/>
                      </a:cubicBezTo>
                      <a:cubicBezTo>
                        <a:pt x="0" y="70"/>
                        <a:pt x="8" y="96"/>
                        <a:pt x="31" y="104"/>
                      </a:cubicBezTo>
                      <a:cubicBezTo>
                        <a:pt x="59" y="100"/>
                        <a:pt x="77" y="89"/>
                        <a:pt x="103" y="84"/>
                      </a:cubicBezTo>
                      <a:cubicBezTo>
                        <a:pt x="104" y="73"/>
                        <a:pt x="101" y="61"/>
                        <a:pt x="107" y="52"/>
                      </a:cubicBezTo>
                      <a:cubicBezTo>
                        <a:pt x="111" y="46"/>
                        <a:pt x="121" y="52"/>
                        <a:pt x="127" y="48"/>
                      </a:cubicBezTo>
                      <a:cubicBezTo>
                        <a:pt x="131" y="46"/>
                        <a:pt x="130" y="40"/>
                        <a:pt x="131" y="36"/>
                      </a:cubicBezTo>
                      <a:cubicBezTo>
                        <a:pt x="126" y="4"/>
                        <a:pt x="123" y="5"/>
                        <a:pt x="91" y="0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Freeform 272"/>
                <p:cNvSpPr>
                  <a:spLocks/>
                </p:cNvSpPr>
                <p:nvPr/>
              </p:nvSpPr>
              <p:spPr bwMode="auto">
                <a:xfrm>
                  <a:off x="5251" y="2502"/>
                  <a:ext cx="27" cy="67"/>
                </a:xfrm>
                <a:custGeom>
                  <a:avLst/>
                  <a:gdLst/>
                  <a:ahLst/>
                  <a:cxnLst>
                    <a:cxn ang="0">
                      <a:pos x="4" y="65"/>
                    </a:cxn>
                    <a:cxn ang="0">
                      <a:pos x="48" y="41"/>
                    </a:cxn>
                    <a:cxn ang="0">
                      <a:pos x="20" y="93"/>
                    </a:cxn>
                    <a:cxn ang="0">
                      <a:pos x="0" y="97"/>
                    </a:cxn>
                    <a:cxn ang="0">
                      <a:pos x="4" y="65"/>
                    </a:cxn>
                  </a:cxnLst>
                  <a:rect l="0" t="0" r="r" b="b"/>
                  <a:pathLst>
                    <a:path w="48" h="121">
                      <a:moveTo>
                        <a:pt x="4" y="65"/>
                      </a:moveTo>
                      <a:cubicBezTo>
                        <a:pt x="8" y="21"/>
                        <a:pt x="7" y="0"/>
                        <a:pt x="48" y="41"/>
                      </a:cubicBezTo>
                      <a:cubicBezTo>
                        <a:pt x="43" y="80"/>
                        <a:pt x="43" y="70"/>
                        <a:pt x="20" y="93"/>
                      </a:cubicBezTo>
                      <a:cubicBezTo>
                        <a:pt x="15" y="109"/>
                        <a:pt x="8" y="121"/>
                        <a:pt x="0" y="97"/>
                      </a:cubicBezTo>
                      <a:cubicBezTo>
                        <a:pt x="6" y="79"/>
                        <a:pt x="4" y="89"/>
                        <a:pt x="4" y="65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Freeform 281"/>
                <p:cNvSpPr>
                  <a:spLocks/>
                </p:cNvSpPr>
                <p:nvPr/>
              </p:nvSpPr>
              <p:spPr bwMode="auto">
                <a:xfrm>
                  <a:off x="5371" y="2443"/>
                  <a:ext cx="57" cy="54"/>
                </a:xfrm>
                <a:custGeom>
                  <a:avLst/>
                  <a:gdLst/>
                  <a:ahLst/>
                  <a:cxnLst>
                    <a:cxn ang="0">
                      <a:pos x="79" y="24"/>
                    </a:cxn>
                    <a:cxn ang="0">
                      <a:pos x="15" y="48"/>
                    </a:cxn>
                    <a:cxn ang="0">
                      <a:pos x="11" y="64"/>
                    </a:cxn>
                    <a:cxn ang="0">
                      <a:pos x="3" y="76"/>
                    </a:cxn>
                    <a:cxn ang="0">
                      <a:pos x="51" y="96"/>
                    </a:cxn>
                    <a:cxn ang="0">
                      <a:pos x="63" y="92"/>
                    </a:cxn>
                    <a:cxn ang="0">
                      <a:pos x="63" y="68"/>
                    </a:cxn>
                    <a:cxn ang="0">
                      <a:pos x="87" y="60"/>
                    </a:cxn>
                    <a:cxn ang="0">
                      <a:pos x="67" y="44"/>
                    </a:cxn>
                    <a:cxn ang="0">
                      <a:pos x="91" y="36"/>
                    </a:cxn>
                    <a:cxn ang="0">
                      <a:pos x="67" y="36"/>
                    </a:cxn>
                    <a:cxn ang="0">
                      <a:pos x="55" y="44"/>
                    </a:cxn>
                    <a:cxn ang="0">
                      <a:pos x="79" y="24"/>
                    </a:cxn>
                  </a:cxnLst>
                  <a:rect l="0" t="0" r="r" b="b"/>
                  <a:pathLst>
                    <a:path w="111" h="96">
                      <a:moveTo>
                        <a:pt x="79" y="24"/>
                      </a:moveTo>
                      <a:cubicBezTo>
                        <a:pt x="57" y="31"/>
                        <a:pt x="37" y="41"/>
                        <a:pt x="15" y="48"/>
                      </a:cubicBezTo>
                      <a:cubicBezTo>
                        <a:pt x="14" y="53"/>
                        <a:pt x="13" y="59"/>
                        <a:pt x="11" y="64"/>
                      </a:cubicBezTo>
                      <a:cubicBezTo>
                        <a:pt x="9" y="68"/>
                        <a:pt x="0" y="72"/>
                        <a:pt x="3" y="76"/>
                      </a:cubicBezTo>
                      <a:cubicBezTo>
                        <a:pt x="7" y="80"/>
                        <a:pt x="42" y="90"/>
                        <a:pt x="51" y="96"/>
                      </a:cubicBezTo>
                      <a:cubicBezTo>
                        <a:pt x="55" y="95"/>
                        <a:pt x="61" y="96"/>
                        <a:pt x="63" y="92"/>
                      </a:cubicBezTo>
                      <a:cubicBezTo>
                        <a:pt x="69" y="80"/>
                        <a:pt x="46" y="80"/>
                        <a:pt x="63" y="68"/>
                      </a:cubicBezTo>
                      <a:cubicBezTo>
                        <a:pt x="70" y="63"/>
                        <a:pt x="87" y="60"/>
                        <a:pt x="87" y="60"/>
                      </a:cubicBezTo>
                      <a:cubicBezTo>
                        <a:pt x="111" y="24"/>
                        <a:pt x="79" y="80"/>
                        <a:pt x="67" y="44"/>
                      </a:cubicBezTo>
                      <a:cubicBezTo>
                        <a:pt x="64" y="36"/>
                        <a:pt x="91" y="36"/>
                        <a:pt x="91" y="36"/>
                      </a:cubicBezTo>
                      <a:cubicBezTo>
                        <a:pt x="82" y="0"/>
                        <a:pt x="79" y="26"/>
                        <a:pt x="67" y="36"/>
                      </a:cubicBezTo>
                      <a:cubicBezTo>
                        <a:pt x="54" y="47"/>
                        <a:pt x="55" y="34"/>
                        <a:pt x="55" y="44"/>
                      </a:cubicBezTo>
                      <a:lnTo>
                        <a:pt x="79" y="24"/>
                      </a:ln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Freeform 282"/>
                <p:cNvSpPr>
                  <a:spLocks/>
                </p:cNvSpPr>
                <p:nvPr/>
              </p:nvSpPr>
              <p:spPr bwMode="auto">
                <a:xfrm>
                  <a:off x="5386" y="2507"/>
                  <a:ext cx="45" cy="52"/>
                </a:xfrm>
                <a:custGeom>
                  <a:avLst/>
                  <a:gdLst/>
                  <a:ahLst/>
                  <a:cxnLst>
                    <a:cxn ang="0">
                      <a:pos x="52" y="17"/>
                    </a:cxn>
                    <a:cxn ang="0">
                      <a:pos x="24" y="21"/>
                    </a:cxn>
                    <a:cxn ang="0">
                      <a:pos x="8" y="41"/>
                    </a:cxn>
                    <a:cxn ang="0">
                      <a:pos x="40" y="33"/>
                    </a:cxn>
                    <a:cxn ang="0">
                      <a:pos x="36" y="69"/>
                    </a:cxn>
                    <a:cxn ang="0">
                      <a:pos x="28" y="81"/>
                    </a:cxn>
                    <a:cxn ang="0">
                      <a:pos x="52" y="89"/>
                    </a:cxn>
                    <a:cxn ang="0">
                      <a:pos x="80" y="61"/>
                    </a:cxn>
                    <a:cxn ang="0">
                      <a:pos x="72" y="45"/>
                    </a:cxn>
                    <a:cxn ang="0">
                      <a:pos x="80" y="9"/>
                    </a:cxn>
                    <a:cxn ang="0">
                      <a:pos x="52" y="17"/>
                    </a:cxn>
                  </a:cxnLst>
                  <a:rect l="0" t="0" r="r" b="b"/>
                  <a:pathLst>
                    <a:path w="93" h="89">
                      <a:moveTo>
                        <a:pt x="52" y="17"/>
                      </a:moveTo>
                      <a:cubicBezTo>
                        <a:pt x="43" y="18"/>
                        <a:pt x="33" y="18"/>
                        <a:pt x="24" y="21"/>
                      </a:cubicBezTo>
                      <a:cubicBezTo>
                        <a:pt x="16" y="23"/>
                        <a:pt x="0" y="37"/>
                        <a:pt x="8" y="41"/>
                      </a:cubicBezTo>
                      <a:cubicBezTo>
                        <a:pt x="12" y="43"/>
                        <a:pt x="34" y="35"/>
                        <a:pt x="40" y="33"/>
                      </a:cubicBezTo>
                      <a:cubicBezTo>
                        <a:pt x="39" y="45"/>
                        <a:pt x="39" y="57"/>
                        <a:pt x="36" y="69"/>
                      </a:cubicBezTo>
                      <a:cubicBezTo>
                        <a:pt x="35" y="74"/>
                        <a:pt x="25" y="77"/>
                        <a:pt x="28" y="81"/>
                      </a:cubicBezTo>
                      <a:cubicBezTo>
                        <a:pt x="33" y="88"/>
                        <a:pt x="52" y="89"/>
                        <a:pt x="52" y="89"/>
                      </a:cubicBezTo>
                      <a:cubicBezTo>
                        <a:pt x="73" y="82"/>
                        <a:pt x="59" y="68"/>
                        <a:pt x="80" y="61"/>
                      </a:cubicBezTo>
                      <a:cubicBezTo>
                        <a:pt x="93" y="22"/>
                        <a:pt x="80" y="74"/>
                        <a:pt x="72" y="45"/>
                      </a:cubicBezTo>
                      <a:cubicBezTo>
                        <a:pt x="70" y="37"/>
                        <a:pt x="77" y="18"/>
                        <a:pt x="80" y="9"/>
                      </a:cubicBezTo>
                      <a:cubicBezTo>
                        <a:pt x="68" y="5"/>
                        <a:pt x="52" y="0"/>
                        <a:pt x="52" y="1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Freeform 283"/>
                <p:cNvSpPr>
                  <a:spLocks/>
                </p:cNvSpPr>
                <p:nvPr/>
              </p:nvSpPr>
              <p:spPr bwMode="auto">
                <a:xfrm>
                  <a:off x="5643" y="2515"/>
                  <a:ext cx="39" cy="39"/>
                </a:xfrm>
                <a:custGeom>
                  <a:avLst/>
                  <a:gdLst/>
                  <a:ahLst/>
                  <a:cxnLst>
                    <a:cxn ang="0">
                      <a:pos x="49" y="0"/>
                    </a:cxn>
                    <a:cxn ang="0">
                      <a:pos x="21" y="24"/>
                    </a:cxn>
                    <a:cxn ang="0">
                      <a:pos x="45" y="68"/>
                    </a:cxn>
                    <a:cxn ang="0">
                      <a:pos x="73" y="48"/>
                    </a:cxn>
                    <a:cxn ang="0">
                      <a:pos x="61" y="4"/>
                    </a:cxn>
                    <a:cxn ang="0">
                      <a:pos x="49" y="0"/>
                    </a:cxn>
                  </a:cxnLst>
                  <a:rect l="0" t="0" r="r" b="b"/>
                  <a:pathLst>
                    <a:path w="73" h="68">
                      <a:moveTo>
                        <a:pt x="49" y="0"/>
                      </a:moveTo>
                      <a:cubicBezTo>
                        <a:pt x="44" y="16"/>
                        <a:pt x="35" y="15"/>
                        <a:pt x="21" y="24"/>
                      </a:cubicBezTo>
                      <a:cubicBezTo>
                        <a:pt x="7" y="65"/>
                        <a:pt x="0" y="53"/>
                        <a:pt x="45" y="68"/>
                      </a:cubicBezTo>
                      <a:cubicBezTo>
                        <a:pt x="73" y="59"/>
                        <a:pt x="66" y="68"/>
                        <a:pt x="73" y="48"/>
                      </a:cubicBezTo>
                      <a:cubicBezTo>
                        <a:pt x="68" y="34"/>
                        <a:pt x="69" y="17"/>
                        <a:pt x="61" y="4"/>
                      </a:cubicBezTo>
                      <a:cubicBezTo>
                        <a:pt x="59" y="0"/>
                        <a:pt x="53" y="1"/>
                        <a:pt x="49" y="0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Freeform 284"/>
                <p:cNvSpPr>
                  <a:spLocks/>
                </p:cNvSpPr>
                <p:nvPr/>
              </p:nvSpPr>
              <p:spPr bwMode="auto">
                <a:xfrm>
                  <a:off x="5601" y="2541"/>
                  <a:ext cx="33" cy="39"/>
                </a:xfrm>
                <a:custGeom>
                  <a:avLst/>
                  <a:gdLst/>
                  <a:ahLst/>
                  <a:cxnLst>
                    <a:cxn ang="0">
                      <a:pos x="33" y="4"/>
                    </a:cxn>
                    <a:cxn ang="0">
                      <a:pos x="1" y="32"/>
                    </a:cxn>
                    <a:cxn ang="0">
                      <a:pos x="33" y="68"/>
                    </a:cxn>
                    <a:cxn ang="0">
                      <a:pos x="61" y="36"/>
                    </a:cxn>
                    <a:cxn ang="0">
                      <a:pos x="45" y="16"/>
                    </a:cxn>
                    <a:cxn ang="0">
                      <a:pos x="21" y="4"/>
                    </a:cxn>
                    <a:cxn ang="0">
                      <a:pos x="33" y="4"/>
                    </a:cxn>
                  </a:cxnLst>
                  <a:rect l="0" t="0" r="r" b="b"/>
                  <a:pathLst>
                    <a:path w="67" h="68">
                      <a:moveTo>
                        <a:pt x="33" y="4"/>
                      </a:moveTo>
                      <a:cubicBezTo>
                        <a:pt x="5" y="23"/>
                        <a:pt x="14" y="12"/>
                        <a:pt x="1" y="32"/>
                      </a:cubicBezTo>
                      <a:cubicBezTo>
                        <a:pt x="27" y="49"/>
                        <a:pt x="0" y="60"/>
                        <a:pt x="33" y="68"/>
                      </a:cubicBezTo>
                      <a:cubicBezTo>
                        <a:pt x="42" y="55"/>
                        <a:pt x="52" y="49"/>
                        <a:pt x="61" y="36"/>
                      </a:cubicBezTo>
                      <a:cubicBezTo>
                        <a:pt x="27" y="13"/>
                        <a:pt x="67" y="44"/>
                        <a:pt x="45" y="16"/>
                      </a:cubicBezTo>
                      <a:cubicBezTo>
                        <a:pt x="39" y="9"/>
                        <a:pt x="21" y="13"/>
                        <a:pt x="21" y="4"/>
                      </a:cubicBezTo>
                      <a:cubicBezTo>
                        <a:pt x="21" y="0"/>
                        <a:pt x="29" y="4"/>
                        <a:pt x="33" y="4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Freeform 285"/>
                <p:cNvSpPr>
                  <a:spLocks/>
                </p:cNvSpPr>
                <p:nvPr/>
              </p:nvSpPr>
              <p:spPr bwMode="auto">
                <a:xfrm>
                  <a:off x="5568" y="2572"/>
                  <a:ext cx="21" cy="28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0" y="36"/>
                    </a:cxn>
                    <a:cxn ang="0">
                      <a:pos x="40" y="28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40" h="48">
                      <a:moveTo>
                        <a:pt x="24" y="0"/>
                      </a:moveTo>
                      <a:cubicBezTo>
                        <a:pt x="12" y="12"/>
                        <a:pt x="5" y="20"/>
                        <a:pt x="0" y="36"/>
                      </a:cubicBezTo>
                      <a:cubicBezTo>
                        <a:pt x="18" y="48"/>
                        <a:pt x="28" y="46"/>
                        <a:pt x="40" y="28"/>
                      </a:cubicBezTo>
                      <a:cubicBezTo>
                        <a:pt x="27" y="20"/>
                        <a:pt x="24" y="17"/>
                        <a:pt x="24" y="0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7" name="Freeform 288"/>
                <p:cNvSpPr>
                  <a:spLocks/>
                </p:cNvSpPr>
                <p:nvPr/>
              </p:nvSpPr>
              <p:spPr bwMode="auto">
                <a:xfrm>
                  <a:off x="4228" y="2373"/>
                  <a:ext cx="48" cy="49"/>
                </a:xfrm>
                <a:custGeom>
                  <a:avLst/>
                  <a:gdLst/>
                  <a:ahLst/>
                  <a:cxnLst>
                    <a:cxn ang="0">
                      <a:pos x="78" y="9"/>
                    </a:cxn>
                    <a:cxn ang="0">
                      <a:pos x="14" y="9"/>
                    </a:cxn>
                    <a:cxn ang="0">
                      <a:pos x="54" y="49"/>
                    </a:cxn>
                    <a:cxn ang="0">
                      <a:pos x="90" y="21"/>
                    </a:cxn>
                    <a:cxn ang="0">
                      <a:pos x="78" y="9"/>
                    </a:cxn>
                  </a:cxnLst>
                  <a:rect l="0" t="0" r="r" b="b"/>
                  <a:pathLst>
                    <a:path w="92" h="85">
                      <a:moveTo>
                        <a:pt x="78" y="9"/>
                      </a:moveTo>
                      <a:cubicBezTo>
                        <a:pt x="77" y="9"/>
                        <a:pt x="23" y="0"/>
                        <a:pt x="14" y="9"/>
                      </a:cubicBezTo>
                      <a:cubicBezTo>
                        <a:pt x="0" y="23"/>
                        <a:pt x="47" y="45"/>
                        <a:pt x="54" y="49"/>
                      </a:cubicBezTo>
                      <a:cubicBezTo>
                        <a:pt x="78" y="85"/>
                        <a:pt x="84" y="40"/>
                        <a:pt x="90" y="21"/>
                      </a:cubicBezTo>
                      <a:cubicBezTo>
                        <a:pt x="92" y="16"/>
                        <a:pt x="82" y="13"/>
                        <a:pt x="78" y="9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Freeform 289"/>
                <p:cNvSpPr>
                  <a:spLocks/>
                </p:cNvSpPr>
                <p:nvPr/>
              </p:nvSpPr>
              <p:spPr bwMode="auto">
                <a:xfrm>
                  <a:off x="4309" y="2487"/>
                  <a:ext cx="33" cy="49"/>
                </a:xfrm>
                <a:custGeom>
                  <a:avLst/>
                  <a:gdLst/>
                  <a:ahLst/>
                  <a:cxnLst>
                    <a:cxn ang="0">
                      <a:pos x="51" y="13"/>
                    </a:cxn>
                    <a:cxn ang="0">
                      <a:pos x="11" y="53"/>
                    </a:cxn>
                    <a:cxn ang="0">
                      <a:pos x="63" y="69"/>
                    </a:cxn>
                    <a:cxn ang="0">
                      <a:pos x="63" y="25"/>
                    </a:cxn>
                    <a:cxn ang="0">
                      <a:pos x="51" y="13"/>
                    </a:cxn>
                  </a:cxnLst>
                  <a:rect l="0" t="0" r="r" b="b"/>
                  <a:pathLst>
                    <a:path w="71" h="85">
                      <a:moveTo>
                        <a:pt x="51" y="13"/>
                      </a:moveTo>
                      <a:cubicBezTo>
                        <a:pt x="18" y="24"/>
                        <a:pt x="36" y="45"/>
                        <a:pt x="11" y="53"/>
                      </a:cubicBezTo>
                      <a:cubicBezTo>
                        <a:pt x="0" y="85"/>
                        <a:pt x="44" y="71"/>
                        <a:pt x="63" y="69"/>
                      </a:cubicBezTo>
                      <a:cubicBezTo>
                        <a:pt x="66" y="55"/>
                        <a:pt x="71" y="40"/>
                        <a:pt x="63" y="25"/>
                      </a:cubicBezTo>
                      <a:cubicBezTo>
                        <a:pt x="48" y="0"/>
                        <a:pt x="51" y="38"/>
                        <a:pt x="51" y="13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Freeform 296"/>
                <p:cNvSpPr>
                  <a:spLocks/>
                </p:cNvSpPr>
                <p:nvPr/>
              </p:nvSpPr>
              <p:spPr bwMode="auto">
                <a:xfrm>
                  <a:off x="2241" y="724"/>
                  <a:ext cx="126" cy="140"/>
                </a:xfrm>
                <a:custGeom>
                  <a:avLst/>
                  <a:gdLst/>
                  <a:ahLst/>
                  <a:cxnLst>
                    <a:cxn ang="0">
                      <a:pos x="60" y="251"/>
                    </a:cxn>
                    <a:cxn ang="0">
                      <a:pos x="24" y="171"/>
                    </a:cxn>
                    <a:cxn ang="0">
                      <a:pos x="12" y="155"/>
                    </a:cxn>
                    <a:cxn ang="0">
                      <a:pos x="4" y="123"/>
                    </a:cxn>
                    <a:cxn ang="0">
                      <a:pos x="12" y="99"/>
                    </a:cxn>
                    <a:cxn ang="0">
                      <a:pos x="20" y="87"/>
                    </a:cxn>
                    <a:cxn ang="0">
                      <a:pos x="4" y="63"/>
                    </a:cxn>
                    <a:cxn ang="0">
                      <a:pos x="48" y="7"/>
                    </a:cxn>
                    <a:cxn ang="0">
                      <a:pos x="88" y="55"/>
                    </a:cxn>
                    <a:cxn ang="0">
                      <a:pos x="144" y="55"/>
                    </a:cxn>
                    <a:cxn ang="0">
                      <a:pos x="216" y="51"/>
                    </a:cxn>
                    <a:cxn ang="0">
                      <a:pos x="224" y="63"/>
                    </a:cxn>
                    <a:cxn ang="0">
                      <a:pos x="168" y="139"/>
                    </a:cxn>
                    <a:cxn ang="0">
                      <a:pos x="200" y="195"/>
                    </a:cxn>
                    <a:cxn ang="0">
                      <a:pos x="172" y="255"/>
                    </a:cxn>
                    <a:cxn ang="0">
                      <a:pos x="148" y="227"/>
                    </a:cxn>
                    <a:cxn ang="0">
                      <a:pos x="140" y="203"/>
                    </a:cxn>
                    <a:cxn ang="0">
                      <a:pos x="88" y="239"/>
                    </a:cxn>
                    <a:cxn ang="0">
                      <a:pos x="84" y="279"/>
                    </a:cxn>
                    <a:cxn ang="0">
                      <a:pos x="52" y="259"/>
                    </a:cxn>
                    <a:cxn ang="0">
                      <a:pos x="60" y="251"/>
                    </a:cxn>
                  </a:cxnLst>
                  <a:rect l="0" t="0" r="r" b="b"/>
                  <a:pathLst>
                    <a:path w="228" h="307">
                      <a:moveTo>
                        <a:pt x="60" y="251"/>
                      </a:moveTo>
                      <a:cubicBezTo>
                        <a:pt x="56" y="192"/>
                        <a:pt x="73" y="178"/>
                        <a:pt x="24" y="171"/>
                      </a:cubicBezTo>
                      <a:cubicBezTo>
                        <a:pt x="20" y="166"/>
                        <a:pt x="15" y="161"/>
                        <a:pt x="12" y="155"/>
                      </a:cubicBezTo>
                      <a:cubicBezTo>
                        <a:pt x="8" y="145"/>
                        <a:pt x="4" y="123"/>
                        <a:pt x="4" y="123"/>
                      </a:cubicBezTo>
                      <a:cubicBezTo>
                        <a:pt x="7" y="115"/>
                        <a:pt x="9" y="107"/>
                        <a:pt x="12" y="99"/>
                      </a:cubicBezTo>
                      <a:cubicBezTo>
                        <a:pt x="14" y="95"/>
                        <a:pt x="21" y="92"/>
                        <a:pt x="20" y="87"/>
                      </a:cubicBezTo>
                      <a:cubicBezTo>
                        <a:pt x="18" y="78"/>
                        <a:pt x="4" y="63"/>
                        <a:pt x="4" y="63"/>
                      </a:cubicBezTo>
                      <a:cubicBezTo>
                        <a:pt x="8" y="14"/>
                        <a:pt x="0" y="0"/>
                        <a:pt x="48" y="7"/>
                      </a:cubicBezTo>
                      <a:cubicBezTo>
                        <a:pt x="57" y="19"/>
                        <a:pt x="73" y="50"/>
                        <a:pt x="88" y="55"/>
                      </a:cubicBezTo>
                      <a:cubicBezTo>
                        <a:pt x="113" y="47"/>
                        <a:pt x="117" y="47"/>
                        <a:pt x="144" y="55"/>
                      </a:cubicBezTo>
                      <a:cubicBezTo>
                        <a:pt x="164" y="68"/>
                        <a:pt x="192" y="54"/>
                        <a:pt x="216" y="51"/>
                      </a:cubicBezTo>
                      <a:cubicBezTo>
                        <a:pt x="219" y="55"/>
                        <a:pt x="224" y="58"/>
                        <a:pt x="224" y="63"/>
                      </a:cubicBezTo>
                      <a:cubicBezTo>
                        <a:pt x="228" y="133"/>
                        <a:pt x="217" y="123"/>
                        <a:pt x="168" y="139"/>
                      </a:cubicBezTo>
                      <a:cubicBezTo>
                        <a:pt x="176" y="159"/>
                        <a:pt x="200" y="195"/>
                        <a:pt x="200" y="195"/>
                      </a:cubicBezTo>
                      <a:cubicBezTo>
                        <a:pt x="207" y="230"/>
                        <a:pt x="198" y="235"/>
                        <a:pt x="172" y="255"/>
                      </a:cubicBezTo>
                      <a:cubicBezTo>
                        <a:pt x="158" y="250"/>
                        <a:pt x="154" y="241"/>
                        <a:pt x="148" y="227"/>
                      </a:cubicBezTo>
                      <a:cubicBezTo>
                        <a:pt x="145" y="219"/>
                        <a:pt x="140" y="203"/>
                        <a:pt x="140" y="203"/>
                      </a:cubicBezTo>
                      <a:cubicBezTo>
                        <a:pt x="116" y="213"/>
                        <a:pt x="108" y="225"/>
                        <a:pt x="88" y="239"/>
                      </a:cubicBezTo>
                      <a:cubicBezTo>
                        <a:pt x="87" y="252"/>
                        <a:pt x="93" y="269"/>
                        <a:pt x="84" y="279"/>
                      </a:cubicBezTo>
                      <a:cubicBezTo>
                        <a:pt x="59" y="307"/>
                        <a:pt x="53" y="265"/>
                        <a:pt x="52" y="259"/>
                      </a:cubicBezTo>
                      <a:cubicBezTo>
                        <a:pt x="57" y="245"/>
                        <a:pt x="53" y="244"/>
                        <a:pt x="60" y="25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0" name="Freeform 297"/>
                <p:cNvSpPr>
                  <a:spLocks/>
                </p:cNvSpPr>
                <p:nvPr/>
              </p:nvSpPr>
              <p:spPr bwMode="auto">
                <a:xfrm>
                  <a:off x="2271" y="1043"/>
                  <a:ext cx="54" cy="62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27" y="40"/>
                    </a:cxn>
                    <a:cxn ang="0">
                      <a:pos x="63" y="88"/>
                    </a:cxn>
                    <a:cxn ang="0">
                      <a:pos x="83" y="136"/>
                    </a:cxn>
                    <a:cxn ang="0">
                      <a:pos x="95" y="80"/>
                    </a:cxn>
                    <a:cxn ang="0">
                      <a:pos x="63" y="60"/>
                    </a:cxn>
                    <a:cxn ang="0">
                      <a:pos x="75" y="32"/>
                    </a:cxn>
                    <a:cxn ang="0">
                      <a:pos x="31" y="4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95" h="136">
                      <a:moveTo>
                        <a:pt x="15" y="0"/>
                      </a:moveTo>
                      <a:cubicBezTo>
                        <a:pt x="10" y="20"/>
                        <a:pt x="9" y="28"/>
                        <a:pt x="27" y="40"/>
                      </a:cubicBezTo>
                      <a:cubicBezTo>
                        <a:pt x="33" y="74"/>
                        <a:pt x="38" y="71"/>
                        <a:pt x="63" y="88"/>
                      </a:cubicBezTo>
                      <a:cubicBezTo>
                        <a:pt x="68" y="108"/>
                        <a:pt x="61" y="129"/>
                        <a:pt x="83" y="136"/>
                      </a:cubicBezTo>
                      <a:cubicBezTo>
                        <a:pt x="87" y="117"/>
                        <a:pt x="92" y="99"/>
                        <a:pt x="95" y="80"/>
                      </a:cubicBezTo>
                      <a:cubicBezTo>
                        <a:pt x="89" y="62"/>
                        <a:pt x="81" y="64"/>
                        <a:pt x="63" y="60"/>
                      </a:cubicBezTo>
                      <a:cubicBezTo>
                        <a:pt x="80" y="54"/>
                        <a:pt x="81" y="49"/>
                        <a:pt x="75" y="32"/>
                      </a:cubicBezTo>
                      <a:cubicBezTo>
                        <a:pt x="22" y="45"/>
                        <a:pt x="67" y="16"/>
                        <a:pt x="31" y="4"/>
                      </a:cubicBezTo>
                      <a:cubicBezTo>
                        <a:pt x="15" y="9"/>
                        <a:pt x="0" y="30"/>
                        <a:pt x="1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1" name="Freeform 298"/>
                <p:cNvSpPr>
                  <a:spLocks/>
                </p:cNvSpPr>
                <p:nvPr/>
              </p:nvSpPr>
              <p:spPr bwMode="auto">
                <a:xfrm>
                  <a:off x="2095" y="1069"/>
                  <a:ext cx="63" cy="57"/>
                </a:xfrm>
                <a:custGeom>
                  <a:avLst/>
                  <a:gdLst/>
                  <a:ahLst/>
                  <a:cxnLst>
                    <a:cxn ang="0">
                      <a:pos x="52" y="16"/>
                    </a:cxn>
                    <a:cxn ang="0">
                      <a:pos x="12" y="60"/>
                    </a:cxn>
                    <a:cxn ang="0">
                      <a:pos x="40" y="84"/>
                    </a:cxn>
                    <a:cxn ang="0">
                      <a:pos x="44" y="108"/>
                    </a:cxn>
                    <a:cxn ang="0">
                      <a:pos x="80" y="100"/>
                    </a:cxn>
                    <a:cxn ang="0">
                      <a:pos x="84" y="72"/>
                    </a:cxn>
                    <a:cxn ang="0">
                      <a:pos x="80" y="56"/>
                    </a:cxn>
                    <a:cxn ang="0">
                      <a:pos x="88" y="20"/>
                    </a:cxn>
                    <a:cxn ang="0">
                      <a:pos x="84" y="8"/>
                    </a:cxn>
                    <a:cxn ang="0">
                      <a:pos x="52" y="16"/>
                    </a:cxn>
                  </a:cxnLst>
                  <a:rect l="0" t="0" r="r" b="b"/>
                  <a:pathLst>
                    <a:path w="117" h="131">
                      <a:moveTo>
                        <a:pt x="52" y="16"/>
                      </a:moveTo>
                      <a:cubicBezTo>
                        <a:pt x="0" y="23"/>
                        <a:pt x="36" y="24"/>
                        <a:pt x="12" y="60"/>
                      </a:cubicBezTo>
                      <a:cubicBezTo>
                        <a:pt x="17" y="76"/>
                        <a:pt x="24" y="79"/>
                        <a:pt x="40" y="84"/>
                      </a:cubicBezTo>
                      <a:cubicBezTo>
                        <a:pt x="41" y="92"/>
                        <a:pt x="38" y="103"/>
                        <a:pt x="44" y="108"/>
                      </a:cubicBezTo>
                      <a:cubicBezTo>
                        <a:pt x="74" y="131"/>
                        <a:pt x="75" y="115"/>
                        <a:pt x="80" y="100"/>
                      </a:cubicBezTo>
                      <a:cubicBezTo>
                        <a:pt x="81" y="91"/>
                        <a:pt x="80" y="80"/>
                        <a:pt x="84" y="72"/>
                      </a:cubicBezTo>
                      <a:cubicBezTo>
                        <a:pt x="91" y="58"/>
                        <a:pt x="117" y="84"/>
                        <a:pt x="80" y="56"/>
                      </a:cubicBezTo>
                      <a:cubicBezTo>
                        <a:pt x="74" y="39"/>
                        <a:pt x="83" y="36"/>
                        <a:pt x="88" y="20"/>
                      </a:cubicBezTo>
                      <a:cubicBezTo>
                        <a:pt x="87" y="16"/>
                        <a:pt x="88" y="9"/>
                        <a:pt x="84" y="8"/>
                      </a:cubicBezTo>
                      <a:cubicBezTo>
                        <a:pt x="56" y="0"/>
                        <a:pt x="52" y="36"/>
                        <a:pt x="52" y="1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Freeform 299"/>
                <p:cNvSpPr>
                  <a:spLocks/>
                </p:cNvSpPr>
                <p:nvPr/>
              </p:nvSpPr>
              <p:spPr bwMode="auto">
                <a:xfrm>
                  <a:off x="1921" y="740"/>
                  <a:ext cx="123" cy="116"/>
                </a:xfrm>
                <a:custGeom>
                  <a:avLst/>
                  <a:gdLst/>
                  <a:ahLst/>
                  <a:cxnLst>
                    <a:cxn ang="0">
                      <a:pos x="101" y="36"/>
                    </a:cxn>
                    <a:cxn ang="0">
                      <a:pos x="81" y="80"/>
                    </a:cxn>
                    <a:cxn ang="0">
                      <a:pos x="49" y="136"/>
                    </a:cxn>
                    <a:cxn ang="0">
                      <a:pos x="5" y="124"/>
                    </a:cxn>
                    <a:cxn ang="0">
                      <a:pos x="29" y="180"/>
                    </a:cxn>
                    <a:cxn ang="0">
                      <a:pos x="61" y="204"/>
                    </a:cxn>
                    <a:cxn ang="0">
                      <a:pos x="93" y="208"/>
                    </a:cxn>
                    <a:cxn ang="0">
                      <a:pos x="109" y="252"/>
                    </a:cxn>
                    <a:cxn ang="0">
                      <a:pos x="117" y="224"/>
                    </a:cxn>
                    <a:cxn ang="0">
                      <a:pos x="145" y="204"/>
                    </a:cxn>
                    <a:cxn ang="0">
                      <a:pos x="153" y="232"/>
                    </a:cxn>
                    <a:cxn ang="0">
                      <a:pos x="165" y="236"/>
                    </a:cxn>
                    <a:cxn ang="0">
                      <a:pos x="205" y="236"/>
                    </a:cxn>
                    <a:cxn ang="0">
                      <a:pos x="209" y="192"/>
                    </a:cxn>
                    <a:cxn ang="0">
                      <a:pos x="173" y="184"/>
                    </a:cxn>
                    <a:cxn ang="0">
                      <a:pos x="201" y="160"/>
                    </a:cxn>
                    <a:cxn ang="0">
                      <a:pos x="181" y="108"/>
                    </a:cxn>
                    <a:cxn ang="0">
                      <a:pos x="197" y="100"/>
                    </a:cxn>
                    <a:cxn ang="0">
                      <a:pos x="189" y="68"/>
                    </a:cxn>
                    <a:cxn ang="0">
                      <a:pos x="165" y="56"/>
                    </a:cxn>
                    <a:cxn ang="0">
                      <a:pos x="173" y="32"/>
                    </a:cxn>
                    <a:cxn ang="0">
                      <a:pos x="177" y="20"/>
                    </a:cxn>
                    <a:cxn ang="0">
                      <a:pos x="149" y="20"/>
                    </a:cxn>
                    <a:cxn ang="0">
                      <a:pos x="109" y="28"/>
                    </a:cxn>
                    <a:cxn ang="0">
                      <a:pos x="101" y="36"/>
                    </a:cxn>
                  </a:cxnLst>
                  <a:rect l="0" t="0" r="r" b="b"/>
                  <a:pathLst>
                    <a:path w="222" h="252">
                      <a:moveTo>
                        <a:pt x="101" y="36"/>
                      </a:moveTo>
                      <a:cubicBezTo>
                        <a:pt x="66" y="48"/>
                        <a:pt x="76" y="36"/>
                        <a:pt x="81" y="80"/>
                      </a:cubicBezTo>
                      <a:cubicBezTo>
                        <a:pt x="76" y="104"/>
                        <a:pt x="75" y="129"/>
                        <a:pt x="49" y="136"/>
                      </a:cubicBezTo>
                      <a:cubicBezTo>
                        <a:pt x="22" y="127"/>
                        <a:pt x="38" y="117"/>
                        <a:pt x="5" y="124"/>
                      </a:cubicBezTo>
                      <a:cubicBezTo>
                        <a:pt x="11" y="149"/>
                        <a:pt x="0" y="173"/>
                        <a:pt x="29" y="180"/>
                      </a:cubicBezTo>
                      <a:cubicBezTo>
                        <a:pt x="43" y="189"/>
                        <a:pt x="51" y="190"/>
                        <a:pt x="61" y="204"/>
                      </a:cubicBezTo>
                      <a:cubicBezTo>
                        <a:pt x="82" y="201"/>
                        <a:pt x="100" y="186"/>
                        <a:pt x="93" y="208"/>
                      </a:cubicBezTo>
                      <a:cubicBezTo>
                        <a:pt x="98" y="224"/>
                        <a:pt x="100" y="238"/>
                        <a:pt x="109" y="252"/>
                      </a:cubicBezTo>
                      <a:cubicBezTo>
                        <a:pt x="127" y="246"/>
                        <a:pt x="127" y="240"/>
                        <a:pt x="117" y="224"/>
                      </a:cubicBezTo>
                      <a:cubicBezTo>
                        <a:pt x="122" y="220"/>
                        <a:pt x="144" y="204"/>
                        <a:pt x="145" y="204"/>
                      </a:cubicBezTo>
                      <a:cubicBezTo>
                        <a:pt x="154" y="206"/>
                        <a:pt x="147" y="224"/>
                        <a:pt x="153" y="232"/>
                      </a:cubicBezTo>
                      <a:cubicBezTo>
                        <a:pt x="156" y="235"/>
                        <a:pt x="161" y="235"/>
                        <a:pt x="165" y="236"/>
                      </a:cubicBezTo>
                      <a:cubicBezTo>
                        <a:pt x="179" y="208"/>
                        <a:pt x="186" y="217"/>
                        <a:pt x="205" y="236"/>
                      </a:cubicBezTo>
                      <a:cubicBezTo>
                        <a:pt x="219" y="226"/>
                        <a:pt x="222" y="205"/>
                        <a:pt x="209" y="192"/>
                      </a:cubicBezTo>
                      <a:cubicBezTo>
                        <a:pt x="200" y="183"/>
                        <a:pt x="185" y="186"/>
                        <a:pt x="173" y="184"/>
                      </a:cubicBezTo>
                      <a:cubicBezTo>
                        <a:pt x="138" y="160"/>
                        <a:pt x="123" y="168"/>
                        <a:pt x="201" y="160"/>
                      </a:cubicBezTo>
                      <a:cubicBezTo>
                        <a:pt x="195" y="142"/>
                        <a:pt x="187" y="126"/>
                        <a:pt x="181" y="108"/>
                      </a:cubicBezTo>
                      <a:cubicBezTo>
                        <a:pt x="186" y="105"/>
                        <a:pt x="196" y="106"/>
                        <a:pt x="197" y="100"/>
                      </a:cubicBezTo>
                      <a:cubicBezTo>
                        <a:pt x="199" y="89"/>
                        <a:pt x="189" y="68"/>
                        <a:pt x="189" y="68"/>
                      </a:cubicBezTo>
                      <a:cubicBezTo>
                        <a:pt x="174" y="71"/>
                        <a:pt x="163" y="80"/>
                        <a:pt x="165" y="56"/>
                      </a:cubicBezTo>
                      <a:cubicBezTo>
                        <a:pt x="166" y="48"/>
                        <a:pt x="170" y="40"/>
                        <a:pt x="173" y="32"/>
                      </a:cubicBezTo>
                      <a:cubicBezTo>
                        <a:pt x="174" y="28"/>
                        <a:pt x="177" y="20"/>
                        <a:pt x="177" y="20"/>
                      </a:cubicBezTo>
                      <a:cubicBezTo>
                        <a:pt x="170" y="0"/>
                        <a:pt x="163" y="11"/>
                        <a:pt x="149" y="20"/>
                      </a:cubicBezTo>
                      <a:cubicBezTo>
                        <a:pt x="138" y="73"/>
                        <a:pt x="130" y="42"/>
                        <a:pt x="109" y="28"/>
                      </a:cubicBezTo>
                      <a:cubicBezTo>
                        <a:pt x="100" y="41"/>
                        <a:pt x="101" y="45"/>
                        <a:pt x="101" y="3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3" name="Freeform 300"/>
                <p:cNvSpPr>
                  <a:spLocks/>
                </p:cNvSpPr>
                <p:nvPr/>
              </p:nvSpPr>
              <p:spPr bwMode="auto">
                <a:xfrm>
                  <a:off x="2460" y="683"/>
                  <a:ext cx="81" cy="78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48" y="40"/>
                    </a:cxn>
                    <a:cxn ang="0">
                      <a:pos x="36" y="104"/>
                    </a:cxn>
                    <a:cxn ang="0">
                      <a:pos x="24" y="108"/>
                    </a:cxn>
                    <a:cxn ang="0">
                      <a:pos x="0" y="124"/>
                    </a:cxn>
                    <a:cxn ang="0">
                      <a:pos x="32" y="164"/>
                    </a:cxn>
                    <a:cxn ang="0">
                      <a:pos x="56" y="172"/>
                    </a:cxn>
                    <a:cxn ang="0">
                      <a:pos x="92" y="128"/>
                    </a:cxn>
                    <a:cxn ang="0">
                      <a:pos x="96" y="112"/>
                    </a:cxn>
                    <a:cxn ang="0">
                      <a:pos x="100" y="84"/>
                    </a:cxn>
                    <a:cxn ang="0">
                      <a:pos x="144" y="64"/>
                    </a:cxn>
                    <a:cxn ang="0">
                      <a:pos x="136" y="44"/>
                    </a:cxn>
                    <a:cxn ang="0">
                      <a:pos x="124" y="48"/>
                    </a:cxn>
                    <a:cxn ang="0">
                      <a:pos x="116" y="36"/>
                    </a:cxn>
                    <a:cxn ang="0">
                      <a:pos x="104" y="32"/>
                    </a:cxn>
                    <a:cxn ang="0">
                      <a:pos x="88" y="36"/>
                    </a:cxn>
                    <a:cxn ang="0">
                      <a:pos x="96" y="24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144" h="172">
                      <a:moveTo>
                        <a:pt x="76" y="0"/>
                      </a:moveTo>
                      <a:cubicBezTo>
                        <a:pt x="70" y="17"/>
                        <a:pt x="58" y="26"/>
                        <a:pt x="48" y="40"/>
                      </a:cubicBezTo>
                      <a:cubicBezTo>
                        <a:pt x="47" y="50"/>
                        <a:pt x="43" y="93"/>
                        <a:pt x="36" y="104"/>
                      </a:cubicBezTo>
                      <a:cubicBezTo>
                        <a:pt x="34" y="108"/>
                        <a:pt x="28" y="106"/>
                        <a:pt x="24" y="108"/>
                      </a:cubicBezTo>
                      <a:cubicBezTo>
                        <a:pt x="16" y="113"/>
                        <a:pt x="0" y="124"/>
                        <a:pt x="0" y="124"/>
                      </a:cubicBezTo>
                      <a:cubicBezTo>
                        <a:pt x="5" y="142"/>
                        <a:pt x="14" y="156"/>
                        <a:pt x="32" y="164"/>
                      </a:cubicBezTo>
                      <a:cubicBezTo>
                        <a:pt x="40" y="167"/>
                        <a:pt x="56" y="172"/>
                        <a:pt x="56" y="172"/>
                      </a:cubicBezTo>
                      <a:cubicBezTo>
                        <a:pt x="107" y="167"/>
                        <a:pt x="106" y="171"/>
                        <a:pt x="92" y="128"/>
                      </a:cubicBezTo>
                      <a:cubicBezTo>
                        <a:pt x="128" y="110"/>
                        <a:pt x="100" y="130"/>
                        <a:pt x="96" y="112"/>
                      </a:cubicBezTo>
                      <a:cubicBezTo>
                        <a:pt x="94" y="103"/>
                        <a:pt x="99" y="93"/>
                        <a:pt x="100" y="84"/>
                      </a:cubicBezTo>
                      <a:cubicBezTo>
                        <a:pt x="129" y="89"/>
                        <a:pt x="138" y="94"/>
                        <a:pt x="144" y="64"/>
                      </a:cubicBezTo>
                      <a:cubicBezTo>
                        <a:pt x="141" y="57"/>
                        <a:pt x="142" y="48"/>
                        <a:pt x="136" y="44"/>
                      </a:cubicBezTo>
                      <a:cubicBezTo>
                        <a:pt x="133" y="41"/>
                        <a:pt x="128" y="50"/>
                        <a:pt x="124" y="48"/>
                      </a:cubicBezTo>
                      <a:cubicBezTo>
                        <a:pt x="120" y="46"/>
                        <a:pt x="120" y="39"/>
                        <a:pt x="116" y="36"/>
                      </a:cubicBezTo>
                      <a:cubicBezTo>
                        <a:pt x="113" y="33"/>
                        <a:pt x="108" y="33"/>
                        <a:pt x="104" y="32"/>
                      </a:cubicBezTo>
                      <a:cubicBezTo>
                        <a:pt x="99" y="33"/>
                        <a:pt x="92" y="40"/>
                        <a:pt x="88" y="36"/>
                      </a:cubicBezTo>
                      <a:cubicBezTo>
                        <a:pt x="85" y="33"/>
                        <a:pt x="95" y="29"/>
                        <a:pt x="96" y="24"/>
                      </a:cubicBezTo>
                      <a:cubicBezTo>
                        <a:pt x="98" y="11"/>
                        <a:pt x="83" y="7"/>
                        <a:pt x="76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4" name="Freeform 301"/>
                <p:cNvSpPr>
                  <a:spLocks/>
                </p:cNvSpPr>
                <p:nvPr/>
              </p:nvSpPr>
              <p:spPr bwMode="auto">
                <a:xfrm>
                  <a:off x="2247" y="587"/>
                  <a:ext cx="93" cy="150"/>
                </a:xfrm>
                <a:custGeom>
                  <a:avLst/>
                  <a:gdLst/>
                  <a:ahLst/>
                  <a:cxnLst>
                    <a:cxn ang="0">
                      <a:pos x="128" y="260"/>
                    </a:cxn>
                    <a:cxn ang="0">
                      <a:pos x="146" y="160"/>
                    </a:cxn>
                    <a:cxn ang="0">
                      <a:pos x="83" y="142"/>
                    </a:cxn>
                    <a:cxn ang="0">
                      <a:pos x="101" y="78"/>
                    </a:cxn>
                    <a:cxn ang="0">
                      <a:pos x="119" y="51"/>
                    </a:cxn>
                    <a:cxn ang="0">
                      <a:pos x="46" y="5"/>
                    </a:cxn>
                    <a:cxn ang="0">
                      <a:pos x="1" y="14"/>
                    </a:cxn>
                    <a:cxn ang="0">
                      <a:pos x="37" y="133"/>
                    </a:cxn>
                    <a:cxn ang="0">
                      <a:pos x="37" y="187"/>
                    </a:cxn>
                    <a:cxn ang="0">
                      <a:pos x="74" y="242"/>
                    </a:cxn>
                    <a:cxn ang="0">
                      <a:pos x="101" y="323"/>
                    </a:cxn>
                    <a:cxn ang="0">
                      <a:pos x="128" y="333"/>
                    </a:cxn>
                    <a:cxn ang="0">
                      <a:pos x="128" y="260"/>
                    </a:cxn>
                  </a:cxnLst>
                  <a:rect l="0" t="0" r="r" b="b"/>
                  <a:pathLst>
                    <a:path w="170" h="333">
                      <a:moveTo>
                        <a:pt x="128" y="260"/>
                      </a:moveTo>
                      <a:cubicBezTo>
                        <a:pt x="147" y="231"/>
                        <a:pt x="170" y="197"/>
                        <a:pt x="146" y="160"/>
                      </a:cubicBezTo>
                      <a:cubicBezTo>
                        <a:pt x="134" y="142"/>
                        <a:pt x="104" y="147"/>
                        <a:pt x="83" y="142"/>
                      </a:cubicBezTo>
                      <a:cubicBezTo>
                        <a:pt x="130" y="126"/>
                        <a:pt x="127" y="117"/>
                        <a:pt x="101" y="78"/>
                      </a:cubicBezTo>
                      <a:cubicBezTo>
                        <a:pt x="107" y="69"/>
                        <a:pt x="117" y="62"/>
                        <a:pt x="119" y="51"/>
                      </a:cubicBezTo>
                      <a:cubicBezTo>
                        <a:pt x="125" y="11"/>
                        <a:pt x="69" y="11"/>
                        <a:pt x="46" y="5"/>
                      </a:cubicBezTo>
                      <a:cubicBezTo>
                        <a:pt x="31" y="8"/>
                        <a:pt x="7" y="0"/>
                        <a:pt x="1" y="14"/>
                      </a:cubicBezTo>
                      <a:cubicBezTo>
                        <a:pt x="0" y="17"/>
                        <a:pt x="30" y="105"/>
                        <a:pt x="37" y="133"/>
                      </a:cubicBezTo>
                      <a:cubicBezTo>
                        <a:pt x="28" y="160"/>
                        <a:pt x="22" y="160"/>
                        <a:pt x="37" y="187"/>
                      </a:cubicBezTo>
                      <a:cubicBezTo>
                        <a:pt x="48" y="206"/>
                        <a:pt x="74" y="242"/>
                        <a:pt x="74" y="242"/>
                      </a:cubicBezTo>
                      <a:cubicBezTo>
                        <a:pt x="52" y="304"/>
                        <a:pt x="36" y="300"/>
                        <a:pt x="101" y="323"/>
                      </a:cubicBezTo>
                      <a:cubicBezTo>
                        <a:pt x="110" y="326"/>
                        <a:pt x="119" y="330"/>
                        <a:pt x="128" y="333"/>
                      </a:cubicBezTo>
                      <a:cubicBezTo>
                        <a:pt x="149" y="270"/>
                        <a:pt x="160" y="292"/>
                        <a:pt x="128" y="26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5" name="Freeform 302"/>
                <p:cNvSpPr>
                  <a:spLocks/>
                </p:cNvSpPr>
                <p:nvPr/>
              </p:nvSpPr>
              <p:spPr bwMode="auto">
                <a:xfrm>
                  <a:off x="2083" y="719"/>
                  <a:ext cx="114" cy="65"/>
                </a:xfrm>
                <a:custGeom>
                  <a:avLst/>
                  <a:gdLst/>
                  <a:ahLst/>
                  <a:cxnLst>
                    <a:cxn ang="0">
                      <a:pos x="119" y="0"/>
                    </a:cxn>
                    <a:cxn ang="0">
                      <a:pos x="63" y="36"/>
                    </a:cxn>
                    <a:cxn ang="0">
                      <a:pos x="51" y="52"/>
                    </a:cxn>
                    <a:cxn ang="0">
                      <a:pos x="15" y="60"/>
                    </a:cxn>
                    <a:cxn ang="0">
                      <a:pos x="23" y="108"/>
                    </a:cxn>
                    <a:cxn ang="0">
                      <a:pos x="75" y="104"/>
                    </a:cxn>
                    <a:cxn ang="0">
                      <a:pos x="83" y="116"/>
                    </a:cxn>
                    <a:cxn ang="0">
                      <a:pos x="95" y="128"/>
                    </a:cxn>
                    <a:cxn ang="0">
                      <a:pos x="119" y="144"/>
                    </a:cxn>
                    <a:cxn ang="0">
                      <a:pos x="159" y="140"/>
                    </a:cxn>
                    <a:cxn ang="0">
                      <a:pos x="167" y="96"/>
                    </a:cxn>
                    <a:cxn ang="0">
                      <a:pos x="171" y="56"/>
                    </a:cxn>
                    <a:cxn ang="0">
                      <a:pos x="159" y="28"/>
                    </a:cxn>
                    <a:cxn ang="0">
                      <a:pos x="151" y="0"/>
                    </a:cxn>
                    <a:cxn ang="0">
                      <a:pos x="143" y="12"/>
                    </a:cxn>
                    <a:cxn ang="0">
                      <a:pos x="119" y="0"/>
                    </a:cxn>
                  </a:cxnLst>
                  <a:rect l="0" t="0" r="r" b="b"/>
                  <a:pathLst>
                    <a:path w="207" h="144">
                      <a:moveTo>
                        <a:pt x="119" y="0"/>
                      </a:moveTo>
                      <a:cubicBezTo>
                        <a:pt x="103" y="16"/>
                        <a:pt x="80" y="19"/>
                        <a:pt x="63" y="36"/>
                      </a:cubicBezTo>
                      <a:cubicBezTo>
                        <a:pt x="58" y="41"/>
                        <a:pt x="57" y="49"/>
                        <a:pt x="51" y="52"/>
                      </a:cubicBezTo>
                      <a:cubicBezTo>
                        <a:pt x="40" y="58"/>
                        <a:pt x="27" y="56"/>
                        <a:pt x="15" y="60"/>
                      </a:cubicBezTo>
                      <a:cubicBezTo>
                        <a:pt x="7" y="83"/>
                        <a:pt x="0" y="93"/>
                        <a:pt x="23" y="108"/>
                      </a:cubicBezTo>
                      <a:cubicBezTo>
                        <a:pt x="30" y="107"/>
                        <a:pt x="62" y="93"/>
                        <a:pt x="75" y="104"/>
                      </a:cubicBezTo>
                      <a:cubicBezTo>
                        <a:pt x="79" y="107"/>
                        <a:pt x="80" y="112"/>
                        <a:pt x="83" y="116"/>
                      </a:cubicBezTo>
                      <a:cubicBezTo>
                        <a:pt x="87" y="120"/>
                        <a:pt x="91" y="125"/>
                        <a:pt x="95" y="128"/>
                      </a:cubicBezTo>
                      <a:cubicBezTo>
                        <a:pt x="103" y="134"/>
                        <a:pt x="119" y="144"/>
                        <a:pt x="119" y="144"/>
                      </a:cubicBezTo>
                      <a:cubicBezTo>
                        <a:pt x="130" y="110"/>
                        <a:pt x="136" y="117"/>
                        <a:pt x="159" y="140"/>
                      </a:cubicBezTo>
                      <a:cubicBezTo>
                        <a:pt x="183" y="132"/>
                        <a:pt x="207" y="109"/>
                        <a:pt x="167" y="96"/>
                      </a:cubicBezTo>
                      <a:cubicBezTo>
                        <a:pt x="155" y="79"/>
                        <a:pt x="166" y="76"/>
                        <a:pt x="171" y="56"/>
                      </a:cubicBezTo>
                      <a:cubicBezTo>
                        <a:pt x="154" y="50"/>
                        <a:pt x="153" y="45"/>
                        <a:pt x="159" y="28"/>
                      </a:cubicBezTo>
                      <a:cubicBezTo>
                        <a:pt x="156" y="17"/>
                        <a:pt x="152" y="0"/>
                        <a:pt x="151" y="0"/>
                      </a:cubicBezTo>
                      <a:cubicBezTo>
                        <a:pt x="146" y="0"/>
                        <a:pt x="146" y="9"/>
                        <a:pt x="143" y="12"/>
                      </a:cubicBezTo>
                      <a:cubicBezTo>
                        <a:pt x="115" y="40"/>
                        <a:pt x="114" y="35"/>
                        <a:pt x="119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Freeform 305"/>
                <p:cNvSpPr>
                  <a:spLocks/>
                </p:cNvSpPr>
                <p:nvPr/>
              </p:nvSpPr>
              <p:spPr bwMode="auto">
                <a:xfrm>
                  <a:off x="3764" y="1382"/>
                  <a:ext cx="51" cy="26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43" y="24"/>
                    </a:cxn>
                    <a:cxn ang="0">
                      <a:pos x="31" y="32"/>
                    </a:cxn>
                    <a:cxn ang="0">
                      <a:pos x="63" y="68"/>
                    </a:cxn>
                    <a:cxn ang="0">
                      <a:pos x="111" y="48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3" h="78">
                      <a:moveTo>
                        <a:pt x="91" y="0"/>
                      </a:moveTo>
                      <a:cubicBezTo>
                        <a:pt x="58" y="11"/>
                        <a:pt x="74" y="3"/>
                        <a:pt x="43" y="24"/>
                      </a:cubicBezTo>
                      <a:cubicBezTo>
                        <a:pt x="39" y="27"/>
                        <a:pt x="31" y="32"/>
                        <a:pt x="31" y="32"/>
                      </a:cubicBezTo>
                      <a:cubicBezTo>
                        <a:pt x="0" y="78"/>
                        <a:pt x="27" y="72"/>
                        <a:pt x="63" y="68"/>
                      </a:cubicBezTo>
                      <a:cubicBezTo>
                        <a:pt x="87" y="60"/>
                        <a:pt x="81" y="53"/>
                        <a:pt x="111" y="48"/>
                      </a:cubicBezTo>
                      <a:cubicBezTo>
                        <a:pt x="133" y="15"/>
                        <a:pt x="118" y="9"/>
                        <a:pt x="9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7" name="Freeform 306"/>
                <p:cNvSpPr>
                  <a:spLocks/>
                </p:cNvSpPr>
                <p:nvPr/>
              </p:nvSpPr>
              <p:spPr bwMode="auto">
                <a:xfrm>
                  <a:off x="3869" y="1309"/>
                  <a:ext cx="39" cy="65"/>
                </a:xfrm>
                <a:custGeom>
                  <a:avLst/>
                  <a:gdLst/>
                  <a:ahLst/>
                  <a:cxnLst>
                    <a:cxn ang="0">
                      <a:pos x="72" y="4"/>
                    </a:cxn>
                    <a:cxn ang="0">
                      <a:pos x="12" y="80"/>
                    </a:cxn>
                    <a:cxn ang="0">
                      <a:pos x="0" y="124"/>
                    </a:cxn>
                    <a:cxn ang="0">
                      <a:pos x="36" y="148"/>
                    </a:cxn>
                    <a:cxn ang="0">
                      <a:pos x="64" y="144"/>
                    </a:cxn>
                    <a:cxn ang="0">
                      <a:pos x="88" y="64"/>
                    </a:cxn>
                    <a:cxn ang="0">
                      <a:pos x="72" y="4"/>
                    </a:cxn>
                  </a:cxnLst>
                  <a:rect l="0" t="0" r="r" b="b"/>
                  <a:pathLst>
                    <a:path w="104" h="152">
                      <a:moveTo>
                        <a:pt x="72" y="4"/>
                      </a:moveTo>
                      <a:cubicBezTo>
                        <a:pt x="57" y="48"/>
                        <a:pt x="42" y="50"/>
                        <a:pt x="12" y="80"/>
                      </a:cubicBezTo>
                      <a:cubicBezTo>
                        <a:pt x="2" y="110"/>
                        <a:pt x="6" y="96"/>
                        <a:pt x="0" y="124"/>
                      </a:cubicBezTo>
                      <a:cubicBezTo>
                        <a:pt x="16" y="129"/>
                        <a:pt x="24" y="136"/>
                        <a:pt x="36" y="148"/>
                      </a:cubicBezTo>
                      <a:cubicBezTo>
                        <a:pt x="45" y="147"/>
                        <a:pt x="60" y="152"/>
                        <a:pt x="64" y="144"/>
                      </a:cubicBezTo>
                      <a:cubicBezTo>
                        <a:pt x="90" y="92"/>
                        <a:pt x="50" y="90"/>
                        <a:pt x="88" y="64"/>
                      </a:cubicBezTo>
                      <a:cubicBezTo>
                        <a:pt x="84" y="0"/>
                        <a:pt x="104" y="4"/>
                        <a:pt x="72" y="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8" name="Freeform 313"/>
                <p:cNvSpPr>
                  <a:spLocks/>
                </p:cNvSpPr>
                <p:nvPr/>
              </p:nvSpPr>
              <p:spPr bwMode="auto">
                <a:xfrm>
                  <a:off x="3633" y="996"/>
                  <a:ext cx="39" cy="72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8" y="44"/>
                    </a:cxn>
                    <a:cxn ang="0">
                      <a:pos x="48" y="84"/>
                    </a:cxn>
                    <a:cxn ang="0">
                      <a:pos x="76" y="4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76" h="116">
                      <a:moveTo>
                        <a:pt x="40" y="0"/>
                      </a:moveTo>
                      <a:cubicBezTo>
                        <a:pt x="23" y="11"/>
                        <a:pt x="14" y="25"/>
                        <a:pt x="8" y="44"/>
                      </a:cubicBezTo>
                      <a:cubicBezTo>
                        <a:pt x="12" y="95"/>
                        <a:pt x="0" y="116"/>
                        <a:pt x="48" y="84"/>
                      </a:cubicBezTo>
                      <a:cubicBezTo>
                        <a:pt x="54" y="66"/>
                        <a:pt x="69" y="60"/>
                        <a:pt x="76" y="40"/>
                      </a:cubicBezTo>
                      <a:cubicBezTo>
                        <a:pt x="71" y="21"/>
                        <a:pt x="59" y="5"/>
                        <a:pt x="40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9" name="Freeform 315"/>
                <p:cNvSpPr>
                  <a:spLocks/>
                </p:cNvSpPr>
                <p:nvPr/>
              </p:nvSpPr>
              <p:spPr bwMode="auto">
                <a:xfrm>
                  <a:off x="3477" y="1069"/>
                  <a:ext cx="51" cy="4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1" y="40"/>
                    </a:cxn>
                    <a:cxn ang="0">
                      <a:pos x="35" y="48"/>
                    </a:cxn>
                    <a:cxn ang="0">
                      <a:pos x="63" y="76"/>
                    </a:cxn>
                    <a:cxn ang="0">
                      <a:pos x="75" y="48"/>
                    </a:cxn>
                    <a:cxn ang="0">
                      <a:pos x="51" y="32"/>
                    </a:cxn>
                    <a:cxn ang="0">
                      <a:pos x="39" y="24"/>
                    </a:cxn>
                    <a:cxn ang="0">
                      <a:pos x="23" y="4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93" h="76">
                      <a:moveTo>
                        <a:pt x="3" y="0"/>
                      </a:moveTo>
                      <a:cubicBezTo>
                        <a:pt x="7" y="13"/>
                        <a:pt x="3" y="29"/>
                        <a:pt x="11" y="40"/>
                      </a:cubicBezTo>
                      <a:cubicBezTo>
                        <a:pt x="16" y="47"/>
                        <a:pt x="35" y="48"/>
                        <a:pt x="35" y="48"/>
                      </a:cubicBezTo>
                      <a:cubicBezTo>
                        <a:pt x="53" y="76"/>
                        <a:pt x="42" y="69"/>
                        <a:pt x="63" y="76"/>
                      </a:cubicBezTo>
                      <a:cubicBezTo>
                        <a:pt x="78" y="72"/>
                        <a:pt x="93" y="74"/>
                        <a:pt x="75" y="48"/>
                      </a:cubicBezTo>
                      <a:cubicBezTo>
                        <a:pt x="69" y="40"/>
                        <a:pt x="59" y="37"/>
                        <a:pt x="51" y="32"/>
                      </a:cubicBezTo>
                      <a:cubicBezTo>
                        <a:pt x="47" y="29"/>
                        <a:pt x="39" y="24"/>
                        <a:pt x="39" y="24"/>
                      </a:cubicBezTo>
                      <a:cubicBezTo>
                        <a:pt x="36" y="15"/>
                        <a:pt x="36" y="6"/>
                        <a:pt x="23" y="4"/>
                      </a:cubicBezTo>
                      <a:cubicBezTo>
                        <a:pt x="0" y="1"/>
                        <a:pt x="3" y="18"/>
                        <a:pt x="3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0" name="Freeform 316"/>
                <p:cNvSpPr>
                  <a:spLocks/>
                </p:cNvSpPr>
                <p:nvPr/>
              </p:nvSpPr>
              <p:spPr bwMode="auto">
                <a:xfrm>
                  <a:off x="3540" y="1061"/>
                  <a:ext cx="45" cy="23"/>
                </a:xfrm>
                <a:custGeom>
                  <a:avLst/>
                  <a:gdLst/>
                  <a:ahLst/>
                  <a:cxnLst>
                    <a:cxn ang="0">
                      <a:pos x="64" y="1"/>
                    </a:cxn>
                    <a:cxn ang="0">
                      <a:pos x="8" y="5"/>
                    </a:cxn>
                    <a:cxn ang="0">
                      <a:pos x="8" y="29"/>
                    </a:cxn>
                    <a:cxn ang="0">
                      <a:pos x="32" y="37"/>
                    </a:cxn>
                    <a:cxn ang="0">
                      <a:pos x="64" y="1"/>
                    </a:cxn>
                  </a:cxnLst>
                  <a:rect l="0" t="0" r="r" b="b"/>
                  <a:pathLst>
                    <a:path w="84" h="39">
                      <a:moveTo>
                        <a:pt x="64" y="1"/>
                      </a:moveTo>
                      <a:cubicBezTo>
                        <a:pt x="45" y="2"/>
                        <a:pt x="26" y="0"/>
                        <a:pt x="8" y="5"/>
                      </a:cubicBezTo>
                      <a:cubicBezTo>
                        <a:pt x="0" y="7"/>
                        <a:pt x="5" y="27"/>
                        <a:pt x="8" y="29"/>
                      </a:cubicBezTo>
                      <a:cubicBezTo>
                        <a:pt x="15" y="34"/>
                        <a:pt x="32" y="37"/>
                        <a:pt x="32" y="37"/>
                      </a:cubicBezTo>
                      <a:cubicBezTo>
                        <a:pt x="84" y="31"/>
                        <a:pt x="64" y="39"/>
                        <a:pt x="64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1" name="Freeform 318"/>
                <p:cNvSpPr>
                  <a:spLocks/>
                </p:cNvSpPr>
                <p:nvPr/>
              </p:nvSpPr>
              <p:spPr bwMode="auto">
                <a:xfrm>
                  <a:off x="3564" y="1296"/>
                  <a:ext cx="51" cy="49"/>
                </a:xfrm>
                <a:custGeom>
                  <a:avLst/>
                  <a:gdLst/>
                  <a:ahLst/>
                  <a:cxnLst>
                    <a:cxn ang="0">
                      <a:pos x="64" y="18"/>
                    </a:cxn>
                    <a:cxn ang="0">
                      <a:pos x="12" y="22"/>
                    </a:cxn>
                    <a:cxn ang="0">
                      <a:pos x="12" y="58"/>
                    </a:cxn>
                    <a:cxn ang="0">
                      <a:pos x="96" y="102"/>
                    </a:cxn>
                    <a:cxn ang="0">
                      <a:pos x="136" y="54"/>
                    </a:cxn>
                    <a:cxn ang="0">
                      <a:pos x="108" y="26"/>
                    </a:cxn>
                    <a:cxn ang="0">
                      <a:pos x="96" y="18"/>
                    </a:cxn>
                    <a:cxn ang="0">
                      <a:pos x="92" y="6"/>
                    </a:cxn>
                    <a:cxn ang="0">
                      <a:pos x="64" y="18"/>
                    </a:cxn>
                  </a:cxnLst>
                  <a:rect l="0" t="0" r="r" b="b"/>
                  <a:pathLst>
                    <a:path w="150" h="102">
                      <a:moveTo>
                        <a:pt x="64" y="18"/>
                      </a:moveTo>
                      <a:cubicBezTo>
                        <a:pt x="47" y="19"/>
                        <a:pt x="29" y="17"/>
                        <a:pt x="12" y="22"/>
                      </a:cubicBezTo>
                      <a:cubicBezTo>
                        <a:pt x="0" y="25"/>
                        <a:pt x="5" y="48"/>
                        <a:pt x="12" y="58"/>
                      </a:cubicBezTo>
                      <a:cubicBezTo>
                        <a:pt x="19" y="68"/>
                        <a:pt x="83" y="98"/>
                        <a:pt x="96" y="102"/>
                      </a:cubicBezTo>
                      <a:cubicBezTo>
                        <a:pt x="150" y="94"/>
                        <a:pt x="111" y="92"/>
                        <a:pt x="136" y="54"/>
                      </a:cubicBezTo>
                      <a:cubicBezTo>
                        <a:pt x="129" y="33"/>
                        <a:pt x="136" y="44"/>
                        <a:pt x="108" y="26"/>
                      </a:cubicBezTo>
                      <a:cubicBezTo>
                        <a:pt x="104" y="23"/>
                        <a:pt x="96" y="18"/>
                        <a:pt x="96" y="18"/>
                      </a:cubicBezTo>
                      <a:cubicBezTo>
                        <a:pt x="95" y="14"/>
                        <a:pt x="96" y="7"/>
                        <a:pt x="92" y="6"/>
                      </a:cubicBezTo>
                      <a:cubicBezTo>
                        <a:pt x="73" y="0"/>
                        <a:pt x="64" y="26"/>
                        <a:pt x="64" y="1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2" name="Freeform 319"/>
                <p:cNvSpPr>
                  <a:spLocks/>
                </p:cNvSpPr>
                <p:nvPr/>
              </p:nvSpPr>
              <p:spPr bwMode="auto">
                <a:xfrm>
                  <a:off x="3336" y="1076"/>
                  <a:ext cx="36" cy="52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56"/>
                    </a:cxn>
                    <a:cxn ang="0">
                      <a:pos x="56" y="72"/>
                    </a:cxn>
                    <a:cxn ang="0">
                      <a:pos x="56" y="16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70" h="87">
                      <a:moveTo>
                        <a:pt x="12" y="0"/>
                      </a:moveTo>
                      <a:cubicBezTo>
                        <a:pt x="9" y="19"/>
                        <a:pt x="6" y="38"/>
                        <a:pt x="0" y="56"/>
                      </a:cubicBezTo>
                      <a:cubicBezTo>
                        <a:pt x="8" y="87"/>
                        <a:pt x="24" y="75"/>
                        <a:pt x="56" y="72"/>
                      </a:cubicBezTo>
                      <a:cubicBezTo>
                        <a:pt x="58" y="53"/>
                        <a:pt x="70" y="28"/>
                        <a:pt x="56" y="16"/>
                      </a:cubicBezTo>
                      <a:cubicBezTo>
                        <a:pt x="47" y="8"/>
                        <a:pt x="24" y="6"/>
                        <a:pt x="12" y="0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3" name="Freeform 320"/>
                <p:cNvSpPr>
                  <a:spLocks/>
                </p:cNvSpPr>
                <p:nvPr/>
              </p:nvSpPr>
              <p:spPr bwMode="auto">
                <a:xfrm>
                  <a:off x="3285" y="1146"/>
                  <a:ext cx="30" cy="34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0" y="20"/>
                    </a:cxn>
                    <a:cxn ang="0">
                      <a:pos x="48" y="56"/>
                    </a:cxn>
                    <a:cxn ang="0">
                      <a:pos x="56" y="32"/>
                    </a:cxn>
                    <a:cxn ang="0">
                      <a:pos x="60" y="20"/>
                    </a:cxn>
                    <a:cxn ang="0">
                      <a:pos x="32" y="0"/>
                    </a:cxn>
                  </a:cxnLst>
                  <a:rect l="0" t="0" r="r" b="b"/>
                  <a:pathLst>
                    <a:path w="60" h="56">
                      <a:moveTo>
                        <a:pt x="32" y="0"/>
                      </a:moveTo>
                      <a:cubicBezTo>
                        <a:pt x="14" y="4"/>
                        <a:pt x="6" y="2"/>
                        <a:pt x="0" y="20"/>
                      </a:cubicBezTo>
                      <a:cubicBezTo>
                        <a:pt x="7" y="50"/>
                        <a:pt x="22" y="47"/>
                        <a:pt x="48" y="56"/>
                      </a:cubicBezTo>
                      <a:cubicBezTo>
                        <a:pt x="51" y="48"/>
                        <a:pt x="53" y="40"/>
                        <a:pt x="56" y="32"/>
                      </a:cubicBezTo>
                      <a:cubicBezTo>
                        <a:pt x="57" y="28"/>
                        <a:pt x="60" y="20"/>
                        <a:pt x="60" y="20"/>
                      </a:cubicBezTo>
                      <a:cubicBezTo>
                        <a:pt x="55" y="0"/>
                        <a:pt x="52" y="0"/>
                        <a:pt x="32" y="0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4" name="Freeform 321"/>
                <p:cNvSpPr>
                  <a:spLocks/>
                </p:cNvSpPr>
                <p:nvPr/>
              </p:nvSpPr>
              <p:spPr bwMode="auto">
                <a:xfrm>
                  <a:off x="3378" y="1136"/>
                  <a:ext cx="48" cy="70"/>
                </a:xfrm>
                <a:custGeom>
                  <a:avLst/>
                  <a:gdLst/>
                  <a:ahLst/>
                  <a:cxnLst>
                    <a:cxn ang="0">
                      <a:pos x="55" y="27"/>
                    </a:cxn>
                    <a:cxn ang="0">
                      <a:pos x="7" y="83"/>
                    </a:cxn>
                    <a:cxn ang="0">
                      <a:pos x="63" y="107"/>
                    </a:cxn>
                    <a:cxn ang="0">
                      <a:pos x="83" y="59"/>
                    </a:cxn>
                    <a:cxn ang="0">
                      <a:pos x="91" y="35"/>
                    </a:cxn>
                    <a:cxn ang="0">
                      <a:pos x="87" y="15"/>
                    </a:cxn>
                    <a:cxn ang="0">
                      <a:pos x="55" y="27"/>
                    </a:cxn>
                  </a:cxnLst>
                  <a:rect l="0" t="0" r="r" b="b"/>
                  <a:pathLst>
                    <a:path w="93" h="112">
                      <a:moveTo>
                        <a:pt x="55" y="27"/>
                      </a:moveTo>
                      <a:cubicBezTo>
                        <a:pt x="0" y="34"/>
                        <a:pt x="22" y="37"/>
                        <a:pt x="7" y="83"/>
                      </a:cubicBezTo>
                      <a:cubicBezTo>
                        <a:pt x="14" y="112"/>
                        <a:pt x="31" y="104"/>
                        <a:pt x="63" y="107"/>
                      </a:cubicBezTo>
                      <a:cubicBezTo>
                        <a:pt x="73" y="92"/>
                        <a:pt x="77" y="76"/>
                        <a:pt x="83" y="59"/>
                      </a:cubicBezTo>
                      <a:cubicBezTo>
                        <a:pt x="86" y="51"/>
                        <a:pt x="91" y="35"/>
                        <a:pt x="91" y="35"/>
                      </a:cubicBezTo>
                      <a:cubicBezTo>
                        <a:pt x="90" y="28"/>
                        <a:pt x="93" y="18"/>
                        <a:pt x="87" y="15"/>
                      </a:cubicBezTo>
                      <a:cubicBezTo>
                        <a:pt x="58" y="0"/>
                        <a:pt x="55" y="33"/>
                        <a:pt x="55" y="2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5" name="Freeform 322"/>
                <p:cNvSpPr>
                  <a:spLocks/>
                </p:cNvSpPr>
                <p:nvPr/>
              </p:nvSpPr>
              <p:spPr bwMode="auto">
                <a:xfrm>
                  <a:off x="3752" y="1115"/>
                  <a:ext cx="45" cy="75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0" y="108"/>
                    </a:cxn>
                    <a:cxn ang="0">
                      <a:pos x="4" y="120"/>
                    </a:cxn>
                    <a:cxn ang="0">
                      <a:pos x="28" y="128"/>
                    </a:cxn>
                    <a:cxn ang="0">
                      <a:pos x="68" y="88"/>
                    </a:cxn>
                    <a:cxn ang="0">
                      <a:pos x="84" y="28"/>
                    </a:cxn>
                    <a:cxn ang="0">
                      <a:pos x="48" y="8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84" h="128">
                      <a:moveTo>
                        <a:pt x="44" y="24"/>
                      </a:moveTo>
                      <a:cubicBezTo>
                        <a:pt x="34" y="53"/>
                        <a:pt x="17" y="82"/>
                        <a:pt x="0" y="108"/>
                      </a:cubicBezTo>
                      <a:cubicBezTo>
                        <a:pt x="1" y="112"/>
                        <a:pt x="1" y="118"/>
                        <a:pt x="4" y="120"/>
                      </a:cubicBezTo>
                      <a:cubicBezTo>
                        <a:pt x="11" y="125"/>
                        <a:pt x="28" y="128"/>
                        <a:pt x="28" y="128"/>
                      </a:cubicBezTo>
                      <a:cubicBezTo>
                        <a:pt x="61" y="120"/>
                        <a:pt x="44" y="104"/>
                        <a:pt x="68" y="88"/>
                      </a:cubicBezTo>
                      <a:cubicBezTo>
                        <a:pt x="82" y="67"/>
                        <a:pt x="81" y="56"/>
                        <a:pt x="84" y="28"/>
                      </a:cubicBezTo>
                      <a:cubicBezTo>
                        <a:pt x="78" y="0"/>
                        <a:pt x="75" y="3"/>
                        <a:pt x="48" y="8"/>
                      </a:cubicBezTo>
                      <a:cubicBezTo>
                        <a:pt x="44" y="21"/>
                        <a:pt x="44" y="16"/>
                        <a:pt x="44" y="2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6" name="Freeform 324"/>
                <p:cNvSpPr>
                  <a:spLocks/>
                </p:cNvSpPr>
                <p:nvPr/>
              </p:nvSpPr>
              <p:spPr bwMode="auto">
                <a:xfrm>
                  <a:off x="3324" y="1009"/>
                  <a:ext cx="36" cy="47"/>
                </a:xfrm>
                <a:custGeom>
                  <a:avLst/>
                  <a:gdLst/>
                  <a:ahLst/>
                  <a:cxnLst>
                    <a:cxn ang="0">
                      <a:pos x="1" y="16"/>
                    </a:cxn>
                    <a:cxn ang="0">
                      <a:pos x="33" y="72"/>
                    </a:cxn>
                    <a:cxn ang="0">
                      <a:pos x="57" y="68"/>
                    </a:cxn>
                    <a:cxn ang="0">
                      <a:pos x="33" y="20"/>
                    </a:cxn>
                    <a:cxn ang="0">
                      <a:pos x="25" y="8"/>
                    </a:cxn>
                    <a:cxn ang="0">
                      <a:pos x="1" y="16"/>
                    </a:cxn>
                  </a:cxnLst>
                  <a:rect l="0" t="0" r="r" b="b"/>
                  <a:pathLst>
                    <a:path w="69" h="75">
                      <a:moveTo>
                        <a:pt x="1" y="16"/>
                      </a:moveTo>
                      <a:cubicBezTo>
                        <a:pt x="25" y="24"/>
                        <a:pt x="27" y="50"/>
                        <a:pt x="33" y="72"/>
                      </a:cubicBezTo>
                      <a:cubicBezTo>
                        <a:pt x="41" y="71"/>
                        <a:pt x="53" y="75"/>
                        <a:pt x="57" y="68"/>
                      </a:cubicBezTo>
                      <a:cubicBezTo>
                        <a:pt x="69" y="47"/>
                        <a:pt x="49" y="25"/>
                        <a:pt x="33" y="20"/>
                      </a:cubicBezTo>
                      <a:cubicBezTo>
                        <a:pt x="30" y="16"/>
                        <a:pt x="30" y="10"/>
                        <a:pt x="25" y="8"/>
                      </a:cubicBezTo>
                      <a:cubicBezTo>
                        <a:pt x="0" y="0"/>
                        <a:pt x="11" y="37"/>
                        <a:pt x="1" y="1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7" name="Freeform 342"/>
                <p:cNvSpPr>
                  <a:spLocks/>
                </p:cNvSpPr>
                <p:nvPr/>
              </p:nvSpPr>
              <p:spPr bwMode="auto">
                <a:xfrm>
                  <a:off x="2831" y="763"/>
                  <a:ext cx="84" cy="67"/>
                </a:xfrm>
                <a:custGeom>
                  <a:avLst/>
                  <a:gdLst/>
                  <a:ahLst/>
                  <a:cxnLst>
                    <a:cxn ang="0">
                      <a:pos x="208" y="0"/>
                    </a:cxn>
                    <a:cxn ang="0">
                      <a:pos x="128" y="12"/>
                    </a:cxn>
                    <a:cxn ang="0">
                      <a:pos x="96" y="36"/>
                    </a:cxn>
                    <a:cxn ang="0">
                      <a:pos x="40" y="52"/>
                    </a:cxn>
                    <a:cxn ang="0">
                      <a:pos x="24" y="84"/>
                    </a:cxn>
                    <a:cxn ang="0">
                      <a:pos x="0" y="92"/>
                    </a:cxn>
                    <a:cxn ang="0">
                      <a:pos x="88" y="132"/>
                    </a:cxn>
                    <a:cxn ang="0">
                      <a:pos x="156" y="96"/>
                    </a:cxn>
                    <a:cxn ang="0">
                      <a:pos x="192" y="76"/>
                    </a:cxn>
                    <a:cxn ang="0">
                      <a:pos x="216" y="68"/>
                    </a:cxn>
                    <a:cxn ang="0">
                      <a:pos x="244" y="36"/>
                    </a:cxn>
                    <a:cxn ang="0">
                      <a:pos x="240" y="20"/>
                    </a:cxn>
                    <a:cxn ang="0">
                      <a:pos x="208" y="0"/>
                    </a:cxn>
                  </a:cxnLst>
                  <a:rect l="0" t="0" r="r" b="b"/>
                  <a:pathLst>
                    <a:path w="245" h="155">
                      <a:moveTo>
                        <a:pt x="208" y="0"/>
                      </a:moveTo>
                      <a:cubicBezTo>
                        <a:pt x="181" y="3"/>
                        <a:pt x="155" y="9"/>
                        <a:pt x="128" y="12"/>
                      </a:cubicBezTo>
                      <a:cubicBezTo>
                        <a:pt x="112" y="17"/>
                        <a:pt x="111" y="29"/>
                        <a:pt x="96" y="36"/>
                      </a:cubicBezTo>
                      <a:cubicBezTo>
                        <a:pt x="78" y="44"/>
                        <a:pt x="59" y="48"/>
                        <a:pt x="40" y="52"/>
                      </a:cubicBezTo>
                      <a:cubicBezTo>
                        <a:pt x="36" y="73"/>
                        <a:pt x="42" y="76"/>
                        <a:pt x="24" y="84"/>
                      </a:cubicBezTo>
                      <a:cubicBezTo>
                        <a:pt x="16" y="87"/>
                        <a:pt x="0" y="92"/>
                        <a:pt x="0" y="92"/>
                      </a:cubicBezTo>
                      <a:cubicBezTo>
                        <a:pt x="7" y="155"/>
                        <a:pt x="14" y="136"/>
                        <a:pt x="88" y="132"/>
                      </a:cubicBezTo>
                      <a:cubicBezTo>
                        <a:pt x="95" y="91"/>
                        <a:pt x="118" y="100"/>
                        <a:pt x="156" y="96"/>
                      </a:cubicBezTo>
                      <a:cubicBezTo>
                        <a:pt x="174" y="78"/>
                        <a:pt x="163" y="86"/>
                        <a:pt x="192" y="76"/>
                      </a:cubicBezTo>
                      <a:cubicBezTo>
                        <a:pt x="200" y="73"/>
                        <a:pt x="216" y="68"/>
                        <a:pt x="216" y="68"/>
                      </a:cubicBezTo>
                      <a:cubicBezTo>
                        <a:pt x="225" y="55"/>
                        <a:pt x="235" y="49"/>
                        <a:pt x="244" y="36"/>
                      </a:cubicBezTo>
                      <a:cubicBezTo>
                        <a:pt x="243" y="31"/>
                        <a:pt x="245" y="23"/>
                        <a:pt x="240" y="20"/>
                      </a:cubicBezTo>
                      <a:cubicBezTo>
                        <a:pt x="240" y="20"/>
                        <a:pt x="188" y="20"/>
                        <a:pt x="208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8" name="Freeform 343"/>
                <p:cNvSpPr>
                  <a:spLocks/>
                </p:cNvSpPr>
                <p:nvPr/>
              </p:nvSpPr>
              <p:spPr bwMode="auto">
                <a:xfrm>
                  <a:off x="2735" y="833"/>
                  <a:ext cx="63" cy="67"/>
                </a:xfrm>
                <a:custGeom>
                  <a:avLst/>
                  <a:gdLst/>
                  <a:ahLst/>
                  <a:cxnLst>
                    <a:cxn ang="0">
                      <a:pos x="142" y="16"/>
                    </a:cxn>
                    <a:cxn ang="0">
                      <a:pos x="54" y="36"/>
                    </a:cxn>
                    <a:cxn ang="0">
                      <a:pos x="34" y="64"/>
                    </a:cxn>
                    <a:cxn ang="0">
                      <a:pos x="10" y="72"/>
                    </a:cxn>
                    <a:cxn ang="0">
                      <a:pos x="66" y="96"/>
                    </a:cxn>
                    <a:cxn ang="0">
                      <a:pos x="126" y="156"/>
                    </a:cxn>
                    <a:cxn ang="0">
                      <a:pos x="154" y="152"/>
                    </a:cxn>
                    <a:cxn ang="0">
                      <a:pos x="174" y="108"/>
                    </a:cxn>
                    <a:cxn ang="0">
                      <a:pos x="166" y="72"/>
                    </a:cxn>
                    <a:cxn ang="0">
                      <a:pos x="170" y="4"/>
                    </a:cxn>
                    <a:cxn ang="0">
                      <a:pos x="138" y="20"/>
                    </a:cxn>
                    <a:cxn ang="0">
                      <a:pos x="142" y="16"/>
                    </a:cxn>
                  </a:cxnLst>
                  <a:rect l="0" t="0" r="r" b="b"/>
                  <a:pathLst>
                    <a:path w="180" h="156">
                      <a:moveTo>
                        <a:pt x="142" y="16"/>
                      </a:moveTo>
                      <a:cubicBezTo>
                        <a:pt x="112" y="24"/>
                        <a:pt x="85" y="32"/>
                        <a:pt x="54" y="36"/>
                      </a:cubicBezTo>
                      <a:cubicBezTo>
                        <a:pt x="34" y="43"/>
                        <a:pt x="43" y="36"/>
                        <a:pt x="34" y="64"/>
                      </a:cubicBezTo>
                      <a:cubicBezTo>
                        <a:pt x="31" y="72"/>
                        <a:pt x="10" y="72"/>
                        <a:pt x="10" y="72"/>
                      </a:cubicBezTo>
                      <a:cubicBezTo>
                        <a:pt x="0" y="103"/>
                        <a:pt x="46" y="94"/>
                        <a:pt x="66" y="96"/>
                      </a:cubicBezTo>
                      <a:cubicBezTo>
                        <a:pt x="86" y="126"/>
                        <a:pt x="87" y="148"/>
                        <a:pt x="126" y="156"/>
                      </a:cubicBezTo>
                      <a:cubicBezTo>
                        <a:pt x="135" y="155"/>
                        <a:pt x="146" y="156"/>
                        <a:pt x="154" y="152"/>
                      </a:cubicBezTo>
                      <a:cubicBezTo>
                        <a:pt x="167" y="146"/>
                        <a:pt x="145" y="118"/>
                        <a:pt x="174" y="108"/>
                      </a:cubicBezTo>
                      <a:cubicBezTo>
                        <a:pt x="180" y="91"/>
                        <a:pt x="171" y="88"/>
                        <a:pt x="166" y="72"/>
                      </a:cubicBezTo>
                      <a:cubicBezTo>
                        <a:pt x="169" y="45"/>
                        <a:pt x="175" y="29"/>
                        <a:pt x="170" y="4"/>
                      </a:cubicBezTo>
                      <a:cubicBezTo>
                        <a:pt x="153" y="6"/>
                        <a:pt x="138" y="0"/>
                        <a:pt x="138" y="20"/>
                      </a:cubicBezTo>
                      <a:cubicBezTo>
                        <a:pt x="138" y="22"/>
                        <a:pt x="141" y="17"/>
                        <a:pt x="142" y="1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9" name="Freeform 344"/>
                <p:cNvSpPr>
                  <a:spLocks/>
                </p:cNvSpPr>
                <p:nvPr/>
              </p:nvSpPr>
              <p:spPr bwMode="auto">
                <a:xfrm>
                  <a:off x="2666" y="875"/>
                  <a:ext cx="51" cy="47"/>
                </a:xfrm>
                <a:custGeom>
                  <a:avLst/>
                  <a:gdLst/>
                  <a:ahLst/>
                  <a:cxnLst>
                    <a:cxn ang="0">
                      <a:pos x="120" y="10"/>
                    </a:cxn>
                    <a:cxn ang="0">
                      <a:pos x="60" y="34"/>
                    </a:cxn>
                    <a:cxn ang="0">
                      <a:pos x="36" y="42"/>
                    </a:cxn>
                    <a:cxn ang="0">
                      <a:pos x="0" y="90"/>
                    </a:cxn>
                    <a:cxn ang="0">
                      <a:pos x="48" y="110"/>
                    </a:cxn>
                    <a:cxn ang="0">
                      <a:pos x="100" y="106"/>
                    </a:cxn>
                    <a:cxn ang="0">
                      <a:pos x="104" y="90"/>
                    </a:cxn>
                    <a:cxn ang="0">
                      <a:pos x="140" y="70"/>
                    </a:cxn>
                    <a:cxn ang="0">
                      <a:pos x="140" y="2"/>
                    </a:cxn>
                    <a:cxn ang="0">
                      <a:pos x="120" y="10"/>
                    </a:cxn>
                  </a:cxnLst>
                  <a:rect l="0" t="0" r="r" b="b"/>
                  <a:pathLst>
                    <a:path w="146" h="112">
                      <a:moveTo>
                        <a:pt x="120" y="10"/>
                      </a:moveTo>
                      <a:cubicBezTo>
                        <a:pt x="100" y="17"/>
                        <a:pt x="81" y="27"/>
                        <a:pt x="60" y="34"/>
                      </a:cubicBezTo>
                      <a:cubicBezTo>
                        <a:pt x="52" y="37"/>
                        <a:pt x="36" y="42"/>
                        <a:pt x="36" y="42"/>
                      </a:cubicBezTo>
                      <a:cubicBezTo>
                        <a:pt x="24" y="59"/>
                        <a:pt x="11" y="73"/>
                        <a:pt x="0" y="90"/>
                      </a:cubicBezTo>
                      <a:cubicBezTo>
                        <a:pt x="16" y="101"/>
                        <a:pt x="32" y="99"/>
                        <a:pt x="48" y="110"/>
                      </a:cubicBezTo>
                      <a:cubicBezTo>
                        <a:pt x="65" y="109"/>
                        <a:pt x="84" y="112"/>
                        <a:pt x="100" y="106"/>
                      </a:cubicBezTo>
                      <a:cubicBezTo>
                        <a:pt x="105" y="104"/>
                        <a:pt x="101" y="95"/>
                        <a:pt x="104" y="90"/>
                      </a:cubicBezTo>
                      <a:cubicBezTo>
                        <a:pt x="110" y="81"/>
                        <a:pt x="131" y="76"/>
                        <a:pt x="140" y="70"/>
                      </a:cubicBezTo>
                      <a:cubicBezTo>
                        <a:pt x="146" y="38"/>
                        <a:pt x="146" y="34"/>
                        <a:pt x="140" y="2"/>
                      </a:cubicBezTo>
                      <a:cubicBezTo>
                        <a:pt x="114" y="6"/>
                        <a:pt x="110" y="0"/>
                        <a:pt x="120" y="1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0" name="Freeform 345"/>
                <p:cNvSpPr>
                  <a:spLocks/>
                </p:cNvSpPr>
                <p:nvPr/>
              </p:nvSpPr>
              <p:spPr bwMode="auto">
                <a:xfrm>
                  <a:off x="2950" y="818"/>
                  <a:ext cx="63" cy="52"/>
                </a:xfrm>
                <a:custGeom>
                  <a:avLst/>
                  <a:gdLst/>
                  <a:ahLst/>
                  <a:cxnLst>
                    <a:cxn ang="0">
                      <a:pos x="10" y="28"/>
                    </a:cxn>
                    <a:cxn ang="0">
                      <a:pos x="58" y="84"/>
                    </a:cxn>
                    <a:cxn ang="0">
                      <a:pos x="130" y="116"/>
                    </a:cxn>
                    <a:cxn ang="0">
                      <a:pos x="166" y="112"/>
                    </a:cxn>
                    <a:cxn ang="0">
                      <a:pos x="166" y="84"/>
                    </a:cxn>
                    <a:cxn ang="0">
                      <a:pos x="130" y="68"/>
                    </a:cxn>
                    <a:cxn ang="0">
                      <a:pos x="110" y="48"/>
                    </a:cxn>
                    <a:cxn ang="0">
                      <a:pos x="86" y="40"/>
                    </a:cxn>
                    <a:cxn ang="0">
                      <a:pos x="58" y="8"/>
                    </a:cxn>
                    <a:cxn ang="0">
                      <a:pos x="34" y="0"/>
                    </a:cxn>
                    <a:cxn ang="0">
                      <a:pos x="10" y="40"/>
                    </a:cxn>
                    <a:cxn ang="0">
                      <a:pos x="10" y="28"/>
                    </a:cxn>
                  </a:cxnLst>
                  <a:rect l="0" t="0" r="r" b="b"/>
                  <a:pathLst>
                    <a:path w="174" h="116">
                      <a:moveTo>
                        <a:pt x="10" y="28"/>
                      </a:moveTo>
                      <a:cubicBezTo>
                        <a:pt x="25" y="50"/>
                        <a:pt x="35" y="69"/>
                        <a:pt x="58" y="84"/>
                      </a:cubicBezTo>
                      <a:cubicBezTo>
                        <a:pt x="79" y="115"/>
                        <a:pt x="91" y="112"/>
                        <a:pt x="130" y="116"/>
                      </a:cubicBezTo>
                      <a:cubicBezTo>
                        <a:pt x="142" y="115"/>
                        <a:pt x="155" y="116"/>
                        <a:pt x="166" y="112"/>
                      </a:cubicBezTo>
                      <a:cubicBezTo>
                        <a:pt x="174" y="109"/>
                        <a:pt x="168" y="86"/>
                        <a:pt x="166" y="84"/>
                      </a:cubicBezTo>
                      <a:cubicBezTo>
                        <a:pt x="161" y="78"/>
                        <a:pt x="137" y="70"/>
                        <a:pt x="130" y="68"/>
                      </a:cubicBezTo>
                      <a:cubicBezTo>
                        <a:pt x="123" y="57"/>
                        <a:pt x="123" y="54"/>
                        <a:pt x="110" y="48"/>
                      </a:cubicBezTo>
                      <a:cubicBezTo>
                        <a:pt x="102" y="45"/>
                        <a:pt x="86" y="40"/>
                        <a:pt x="86" y="40"/>
                      </a:cubicBezTo>
                      <a:cubicBezTo>
                        <a:pt x="75" y="29"/>
                        <a:pt x="72" y="14"/>
                        <a:pt x="58" y="8"/>
                      </a:cubicBezTo>
                      <a:cubicBezTo>
                        <a:pt x="50" y="5"/>
                        <a:pt x="34" y="0"/>
                        <a:pt x="34" y="0"/>
                      </a:cubicBezTo>
                      <a:cubicBezTo>
                        <a:pt x="8" y="5"/>
                        <a:pt x="0" y="11"/>
                        <a:pt x="10" y="40"/>
                      </a:cubicBezTo>
                      <a:cubicBezTo>
                        <a:pt x="11" y="44"/>
                        <a:pt x="10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1" name="Freeform 346"/>
                <p:cNvSpPr>
                  <a:spLocks/>
                </p:cNvSpPr>
                <p:nvPr/>
              </p:nvSpPr>
              <p:spPr bwMode="auto">
                <a:xfrm>
                  <a:off x="2914" y="735"/>
                  <a:ext cx="108" cy="44"/>
                </a:xfrm>
                <a:custGeom>
                  <a:avLst/>
                  <a:gdLst/>
                  <a:ahLst/>
                  <a:cxnLst>
                    <a:cxn ang="0">
                      <a:pos x="105" y="72"/>
                    </a:cxn>
                    <a:cxn ang="0">
                      <a:pos x="177" y="92"/>
                    </a:cxn>
                    <a:cxn ang="0">
                      <a:pos x="309" y="80"/>
                    </a:cxn>
                    <a:cxn ang="0">
                      <a:pos x="277" y="48"/>
                    </a:cxn>
                    <a:cxn ang="0">
                      <a:pos x="81" y="28"/>
                    </a:cxn>
                    <a:cxn ang="0">
                      <a:pos x="57" y="20"/>
                    </a:cxn>
                    <a:cxn ang="0">
                      <a:pos x="45" y="16"/>
                    </a:cxn>
                    <a:cxn ang="0">
                      <a:pos x="5" y="20"/>
                    </a:cxn>
                    <a:cxn ang="0">
                      <a:pos x="9" y="36"/>
                    </a:cxn>
                    <a:cxn ang="0">
                      <a:pos x="45" y="68"/>
                    </a:cxn>
                    <a:cxn ang="0">
                      <a:pos x="85" y="96"/>
                    </a:cxn>
                    <a:cxn ang="0">
                      <a:pos x="105" y="72"/>
                    </a:cxn>
                  </a:cxnLst>
                  <a:rect l="0" t="0" r="r" b="b"/>
                  <a:pathLst>
                    <a:path w="309" h="104">
                      <a:moveTo>
                        <a:pt x="105" y="72"/>
                      </a:moveTo>
                      <a:cubicBezTo>
                        <a:pt x="135" y="62"/>
                        <a:pt x="151" y="83"/>
                        <a:pt x="177" y="92"/>
                      </a:cubicBezTo>
                      <a:cubicBezTo>
                        <a:pt x="224" y="88"/>
                        <a:pt x="260" y="83"/>
                        <a:pt x="309" y="80"/>
                      </a:cubicBezTo>
                      <a:cubicBezTo>
                        <a:pt x="304" y="59"/>
                        <a:pt x="298" y="53"/>
                        <a:pt x="277" y="48"/>
                      </a:cubicBezTo>
                      <a:cubicBezTo>
                        <a:pt x="205" y="0"/>
                        <a:pt x="263" y="32"/>
                        <a:pt x="81" y="28"/>
                      </a:cubicBezTo>
                      <a:cubicBezTo>
                        <a:pt x="73" y="25"/>
                        <a:pt x="65" y="23"/>
                        <a:pt x="57" y="20"/>
                      </a:cubicBezTo>
                      <a:cubicBezTo>
                        <a:pt x="53" y="19"/>
                        <a:pt x="45" y="16"/>
                        <a:pt x="45" y="16"/>
                      </a:cubicBezTo>
                      <a:cubicBezTo>
                        <a:pt x="32" y="17"/>
                        <a:pt x="17" y="13"/>
                        <a:pt x="5" y="20"/>
                      </a:cubicBezTo>
                      <a:cubicBezTo>
                        <a:pt x="0" y="23"/>
                        <a:pt x="6" y="31"/>
                        <a:pt x="9" y="36"/>
                      </a:cubicBezTo>
                      <a:cubicBezTo>
                        <a:pt x="18" y="49"/>
                        <a:pt x="45" y="68"/>
                        <a:pt x="45" y="68"/>
                      </a:cubicBezTo>
                      <a:cubicBezTo>
                        <a:pt x="50" y="104"/>
                        <a:pt x="50" y="102"/>
                        <a:pt x="85" y="96"/>
                      </a:cubicBezTo>
                      <a:cubicBezTo>
                        <a:pt x="92" y="76"/>
                        <a:pt x="97" y="88"/>
                        <a:pt x="105" y="7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2" name="Freeform 347"/>
                <p:cNvSpPr>
                  <a:spLocks/>
                </p:cNvSpPr>
                <p:nvPr/>
              </p:nvSpPr>
              <p:spPr bwMode="auto">
                <a:xfrm>
                  <a:off x="2729" y="900"/>
                  <a:ext cx="45" cy="34"/>
                </a:xfrm>
                <a:custGeom>
                  <a:avLst/>
                  <a:gdLst/>
                  <a:ahLst/>
                  <a:cxnLst>
                    <a:cxn ang="0">
                      <a:pos x="4" y="24"/>
                    </a:cxn>
                    <a:cxn ang="0">
                      <a:pos x="48" y="64"/>
                    </a:cxn>
                    <a:cxn ang="0">
                      <a:pos x="100" y="80"/>
                    </a:cxn>
                    <a:cxn ang="0">
                      <a:pos x="128" y="52"/>
                    </a:cxn>
                    <a:cxn ang="0">
                      <a:pos x="60" y="16"/>
                    </a:cxn>
                    <a:cxn ang="0">
                      <a:pos x="0" y="8"/>
                    </a:cxn>
                    <a:cxn ang="0">
                      <a:pos x="4" y="24"/>
                    </a:cxn>
                  </a:cxnLst>
                  <a:rect l="0" t="0" r="r" b="b"/>
                  <a:pathLst>
                    <a:path w="128" h="80">
                      <a:moveTo>
                        <a:pt x="4" y="24"/>
                      </a:moveTo>
                      <a:cubicBezTo>
                        <a:pt x="21" y="35"/>
                        <a:pt x="30" y="56"/>
                        <a:pt x="48" y="64"/>
                      </a:cubicBezTo>
                      <a:cubicBezTo>
                        <a:pt x="65" y="71"/>
                        <a:pt x="83" y="74"/>
                        <a:pt x="100" y="80"/>
                      </a:cubicBezTo>
                      <a:cubicBezTo>
                        <a:pt x="121" y="75"/>
                        <a:pt x="117" y="69"/>
                        <a:pt x="128" y="52"/>
                      </a:cubicBezTo>
                      <a:cubicBezTo>
                        <a:pt x="120" y="14"/>
                        <a:pt x="96" y="20"/>
                        <a:pt x="60" y="16"/>
                      </a:cubicBezTo>
                      <a:cubicBezTo>
                        <a:pt x="36" y="0"/>
                        <a:pt x="32" y="4"/>
                        <a:pt x="0" y="8"/>
                      </a:cubicBezTo>
                      <a:cubicBezTo>
                        <a:pt x="4" y="29"/>
                        <a:pt x="4" y="35"/>
                        <a:pt x="4" y="2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3" name="Freeform 348"/>
                <p:cNvSpPr>
                  <a:spLocks/>
                </p:cNvSpPr>
                <p:nvPr/>
              </p:nvSpPr>
              <p:spPr bwMode="auto">
                <a:xfrm>
                  <a:off x="2983" y="898"/>
                  <a:ext cx="33" cy="28"/>
                </a:xfrm>
                <a:custGeom>
                  <a:avLst/>
                  <a:gdLst/>
                  <a:ahLst/>
                  <a:cxnLst>
                    <a:cxn ang="0">
                      <a:pos x="22" y="16"/>
                    </a:cxn>
                    <a:cxn ang="0">
                      <a:pos x="54" y="44"/>
                    </a:cxn>
                    <a:cxn ang="0">
                      <a:pos x="90" y="60"/>
                    </a:cxn>
                    <a:cxn ang="0">
                      <a:pos x="86" y="16"/>
                    </a:cxn>
                    <a:cxn ang="0">
                      <a:pos x="58" y="12"/>
                    </a:cxn>
                    <a:cxn ang="0">
                      <a:pos x="34" y="0"/>
                    </a:cxn>
                    <a:cxn ang="0">
                      <a:pos x="18" y="4"/>
                    </a:cxn>
                    <a:cxn ang="0">
                      <a:pos x="22" y="16"/>
                    </a:cxn>
                  </a:cxnLst>
                  <a:rect l="0" t="0" r="r" b="b"/>
                  <a:pathLst>
                    <a:path w="94" h="66">
                      <a:moveTo>
                        <a:pt x="22" y="16"/>
                      </a:moveTo>
                      <a:cubicBezTo>
                        <a:pt x="30" y="28"/>
                        <a:pt x="54" y="44"/>
                        <a:pt x="54" y="44"/>
                      </a:cubicBezTo>
                      <a:cubicBezTo>
                        <a:pt x="61" y="66"/>
                        <a:pt x="68" y="64"/>
                        <a:pt x="90" y="60"/>
                      </a:cubicBezTo>
                      <a:cubicBezTo>
                        <a:pt x="89" y="45"/>
                        <a:pt x="94" y="28"/>
                        <a:pt x="86" y="16"/>
                      </a:cubicBezTo>
                      <a:cubicBezTo>
                        <a:pt x="81" y="8"/>
                        <a:pt x="67" y="14"/>
                        <a:pt x="58" y="12"/>
                      </a:cubicBezTo>
                      <a:cubicBezTo>
                        <a:pt x="46" y="10"/>
                        <a:pt x="44" y="7"/>
                        <a:pt x="34" y="0"/>
                      </a:cubicBezTo>
                      <a:cubicBezTo>
                        <a:pt x="29" y="1"/>
                        <a:pt x="22" y="1"/>
                        <a:pt x="18" y="4"/>
                      </a:cubicBezTo>
                      <a:cubicBezTo>
                        <a:pt x="0" y="19"/>
                        <a:pt x="18" y="16"/>
                        <a:pt x="22" y="1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4" name="Freeform 349"/>
                <p:cNvSpPr>
                  <a:spLocks/>
                </p:cNvSpPr>
                <p:nvPr/>
              </p:nvSpPr>
              <p:spPr bwMode="auto">
                <a:xfrm>
                  <a:off x="3106" y="908"/>
                  <a:ext cx="33" cy="54"/>
                </a:xfrm>
                <a:custGeom>
                  <a:avLst/>
                  <a:gdLst/>
                  <a:ahLst/>
                  <a:cxnLst>
                    <a:cxn ang="0">
                      <a:pos x="11" y="24"/>
                    </a:cxn>
                    <a:cxn ang="0">
                      <a:pos x="43" y="120"/>
                    </a:cxn>
                    <a:cxn ang="0">
                      <a:pos x="35" y="0"/>
                    </a:cxn>
                    <a:cxn ang="0">
                      <a:pos x="11" y="24"/>
                    </a:cxn>
                  </a:cxnLst>
                  <a:rect l="0" t="0" r="r" b="b"/>
                  <a:pathLst>
                    <a:path w="90" h="120">
                      <a:moveTo>
                        <a:pt x="11" y="24"/>
                      </a:moveTo>
                      <a:cubicBezTo>
                        <a:pt x="28" y="49"/>
                        <a:pt x="9" y="109"/>
                        <a:pt x="43" y="120"/>
                      </a:cubicBezTo>
                      <a:cubicBezTo>
                        <a:pt x="90" y="108"/>
                        <a:pt x="82" y="16"/>
                        <a:pt x="35" y="0"/>
                      </a:cubicBezTo>
                      <a:cubicBezTo>
                        <a:pt x="16" y="3"/>
                        <a:pt x="0" y="3"/>
                        <a:pt x="11" y="2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5" name="Freeform 350"/>
                <p:cNvSpPr>
                  <a:spLocks/>
                </p:cNvSpPr>
                <p:nvPr/>
              </p:nvSpPr>
              <p:spPr bwMode="auto">
                <a:xfrm>
                  <a:off x="3103" y="768"/>
                  <a:ext cx="30" cy="47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23" y="49"/>
                    </a:cxn>
                    <a:cxn ang="0">
                      <a:pos x="47" y="101"/>
                    </a:cxn>
                    <a:cxn ang="0">
                      <a:pos x="71" y="97"/>
                    </a:cxn>
                    <a:cxn ang="0">
                      <a:pos x="59" y="49"/>
                    </a:cxn>
                    <a:cxn ang="0">
                      <a:pos x="19" y="1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85" h="104">
                      <a:moveTo>
                        <a:pt x="3" y="13"/>
                      </a:moveTo>
                      <a:cubicBezTo>
                        <a:pt x="21" y="41"/>
                        <a:pt x="16" y="28"/>
                        <a:pt x="23" y="49"/>
                      </a:cubicBezTo>
                      <a:cubicBezTo>
                        <a:pt x="27" y="78"/>
                        <a:pt x="28" y="82"/>
                        <a:pt x="47" y="101"/>
                      </a:cubicBezTo>
                      <a:cubicBezTo>
                        <a:pt x="55" y="100"/>
                        <a:pt x="67" y="104"/>
                        <a:pt x="71" y="97"/>
                      </a:cubicBezTo>
                      <a:cubicBezTo>
                        <a:pt x="85" y="70"/>
                        <a:pt x="66" y="66"/>
                        <a:pt x="59" y="49"/>
                      </a:cubicBezTo>
                      <a:cubicBezTo>
                        <a:pt x="48" y="23"/>
                        <a:pt x="48" y="11"/>
                        <a:pt x="19" y="1"/>
                      </a:cubicBezTo>
                      <a:cubicBezTo>
                        <a:pt x="0" y="6"/>
                        <a:pt x="3" y="0"/>
                        <a:pt x="3" y="1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6" name="Freeform 351"/>
                <p:cNvSpPr>
                  <a:spLocks/>
                </p:cNvSpPr>
                <p:nvPr/>
              </p:nvSpPr>
              <p:spPr bwMode="auto">
                <a:xfrm>
                  <a:off x="3022" y="712"/>
                  <a:ext cx="57" cy="31"/>
                </a:xfrm>
                <a:custGeom>
                  <a:avLst/>
                  <a:gdLst/>
                  <a:ahLst/>
                  <a:cxnLst>
                    <a:cxn ang="0">
                      <a:pos x="76" y="68"/>
                    </a:cxn>
                    <a:cxn ang="0">
                      <a:pos x="156" y="40"/>
                    </a:cxn>
                    <a:cxn ang="0">
                      <a:pos x="0" y="24"/>
                    </a:cxn>
                    <a:cxn ang="0">
                      <a:pos x="36" y="44"/>
                    </a:cxn>
                    <a:cxn ang="0">
                      <a:pos x="84" y="68"/>
                    </a:cxn>
                    <a:cxn ang="0">
                      <a:pos x="76" y="68"/>
                    </a:cxn>
                  </a:cxnLst>
                  <a:rect l="0" t="0" r="r" b="b"/>
                  <a:pathLst>
                    <a:path w="156" h="70">
                      <a:moveTo>
                        <a:pt x="76" y="68"/>
                      </a:moveTo>
                      <a:cubicBezTo>
                        <a:pt x="114" y="42"/>
                        <a:pt x="106" y="45"/>
                        <a:pt x="156" y="40"/>
                      </a:cubicBezTo>
                      <a:cubicBezTo>
                        <a:pt x="146" y="0"/>
                        <a:pt x="24" y="23"/>
                        <a:pt x="0" y="24"/>
                      </a:cubicBezTo>
                      <a:cubicBezTo>
                        <a:pt x="6" y="43"/>
                        <a:pt x="17" y="40"/>
                        <a:pt x="36" y="44"/>
                      </a:cubicBezTo>
                      <a:cubicBezTo>
                        <a:pt x="46" y="51"/>
                        <a:pt x="79" y="63"/>
                        <a:pt x="84" y="68"/>
                      </a:cubicBezTo>
                      <a:cubicBezTo>
                        <a:pt x="86" y="70"/>
                        <a:pt x="79" y="68"/>
                        <a:pt x="76" y="6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7" name="Freeform 352"/>
                <p:cNvSpPr>
                  <a:spLocks/>
                </p:cNvSpPr>
                <p:nvPr/>
              </p:nvSpPr>
              <p:spPr bwMode="auto">
                <a:xfrm>
                  <a:off x="2887" y="815"/>
                  <a:ext cx="27" cy="36"/>
                </a:xfrm>
                <a:custGeom>
                  <a:avLst/>
                  <a:gdLst/>
                  <a:ahLst/>
                  <a:cxnLst>
                    <a:cxn ang="0">
                      <a:pos x="35" y="11"/>
                    </a:cxn>
                    <a:cxn ang="0">
                      <a:pos x="11" y="43"/>
                    </a:cxn>
                    <a:cxn ang="0">
                      <a:pos x="39" y="79"/>
                    </a:cxn>
                    <a:cxn ang="0">
                      <a:pos x="71" y="31"/>
                    </a:cxn>
                    <a:cxn ang="0">
                      <a:pos x="79" y="19"/>
                    </a:cxn>
                    <a:cxn ang="0">
                      <a:pos x="47" y="7"/>
                    </a:cxn>
                    <a:cxn ang="0">
                      <a:pos x="35" y="11"/>
                    </a:cxn>
                  </a:cxnLst>
                  <a:rect l="0" t="0" r="r" b="b"/>
                  <a:pathLst>
                    <a:path w="79" h="85">
                      <a:moveTo>
                        <a:pt x="35" y="11"/>
                      </a:moveTo>
                      <a:cubicBezTo>
                        <a:pt x="30" y="26"/>
                        <a:pt x="20" y="30"/>
                        <a:pt x="11" y="43"/>
                      </a:cubicBezTo>
                      <a:cubicBezTo>
                        <a:pt x="6" y="80"/>
                        <a:pt x="0" y="85"/>
                        <a:pt x="39" y="79"/>
                      </a:cubicBezTo>
                      <a:cubicBezTo>
                        <a:pt x="44" y="58"/>
                        <a:pt x="58" y="50"/>
                        <a:pt x="71" y="31"/>
                      </a:cubicBezTo>
                      <a:cubicBezTo>
                        <a:pt x="74" y="27"/>
                        <a:pt x="79" y="19"/>
                        <a:pt x="79" y="19"/>
                      </a:cubicBezTo>
                      <a:cubicBezTo>
                        <a:pt x="73" y="0"/>
                        <a:pt x="65" y="2"/>
                        <a:pt x="47" y="7"/>
                      </a:cubicBezTo>
                      <a:cubicBezTo>
                        <a:pt x="34" y="16"/>
                        <a:pt x="35" y="20"/>
                        <a:pt x="35" y="1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8" name="Freeform 372"/>
                <p:cNvSpPr>
                  <a:spLocks/>
                </p:cNvSpPr>
                <p:nvPr/>
              </p:nvSpPr>
              <p:spPr bwMode="auto">
                <a:xfrm>
                  <a:off x="2570" y="1405"/>
                  <a:ext cx="42" cy="44"/>
                </a:xfrm>
                <a:custGeom>
                  <a:avLst/>
                  <a:gdLst/>
                  <a:ahLst/>
                  <a:cxnLst>
                    <a:cxn ang="0">
                      <a:pos x="24" y="9"/>
                    </a:cxn>
                    <a:cxn ang="0">
                      <a:pos x="0" y="54"/>
                    </a:cxn>
                    <a:cxn ang="0">
                      <a:pos x="33" y="72"/>
                    </a:cxn>
                    <a:cxn ang="0">
                      <a:pos x="66" y="87"/>
                    </a:cxn>
                    <a:cxn ang="0">
                      <a:pos x="87" y="81"/>
                    </a:cxn>
                    <a:cxn ang="0">
                      <a:pos x="51" y="0"/>
                    </a:cxn>
                    <a:cxn ang="0">
                      <a:pos x="24" y="9"/>
                    </a:cxn>
                  </a:cxnLst>
                  <a:rect l="0" t="0" r="r" b="b"/>
                  <a:pathLst>
                    <a:path w="87" h="95">
                      <a:moveTo>
                        <a:pt x="24" y="9"/>
                      </a:moveTo>
                      <a:cubicBezTo>
                        <a:pt x="4" y="16"/>
                        <a:pt x="6" y="36"/>
                        <a:pt x="0" y="54"/>
                      </a:cubicBezTo>
                      <a:cubicBezTo>
                        <a:pt x="5" y="69"/>
                        <a:pt x="19" y="67"/>
                        <a:pt x="33" y="72"/>
                      </a:cubicBezTo>
                      <a:cubicBezTo>
                        <a:pt x="42" y="86"/>
                        <a:pt x="49" y="84"/>
                        <a:pt x="66" y="87"/>
                      </a:cubicBezTo>
                      <a:cubicBezTo>
                        <a:pt x="78" y="95"/>
                        <a:pt x="82" y="95"/>
                        <a:pt x="87" y="81"/>
                      </a:cubicBezTo>
                      <a:lnTo>
                        <a:pt x="51" y="0"/>
                      </a:lnTo>
                      <a:cubicBezTo>
                        <a:pt x="51" y="0"/>
                        <a:pt x="24" y="9"/>
                        <a:pt x="24" y="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9" name="Freeform 373"/>
                <p:cNvSpPr>
                  <a:spLocks/>
                </p:cNvSpPr>
                <p:nvPr/>
              </p:nvSpPr>
              <p:spPr bwMode="auto">
                <a:xfrm>
                  <a:off x="2905" y="2430"/>
                  <a:ext cx="63" cy="49"/>
                </a:xfrm>
                <a:custGeom>
                  <a:avLst/>
                  <a:gdLst/>
                  <a:ahLst/>
                  <a:cxnLst>
                    <a:cxn ang="0">
                      <a:pos x="129" y="38"/>
                    </a:cxn>
                    <a:cxn ang="0">
                      <a:pos x="42" y="2"/>
                    </a:cxn>
                    <a:cxn ang="0">
                      <a:pos x="0" y="20"/>
                    </a:cxn>
                    <a:cxn ang="0">
                      <a:pos x="18" y="47"/>
                    </a:cxn>
                    <a:cxn ang="0">
                      <a:pos x="21" y="65"/>
                    </a:cxn>
                    <a:cxn ang="0">
                      <a:pos x="48" y="77"/>
                    </a:cxn>
                    <a:cxn ang="0">
                      <a:pos x="108" y="101"/>
                    </a:cxn>
                    <a:cxn ang="0">
                      <a:pos x="129" y="38"/>
                    </a:cxn>
                  </a:cxnLst>
                  <a:rect l="0" t="0" r="r" b="b"/>
                  <a:pathLst>
                    <a:path w="129" h="101">
                      <a:moveTo>
                        <a:pt x="129" y="38"/>
                      </a:moveTo>
                      <a:cubicBezTo>
                        <a:pt x="117" y="2"/>
                        <a:pt x="73" y="4"/>
                        <a:pt x="42" y="2"/>
                      </a:cubicBezTo>
                      <a:cubicBezTo>
                        <a:pt x="20" y="4"/>
                        <a:pt x="7" y="0"/>
                        <a:pt x="0" y="20"/>
                      </a:cubicBezTo>
                      <a:cubicBezTo>
                        <a:pt x="3" y="34"/>
                        <a:pt x="6" y="39"/>
                        <a:pt x="18" y="47"/>
                      </a:cubicBezTo>
                      <a:cubicBezTo>
                        <a:pt x="19" y="53"/>
                        <a:pt x="18" y="60"/>
                        <a:pt x="21" y="65"/>
                      </a:cubicBezTo>
                      <a:cubicBezTo>
                        <a:pt x="24" y="71"/>
                        <a:pt x="47" y="77"/>
                        <a:pt x="48" y="77"/>
                      </a:cubicBezTo>
                      <a:cubicBezTo>
                        <a:pt x="71" y="82"/>
                        <a:pt x="87" y="94"/>
                        <a:pt x="108" y="101"/>
                      </a:cubicBezTo>
                      <a:cubicBezTo>
                        <a:pt x="119" y="84"/>
                        <a:pt x="123" y="57"/>
                        <a:pt x="129" y="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0" name="Freeform 374"/>
                <p:cNvSpPr>
                  <a:spLocks/>
                </p:cNvSpPr>
                <p:nvPr/>
              </p:nvSpPr>
              <p:spPr bwMode="auto">
                <a:xfrm>
                  <a:off x="2908" y="2502"/>
                  <a:ext cx="45" cy="44"/>
                </a:xfrm>
                <a:custGeom>
                  <a:avLst/>
                  <a:gdLst/>
                  <a:ahLst/>
                  <a:cxnLst>
                    <a:cxn ang="0">
                      <a:pos x="84" y="0"/>
                    </a:cxn>
                    <a:cxn ang="0">
                      <a:pos x="48" y="3"/>
                    </a:cxn>
                    <a:cxn ang="0">
                      <a:pos x="21" y="12"/>
                    </a:cxn>
                    <a:cxn ang="0">
                      <a:pos x="3" y="48"/>
                    </a:cxn>
                    <a:cxn ang="0">
                      <a:pos x="24" y="90"/>
                    </a:cxn>
                    <a:cxn ang="0">
                      <a:pos x="90" y="51"/>
                    </a:cxn>
                    <a:cxn ang="0">
                      <a:pos x="90" y="18"/>
                    </a:cxn>
                    <a:cxn ang="0">
                      <a:pos x="84" y="0"/>
                    </a:cxn>
                  </a:cxnLst>
                  <a:rect l="0" t="0" r="r" b="b"/>
                  <a:pathLst>
                    <a:path w="95" h="90">
                      <a:moveTo>
                        <a:pt x="84" y="0"/>
                      </a:moveTo>
                      <a:cubicBezTo>
                        <a:pt x="72" y="1"/>
                        <a:pt x="60" y="1"/>
                        <a:pt x="48" y="3"/>
                      </a:cubicBezTo>
                      <a:cubicBezTo>
                        <a:pt x="39" y="5"/>
                        <a:pt x="21" y="12"/>
                        <a:pt x="21" y="12"/>
                      </a:cubicBezTo>
                      <a:cubicBezTo>
                        <a:pt x="14" y="23"/>
                        <a:pt x="7" y="36"/>
                        <a:pt x="3" y="48"/>
                      </a:cubicBezTo>
                      <a:cubicBezTo>
                        <a:pt x="6" y="79"/>
                        <a:pt x="0" y="82"/>
                        <a:pt x="24" y="90"/>
                      </a:cubicBezTo>
                      <a:cubicBezTo>
                        <a:pt x="64" y="87"/>
                        <a:pt x="68" y="84"/>
                        <a:pt x="90" y="51"/>
                      </a:cubicBezTo>
                      <a:cubicBezTo>
                        <a:pt x="94" y="35"/>
                        <a:pt x="95" y="38"/>
                        <a:pt x="90" y="18"/>
                      </a:cubicBezTo>
                      <a:cubicBezTo>
                        <a:pt x="89" y="12"/>
                        <a:pt x="84" y="0"/>
                        <a:pt x="84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1" name="Freeform 382"/>
                <p:cNvSpPr>
                  <a:spLocks/>
                </p:cNvSpPr>
                <p:nvPr/>
              </p:nvSpPr>
              <p:spPr bwMode="auto">
                <a:xfrm>
                  <a:off x="2720" y="2316"/>
                  <a:ext cx="42" cy="26"/>
                </a:xfrm>
                <a:custGeom>
                  <a:avLst/>
                  <a:gdLst/>
                  <a:ahLst/>
                  <a:cxnLst>
                    <a:cxn ang="0">
                      <a:pos x="57" y="34"/>
                    </a:cxn>
                    <a:cxn ang="0">
                      <a:pos x="55" y="12"/>
                    </a:cxn>
                    <a:cxn ang="0">
                      <a:pos x="43" y="10"/>
                    </a:cxn>
                    <a:cxn ang="0">
                      <a:pos x="9" y="50"/>
                    </a:cxn>
                    <a:cxn ang="0">
                      <a:pos x="15" y="54"/>
                    </a:cxn>
                    <a:cxn ang="0">
                      <a:pos x="39" y="52"/>
                    </a:cxn>
                    <a:cxn ang="0">
                      <a:pos x="43" y="40"/>
                    </a:cxn>
                    <a:cxn ang="0">
                      <a:pos x="57" y="34"/>
                    </a:cxn>
                  </a:cxnLst>
                  <a:rect l="0" t="0" r="r" b="b"/>
                  <a:pathLst>
                    <a:path w="83" h="56">
                      <a:moveTo>
                        <a:pt x="57" y="34"/>
                      </a:moveTo>
                      <a:cubicBezTo>
                        <a:pt x="83" y="30"/>
                        <a:pt x="68" y="21"/>
                        <a:pt x="55" y="12"/>
                      </a:cubicBezTo>
                      <a:cubicBezTo>
                        <a:pt x="52" y="10"/>
                        <a:pt x="47" y="11"/>
                        <a:pt x="43" y="10"/>
                      </a:cubicBezTo>
                      <a:cubicBezTo>
                        <a:pt x="1" y="12"/>
                        <a:pt x="0" y="0"/>
                        <a:pt x="9" y="50"/>
                      </a:cubicBezTo>
                      <a:cubicBezTo>
                        <a:pt x="9" y="52"/>
                        <a:pt x="13" y="53"/>
                        <a:pt x="15" y="54"/>
                      </a:cubicBezTo>
                      <a:cubicBezTo>
                        <a:pt x="23" y="53"/>
                        <a:pt x="32" y="56"/>
                        <a:pt x="39" y="52"/>
                      </a:cubicBezTo>
                      <a:cubicBezTo>
                        <a:pt x="43" y="50"/>
                        <a:pt x="39" y="41"/>
                        <a:pt x="43" y="40"/>
                      </a:cubicBezTo>
                      <a:cubicBezTo>
                        <a:pt x="53" y="37"/>
                        <a:pt x="49" y="40"/>
                        <a:pt x="57" y="3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2" name="Freeform 383"/>
                <p:cNvSpPr>
                  <a:spLocks/>
                </p:cNvSpPr>
                <p:nvPr/>
              </p:nvSpPr>
              <p:spPr bwMode="auto">
                <a:xfrm>
                  <a:off x="2316" y="2106"/>
                  <a:ext cx="36" cy="47"/>
                </a:xfrm>
                <a:custGeom>
                  <a:avLst/>
                  <a:gdLst/>
                  <a:ahLst/>
                  <a:cxnLst>
                    <a:cxn ang="0">
                      <a:pos x="60" y="23"/>
                    </a:cxn>
                    <a:cxn ang="0">
                      <a:pos x="18" y="13"/>
                    </a:cxn>
                    <a:cxn ang="0">
                      <a:pos x="4" y="37"/>
                    </a:cxn>
                    <a:cxn ang="0">
                      <a:pos x="0" y="49"/>
                    </a:cxn>
                    <a:cxn ang="0">
                      <a:pos x="14" y="91"/>
                    </a:cxn>
                    <a:cxn ang="0">
                      <a:pos x="32" y="97"/>
                    </a:cxn>
                    <a:cxn ang="0">
                      <a:pos x="50" y="71"/>
                    </a:cxn>
                    <a:cxn ang="0">
                      <a:pos x="60" y="23"/>
                    </a:cxn>
                  </a:cxnLst>
                  <a:rect l="0" t="0" r="r" b="b"/>
                  <a:pathLst>
                    <a:path w="68" h="97">
                      <a:moveTo>
                        <a:pt x="60" y="23"/>
                      </a:moveTo>
                      <a:cubicBezTo>
                        <a:pt x="68" y="0"/>
                        <a:pt x="30" y="12"/>
                        <a:pt x="18" y="13"/>
                      </a:cubicBezTo>
                      <a:cubicBezTo>
                        <a:pt x="10" y="21"/>
                        <a:pt x="8" y="26"/>
                        <a:pt x="4" y="37"/>
                      </a:cubicBezTo>
                      <a:cubicBezTo>
                        <a:pt x="3" y="41"/>
                        <a:pt x="0" y="49"/>
                        <a:pt x="0" y="49"/>
                      </a:cubicBezTo>
                      <a:cubicBezTo>
                        <a:pt x="2" y="64"/>
                        <a:pt x="9" y="77"/>
                        <a:pt x="14" y="91"/>
                      </a:cubicBezTo>
                      <a:cubicBezTo>
                        <a:pt x="16" y="97"/>
                        <a:pt x="32" y="97"/>
                        <a:pt x="32" y="97"/>
                      </a:cubicBezTo>
                      <a:cubicBezTo>
                        <a:pt x="42" y="95"/>
                        <a:pt x="47" y="81"/>
                        <a:pt x="50" y="71"/>
                      </a:cubicBezTo>
                      <a:cubicBezTo>
                        <a:pt x="52" y="54"/>
                        <a:pt x="57" y="39"/>
                        <a:pt x="60" y="2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3" name="Freeform 384"/>
                <p:cNvSpPr>
                  <a:spLocks/>
                </p:cNvSpPr>
                <p:nvPr/>
              </p:nvSpPr>
              <p:spPr bwMode="auto">
                <a:xfrm>
                  <a:off x="2328" y="2228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22" y="32"/>
                    </a:cxn>
                    <a:cxn ang="0">
                      <a:pos x="16" y="2"/>
                    </a:cxn>
                    <a:cxn ang="0">
                      <a:pos x="4" y="4"/>
                    </a:cxn>
                    <a:cxn ang="0">
                      <a:pos x="22" y="32"/>
                    </a:cxn>
                  </a:cxnLst>
                  <a:rect l="0" t="0" r="r" b="b"/>
                  <a:pathLst>
                    <a:path w="28" h="39">
                      <a:moveTo>
                        <a:pt x="22" y="32"/>
                      </a:moveTo>
                      <a:cubicBezTo>
                        <a:pt x="24" y="19"/>
                        <a:pt x="28" y="10"/>
                        <a:pt x="16" y="2"/>
                      </a:cubicBezTo>
                      <a:cubicBezTo>
                        <a:pt x="12" y="3"/>
                        <a:pt x="6" y="0"/>
                        <a:pt x="4" y="4"/>
                      </a:cubicBezTo>
                      <a:cubicBezTo>
                        <a:pt x="0" y="15"/>
                        <a:pt x="7" y="39"/>
                        <a:pt x="22" y="3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4" name="Freeform 391"/>
                <p:cNvSpPr>
                  <a:spLocks/>
                </p:cNvSpPr>
                <p:nvPr/>
              </p:nvSpPr>
              <p:spPr bwMode="auto">
                <a:xfrm>
                  <a:off x="2274" y="2186"/>
                  <a:ext cx="33" cy="18"/>
                </a:xfrm>
                <a:custGeom>
                  <a:avLst/>
                  <a:gdLst/>
                  <a:ahLst/>
                  <a:cxnLst>
                    <a:cxn ang="0">
                      <a:pos x="8" y="12"/>
                    </a:cxn>
                    <a:cxn ang="0">
                      <a:pos x="32" y="16"/>
                    </a:cxn>
                    <a:cxn ang="0">
                      <a:pos x="46" y="30"/>
                    </a:cxn>
                    <a:cxn ang="0">
                      <a:pos x="56" y="6"/>
                    </a:cxn>
                    <a:cxn ang="0">
                      <a:pos x="38" y="0"/>
                    </a:cxn>
                    <a:cxn ang="0">
                      <a:pos x="4" y="2"/>
                    </a:cxn>
                    <a:cxn ang="0">
                      <a:pos x="8" y="12"/>
                    </a:cxn>
                  </a:cxnLst>
                  <a:rect l="0" t="0" r="r" b="b"/>
                  <a:pathLst>
                    <a:path w="69" h="32">
                      <a:moveTo>
                        <a:pt x="8" y="12"/>
                      </a:moveTo>
                      <a:cubicBezTo>
                        <a:pt x="16" y="13"/>
                        <a:pt x="26" y="10"/>
                        <a:pt x="32" y="16"/>
                      </a:cubicBezTo>
                      <a:cubicBezTo>
                        <a:pt x="48" y="32"/>
                        <a:pt x="32" y="25"/>
                        <a:pt x="46" y="30"/>
                      </a:cubicBezTo>
                      <a:cubicBezTo>
                        <a:pt x="59" y="28"/>
                        <a:pt x="69" y="30"/>
                        <a:pt x="56" y="6"/>
                      </a:cubicBezTo>
                      <a:cubicBezTo>
                        <a:pt x="53" y="0"/>
                        <a:pt x="38" y="0"/>
                        <a:pt x="38" y="0"/>
                      </a:cubicBezTo>
                      <a:cubicBezTo>
                        <a:pt x="27" y="1"/>
                        <a:pt x="15" y="0"/>
                        <a:pt x="4" y="2"/>
                      </a:cubicBezTo>
                      <a:cubicBezTo>
                        <a:pt x="0" y="3"/>
                        <a:pt x="8" y="12"/>
                        <a:pt x="8" y="1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5" name="Freeform 404"/>
                <p:cNvSpPr>
                  <a:spLocks/>
                </p:cNvSpPr>
                <p:nvPr/>
              </p:nvSpPr>
              <p:spPr bwMode="auto">
                <a:xfrm>
                  <a:off x="1113" y="2443"/>
                  <a:ext cx="51" cy="36"/>
                </a:xfrm>
                <a:custGeom>
                  <a:avLst/>
                  <a:gdLst/>
                  <a:ahLst/>
                  <a:cxnLst>
                    <a:cxn ang="0">
                      <a:pos x="27" y="34"/>
                    </a:cxn>
                    <a:cxn ang="0">
                      <a:pos x="49" y="22"/>
                    </a:cxn>
                    <a:cxn ang="0">
                      <a:pos x="49" y="7"/>
                    </a:cxn>
                    <a:cxn ang="0">
                      <a:pos x="27" y="0"/>
                    </a:cxn>
                    <a:cxn ang="0">
                      <a:pos x="0" y="7"/>
                    </a:cxn>
                    <a:cxn ang="0">
                      <a:pos x="12" y="25"/>
                    </a:cxn>
                    <a:cxn ang="0">
                      <a:pos x="27" y="34"/>
                    </a:cxn>
                  </a:cxnLst>
                  <a:rect l="0" t="0" r="r" b="b"/>
                  <a:pathLst>
                    <a:path w="49" h="34">
                      <a:moveTo>
                        <a:pt x="27" y="34"/>
                      </a:moveTo>
                      <a:lnTo>
                        <a:pt x="49" y="22"/>
                      </a:lnTo>
                      <a:lnTo>
                        <a:pt x="49" y="7"/>
                      </a:lnTo>
                      <a:lnTo>
                        <a:pt x="27" y="0"/>
                      </a:lnTo>
                      <a:lnTo>
                        <a:pt x="0" y="7"/>
                      </a:lnTo>
                      <a:lnTo>
                        <a:pt x="12" y="25"/>
                      </a:lnTo>
                      <a:lnTo>
                        <a:pt x="27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6" name="Freeform 405"/>
                <p:cNvSpPr>
                  <a:spLocks/>
                </p:cNvSpPr>
                <p:nvPr/>
              </p:nvSpPr>
              <p:spPr bwMode="auto">
                <a:xfrm rot="18691421">
                  <a:off x="1126" y="2726"/>
                  <a:ext cx="52" cy="48"/>
                </a:xfrm>
                <a:custGeom>
                  <a:avLst/>
                  <a:gdLst/>
                  <a:ahLst/>
                  <a:cxnLst>
                    <a:cxn ang="0">
                      <a:pos x="27" y="34"/>
                    </a:cxn>
                    <a:cxn ang="0">
                      <a:pos x="49" y="22"/>
                    </a:cxn>
                    <a:cxn ang="0">
                      <a:pos x="49" y="7"/>
                    </a:cxn>
                    <a:cxn ang="0">
                      <a:pos x="27" y="0"/>
                    </a:cxn>
                    <a:cxn ang="0">
                      <a:pos x="0" y="7"/>
                    </a:cxn>
                    <a:cxn ang="0">
                      <a:pos x="12" y="25"/>
                    </a:cxn>
                    <a:cxn ang="0">
                      <a:pos x="27" y="34"/>
                    </a:cxn>
                  </a:cxnLst>
                  <a:rect l="0" t="0" r="r" b="b"/>
                  <a:pathLst>
                    <a:path w="49" h="34">
                      <a:moveTo>
                        <a:pt x="27" y="34"/>
                      </a:moveTo>
                      <a:lnTo>
                        <a:pt x="49" y="22"/>
                      </a:lnTo>
                      <a:lnTo>
                        <a:pt x="49" y="7"/>
                      </a:lnTo>
                      <a:lnTo>
                        <a:pt x="27" y="0"/>
                      </a:lnTo>
                      <a:lnTo>
                        <a:pt x="0" y="7"/>
                      </a:lnTo>
                      <a:lnTo>
                        <a:pt x="12" y="25"/>
                      </a:lnTo>
                      <a:lnTo>
                        <a:pt x="27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7" name="Freeform 406"/>
                <p:cNvSpPr>
                  <a:spLocks/>
                </p:cNvSpPr>
                <p:nvPr/>
              </p:nvSpPr>
              <p:spPr bwMode="auto">
                <a:xfrm>
                  <a:off x="371" y="2512"/>
                  <a:ext cx="51" cy="39"/>
                </a:xfrm>
                <a:custGeom>
                  <a:avLst/>
                  <a:gdLst/>
                  <a:ahLst/>
                  <a:cxnLst>
                    <a:cxn ang="0">
                      <a:pos x="27" y="34"/>
                    </a:cxn>
                    <a:cxn ang="0">
                      <a:pos x="49" y="22"/>
                    </a:cxn>
                    <a:cxn ang="0">
                      <a:pos x="49" y="7"/>
                    </a:cxn>
                    <a:cxn ang="0">
                      <a:pos x="27" y="0"/>
                    </a:cxn>
                    <a:cxn ang="0">
                      <a:pos x="0" y="7"/>
                    </a:cxn>
                    <a:cxn ang="0">
                      <a:pos x="12" y="25"/>
                    </a:cxn>
                    <a:cxn ang="0">
                      <a:pos x="27" y="34"/>
                    </a:cxn>
                  </a:cxnLst>
                  <a:rect l="0" t="0" r="r" b="b"/>
                  <a:pathLst>
                    <a:path w="49" h="34">
                      <a:moveTo>
                        <a:pt x="27" y="34"/>
                      </a:moveTo>
                      <a:lnTo>
                        <a:pt x="49" y="22"/>
                      </a:lnTo>
                      <a:lnTo>
                        <a:pt x="49" y="7"/>
                      </a:lnTo>
                      <a:lnTo>
                        <a:pt x="27" y="0"/>
                      </a:lnTo>
                      <a:lnTo>
                        <a:pt x="0" y="7"/>
                      </a:lnTo>
                      <a:lnTo>
                        <a:pt x="12" y="25"/>
                      </a:lnTo>
                      <a:lnTo>
                        <a:pt x="27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Freeform 407"/>
                <p:cNvSpPr>
                  <a:spLocks/>
                </p:cNvSpPr>
                <p:nvPr/>
              </p:nvSpPr>
              <p:spPr bwMode="auto">
                <a:xfrm rot="2059813">
                  <a:off x="305" y="2492"/>
                  <a:ext cx="51" cy="36"/>
                </a:xfrm>
                <a:custGeom>
                  <a:avLst/>
                  <a:gdLst/>
                  <a:ahLst/>
                  <a:cxnLst>
                    <a:cxn ang="0">
                      <a:pos x="27" y="34"/>
                    </a:cxn>
                    <a:cxn ang="0">
                      <a:pos x="49" y="22"/>
                    </a:cxn>
                    <a:cxn ang="0">
                      <a:pos x="49" y="7"/>
                    </a:cxn>
                    <a:cxn ang="0">
                      <a:pos x="27" y="0"/>
                    </a:cxn>
                    <a:cxn ang="0">
                      <a:pos x="0" y="7"/>
                    </a:cxn>
                    <a:cxn ang="0">
                      <a:pos x="12" y="25"/>
                    </a:cxn>
                    <a:cxn ang="0">
                      <a:pos x="27" y="34"/>
                    </a:cxn>
                  </a:cxnLst>
                  <a:rect l="0" t="0" r="r" b="b"/>
                  <a:pathLst>
                    <a:path w="49" h="34">
                      <a:moveTo>
                        <a:pt x="27" y="34"/>
                      </a:moveTo>
                      <a:lnTo>
                        <a:pt x="49" y="22"/>
                      </a:lnTo>
                      <a:lnTo>
                        <a:pt x="49" y="7"/>
                      </a:lnTo>
                      <a:lnTo>
                        <a:pt x="27" y="0"/>
                      </a:lnTo>
                      <a:lnTo>
                        <a:pt x="0" y="7"/>
                      </a:lnTo>
                      <a:lnTo>
                        <a:pt x="12" y="25"/>
                      </a:lnTo>
                      <a:lnTo>
                        <a:pt x="27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9" name="Freeform 408"/>
                <p:cNvSpPr>
                  <a:spLocks/>
                </p:cNvSpPr>
                <p:nvPr/>
              </p:nvSpPr>
              <p:spPr bwMode="auto">
                <a:xfrm rot="477441">
                  <a:off x="898" y="2932"/>
                  <a:ext cx="51" cy="49"/>
                </a:xfrm>
                <a:custGeom>
                  <a:avLst/>
                  <a:gdLst/>
                  <a:ahLst/>
                  <a:cxnLst>
                    <a:cxn ang="0">
                      <a:pos x="27" y="34"/>
                    </a:cxn>
                    <a:cxn ang="0">
                      <a:pos x="49" y="22"/>
                    </a:cxn>
                    <a:cxn ang="0">
                      <a:pos x="49" y="7"/>
                    </a:cxn>
                    <a:cxn ang="0">
                      <a:pos x="27" y="0"/>
                    </a:cxn>
                    <a:cxn ang="0">
                      <a:pos x="0" y="7"/>
                    </a:cxn>
                    <a:cxn ang="0">
                      <a:pos x="12" y="25"/>
                    </a:cxn>
                    <a:cxn ang="0">
                      <a:pos x="27" y="34"/>
                    </a:cxn>
                  </a:cxnLst>
                  <a:rect l="0" t="0" r="r" b="b"/>
                  <a:pathLst>
                    <a:path w="49" h="34">
                      <a:moveTo>
                        <a:pt x="27" y="34"/>
                      </a:moveTo>
                      <a:lnTo>
                        <a:pt x="49" y="22"/>
                      </a:lnTo>
                      <a:lnTo>
                        <a:pt x="49" y="7"/>
                      </a:lnTo>
                      <a:lnTo>
                        <a:pt x="27" y="0"/>
                      </a:lnTo>
                      <a:lnTo>
                        <a:pt x="0" y="7"/>
                      </a:lnTo>
                      <a:lnTo>
                        <a:pt x="12" y="25"/>
                      </a:lnTo>
                      <a:lnTo>
                        <a:pt x="27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Freeform 409"/>
                <p:cNvSpPr>
                  <a:spLocks/>
                </p:cNvSpPr>
                <p:nvPr/>
              </p:nvSpPr>
              <p:spPr bwMode="auto">
                <a:xfrm rot="11827182">
                  <a:off x="1059" y="2849"/>
                  <a:ext cx="51" cy="49"/>
                </a:xfrm>
                <a:custGeom>
                  <a:avLst/>
                  <a:gdLst/>
                  <a:ahLst/>
                  <a:cxnLst>
                    <a:cxn ang="0">
                      <a:pos x="27" y="34"/>
                    </a:cxn>
                    <a:cxn ang="0">
                      <a:pos x="49" y="22"/>
                    </a:cxn>
                    <a:cxn ang="0">
                      <a:pos x="49" y="7"/>
                    </a:cxn>
                    <a:cxn ang="0">
                      <a:pos x="27" y="0"/>
                    </a:cxn>
                    <a:cxn ang="0">
                      <a:pos x="0" y="7"/>
                    </a:cxn>
                    <a:cxn ang="0">
                      <a:pos x="12" y="25"/>
                    </a:cxn>
                    <a:cxn ang="0">
                      <a:pos x="27" y="34"/>
                    </a:cxn>
                  </a:cxnLst>
                  <a:rect l="0" t="0" r="r" b="b"/>
                  <a:pathLst>
                    <a:path w="49" h="34">
                      <a:moveTo>
                        <a:pt x="27" y="34"/>
                      </a:moveTo>
                      <a:lnTo>
                        <a:pt x="49" y="22"/>
                      </a:lnTo>
                      <a:lnTo>
                        <a:pt x="49" y="7"/>
                      </a:lnTo>
                      <a:lnTo>
                        <a:pt x="27" y="0"/>
                      </a:lnTo>
                      <a:lnTo>
                        <a:pt x="0" y="7"/>
                      </a:lnTo>
                      <a:lnTo>
                        <a:pt x="12" y="25"/>
                      </a:lnTo>
                      <a:lnTo>
                        <a:pt x="27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98" name="Freeform 375"/>
              <p:cNvSpPr>
                <a:spLocks/>
              </p:cNvSpPr>
              <p:nvPr/>
            </p:nvSpPr>
            <p:spPr bwMode="auto">
              <a:xfrm>
                <a:off x="2591" y="2569"/>
                <a:ext cx="33" cy="3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1" y="51"/>
                  </a:cxn>
                  <a:cxn ang="0">
                    <a:pos x="42" y="69"/>
                  </a:cxn>
                  <a:cxn ang="0">
                    <a:pos x="60" y="66"/>
                  </a:cxn>
                  <a:cxn ang="0">
                    <a:pos x="57" y="21"/>
                  </a:cxn>
                  <a:cxn ang="0">
                    <a:pos x="0" y="3"/>
                  </a:cxn>
                </a:cxnLst>
                <a:rect l="0" t="0" r="r" b="b"/>
                <a:pathLst>
                  <a:path w="69" h="69">
                    <a:moveTo>
                      <a:pt x="0" y="3"/>
                    </a:moveTo>
                    <a:cubicBezTo>
                      <a:pt x="5" y="23"/>
                      <a:pt x="3" y="39"/>
                      <a:pt x="21" y="51"/>
                    </a:cubicBezTo>
                    <a:cubicBezTo>
                      <a:pt x="25" y="63"/>
                      <a:pt x="31" y="62"/>
                      <a:pt x="42" y="69"/>
                    </a:cubicBezTo>
                    <a:cubicBezTo>
                      <a:pt x="48" y="68"/>
                      <a:pt x="55" y="69"/>
                      <a:pt x="60" y="66"/>
                    </a:cubicBezTo>
                    <a:cubicBezTo>
                      <a:pt x="69" y="61"/>
                      <a:pt x="64" y="28"/>
                      <a:pt x="57" y="21"/>
                    </a:cubicBezTo>
                    <a:cubicBezTo>
                      <a:pt x="41" y="5"/>
                      <a:pt x="20" y="0"/>
                      <a:pt x="0" y="3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9" name="Freeform 376"/>
              <p:cNvSpPr>
                <a:spLocks/>
              </p:cNvSpPr>
              <p:nvPr/>
            </p:nvSpPr>
            <p:spPr bwMode="auto">
              <a:xfrm>
                <a:off x="2675" y="2621"/>
                <a:ext cx="21" cy="21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35" y="43"/>
                  </a:cxn>
                  <a:cxn ang="0">
                    <a:pos x="17" y="1"/>
                  </a:cxn>
                  <a:cxn ang="0">
                    <a:pos x="5" y="19"/>
                  </a:cxn>
                </a:cxnLst>
                <a:rect l="0" t="0" r="r" b="b"/>
                <a:pathLst>
                  <a:path w="42" h="43">
                    <a:moveTo>
                      <a:pt x="5" y="19"/>
                    </a:moveTo>
                    <a:cubicBezTo>
                      <a:pt x="9" y="30"/>
                      <a:pt x="23" y="39"/>
                      <a:pt x="35" y="43"/>
                    </a:cubicBezTo>
                    <a:cubicBezTo>
                      <a:pt x="42" y="21"/>
                      <a:pt x="38" y="8"/>
                      <a:pt x="17" y="1"/>
                    </a:cubicBezTo>
                    <a:cubicBezTo>
                      <a:pt x="0" y="5"/>
                      <a:pt x="5" y="0"/>
                      <a:pt x="5" y="1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81943" name="Group 448"/>
            <p:cNvGrpSpPr>
              <a:grpSpLocks/>
            </p:cNvGrpSpPr>
            <p:nvPr/>
          </p:nvGrpSpPr>
          <p:grpSpPr bwMode="auto">
            <a:xfrm>
              <a:off x="1347789" y="1463680"/>
              <a:ext cx="7796215" cy="3117852"/>
              <a:chOff x="849" y="922"/>
              <a:chExt cx="4911" cy="1964"/>
            </a:xfrm>
          </p:grpSpPr>
          <p:sp>
            <p:nvSpPr>
              <p:cNvPr id="482" name="Freeform 218"/>
              <p:cNvSpPr>
                <a:spLocks/>
              </p:cNvSpPr>
              <p:nvPr/>
            </p:nvSpPr>
            <p:spPr bwMode="auto">
              <a:xfrm rot="21382858">
                <a:off x="880" y="2388"/>
                <a:ext cx="335" cy="197"/>
              </a:xfrm>
              <a:custGeom>
                <a:avLst/>
                <a:gdLst/>
                <a:ahLst/>
                <a:cxnLst>
                  <a:cxn ang="0">
                    <a:pos x="816" y="84"/>
                  </a:cxn>
                  <a:cxn ang="0">
                    <a:pos x="792" y="76"/>
                  </a:cxn>
                  <a:cxn ang="0">
                    <a:pos x="780" y="68"/>
                  </a:cxn>
                  <a:cxn ang="0">
                    <a:pos x="756" y="60"/>
                  </a:cxn>
                  <a:cxn ang="0">
                    <a:pos x="616" y="20"/>
                  </a:cxn>
                  <a:cxn ang="0">
                    <a:pos x="588" y="8"/>
                  </a:cxn>
                  <a:cxn ang="0">
                    <a:pos x="564" y="0"/>
                  </a:cxn>
                  <a:cxn ang="0">
                    <a:pos x="516" y="20"/>
                  </a:cxn>
                  <a:cxn ang="0">
                    <a:pos x="492" y="36"/>
                  </a:cxn>
                  <a:cxn ang="0">
                    <a:pos x="460" y="80"/>
                  </a:cxn>
                  <a:cxn ang="0">
                    <a:pos x="384" y="172"/>
                  </a:cxn>
                  <a:cxn ang="0">
                    <a:pos x="352" y="236"/>
                  </a:cxn>
                  <a:cxn ang="0">
                    <a:pos x="288" y="276"/>
                  </a:cxn>
                  <a:cxn ang="0">
                    <a:pos x="224" y="324"/>
                  </a:cxn>
                  <a:cxn ang="0">
                    <a:pos x="160" y="348"/>
                  </a:cxn>
                  <a:cxn ang="0">
                    <a:pos x="136" y="364"/>
                  </a:cxn>
                  <a:cxn ang="0">
                    <a:pos x="112" y="396"/>
                  </a:cxn>
                  <a:cxn ang="0">
                    <a:pos x="60" y="420"/>
                  </a:cxn>
                  <a:cxn ang="0">
                    <a:pos x="4" y="488"/>
                  </a:cxn>
                  <a:cxn ang="0">
                    <a:pos x="172" y="504"/>
                  </a:cxn>
                  <a:cxn ang="0">
                    <a:pos x="248" y="512"/>
                  </a:cxn>
                  <a:cxn ang="0">
                    <a:pos x="316" y="488"/>
                  </a:cxn>
                  <a:cxn ang="0">
                    <a:pos x="332" y="468"/>
                  </a:cxn>
                  <a:cxn ang="0">
                    <a:pos x="356" y="460"/>
                  </a:cxn>
                  <a:cxn ang="0">
                    <a:pos x="408" y="468"/>
                  </a:cxn>
                  <a:cxn ang="0">
                    <a:pos x="444" y="452"/>
                  </a:cxn>
                  <a:cxn ang="0">
                    <a:pos x="464" y="416"/>
                  </a:cxn>
                  <a:cxn ang="0">
                    <a:pos x="472" y="368"/>
                  </a:cxn>
                  <a:cxn ang="0">
                    <a:pos x="496" y="352"/>
                  </a:cxn>
                  <a:cxn ang="0">
                    <a:pos x="508" y="344"/>
                  </a:cxn>
                  <a:cxn ang="0">
                    <a:pos x="604" y="276"/>
                  </a:cxn>
                  <a:cxn ang="0">
                    <a:pos x="640" y="256"/>
                  </a:cxn>
                  <a:cxn ang="0">
                    <a:pos x="716" y="248"/>
                  </a:cxn>
                  <a:cxn ang="0">
                    <a:pos x="756" y="232"/>
                  </a:cxn>
                  <a:cxn ang="0">
                    <a:pos x="808" y="100"/>
                  </a:cxn>
                  <a:cxn ang="0">
                    <a:pos x="816" y="84"/>
                  </a:cxn>
                </a:cxnLst>
                <a:rect l="0" t="0" r="r" b="b"/>
                <a:pathLst>
                  <a:path w="826" h="562">
                    <a:moveTo>
                      <a:pt x="816" y="84"/>
                    </a:moveTo>
                    <a:cubicBezTo>
                      <a:pt x="808" y="81"/>
                      <a:pt x="799" y="81"/>
                      <a:pt x="792" y="76"/>
                    </a:cubicBezTo>
                    <a:cubicBezTo>
                      <a:pt x="788" y="73"/>
                      <a:pt x="784" y="70"/>
                      <a:pt x="780" y="68"/>
                    </a:cubicBezTo>
                    <a:cubicBezTo>
                      <a:pt x="772" y="65"/>
                      <a:pt x="756" y="60"/>
                      <a:pt x="756" y="60"/>
                    </a:cubicBezTo>
                    <a:cubicBezTo>
                      <a:pt x="720" y="24"/>
                      <a:pt x="663" y="23"/>
                      <a:pt x="616" y="20"/>
                    </a:cubicBezTo>
                    <a:cubicBezTo>
                      <a:pt x="577" y="7"/>
                      <a:pt x="637" y="28"/>
                      <a:pt x="588" y="8"/>
                    </a:cubicBezTo>
                    <a:cubicBezTo>
                      <a:pt x="580" y="5"/>
                      <a:pt x="564" y="0"/>
                      <a:pt x="564" y="0"/>
                    </a:cubicBezTo>
                    <a:cubicBezTo>
                      <a:pt x="537" y="5"/>
                      <a:pt x="536" y="5"/>
                      <a:pt x="516" y="20"/>
                    </a:cubicBezTo>
                    <a:cubicBezTo>
                      <a:pt x="508" y="26"/>
                      <a:pt x="492" y="36"/>
                      <a:pt x="492" y="36"/>
                    </a:cubicBezTo>
                    <a:cubicBezTo>
                      <a:pt x="482" y="51"/>
                      <a:pt x="474" y="70"/>
                      <a:pt x="460" y="80"/>
                    </a:cubicBezTo>
                    <a:cubicBezTo>
                      <a:pt x="443" y="132"/>
                      <a:pt x="409" y="135"/>
                      <a:pt x="384" y="172"/>
                    </a:cubicBezTo>
                    <a:cubicBezTo>
                      <a:pt x="371" y="192"/>
                      <a:pt x="366" y="218"/>
                      <a:pt x="352" y="236"/>
                    </a:cubicBezTo>
                    <a:cubicBezTo>
                      <a:pt x="330" y="264"/>
                      <a:pt x="316" y="260"/>
                      <a:pt x="288" y="276"/>
                    </a:cubicBezTo>
                    <a:cubicBezTo>
                      <a:pt x="265" y="289"/>
                      <a:pt x="246" y="312"/>
                      <a:pt x="224" y="324"/>
                    </a:cubicBezTo>
                    <a:cubicBezTo>
                      <a:pt x="205" y="335"/>
                      <a:pt x="180" y="337"/>
                      <a:pt x="160" y="348"/>
                    </a:cubicBezTo>
                    <a:cubicBezTo>
                      <a:pt x="152" y="353"/>
                      <a:pt x="142" y="356"/>
                      <a:pt x="136" y="364"/>
                    </a:cubicBezTo>
                    <a:cubicBezTo>
                      <a:pt x="128" y="375"/>
                      <a:pt x="123" y="389"/>
                      <a:pt x="112" y="396"/>
                    </a:cubicBezTo>
                    <a:cubicBezTo>
                      <a:pt x="96" y="407"/>
                      <a:pt x="77" y="411"/>
                      <a:pt x="60" y="420"/>
                    </a:cubicBezTo>
                    <a:cubicBezTo>
                      <a:pt x="51" y="446"/>
                      <a:pt x="27" y="473"/>
                      <a:pt x="4" y="488"/>
                    </a:cubicBezTo>
                    <a:cubicBezTo>
                      <a:pt x="19" y="562"/>
                      <a:pt x="0" y="504"/>
                      <a:pt x="172" y="504"/>
                    </a:cubicBezTo>
                    <a:cubicBezTo>
                      <a:pt x="177" y="504"/>
                      <a:pt x="241" y="511"/>
                      <a:pt x="248" y="512"/>
                    </a:cubicBezTo>
                    <a:cubicBezTo>
                      <a:pt x="289" y="508"/>
                      <a:pt x="292" y="512"/>
                      <a:pt x="316" y="488"/>
                    </a:cubicBezTo>
                    <a:cubicBezTo>
                      <a:pt x="320" y="475"/>
                      <a:pt x="318" y="474"/>
                      <a:pt x="332" y="468"/>
                    </a:cubicBezTo>
                    <a:cubicBezTo>
                      <a:pt x="340" y="465"/>
                      <a:pt x="356" y="460"/>
                      <a:pt x="356" y="460"/>
                    </a:cubicBezTo>
                    <a:cubicBezTo>
                      <a:pt x="382" y="469"/>
                      <a:pt x="376" y="473"/>
                      <a:pt x="408" y="468"/>
                    </a:cubicBezTo>
                    <a:cubicBezTo>
                      <a:pt x="437" y="458"/>
                      <a:pt x="425" y="465"/>
                      <a:pt x="444" y="452"/>
                    </a:cubicBezTo>
                    <a:cubicBezTo>
                      <a:pt x="462" y="424"/>
                      <a:pt x="457" y="437"/>
                      <a:pt x="464" y="416"/>
                    </a:cubicBezTo>
                    <a:cubicBezTo>
                      <a:pt x="466" y="400"/>
                      <a:pt x="461" y="379"/>
                      <a:pt x="472" y="368"/>
                    </a:cubicBezTo>
                    <a:cubicBezTo>
                      <a:pt x="479" y="361"/>
                      <a:pt x="488" y="357"/>
                      <a:pt x="496" y="352"/>
                    </a:cubicBezTo>
                    <a:cubicBezTo>
                      <a:pt x="500" y="349"/>
                      <a:pt x="508" y="344"/>
                      <a:pt x="508" y="344"/>
                    </a:cubicBezTo>
                    <a:cubicBezTo>
                      <a:pt x="539" y="297"/>
                      <a:pt x="551" y="294"/>
                      <a:pt x="604" y="276"/>
                    </a:cubicBezTo>
                    <a:cubicBezTo>
                      <a:pt x="630" y="267"/>
                      <a:pt x="620" y="259"/>
                      <a:pt x="640" y="256"/>
                    </a:cubicBezTo>
                    <a:cubicBezTo>
                      <a:pt x="665" y="253"/>
                      <a:pt x="716" y="248"/>
                      <a:pt x="716" y="248"/>
                    </a:cubicBezTo>
                    <a:cubicBezTo>
                      <a:pt x="732" y="244"/>
                      <a:pt x="742" y="241"/>
                      <a:pt x="756" y="232"/>
                    </a:cubicBezTo>
                    <a:cubicBezTo>
                      <a:pt x="771" y="186"/>
                      <a:pt x="781" y="141"/>
                      <a:pt x="808" y="100"/>
                    </a:cubicBezTo>
                    <a:cubicBezTo>
                      <a:pt x="826" y="72"/>
                      <a:pt x="803" y="97"/>
                      <a:pt x="816" y="8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3" name="Freeform 225"/>
              <p:cNvSpPr>
                <a:spLocks/>
              </p:cNvSpPr>
              <p:nvPr/>
            </p:nvSpPr>
            <p:spPr bwMode="auto">
              <a:xfrm>
                <a:off x="1326" y="2101"/>
                <a:ext cx="194" cy="127"/>
              </a:xfrm>
              <a:custGeom>
                <a:avLst/>
                <a:gdLst/>
                <a:ahLst/>
                <a:cxnLst>
                  <a:cxn ang="0">
                    <a:pos x="372" y="10"/>
                  </a:cxn>
                  <a:cxn ang="0">
                    <a:pos x="320" y="42"/>
                  </a:cxn>
                  <a:cxn ang="0">
                    <a:pos x="188" y="114"/>
                  </a:cxn>
                  <a:cxn ang="0">
                    <a:pos x="156" y="150"/>
                  </a:cxn>
                  <a:cxn ang="0">
                    <a:pos x="60" y="218"/>
                  </a:cxn>
                  <a:cxn ang="0">
                    <a:pos x="36" y="254"/>
                  </a:cxn>
                  <a:cxn ang="0">
                    <a:pos x="8" y="298"/>
                  </a:cxn>
                  <a:cxn ang="0">
                    <a:pos x="4" y="314"/>
                  </a:cxn>
                  <a:cxn ang="0">
                    <a:pos x="28" y="322"/>
                  </a:cxn>
                  <a:cxn ang="0">
                    <a:pos x="64" y="338"/>
                  </a:cxn>
                  <a:cxn ang="0">
                    <a:pos x="108" y="334"/>
                  </a:cxn>
                  <a:cxn ang="0">
                    <a:pos x="160" y="254"/>
                  </a:cxn>
                  <a:cxn ang="0">
                    <a:pos x="356" y="162"/>
                  </a:cxn>
                  <a:cxn ang="0">
                    <a:pos x="412" y="122"/>
                  </a:cxn>
                  <a:cxn ang="0">
                    <a:pos x="508" y="90"/>
                  </a:cxn>
                  <a:cxn ang="0">
                    <a:pos x="528" y="58"/>
                  </a:cxn>
                  <a:cxn ang="0">
                    <a:pos x="372" y="10"/>
                  </a:cxn>
                </a:cxnLst>
                <a:rect l="0" t="0" r="r" b="b"/>
                <a:pathLst>
                  <a:path w="528" h="338">
                    <a:moveTo>
                      <a:pt x="372" y="10"/>
                    </a:moveTo>
                    <a:cubicBezTo>
                      <a:pt x="355" y="27"/>
                      <a:pt x="340" y="30"/>
                      <a:pt x="320" y="42"/>
                    </a:cubicBezTo>
                    <a:cubicBezTo>
                      <a:pt x="277" y="68"/>
                      <a:pt x="230" y="86"/>
                      <a:pt x="188" y="114"/>
                    </a:cubicBezTo>
                    <a:cubicBezTo>
                      <a:pt x="174" y="123"/>
                      <a:pt x="169" y="140"/>
                      <a:pt x="156" y="150"/>
                    </a:cubicBezTo>
                    <a:cubicBezTo>
                      <a:pt x="134" y="167"/>
                      <a:pt x="83" y="210"/>
                      <a:pt x="60" y="218"/>
                    </a:cubicBezTo>
                    <a:cubicBezTo>
                      <a:pt x="52" y="230"/>
                      <a:pt x="41" y="240"/>
                      <a:pt x="36" y="254"/>
                    </a:cubicBezTo>
                    <a:cubicBezTo>
                      <a:pt x="29" y="276"/>
                      <a:pt x="27" y="285"/>
                      <a:pt x="8" y="298"/>
                    </a:cubicBezTo>
                    <a:cubicBezTo>
                      <a:pt x="7" y="303"/>
                      <a:pt x="0" y="310"/>
                      <a:pt x="4" y="314"/>
                    </a:cubicBezTo>
                    <a:cubicBezTo>
                      <a:pt x="9" y="320"/>
                      <a:pt x="20" y="319"/>
                      <a:pt x="28" y="322"/>
                    </a:cubicBezTo>
                    <a:cubicBezTo>
                      <a:pt x="41" y="326"/>
                      <a:pt x="51" y="334"/>
                      <a:pt x="64" y="338"/>
                    </a:cubicBezTo>
                    <a:cubicBezTo>
                      <a:pt x="79" y="337"/>
                      <a:pt x="94" y="337"/>
                      <a:pt x="108" y="334"/>
                    </a:cubicBezTo>
                    <a:cubicBezTo>
                      <a:pt x="144" y="326"/>
                      <a:pt x="138" y="273"/>
                      <a:pt x="160" y="254"/>
                    </a:cubicBezTo>
                    <a:cubicBezTo>
                      <a:pt x="208" y="212"/>
                      <a:pt x="293" y="171"/>
                      <a:pt x="356" y="162"/>
                    </a:cubicBezTo>
                    <a:cubicBezTo>
                      <a:pt x="381" y="154"/>
                      <a:pt x="387" y="130"/>
                      <a:pt x="412" y="122"/>
                    </a:cubicBezTo>
                    <a:cubicBezTo>
                      <a:pt x="443" y="112"/>
                      <a:pt x="481" y="108"/>
                      <a:pt x="508" y="90"/>
                    </a:cubicBezTo>
                    <a:cubicBezTo>
                      <a:pt x="513" y="75"/>
                      <a:pt x="523" y="73"/>
                      <a:pt x="528" y="58"/>
                    </a:cubicBezTo>
                    <a:cubicBezTo>
                      <a:pt x="514" y="0"/>
                      <a:pt x="416" y="21"/>
                      <a:pt x="372" y="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4" name="Freeform 228"/>
              <p:cNvSpPr>
                <a:spLocks/>
              </p:cNvSpPr>
              <p:nvPr/>
            </p:nvSpPr>
            <p:spPr bwMode="auto">
              <a:xfrm>
                <a:off x="853" y="2761"/>
                <a:ext cx="290" cy="124"/>
              </a:xfrm>
              <a:custGeom>
                <a:avLst/>
                <a:gdLst/>
                <a:ahLst/>
                <a:cxnLst>
                  <a:cxn ang="0">
                    <a:pos x="37" y="28"/>
                  </a:cxn>
                  <a:cxn ang="0">
                    <a:pos x="41" y="88"/>
                  </a:cxn>
                  <a:cxn ang="0">
                    <a:pos x="89" y="164"/>
                  </a:cxn>
                  <a:cxn ang="0">
                    <a:pos x="125" y="192"/>
                  </a:cxn>
                  <a:cxn ang="0">
                    <a:pos x="137" y="200"/>
                  </a:cxn>
                  <a:cxn ang="0">
                    <a:pos x="181" y="188"/>
                  </a:cxn>
                  <a:cxn ang="0">
                    <a:pos x="205" y="164"/>
                  </a:cxn>
                  <a:cxn ang="0">
                    <a:pos x="253" y="140"/>
                  </a:cxn>
                  <a:cxn ang="0">
                    <a:pos x="305" y="116"/>
                  </a:cxn>
                  <a:cxn ang="0">
                    <a:pos x="217" y="48"/>
                  </a:cxn>
                  <a:cxn ang="0">
                    <a:pos x="137" y="44"/>
                  </a:cxn>
                  <a:cxn ang="0">
                    <a:pos x="93" y="0"/>
                  </a:cxn>
                  <a:cxn ang="0">
                    <a:pos x="57" y="40"/>
                  </a:cxn>
                  <a:cxn ang="0">
                    <a:pos x="37" y="28"/>
                  </a:cxn>
                </a:cxnLst>
                <a:rect l="0" t="0" r="r" b="b"/>
                <a:pathLst>
                  <a:path w="349" h="201">
                    <a:moveTo>
                      <a:pt x="37" y="28"/>
                    </a:moveTo>
                    <a:cubicBezTo>
                      <a:pt x="0" y="37"/>
                      <a:pt x="25" y="72"/>
                      <a:pt x="41" y="88"/>
                    </a:cubicBezTo>
                    <a:cubicBezTo>
                      <a:pt x="47" y="122"/>
                      <a:pt x="52" y="152"/>
                      <a:pt x="89" y="164"/>
                    </a:cubicBezTo>
                    <a:cubicBezTo>
                      <a:pt x="108" y="183"/>
                      <a:pt x="96" y="173"/>
                      <a:pt x="125" y="192"/>
                    </a:cubicBezTo>
                    <a:cubicBezTo>
                      <a:pt x="129" y="195"/>
                      <a:pt x="137" y="200"/>
                      <a:pt x="137" y="200"/>
                    </a:cubicBezTo>
                    <a:cubicBezTo>
                      <a:pt x="160" y="197"/>
                      <a:pt x="166" y="201"/>
                      <a:pt x="181" y="188"/>
                    </a:cubicBezTo>
                    <a:cubicBezTo>
                      <a:pt x="189" y="180"/>
                      <a:pt x="205" y="164"/>
                      <a:pt x="205" y="164"/>
                    </a:cubicBezTo>
                    <a:cubicBezTo>
                      <a:pt x="213" y="141"/>
                      <a:pt x="234" y="153"/>
                      <a:pt x="253" y="140"/>
                    </a:cubicBezTo>
                    <a:cubicBezTo>
                      <a:pt x="260" y="119"/>
                      <a:pt x="285" y="120"/>
                      <a:pt x="305" y="116"/>
                    </a:cubicBezTo>
                    <a:cubicBezTo>
                      <a:pt x="349" y="50"/>
                      <a:pt x="248" y="50"/>
                      <a:pt x="217" y="48"/>
                    </a:cubicBezTo>
                    <a:cubicBezTo>
                      <a:pt x="190" y="46"/>
                      <a:pt x="164" y="45"/>
                      <a:pt x="137" y="44"/>
                    </a:cubicBezTo>
                    <a:cubicBezTo>
                      <a:pt x="109" y="26"/>
                      <a:pt x="130" y="12"/>
                      <a:pt x="93" y="0"/>
                    </a:cubicBezTo>
                    <a:cubicBezTo>
                      <a:pt x="61" y="8"/>
                      <a:pt x="83" y="23"/>
                      <a:pt x="57" y="40"/>
                    </a:cubicBezTo>
                    <a:cubicBezTo>
                      <a:pt x="30" y="36"/>
                      <a:pt x="29" y="43"/>
                      <a:pt x="37" y="2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5" name="Freeform 235"/>
              <p:cNvSpPr>
                <a:spLocks/>
              </p:cNvSpPr>
              <p:nvPr/>
            </p:nvSpPr>
            <p:spPr bwMode="auto">
              <a:xfrm>
                <a:off x="1445" y="2606"/>
                <a:ext cx="60" cy="36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18" y="43"/>
                  </a:cxn>
                  <a:cxn ang="0">
                    <a:pos x="42" y="51"/>
                  </a:cxn>
                  <a:cxn ang="0">
                    <a:pos x="66" y="47"/>
                  </a:cxn>
                  <a:cxn ang="0">
                    <a:pos x="66" y="23"/>
                  </a:cxn>
                  <a:cxn ang="0">
                    <a:pos x="46" y="19"/>
                  </a:cxn>
                  <a:cxn ang="0">
                    <a:pos x="6" y="7"/>
                  </a:cxn>
                  <a:cxn ang="0">
                    <a:pos x="6" y="11"/>
                  </a:cxn>
                </a:cxnLst>
                <a:rect l="0" t="0" r="r" b="b"/>
                <a:pathLst>
                  <a:path w="72" h="51">
                    <a:moveTo>
                      <a:pt x="6" y="11"/>
                    </a:moveTo>
                    <a:cubicBezTo>
                      <a:pt x="8" y="19"/>
                      <a:pt x="9" y="37"/>
                      <a:pt x="18" y="43"/>
                    </a:cubicBezTo>
                    <a:cubicBezTo>
                      <a:pt x="25" y="47"/>
                      <a:pt x="42" y="51"/>
                      <a:pt x="42" y="51"/>
                    </a:cubicBezTo>
                    <a:cubicBezTo>
                      <a:pt x="50" y="50"/>
                      <a:pt x="59" y="51"/>
                      <a:pt x="66" y="47"/>
                    </a:cubicBezTo>
                    <a:cubicBezTo>
                      <a:pt x="72" y="44"/>
                      <a:pt x="71" y="26"/>
                      <a:pt x="66" y="23"/>
                    </a:cubicBezTo>
                    <a:cubicBezTo>
                      <a:pt x="60" y="19"/>
                      <a:pt x="53" y="20"/>
                      <a:pt x="46" y="19"/>
                    </a:cubicBezTo>
                    <a:cubicBezTo>
                      <a:pt x="17" y="0"/>
                      <a:pt x="31" y="1"/>
                      <a:pt x="6" y="7"/>
                    </a:cubicBezTo>
                    <a:cubicBezTo>
                      <a:pt x="1" y="22"/>
                      <a:pt x="0" y="23"/>
                      <a:pt x="6" y="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6" name="Freeform 387"/>
              <p:cNvSpPr>
                <a:spLocks/>
              </p:cNvSpPr>
              <p:nvPr/>
            </p:nvSpPr>
            <p:spPr bwMode="auto">
              <a:xfrm>
                <a:off x="2184" y="2264"/>
                <a:ext cx="15" cy="16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24"/>
                  </a:cxn>
                  <a:cxn ang="0">
                    <a:pos x="2" y="30"/>
                  </a:cxn>
                  <a:cxn ang="0">
                    <a:pos x="14" y="34"/>
                  </a:cxn>
                  <a:cxn ang="0">
                    <a:pos x="24" y="12"/>
                  </a:cxn>
                  <a:cxn ang="0">
                    <a:pos x="10" y="0"/>
                  </a:cxn>
                </a:cxnLst>
                <a:rect l="0" t="0" r="r" b="b"/>
                <a:pathLst>
                  <a:path w="31" h="34">
                    <a:moveTo>
                      <a:pt x="10" y="0"/>
                    </a:moveTo>
                    <a:cubicBezTo>
                      <a:pt x="7" y="9"/>
                      <a:pt x="5" y="16"/>
                      <a:pt x="0" y="24"/>
                    </a:cubicBezTo>
                    <a:cubicBezTo>
                      <a:pt x="1" y="26"/>
                      <a:pt x="0" y="29"/>
                      <a:pt x="2" y="30"/>
                    </a:cubicBezTo>
                    <a:cubicBezTo>
                      <a:pt x="5" y="32"/>
                      <a:pt x="14" y="34"/>
                      <a:pt x="14" y="34"/>
                    </a:cubicBezTo>
                    <a:cubicBezTo>
                      <a:pt x="26" y="32"/>
                      <a:pt x="31" y="26"/>
                      <a:pt x="24" y="12"/>
                    </a:cubicBezTo>
                    <a:cubicBezTo>
                      <a:pt x="21" y="7"/>
                      <a:pt x="13" y="9"/>
                      <a:pt x="1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7" name="Freeform 410"/>
              <p:cNvSpPr>
                <a:spLocks/>
              </p:cNvSpPr>
              <p:nvPr/>
            </p:nvSpPr>
            <p:spPr bwMode="auto">
              <a:xfrm>
                <a:off x="850" y="2670"/>
                <a:ext cx="111" cy="57"/>
              </a:xfrm>
              <a:custGeom>
                <a:avLst/>
                <a:gdLst/>
                <a:ahLst/>
                <a:cxnLst>
                  <a:cxn ang="0">
                    <a:pos x="22" y="54"/>
                  </a:cxn>
                  <a:cxn ang="0">
                    <a:pos x="85" y="30"/>
                  </a:cxn>
                  <a:cxn ang="0">
                    <a:pos x="105" y="4"/>
                  </a:cxn>
                  <a:cxn ang="0">
                    <a:pos x="75" y="1"/>
                  </a:cxn>
                  <a:cxn ang="0">
                    <a:pos x="46" y="15"/>
                  </a:cxn>
                  <a:cxn ang="0">
                    <a:pos x="42" y="18"/>
                  </a:cxn>
                  <a:cxn ang="0">
                    <a:pos x="37" y="19"/>
                  </a:cxn>
                  <a:cxn ang="0">
                    <a:pos x="13" y="37"/>
                  </a:cxn>
                  <a:cxn ang="0">
                    <a:pos x="4" y="40"/>
                  </a:cxn>
                  <a:cxn ang="0">
                    <a:pos x="22" y="54"/>
                  </a:cxn>
                </a:cxnLst>
                <a:rect l="0" t="0" r="r" b="b"/>
                <a:pathLst>
                  <a:path w="105" h="54">
                    <a:moveTo>
                      <a:pt x="22" y="54"/>
                    </a:moveTo>
                    <a:cubicBezTo>
                      <a:pt x="47" y="44"/>
                      <a:pt x="60" y="34"/>
                      <a:pt x="85" y="30"/>
                    </a:cubicBezTo>
                    <a:cubicBezTo>
                      <a:pt x="96" y="24"/>
                      <a:pt x="99" y="14"/>
                      <a:pt x="105" y="4"/>
                    </a:cubicBezTo>
                    <a:cubicBezTo>
                      <a:pt x="91" y="2"/>
                      <a:pt x="95" y="0"/>
                      <a:pt x="75" y="1"/>
                    </a:cubicBezTo>
                    <a:cubicBezTo>
                      <a:pt x="65" y="5"/>
                      <a:pt x="57" y="11"/>
                      <a:pt x="46" y="15"/>
                    </a:cubicBezTo>
                    <a:cubicBezTo>
                      <a:pt x="45" y="16"/>
                      <a:pt x="44" y="17"/>
                      <a:pt x="42" y="18"/>
                    </a:cubicBezTo>
                    <a:cubicBezTo>
                      <a:pt x="40" y="19"/>
                      <a:pt x="38" y="18"/>
                      <a:pt x="37" y="19"/>
                    </a:cubicBezTo>
                    <a:cubicBezTo>
                      <a:pt x="27" y="25"/>
                      <a:pt x="25" y="35"/>
                      <a:pt x="13" y="37"/>
                    </a:cubicBezTo>
                    <a:cubicBezTo>
                      <a:pt x="10" y="38"/>
                      <a:pt x="5" y="37"/>
                      <a:pt x="4" y="40"/>
                    </a:cubicBezTo>
                    <a:cubicBezTo>
                      <a:pt x="0" y="53"/>
                      <a:pt x="27" y="49"/>
                      <a:pt x="22" y="5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8" name="Freeform 411"/>
              <p:cNvSpPr>
                <a:spLocks/>
              </p:cNvSpPr>
              <p:nvPr/>
            </p:nvSpPr>
            <p:spPr bwMode="auto">
              <a:xfrm>
                <a:off x="1035" y="2673"/>
                <a:ext cx="66" cy="41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27" y="28"/>
                  </a:cxn>
                  <a:cxn ang="0">
                    <a:pos x="40" y="36"/>
                  </a:cxn>
                  <a:cxn ang="0">
                    <a:pos x="28" y="0"/>
                  </a:cxn>
                  <a:cxn ang="0">
                    <a:pos x="7" y="4"/>
                  </a:cxn>
                  <a:cxn ang="0">
                    <a:pos x="0" y="18"/>
                  </a:cxn>
                  <a:cxn ang="0">
                    <a:pos x="4" y="19"/>
                  </a:cxn>
                </a:cxnLst>
                <a:rect l="0" t="0" r="r" b="b"/>
                <a:pathLst>
                  <a:path w="61" h="36">
                    <a:moveTo>
                      <a:pt x="4" y="19"/>
                    </a:moveTo>
                    <a:cubicBezTo>
                      <a:pt x="11" y="23"/>
                      <a:pt x="19" y="26"/>
                      <a:pt x="27" y="28"/>
                    </a:cubicBezTo>
                    <a:cubicBezTo>
                      <a:pt x="31" y="31"/>
                      <a:pt x="35" y="34"/>
                      <a:pt x="40" y="36"/>
                    </a:cubicBezTo>
                    <a:cubicBezTo>
                      <a:pt x="61" y="28"/>
                      <a:pt x="40" y="6"/>
                      <a:pt x="28" y="0"/>
                    </a:cubicBezTo>
                    <a:cubicBezTo>
                      <a:pt x="19" y="1"/>
                      <a:pt x="15" y="2"/>
                      <a:pt x="7" y="4"/>
                    </a:cubicBezTo>
                    <a:cubicBezTo>
                      <a:pt x="3" y="9"/>
                      <a:pt x="1" y="12"/>
                      <a:pt x="0" y="18"/>
                    </a:cubicBezTo>
                    <a:cubicBezTo>
                      <a:pt x="7" y="19"/>
                      <a:pt x="8" y="19"/>
                      <a:pt x="4" y="1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9" name="Freeform 412"/>
              <p:cNvSpPr>
                <a:spLocks/>
              </p:cNvSpPr>
              <p:nvPr/>
            </p:nvSpPr>
            <p:spPr bwMode="auto">
              <a:xfrm>
                <a:off x="1035" y="2629"/>
                <a:ext cx="48" cy="31"/>
              </a:xfrm>
              <a:custGeom>
                <a:avLst/>
                <a:gdLst/>
                <a:ahLst/>
                <a:cxnLst>
                  <a:cxn ang="0">
                    <a:pos x="23" y="26"/>
                  </a:cxn>
                  <a:cxn ang="0">
                    <a:pos x="41" y="20"/>
                  </a:cxn>
                  <a:cxn ang="0">
                    <a:pos x="33" y="5"/>
                  </a:cxn>
                  <a:cxn ang="0">
                    <a:pos x="15" y="5"/>
                  </a:cxn>
                  <a:cxn ang="0">
                    <a:pos x="0" y="24"/>
                  </a:cxn>
                  <a:cxn ang="0">
                    <a:pos x="23" y="26"/>
                  </a:cxn>
                </a:cxnLst>
                <a:rect l="0" t="0" r="r" b="b"/>
                <a:pathLst>
                  <a:path w="43" h="30">
                    <a:moveTo>
                      <a:pt x="23" y="26"/>
                    </a:moveTo>
                    <a:cubicBezTo>
                      <a:pt x="29" y="25"/>
                      <a:pt x="40" y="26"/>
                      <a:pt x="41" y="20"/>
                    </a:cubicBezTo>
                    <a:cubicBezTo>
                      <a:pt x="43" y="5"/>
                      <a:pt x="41" y="7"/>
                      <a:pt x="33" y="5"/>
                    </a:cubicBezTo>
                    <a:cubicBezTo>
                      <a:pt x="27" y="0"/>
                      <a:pt x="22" y="2"/>
                      <a:pt x="15" y="5"/>
                    </a:cubicBezTo>
                    <a:cubicBezTo>
                      <a:pt x="10" y="12"/>
                      <a:pt x="5" y="17"/>
                      <a:pt x="0" y="24"/>
                    </a:cubicBezTo>
                    <a:cubicBezTo>
                      <a:pt x="10" y="30"/>
                      <a:pt x="11" y="26"/>
                      <a:pt x="23" y="26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0" name="Freeform 413"/>
              <p:cNvSpPr>
                <a:spLocks/>
              </p:cNvSpPr>
              <p:nvPr/>
            </p:nvSpPr>
            <p:spPr bwMode="auto">
              <a:xfrm>
                <a:off x="919" y="2626"/>
                <a:ext cx="30" cy="31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11" y="27"/>
                  </a:cxn>
                  <a:cxn ang="0">
                    <a:pos x="27" y="24"/>
                  </a:cxn>
                  <a:cxn ang="0">
                    <a:pos x="14" y="6"/>
                  </a:cxn>
                  <a:cxn ang="0">
                    <a:pos x="12" y="0"/>
                  </a:cxn>
                </a:cxnLst>
                <a:rect l="0" t="0" r="r" b="b"/>
                <a:pathLst>
                  <a:path w="29" h="27">
                    <a:moveTo>
                      <a:pt x="12" y="0"/>
                    </a:moveTo>
                    <a:cubicBezTo>
                      <a:pt x="3" y="2"/>
                      <a:pt x="2" y="3"/>
                      <a:pt x="0" y="12"/>
                    </a:cubicBezTo>
                    <a:cubicBezTo>
                      <a:pt x="2" y="22"/>
                      <a:pt x="2" y="24"/>
                      <a:pt x="11" y="27"/>
                    </a:cubicBezTo>
                    <a:cubicBezTo>
                      <a:pt x="16" y="26"/>
                      <a:pt x="22" y="27"/>
                      <a:pt x="27" y="24"/>
                    </a:cubicBezTo>
                    <a:cubicBezTo>
                      <a:pt x="29" y="23"/>
                      <a:pt x="17" y="8"/>
                      <a:pt x="14" y="6"/>
                    </a:cubicBezTo>
                    <a:cubicBezTo>
                      <a:pt x="11" y="1"/>
                      <a:pt x="10" y="2"/>
                      <a:pt x="12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1" name="Freeform 414"/>
              <p:cNvSpPr>
                <a:spLocks/>
              </p:cNvSpPr>
              <p:nvPr/>
            </p:nvSpPr>
            <p:spPr bwMode="auto">
              <a:xfrm>
                <a:off x="1086" y="2590"/>
                <a:ext cx="45" cy="26"/>
              </a:xfrm>
              <a:custGeom>
                <a:avLst/>
                <a:gdLst/>
                <a:ahLst/>
                <a:cxnLst>
                  <a:cxn ang="0">
                    <a:pos x="36" y="9"/>
                  </a:cxn>
                  <a:cxn ang="0">
                    <a:pos x="18" y="0"/>
                  </a:cxn>
                  <a:cxn ang="0">
                    <a:pos x="0" y="6"/>
                  </a:cxn>
                  <a:cxn ang="0">
                    <a:pos x="15" y="21"/>
                  </a:cxn>
                  <a:cxn ang="0">
                    <a:pos x="36" y="21"/>
                  </a:cxn>
                  <a:cxn ang="0">
                    <a:pos x="36" y="9"/>
                  </a:cxn>
                </a:cxnLst>
                <a:rect l="0" t="0" r="r" b="b"/>
                <a:pathLst>
                  <a:path w="43" h="25">
                    <a:moveTo>
                      <a:pt x="36" y="9"/>
                    </a:moveTo>
                    <a:cubicBezTo>
                      <a:pt x="30" y="6"/>
                      <a:pt x="24" y="4"/>
                      <a:pt x="18" y="0"/>
                    </a:cubicBezTo>
                    <a:cubicBezTo>
                      <a:pt x="11" y="2"/>
                      <a:pt x="6" y="2"/>
                      <a:pt x="0" y="6"/>
                    </a:cubicBezTo>
                    <a:cubicBezTo>
                      <a:pt x="4" y="16"/>
                      <a:pt x="4" y="20"/>
                      <a:pt x="15" y="21"/>
                    </a:cubicBezTo>
                    <a:cubicBezTo>
                      <a:pt x="23" y="25"/>
                      <a:pt x="26" y="24"/>
                      <a:pt x="36" y="21"/>
                    </a:cubicBezTo>
                    <a:cubicBezTo>
                      <a:pt x="38" y="18"/>
                      <a:pt x="43" y="2"/>
                      <a:pt x="36" y="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2" name="Freeform 216"/>
              <p:cNvSpPr>
                <a:spLocks/>
              </p:cNvSpPr>
              <p:nvPr/>
            </p:nvSpPr>
            <p:spPr bwMode="auto">
              <a:xfrm>
                <a:off x="1948" y="1682"/>
                <a:ext cx="45" cy="44"/>
              </a:xfrm>
              <a:custGeom>
                <a:avLst/>
                <a:gdLst/>
                <a:ahLst/>
                <a:cxnLst>
                  <a:cxn ang="0">
                    <a:pos x="25" y="40"/>
                  </a:cxn>
                  <a:cxn ang="0">
                    <a:pos x="65" y="12"/>
                  </a:cxn>
                  <a:cxn ang="0">
                    <a:pos x="21" y="4"/>
                  </a:cxn>
                  <a:cxn ang="0">
                    <a:pos x="17" y="20"/>
                  </a:cxn>
                  <a:cxn ang="0">
                    <a:pos x="5" y="28"/>
                  </a:cxn>
                  <a:cxn ang="0">
                    <a:pos x="25" y="40"/>
                  </a:cxn>
                </a:cxnLst>
                <a:rect l="0" t="0" r="r" b="b"/>
                <a:pathLst>
                  <a:path w="65" h="55">
                    <a:moveTo>
                      <a:pt x="25" y="40"/>
                    </a:moveTo>
                    <a:cubicBezTo>
                      <a:pt x="31" y="22"/>
                      <a:pt x="50" y="22"/>
                      <a:pt x="65" y="12"/>
                    </a:cubicBezTo>
                    <a:cubicBezTo>
                      <a:pt x="47" y="0"/>
                      <a:pt x="43" y="0"/>
                      <a:pt x="21" y="4"/>
                    </a:cubicBezTo>
                    <a:cubicBezTo>
                      <a:pt x="20" y="9"/>
                      <a:pt x="20" y="15"/>
                      <a:pt x="17" y="20"/>
                    </a:cubicBezTo>
                    <a:cubicBezTo>
                      <a:pt x="14" y="24"/>
                      <a:pt x="7" y="23"/>
                      <a:pt x="5" y="28"/>
                    </a:cubicBezTo>
                    <a:cubicBezTo>
                      <a:pt x="0" y="43"/>
                      <a:pt x="17" y="55"/>
                      <a:pt x="25" y="4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3" name="Freeform 217"/>
              <p:cNvSpPr>
                <a:spLocks/>
              </p:cNvSpPr>
              <p:nvPr/>
            </p:nvSpPr>
            <p:spPr bwMode="auto">
              <a:xfrm>
                <a:off x="2014" y="1648"/>
                <a:ext cx="24" cy="39"/>
              </a:xfrm>
              <a:custGeom>
                <a:avLst/>
                <a:gdLst/>
                <a:ahLst/>
                <a:cxnLst>
                  <a:cxn ang="0">
                    <a:pos x="25" y="29"/>
                  </a:cxn>
                  <a:cxn ang="0">
                    <a:pos x="1" y="5"/>
                  </a:cxn>
                  <a:cxn ang="0">
                    <a:pos x="5" y="45"/>
                  </a:cxn>
                  <a:cxn ang="0">
                    <a:pos x="33" y="45"/>
                  </a:cxn>
                  <a:cxn ang="0">
                    <a:pos x="25" y="29"/>
                  </a:cxn>
                </a:cxnLst>
                <a:rect l="0" t="0" r="r" b="b"/>
                <a:pathLst>
                  <a:path w="35" h="52">
                    <a:moveTo>
                      <a:pt x="25" y="29"/>
                    </a:moveTo>
                    <a:cubicBezTo>
                      <a:pt x="34" y="3"/>
                      <a:pt x="29" y="0"/>
                      <a:pt x="1" y="5"/>
                    </a:cubicBezTo>
                    <a:cubicBezTo>
                      <a:pt x="2" y="18"/>
                      <a:pt x="0" y="32"/>
                      <a:pt x="5" y="45"/>
                    </a:cubicBezTo>
                    <a:cubicBezTo>
                      <a:pt x="8" y="52"/>
                      <a:pt x="32" y="48"/>
                      <a:pt x="33" y="45"/>
                    </a:cubicBezTo>
                    <a:cubicBezTo>
                      <a:pt x="35" y="39"/>
                      <a:pt x="28" y="34"/>
                      <a:pt x="25" y="2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4" name="Freeform 222"/>
              <p:cNvSpPr>
                <a:spLocks/>
              </p:cNvSpPr>
              <p:nvPr/>
            </p:nvSpPr>
            <p:spPr bwMode="auto">
              <a:xfrm>
                <a:off x="1577" y="2155"/>
                <a:ext cx="60" cy="47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80" y="32"/>
                  </a:cxn>
                  <a:cxn ang="0">
                    <a:pos x="16" y="48"/>
                  </a:cxn>
                  <a:cxn ang="0">
                    <a:pos x="0" y="84"/>
                  </a:cxn>
                  <a:cxn ang="0">
                    <a:pos x="56" y="112"/>
                  </a:cxn>
                  <a:cxn ang="0">
                    <a:pos x="80" y="120"/>
                  </a:cxn>
                  <a:cxn ang="0">
                    <a:pos x="124" y="84"/>
                  </a:cxn>
                  <a:cxn ang="0">
                    <a:pos x="148" y="76"/>
                  </a:cxn>
                  <a:cxn ang="0">
                    <a:pos x="152" y="12"/>
                  </a:cxn>
                  <a:cxn ang="0">
                    <a:pos x="124" y="4"/>
                  </a:cxn>
                </a:cxnLst>
                <a:rect l="0" t="0" r="r" b="b"/>
                <a:pathLst>
                  <a:path w="167" h="120">
                    <a:moveTo>
                      <a:pt x="124" y="4"/>
                    </a:moveTo>
                    <a:cubicBezTo>
                      <a:pt x="86" y="9"/>
                      <a:pt x="101" y="0"/>
                      <a:pt x="80" y="32"/>
                    </a:cubicBezTo>
                    <a:cubicBezTo>
                      <a:pt x="73" y="43"/>
                      <a:pt x="26" y="45"/>
                      <a:pt x="16" y="48"/>
                    </a:cubicBezTo>
                    <a:cubicBezTo>
                      <a:pt x="12" y="61"/>
                      <a:pt x="4" y="71"/>
                      <a:pt x="0" y="84"/>
                    </a:cubicBezTo>
                    <a:cubicBezTo>
                      <a:pt x="7" y="106"/>
                      <a:pt x="36" y="106"/>
                      <a:pt x="56" y="112"/>
                    </a:cubicBezTo>
                    <a:cubicBezTo>
                      <a:pt x="64" y="114"/>
                      <a:pt x="80" y="120"/>
                      <a:pt x="80" y="120"/>
                    </a:cubicBezTo>
                    <a:cubicBezTo>
                      <a:pt x="100" y="113"/>
                      <a:pt x="104" y="93"/>
                      <a:pt x="124" y="84"/>
                    </a:cubicBezTo>
                    <a:cubicBezTo>
                      <a:pt x="132" y="81"/>
                      <a:pt x="148" y="76"/>
                      <a:pt x="148" y="76"/>
                    </a:cubicBezTo>
                    <a:cubicBezTo>
                      <a:pt x="163" y="54"/>
                      <a:pt x="167" y="53"/>
                      <a:pt x="152" y="12"/>
                    </a:cubicBezTo>
                    <a:cubicBezTo>
                      <a:pt x="149" y="3"/>
                      <a:pt x="133" y="7"/>
                      <a:pt x="124" y="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5" name="Freeform 224"/>
              <p:cNvSpPr>
                <a:spLocks/>
              </p:cNvSpPr>
              <p:nvPr/>
            </p:nvSpPr>
            <p:spPr bwMode="auto">
              <a:xfrm>
                <a:off x="1679" y="2052"/>
                <a:ext cx="33" cy="28"/>
              </a:xfrm>
              <a:custGeom>
                <a:avLst/>
                <a:gdLst/>
                <a:ahLst/>
                <a:cxnLst>
                  <a:cxn ang="0">
                    <a:pos x="56" y="5"/>
                  </a:cxn>
                  <a:cxn ang="0">
                    <a:pos x="8" y="13"/>
                  </a:cxn>
                  <a:cxn ang="0">
                    <a:pos x="0" y="37"/>
                  </a:cxn>
                  <a:cxn ang="0">
                    <a:pos x="52" y="73"/>
                  </a:cxn>
                  <a:cxn ang="0">
                    <a:pos x="56" y="5"/>
                  </a:cxn>
                </a:cxnLst>
                <a:rect l="0" t="0" r="r" b="b"/>
                <a:pathLst>
                  <a:path w="86" h="78">
                    <a:moveTo>
                      <a:pt x="56" y="5"/>
                    </a:moveTo>
                    <a:cubicBezTo>
                      <a:pt x="40" y="7"/>
                      <a:pt x="17" y="0"/>
                      <a:pt x="8" y="13"/>
                    </a:cubicBezTo>
                    <a:cubicBezTo>
                      <a:pt x="3" y="20"/>
                      <a:pt x="0" y="37"/>
                      <a:pt x="0" y="37"/>
                    </a:cubicBezTo>
                    <a:cubicBezTo>
                      <a:pt x="6" y="78"/>
                      <a:pt x="10" y="68"/>
                      <a:pt x="52" y="73"/>
                    </a:cubicBezTo>
                    <a:cubicBezTo>
                      <a:pt x="83" y="65"/>
                      <a:pt x="86" y="20"/>
                      <a:pt x="56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6" name="Freeform 230"/>
              <p:cNvSpPr>
                <a:spLocks/>
              </p:cNvSpPr>
              <p:nvPr/>
            </p:nvSpPr>
            <p:spPr bwMode="auto">
              <a:xfrm>
                <a:off x="2286" y="2520"/>
                <a:ext cx="135" cy="70"/>
              </a:xfrm>
              <a:custGeom>
                <a:avLst/>
                <a:gdLst/>
                <a:ahLst/>
                <a:cxnLst>
                  <a:cxn ang="0">
                    <a:pos x="128" y="1"/>
                  </a:cxn>
                  <a:cxn ang="0">
                    <a:pos x="76" y="9"/>
                  </a:cxn>
                  <a:cxn ang="0">
                    <a:pos x="24" y="33"/>
                  </a:cxn>
                  <a:cxn ang="0">
                    <a:pos x="12" y="69"/>
                  </a:cxn>
                  <a:cxn ang="0">
                    <a:pos x="48" y="85"/>
                  </a:cxn>
                  <a:cxn ang="0">
                    <a:pos x="72" y="93"/>
                  </a:cxn>
                  <a:cxn ang="0">
                    <a:pos x="100" y="89"/>
                  </a:cxn>
                  <a:cxn ang="0">
                    <a:pos x="132" y="49"/>
                  </a:cxn>
                  <a:cxn ang="0">
                    <a:pos x="128" y="1"/>
                  </a:cxn>
                </a:cxnLst>
                <a:rect l="0" t="0" r="r" b="b"/>
                <a:pathLst>
                  <a:path w="161" h="93">
                    <a:moveTo>
                      <a:pt x="128" y="1"/>
                    </a:moveTo>
                    <a:cubicBezTo>
                      <a:pt x="111" y="3"/>
                      <a:pt x="91" y="0"/>
                      <a:pt x="76" y="9"/>
                    </a:cubicBezTo>
                    <a:cubicBezTo>
                      <a:pt x="50" y="24"/>
                      <a:pt x="60" y="28"/>
                      <a:pt x="24" y="33"/>
                    </a:cubicBezTo>
                    <a:cubicBezTo>
                      <a:pt x="15" y="42"/>
                      <a:pt x="0" y="55"/>
                      <a:pt x="12" y="69"/>
                    </a:cubicBezTo>
                    <a:cubicBezTo>
                      <a:pt x="19" y="78"/>
                      <a:pt x="41" y="83"/>
                      <a:pt x="48" y="85"/>
                    </a:cubicBezTo>
                    <a:cubicBezTo>
                      <a:pt x="56" y="88"/>
                      <a:pt x="72" y="93"/>
                      <a:pt x="72" y="93"/>
                    </a:cubicBezTo>
                    <a:cubicBezTo>
                      <a:pt x="81" y="92"/>
                      <a:pt x="91" y="93"/>
                      <a:pt x="100" y="89"/>
                    </a:cubicBezTo>
                    <a:cubicBezTo>
                      <a:pt x="122" y="80"/>
                      <a:pt x="109" y="57"/>
                      <a:pt x="132" y="49"/>
                    </a:cubicBezTo>
                    <a:cubicBezTo>
                      <a:pt x="144" y="37"/>
                      <a:pt x="161" y="1"/>
                      <a:pt x="128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7" name="Freeform 231"/>
              <p:cNvSpPr>
                <a:spLocks/>
              </p:cNvSpPr>
              <p:nvPr/>
            </p:nvSpPr>
            <p:spPr bwMode="auto">
              <a:xfrm>
                <a:off x="2062" y="2546"/>
                <a:ext cx="87" cy="57"/>
              </a:xfrm>
              <a:custGeom>
                <a:avLst/>
                <a:gdLst/>
                <a:ahLst/>
                <a:cxnLst>
                  <a:cxn ang="0">
                    <a:pos x="88" y="24"/>
                  </a:cxn>
                  <a:cxn ang="0">
                    <a:pos x="56" y="4"/>
                  </a:cxn>
                  <a:cxn ang="0">
                    <a:pos x="44" y="0"/>
                  </a:cxn>
                  <a:cxn ang="0">
                    <a:pos x="16" y="56"/>
                  </a:cxn>
                  <a:cxn ang="0">
                    <a:pos x="44" y="64"/>
                  </a:cxn>
                  <a:cxn ang="0">
                    <a:pos x="68" y="72"/>
                  </a:cxn>
                  <a:cxn ang="0">
                    <a:pos x="88" y="24"/>
                  </a:cxn>
                </a:cxnLst>
                <a:rect l="0" t="0" r="r" b="b"/>
                <a:pathLst>
                  <a:path w="107" h="76">
                    <a:moveTo>
                      <a:pt x="88" y="24"/>
                    </a:moveTo>
                    <a:cubicBezTo>
                      <a:pt x="75" y="5"/>
                      <a:pt x="85" y="14"/>
                      <a:pt x="56" y="4"/>
                    </a:cubicBezTo>
                    <a:cubicBezTo>
                      <a:pt x="52" y="3"/>
                      <a:pt x="44" y="0"/>
                      <a:pt x="44" y="0"/>
                    </a:cubicBezTo>
                    <a:cubicBezTo>
                      <a:pt x="9" y="5"/>
                      <a:pt x="0" y="13"/>
                      <a:pt x="16" y="56"/>
                    </a:cubicBezTo>
                    <a:cubicBezTo>
                      <a:pt x="19" y="65"/>
                      <a:pt x="35" y="61"/>
                      <a:pt x="44" y="64"/>
                    </a:cubicBezTo>
                    <a:cubicBezTo>
                      <a:pt x="52" y="66"/>
                      <a:pt x="68" y="72"/>
                      <a:pt x="68" y="72"/>
                    </a:cubicBezTo>
                    <a:cubicBezTo>
                      <a:pt x="107" y="66"/>
                      <a:pt x="93" y="76"/>
                      <a:pt x="88" y="2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8" name="Freeform 232"/>
              <p:cNvSpPr>
                <a:spLocks/>
              </p:cNvSpPr>
              <p:nvPr/>
            </p:nvSpPr>
            <p:spPr bwMode="auto">
              <a:xfrm>
                <a:off x="1942" y="2546"/>
                <a:ext cx="78" cy="80"/>
              </a:xfrm>
              <a:custGeom>
                <a:avLst/>
                <a:gdLst/>
                <a:ahLst/>
                <a:cxnLst>
                  <a:cxn ang="0">
                    <a:pos x="71" y="17"/>
                  </a:cxn>
                  <a:cxn ang="0">
                    <a:pos x="3" y="29"/>
                  </a:cxn>
                  <a:cxn ang="0">
                    <a:pos x="43" y="97"/>
                  </a:cxn>
                  <a:cxn ang="0">
                    <a:pos x="83" y="93"/>
                  </a:cxn>
                  <a:cxn ang="0">
                    <a:pos x="79" y="33"/>
                  </a:cxn>
                  <a:cxn ang="0">
                    <a:pos x="67" y="25"/>
                  </a:cxn>
                  <a:cxn ang="0">
                    <a:pos x="71" y="17"/>
                  </a:cxn>
                </a:cxnLst>
                <a:rect l="0" t="0" r="r" b="b"/>
                <a:pathLst>
                  <a:path w="93" h="105">
                    <a:moveTo>
                      <a:pt x="71" y="17"/>
                    </a:moveTo>
                    <a:cubicBezTo>
                      <a:pt x="47" y="11"/>
                      <a:pt x="13" y="0"/>
                      <a:pt x="3" y="29"/>
                    </a:cubicBezTo>
                    <a:cubicBezTo>
                      <a:pt x="7" y="73"/>
                      <a:pt x="0" y="88"/>
                      <a:pt x="43" y="97"/>
                    </a:cubicBezTo>
                    <a:cubicBezTo>
                      <a:pt x="56" y="96"/>
                      <a:pt x="76" y="105"/>
                      <a:pt x="83" y="93"/>
                    </a:cubicBezTo>
                    <a:cubicBezTo>
                      <a:pt x="93" y="76"/>
                      <a:pt x="84" y="53"/>
                      <a:pt x="79" y="33"/>
                    </a:cubicBezTo>
                    <a:cubicBezTo>
                      <a:pt x="78" y="28"/>
                      <a:pt x="69" y="29"/>
                      <a:pt x="67" y="25"/>
                    </a:cubicBezTo>
                    <a:cubicBezTo>
                      <a:pt x="66" y="22"/>
                      <a:pt x="70" y="20"/>
                      <a:pt x="71" y="1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9" name="Freeform 233"/>
              <p:cNvSpPr>
                <a:spLocks/>
              </p:cNvSpPr>
              <p:nvPr/>
            </p:nvSpPr>
            <p:spPr bwMode="auto">
              <a:xfrm>
                <a:off x="1780" y="2580"/>
                <a:ext cx="60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52"/>
                  </a:cxn>
                  <a:cxn ang="0">
                    <a:pos x="48" y="68"/>
                  </a:cxn>
                  <a:cxn ang="0">
                    <a:pos x="60" y="12"/>
                  </a:cxn>
                  <a:cxn ang="0">
                    <a:pos x="0" y="0"/>
                  </a:cxn>
                </a:cxnLst>
                <a:rect l="0" t="0" r="r" b="b"/>
                <a:pathLst>
                  <a:path w="71" h="68">
                    <a:moveTo>
                      <a:pt x="0" y="0"/>
                    </a:moveTo>
                    <a:cubicBezTo>
                      <a:pt x="2" y="12"/>
                      <a:pt x="3" y="41"/>
                      <a:pt x="12" y="52"/>
                    </a:cubicBezTo>
                    <a:cubicBezTo>
                      <a:pt x="20" y="62"/>
                      <a:pt x="48" y="68"/>
                      <a:pt x="48" y="68"/>
                    </a:cubicBezTo>
                    <a:cubicBezTo>
                      <a:pt x="71" y="60"/>
                      <a:pt x="69" y="36"/>
                      <a:pt x="60" y="12"/>
                    </a:cubicBezTo>
                    <a:cubicBezTo>
                      <a:pt x="59" y="8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0" name="Freeform 234"/>
              <p:cNvSpPr>
                <a:spLocks/>
              </p:cNvSpPr>
              <p:nvPr/>
            </p:nvSpPr>
            <p:spPr bwMode="auto">
              <a:xfrm>
                <a:off x="1607" y="2567"/>
                <a:ext cx="72" cy="4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0" y="36"/>
                  </a:cxn>
                  <a:cxn ang="0">
                    <a:pos x="4" y="48"/>
                  </a:cxn>
                  <a:cxn ang="0">
                    <a:pos x="28" y="56"/>
                  </a:cxn>
                  <a:cxn ang="0">
                    <a:pos x="64" y="52"/>
                  </a:cxn>
                  <a:cxn ang="0">
                    <a:pos x="80" y="28"/>
                  </a:cxn>
                  <a:cxn ang="0">
                    <a:pos x="88" y="16"/>
                  </a:cxn>
                  <a:cxn ang="0">
                    <a:pos x="40" y="0"/>
                  </a:cxn>
                </a:cxnLst>
                <a:rect l="0" t="0" r="r" b="b"/>
                <a:pathLst>
                  <a:path w="88" h="58">
                    <a:moveTo>
                      <a:pt x="40" y="0"/>
                    </a:moveTo>
                    <a:cubicBezTo>
                      <a:pt x="17" y="6"/>
                      <a:pt x="8" y="13"/>
                      <a:pt x="0" y="36"/>
                    </a:cubicBezTo>
                    <a:cubicBezTo>
                      <a:pt x="1" y="40"/>
                      <a:pt x="1" y="46"/>
                      <a:pt x="4" y="48"/>
                    </a:cubicBezTo>
                    <a:cubicBezTo>
                      <a:pt x="11" y="53"/>
                      <a:pt x="28" y="56"/>
                      <a:pt x="28" y="56"/>
                    </a:cubicBezTo>
                    <a:cubicBezTo>
                      <a:pt x="40" y="55"/>
                      <a:pt x="53" y="58"/>
                      <a:pt x="64" y="52"/>
                    </a:cubicBezTo>
                    <a:cubicBezTo>
                      <a:pt x="72" y="47"/>
                      <a:pt x="75" y="36"/>
                      <a:pt x="80" y="28"/>
                    </a:cubicBezTo>
                    <a:cubicBezTo>
                      <a:pt x="83" y="24"/>
                      <a:pt x="88" y="16"/>
                      <a:pt x="88" y="16"/>
                    </a:cubicBezTo>
                    <a:cubicBezTo>
                      <a:pt x="72" y="11"/>
                      <a:pt x="56" y="5"/>
                      <a:pt x="4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1" name="Freeform 310"/>
              <p:cNvSpPr>
                <a:spLocks/>
              </p:cNvSpPr>
              <p:nvPr/>
            </p:nvSpPr>
            <p:spPr bwMode="auto">
              <a:xfrm>
                <a:off x="3815" y="1009"/>
                <a:ext cx="138" cy="153"/>
              </a:xfrm>
              <a:custGeom>
                <a:avLst/>
                <a:gdLst/>
                <a:ahLst/>
                <a:cxnLst>
                  <a:cxn ang="0">
                    <a:pos x="264" y="208"/>
                  </a:cxn>
                  <a:cxn ang="0">
                    <a:pos x="236" y="160"/>
                  </a:cxn>
                  <a:cxn ang="0">
                    <a:pos x="212" y="152"/>
                  </a:cxn>
                  <a:cxn ang="0">
                    <a:pos x="200" y="148"/>
                  </a:cxn>
                  <a:cxn ang="0">
                    <a:pos x="180" y="100"/>
                  </a:cxn>
                  <a:cxn ang="0">
                    <a:pos x="132" y="40"/>
                  </a:cxn>
                  <a:cxn ang="0">
                    <a:pos x="96" y="24"/>
                  </a:cxn>
                  <a:cxn ang="0">
                    <a:pos x="72" y="8"/>
                  </a:cxn>
                  <a:cxn ang="0">
                    <a:pos x="48" y="0"/>
                  </a:cxn>
                  <a:cxn ang="0">
                    <a:pos x="0" y="20"/>
                  </a:cxn>
                  <a:cxn ang="0">
                    <a:pos x="32" y="44"/>
                  </a:cxn>
                  <a:cxn ang="0">
                    <a:pos x="68" y="64"/>
                  </a:cxn>
                  <a:cxn ang="0">
                    <a:pos x="80" y="100"/>
                  </a:cxn>
                  <a:cxn ang="0">
                    <a:pos x="148" y="144"/>
                  </a:cxn>
                  <a:cxn ang="0">
                    <a:pos x="172" y="164"/>
                  </a:cxn>
                  <a:cxn ang="0">
                    <a:pos x="184" y="208"/>
                  </a:cxn>
                  <a:cxn ang="0">
                    <a:pos x="232" y="220"/>
                  </a:cxn>
                  <a:cxn ang="0">
                    <a:pos x="264" y="208"/>
                  </a:cxn>
                </a:cxnLst>
                <a:rect l="0" t="0" r="r" b="b"/>
                <a:pathLst>
                  <a:path w="264" h="252">
                    <a:moveTo>
                      <a:pt x="264" y="208"/>
                    </a:moveTo>
                    <a:cubicBezTo>
                      <a:pt x="257" y="198"/>
                      <a:pt x="246" y="163"/>
                      <a:pt x="236" y="160"/>
                    </a:cubicBezTo>
                    <a:cubicBezTo>
                      <a:pt x="228" y="157"/>
                      <a:pt x="220" y="155"/>
                      <a:pt x="212" y="152"/>
                    </a:cubicBezTo>
                    <a:cubicBezTo>
                      <a:pt x="208" y="151"/>
                      <a:pt x="200" y="148"/>
                      <a:pt x="200" y="148"/>
                    </a:cubicBezTo>
                    <a:cubicBezTo>
                      <a:pt x="190" y="133"/>
                      <a:pt x="189" y="114"/>
                      <a:pt x="180" y="100"/>
                    </a:cubicBezTo>
                    <a:cubicBezTo>
                      <a:pt x="167" y="80"/>
                      <a:pt x="149" y="57"/>
                      <a:pt x="132" y="40"/>
                    </a:cubicBezTo>
                    <a:cubicBezTo>
                      <a:pt x="122" y="30"/>
                      <a:pt x="108" y="28"/>
                      <a:pt x="96" y="24"/>
                    </a:cubicBezTo>
                    <a:cubicBezTo>
                      <a:pt x="87" y="21"/>
                      <a:pt x="81" y="11"/>
                      <a:pt x="72" y="8"/>
                    </a:cubicBezTo>
                    <a:cubicBezTo>
                      <a:pt x="64" y="5"/>
                      <a:pt x="48" y="0"/>
                      <a:pt x="48" y="0"/>
                    </a:cubicBezTo>
                    <a:cubicBezTo>
                      <a:pt x="24" y="3"/>
                      <a:pt x="13" y="0"/>
                      <a:pt x="0" y="20"/>
                    </a:cubicBezTo>
                    <a:cubicBezTo>
                      <a:pt x="9" y="34"/>
                      <a:pt x="16" y="39"/>
                      <a:pt x="32" y="44"/>
                    </a:cubicBezTo>
                    <a:cubicBezTo>
                      <a:pt x="43" y="60"/>
                      <a:pt x="50" y="59"/>
                      <a:pt x="68" y="64"/>
                    </a:cubicBezTo>
                    <a:cubicBezTo>
                      <a:pt x="86" y="91"/>
                      <a:pt x="66" y="57"/>
                      <a:pt x="80" y="100"/>
                    </a:cubicBezTo>
                    <a:cubicBezTo>
                      <a:pt x="86" y="117"/>
                      <a:pt x="131" y="138"/>
                      <a:pt x="148" y="144"/>
                    </a:cubicBezTo>
                    <a:cubicBezTo>
                      <a:pt x="155" y="151"/>
                      <a:pt x="165" y="156"/>
                      <a:pt x="172" y="164"/>
                    </a:cubicBezTo>
                    <a:cubicBezTo>
                      <a:pt x="180" y="174"/>
                      <a:pt x="173" y="200"/>
                      <a:pt x="184" y="208"/>
                    </a:cubicBezTo>
                    <a:cubicBezTo>
                      <a:pt x="194" y="215"/>
                      <a:pt x="221" y="218"/>
                      <a:pt x="232" y="220"/>
                    </a:cubicBezTo>
                    <a:cubicBezTo>
                      <a:pt x="257" y="237"/>
                      <a:pt x="264" y="252"/>
                      <a:pt x="264" y="20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2" name="Freeform 311"/>
              <p:cNvSpPr>
                <a:spLocks/>
              </p:cNvSpPr>
              <p:nvPr/>
            </p:nvSpPr>
            <p:spPr bwMode="auto">
              <a:xfrm>
                <a:off x="3686" y="939"/>
                <a:ext cx="123" cy="65"/>
              </a:xfrm>
              <a:custGeom>
                <a:avLst/>
                <a:gdLst/>
                <a:ahLst/>
                <a:cxnLst>
                  <a:cxn ang="0">
                    <a:pos x="231" y="73"/>
                  </a:cxn>
                  <a:cxn ang="0">
                    <a:pos x="183" y="53"/>
                  </a:cxn>
                  <a:cxn ang="0">
                    <a:pos x="159" y="45"/>
                  </a:cxn>
                  <a:cxn ang="0">
                    <a:pos x="87" y="1"/>
                  </a:cxn>
                  <a:cxn ang="0">
                    <a:pos x="35" y="41"/>
                  </a:cxn>
                  <a:cxn ang="0">
                    <a:pos x="55" y="45"/>
                  </a:cxn>
                  <a:cxn ang="0">
                    <a:pos x="119" y="49"/>
                  </a:cxn>
                  <a:cxn ang="0">
                    <a:pos x="187" y="105"/>
                  </a:cxn>
                  <a:cxn ang="0">
                    <a:pos x="231" y="73"/>
                  </a:cxn>
                </a:cxnLst>
                <a:rect l="0" t="0" r="r" b="b"/>
                <a:pathLst>
                  <a:path w="240" h="109">
                    <a:moveTo>
                      <a:pt x="231" y="73"/>
                    </a:moveTo>
                    <a:cubicBezTo>
                      <a:pt x="214" y="67"/>
                      <a:pt x="201" y="59"/>
                      <a:pt x="183" y="53"/>
                    </a:cubicBezTo>
                    <a:cubicBezTo>
                      <a:pt x="175" y="50"/>
                      <a:pt x="159" y="45"/>
                      <a:pt x="159" y="45"/>
                    </a:cubicBezTo>
                    <a:cubicBezTo>
                      <a:pt x="130" y="16"/>
                      <a:pt x="128" y="11"/>
                      <a:pt x="87" y="1"/>
                    </a:cubicBezTo>
                    <a:cubicBezTo>
                      <a:pt x="81" y="1"/>
                      <a:pt x="0" y="0"/>
                      <a:pt x="35" y="41"/>
                    </a:cubicBezTo>
                    <a:cubicBezTo>
                      <a:pt x="39" y="46"/>
                      <a:pt x="48" y="44"/>
                      <a:pt x="55" y="45"/>
                    </a:cubicBezTo>
                    <a:cubicBezTo>
                      <a:pt x="76" y="47"/>
                      <a:pt x="98" y="48"/>
                      <a:pt x="119" y="49"/>
                    </a:cubicBezTo>
                    <a:cubicBezTo>
                      <a:pt x="144" y="66"/>
                      <a:pt x="156" y="95"/>
                      <a:pt x="187" y="105"/>
                    </a:cubicBezTo>
                    <a:cubicBezTo>
                      <a:pt x="228" y="101"/>
                      <a:pt x="240" y="109"/>
                      <a:pt x="231" y="7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3" name="Freeform 312"/>
              <p:cNvSpPr>
                <a:spLocks/>
              </p:cNvSpPr>
              <p:nvPr/>
            </p:nvSpPr>
            <p:spPr bwMode="auto">
              <a:xfrm>
                <a:off x="3636" y="926"/>
                <a:ext cx="42" cy="57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4" y="20"/>
                  </a:cxn>
                  <a:cxn ang="0">
                    <a:pos x="48" y="68"/>
                  </a:cxn>
                  <a:cxn ang="0">
                    <a:pos x="76" y="88"/>
                  </a:cxn>
                  <a:cxn ang="0">
                    <a:pos x="64" y="52"/>
                  </a:cxn>
                  <a:cxn ang="0">
                    <a:pos x="28" y="0"/>
                  </a:cxn>
                </a:cxnLst>
                <a:rect l="0" t="0" r="r" b="b"/>
                <a:pathLst>
                  <a:path w="82" h="95">
                    <a:moveTo>
                      <a:pt x="28" y="0"/>
                    </a:moveTo>
                    <a:cubicBezTo>
                      <a:pt x="12" y="5"/>
                      <a:pt x="0" y="12"/>
                      <a:pt x="24" y="20"/>
                    </a:cubicBezTo>
                    <a:cubicBezTo>
                      <a:pt x="32" y="43"/>
                      <a:pt x="32" y="52"/>
                      <a:pt x="48" y="68"/>
                    </a:cubicBezTo>
                    <a:cubicBezTo>
                      <a:pt x="53" y="87"/>
                      <a:pt x="56" y="95"/>
                      <a:pt x="76" y="88"/>
                    </a:cubicBezTo>
                    <a:cubicBezTo>
                      <a:pt x="82" y="70"/>
                      <a:pt x="80" y="63"/>
                      <a:pt x="64" y="52"/>
                    </a:cubicBezTo>
                    <a:cubicBezTo>
                      <a:pt x="49" y="7"/>
                      <a:pt x="82" y="0"/>
                      <a:pt x="28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4" name="Freeform 314"/>
              <p:cNvSpPr>
                <a:spLocks/>
              </p:cNvSpPr>
              <p:nvPr/>
            </p:nvSpPr>
            <p:spPr bwMode="auto">
              <a:xfrm>
                <a:off x="3420" y="921"/>
                <a:ext cx="105" cy="67"/>
              </a:xfrm>
              <a:custGeom>
                <a:avLst/>
                <a:gdLst/>
                <a:ahLst/>
                <a:cxnLst>
                  <a:cxn ang="0">
                    <a:pos x="139" y="32"/>
                  </a:cxn>
                  <a:cxn ang="0">
                    <a:pos x="187" y="36"/>
                  </a:cxn>
                  <a:cxn ang="0">
                    <a:pos x="187" y="76"/>
                  </a:cxn>
                  <a:cxn ang="0">
                    <a:pos x="159" y="80"/>
                  </a:cxn>
                  <a:cxn ang="0">
                    <a:pos x="139" y="108"/>
                  </a:cxn>
                  <a:cxn ang="0">
                    <a:pos x="31" y="84"/>
                  </a:cxn>
                  <a:cxn ang="0">
                    <a:pos x="75" y="36"/>
                  </a:cxn>
                  <a:cxn ang="0">
                    <a:pos x="111" y="0"/>
                  </a:cxn>
                  <a:cxn ang="0">
                    <a:pos x="135" y="36"/>
                  </a:cxn>
                  <a:cxn ang="0">
                    <a:pos x="139" y="32"/>
                  </a:cxn>
                </a:cxnLst>
                <a:rect l="0" t="0" r="r" b="b"/>
                <a:pathLst>
                  <a:path w="200" h="108">
                    <a:moveTo>
                      <a:pt x="139" y="32"/>
                    </a:moveTo>
                    <a:cubicBezTo>
                      <a:pt x="155" y="33"/>
                      <a:pt x="172" y="31"/>
                      <a:pt x="187" y="36"/>
                    </a:cubicBezTo>
                    <a:cubicBezTo>
                      <a:pt x="200" y="40"/>
                      <a:pt x="196" y="67"/>
                      <a:pt x="187" y="76"/>
                    </a:cubicBezTo>
                    <a:cubicBezTo>
                      <a:pt x="180" y="83"/>
                      <a:pt x="168" y="79"/>
                      <a:pt x="159" y="80"/>
                    </a:cubicBezTo>
                    <a:cubicBezTo>
                      <a:pt x="150" y="108"/>
                      <a:pt x="159" y="101"/>
                      <a:pt x="139" y="108"/>
                    </a:cubicBezTo>
                    <a:cubicBezTo>
                      <a:pt x="101" y="104"/>
                      <a:pt x="68" y="93"/>
                      <a:pt x="31" y="84"/>
                    </a:cubicBezTo>
                    <a:cubicBezTo>
                      <a:pt x="0" y="38"/>
                      <a:pt x="48" y="45"/>
                      <a:pt x="75" y="36"/>
                    </a:cubicBezTo>
                    <a:cubicBezTo>
                      <a:pt x="80" y="21"/>
                      <a:pt x="96" y="5"/>
                      <a:pt x="111" y="0"/>
                    </a:cubicBezTo>
                    <a:cubicBezTo>
                      <a:pt x="134" y="8"/>
                      <a:pt x="125" y="16"/>
                      <a:pt x="135" y="36"/>
                    </a:cubicBezTo>
                    <a:cubicBezTo>
                      <a:pt x="136" y="38"/>
                      <a:pt x="138" y="33"/>
                      <a:pt x="139" y="3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5" name="Freeform 323"/>
              <p:cNvSpPr>
                <a:spLocks/>
              </p:cNvSpPr>
              <p:nvPr/>
            </p:nvSpPr>
            <p:spPr bwMode="auto">
              <a:xfrm>
                <a:off x="3531" y="963"/>
                <a:ext cx="30" cy="57"/>
              </a:xfrm>
              <a:custGeom>
                <a:avLst/>
                <a:gdLst/>
                <a:ahLst/>
                <a:cxnLst>
                  <a:cxn ang="0">
                    <a:pos x="48" y="63"/>
                  </a:cxn>
                  <a:cxn ang="0">
                    <a:pos x="60" y="23"/>
                  </a:cxn>
                  <a:cxn ang="0">
                    <a:pos x="20" y="15"/>
                  </a:cxn>
                  <a:cxn ang="0">
                    <a:pos x="12" y="47"/>
                  </a:cxn>
                  <a:cxn ang="0">
                    <a:pos x="0" y="59"/>
                  </a:cxn>
                  <a:cxn ang="0">
                    <a:pos x="48" y="63"/>
                  </a:cxn>
                </a:cxnLst>
                <a:rect l="0" t="0" r="r" b="b"/>
                <a:pathLst>
                  <a:path w="60" h="95">
                    <a:moveTo>
                      <a:pt x="48" y="63"/>
                    </a:moveTo>
                    <a:cubicBezTo>
                      <a:pt x="51" y="49"/>
                      <a:pt x="60" y="23"/>
                      <a:pt x="60" y="23"/>
                    </a:cubicBezTo>
                    <a:cubicBezTo>
                      <a:pt x="53" y="3"/>
                      <a:pt x="57" y="0"/>
                      <a:pt x="20" y="15"/>
                    </a:cubicBezTo>
                    <a:cubicBezTo>
                      <a:pt x="10" y="19"/>
                      <a:pt x="17" y="37"/>
                      <a:pt x="12" y="47"/>
                    </a:cubicBezTo>
                    <a:cubicBezTo>
                      <a:pt x="9" y="52"/>
                      <a:pt x="4" y="55"/>
                      <a:pt x="0" y="59"/>
                    </a:cubicBezTo>
                    <a:cubicBezTo>
                      <a:pt x="8" y="91"/>
                      <a:pt x="32" y="95"/>
                      <a:pt x="48" y="6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6" name="Freeform 355"/>
              <p:cNvSpPr>
                <a:spLocks/>
              </p:cNvSpPr>
              <p:nvPr/>
            </p:nvSpPr>
            <p:spPr bwMode="auto">
              <a:xfrm>
                <a:off x="2265" y="1943"/>
                <a:ext cx="33" cy="34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27" y="43"/>
                  </a:cxn>
                  <a:cxn ang="0">
                    <a:pos x="39" y="51"/>
                  </a:cxn>
                  <a:cxn ang="0">
                    <a:pos x="59" y="55"/>
                  </a:cxn>
                  <a:cxn ang="0">
                    <a:pos x="67" y="43"/>
                  </a:cxn>
                  <a:cxn ang="0">
                    <a:pos x="47" y="3"/>
                  </a:cxn>
                  <a:cxn ang="0">
                    <a:pos x="23" y="15"/>
                  </a:cxn>
                </a:cxnLst>
                <a:rect l="0" t="0" r="r" b="b"/>
                <a:pathLst>
                  <a:path w="67" h="74">
                    <a:moveTo>
                      <a:pt x="23" y="15"/>
                    </a:moveTo>
                    <a:cubicBezTo>
                      <a:pt x="0" y="23"/>
                      <a:pt x="12" y="35"/>
                      <a:pt x="27" y="43"/>
                    </a:cubicBezTo>
                    <a:cubicBezTo>
                      <a:pt x="31" y="45"/>
                      <a:pt x="35" y="48"/>
                      <a:pt x="39" y="51"/>
                    </a:cubicBezTo>
                    <a:cubicBezTo>
                      <a:pt x="46" y="72"/>
                      <a:pt x="49" y="74"/>
                      <a:pt x="59" y="55"/>
                    </a:cubicBezTo>
                    <a:cubicBezTo>
                      <a:pt x="61" y="51"/>
                      <a:pt x="64" y="47"/>
                      <a:pt x="67" y="43"/>
                    </a:cubicBezTo>
                    <a:cubicBezTo>
                      <a:pt x="60" y="0"/>
                      <a:pt x="57" y="33"/>
                      <a:pt x="47" y="3"/>
                    </a:cubicBezTo>
                    <a:cubicBezTo>
                      <a:pt x="39" y="6"/>
                      <a:pt x="23" y="21"/>
                      <a:pt x="23" y="1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7" name="Freeform 356"/>
              <p:cNvSpPr>
                <a:spLocks/>
              </p:cNvSpPr>
              <p:nvPr/>
            </p:nvSpPr>
            <p:spPr bwMode="auto">
              <a:xfrm>
                <a:off x="2307" y="1783"/>
                <a:ext cx="21" cy="28"/>
              </a:xfrm>
              <a:custGeom>
                <a:avLst/>
                <a:gdLst/>
                <a:ahLst/>
                <a:cxnLst>
                  <a:cxn ang="0">
                    <a:pos x="32" y="1"/>
                  </a:cxn>
                  <a:cxn ang="0">
                    <a:pos x="12" y="5"/>
                  </a:cxn>
                  <a:cxn ang="0">
                    <a:pos x="4" y="29"/>
                  </a:cxn>
                  <a:cxn ang="0">
                    <a:pos x="0" y="41"/>
                  </a:cxn>
                  <a:cxn ang="0">
                    <a:pos x="36" y="57"/>
                  </a:cxn>
                  <a:cxn ang="0">
                    <a:pos x="32" y="1"/>
                  </a:cxn>
                </a:cxnLst>
                <a:rect l="0" t="0" r="r" b="b"/>
                <a:pathLst>
                  <a:path w="42" h="57">
                    <a:moveTo>
                      <a:pt x="32" y="1"/>
                    </a:moveTo>
                    <a:cubicBezTo>
                      <a:pt x="25" y="2"/>
                      <a:pt x="17" y="0"/>
                      <a:pt x="12" y="5"/>
                    </a:cubicBezTo>
                    <a:cubicBezTo>
                      <a:pt x="6" y="11"/>
                      <a:pt x="7" y="21"/>
                      <a:pt x="4" y="29"/>
                    </a:cubicBezTo>
                    <a:cubicBezTo>
                      <a:pt x="3" y="33"/>
                      <a:pt x="0" y="41"/>
                      <a:pt x="0" y="41"/>
                    </a:cubicBezTo>
                    <a:cubicBezTo>
                      <a:pt x="13" y="45"/>
                      <a:pt x="23" y="53"/>
                      <a:pt x="36" y="57"/>
                    </a:cubicBezTo>
                    <a:cubicBezTo>
                      <a:pt x="42" y="38"/>
                      <a:pt x="41" y="19"/>
                      <a:pt x="32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8" name="Freeform 357"/>
              <p:cNvSpPr>
                <a:spLocks/>
              </p:cNvSpPr>
              <p:nvPr/>
            </p:nvSpPr>
            <p:spPr bwMode="auto">
              <a:xfrm>
                <a:off x="2394" y="1783"/>
                <a:ext cx="24" cy="23"/>
              </a:xfrm>
              <a:custGeom>
                <a:avLst/>
                <a:gdLst/>
                <a:ahLst/>
                <a:cxnLst>
                  <a:cxn ang="0">
                    <a:pos x="48" y="11"/>
                  </a:cxn>
                  <a:cxn ang="0">
                    <a:pos x="0" y="23"/>
                  </a:cxn>
                  <a:cxn ang="0">
                    <a:pos x="52" y="47"/>
                  </a:cxn>
                  <a:cxn ang="0">
                    <a:pos x="48" y="11"/>
                  </a:cxn>
                </a:cxnLst>
                <a:rect l="0" t="0" r="r" b="b"/>
                <a:pathLst>
                  <a:path w="52" h="47">
                    <a:moveTo>
                      <a:pt x="48" y="11"/>
                    </a:moveTo>
                    <a:cubicBezTo>
                      <a:pt x="28" y="4"/>
                      <a:pt x="8" y="0"/>
                      <a:pt x="0" y="23"/>
                    </a:cubicBezTo>
                    <a:cubicBezTo>
                      <a:pt x="8" y="46"/>
                      <a:pt x="31" y="40"/>
                      <a:pt x="52" y="47"/>
                    </a:cubicBezTo>
                    <a:cubicBezTo>
                      <a:pt x="48" y="16"/>
                      <a:pt x="48" y="28"/>
                      <a:pt x="48" y="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9" name="Freeform 358"/>
              <p:cNvSpPr>
                <a:spLocks/>
              </p:cNvSpPr>
              <p:nvPr/>
            </p:nvSpPr>
            <p:spPr bwMode="auto">
              <a:xfrm>
                <a:off x="2358" y="1749"/>
                <a:ext cx="24" cy="1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2"/>
                  </a:cxn>
                  <a:cxn ang="0">
                    <a:pos x="19" y="0"/>
                  </a:cxn>
                </a:cxnLst>
                <a:rect l="0" t="0" r="r" b="b"/>
                <a:pathLst>
                  <a:path w="47" h="32">
                    <a:moveTo>
                      <a:pt x="19" y="0"/>
                    </a:moveTo>
                    <a:cubicBezTo>
                      <a:pt x="13" y="18"/>
                      <a:pt x="0" y="19"/>
                      <a:pt x="19" y="32"/>
                    </a:cubicBezTo>
                    <a:cubicBezTo>
                      <a:pt x="47" y="25"/>
                      <a:pt x="44" y="8"/>
                      <a:pt x="19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0" name="Freeform 359"/>
              <p:cNvSpPr>
                <a:spLocks/>
              </p:cNvSpPr>
              <p:nvPr/>
            </p:nvSpPr>
            <p:spPr bwMode="auto">
              <a:xfrm>
                <a:off x="2406" y="1832"/>
                <a:ext cx="21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48"/>
                  </a:cxn>
                  <a:cxn ang="0">
                    <a:pos x="28" y="12"/>
                  </a:cxn>
                  <a:cxn ang="0">
                    <a:pos x="12" y="0"/>
                  </a:cxn>
                </a:cxnLst>
                <a:rect l="0" t="0" r="r" b="b"/>
                <a:pathLst>
                  <a:path w="40" h="48">
                    <a:moveTo>
                      <a:pt x="12" y="0"/>
                    </a:moveTo>
                    <a:cubicBezTo>
                      <a:pt x="8" y="21"/>
                      <a:pt x="0" y="31"/>
                      <a:pt x="12" y="48"/>
                    </a:cubicBezTo>
                    <a:cubicBezTo>
                      <a:pt x="30" y="43"/>
                      <a:pt x="40" y="34"/>
                      <a:pt x="28" y="12"/>
                    </a:cubicBezTo>
                    <a:cubicBezTo>
                      <a:pt x="25" y="6"/>
                      <a:pt x="17" y="5"/>
                      <a:pt x="12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1" name="Freeform 360"/>
              <p:cNvSpPr>
                <a:spLocks/>
              </p:cNvSpPr>
              <p:nvPr/>
            </p:nvSpPr>
            <p:spPr bwMode="auto">
              <a:xfrm>
                <a:off x="2454" y="1845"/>
                <a:ext cx="33" cy="16"/>
              </a:xfrm>
              <a:custGeom>
                <a:avLst/>
                <a:gdLst/>
                <a:ahLst/>
                <a:cxnLst>
                  <a:cxn ang="0">
                    <a:pos x="38" y="7"/>
                  </a:cxn>
                  <a:cxn ang="0">
                    <a:pos x="54" y="35"/>
                  </a:cxn>
                  <a:cxn ang="0">
                    <a:pos x="38" y="7"/>
                  </a:cxn>
                </a:cxnLst>
                <a:rect l="0" t="0" r="r" b="b"/>
                <a:pathLst>
                  <a:path w="67" h="35">
                    <a:moveTo>
                      <a:pt x="38" y="7"/>
                    </a:moveTo>
                    <a:cubicBezTo>
                      <a:pt x="0" y="17"/>
                      <a:pt x="41" y="26"/>
                      <a:pt x="54" y="35"/>
                    </a:cubicBezTo>
                    <a:cubicBezTo>
                      <a:pt x="61" y="13"/>
                      <a:pt x="67" y="0"/>
                      <a:pt x="38" y="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2" name="Freeform 361"/>
              <p:cNvSpPr>
                <a:spLocks/>
              </p:cNvSpPr>
              <p:nvPr/>
            </p:nvSpPr>
            <p:spPr bwMode="auto">
              <a:xfrm>
                <a:off x="2448" y="1739"/>
                <a:ext cx="15" cy="28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36"/>
                  </a:cxn>
                  <a:cxn ang="0">
                    <a:pos x="28" y="32"/>
                  </a:cxn>
                  <a:cxn ang="0">
                    <a:pos x="20" y="0"/>
                  </a:cxn>
                </a:cxnLst>
                <a:rect l="0" t="0" r="r" b="b"/>
                <a:pathLst>
                  <a:path w="28" h="61">
                    <a:moveTo>
                      <a:pt x="20" y="0"/>
                    </a:moveTo>
                    <a:cubicBezTo>
                      <a:pt x="2" y="28"/>
                      <a:pt x="7" y="15"/>
                      <a:pt x="0" y="36"/>
                    </a:cubicBezTo>
                    <a:cubicBezTo>
                      <a:pt x="8" y="61"/>
                      <a:pt x="22" y="51"/>
                      <a:pt x="28" y="32"/>
                    </a:cubicBezTo>
                    <a:cubicBezTo>
                      <a:pt x="24" y="5"/>
                      <a:pt x="28" y="15"/>
                      <a:pt x="2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3" name="Freeform 362"/>
              <p:cNvSpPr>
                <a:spLocks/>
              </p:cNvSpPr>
              <p:nvPr/>
            </p:nvSpPr>
            <p:spPr bwMode="auto">
              <a:xfrm>
                <a:off x="2490" y="1723"/>
                <a:ext cx="30" cy="26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0" y="28"/>
                  </a:cxn>
                  <a:cxn ang="0">
                    <a:pos x="33" y="58"/>
                  </a:cxn>
                  <a:cxn ang="0">
                    <a:pos x="54" y="55"/>
                  </a:cxn>
                  <a:cxn ang="0">
                    <a:pos x="51" y="22"/>
                  </a:cxn>
                  <a:cxn ang="0">
                    <a:pos x="24" y="10"/>
                  </a:cxn>
                </a:cxnLst>
                <a:rect l="0" t="0" r="r" b="b"/>
                <a:pathLst>
                  <a:path w="59" h="61">
                    <a:moveTo>
                      <a:pt x="24" y="10"/>
                    </a:moveTo>
                    <a:cubicBezTo>
                      <a:pt x="12" y="14"/>
                      <a:pt x="7" y="18"/>
                      <a:pt x="0" y="28"/>
                    </a:cubicBezTo>
                    <a:cubicBezTo>
                      <a:pt x="4" y="52"/>
                      <a:pt x="11" y="52"/>
                      <a:pt x="33" y="58"/>
                    </a:cubicBezTo>
                    <a:cubicBezTo>
                      <a:pt x="40" y="57"/>
                      <a:pt x="51" y="61"/>
                      <a:pt x="54" y="55"/>
                    </a:cubicBezTo>
                    <a:cubicBezTo>
                      <a:pt x="59" y="45"/>
                      <a:pt x="56" y="32"/>
                      <a:pt x="51" y="22"/>
                    </a:cubicBezTo>
                    <a:cubicBezTo>
                      <a:pt x="47" y="13"/>
                      <a:pt x="24" y="0"/>
                      <a:pt x="24" y="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4" name="Freeform 363"/>
              <p:cNvSpPr>
                <a:spLocks/>
              </p:cNvSpPr>
              <p:nvPr/>
            </p:nvSpPr>
            <p:spPr bwMode="auto">
              <a:xfrm>
                <a:off x="2457" y="1687"/>
                <a:ext cx="24" cy="2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16" y="21"/>
                  </a:cxn>
                  <a:cxn ang="0">
                    <a:pos x="19" y="42"/>
                  </a:cxn>
                  <a:cxn ang="0">
                    <a:pos x="37" y="54"/>
                  </a:cxn>
                  <a:cxn ang="0">
                    <a:pos x="34" y="21"/>
                  </a:cxn>
                  <a:cxn ang="0">
                    <a:pos x="19" y="0"/>
                  </a:cxn>
                  <a:cxn ang="0">
                    <a:pos x="13" y="6"/>
                  </a:cxn>
                </a:cxnLst>
                <a:rect l="0" t="0" r="r" b="b"/>
                <a:pathLst>
                  <a:path w="50" h="54">
                    <a:moveTo>
                      <a:pt x="13" y="6"/>
                    </a:moveTo>
                    <a:cubicBezTo>
                      <a:pt x="0" y="26"/>
                      <a:pt x="9" y="5"/>
                      <a:pt x="16" y="21"/>
                    </a:cubicBezTo>
                    <a:cubicBezTo>
                      <a:pt x="19" y="27"/>
                      <a:pt x="15" y="36"/>
                      <a:pt x="19" y="42"/>
                    </a:cubicBezTo>
                    <a:cubicBezTo>
                      <a:pt x="23" y="48"/>
                      <a:pt x="37" y="54"/>
                      <a:pt x="37" y="54"/>
                    </a:cubicBezTo>
                    <a:cubicBezTo>
                      <a:pt x="47" y="40"/>
                      <a:pt x="50" y="31"/>
                      <a:pt x="34" y="21"/>
                    </a:cubicBezTo>
                    <a:cubicBezTo>
                      <a:pt x="27" y="0"/>
                      <a:pt x="34" y="5"/>
                      <a:pt x="19" y="0"/>
                    </a:cubicBezTo>
                    <a:cubicBezTo>
                      <a:pt x="12" y="10"/>
                      <a:pt x="13" y="13"/>
                      <a:pt x="13" y="6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5" name="Freeform 364"/>
              <p:cNvSpPr>
                <a:spLocks/>
              </p:cNvSpPr>
              <p:nvPr/>
            </p:nvSpPr>
            <p:spPr bwMode="auto">
              <a:xfrm>
                <a:off x="2531" y="1767"/>
                <a:ext cx="39" cy="18"/>
              </a:xfrm>
              <a:custGeom>
                <a:avLst/>
                <a:gdLst/>
                <a:ahLst/>
                <a:cxnLst>
                  <a:cxn ang="0">
                    <a:pos x="27" y="10"/>
                  </a:cxn>
                  <a:cxn ang="0">
                    <a:pos x="42" y="40"/>
                  </a:cxn>
                  <a:cxn ang="0">
                    <a:pos x="60" y="7"/>
                  </a:cxn>
                  <a:cxn ang="0">
                    <a:pos x="33" y="1"/>
                  </a:cxn>
                  <a:cxn ang="0">
                    <a:pos x="27" y="10"/>
                  </a:cxn>
                </a:cxnLst>
                <a:rect l="0" t="0" r="r" b="b"/>
                <a:pathLst>
                  <a:path w="79" h="40">
                    <a:moveTo>
                      <a:pt x="27" y="10"/>
                    </a:moveTo>
                    <a:cubicBezTo>
                      <a:pt x="0" y="19"/>
                      <a:pt x="28" y="35"/>
                      <a:pt x="42" y="40"/>
                    </a:cubicBezTo>
                    <a:cubicBezTo>
                      <a:pt x="55" y="38"/>
                      <a:pt x="79" y="29"/>
                      <a:pt x="60" y="7"/>
                    </a:cubicBezTo>
                    <a:cubicBezTo>
                      <a:pt x="54" y="0"/>
                      <a:pt x="42" y="4"/>
                      <a:pt x="33" y="1"/>
                    </a:cubicBezTo>
                    <a:cubicBezTo>
                      <a:pt x="22" y="5"/>
                      <a:pt x="23" y="1"/>
                      <a:pt x="27" y="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6" name="Freeform 365"/>
              <p:cNvSpPr>
                <a:spLocks/>
              </p:cNvSpPr>
              <p:nvPr/>
            </p:nvSpPr>
            <p:spPr bwMode="auto">
              <a:xfrm>
                <a:off x="2861" y="2039"/>
                <a:ext cx="93" cy="49"/>
              </a:xfrm>
              <a:custGeom>
                <a:avLst/>
                <a:gdLst/>
                <a:ahLst/>
                <a:cxnLst>
                  <a:cxn ang="0">
                    <a:pos x="80" y="89"/>
                  </a:cxn>
                  <a:cxn ang="0">
                    <a:pos x="113" y="65"/>
                  </a:cxn>
                  <a:cxn ang="0">
                    <a:pos x="176" y="56"/>
                  </a:cxn>
                  <a:cxn ang="0">
                    <a:pos x="191" y="29"/>
                  </a:cxn>
                  <a:cxn ang="0">
                    <a:pos x="179" y="14"/>
                  </a:cxn>
                  <a:cxn ang="0">
                    <a:pos x="161" y="20"/>
                  </a:cxn>
                  <a:cxn ang="0">
                    <a:pos x="152" y="23"/>
                  </a:cxn>
                  <a:cxn ang="0">
                    <a:pos x="110" y="2"/>
                  </a:cxn>
                  <a:cxn ang="0">
                    <a:pos x="59" y="23"/>
                  </a:cxn>
                  <a:cxn ang="0">
                    <a:pos x="56" y="59"/>
                  </a:cxn>
                  <a:cxn ang="0">
                    <a:pos x="38" y="65"/>
                  </a:cxn>
                  <a:cxn ang="0">
                    <a:pos x="32" y="104"/>
                  </a:cxn>
                  <a:cxn ang="0">
                    <a:pos x="65" y="92"/>
                  </a:cxn>
                  <a:cxn ang="0">
                    <a:pos x="80" y="89"/>
                  </a:cxn>
                </a:cxnLst>
                <a:rect l="0" t="0" r="r" b="b"/>
                <a:pathLst>
                  <a:path w="191" h="104">
                    <a:moveTo>
                      <a:pt x="80" y="89"/>
                    </a:moveTo>
                    <a:cubicBezTo>
                      <a:pt x="85" y="65"/>
                      <a:pt x="92" y="72"/>
                      <a:pt x="113" y="65"/>
                    </a:cubicBezTo>
                    <a:cubicBezTo>
                      <a:pt x="125" y="47"/>
                      <a:pt x="155" y="59"/>
                      <a:pt x="176" y="56"/>
                    </a:cubicBezTo>
                    <a:cubicBezTo>
                      <a:pt x="182" y="47"/>
                      <a:pt x="185" y="38"/>
                      <a:pt x="191" y="29"/>
                    </a:cubicBezTo>
                    <a:cubicBezTo>
                      <a:pt x="189" y="21"/>
                      <a:pt x="191" y="13"/>
                      <a:pt x="179" y="14"/>
                    </a:cubicBezTo>
                    <a:cubicBezTo>
                      <a:pt x="173" y="15"/>
                      <a:pt x="167" y="18"/>
                      <a:pt x="161" y="20"/>
                    </a:cubicBezTo>
                    <a:cubicBezTo>
                      <a:pt x="158" y="21"/>
                      <a:pt x="152" y="23"/>
                      <a:pt x="152" y="23"/>
                    </a:cubicBezTo>
                    <a:cubicBezTo>
                      <a:pt x="128" y="19"/>
                      <a:pt x="131" y="9"/>
                      <a:pt x="110" y="2"/>
                    </a:cubicBezTo>
                    <a:cubicBezTo>
                      <a:pt x="76" y="5"/>
                      <a:pt x="75" y="0"/>
                      <a:pt x="59" y="23"/>
                    </a:cubicBezTo>
                    <a:cubicBezTo>
                      <a:pt x="58" y="35"/>
                      <a:pt x="61" y="48"/>
                      <a:pt x="56" y="59"/>
                    </a:cubicBezTo>
                    <a:cubicBezTo>
                      <a:pt x="53" y="65"/>
                      <a:pt x="38" y="65"/>
                      <a:pt x="38" y="65"/>
                    </a:cubicBezTo>
                    <a:cubicBezTo>
                      <a:pt x="25" y="78"/>
                      <a:pt x="0" y="83"/>
                      <a:pt x="32" y="104"/>
                    </a:cubicBezTo>
                    <a:cubicBezTo>
                      <a:pt x="45" y="101"/>
                      <a:pt x="52" y="95"/>
                      <a:pt x="65" y="92"/>
                    </a:cubicBezTo>
                    <a:cubicBezTo>
                      <a:pt x="70" y="91"/>
                      <a:pt x="80" y="89"/>
                      <a:pt x="80" y="8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7" name="Freeform 366"/>
              <p:cNvSpPr>
                <a:spLocks/>
              </p:cNvSpPr>
              <p:nvPr/>
            </p:nvSpPr>
            <p:spPr bwMode="auto">
              <a:xfrm>
                <a:off x="2759" y="2039"/>
                <a:ext cx="27" cy="18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6"/>
                  </a:cxn>
                  <a:cxn ang="0">
                    <a:pos x="40" y="33"/>
                  </a:cxn>
                  <a:cxn ang="0">
                    <a:pos x="19" y="0"/>
                  </a:cxn>
                </a:cxnLst>
                <a:rect l="0" t="0" r="r" b="b"/>
                <a:pathLst>
                  <a:path w="56" h="39">
                    <a:moveTo>
                      <a:pt x="19" y="0"/>
                    </a:moveTo>
                    <a:cubicBezTo>
                      <a:pt x="2" y="6"/>
                      <a:pt x="0" y="30"/>
                      <a:pt x="19" y="36"/>
                    </a:cubicBezTo>
                    <a:cubicBezTo>
                      <a:pt x="26" y="35"/>
                      <a:pt x="36" y="39"/>
                      <a:pt x="40" y="33"/>
                    </a:cubicBezTo>
                    <a:cubicBezTo>
                      <a:pt x="56" y="7"/>
                      <a:pt x="32" y="4"/>
                      <a:pt x="19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8" name="Freeform 367"/>
              <p:cNvSpPr>
                <a:spLocks/>
              </p:cNvSpPr>
              <p:nvPr/>
            </p:nvSpPr>
            <p:spPr bwMode="auto">
              <a:xfrm>
                <a:off x="2810" y="1982"/>
                <a:ext cx="30" cy="39"/>
              </a:xfrm>
              <a:custGeom>
                <a:avLst/>
                <a:gdLst/>
                <a:ahLst/>
                <a:cxnLst>
                  <a:cxn ang="0">
                    <a:pos x="13" y="42"/>
                  </a:cxn>
                  <a:cxn ang="0">
                    <a:pos x="34" y="0"/>
                  </a:cxn>
                  <a:cxn ang="0">
                    <a:pos x="58" y="39"/>
                  </a:cxn>
                  <a:cxn ang="0">
                    <a:pos x="55" y="66"/>
                  </a:cxn>
                  <a:cxn ang="0">
                    <a:pos x="28" y="75"/>
                  </a:cxn>
                  <a:cxn ang="0">
                    <a:pos x="13" y="42"/>
                  </a:cxn>
                </a:cxnLst>
                <a:rect l="0" t="0" r="r" b="b"/>
                <a:pathLst>
                  <a:path w="60" h="78">
                    <a:moveTo>
                      <a:pt x="13" y="42"/>
                    </a:moveTo>
                    <a:cubicBezTo>
                      <a:pt x="15" y="26"/>
                      <a:pt x="17" y="6"/>
                      <a:pt x="34" y="0"/>
                    </a:cubicBezTo>
                    <a:cubicBezTo>
                      <a:pt x="59" y="5"/>
                      <a:pt x="54" y="18"/>
                      <a:pt x="58" y="39"/>
                    </a:cubicBezTo>
                    <a:cubicBezTo>
                      <a:pt x="57" y="48"/>
                      <a:pt x="60" y="58"/>
                      <a:pt x="55" y="66"/>
                    </a:cubicBezTo>
                    <a:cubicBezTo>
                      <a:pt x="50" y="74"/>
                      <a:pt x="28" y="75"/>
                      <a:pt x="28" y="75"/>
                    </a:cubicBezTo>
                    <a:cubicBezTo>
                      <a:pt x="0" y="70"/>
                      <a:pt x="9" y="78"/>
                      <a:pt x="13" y="4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9" name="Freeform 368"/>
              <p:cNvSpPr>
                <a:spLocks/>
              </p:cNvSpPr>
              <p:nvPr/>
            </p:nvSpPr>
            <p:spPr bwMode="auto">
              <a:xfrm>
                <a:off x="2582" y="1762"/>
                <a:ext cx="18" cy="2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36"/>
                  </a:cxn>
                  <a:cxn ang="0">
                    <a:pos x="26" y="33"/>
                  </a:cxn>
                  <a:cxn ang="0">
                    <a:pos x="8" y="0"/>
                  </a:cxn>
                </a:cxnLst>
                <a:rect l="0" t="0" r="r" b="b"/>
                <a:pathLst>
                  <a:path w="38" h="39">
                    <a:moveTo>
                      <a:pt x="8" y="0"/>
                    </a:moveTo>
                    <a:cubicBezTo>
                      <a:pt x="0" y="24"/>
                      <a:pt x="1" y="12"/>
                      <a:pt x="5" y="36"/>
                    </a:cubicBezTo>
                    <a:cubicBezTo>
                      <a:pt x="12" y="35"/>
                      <a:pt x="22" y="39"/>
                      <a:pt x="26" y="33"/>
                    </a:cubicBezTo>
                    <a:cubicBezTo>
                      <a:pt x="38" y="17"/>
                      <a:pt x="14" y="8"/>
                      <a:pt x="8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0" name="Freeform 369"/>
              <p:cNvSpPr>
                <a:spLocks/>
              </p:cNvSpPr>
              <p:nvPr/>
            </p:nvSpPr>
            <p:spPr bwMode="auto">
              <a:xfrm>
                <a:off x="3022" y="2044"/>
                <a:ext cx="30" cy="26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1" y="15"/>
                  </a:cxn>
                  <a:cxn ang="0">
                    <a:pos x="4" y="33"/>
                  </a:cxn>
                  <a:cxn ang="0">
                    <a:pos x="22" y="39"/>
                  </a:cxn>
                  <a:cxn ang="0">
                    <a:pos x="58" y="51"/>
                  </a:cxn>
                  <a:cxn ang="0">
                    <a:pos x="31" y="3"/>
                  </a:cxn>
                </a:cxnLst>
                <a:rect l="0" t="0" r="r" b="b"/>
                <a:pathLst>
                  <a:path w="61" h="55">
                    <a:moveTo>
                      <a:pt x="31" y="3"/>
                    </a:moveTo>
                    <a:cubicBezTo>
                      <a:pt x="23" y="4"/>
                      <a:pt x="3" y="0"/>
                      <a:pt x="1" y="15"/>
                    </a:cubicBezTo>
                    <a:cubicBezTo>
                      <a:pt x="0" y="21"/>
                      <a:pt x="0" y="28"/>
                      <a:pt x="4" y="33"/>
                    </a:cubicBezTo>
                    <a:cubicBezTo>
                      <a:pt x="8" y="38"/>
                      <a:pt x="22" y="39"/>
                      <a:pt x="22" y="39"/>
                    </a:cubicBezTo>
                    <a:cubicBezTo>
                      <a:pt x="36" y="53"/>
                      <a:pt x="37" y="55"/>
                      <a:pt x="58" y="51"/>
                    </a:cubicBezTo>
                    <a:cubicBezTo>
                      <a:pt x="56" y="23"/>
                      <a:pt x="61" y="3"/>
                      <a:pt x="31" y="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1" name="Freeform 370"/>
              <p:cNvSpPr>
                <a:spLocks/>
              </p:cNvSpPr>
              <p:nvPr/>
            </p:nvSpPr>
            <p:spPr bwMode="auto">
              <a:xfrm>
                <a:off x="2561" y="1788"/>
                <a:ext cx="177" cy="181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99" y="3"/>
                  </a:cxn>
                  <a:cxn ang="0">
                    <a:pos x="84" y="30"/>
                  </a:cxn>
                  <a:cxn ang="0">
                    <a:pos x="27" y="33"/>
                  </a:cxn>
                  <a:cxn ang="0">
                    <a:pos x="6" y="54"/>
                  </a:cxn>
                  <a:cxn ang="0">
                    <a:pos x="27" y="78"/>
                  </a:cxn>
                  <a:cxn ang="0">
                    <a:pos x="63" y="102"/>
                  </a:cxn>
                  <a:cxn ang="0">
                    <a:pos x="117" y="132"/>
                  </a:cxn>
                  <a:cxn ang="0">
                    <a:pos x="123" y="153"/>
                  </a:cxn>
                  <a:cxn ang="0">
                    <a:pos x="210" y="264"/>
                  </a:cxn>
                  <a:cxn ang="0">
                    <a:pos x="237" y="279"/>
                  </a:cxn>
                  <a:cxn ang="0">
                    <a:pos x="246" y="285"/>
                  </a:cxn>
                  <a:cxn ang="0">
                    <a:pos x="291" y="378"/>
                  </a:cxn>
                  <a:cxn ang="0">
                    <a:pos x="324" y="360"/>
                  </a:cxn>
                  <a:cxn ang="0">
                    <a:pos x="360" y="321"/>
                  </a:cxn>
                  <a:cxn ang="0">
                    <a:pos x="318" y="282"/>
                  </a:cxn>
                  <a:cxn ang="0">
                    <a:pos x="258" y="237"/>
                  </a:cxn>
                  <a:cxn ang="0">
                    <a:pos x="246" y="204"/>
                  </a:cxn>
                  <a:cxn ang="0">
                    <a:pos x="228" y="144"/>
                  </a:cxn>
                  <a:cxn ang="0">
                    <a:pos x="192" y="126"/>
                  </a:cxn>
                  <a:cxn ang="0">
                    <a:pos x="174" y="114"/>
                  </a:cxn>
                  <a:cxn ang="0">
                    <a:pos x="138" y="51"/>
                  </a:cxn>
                  <a:cxn ang="0">
                    <a:pos x="117" y="0"/>
                  </a:cxn>
                </a:cxnLst>
                <a:rect l="0" t="0" r="r" b="b"/>
                <a:pathLst>
                  <a:path w="360" h="378">
                    <a:moveTo>
                      <a:pt x="117" y="0"/>
                    </a:moveTo>
                    <a:cubicBezTo>
                      <a:pt x="111" y="1"/>
                      <a:pt x="104" y="0"/>
                      <a:pt x="99" y="3"/>
                    </a:cubicBezTo>
                    <a:cubicBezTo>
                      <a:pt x="86" y="11"/>
                      <a:pt x="116" y="28"/>
                      <a:pt x="84" y="30"/>
                    </a:cubicBezTo>
                    <a:cubicBezTo>
                      <a:pt x="65" y="31"/>
                      <a:pt x="46" y="32"/>
                      <a:pt x="27" y="33"/>
                    </a:cubicBezTo>
                    <a:cubicBezTo>
                      <a:pt x="16" y="40"/>
                      <a:pt x="17" y="47"/>
                      <a:pt x="6" y="54"/>
                    </a:cubicBezTo>
                    <a:cubicBezTo>
                      <a:pt x="0" y="73"/>
                      <a:pt x="11" y="74"/>
                      <a:pt x="27" y="78"/>
                    </a:cubicBezTo>
                    <a:cubicBezTo>
                      <a:pt x="45" y="96"/>
                      <a:pt x="35" y="96"/>
                      <a:pt x="63" y="102"/>
                    </a:cubicBezTo>
                    <a:cubicBezTo>
                      <a:pt x="80" y="114"/>
                      <a:pt x="97" y="125"/>
                      <a:pt x="117" y="132"/>
                    </a:cubicBezTo>
                    <a:cubicBezTo>
                      <a:pt x="119" y="137"/>
                      <a:pt x="123" y="148"/>
                      <a:pt x="123" y="153"/>
                    </a:cubicBezTo>
                    <a:cubicBezTo>
                      <a:pt x="130" y="267"/>
                      <a:pt x="103" y="259"/>
                      <a:pt x="210" y="264"/>
                    </a:cubicBezTo>
                    <a:cubicBezTo>
                      <a:pt x="226" y="269"/>
                      <a:pt x="216" y="265"/>
                      <a:pt x="237" y="279"/>
                    </a:cubicBezTo>
                    <a:cubicBezTo>
                      <a:pt x="240" y="281"/>
                      <a:pt x="246" y="285"/>
                      <a:pt x="246" y="285"/>
                    </a:cubicBezTo>
                    <a:cubicBezTo>
                      <a:pt x="291" y="352"/>
                      <a:pt x="212" y="369"/>
                      <a:pt x="291" y="378"/>
                    </a:cubicBezTo>
                    <a:cubicBezTo>
                      <a:pt x="309" y="375"/>
                      <a:pt x="318" y="377"/>
                      <a:pt x="324" y="360"/>
                    </a:cubicBezTo>
                    <a:cubicBezTo>
                      <a:pt x="328" y="320"/>
                      <a:pt x="328" y="327"/>
                      <a:pt x="360" y="321"/>
                    </a:cubicBezTo>
                    <a:cubicBezTo>
                      <a:pt x="356" y="279"/>
                      <a:pt x="353" y="287"/>
                      <a:pt x="318" y="282"/>
                    </a:cubicBezTo>
                    <a:cubicBezTo>
                      <a:pt x="293" y="274"/>
                      <a:pt x="281" y="245"/>
                      <a:pt x="258" y="237"/>
                    </a:cubicBezTo>
                    <a:cubicBezTo>
                      <a:pt x="242" y="221"/>
                      <a:pt x="253" y="235"/>
                      <a:pt x="246" y="204"/>
                    </a:cubicBezTo>
                    <a:cubicBezTo>
                      <a:pt x="242" y="184"/>
                      <a:pt x="233" y="164"/>
                      <a:pt x="228" y="144"/>
                    </a:cubicBezTo>
                    <a:cubicBezTo>
                      <a:pt x="224" y="129"/>
                      <a:pt x="202" y="132"/>
                      <a:pt x="192" y="126"/>
                    </a:cubicBezTo>
                    <a:cubicBezTo>
                      <a:pt x="186" y="122"/>
                      <a:pt x="174" y="114"/>
                      <a:pt x="174" y="114"/>
                    </a:cubicBezTo>
                    <a:cubicBezTo>
                      <a:pt x="160" y="94"/>
                      <a:pt x="155" y="68"/>
                      <a:pt x="138" y="51"/>
                    </a:cubicBezTo>
                    <a:cubicBezTo>
                      <a:pt x="133" y="36"/>
                      <a:pt x="111" y="12"/>
                      <a:pt x="117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2" name="Freeform 371"/>
              <p:cNvSpPr>
                <a:spLocks/>
              </p:cNvSpPr>
              <p:nvPr/>
            </p:nvSpPr>
            <p:spPr bwMode="auto">
              <a:xfrm>
                <a:off x="2732" y="1943"/>
                <a:ext cx="39" cy="21"/>
              </a:xfrm>
              <a:custGeom>
                <a:avLst/>
                <a:gdLst/>
                <a:ahLst/>
                <a:cxnLst>
                  <a:cxn ang="0">
                    <a:pos x="54" y="5"/>
                  </a:cxn>
                  <a:cxn ang="0">
                    <a:pos x="21" y="8"/>
                  </a:cxn>
                  <a:cxn ang="0">
                    <a:pos x="60" y="50"/>
                  </a:cxn>
                  <a:cxn ang="0">
                    <a:pos x="54" y="5"/>
                  </a:cxn>
                </a:cxnLst>
                <a:rect l="0" t="0" r="r" b="b"/>
                <a:pathLst>
                  <a:path w="81" h="50">
                    <a:moveTo>
                      <a:pt x="54" y="5"/>
                    </a:moveTo>
                    <a:cubicBezTo>
                      <a:pt x="43" y="6"/>
                      <a:pt x="29" y="0"/>
                      <a:pt x="21" y="8"/>
                    </a:cubicBezTo>
                    <a:cubicBezTo>
                      <a:pt x="0" y="29"/>
                      <a:pt x="47" y="46"/>
                      <a:pt x="60" y="50"/>
                    </a:cubicBezTo>
                    <a:cubicBezTo>
                      <a:pt x="81" y="43"/>
                      <a:pt x="80" y="5"/>
                      <a:pt x="54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3" name="Freeform 377"/>
              <p:cNvSpPr>
                <a:spLocks/>
              </p:cNvSpPr>
              <p:nvPr/>
            </p:nvSpPr>
            <p:spPr bwMode="auto">
              <a:xfrm>
                <a:off x="2959" y="2303"/>
                <a:ext cx="15" cy="1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18"/>
                  </a:cxn>
                  <a:cxn ang="0">
                    <a:pos x="27" y="39"/>
                  </a:cxn>
                  <a:cxn ang="0">
                    <a:pos x="24" y="0"/>
                  </a:cxn>
                </a:cxnLst>
                <a:rect l="0" t="0" r="r" b="b"/>
                <a:pathLst>
                  <a:path w="31" h="44">
                    <a:moveTo>
                      <a:pt x="24" y="0"/>
                    </a:moveTo>
                    <a:cubicBezTo>
                      <a:pt x="10" y="3"/>
                      <a:pt x="5" y="4"/>
                      <a:pt x="0" y="18"/>
                    </a:cubicBezTo>
                    <a:cubicBezTo>
                      <a:pt x="4" y="44"/>
                      <a:pt x="3" y="44"/>
                      <a:pt x="27" y="39"/>
                    </a:cubicBezTo>
                    <a:cubicBezTo>
                      <a:pt x="31" y="24"/>
                      <a:pt x="28" y="14"/>
                      <a:pt x="2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4" name="Freeform 378"/>
              <p:cNvSpPr>
                <a:spLocks/>
              </p:cNvSpPr>
              <p:nvPr/>
            </p:nvSpPr>
            <p:spPr bwMode="auto">
              <a:xfrm>
                <a:off x="2944" y="2326"/>
                <a:ext cx="15" cy="18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13" y="36"/>
                  </a:cxn>
                  <a:cxn ang="0">
                    <a:pos x="31" y="12"/>
                  </a:cxn>
                  <a:cxn ang="0">
                    <a:pos x="29" y="4"/>
                  </a:cxn>
                  <a:cxn ang="0">
                    <a:pos x="17" y="0"/>
                  </a:cxn>
                  <a:cxn ang="0">
                    <a:pos x="7" y="2"/>
                  </a:cxn>
                </a:cxnLst>
                <a:rect l="0" t="0" r="r" b="b"/>
                <a:pathLst>
                  <a:path w="32" h="36">
                    <a:moveTo>
                      <a:pt x="7" y="2"/>
                    </a:moveTo>
                    <a:cubicBezTo>
                      <a:pt x="3" y="15"/>
                      <a:pt x="0" y="27"/>
                      <a:pt x="13" y="36"/>
                    </a:cubicBezTo>
                    <a:cubicBezTo>
                      <a:pt x="32" y="33"/>
                      <a:pt x="28" y="30"/>
                      <a:pt x="31" y="12"/>
                    </a:cubicBezTo>
                    <a:cubicBezTo>
                      <a:pt x="30" y="9"/>
                      <a:pt x="31" y="6"/>
                      <a:pt x="29" y="4"/>
                    </a:cubicBezTo>
                    <a:cubicBezTo>
                      <a:pt x="26" y="1"/>
                      <a:pt x="17" y="0"/>
                      <a:pt x="17" y="0"/>
                    </a:cubicBezTo>
                    <a:cubicBezTo>
                      <a:pt x="4" y="2"/>
                      <a:pt x="1" y="2"/>
                      <a:pt x="7" y="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5" name="Freeform 379"/>
              <p:cNvSpPr>
                <a:spLocks/>
              </p:cNvSpPr>
              <p:nvPr/>
            </p:nvSpPr>
            <p:spPr bwMode="auto">
              <a:xfrm>
                <a:off x="2822" y="2326"/>
                <a:ext cx="126" cy="52"/>
              </a:xfrm>
              <a:custGeom>
                <a:avLst/>
                <a:gdLst/>
                <a:ahLst/>
                <a:cxnLst>
                  <a:cxn ang="0">
                    <a:pos x="22" y="32"/>
                  </a:cxn>
                  <a:cxn ang="0">
                    <a:pos x="52" y="42"/>
                  </a:cxn>
                  <a:cxn ang="0">
                    <a:pos x="76" y="60"/>
                  </a:cxn>
                  <a:cxn ang="0">
                    <a:pos x="106" y="80"/>
                  </a:cxn>
                  <a:cxn ang="0">
                    <a:pos x="120" y="68"/>
                  </a:cxn>
                  <a:cxn ang="0">
                    <a:pos x="162" y="68"/>
                  </a:cxn>
                  <a:cxn ang="0">
                    <a:pos x="180" y="60"/>
                  </a:cxn>
                  <a:cxn ang="0">
                    <a:pos x="202" y="62"/>
                  </a:cxn>
                  <a:cxn ang="0">
                    <a:pos x="216" y="84"/>
                  </a:cxn>
                  <a:cxn ang="0">
                    <a:pos x="228" y="102"/>
                  </a:cxn>
                  <a:cxn ang="0">
                    <a:pos x="232" y="108"/>
                  </a:cxn>
                  <a:cxn ang="0">
                    <a:pos x="248" y="106"/>
                  </a:cxn>
                  <a:cxn ang="0">
                    <a:pos x="252" y="92"/>
                  </a:cxn>
                  <a:cxn ang="0">
                    <a:pos x="258" y="74"/>
                  </a:cxn>
                  <a:cxn ang="0">
                    <a:pos x="246" y="56"/>
                  </a:cxn>
                  <a:cxn ang="0">
                    <a:pos x="238" y="38"/>
                  </a:cxn>
                  <a:cxn ang="0">
                    <a:pos x="236" y="26"/>
                  </a:cxn>
                  <a:cxn ang="0">
                    <a:pos x="196" y="14"/>
                  </a:cxn>
                  <a:cxn ang="0">
                    <a:pos x="164" y="22"/>
                  </a:cxn>
                  <a:cxn ang="0">
                    <a:pos x="152" y="40"/>
                  </a:cxn>
                  <a:cxn ang="0">
                    <a:pos x="74" y="34"/>
                  </a:cxn>
                  <a:cxn ang="0">
                    <a:pos x="64" y="32"/>
                  </a:cxn>
                  <a:cxn ang="0">
                    <a:pos x="58" y="14"/>
                  </a:cxn>
                  <a:cxn ang="0">
                    <a:pos x="42" y="12"/>
                  </a:cxn>
                  <a:cxn ang="0">
                    <a:pos x="18" y="0"/>
                  </a:cxn>
                  <a:cxn ang="0">
                    <a:pos x="2" y="22"/>
                  </a:cxn>
                  <a:cxn ang="0">
                    <a:pos x="16" y="30"/>
                  </a:cxn>
                  <a:cxn ang="0">
                    <a:pos x="22" y="32"/>
                  </a:cxn>
                </a:cxnLst>
                <a:rect l="0" t="0" r="r" b="b"/>
                <a:pathLst>
                  <a:path w="258" h="108">
                    <a:moveTo>
                      <a:pt x="22" y="32"/>
                    </a:moveTo>
                    <a:cubicBezTo>
                      <a:pt x="33" y="36"/>
                      <a:pt x="40" y="40"/>
                      <a:pt x="52" y="42"/>
                    </a:cubicBezTo>
                    <a:cubicBezTo>
                      <a:pt x="61" y="51"/>
                      <a:pt x="65" y="56"/>
                      <a:pt x="76" y="60"/>
                    </a:cubicBezTo>
                    <a:cubicBezTo>
                      <a:pt x="84" y="68"/>
                      <a:pt x="95" y="76"/>
                      <a:pt x="106" y="80"/>
                    </a:cubicBezTo>
                    <a:cubicBezTo>
                      <a:pt x="116" y="77"/>
                      <a:pt x="110" y="71"/>
                      <a:pt x="120" y="68"/>
                    </a:cubicBezTo>
                    <a:cubicBezTo>
                      <a:pt x="138" y="70"/>
                      <a:pt x="142" y="72"/>
                      <a:pt x="162" y="68"/>
                    </a:cubicBezTo>
                    <a:cubicBezTo>
                      <a:pt x="168" y="67"/>
                      <a:pt x="180" y="60"/>
                      <a:pt x="180" y="60"/>
                    </a:cubicBezTo>
                    <a:cubicBezTo>
                      <a:pt x="187" y="61"/>
                      <a:pt x="195" y="60"/>
                      <a:pt x="202" y="62"/>
                    </a:cubicBezTo>
                    <a:cubicBezTo>
                      <a:pt x="208" y="64"/>
                      <a:pt x="209" y="79"/>
                      <a:pt x="216" y="84"/>
                    </a:cubicBezTo>
                    <a:cubicBezTo>
                      <a:pt x="220" y="90"/>
                      <a:pt x="224" y="96"/>
                      <a:pt x="228" y="102"/>
                    </a:cubicBezTo>
                    <a:cubicBezTo>
                      <a:pt x="229" y="104"/>
                      <a:pt x="232" y="108"/>
                      <a:pt x="232" y="108"/>
                    </a:cubicBezTo>
                    <a:cubicBezTo>
                      <a:pt x="237" y="107"/>
                      <a:pt x="243" y="108"/>
                      <a:pt x="248" y="106"/>
                    </a:cubicBezTo>
                    <a:cubicBezTo>
                      <a:pt x="252" y="104"/>
                      <a:pt x="251" y="97"/>
                      <a:pt x="252" y="92"/>
                    </a:cubicBezTo>
                    <a:cubicBezTo>
                      <a:pt x="254" y="86"/>
                      <a:pt x="258" y="74"/>
                      <a:pt x="258" y="74"/>
                    </a:cubicBezTo>
                    <a:cubicBezTo>
                      <a:pt x="256" y="65"/>
                      <a:pt x="254" y="61"/>
                      <a:pt x="246" y="56"/>
                    </a:cubicBezTo>
                    <a:cubicBezTo>
                      <a:pt x="244" y="50"/>
                      <a:pt x="239" y="45"/>
                      <a:pt x="238" y="38"/>
                    </a:cubicBezTo>
                    <a:cubicBezTo>
                      <a:pt x="237" y="34"/>
                      <a:pt x="238" y="29"/>
                      <a:pt x="236" y="26"/>
                    </a:cubicBezTo>
                    <a:cubicBezTo>
                      <a:pt x="235" y="25"/>
                      <a:pt x="203" y="16"/>
                      <a:pt x="196" y="14"/>
                    </a:cubicBezTo>
                    <a:cubicBezTo>
                      <a:pt x="180" y="16"/>
                      <a:pt x="177" y="19"/>
                      <a:pt x="164" y="22"/>
                    </a:cubicBezTo>
                    <a:cubicBezTo>
                      <a:pt x="159" y="30"/>
                      <a:pt x="160" y="35"/>
                      <a:pt x="152" y="40"/>
                    </a:cubicBezTo>
                    <a:cubicBezTo>
                      <a:pt x="126" y="38"/>
                      <a:pt x="101" y="35"/>
                      <a:pt x="74" y="34"/>
                    </a:cubicBezTo>
                    <a:cubicBezTo>
                      <a:pt x="71" y="33"/>
                      <a:pt x="67" y="34"/>
                      <a:pt x="64" y="32"/>
                    </a:cubicBezTo>
                    <a:cubicBezTo>
                      <a:pt x="50" y="24"/>
                      <a:pt x="74" y="26"/>
                      <a:pt x="58" y="14"/>
                    </a:cubicBezTo>
                    <a:cubicBezTo>
                      <a:pt x="54" y="11"/>
                      <a:pt x="47" y="13"/>
                      <a:pt x="42" y="12"/>
                    </a:cubicBezTo>
                    <a:cubicBezTo>
                      <a:pt x="35" y="7"/>
                      <a:pt x="26" y="3"/>
                      <a:pt x="18" y="0"/>
                    </a:cubicBezTo>
                    <a:cubicBezTo>
                      <a:pt x="0" y="3"/>
                      <a:pt x="7" y="7"/>
                      <a:pt x="2" y="22"/>
                    </a:cubicBezTo>
                    <a:cubicBezTo>
                      <a:pt x="5" y="32"/>
                      <a:pt x="2" y="27"/>
                      <a:pt x="16" y="30"/>
                    </a:cubicBezTo>
                    <a:cubicBezTo>
                      <a:pt x="18" y="30"/>
                      <a:pt x="22" y="32"/>
                      <a:pt x="22" y="3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6" name="Freeform 380"/>
              <p:cNvSpPr>
                <a:spLocks/>
              </p:cNvSpPr>
              <p:nvPr/>
            </p:nvSpPr>
            <p:spPr bwMode="auto">
              <a:xfrm>
                <a:off x="2893" y="2212"/>
                <a:ext cx="48" cy="21"/>
              </a:xfrm>
              <a:custGeom>
                <a:avLst/>
                <a:gdLst/>
                <a:ahLst/>
                <a:cxnLst>
                  <a:cxn ang="0">
                    <a:pos x="20" y="19"/>
                  </a:cxn>
                  <a:cxn ang="0">
                    <a:pos x="64" y="41"/>
                  </a:cxn>
                  <a:cxn ang="0">
                    <a:pos x="94" y="39"/>
                  </a:cxn>
                  <a:cxn ang="0">
                    <a:pos x="104" y="21"/>
                  </a:cxn>
                  <a:cxn ang="0">
                    <a:pos x="62" y="11"/>
                  </a:cxn>
                  <a:cxn ang="0">
                    <a:pos x="44" y="5"/>
                  </a:cxn>
                  <a:cxn ang="0">
                    <a:pos x="32" y="1"/>
                  </a:cxn>
                  <a:cxn ang="0">
                    <a:pos x="8" y="3"/>
                  </a:cxn>
                  <a:cxn ang="0">
                    <a:pos x="20" y="19"/>
                  </a:cxn>
                </a:cxnLst>
                <a:rect l="0" t="0" r="r" b="b"/>
                <a:pathLst>
                  <a:path w="104" h="41">
                    <a:moveTo>
                      <a:pt x="20" y="19"/>
                    </a:moveTo>
                    <a:cubicBezTo>
                      <a:pt x="24" y="32"/>
                      <a:pt x="51" y="39"/>
                      <a:pt x="64" y="41"/>
                    </a:cubicBezTo>
                    <a:cubicBezTo>
                      <a:pt x="74" y="40"/>
                      <a:pt x="84" y="41"/>
                      <a:pt x="94" y="39"/>
                    </a:cubicBezTo>
                    <a:cubicBezTo>
                      <a:pt x="101" y="38"/>
                      <a:pt x="104" y="21"/>
                      <a:pt x="104" y="21"/>
                    </a:cubicBezTo>
                    <a:cubicBezTo>
                      <a:pt x="100" y="8"/>
                      <a:pt x="71" y="12"/>
                      <a:pt x="62" y="11"/>
                    </a:cubicBezTo>
                    <a:cubicBezTo>
                      <a:pt x="56" y="9"/>
                      <a:pt x="50" y="7"/>
                      <a:pt x="44" y="5"/>
                    </a:cubicBezTo>
                    <a:cubicBezTo>
                      <a:pt x="40" y="4"/>
                      <a:pt x="32" y="1"/>
                      <a:pt x="32" y="1"/>
                    </a:cubicBezTo>
                    <a:cubicBezTo>
                      <a:pt x="24" y="2"/>
                      <a:pt x="15" y="0"/>
                      <a:pt x="8" y="3"/>
                    </a:cubicBezTo>
                    <a:cubicBezTo>
                      <a:pt x="0" y="7"/>
                      <a:pt x="19" y="19"/>
                      <a:pt x="20" y="1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7" name="Freeform 381"/>
              <p:cNvSpPr>
                <a:spLocks/>
              </p:cNvSpPr>
              <p:nvPr/>
            </p:nvSpPr>
            <p:spPr bwMode="auto">
              <a:xfrm>
                <a:off x="2792" y="2300"/>
                <a:ext cx="33" cy="21"/>
              </a:xfrm>
              <a:custGeom>
                <a:avLst/>
                <a:gdLst/>
                <a:ahLst/>
                <a:cxnLst>
                  <a:cxn ang="0">
                    <a:pos x="43" y="44"/>
                  </a:cxn>
                  <a:cxn ang="0">
                    <a:pos x="71" y="32"/>
                  </a:cxn>
                  <a:cxn ang="0">
                    <a:pos x="43" y="14"/>
                  </a:cxn>
                  <a:cxn ang="0">
                    <a:pos x="43" y="44"/>
                  </a:cxn>
                </a:cxnLst>
                <a:rect l="0" t="0" r="r" b="b"/>
                <a:pathLst>
                  <a:path w="71" h="44">
                    <a:moveTo>
                      <a:pt x="43" y="44"/>
                    </a:moveTo>
                    <a:cubicBezTo>
                      <a:pt x="52" y="38"/>
                      <a:pt x="61" y="34"/>
                      <a:pt x="71" y="32"/>
                    </a:cubicBezTo>
                    <a:cubicBezTo>
                      <a:pt x="68" y="15"/>
                      <a:pt x="59" y="16"/>
                      <a:pt x="43" y="14"/>
                    </a:cubicBezTo>
                    <a:cubicBezTo>
                      <a:pt x="0" y="0"/>
                      <a:pt x="11" y="44"/>
                      <a:pt x="43" y="4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8" name="Freeform 385"/>
              <p:cNvSpPr>
                <a:spLocks/>
              </p:cNvSpPr>
              <p:nvPr/>
            </p:nvSpPr>
            <p:spPr bwMode="auto">
              <a:xfrm>
                <a:off x="2211" y="2091"/>
                <a:ext cx="72" cy="129"/>
              </a:xfrm>
              <a:custGeom>
                <a:avLst/>
                <a:gdLst/>
                <a:ahLst/>
                <a:cxnLst>
                  <a:cxn ang="0">
                    <a:pos x="8" y="70"/>
                  </a:cxn>
                  <a:cxn ang="0">
                    <a:pos x="8" y="38"/>
                  </a:cxn>
                  <a:cxn ang="0">
                    <a:pos x="32" y="24"/>
                  </a:cxn>
                  <a:cxn ang="0">
                    <a:pos x="68" y="6"/>
                  </a:cxn>
                  <a:cxn ang="0">
                    <a:pos x="86" y="0"/>
                  </a:cxn>
                  <a:cxn ang="0">
                    <a:pos x="118" y="54"/>
                  </a:cxn>
                  <a:cxn ang="0">
                    <a:pos x="106" y="104"/>
                  </a:cxn>
                  <a:cxn ang="0">
                    <a:pos x="96" y="132"/>
                  </a:cxn>
                  <a:cxn ang="0">
                    <a:pos x="94" y="180"/>
                  </a:cxn>
                  <a:cxn ang="0">
                    <a:pos x="102" y="198"/>
                  </a:cxn>
                  <a:cxn ang="0">
                    <a:pos x="106" y="210"/>
                  </a:cxn>
                  <a:cxn ang="0">
                    <a:pos x="98" y="232"/>
                  </a:cxn>
                  <a:cxn ang="0">
                    <a:pos x="86" y="252"/>
                  </a:cxn>
                  <a:cxn ang="0">
                    <a:pos x="64" y="182"/>
                  </a:cxn>
                  <a:cxn ang="0">
                    <a:pos x="44" y="158"/>
                  </a:cxn>
                  <a:cxn ang="0">
                    <a:pos x="12" y="126"/>
                  </a:cxn>
                  <a:cxn ang="0">
                    <a:pos x="0" y="80"/>
                  </a:cxn>
                  <a:cxn ang="0">
                    <a:pos x="8" y="70"/>
                  </a:cxn>
                </a:cxnLst>
                <a:rect l="0" t="0" r="r" b="b"/>
                <a:pathLst>
                  <a:path w="146" h="270">
                    <a:moveTo>
                      <a:pt x="8" y="70"/>
                    </a:moveTo>
                    <a:cubicBezTo>
                      <a:pt x="12" y="57"/>
                      <a:pt x="13" y="52"/>
                      <a:pt x="8" y="38"/>
                    </a:cubicBezTo>
                    <a:cubicBezTo>
                      <a:pt x="11" y="22"/>
                      <a:pt x="16" y="26"/>
                      <a:pt x="32" y="24"/>
                    </a:cubicBezTo>
                    <a:cubicBezTo>
                      <a:pt x="45" y="20"/>
                      <a:pt x="55" y="12"/>
                      <a:pt x="68" y="6"/>
                    </a:cubicBezTo>
                    <a:cubicBezTo>
                      <a:pt x="74" y="3"/>
                      <a:pt x="86" y="0"/>
                      <a:pt x="86" y="0"/>
                    </a:cubicBezTo>
                    <a:cubicBezTo>
                      <a:pt x="146" y="5"/>
                      <a:pt x="82" y="18"/>
                      <a:pt x="118" y="54"/>
                    </a:cubicBezTo>
                    <a:cubicBezTo>
                      <a:pt x="116" y="71"/>
                      <a:pt x="116" y="89"/>
                      <a:pt x="106" y="104"/>
                    </a:cubicBezTo>
                    <a:cubicBezTo>
                      <a:pt x="104" y="118"/>
                      <a:pt x="105" y="123"/>
                      <a:pt x="96" y="132"/>
                    </a:cubicBezTo>
                    <a:cubicBezTo>
                      <a:pt x="92" y="149"/>
                      <a:pt x="91" y="163"/>
                      <a:pt x="94" y="180"/>
                    </a:cubicBezTo>
                    <a:cubicBezTo>
                      <a:pt x="97" y="199"/>
                      <a:pt x="97" y="186"/>
                      <a:pt x="102" y="198"/>
                    </a:cubicBezTo>
                    <a:cubicBezTo>
                      <a:pt x="104" y="202"/>
                      <a:pt x="106" y="210"/>
                      <a:pt x="106" y="210"/>
                    </a:cubicBezTo>
                    <a:cubicBezTo>
                      <a:pt x="104" y="219"/>
                      <a:pt x="101" y="224"/>
                      <a:pt x="98" y="232"/>
                    </a:cubicBezTo>
                    <a:cubicBezTo>
                      <a:pt x="97" y="239"/>
                      <a:pt x="98" y="270"/>
                      <a:pt x="86" y="252"/>
                    </a:cubicBezTo>
                    <a:cubicBezTo>
                      <a:pt x="85" y="214"/>
                      <a:pt x="91" y="200"/>
                      <a:pt x="64" y="182"/>
                    </a:cubicBezTo>
                    <a:cubicBezTo>
                      <a:pt x="59" y="166"/>
                      <a:pt x="57" y="167"/>
                      <a:pt x="44" y="158"/>
                    </a:cubicBezTo>
                    <a:cubicBezTo>
                      <a:pt x="33" y="141"/>
                      <a:pt x="34" y="133"/>
                      <a:pt x="12" y="126"/>
                    </a:cubicBezTo>
                    <a:cubicBezTo>
                      <a:pt x="4" y="114"/>
                      <a:pt x="5" y="96"/>
                      <a:pt x="0" y="80"/>
                    </a:cubicBezTo>
                    <a:cubicBezTo>
                      <a:pt x="9" y="77"/>
                      <a:pt x="5" y="80"/>
                      <a:pt x="8" y="7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9" name="Freeform 386"/>
              <p:cNvSpPr>
                <a:spLocks/>
              </p:cNvSpPr>
              <p:nvPr/>
            </p:nvSpPr>
            <p:spPr bwMode="auto">
              <a:xfrm>
                <a:off x="2202" y="2259"/>
                <a:ext cx="27" cy="31"/>
              </a:xfrm>
              <a:custGeom>
                <a:avLst/>
                <a:gdLst/>
                <a:ahLst/>
                <a:cxnLst>
                  <a:cxn ang="0">
                    <a:pos x="43" y="58"/>
                  </a:cxn>
                  <a:cxn ang="0">
                    <a:pos x="51" y="40"/>
                  </a:cxn>
                  <a:cxn ang="0">
                    <a:pos x="49" y="24"/>
                  </a:cxn>
                  <a:cxn ang="0">
                    <a:pos x="13" y="0"/>
                  </a:cxn>
                  <a:cxn ang="0">
                    <a:pos x="3" y="30"/>
                  </a:cxn>
                  <a:cxn ang="0">
                    <a:pos x="19" y="40"/>
                  </a:cxn>
                  <a:cxn ang="0">
                    <a:pos x="27" y="52"/>
                  </a:cxn>
                  <a:cxn ang="0">
                    <a:pos x="39" y="56"/>
                  </a:cxn>
                  <a:cxn ang="0">
                    <a:pos x="43" y="58"/>
                  </a:cxn>
                </a:cxnLst>
                <a:rect l="0" t="0" r="r" b="b"/>
                <a:pathLst>
                  <a:path w="52" h="64">
                    <a:moveTo>
                      <a:pt x="43" y="58"/>
                    </a:moveTo>
                    <a:cubicBezTo>
                      <a:pt x="48" y="44"/>
                      <a:pt x="45" y="50"/>
                      <a:pt x="51" y="40"/>
                    </a:cubicBezTo>
                    <a:cubicBezTo>
                      <a:pt x="50" y="35"/>
                      <a:pt x="52" y="29"/>
                      <a:pt x="49" y="24"/>
                    </a:cubicBezTo>
                    <a:cubicBezTo>
                      <a:pt x="46" y="19"/>
                      <a:pt x="19" y="2"/>
                      <a:pt x="13" y="0"/>
                    </a:cubicBezTo>
                    <a:cubicBezTo>
                      <a:pt x="0" y="4"/>
                      <a:pt x="7" y="18"/>
                      <a:pt x="3" y="30"/>
                    </a:cubicBezTo>
                    <a:cubicBezTo>
                      <a:pt x="6" y="39"/>
                      <a:pt x="10" y="38"/>
                      <a:pt x="19" y="40"/>
                    </a:cubicBezTo>
                    <a:cubicBezTo>
                      <a:pt x="22" y="44"/>
                      <a:pt x="24" y="48"/>
                      <a:pt x="27" y="52"/>
                    </a:cubicBezTo>
                    <a:cubicBezTo>
                      <a:pt x="29" y="56"/>
                      <a:pt x="39" y="56"/>
                      <a:pt x="39" y="56"/>
                    </a:cubicBezTo>
                    <a:cubicBezTo>
                      <a:pt x="44" y="63"/>
                      <a:pt x="43" y="64"/>
                      <a:pt x="43" y="5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0" name="Freeform 388"/>
              <p:cNvSpPr>
                <a:spLocks/>
              </p:cNvSpPr>
              <p:nvPr/>
            </p:nvSpPr>
            <p:spPr bwMode="auto">
              <a:xfrm>
                <a:off x="2196" y="2277"/>
                <a:ext cx="18" cy="18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20" y="34"/>
                  </a:cxn>
                  <a:cxn ang="0">
                    <a:pos x="26" y="6"/>
                  </a:cxn>
                  <a:cxn ang="0">
                    <a:pos x="8" y="0"/>
                  </a:cxn>
                  <a:cxn ang="0">
                    <a:pos x="4" y="8"/>
                  </a:cxn>
                </a:cxnLst>
                <a:rect l="0" t="0" r="r" b="b"/>
                <a:pathLst>
                  <a:path w="38" h="34">
                    <a:moveTo>
                      <a:pt x="4" y="8"/>
                    </a:moveTo>
                    <a:cubicBezTo>
                      <a:pt x="8" y="19"/>
                      <a:pt x="8" y="30"/>
                      <a:pt x="20" y="34"/>
                    </a:cubicBezTo>
                    <a:cubicBezTo>
                      <a:pt x="33" y="31"/>
                      <a:pt x="38" y="32"/>
                      <a:pt x="26" y="6"/>
                    </a:cubicBezTo>
                    <a:cubicBezTo>
                      <a:pt x="23" y="0"/>
                      <a:pt x="8" y="0"/>
                      <a:pt x="8" y="0"/>
                    </a:cubicBezTo>
                    <a:cubicBezTo>
                      <a:pt x="0" y="3"/>
                      <a:pt x="1" y="0"/>
                      <a:pt x="4" y="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1" name="Freeform 389"/>
              <p:cNvSpPr>
                <a:spLocks/>
              </p:cNvSpPr>
              <p:nvPr/>
            </p:nvSpPr>
            <p:spPr bwMode="auto">
              <a:xfrm>
                <a:off x="2253" y="2290"/>
                <a:ext cx="18" cy="10"/>
              </a:xfrm>
              <a:custGeom>
                <a:avLst/>
                <a:gdLst/>
                <a:ahLst/>
                <a:cxnLst>
                  <a:cxn ang="0">
                    <a:pos x="17" y="18"/>
                  </a:cxn>
                  <a:cxn ang="0">
                    <a:pos x="33" y="0"/>
                  </a:cxn>
                  <a:cxn ang="0">
                    <a:pos x="19" y="2"/>
                  </a:cxn>
                  <a:cxn ang="0">
                    <a:pos x="13" y="14"/>
                  </a:cxn>
                  <a:cxn ang="0">
                    <a:pos x="17" y="18"/>
                  </a:cxn>
                </a:cxnLst>
                <a:rect l="0" t="0" r="r" b="b"/>
                <a:pathLst>
                  <a:path w="36" h="24">
                    <a:moveTo>
                      <a:pt x="17" y="18"/>
                    </a:moveTo>
                    <a:cubicBezTo>
                      <a:pt x="36" y="24"/>
                      <a:pt x="35" y="18"/>
                      <a:pt x="33" y="0"/>
                    </a:cubicBezTo>
                    <a:cubicBezTo>
                      <a:pt x="28" y="1"/>
                      <a:pt x="23" y="0"/>
                      <a:pt x="19" y="2"/>
                    </a:cubicBezTo>
                    <a:cubicBezTo>
                      <a:pt x="15" y="4"/>
                      <a:pt x="15" y="11"/>
                      <a:pt x="13" y="14"/>
                    </a:cubicBezTo>
                    <a:cubicBezTo>
                      <a:pt x="8" y="22"/>
                      <a:pt x="0" y="21"/>
                      <a:pt x="17" y="1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2" name="Freeform 390"/>
              <p:cNvSpPr>
                <a:spLocks/>
              </p:cNvSpPr>
              <p:nvPr/>
            </p:nvSpPr>
            <p:spPr bwMode="auto">
              <a:xfrm>
                <a:off x="2241" y="2049"/>
                <a:ext cx="33" cy="39"/>
              </a:xfrm>
              <a:custGeom>
                <a:avLst/>
                <a:gdLst/>
                <a:ahLst/>
                <a:cxnLst>
                  <a:cxn ang="0">
                    <a:pos x="54" y="61"/>
                  </a:cxn>
                  <a:cxn ang="0">
                    <a:pos x="52" y="17"/>
                  </a:cxn>
                  <a:cxn ang="0">
                    <a:pos x="28" y="5"/>
                  </a:cxn>
                  <a:cxn ang="0">
                    <a:pos x="14" y="37"/>
                  </a:cxn>
                  <a:cxn ang="0">
                    <a:pos x="0" y="61"/>
                  </a:cxn>
                  <a:cxn ang="0">
                    <a:pos x="20" y="79"/>
                  </a:cxn>
                  <a:cxn ang="0">
                    <a:pos x="44" y="63"/>
                  </a:cxn>
                  <a:cxn ang="0">
                    <a:pos x="54" y="61"/>
                  </a:cxn>
                </a:cxnLst>
                <a:rect l="0" t="0" r="r" b="b"/>
                <a:pathLst>
                  <a:path w="70" h="79">
                    <a:moveTo>
                      <a:pt x="54" y="61"/>
                    </a:moveTo>
                    <a:cubicBezTo>
                      <a:pt x="57" y="46"/>
                      <a:pt x="69" y="28"/>
                      <a:pt x="52" y="17"/>
                    </a:cubicBezTo>
                    <a:cubicBezTo>
                      <a:pt x="49" y="0"/>
                      <a:pt x="45" y="3"/>
                      <a:pt x="28" y="5"/>
                    </a:cubicBezTo>
                    <a:cubicBezTo>
                      <a:pt x="25" y="19"/>
                      <a:pt x="26" y="29"/>
                      <a:pt x="14" y="37"/>
                    </a:cubicBezTo>
                    <a:cubicBezTo>
                      <a:pt x="12" y="52"/>
                      <a:pt x="14" y="57"/>
                      <a:pt x="0" y="61"/>
                    </a:cubicBezTo>
                    <a:cubicBezTo>
                      <a:pt x="3" y="72"/>
                      <a:pt x="10" y="76"/>
                      <a:pt x="20" y="79"/>
                    </a:cubicBezTo>
                    <a:cubicBezTo>
                      <a:pt x="32" y="76"/>
                      <a:pt x="33" y="67"/>
                      <a:pt x="44" y="63"/>
                    </a:cubicBezTo>
                    <a:cubicBezTo>
                      <a:pt x="48" y="64"/>
                      <a:pt x="70" y="66"/>
                      <a:pt x="54" y="6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3" name="Freeform 392"/>
              <p:cNvSpPr>
                <a:spLocks/>
              </p:cNvSpPr>
              <p:nvPr/>
            </p:nvSpPr>
            <p:spPr bwMode="auto">
              <a:xfrm>
                <a:off x="2412" y="1309"/>
                <a:ext cx="60" cy="65"/>
              </a:xfrm>
              <a:custGeom>
                <a:avLst/>
                <a:gdLst/>
                <a:ahLst/>
                <a:cxnLst>
                  <a:cxn ang="0">
                    <a:pos x="65" y="45"/>
                  </a:cxn>
                  <a:cxn ang="0">
                    <a:pos x="41" y="77"/>
                  </a:cxn>
                  <a:cxn ang="0">
                    <a:pos x="9" y="105"/>
                  </a:cxn>
                  <a:cxn ang="0">
                    <a:pos x="57" y="129"/>
                  </a:cxn>
                  <a:cxn ang="0">
                    <a:pos x="85" y="117"/>
                  </a:cxn>
                  <a:cxn ang="0">
                    <a:pos x="109" y="101"/>
                  </a:cxn>
                  <a:cxn ang="0">
                    <a:pos x="121" y="65"/>
                  </a:cxn>
                  <a:cxn ang="0">
                    <a:pos x="125" y="53"/>
                  </a:cxn>
                  <a:cxn ang="0">
                    <a:pos x="93" y="21"/>
                  </a:cxn>
                  <a:cxn ang="0">
                    <a:pos x="73" y="45"/>
                  </a:cxn>
                  <a:cxn ang="0">
                    <a:pos x="65" y="45"/>
                  </a:cxn>
                </a:cxnLst>
                <a:rect l="0" t="0" r="r" b="b"/>
                <a:pathLst>
                  <a:path w="125" h="139">
                    <a:moveTo>
                      <a:pt x="65" y="45"/>
                    </a:moveTo>
                    <a:cubicBezTo>
                      <a:pt x="60" y="61"/>
                      <a:pt x="55" y="68"/>
                      <a:pt x="41" y="77"/>
                    </a:cubicBezTo>
                    <a:cubicBezTo>
                      <a:pt x="33" y="89"/>
                      <a:pt x="9" y="105"/>
                      <a:pt x="9" y="105"/>
                    </a:cubicBezTo>
                    <a:cubicBezTo>
                      <a:pt x="0" y="133"/>
                      <a:pt x="36" y="127"/>
                      <a:pt x="57" y="129"/>
                    </a:cubicBezTo>
                    <a:cubicBezTo>
                      <a:pt x="87" y="139"/>
                      <a:pt x="73" y="129"/>
                      <a:pt x="85" y="117"/>
                    </a:cubicBezTo>
                    <a:lnTo>
                      <a:pt x="109" y="101"/>
                    </a:lnTo>
                    <a:cubicBezTo>
                      <a:pt x="109" y="101"/>
                      <a:pt x="121" y="65"/>
                      <a:pt x="121" y="65"/>
                    </a:cubicBezTo>
                    <a:cubicBezTo>
                      <a:pt x="122" y="61"/>
                      <a:pt x="125" y="53"/>
                      <a:pt x="125" y="53"/>
                    </a:cubicBezTo>
                    <a:cubicBezTo>
                      <a:pt x="116" y="6"/>
                      <a:pt x="124" y="0"/>
                      <a:pt x="93" y="21"/>
                    </a:cubicBezTo>
                    <a:cubicBezTo>
                      <a:pt x="73" y="51"/>
                      <a:pt x="99" y="14"/>
                      <a:pt x="73" y="45"/>
                    </a:cubicBezTo>
                    <a:cubicBezTo>
                      <a:pt x="63" y="57"/>
                      <a:pt x="65" y="64"/>
                      <a:pt x="65" y="4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4" name="Freeform 393"/>
              <p:cNvSpPr>
                <a:spLocks/>
              </p:cNvSpPr>
              <p:nvPr/>
            </p:nvSpPr>
            <p:spPr bwMode="auto">
              <a:xfrm>
                <a:off x="2304" y="1309"/>
                <a:ext cx="48" cy="31"/>
              </a:xfrm>
              <a:custGeom>
                <a:avLst/>
                <a:gdLst/>
                <a:ahLst/>
                <a:cxnLst>
                  <a:cxn ang="0">
                    <a:pos x="70" y="65"/>
                  </a:cxn>
                  <a:cxn ang="0">
                    <a:pos x="74" y="53"/>
                  </a:cxn>
                  <a:cxn ang="0">
                    <a:pos x="98" y="45"/>
                  </a:cxn>
                  <a:cxn ang="0">
                    <a:pos x="94" y="9"/>
                  </a:cxn>
                  <a:cxn ang="0">
                    <a:pos x="42" y="13"/>
                  </a:cxn>
                  <a:cxn ang="0">
                    <a:pos x="6" y="37"/>
                  </a:cxn>
                  <a:cxn ang="0">
                    <a:pos x="2" y="49"/>
                  </a:cxn>
                  <a:cxn ang="0">
                    <a:pos x="70" y="65"/>
                  </a:cxn>
                </a:cxnLst>
                <a:rect l="0" t="0" r="r" b="b"/>
                <a:pathLst>
                  <a:path w="104" h="70">
                    <a:moveTo>
                      <a:pt x="70" y="65"/>
                    </a:moveTo>
                    <a:cubicBezTo>
                      <a:pt x="71" y="61"/>
                      <a:pt x="71" y="55"/>
                      <a:pt x="74" y="53"/>
                    </a:cubicBezTo>
                    <a:cubicBezTo>
                      <a:pt x="81" y="48"/>
                      <a:pt x="98" y="45"/>
                      <a:pt x="98" y="45"/>
                    </a:cubicBezTo>
                    <a:cubicBezTo>
                      <a:pt x="97" y="33"/>
                      <a:pt x="104" y="15"/>
                      <a:pt x="94" y="9"/>
                    </a:cubicBezTo>
                    <a:cubicBezTo>
                      <a:pt x="79" y="0"/>
                      <a:pt x="59" y="9"/>
                      <a:pt x="42" y="13"/>
                    </a:cubicBezTo>
                    <a:cubicBezTo>
                      <a:pt x="28" y="17"/>
                      <a:pt x="6" y="37"/>
                      <a:pt x="6" y="37"/>
                    </a:cubicBezTo>
                    <a:cubicBezTo>
                      <a:pt x="5" y="41"/>
                      <a:pt x="0" y="45"/>
                      <a:pt x="2" y="49"/>
                    </a:cubicBezTo>
                    <a:cubicBezTo>
                      <a:pt x="7" y="61"/>
                      <a:pt x="60" y="70"/>
                      <a:pt x="70" y="6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5" name="Freeform 394"/>
              <p:cNvSpPr>
                <a:spLocks/>
              </p:cNvSpPr>
              <p:nvPr/>
            </p:nvSpPr>
            <p:spPr bwMode="auto">
              <a:xfrm>
                <a:off x="2181" y="1299"/>
                <a:ext cx="57" cy="54"/>
              </a:xfrm>
              <a:custGeom>
                <a:avLst/>
                <a:gdLst/>
                <a:ahLst/>
                <a:cxnLst>
                  <a:cxn ang="0">
                    <a:pos x="95" y="0"/>
                  </a:cxn>
                  <a:cxn ang="0">
                    <a:pos x="11" y="80"/>
                  </a:cxn>
                  <a:cxn ang="0">
                    <a:pos x="83" y="92"/>
                  </a:cxn>
                  <a:cxn ang="0">
                    <a:pos x="111" y="44"/>
                  </a:cxn>
                  <a:cxn ang="0">
                    <a:pos x="95" y="0"/>
                  </a:cxn>
                </a:cxnLst>
                <a:rect l="0" t="0" r="r" b="b"/>
                <a:pathLst>
                  <a:path w="120" h="114">
                    <a:moveTo>
                      <a:pt x="95" y="0"/>
                    </a:moveTo>
                    <a:cubicBezTo>
                      <a:pt x="71" y="35"/>
                      <a:pt x="46" y="57"/>
                      <a:pt x="11" y="80"/>
                    </a:cubicBezTo>
                    <a:cubicBezTo>
                      <a:pt x="0" y="114"/>
                      <a:pt x="70" y="93"/>
                      <a:pt x="83" y="92"/>
                    </a:cubicBezTo>
                    <a:cubicBezTo>
                      <a:pt x="94" y="75"/>
                      <a:pt x="105" y="62"/>
                      <a:pt x="111" y="44"/>
                    </a:cubicBezTo>
                    <a:cubicBezTo>
                      <a:pt x="107" y="0"/>
                      <a:pt x="120" y="8"/>
                      <a:pt x="9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6" name="Freeform 395"/>
              <p:cNvSpPr>
                <a:spLocks/>
              </p:cNvSpPr>
              <p:nvPr/>
            </p:nvSpPr>
            <p:spPr bwMode="auto">
              <a:xfrm>
                <a:off x="2286" y="1454"/>
                <a:ext cx="33" cy="31"/>
              </a:xfrm>
              <a:custGeom>
                <a:avLst/>
                <a:gdLst/>
                <a:ahLst/>
                <a:cxnLst>
                  <a:cxn ang="0">
                    <a:pos x="40" y="44"/>
                  </a:cxn>
                  <a:cxn ang="0">
                    <a:pos x="48" y="8"/>
                  </a:cxn>
                  <a:cxn ang="0">
                    <a:pos x="24" y="0"/>
                  </a:cxn>
                  <a:cxn ang="0">
                    <a:pos x="24" y="36"/>
                  </a:cxn>
                  <a:cxn ang="0">
                    <a:pos x="40" y="44"/>
                  </a:cxn>
                </a:cxnLst>
                <a:rect l="0" t="0" r="r" b="b"/>
                <a:pathLst>
                  <a:path w="69" h="65">
                    <a:moveTo>
                      <a:pt x="40" y="44"/>
                    </a:moveTo>
                    <a:cubicBezTo>
                      <a:pt x="56" y="39"/>
                      <a:pt x="69" y="39"/>
                      <a:pt x="48" y="8"/>
                    </a:cubicBezTo>
                    <a:cubicBezTo>
                      <a:pt x="43" y="1"/>
                      <a:pt x="24" y="0"/>
                      <a:pt x="24" y="0"/>
                    </a:cubicBezTo>
                    <a:cubicBezTo>
                      <a:pt x="0" y="8"/>
                      <a:pt x="7" y="24"/>
                      <a:pt x="24" y="36"/>
                    </a:cubicBezTo>
                    <a:cubicBezTo>
                      <a:pt x="26" y="43"/>
                      <a:pt x="40" y="65"/>
                      <a:pt x="40" y="4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7" name="Freeform 396"/>
              <p:cNvSpPr>
                <a:spLocks/>
              </p:cNvSpPr>
              <p:nvPr/>
            </p:nvSpPr>
            <p:spPr bwMode="auto">
              <a:xfrm>
                <a:off x="2382" y="1563"/>
                <a:ext cx="18" cy="2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7" y="40"/>
                  </a:cxn>
                  <a:cxn ang="0">
                    <a:pos x="1" y="0"/>
                  </a:cxn>
                </a:cxnLst>
                <a:rect l="0" t="0" r="r" b="b"/>
                <a:pathLst>
                  <a:path w="37" h="49">
                    <a:moveTo>
                      <a:pt x="1" y="0"/>
                    </a:moveTo>
                    <a:cubicBezTo>
                      <a:pt x="5" y="40"/>
                      <a:pt x="0" y="49"/>
                      <a:pt x="37" y="40"/>
                    </a:cubicBezTo>
                    <a:cubicBezTo>
                      <a:pt x="33" y="8"/>
                      <a:pt x="33" y="0"/>
                      <a:pt x="1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8" name="Freeform 397"/>
              <p:cNvSpPr>
                <a:spLocks/>
              </p:cNvSpPr>
              <p:nvPr/>
            </p:nvSpPr>
            <p:spPr bwMode="auto">
              <a:xfrm>
                <a:off x="2406" y="2256"/>
                <a:ext cx="21" cy="34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36"/>
                  </a:cxn>
                  <a:cxn ang="0">
                    <a:pos x="28" y="48"/>
                  </a:cxn>
                  <a:cxn ang="0">
                    <a:pos x="32" y="28"/>
                  </a:cxn>
                  <a:cxn ang="0">
                    <a:pos x="44" y="20"/>
                  </a:cxn>
                  <a:cxn ang="0">
                    <a:pos x="16" y="0"/>
                  </a:cxn>
                </a:cxnLst>
                <a:rect l="0" t="0" r="r" b="b"/>
                <a:pathLst>
                  <a:path w="44" h="70">
                    <a:moveTo>
                      <a:pt x="16" y="0"/>
                    </a:moveTo>
                    <a:cubicBezTo>
                      <a:pt x="9" y="11"/>
                      <a:pt x="0" y="36"/>
                      <a:pt x="0" y="36"/>
                    </a:cubicBezTo>
                    <a:cubicBezTo>
                      <a:pt x="3" y="49"/>
                      <a:pt x="3" y="70"/>
                      <a:pt x="28" y="48"/>
                    </a:cubicBezTo>
                    <a:cubicBezTo>
                      <a:pt x="33" y="44"/>
                      <a:pt x="29" y="34"/>
                      <a:pt x="32" y="28"/>
                    </a:cubicBezTo>
                    <a:cubicBezTo>
                      <a:pt x="34" y="24"/>
                      <a:pt x="40" y="23"/>
                      <a:pt x="44" y="20"/>
                    </a:cubicBezTo>
                    <a:cubicBezTo>
                      <a:pt x="33" y="13"/>
                      <a:pt x="22" y="12"/>
                      <a:pt x="16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9" name="Freeform 398"/>
              <p:cNvSpPr>
                <a:spLocks/>
              </p:cNvSpPr>
              <p:nvPr/>
            </p:nvSpPr>
            <p:spPr bwMode="auto">
              <a:xfrm>
                <a:off x="2184" y="1899"/>
                <a:ext cx="42" cy="7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46"/>
                  </a:cxn>
                  <a:cxn ang="0">
                    <a:pos x="22" y="60"/>
                  </a:cxn>
                  <a:cxn ang="0">
                    <a:pos x="40" y="62"/>
                  </a:cxn>
                  <a:cxn ang="0">
                    <a:pos x="18" y="34"/>
                  </a:cxn>
                  <a:cxn ang="0">
                    <a:pos x="8" y="0"/>
                  </a:cxn>
                  <a:cxn ang="0">
                    <a:pos x="0" y="6"/>
                  </a:cxn>
                </a:cxnLst>
                <a:rect l="0" t="0" r="r" b="b"/>
                <a:pathLst>
                  <a:path w="40" h="69">
                    <a:moveTo>
                      <a:pt x="0" y="6"/>
                    </a:moveTo>
                    <a:cubicBezTo>
                      <a:pt x="1" y="18"/>
                      <a:pt x="1" y="39"/>
                      <a:pt x="12" y="46"/>
                    </a:cubicBezTo>
                    <a:cubicBezTo>
                      <a:pt x="17" y="60"/>
                      <a:pt x="12" y="57"/>
                      <a:pt x="22" y="60"/>
                    </a:cubicBezTo>
                    <a:cubicBezTo>
                      <a:pt x="28" y="69"/>
                      <a:pt x="30" y="64"/>
                      <a:pt x="40" y="62"/>
                    </a:cubicBezTo>
                    <a:cubicBezTo>
                      <a:pt x="30" y="52"/>
                      <a:pt x="31" y="37"/>
                      <a:pt x="18" y="34"/>
                    </a:cubicBezTo>
                    <a:cubicBezTo>
                      <a:pt x="14" y="21"/>
                      <a:pt x="23" y="5"/>
                      <a:pt x="8" y="0"/>
                    </a:cubicBezTo>
                    <a:cubicBezTo>
                      <a:pt x="1" y="2"/>
                      <a:pt x="3" y="0"/>
                      <a:pt x="0" y="6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82011" name="Group 432"/>
              <p:cNvGrpSpPr>
                <a:grpSpLocks/>
              </p:cNvGrpSpPr>
              <p:nvPr/>
            </p:nvGrpSpPr>
            <p:grpSpPr bwMode="auto">
              <a:xfrm>
                <a:off x="3386" y="1121"/>
                <a:ext cx="2374" cy="1545"/>
                <a:chOff x="3386" y="1121"/>
                <a:chExt cx="2374" cy="1545"/>
              </a:xfrm>
            </p:grpSpPr>
            <p:sp>
              <p:nvSpPr>
                <p:cNvPr id="541" name="Freeform 268"/>
                <p:cNvSpPr>
                  <a:spLocks/>
                </p:cNvSpPr>
                <p:nvPr/>
              </p:nvSpPr>
              <p:spPr bwMode="auto">
                <a:xfrm>
                  <a:off x="5679" y="2135"/>
                  <a:ext cx="81" cy="67"/>
                </a:xfrm>
                <a:custGeom>
                  <a:avLst/>
                  <a:gdLst/>
                  <a:ahLst/>
                  <a:cxnLst>
                    <a:cxn ang="0">
                      <a:pos x="72" y="17"/>
                    </a:cxn>
                    <a:cxn ang="0">
                      <a:pos x="28" y="29"/>
                    </a:cxn>
                    <a:cxn ang="0">
                      <a:pos x="8" y="65"/>
                    </a:cxn>
                    <a:cxn ang="0">
                      <a:pos x="0" y="77"/>
                    </a:cxn>
                    <a:cxn ang="0">
                      <a:pos x="60" y="93"/>
                    </a:cxn>
                    <a:cxn ang="0">
                      <a:pos x="108" y="121"/>
                    </a:cxn>
                    <a:cxn ang="0">
                      <a:pos x="116" y="13"/>
                    </a:cxn>
                    <a:cxn ang="0">
                      <a:pos x="72" y="17"/>
                    </a:cxn>
                  </a:cxnLst>
                  <a:rect l="0" t="0" r="r" b="b"/>
                  <a:pathLst>
                    <a:path w="158" h="121">
                      <a:moveTo>
                        <a:pt x="72" y="17"/>
                      </a:moveTo>
                      <a:cubicBezTo>
                        <a:pt x="60" y="19"/>
                        <a:pt x="38" y="16"/>
                        <a:pt x="28" y="29"/>
                      </a:cubicBezTo>
                      <a:cubicBezTo>
                        <a:pt x="19" y="40"/>
                        <a:pt x="16" y="54"/>
                        <a:pt x="8" y="65"/>
                      </a:cubicBezTo>
                      <a:cubicBezTo>
                        <a:pt x="5" y="69"/>
                        <a:pt x="0" y="77"/>
                        <a:pt x="0" y="77"/>
                      </a:cubicBezTo>
                      <a:cubicBezTo>
                        <a:pt x="19" y="90"/>
                        <a:pt x="41" y="82"/>
                        <a:pt x="60" y="93"/>
                      </a:cubicBezTo>
                      <a:cubicBezTo>
                        <a:pt x="78" y="103"/>
                        <a:pt x="89" y="115"/>
                        <a:pt x="108" y="121"/>
                      </a:cubicBezTo>
                      <a:cubicBezTo>
                        <a:pt x="148" y="108"/>
                        <a:pt x="158" y="109"/>
                        <a:pt x="116" y="13"/>
                      </a:cubicBezTo>
                      <a:cubicBezTo>
                        <a:pt x="110" y="0"/>
                        <a:pt x="87" y="17"/>
                        <a:pt x="72" y="17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Freeform 290"/>
                <p:cNvSpPr>
                  <a:spLocks/>
                </p:cNvSpPr>
                <p:nvPr/>
              </p:nvSpPr>
              <p:spPr bwMode="auto">
                <a:xfrm>
                  <a:off x="4144" y="2360"/>
                  <a:ext cx="27" cy="34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0" y="20"/>
                    </a:cxn>
                    <a:cxn ang="0">
                      <a:pos x="36" y="56"/>
                    </a:cxn>
                    <a:cxn ang="0">
                      <a:pos x="52" y="2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52" h="61">
                      <a:moveTo>
                        <a:pt x="40" y="0"/>
                      </a:moveTo>
                      <a:cubicBezTo>
                        <a:pt x="20" y="4"/>
                        <a:pt x="11" y="3"/>
                        <a:pt x="0" y="20"/>
                      </a:cubicBezTo>
                      <a:cubicBezTo>
                        <a:pt x="7" y="61"/>
                        <a:pt x="6" y="36"/>
                        <a:pt x="36" y="56"/>
                      </a:cubicBezTo>
                      <a:cubicBezTo>
                        <a:pt x="43" y="45"/>
                        <a:pt x="52" y="20"/>
                        <a:pt x="52" y="20"/>
                      </a:cubicBezTo>
                      <a:cubicBezTo>
                        <a:pt x="47" y="4"/>
                        <a:pt x="51" y="11"/>
                        <a:pt x="40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43" name="Freeform 325"/>
                <p:cNvSpPr>
                  <a:spLocks/>
                </p:cNvSpPr>
                <p:nvPr/>
              </p:nvSpPr>
              <p:spPr bwMode="auto">
                <a:xfrm>
                  <a:off x="3980" y="2282"/>
                  <a:ext cx="45" cy="47"/>
                </a:xfrm>
                <a:custGeom>
                  <a:avLst/>
                  <a:gdLst/>
                  <a:ahLst/>
                  <a:cxnLst>
                    <a:cxn ang="0">
                      <a:pos x="13" y="10"/>
                    </a:cxn>
                    <a:cxn ang="0">
                      <a:pos x="25" y="42"/>
                    </a:cxn>
                    <a:cxn ang="0">
                      <a:pos x="25" y="2"/>
                    </a:cxn>
                    <a:cxn ang="0">
                      <a:pos x="5" y="16"/>
                    </a:cxn>
                    <a:cxn ang="0">
                      <a:pos x="13" y="10"/>
                    </a:cxn>
                  </a:cxnLst>
                  <a:rect l="0" t="0" r="r" b="b"/>
                  <a:pathLst>
                    <a:path w="44" h="42">
                      <a:moveTo>
                        <a:pt x="13" y="10"/>
                      </a:moveTo>
                      <a:cubicBezTo>
                        <a:pt x="20" y="20"/>
                        <a:pt x="18" y="32"/>
                        <a:pt x="25" y="42"/>
                      </a:cubicBezTo>
                      <a:cubicBezTo>
                        <a:pt x="44" y="37"/>
                        <a:pt x="43" y="8"/>
                        <a:pt x="25" y="2"/>
                      </a:cubicBezTo>
                      <a:cubicBezTo>
                        <a:pt x="9" y="4"/>
                        <a:pt x="0" y="0"/>
                        <a:pt x="5" y="16"/>
                      </a:cubicBezTo>
                      <a:cubicBezTo>
                        <a:pt x="12" y="14"/>
                        <a:pt x="10" y="16"/>
                        <a:pt x="13" y="1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82015" name="Group 431"/>
                <p:cNvGrpSpPr>
                  <a:grpSpLocks/>
                </p:cNvGrpSpPr>
                <p:nvPr/>
              </p:nvGrpSpPr>
              <p:grpSpPr bwMode="auto">
                <a:xfrm>
                  <a:off x="3386" y="1121"/>
                  <a:ext cx="2369" cy="1545"/>
                  <a:chOff x="3386" y="1121"/>
                  <a:chExt cx="2369" cy="1545"/>
                </a:xfrm>
              </p:grpSpPr>
              <p:sp>
                <p:nvSpPr>
                  <p:cNvPr id="545" name="Freeform 263"/>
                  <p:cNvSpPr>
                    <a:spLocks/>
                  </p:cNvSpPr>
                  <p:nvPr/>
                </p:nvSpPr>
                <p:spPr bwMode="auto">
                  <a:xfrm>
                    <a:off x="4240" y="2220"/>
                    <a:ext cx="224" cy="137"/>
                  </a:xfrm>
                  <a:custGeom>
                    <a:avLst/>
                    <a:gdLst/>
                    <a:ahLst/>
                    <a:cxnLst>
                      <a:cxn ang="0">
                        <a:pos x="60" y="242"/>
                      </a:cxn>
                      <a:cxn ang="0">
                        <a:pos x="92" y="214"/>
                      </a:cxn>
                      <a:cxn ang="0">
                        <a:pos x="160" y="190"/>
                      </a:cxn>
                      <a:cxn ang="0">
                        <a:pos x="252" y="134"/>
                      </a:cxn>
                      <a:cxn ang="0">
                        <a:pos x="304" y="138"/>
                      </a:cxn>
                      <a:cxn ang="0">
                        <a:pos x="328" y="146"/>
                      </a:cxn>
                      <a:cxn ang="0">
                        <a:pos x="344" y="190"/>
                      </a:cxn>
                      <a:cxn ang="0">
                        <a:pos x="372" y="198"/>
                      </a:cxn>
                      <a:cxn ang="0">
                        <a:pos x="400" y="194"/>
                      </a:cxn>
                      <a:cxn ang="0">
                        <a:pos x="428" y="162"/>
                      </a:cxn>
                      <a:cxn ang="0">
                        <a:pos x="432" y="130"/>
                      </a:cxn>
                      <a:cxn ang="0">
                        <a:pos x="372" y="82"/>
                      </a:cxn>
                      <a:cxn ang="0">
                        <a:pos x="356" y="58"/>
                      </a:cxn>
                      <a:cxn ang="0">
                        <a:pos x="348" y="46"/>
                      </a:cxn>
                      <a:cxn ang="0">
                        <a:pos x="296" y="30"/>
                      </a:cxn>
                      <a:cxn ang="0">
                        <a:pos x="212" y="14"/>
                      </a:cxn>
                      <a:cxn ang="0">
                        <a:pos x="184" y="54"/>
                      </a:cxn>
                      <a:cxn ang="0">
                        <a:pos x="148" y="62"/>
                      </a:cxn>
                      <a:cxn ang="0">
                        <a:pos x="136" y="86"/>
                      </a:cxn>
                      <a:cxn ang="0">
                        <a:pos x="44" y="110"/>
                      </a:cxn>
                      <a:cxn ang="0">
                        <a:pos x="48" y="134"/>
                      </a:cxn>
                      <a:cxn ang="0">
                        <a:pos x="20" y="182"/>
                      </a:cxn>
                      <a:cxn ang="0">
                        <a:pos x="12" y="202"/>
                      </a:cxn>
                      <a:cxn ang="0">
                        <a:pos x="36" y="218"/>
                      </a:cxn>
                      <a:cxn ang="0">
                        <a:pos x="52" y="242"/>
                      </a:cxn>
                      <a:cxn ang="0">
                        <a:pos x="60" y="242"/>
                      </a:cxn>
                    </a:cxnLst>
                    <a:rect l="0" t="0" r="r" b="b"/>
                    <a:pathLst>
                      <a:path w="439" h="249">
                        <a:moveTo>
                          <a:pt x="60" y="242"/>
                        </a:moveTo>
                        <a:cubicBezTo>
                          <a:pt x="78" y="236"/>
                          <a:pt x="76" y="223"/>
                          <a:pt x="92" y="214"/>
                        </a:cubicBezTo>
                        <a:cubicBezTo>
                          <a:pt x="114" y="202"/>
                          <a:pt x="139" y="204"/>
                          <a:pt x="160" y="190"/>
                        </a:cubicBezTo>
                        <a:cubicBezTo>
                          <a:pt x="181" y="158"/>
                          <a:pt x="221" y="155"/>
                          <a:pt x="252" y="134"/>
                        </a:cubicBezTo>
                        <a:cubicBezTo>
                          <a:pt x="269" y="135"/>
                          <a:pt x="287" y="135"/>
                          <a:pt x="304" y="138"/>
                        </a:cubicBezTo>
                        <a:cubicBezTo>
                          <a:pt x="312" y="139"/>
                          <a:pt x="328" y="146"/>
                          <a:pt x="328" y="146"/>
                        </a:cubicBezTo>
                        <a:cubicBezTo>
                          <a:pt x="334" y="155"/>
                          <a:pt x="342" y="187"/>
                          <a:pt x="344" y="190"/>
                        </a:cubicBezTo>
                        <a:cubicBezTo>
                          <a:pt x="350" y="197"/>
                          <a:pt x="363" y="195"/>
                          <a:pt x="372" y="198"/>
                        </a:cubicBezTo>
                        <a:cubicBezTo>
                          <a:pt x="381" y="197"/>
                          <a:pt x="392" y="199"/>
                          <a:pt x="400" y="194"/>
                        </a:cubicBezTo>
                        <a:cubicBezTo>
                          <a:pt x="412" y="186"/>
                          <a:pt x="416" y="170"/>
                          <a:pt x="428" y="162"/>
                        </a:cubicBezTo>
                        <a:cubicBezTo>
                          <a:pt x="439" y="146"/>
                          <a:pt x="438" y="153"/>
                          <a:pt x="432" y="130"/>
                        </a:cubicBezTo>
                        <a:cubicBezTo>
                          <a:pt x="419" y="81"/>
                          <a:pt x="420" y="94"/>
                          <a:pt x="372" y="82"/>
                        </a:cubicBezTo>
                        <a:cubicBezTo>
                          <a:pt x="367" y="74"/>
                          <a:pt x="361" y="66"/>
                          <a:pt x="356" y="58"/>
                        </a:cubicBezTo>
                        <a:cubicBezTo>
                          <a:pt x="353" y="54"/>
                          <a:pt x="353" y="48"/>
                          <a:pt x="348" y="46"/>
                        </a:cubicBezTo>
                        <a:cubicBezTo>
                          <a:pt x="331" y="40"/>
                          <a:pt x="313" y="36"/>
                          <a:pt x="296" y="30"/>
                        </a:cubicBezTo>
                        <a:cubicBezTo>
                          <a:pt x="266" y="0"/>
                          <a:pt x="268" y="10"/>
                          <a:pt x="212" y="14"/>
                        </a:cubicBezTo>
                        <a:cubicBezTo>
                          <a:pt x="185" y="23"/>
                          <a:pt x="201" y="42"/>
                          <a:pt x="184" y="54"/>
                        </a:cubicBezTo>
                        <a:cubicBezTo>
                          <a:pt x="182" y="56"/>
                          <a:pt x="148" y="62"/>
                          <a:pt x="148" y="62"/>
                        </a:cubicBezTo>
                        <a:cubicBezTo>
                          <a:pt x="143" y="69"/>
                          <a:pt x="141" y="79"/>
                          <a:pt x="136" y="86"/>
                        </a:cubicBezTo>
                        <a:cubicBezTo>
                          <a:pt x="118" y="113"/>
                          <a:pt x="69" y="108"/>
                          <a:pt x="44" y="110"/>
                        </a:cubicBezTo>
                        <a:cubicBezTo>
                          <a:pt x="8" y="122"/>
                          <a:pt x="17" y="126"/>
                          <a:pt x="48" y="134"/>
                        </a:cubicBezTo>
                        <a:cubicBezTo>
                          <a:pt x="62" y="175"/>
                          <a:pt x="58" y="177"/>
                          <a:pt x="20" y="182"/>
                        </a:cubicBezTo>
                        <a:cubicBezTo>
                          <a:pt x="12" y="187"/>
                          <a:pt x="0" y="190"/>
                          <a:pt x="12" y="202"/>
                        </a:cubicBezTo>
                        <a:cubicBezTo>
                          <a:pt x="19" y="209"/>
                          <a:pt x="36" y="218"/>
                          <a:pt x="36" y="218"/>
                        </a:cubicBezTo>
                        <a:cubicBezTo>
                          <a:pt x="41" y="226"/>
                          <a:pt x="43" y="239"/>
                          <a:pt x="52" y="242"/>
                        </a:cubicBezTo>
                        <a:cubicBezTo>
                          <a:pt x="66" y="247"/>
                          <a:pt x="67" y="249"/>
                          <a:pt x="60" y="242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 264"/>
                  <p:cNvSpPr>
                    <a:spLocks/>
                  </p:cNvSpPr>
                  <p:nvPr/>
                </p:nvSpPr>
                <p:spPr bwMode="auto">
                  <a:xfrm>
                    <a:off x="4267" y="2186"/>
                    <a:ext cx="51" cy="65"/>
                  </a:xfrm>
                  <a:custGeom>
                    <a:avLst/>
                    <a:gdLst/>
                    <a:ahLst/>
                    <a:cxnLst>
                      <a:cxn ang="0">
                        <a:pos x="41" y="8"/>
                      </a:cxn>
                      <a:cxn ang="0">
                        <a:pos x="25" y="24"/>
                      </a:cxn>
                      <a:cxn ang="0">
                        <a:pos x="9" y="48"/>
                      </a:cxn>
                      <a:cxn ang="0">
                        <a:pos x="9" y="100"/>
                      </a:cxn>
                      <a:cxn ang="0">
                        <a:pos x="33" y="116"/>
                      </a:cxn>
                      <a:cxn ang="0">
                        <a:pos x="61" y="104"/>
                      </a:cxn>
                      <a:cxn ang="0">
                        <a:pos x="85" y="60"/>
                      </a:cxn>
                      <a:cxn ang="0">
                        <a:pos x="77" y="0"/>
                      </a:cxn>
                      <a:cxn ang="0">
                        <a:pos x="41" y="8"/>
                      </a:cxn>
                    </a:cxnLst>
                    <a:rect l="0" t="0" r="r" b="b"/>
                    <a:pathLst>
                      <a:path w="102" h="116">
                        <a:moveTo>
                          <a:pt x="41" y="8"/>
                        </a:moveTo>
                        <a:cubicBezTo>
                          <a:pt x="21" y="15"/>
                          <a:pt x="35" y="7"/>
                          <a:pt x="25" y="24"/>
                        </a:cubicBezTo>
                        <a:cubicBezTo>
                          <a:pt x="20" y="32"/>
                          <a:pt x="9" y="48"/>
                          <a:pt x="9" y="48"/>
                        </a:cubicBezTo>
                        <a:cubicBezTo>
                          <a:pt x="6" y="64"/>
                          <a:pt x="0" y="84"/>
                          <a:pt x="9" y="100"/>
                        </a:cubicBezTo>
                        <a:cubicBezTo>
                          <a:pt x="14" y="108"/>
                          <a:pt x="33" y="116"/>
                          <a:pt x="33" y="116"/>
                        </a:cubicBezTo>
                        <a:cubicBezTo>
                          <a:pt x="41" y="114"/>
                          <a:pt x="56" y="112"/>
                          <a:pt x="61" y="104"/>
                        </a:cubicBezTo>
                        <a:cubicBezTo>
                          <a:pt x="75" y="81"/>
                          <a:pt x="64" y="74"/>
                          <a:pt x="85" y="60"/>
                        </a:cubicBezTo>
                        <a:cubicBezTo>
                          <a:pt x="93" y="37"/>
                          <a:pt x="102" y="16"/>
                          <a:pt x="77" y="0"/>
                        </a:cubicBezTo>
                        <a:cubicBezTo>
                          <a:pt x="46" y="4"/>
                          <a:pt x="57" y="0"/>
                          <a:pt x="41" y="8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7" name="Freeform 266"/>
                  <p:cNvSpPr>
                    <a:spLocks/>
                  </p:cNvSpPr>
                  <p:nvPr/>
                </p:nvSpPr>
                <p:spPr bwMode="auto">
                  <a:xfrm>
                    <a:off x="4752" y="2054"/>
                    <a:ext cx="227" cy="122"/>
                  </a:xfrm>
                  <a:custGeom>
                    <a:avLst/>
                    <a:gdLst/>
                    <a:ahLst/>
                    <a:cxnLst>
                      <a:cxn ang="0">
                        <a:pos x="3" y="96"/>
                      </a:cxn>
                      <a:cxn ang="0">
                        <a:pos x="27" y="112"/>
                      </a:cxn>
                      <a:cxn ang="0">
                        <a:pos x="47" y="152"/>
                      </a:cxn>
                      <a:cxn ang="0">
                        <a:pos x="75" y="156"/>
                      </a:cxn>
                      <a:cxn ang="0">
                        <a:pos x="103" y="184"/>
                      </a:cxn>
                      <a:cxn ang="0">
                        <a:pos x="167" y="164"/>
                      </a:cxn>
                      <a:cxn ang="0">
                        <a:pos x="207" y="216"/>
                      </a:cxn>
                      <a:cxn ang="0">
                        <a:pos x="239" y="172"/>
                      </a:cxn>
                      <a:cxn ang="0">
                        <a:pos x="295" y="156"/>
                      </a:cxn>
                      <a:cxn ang="0">
                        <a:pos x="315" y="188"/>
                      </a:cxn>
                      <a:cxn ang="0">
                        <a:pos x="319" y="200"/>
                      </a:cxn>
                      <a:cxn ang="0">
                        <a:pos x="359" y="208"/>
                      </a:cxn>
                      <a:cxn ang="0">
                        <a:pos x="363" y="168"/>
                      </a:cxn>
                      <a:cxn ang="0">
                        <a:pos x="339" y="152"/>
                      </a:cxn>
                      <a:cxn ang="0">
                        <a:pos x="343" y="116"/>
                      </a:cxn>
                      <a:cxn ang="0">
                        <a:pos x="355" y="108"/>
                      </a:cxn>
                      <a:cxn ang="0">
                        <a:pos x="423" y="64"/>
                      </a:cxn>
                      <a:cxn ang="0">
                        <a:pos x="439" y="0"/>
                      </a:cxn>
                      <a:cxn ang="0">
                        <a:pos x="395" y="8"/>
                      </a:cxn>
                      <a:cxn ang="0">
                        <a:pos x="371" y="28"/>
                      </a:cxn>
                      <a:cxn ang="0">
                        <a:pos x="315" y="32"/>
                      </a:cxn>
                      <a:cxn ang="0">
                        <a:pos x="163" y="84"/>
                      </a:cxn>
                      <a:cxn ang="0">
                        <a:pos x="115" y="80"/>
                      </a:cxn>
                      <a:cxn ang="0">
                        <a:pos x="111" y="68"/>
                      </a:cxn>
                      <a:cxn ang="0">
                        <a:pos x="99" y="64"/>
                      </a:cxn>
                      <a:cxn ang="0">
                        <a:pos x="3" y="84"/>
                      </a:cxn>
                      <a:cxn ang="0">
                        <a:pos x="3" y="96"/>
                      </a:cxn>
                    </a:cxnLst>
                    <a:rect l="0" t="0" r="r" b="b"/>
                    <a:pathLst>
                      <a:path w="445" h="216">
                        <a:moveTo>
                          <a:pt x="3" y="96"/>
                        </a:moveTo>
                        <a:cubicBezTo>
                          <a:pt x="10" y="103"/>
                          <a:pt x="20" y="105"/>
                          <a:pt x="27" y="112"/>
                        </a:cubicBezTo>
                        <a:cubicBezTo>
                          <a:pt x="35" y="120"/>
                          <a:pt x="35" y="147"/>
                          <a:pt x="47" y="152"/>
                        </a:cubicBezTo>
                        <a:cubicBezTo>
                          <a:pt x="56" y="156"/>
                          <a:pt x="66" y="155"/>
                          <a:pt x="75" y="156"/>
                        </a:cubicBezTo>
                        <a:cubicBezTo>
                          <a:pt x="88" y="160"/>
                          <a:pt x="103" y="184"/>
                          <a:pt x="103" y="184"/>
                        </a:cubicBezTo>
                        <a:cubicBezTo>
                          <a:pt x="180" y="177"/>
                          <a:pt x="122" y="179"/>
                          <a:pt x="167" y="164"/>
                        </a:cubicBezTo>
                        <a:cubicBezTo>
                          <a:pt x="193" y="203"/>
                          <a:pt x="151" y="208"/>
                          <a:pt x="207" y="216"/>
                        </a:cubicBezTo>
                        <a:cubicBezTo>
                          <a:pt x="237" y="206"/>
                          <a:pt x="209" y="182"/>
                          <a:pt x="239" y="172"/>
                        </a:cubicBezTo>
                        <a:cubicBezTo>
                          <a:pt x="258" y="166"/>
                          <a:pt x="276" y="162"/>
                          <a:pt x="295" y="156"/>
                        </a:cubicBezTo>
                        <a:cubicBezTo>
                          <a:pt x="314" y="169"/>
                          <a:pt x="305" y="159"/>
                          <a:pt x="315" y="188"/>
                        </a:cubicBezTo>
                        <a:cubicBezTo>
                          <a:pt x="316" y="192"/>
                          <a:pt x="315" y="199"/>
                          <a:pt x="319" y="200"/>
                        </a:cubicBezTo>
                        <a:cubicBezTo>
                          <a:pt x="340" y="207"/>
                          <a:pt x="327" y="203"/>
                          <a:pt x="359" y="208"/>
                        </a:cubicBezTo>
                        <a:cubicBezTo>
                          <a:pt x="368" y="194"/>
                          <a:pt x="376" y="188"/>
                          <a:pt x="363" y="168"/>
                        </a:cubicBezTo>
                        <a:cubicBezTo>
                          <a:pt x="358" y="160"/>
                          <a:pt x="339" y="152"/>
                          <a:pt x="339" y="152"/>
                        </a:cubicBezTo>
                        <a:cubicBezTo>
                          <a:pt x="340" y="140"/>
                          <a:pt x="339" y="127"/>
                          <a:pt x="343" y="116"/>
                        </a:cubicBezTo>
                        <a:cubicBezTo>
                          <a:pt x="345" y="111"/>
                          <a:pt x="352" y="111"/>
                          <a:pt x="355" y="108"/>
                        </a:cubicBezTo>
                        <a:cubicBezTo>
                          <a:pt x="375" y="88"/>
                          <a:pt x="395" y="73"/>
                          <a:pt x="423" y="64"/>
                        </a:cubicBezTo>
                        <a:cubicBezTo>
                          <a:pt x="445" y="31"/>
                          <a:pt x="445" y="61"/>
                          <a:pt x="439" y="0"/>
                        </a:cubicBezTo>
                        <a:cubicBezTo>
                          <a:pt x="438" y="0"/>
                          <a:pt x="404" y="2"/>
                          <a:pt x="395" y="8"/>
                        </a:cubicBezTo>
                        <a:cubicBezTo>
                          <a:pt x="389" y="12"/>
                          <a:pt x="380" y="26"/>
                          <a:pt x="371" y="28"/>
                        </a:cubicBezTo>
                        <a:cubicBezTo>
                          <a:pt x="353" y="31"/>
                          <a:pt x="334" y="31"/>
                          <a:pt x="315" y="32"/>
                        </a:cubicBezTo>
                        <a:cubicBezTo>
                          <a:pt x="261" y="50"/>
                          <a:pt x="223" y="76"/>
                          <a:pt x="163" y="84"/>
                        </a:cubicBezTo>
                        <a:cubicBezTo>
                          <a:pt x="147" y="83"/>
                          <a:pt x="130" y="85"/>
                          <a:pt x="115" y="80"/>
                        </a:cubicBezTo>
                        <a:cubicBezTo>
                          <a:pt x="111" y="79"/>
                          <a:pt x="114" y="71"/>
                          <a:pt x="111" y="68"/>
                        </a:cubicBezTo>
                        <a:cubicBezTo>
                          <a:pt x="108" y="65"/>
                          <a:pt x="103" y="65"/>
                          <a:pt x="99" y="64"/>
                        </a:cubicBezTo>
                        <a:cubicBezTo>
                          <a:pt x="92" y="65"/>
                          <a:pt x="15" y="76"/>
                          <a:pt x="3" y="84"/>
                        </a:cubicBezTo>
                        <a:cubicBezTo>
                          <a:pt x="0" y="86"/>
                          <a:pt x="3" y="92"/>
                          <a:pt x="3" y="96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8" name="Freeform 267"/>
                  <p:cNvSpPr>
                    <a:spLocks/>
                  </p:cNvSpPr>
                  <p:nvPr/>
                </p:nvSpPr>
                <p:spPr bwMode="auto">
                  <a:xfrm>
                    <a:off x="5018" y="2246"/>
                    <a:ext cx="192" cy="173"/>
                  </a:xfrm>
                  <a:custGeom>
                    <a:avLst/>
                    <a:gdLst/>
                    <a:ahLst/>
                    <a:cxnLst>
                      <a:cxn ang="0">
                        <a:pos x="281" y="0"/>
                      </a:cxn>
                      <a:cxn ang="0">
                        <a:pos x="189" y="20"/>
                      </a:cxn>
                      <a:cxn ang="0">
                        <a:pos x="141" y="44"/>
                      </a:cxn>
                      <a:cxn ang="0">
                        <a:pos x="125" y="68"/>
                      </a:cxn>
                      <a:cxn ang="0">
                        <a:pos x="101" y="84"/>
                      </a:cxn>
                      <a:cxn ang="0">
                        <a:pos x="89" y="92"/>
                      </a:cxn>
                      <a:cxn ang="0">
                        <a:pos x="17" y="260"/>
                      </a:cxn>
                      <a:cxn ang="0">
                        <a:pos x="113" y="280"/>
                      </a:cxn>
                      <a:cxn ang="0">
                        <a:pos x="209" y="232"/>
                      </a:cxn>
                      <a:cxn ang="0">
                        <a:pos x="241" y="208"/>
                      </a:cxn>
                      <a:cxn ang="0">
                        <a:pos x="297" y="188"/>
                      </a:cxn>
                      <a:cxn ang="0">
                        <a:pos x="357" y="156"/>
                      </a:cxn>
                      <a:cxn ang="0">
                        <a:pos x="337" y="108"/>
                      </a:cxn>
                      <a:cxn ang="0">
                        <a:pos x="305" y="60"/>
                      </a:cxn>
                      <a:cxn ang="0">
                        <a:pos x="309" y="8"/>
                      </a:cxn>
                      <a:cxn ang="0">
                        <a:pos x="281" y="0"/>
                      </a:cxn>
                    </a:cxnLst>
                    <a:rect l="0" t="0" r="r" b="b"/>
                    <a:pathLst>
                      <a:path w="373" h="312">
                        <a:moveTo>
                          <a:pt x="281" y="0"/>
                        </a:moveTo>
                        <a:cubicBezTo>
                          <a:pt x="263" y="27"/>
                          <a:pt x="216" y="18"/>
                          <a:pt x="189" y="20"/>
                        </a:cubicBezTo>
                        <a:cubicBezTo>
                          <a:pt x="167" y="24"/>
                          <a:pt x="155" y="26"/>
                          <a:pt x="141" y="44"/>
                        </a:cubicBezTo>
                        <a:cubicBezTo>
                          <a:pt x="135" y="52"/>
                          <a:pt x="133" y="63"/>
                          <a:pt x="125" y="68"/>
                        </a:cubicBezTo>
                        <a:cubicBezTo>
                          <a:pt x="117" y="73"/>
                          <a:pt x="109" y="79"/>
                          <a:pt x="101" y="84"/>
                        </a:cubicBezTo>
                        <a:cubicBezTo>
                          <a:pt x="97" y="87"/>
                          <a:pt x="89" y="92"/>
                          <a:pt x="89" y="92"/>
                        </a:cubicBezTo>
                        <a:cubicBezTo>
                          <a:pt x="54" y="144"/>
                          <a:pt x="63" y="214"/>
                          <a:pt x="17" y="260"/>
                        </a:cubicBezTo>
                        <a:cubicBezTo>
                          <a:pt x="0" y="312"/>
                          <a:pt x="71" y="282"/>
                          <a:pt x="113" y="280"/>
                        </a:cubicBezTo>
                        <a:cubicBezTo>
                          <a:pt x="145" y="269"/>
                          <a:pt x="181" y="251"/>
                          <a:pt x="209" y="232"/>
                        </a:cubicBezTo>
                        <a:cubicBezTo>
                          <a:pt x="218" y="218"/>
                          <a:pt x="225" y="213"/>
                          <a:pt x="241" y="208"/>
                        </a:cubicBezTo>
                        <a:cubicBezTo>
                          <a:pt x="260" y="189"/>
                          <a:pt x="268" y="192"/>
                          <a:pt x="297" y="188"/>
                        </a:cubicBezTo>
                        <a:cubicBezTo>
                          <a:pt x="316" y="182"/>
                          <a:pt x="340" y="168"/>
                          <a:pt x="357" y="156"/>
                        </a:cubicBezTo>
                        <a:cubicBezTo>
                          <a:pt x="373" y="131"/>
                          <a:pt x="362" y="116"/>
                          <a:pt x="337" y="108"/>
                        </a:cubicBezTo>
                        <a:cubicBezTo>
                          <a:pt x="325" y="71"/>
                          <a:pt x="349" y="67"/>
                          <a:pt x="305" y="60"/>
                        </a:cubicBezTo>
                        <a:cubicBezTo>
                          <a:pt x="307" y="49"/>
                          <a:pt x="320" y="19"/>
                          <a:pt x="309" y="8"/>
                        </a:cubicBezTo>
                        <a:cubicBezTo>
                          <a:pt x="302" y="1"/>
                          <a:pt x="290" y="4"/>
                          <a:pt x="281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9" name="Freeform 269"/>
                  <p:cNvSpPr>
                    <a:spLocks/>
                  </p:cNvSpPr>
                  <p:nvPr/>
                </p:nvSpPr>
                <p:spPr bwMode="auto">
                  <a:xfrm>
                    <a:off x="5503" y="2181"/>
                    <a:ext cx="212" cy="127"/>
                  </a:xfrm>
                  <a:custGeom>
                    <a:avLst/>
                    <a:gdLst/>
                    <a:ahLst/>
                    <a:cxnLst>
                      <a:cxn ang="0">
                        <a:pos x="340" y="0"/>
                      </a:cxn>
                      <a:cxn ang="0">
                        <a:pos x="176" y="48"/>
                      </a:cxn>
                      <a:cxn ang="0">
                        <a:pos x="56" y="100"/>
                      </a:cxn>
                      <a:cxn ang="0">
                        <a:pos x="40" y="136"/>
                      </a:cxn>
                      <a:cxn ang="0">
                        <a:pos x="16" y="156"/>
                      </a:cxn>
                      <a:cxn ang="0">
                        <a:pos x="0" y="180"/>
                      </a:cxn>
                      <a:cxn ang="0">
                        <a:pos x="52" y="204"/>
                      </a:cxn>
                      <a:cxn ang="0">
                        <a:pos x="100" y="192"/>
                      </a:cxn>
                      <a:cxn ang="0">
                        <a:pos x="124" y="176"/>
                      </a:cxn>
                      <a:cxn ang="0">
                        <a:pos x="176" y="172"/>
                      </a:cxn>
                      <a:cxn ang="0">
                        <a:pos x="280" y="152"/>
                      </a:cxn>
                      <a:cxn ang="0">
                        <a:pos x="300" y="116"/>
                      </a:cxn>
                      <a:cxn ang="0">
                        <a:pos x="332" y="120"/>
                      </a:cxn>
                      <a:cxn ang="0">
                        <a:pos x="356" y="128"/>
                      </a:cxn>
                      <a:cxn ang="0">
                        <a:pos x="380" y="148"/>
                      </a:cxn>
                      <a:cxn ang="0">
                        <a:pos x="352" y="188"/>
                      </a:cxn>
                      <a:cxn ang="0">
                        <a:pos x="356" y="224"/>
                      </a:cxn>
                      <a:cxn ang="0">
                        <a:pos x="412" y="220"/>
                      </a:cxn>
                      <a:cxn ang="0">
                        <a:pos x="420" y="196"/>
                      </a:cxn>
                      <a:cxn ang="0">
                        <a:pos x="400" y="120"/>
                      </a:cxn>
                      <a:cxn ang="0">
                        <a:pos x="396" y="88"/>
                      </a:cxn>
                      <a:cxn ang="0">
                        <a:pos x="348" y="76"/>
                      </a:cxn>
                      <a:cxn ang="0">
                        <a:pos x="340" y="24"/>
                      </a:cxn>
                      <a:cxn ang="0">
                        <a:pos x="332" y="12"/>
                      </a:cxn>
                      <a:cxn ang="0">
                        <a:pos x="340" y="0"/>
                      </a:cxn>
                    </a:cxnLst>
                    <a:rect l="0" t="0" r="r" b="b"/>
                    <a:pathLst>
                      <a:path w="420" h="228">
                        <a:moveTo>
                          <a:pt x="340" y="0"/>
                        </a:moveTo>
                        <a:cubicBezTo>
                          <a:pt x="270" y="46"/>
                          <a:pt x="278" y="43"/>
                          <a:pt x="176" y="48"/>
                        </a:cubicBezTo>
                        <a:cubicBezTo>
                          <a:pt x="163" y="101"/>
                          <a:pt x="100" y="97"/>
                          <a:pt x="56" y="100"/>
                        </a:cubicBezTo>
                        <a:cubicBezTo>
                          <a:pt x="49" y="111"/>
                          <a:pt x="51" y="129"/>
                          <a:pt x="40" y="136"/>
                        </a:cubicBezTo>
                        <a:cubicBezTo>
                          <a:pt x="29" y="143"/>
                          <a:pt x="24" y="145"/>
                          <a:pt x="16" y="156"/>
                        </a:cubicBezTo>
                        <a:cubicBezTo>
                          <a:pt x="10" y="164"/>
                          <a:pt x="0" y="180"/>
                          <a:pt x="0" y="180"/>
                        </a:cubicBezTo>
                        <a:cubicBezTo>
                          <a:pt x="7" y="202"/>
                          <a:pt x="32" y="201"/>
                          <a:pt x="52" y="204"/>
                        </a:cubicBezTo>
                        <a:cubicBezTo>
                          <a:pt x="84" y="199"/>
                          <a:pt x="68" y="203"/>
                          <a:pt x="100" y="192"/>
                        </a:cubicBezTo>
                        <a:cubicBezTo>
                          <a:pt x="109" y="189"/>
                          <a:pt x="114" y="177"/>
                          <a:pt x="124" y="176"/>
                        </a:cubicBezTo>
                        <a:cubicBezTo>
                          <a:pt x="141" y="175"/>
                          <a:pt x="159" y="173"/>
                          <a:pt x="176" y="172"/>
                        </a:cubicBezTo>
                        <a:cubicBezTo>
                          <a:pt x="211" y="160"/>
                          <a:pt x="243" y="156"/>
                          <a:pt x="280" y="152"/>
                        </a:cubicBezTo>
                        <a:cubicBezTo>
                          <a:pt x="286" y="135"/>
                          <a:pt x="285" y="126"/>
                          <a:pt x="300" y="116"/>
                        </a:cubicBezTo>
                        <a:cubicBezTo>
                          <a:pt x="311" y="117"/>
                          <a:pt x="321" y="118"/>
                          <a:pt x="332" y="120"/>
                        </a:cubicBezTo>
                        <a:cubicBezTo>
                          <a:pt x="340" y="122"/>
                          <a:pt x="356" y="128"/>
                          <a:pt x="356" y="128"/>
                        </a:cubicBezTo>
                        <a:cubicBezTo>
                          <a:pt x="363" y="135"/>
                          <a:pt x="377" y="138"/>
                          <a:pt x="380" y="148"/>
                        </a:cubicBezTo>
                        <a:cubicBezTo>
                          <a:pt x="386" y="168"/>
                          <a:pt x="365" y="180"/>
                          <a:pt x="352" y="188"/>
                        </a:cubicBezTo>
                        <a:cubicBezTo>
                          <a:pt x="342" y="217"/>
                          <a:pt x="338" y="206"/>
                          <a:pt x="356" y="224"/>
                        </a:cubicBezTo>
                        <a:cubicBezTo>
                          <a:pt x="375" y="223"/>
                          <a:pt x="395" y="228"/>
                          <a:pt x="412" y="220"/>
                        </a:cubicBezTo>
                        <a:cubicBezTo>
                          <a:pt x="420" y="217"/>
                          <a:pt x="420" y="196"/>
                          <a:pt x="420" y="196"/>
                        </a:cubicBezTo>
                        <a:cubicBezTo>
                          <a:pt x="417" y="166"/>
                          <a:pt x="416" y="144"/>
                          <a:pt x="400" y="120"/>
                        </a:cubicBezTo>
                        <a:cubicBezTo>
                          <a:pt x="399" y="109"/>
                          <a:pt x="402" y="97"/>
                          <a:pt x="396" y="88"/>
                        </a:cubicBezTo>
                        <a:cubicBezTo>
                          <a:pt x="392" y="82"/>
                          <a:pt x="354" y="77"/>
                          <a:pt x="348" y="76"/>
                        </a:cubicBezTo>
                        <a:cubicBezTo>
                          <a:pt x="344" y="59"/>
                          <a:pt x="344" y="41"/>
                          <a:pt x="340" y="24"/>
                        </a:cubicBezTo>
                        <a:cubicBezTo>
                          <a:pt x="339" y="19"/>
                          <a:pt x="332" y="17"/>
                          <a:pt x="332" y="12"/>
                        </a:cubicBezTo>
                        <a:cubicBezTo>
                          <a:pt x="332" y="7"/>
                          <a:pt x="337" y="4"/>
                          <a:pt x="34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0" name="Freeform 273"/>
                  <p:cNvSpPr>
                    <a:spLocks/>
                  </p:cNvSpPr>
                  <p:nvPr/>
                </p:nvSpPr>
                <p:spPr bwMode="auto">
                  <a:xfrm>
                    <a:off x="5712" y="2047"/>
                    <a:ext cx="42" cy="85"/>
                  </a:xfrm>
                  <a:custGeom>
                    <a:avLst/>
                    <a:gdLst/>
                    <a:ahLst/>
                    <a:cxnLst>
                      <a:cxn ang="0">
                        <a:pos x="56" y="0"/>
                      </a:cxn>
                      <a:cxn ang="0">
                        <a:pos x="16" y="48"/>
                      </a:cxn>
                      <a:cxn ang="0">
                        <a:pos x="4" y="84"/>
                      </a:cxn>
                      <a:cxn ang="0">
                        <a:pos x="0" y="96"/>
                      </a:cxn>
                      <a:cxn ang="0">
                        <a:pos x="4" y="112"/>
                      </a:cxn>
                      <a:cxn ang="0">
                        <a:pos x="28" y="120"/>
                      </a:cxn>
                      <a:cxn ang="0">
                        <a:pos x="52" y="152"/>
                      </a:cxn>
                      <a:cxn ang="0">
                        <a:pos x="56" y="0"/>
                      </a:cxn>
                    </a:cxnLst>
                    <a:rect l="0" t="0" r="r" b="b"/>
                    <a:pathLst>
                      <a:path w="80" h="152">
                        <a:moveTo>
                          <a:pt x="56" y="0"/>
                        </a:moveTo>
                        <a:lnTo>
                          <a:pt x="16" y="48"/>
                        </a:lnTo>
                        <a:cubicBezTo>
                          <a:pt x="16" y="48"/>
                          <a:pt x="4" y="84"/>
                          <a:pt x="4" y="84"/>
                        </a:cubicBezTo>
                        <a:cubicBezTo>
                          <a:pt x="3" y="88"/>
                          <a:pt x="0" y="96"/>
                          <a:pt x="0" y="96"/>
                        </a:cubicBezTo>
                        <a:cubicBezTo>
                          <a:pt x="1" y="101"/>
                          <a:pt x="0" y="108"/>
                          <a:pt x="4" y="112"/>
                        </a:cubicBezTo>
                        <a:cubicBezTo>
                          <a:pt x="10" y="117"/>
                          <a:pt x="28" y="120"/>
                          <a:pt x="28" y="120"/>
                        </a:cubicBezTo>
                        <a:cubicBezTo>
                          <a:pt x="37" y="133"/>
                          <a:pt x="47" y="137"/>
                          <a:pt x="52" y="152"/>
                        </a:cubicBezTo>
                        <a:cubicBezTo>
                          <a:pt x="80" y="110"/>
                          <a:pt x="63" y="47"/>
                          <a:pt x="56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1" name="Freeform 274"/>
                  <p:cNvSpPr>
                    <a:spLocks/>
                  </p:cNvSpPr>
                  <p:nvPr/>
                </p:nvSpPr>
                <p:spPr bwMode="auto">
                  <a:xfrm>
                    <a:off x="4668" y="2272"/>
                    <a:ext cx="18" cy="3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4" y="60"/>
                      </a:cxn>
                      <a:cxn ang="0">
                        <a:pos x="20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6" h="60">
                        <a:moveTo>
                          <a:pt x="0" y="0"/>
                        </a:moveTo>
                        <a:cubicBezTo>
                          <a:pt x="5" y="21"/>
                          <a:pt x="6" y="48"/>
                          <a:pt x="24" y="60"/>
                        </a:cubicBezTo>
                        <a:cubicBezTo>
                          <a:pt x="31" y="40"/>
                          <a:pt x="36" y="36"/>
                          <a:pt x="20" y="20"/>
                        </a:cubicBezTo>
                        <a:cubicBezTo>
                          <a:pt x="16" y="9"/>
                          <a:pt x="14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2" name="Freeform 275"/>
                  <p:cNvSpPr>
                    <a:spLocks/>
                  </p:cNvSpPr>
                  <p:nvPr/>
                </p:nvSpPr>
                <p:spPr bwMode="auto">
                  <a:xfrm>
                    <a:off x="4707" y="2295"/>
                    <a:ext cx="48" cy="26"/>
                  </a:xfrm>
                  <a:custGeom>
                    <a:avLst/>
                    <a:gdLst/>
                    <a:ahLst/>
                    <a:cxnLst>
                      <a:cxn ang="0">
                        <a:pos x="27" y="42"/>
                      </a:cxn>
                      <a:cxn ang="0">
                        <a:pos x="95" y="34"/>
                      </a:cxn>
                      <a:cxn ang="0">
                        <a:pos x="23" y="18"/>
                      </a:cxn>
                      <a:cxn ang="0">
                        <a:pos x="27" y="42"/>
                      </a:cxn>
                    </a:cxnLst>
                    <a:rect l="0" t="0" r="r" b="b"/>
                    <a:pathLst>
                      <a:path w="95" h="50">
                        <a:moveTo>
                          <a:pt x="27" y="42"/>
                        </a:moveTo>
                        <a:cubicBezTo>
                          <a:pt x="59" y="45"/>
                          <a:pt x="70" y="50"/>
                          <a:pt x="95" y="34"/>
                        </a:cubicBezTo>
                        <a:cubicBezTo>
                          <a:pt x="84" y="0"/>
                          <a:pt x="58" y="15"/>
                          <a:pt x="23" y="18"/>
                        </a:cubicBezTo>
                        <a:cubicBezTo>
                          <a:pt x="17" y="36"/>
                          <a:pt x="0" y="42"/>
                          <a:pt x="27" y="42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3" name="Freeform 276"/>
                  <p:cNvSpPr>
                    <a:spLocks/>
                  </p:cNvSpPr>
                  <p:nvPr/>
                </p:nvSpPr>
                <p:spPr bwMode="auto">
                  <a:xfrm>
                    <a:off x="4674" y="2324"/>
                    <a:ext cx="27" cy="54"/>
                  </a:xfrm>
                  <a:custGeom>
                    <a:avLst/>
                    <a:gdLst/>
                    <a:ahLst/>
                    <a:cxnLst>
                      <a:cxn ang="0">
                        <a:pos x="28" y="0"/>
                      </a:cxn>
                      <a:cxn ang="0">
                        <a:pos x="0" y="76"/>
                      </a:cxn>
                      <a:cxn ang="0">
                        <a:pos x="32" y="92"/>
                      </a:cxn>
                      <a:cxn ang="0">
                        <a:pos x="52" y="56"/>
                      </a:cxn>
                      <a:cxn ang="0">
                        <a:pos x="28" y="0"/>
                      </a:cxn>
                    </a:cxnLst>
                    <a:rect l="0" t="0" r="r" b="b"/>
                    <a:pathLst>
                      <a:path w="52" h="98">
                        <a:moveTo>
                          <a:pt x="28" y="0"/>
                        </a:moveTo>
                        <a:cubicBezTo>
                          <a:pt x="23" y="68"/>
                          <a:pt x="32" y="44"/>
                          <a:pt x="0" y="76"/>
                        </a:cubicBezTo>
                        <a:cubicBezTo>
                          <a:pt x="6" y="98"/>
                          <a:pt x="10" y="97"/>
                          <a:pt x="32" y="92"/>
                        </a:cubicBezTo>
                        <a:cubicBezTo>
                          <a:pt x="36" y="79"/>
                          <a:pt x="52" y="56"/>
                          <a:pt x="52" y="56"/>
                        </a:cubicBezTo>
                        <a:cubicBezTo>
                          <a:pt x="48" y="24"/>
                          <a:pt x="49" y="21"/>
                          <a:pt x="28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4" name="Freeform 277"/>
                  <p:cNvSpPr>
                    <a:spLocks/>
                  </p:cNvSpPr>
                  <p:nvPr/>
                </p:nvSpPr>
                <p:spPr bwMode="auto">
                  <a:xfrm>
                    <a:off x="4677" y="2357"/>
                    <a:ext cx="42" cy="44"/>
                  </a:xfrm>
                  <a:custGeom>
                    <a:avLst/>
                    <a:gdLst/>
                    <a:ahLst/>
                    <a:cxnLst>
                      <a:cxn ang="0">
                        <a:pos x="62" y="12"/>
                      </a:cxn>
                      <a:cxn ang="0">
                        <a:pos x="18" y="48"/>
                      </a:cxn>
                      <a:cxn ang="0">
                        <a:pos x="18" y="80"/>
                      </a:cxn>
                      <a:cxn ang="0">
                        <a:pos x="58" y="48"/>
                      </a:cxn>
                      <a:cxn ang="0">
                        <a:pos x="78" y="12"/>
                      </a:cxn>
                      <a:cxn ang="0">
                        <a:pos x="62" y="12"/>
                      </a:cxn>
                    </a:cxnLst>
                    <a:rect l="0" t="0" r="r" b="b"/>
                    <a:pathLst>
                      <a:path w="78" h="80">
                        <a:moveTo>
                          <a:pt x="62" y="12"/>
                        </a:moveTo>
                        <a:cubicBezTo>
                          <a:pt x="49" y="31"/>
                          <a:pt x="36" y="36"/>
                          <a:pt x="18" y="48"/>
                        </a:cubicBezTo>
                        <a:cubicBezTo>
                          <a:pt x="7" y="64"/>
                          <a:pt x="0" y="68"/>
                          <a:pt x="18" y="80"/>
                        </a:cubicBezTo>
                        <a:cubicBezTo>
                          <a:pt x="40" y="73"/>
                          <a:pt x="41" y="60"/>
                          <a:pt x="58" y="48"/>
                        </a:cubicBezTo>
                        <a:cubicBezTo>
                          <a:pt x="76" y="20"/>
                          <a:pt x="71" y="33"/>
                          <a:pt x="78" y="12"/>
                        </a:cubicBezTo>
                        <a:cubicBezTo>
                          <a:pt x="64" y="2"/>
                          <a:pt x="68" y="0"/>
                          <a:pt x="62" y="12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5" name="Freeform 278"/>
                  <p:cNvSpPr>
                    <a:spLocks/>
                  </p:cNvSpPr>
                  <p:nvPr/>
                </p:nvSpPr>
                <p:spPr bwMode="auto">
                  <a:xfrm>
                    <a:off x="4728" y="2375"/>
                    <a:ext cx="21" cy="31"/>
                  </a:xfrm>
                  <a:custGeom>
                    <a:avLst/>
                    <a:gdLst/>
                    <a:ahLst/>
                    <a:cxnLst>
                      <a:cxn ang="0">
                        <a:pos x="20" y="27"/>
                      </a:cxn>
                      <a:cxn ang="0">
                        <a:pos x="44" y="47"/>
                      </a:cxn>
                      <a:cxn ang="0">
                        <a:pos x="4" y="7"/>
                      </a:cxn>
                      <a:cxn ang="0">
                        <a:pos x="20" y="27"/>
                      </a:cxn>
                    </a:cxnLst>
                    <a:rect l="0" t="0" r="r" b="b"/>
                    <a:pathLst>
                      <a:path w="45" h="53">
                        <a:moveTo>
                          <a:pt x="20" y="27"/>
                        </a:moveTo>
                        <a:cubicBezTo>
                          <a:pt x="25" y="43"/>
                          <a:pt x="25" y="53"/>
                          <a:pt x="44" y="47"/>
                        </a:cubicBezTo>
                        <a:cubicBezTo>
                          <a:pt x="39" y="1"/>
                          <a:pt x="45" y="0"/>
                          <a:pt x="4" y="7"/>
                        </a:cubicBezTo>
                        <a:cubicBezTo>
                          <a:pt x="9" y="40"/>
                          <a:pt x="0" y="40"/>
                          <a:pt x="20" y="27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6" name="Freeform 279"/>
                  <p:cNvSpPr>
                    <a:spLocks/>
                  </p:cNvSpPr>
                  <p:nvPr/>
                </p:nvSpPr>
                <p:spPr bwMode="auto">
                  <a:xfrm>
                    <a:off x="4871" y="2362"/>
                    <a:ext cx="69" cy="65"/>
                  </a:xfrm>
                  <a:custGeom>
                    <a:avLst/>
                    <a:gdLst/>
                    <a:ahLst/>
                    <a:cxnLst>
                      <a:cxn ang="0">
                        <a:pos x="13" y="30"/>
                      </a:cxn>
                      <a:cxn ang="0">
                        <a:pos x="33" y="102"/>
                      </a:cxn>
                      <a:cxn ang="0">
                        <a:pos x="49" y="38"/>
                      </a:cxn>
                      <a:cxn ang="0">
                        <a:pos x="13" y="30"/>
                      </a:cxn>
                    </a:cxnLst>
                    <a:rect l="0" t="0" r="r" b="b"/>
                    <a:pathLst>
                      <a:path w="95" h="102">
                        <a:moveTo>
                          <a:pt x="13" y="30"/>
                        </a:moveTo>
                        <a:cubicBezTo>
                          <a:pt x="15" y="57"/>
                          <a:pt x="5" y="93"/>
                          <a:pt x="33" y="102"/>
                        </a:cubicBezTo>
                        <a:cubicBezTo>
                          <a:pt x="59" y="97"/>
                          <a:pt x="95" y="96"/>
                          <a:pt x="49" y="38"/>
                        </a:cubicBezTo>
                        <a:cubicBezTo>
                          <a:pt x="19" y="0"/>
                          <a:pt x="0" y="68"/>
                          <a:pt x="13" y="3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7" name="Freeform 280"/>
                  <p:cNvSpPr>
                    <a:spLocks/>
                  </p:cNvSpPr>
                  <p:nvPr/>
                </p:nvSpPr>
                <p:spPr bwMode="auto">
                  <a:xfrm>
                    <a:off x="4979" y="2427"/>
                    <a:ext cx="36" cy="23"/>
                  </a:xfrm>
                  <a:custGeom>
                    <a:avLst/>
                    <a:gdLst/>
                    <a:ahLst/>
                    <a:cxnLst>
                      <a:cxn ang="0">
                        <a:pos x="38" y="0"/>
                      </a:cxn>
                      <a:cxn ang="0">
                        <a:pos x="2" y="12"/>
                      </a:cxn>
                      <a:cxn ang="0">
                        <a:pos x="6" y="28"/>
                      </a:cxn>
                      <a:cxn ang="0">
                        <a:pos x="30" y="36"/>
                      </a:cxn>
                      <a:cxn ang="0">
                        <a:pos x="54" y="8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72" h="40">
                        <a:moveTo>
                          <a:pt x="38" y="0"/>
                        </a:moveTo>
                        <a:cubicBezTo>
                          <a:pt x="35" y="0"/>
                          <a:pt x="5" y="2"/>
                          <a:pt x="2" y="12"/>
                        </a:cubicBezTo>
                        <a:cubicBezTo>
                          <a:pt x="0" y="17"/>
                          <a:pt x="2" y="24"/>
                          <a:pt x="6" y="28"/>
                        </a:cubicBezTo>
                        <a:cubicBezTo>
                          <a:pt x="12" y="33"/>
                          <a:pt x="30" y="36"/>
                          <a:pt x="30" y="36"/>
                        </a:cubicBezTo>
                        <a:cubicBezTo>
                          <a:pt x="52" y="33"/>
                          <a:pt x="72" y="40"/>
                          <a:pt x="54" y="8"/>
                        </a:cubicBezTo>
                        <a:cubicBezTo>
                          <a:pt x="51" y="3"/>
                          <a:pt x="42" y="4"/>
                          <a:pt x="38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8" name="Freeform 286"/>
                  <p:cNvSpPr>
                    <a:spLocks/>
                  </p:cNvSpPr>
                  <p:nvPr/>
                </p:nvSpPr>
                <p:spPr bwMode="auto">
                  <a:xfrm>
                    <a:off x="5392" y="2251"/>
                    <a:ext cx="63" cy="70"/>
                  </a:xfrm>
                  <a:custGeom>
                    <a:avLst/>
                    <a:gdLst/>
                    <a:ahLst/>
                    <a:cxnLst>
                      <a:cxn ang="0">
                        <a:pos x="84" y="30"/>
                      </a:cxn>
                      <a:cxn ang="0">
                        <a:pos x="48" y="22"/>
                      </a:cxn>
                      <a:cxn ang="0">
                        <a:pos x="12" y="26"/>
                      </a:cxn>
                      <a:cxn ang="0">
                        <a:pos x="8" y="38"/>
                      </a:cxn>
                      <a:cxn ang="0">
                        <a:pos x="0" y="50"/>
                      </a:cxn>
                      <a:cxn ang="0">
                        <a:pos x="40" y="94"/>
                      </a:cxn>
                      <a:cxn ang="0">
                        <a:pos x="88" y="114"/>
                      </a:cxn>
                      <a:cxn ang="0">
                        <a:pos x="104" y="70"/>
                      </a:cxn>
                      <a:cxn ang="0">
                        <a:pos x="84" y="30"/>
                      </a:cxn>
                    </a:cxnLst>
                    <a:rect l="0" t="0" r="r" b="b"/>
                    <a:pathLst>
                      <a:path w="119" h="124">
                        <a:moveTo>
                          <a:pt x="84" y="30"/>
                        </a:moveTo>
                        <a:cubicBezTo>
                          <a:pt x="66" y="42"/>
                          <a:pt x="63" y="37"/>
                          <a:pt x="48" y="22"/>
                        </a:cubicBezTo>
                        <a:cubicBezTo>
                          <a:pt x="41" y="0"/>
                          <a:pt x="21" y="9"/>
                          <a:pt x="12" y="26"/>
                        </a:cubicBezTo>
                        <a:cubicBezTo>
                          <a:pt x="10" y="30"/>
                          <a:pt x="10" y="34"/>
                          <a:pt x="8" y="38"/>
                        </a:cubicBezTo>
                        <a:cubicBezTo>
                          <a:pt x="6" y="42"/>
                          <a:pt x="3" y="46"/>
                          <a:pt x="0" y="50"/>
                        </a:cubicBezTo>
                        <a:cubicBezTo>
                          <a:pt x="11" y="84"/>
                          <a:pt x="6" y="86"/>
                          <a:pt x="40" y="94"/>
                        </a:cubicBezTo>
                        <a:cubicBezTo>
                          <a:pt x="48" y="124"/>
                          <a:pt x="57" y="118"/>
                          <a:pt x="88" y="114"/>
                        </a:cubicBezTo>
                        <a:cubicBezTo>
                          <a:pt x="95" y="94"/>
                          <a:pt x="79" y="78"/>
                          <a:pt x="104" y="70"/>
                        </a:cubicBezTo>
                        <a:cubicBezTo>
                          <a:pt x="119" y="47"/>
                          <a:pt x="106" y="37"/>
                          <a:pt x="84" y="3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9" name="Freeform 287"/>
                  <p:cNvSpPr>
                    <a:spLocks/>
                  </p:cNvSpPr>
                  <p:nvPr/>
                </p:nvSpPr>
                <p:spPr bwMode="auto">
                  <a:xfrm>
                    <a:off x="4910" y="2463"/>
                    <a:ext cx="24" cy="26"/>
                  </a:xfrm>
                  <a:custGeom>
                    <a:avLst/>
                    <a:gdLst/>
                    <a:ahLst/>
                    <a:cxnLst>
                      <a:cxn ang="0">
                        <a:pos x="20" y="27"/>
                      </a:cxn>
                      <a:cxn ang="0">
                        <a:pos x="44" y="47"/>
                      </a:cxn>
                      <a:cxn ang="0">
                        <a:pos x="4" y="7"/>
                      </a:cxn>
                      <a:cxn ang="0">
                        <a:pos x="20" y="27"/>
                      </a:cxn>
                    </a:cxnLst>
                    <a:rect l="0" t="0" r="r" b="b"/>
                    <a:pathLst>
                      <a:path w="45" h="53">
                        <a:moveTo>
                          <a:pt x="20" y="27"/>
                        </a:moveTo>
                        <a:cubicBezTo>
                          <a:pt x="25" y="43"/>
                          <a:pt x="25" y="53"/>
                          <a:pt x="44" y="47"/>
                        </a:cubicBezTo>
                        <a:cubicBezTo>
                          <a:pt x="39" y="1"/>
                          <a:pt x="45" y="0"/>
                          <a:pt x="4" y="7"/>
                        </a:cubicBezTo>
                        <a:cubicBezTo>
                          <a:pt x="9" y="40"/>
                          <a:pt x="0" y="40"/>
                          <a:pt x="20" y="27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0" name="Freeform 291"/>
                  <p:cNvSpPr>
                    <a:spLocks/>
                  </p:cNvSpPr>
                  <p:nvPr/>
                </p:nvSpPr>
                <p:spPr bwMode="auto">
                  <a:xfrm>
                    <a:off x="4411" y="2396"/>
                    <a:ext cx="39" cy="23"/>
                  </a:xfrm>
                  <a:custGeom>
                    <a:avLst/>
                    <a:gdLst/>
                    <a:ahLst/>
                    <a:cxnLst>
                      <a:cxn ang="0">
                        <a:pos x="38" y="0"/>
                      </a:cxn>
                      <a:cxn ang="0">
                        <a:pos x="2" y="12"/>
                      </a:cxn>
                      <a:cxn ang="0">
                        <a:pos x="6" y="28"/>
                      </a:cxn>
                      <a:cxn ang="0">
                        <a:pos x="30" y="36"/>
                      </a:cxn>
                      <a:cxn ang="0">
                        <a:pos x="54" y="8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72" h="40">
                        <a:moveTo>
                          <a:pt x="38" y="0"/>
                        </a:moveTo>
                        <a:cubicBezTo>
                          <a:pt x="35" y="0"/>
                          <a:pt x="5" y="2"/>
                          <a:pt x="2" y="12"/>
                        </a:cubicBezTo>
                        <a:cubicBezTo>
                          <a:pt x="0" y="17"/>
                          <a:pt x="2" y="24"/>
                          <a:pt x="6" y="28"/>
                        </a:cubicBezTo>
                        <a:cubicBezTo>
                          <a:pt x="12" y="33"/>
                          <a:pt x="30" y="36"/>
                          <a:pt x="30" y="36"/>
                        </a:cubicBezTo>
                        <a:cubicBezTo>
                          <a:pt x="52" y="33"/>
                          <a:pt x="72" y="40"/>
                          <a:pt x="54" y="8"/>
                        </a:cubicBezTo>
                        <a:cubicBezTo>
                          <a:pt x="51" y="3"/>
                          <a:pt x="42" y="4"/>
                          <a:pt x="38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1" name="Freeform 292"/>
                  <p:cNvSpPr>
                    <a:spLocks/>
                  </p:cNvSpPr>
                  <p:nvPr/>
                </p:nvSpPr>
                <p:spPr bwMode="auto">
                  <a:xfrm>
                    <a:off x="5147" y="2145"/>
                    <a:ext cx="39" cy="39"/>
                  </a:xfrm>
                  <a:custGeom>
                    <a:avLst/>
                    <a:gdLst/>
                    <a:ahLst/>
                    <a:cxnLst>
                      <a:cxn ang="0">
                        <a:pos x="28" y="8"/>
                      </a:cxn>
                      <a:cxn ang="0">
                        <a:pos x="0" y="40"/>
                      </a:cxn>
                      <a:cxn ang="0">
                        <a:pos x="44" y="56"/>
                      </a:cxn>
                      <a:cxn ang="0">
                        <a:pos x="56" y="44"/>
                      </a:cxn>
                      <a:cxn ang="0">
                        <a:pos x="68" y="40"/>
                      </a:cxn>
                      <a:cxn ang="0">
                        <a:pos x="40" y="0"/>
                      </a:cxn>
                      <a:cxn ang="0">
                        <a:pos x="28" y="8"/>
                      </a:cxn>
                    </a:cxnLst>
                    <a:rect l="0" t="0" r="r" b="b"/>
                    <a:pathLst>
                      <a:path w="74" h="67">
                        <a:moveTo>
                          <a:pt x="28" y="8"/>
                        </a:moveTo>
                        <a:cubicBezTo>
                          <a:pt x="19" y="21"/>
                          <a:pt x="9" y="27"/>
                          <a:pt x="0" y="40"/>
                        </a:cubicBezTo>
                        <a:cubicBezTo>
                          <a:pt x="7" y="67"/>
                          <a:pt x="17" y="60"/>
                          <a:pt x="44" y="56"/>
                        </a:cubicBezTo>
                        <a:cubicBezTo>
                          <a:pt x="48" y="52"/>
                          <a:pt x="51" y="47"/>
                          <a:pt x="56" y="44"/>
                        </a:cubicBezTo>
                        <a:cubicBezTo>
                          <a:pt x="60" y="42"/>
                          <a:pt x="67" y="44"/>
                          <a:pt x="68" y="40"/>
                        </a:cubicBezTo>
                        <a:cubicBezTo>
                          <a:pt x="74" y="21"/>
                          <a:pt x="52" y="8"/>
                          <a:pt x="40" y="0"/>
                        </a:cubicBezTo>
                        <a:cubicBezTo>
                          <a:pt x="27" y="4"/>
                          <a:pt x="28" y="0"/>
                          <a:pt x="28" y="8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2" name="Freeform 293"/>
                  <p:cNvSpPr>
                    <a:spLocks/>
                  </p:cNvSpPr>
                  <p:nvPr/>
                </p:nvSpPr>
                <p:spPr bwMode="auto">
                  <a:xfrm>
                    <a:off x="5344" y="2140"/>
                    <a:ext cx="63" cy="18"/>
                  </a:xfrm>
                  <a:custGeom>
                    <a:avLst/>
                    <a:gdLst/>
                    <a:ahLst/>
                    <a:cxnLst>
                      <a:cxn ang="0">
                        <a:pos x="60" y="0"/>
                      </a:cxn>
                      <a:cxn ang="0">
                        <a:pos x="0" y="16"/>
                      </a:cxn>
                      <a:cxn ang="0">
                        <a:pos x="80" y="32"/>
                      </a:cxn>
                      <a:cxn ang="0">
                        <a:pos x="116" y="28"/>
                      </a:cxn>
                      <a:cxn ang="0">
                        <a:pos x="104" y="16"/>
                      </a:cxn>
                      <a:cxn ang="0">
                        <a:pos x="72" y="4"/>
                      </a:cxn>
                      <a:cxn ang="0">
                        <a:pos x="60" y="0"/>
                      </a:cxn>
                    </a:cxnLst>
                    <a:rect l="0" t="0" r="r" b="b"/>
                    <a:pathLst>
                      <a:path w="121" h="35">
                        <a:moveTo>
                          <a:pt x="60" y="0"/>
                        </a:moveTo>
                        <a:cubicBezTo>
                          <a:pt x="38" y="3"/>
                          <a:pt x="19" y="4"/>
                          <a:pt x="0" y="16"/>
                        </a:cubicBezTo>
                        <a:cubicBezTo>
                          <a:pt x="23" y="32"/>
                          <a:pt x="53" y="30"/>
                          <a:pt x="80" y="32"/>
                        </a:cubicBezTo>
                        <a:cubicBezTo>
                          <a:pt x="92" y="31"/>
                          <a:pt x="106" y="35"/>
                          <a:pt x="116" y="28"/>
                        </a:cubicBezTo>
                        <a:cubicBezTo>
                          <a:pt x="121" y="25"/>
                          <a:pt x="108" y="20"/>
                          <a:pt x="104" y="16"/>
                        </a:cubicBezTo>
                        <a:cubicBezTo>
                          <a:pt x="90" y="4"/>
                          <a:pt x="92" y="9"/>
                          <a:pt x="72" y="4"/>
                        </a:cubicBezTo>
                        <a:cubicBezTo>
                          <a:pt x="68" y="3"/>
                          <a:pt x="60" y="0"/>
                          <a:pt x="6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3" name="Freeform 294"/>
                  <p:cNvSpPr>
                    <a:spLocks/>
                  </p:cNvSpPr>
                  <p:nvPr/>
                </p:nvSpPr>
                <p:spPr bwMode="auto">
                  <a:xfrm>
                    <a:off x="5425" y="2127"/>
                    <a:ext cx="69" cy="23"/>
                  </a:xfrm>
                  <a:custGeom>
                    <a:avLst/>
                    <a:gdLst/>
                    <a:ahLst/>
                    <a:cxnLst>
                      <a:cxn ang="0">
                        <a:pos x="99" y="0"/>
                      </a:cxn>
                      <a:cxn ang="0">
                        <a:pos x="15" y="20"/>
                      </a:cxn>
                      <a:cxn ang="0">
                        <a:pos x="7" y="40"/>
                      </a:cxn>
                      <a:cxn ang="0">
                        <a:pos x="79" y="36"/>
                      </a:cxn>
                      <a:cxn ang="0">
                        <a:pos x="91" y="32"/>
                      </a:cxn>
                      <a:cxn ang="0">
                        <a:pos x="115" y="16"/>
                      </a:cxn>
                      <a:cxn ang="0">
                        <a:pos x="103" y="12"/>
                      </a:cxn>
                      <a:cxn ang="0">
                        <a:pos x="99" y="0"/>
                      </a:cxn>
                    </a:cxnLst>
                    <a:rect l="0" t="0" r="r" b="b"/>
                    <a:pathLst>
                      <a:path w="134" h="43">
                        <a:moveTo>
                          <a:pt x="99" y="0"/>
                        </a:moveTo>
                        <a:cubicBezTo>
                          <a:pt x="74" y="17"/>
                          <a:pt x="44" y="16"/>
                          <a:pt x="15" y="20"/>
                        </a:cubicBezTo>
                        <a:cubicBezTo>
                          <a:pt x="9" y="24"/>
                          <a:pt x="0" y="39"/>
                          <a:pt x="7" y="40"/>
                        </a:cubicBezTo>
                        <a:cubicBezTo>
                          <a:pt x="31" y="43"/>
                          <a:pt x="55" y="37"/>
                          <a:pt x="79" y="36"/>
                        </a:cubicBezTo>
                        <a:cubicBezTo>
                          <a:pt x="83" y="35"/>
                          <a:pt x="87" y="33"/>
                          <a:pt x="91" y="32"/>
                        </a:cubicBezTo>
                        <a:cubicBezTo>
                          <a:pt x="96" y="31"/>
                          <a:pt x="134" y="35"/>
                          <a:pt x="115" y="16"/>
                        </a:cubicBezTo>
                        <a:cubicBezTo>
                          <a:pt x="112" y="13"/>
                          <a:pt x="106" y="15"/>
                          <a:pt x="103" y="12"/>
                        </a:cubicBezTo>
                        <a:cubicBezTo>
                          <a:pt x="100" y="9"/>
                          <a:pt x="100" y="4"/>
                          <a:pt x="99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4" name="Freeform 304"/>
                  <p:cNvSpPr>
                    <a:spLocks/>
                  </p:cNvSpPr>
                  <p:nvPr/>
                </p:nvSpPr>
                <p:spPr bwMode="auto">
                  <a:xfrm>
                    <a:off x="3803" y="1276"/>
                    <a:ext cx="45" cy="47"/>
                  </a:xfrm>
                  <a:custGeom>
                    <a:avLst/>
                    <a:gdLst/>
                    <a:ahLst/>
                    <a:cxnLst>
                      <a:cxn ang="0">
                        <a:pos x="24" y="0"/>
                      </a:cxn>
                      <a:cxn ang="0">
                        <a:pos x="8" y="24"/>
                      </a:cxn>
                      <a:cxn ang="0">
                        <a:pos x="0" y="36"/>
                      </a:cxn>
                      <a:cxn ang="0">
                        <a:pos x="28" y="68"/>
                      </a:cxn>
                      <a:cxn ang="0">
                        <a:pos x="52" y="84"/>
                      </a:cxn>
                      <a:cxn ang="0">
                        <a:pos x="76" y="124"/>
                      </a:cxn>
                      <a:cxn ang="0">
                        <a:pos x="100" y="132"/>
                      </a:cxn>
                      <a:cxn ang="0">
                        <a:pos x="124" y="128"/>
                      </a:cxn>
                      <a:cxn ang="0">
                        <a:pos x="148" y="96"/>
                      </a:cxn>
                      <a:cxn ang="0">
                        <a:pos x="144" y="40"/>
                      </a:cxn>
                      <a:cxn ang="0">
                        <a:pos x="108" y="28"/>
                      </a:cxn>
                      <a:cxn ang="0">
                        <a:pos x="48" y="8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152" h="133">
                        <a:moveTo>
                          <a:pt x="24" y="0"/>
                        </a:moveTo>
                        <a:cubicBezTo>
                          <a:pt x="19" y="8"/>
                          <a:pt x="13" y="16"/>
                          <a:pt x="8" y="24"/>
                        </a:cubicBezTo>
                        <a:cubicBezTo>
                          <a:pt x="5" y="28"/>
                          <a:pt x="0" y="36"/>
                          <a:pt x="0" y="36"/>
                        </a:cubicBezTo>
                        <a:cubicBezTo>
                          <a:pt x="5" y="57"/>
                          <a:pt x="10" y="58"/>
                          <a:pt x="28" y="68"/>
                        </a:cubicBezTo>
                        <a:cubicBezTo>
                          <a:pt x="36" y="73"/>
                          <a:pt x="52" y="84"/>
                          <a:pt x="52" y="84"/>
                        </a:cubicBezTo>
                        <a:cubicBezTo>
                          <a:pt x="56" y="92"/>
                          <a:pt x="70" y="122"/>
                          <a:pt x="76" y="124"/>
                        </a:cubicBezTo>
                        <a:cubicBezTo>
                          <a:pt x="84" y="127"/>
                          <a:pt x="100" y="132"/>
                          <a:pt x="100" y="132"/>
                        </a:cubicBezTo>
                        <a:cubicBezTo>
                          <a:pt x="108" y="131"/>
                          <a:pt x="117" y="133"/>
                          <a:pt x="124" y="128"/>
                        </a:cubicBezTo>
                        <a:cubicBezTo>
                          <a:pt x="136" y="119"/>
                          <a:pt x="120" y="105"/>
                          <a:pt x="148" y="96"/>
                        </a:cubicBezTo>
                        <a:cubicBezTo>
                          <a:pt x="147" y="77"/>
                          <a:pt x="152" y="57"/>
                          <a:pt x="144" y="40"/>
                        </a:cubicBezTo>
                        <a:cubicBezTo>
                          <a:pt x="139" y="28"/>
                          <a:pt x="108" y="28"/>
                          <a:pt x="108" y="28"/>
                        </a:cubicBezTo>
                        <a:cubicBezTo>
                          <a:pt x="88" y="8"/>
                          <a:pt x="79" y="11"/>
                          <a:pt x="48" y="8"/>
                        </a:cubicBezTo>
                        <a:cubicBezTo>
                          <a:pt x="29" y="3"/>
                          <a:pt x="37" y="6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5" name="Freeform 307"/>
                  <p:cNvSpPr>
                    <a:spLocks/>
                  </p:cNvSpPr>
                  <p:nvPr/>
                </p:nvSpPr>
                <p:spPr bwMode="auto">
                  <a:xfrm>
                    <a:off x="4039" y="1208"/>
                    <a:ext cx="84" cy="124"/>
                  </a:xfrm>
                  <a:custGeom>
                    <a:avLst/>
                    <a:gdLst/>
                    <a:ahLst/>
                    <a:cxnLst>
                      <a:cxn ang="0">
                        <a:pos x="32" y="21"/>
                      </a:cxn>
                      <a:cxn ang="0">
                        <a:pos x="36" y="81"/>
                      </a:cxn>
                      <a:cxn ang="0">
                        <a:pos x="124" y="193"/>
                      </a:cxn>
                      <a:cxn ang="0">
                        <a:pos x="156" y="225"/>
                      </a:cxn>
                      <a:cxn ang="0">
                        <a:pos x="164" y="237"/>
                      </a:cxn>
                      <a:cxn ang="0">
                        <a:pos x="176" y="245"/>
                      </a:cxn>
                      <a:cxn ang="0">
                        <a:pos x="208" y="285"/>
                      </a:cxn>
                      <a:cxn ang="0">
                        <a:pos x="224" y="281"/>
                      </a:cxn>
                      <a:cxn ang="0">
                        <a:pos x="184" y="165"/>
                      </a:cxn>
                      <a:cxn ang="0">
                        <a:pos x="160" y="149"/>
                      </a:cxn>
                      <a:cxn ang="0">
                        <a:pos x="136" y="133"/>
                      </a:cxn>
                      <a:cxn ang="0">
                        <a:pos x="128" y="109"/>
                      </a:cxn>
                      <a:cxn ang="0">
                        <a:pos x="124" y="97"/>
                      </a:cxn>
                      <a:cxn ang="0">
                        <a:pos x="108" y="21"/>
                      </a:cxn>
                      <a:cxn ang="0">
                        <a:pos x="84" y="9"/>
                      </a:cxn>
                      <a:cxn ang="0">
                        <a:pos x="60" y="1"/>
                      </a:cxn>
                      <a:cxn ang="0">
                        <a:pos x="32" y="21"/>
                      </a:cxn>
                    </a:cxnLst>
                    <a:rect l="0" t="0" r="r" b="b"/>
                    <a:pathLst>
                      <a:path w="233" h="286">
                        <a:moveTo>
                          <a:pt x="32" y="21"/>
                        </a:moveTo>
                        <a:cubicBezTo>
                          <a:pt x="0" y="32"/>
                          <a:pt x="24" y="62"/>
                          <a:pt x="36" y="81"/>
                        </a:cubicBezTo>
                        <a:cubicBezTo>
                          <a:pt x="69" y="130"/>
                          <a:pt x="70" y="157"/>
                          <a:pt x="124" y="193"/>
                        </a:cubicBezTo>
                        <a:cubicBezTo>
                          <a:pt x="133" y="207"/>
                          <a:pt x="142" y="216"/>
                          <a:pt x="156" y="225"/>
                        </a:cubicBezTo>
                        <a:cubicBezTo>
                          <a:pt x="159" y="229"/>
                          <a:pt x="161" y="234"/>
                          <a:pt x="164" y="237"/>
                        </a:cubicBezTo>
                        <a:cubicBezTo>
                          <a:pt x="167" y="240"/>
                          <a:pt x="173" y="241"/>
                          <a:pt x="176" y="245"/>
                        </a:cubicBezTo>
                        <a:cubicBezTo>
                          <a:pt x="188" y="260"/>
                          <a:pt x="187" y="278"/>
                          <a:pt x="208" y="285"/>
                        </a:cubicBezTo>
                        <a:cubicBezTo>
                          <a:pt x="213" y="284"/>
                          <a:pt x="223" y="286"/>
                          <a:pt x="224" y="281"/>
                        </a:cubicBezTo>
                        <a:cubicBezTo>
                          <a:pt x="233" y="235"/>
                          <a:pt x="211" y="197"/>
                          <a:pt x="184" y="165"/>
                        </a:cubicBezTo>
                        <a:cubicBezTo>
                          <a:pt x="166" y="143"/>
                          <a:pt x="180" y="160"/>
                          <a:pt x="160" y="149"/>
                        </a:cubicBezTo>
                        <a:cubicBezTo>
                          <a:pt x="152" y="144"/>
                          <a:pt x="136" y="133"/>
                          <a:pt x="136" y="133"/>
                        </a:cubicBezTo>
                        <a:cubicBezTo>
                          <a:pt x="133" y="125"/>
                          <a:pt x="131" y="117"/>
                          <a:pt x="128" y="109"/>
                        </a:cubicBezTo>
                        <a:cubicBezTo>
                          <a:pt x="127" y="105"/>
                          <a:pt x="124" y="97"/>
                          <a:pt x="124" y="97"/>
                        </a:cubicBezTo>
                        <a:cubicBezTo>
                          <a:pt x="123" y="84"/>
                          <a:pt x="124" y="37"/>
                          <a:pt x="108" y="21"/>
                        </a:cubicBezTo>
                        <a:cubicBezTo>
                          <a:pt x="102" y="15"/>
                          <a:pt x="92" y="13"/>
                          <a:pt x="84" y="9"/>
                        </a:cubicBezTo>
                        <a:cubicBezTo>
                          <a:pt x="76" y="6"/>
                          <a:pt x="60" y="1"/>
                          <a:pt x="60" y="1"/>
                        </a:cubicBezTo>
                        <a:cubicBezTo>
                          <a:pt x="40" y="4"/>
                          <a:pt x="32" y="0"/>
                          <a:pt x="32" y="21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6" name="Freeform 308"/>
                  <p:cNvSpPr>
                    <a:spLocks/>
                  </p:cNvSpPr>
                  <p:nvPr/>
                </p:nvSpPr>
                <p:spPr bwMode="auto">
                  <a:xfrm>
                    <a:off x="4102" y="1345"/>
                    <a:ext cx="27" cy="91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4" y="47"/>
                      </a:cxn>
                      <a:cxn ang="0">
                        <a:pos x="12" y="71"/>
                      </a:cxn>
                      <a:cxn ang="0">
                        <a:pos x="36" y="111"/>
                      </a:cxn>
                      <a:cxn ang="0">
                        <a:pos x="0" y="11"/>
                      </a:cxn>
                    </a:cxnLst>
                    <a:rect l="0" t="0" r="r" b="b"/>
                    <a:pathLst>
                      <a:path w="54" h="148">
                        <a:moveTo>
                          <a:pt x="0" y="11"/>
                        </a:moveTo>
                        <a:cubicBezTo>
                          <a:pt x="1" y="23"/>
                          <a:pt x="2" y="35"/>
                          <a:pt x="4" y="47"/>
                        </a:cubicBezTo>
                        <a:cubicBezTo>
                          <a:pt x="6" y="55"/>
                          <a:pt x="12" y="71"/>
                          <a:pt x="12" y="71"/>
                        </a:cubicBezTo>
                        <a:cubicBezTo>
                          <a:pt x="13" y="86"/>
                          <a:pt x="11" y="148"/>
                          <a:pt x="36" y="111"/>
                        </a:cubicBezTo>
                        <a:cubicBezTo>
                          <a:pt x="31" y="0"/>
                          <a:pt x="54" y="38"/>
                          <a:pt x="0" y="11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7" name="Freeform 309"/>
                  <p:cNvSpPr>
                    <a:spLocks/>
                  </p:cNvSpPr>
                  <p:nvPr/>
                </p:nvSpPr>
                <p:spPr bwMode="auto">
                  <a:xfrm>
                    <a:off x="3974" y="1120"/>
                    <a:ext cx="60" cy="57"/>
                  </a:xfrm>
                  <a:custGeom>
                    <a:avLst/>
                    <a:gdLst/>
                    <a:ahLst/>
                    <a:cxnLst>
                      <a:cxn ang="0">
                        <a:pos x="10" y="0"/>
                      </a:cxn>
                      <a:cxn ang="0">
                        <a:pos x="30" y="92"/>
                      </a:cxn>
                      <a:cxn ang="0">
                        <a:pos x="54" y="88"/>
                      </a:cxn>
                      <a:cxn ang="0">
                        <a:pos x="58" y="72"/>
                      </a:cxn>
                      <a:cxn ang="0">
                        <a:pos x="114" y="56"/>
                      </a:cxn>
                      <a:cxn ang="0">
                        <a:pos x="50" y="28"/>
                      </a:cxn>
                      <a:cxn ang="0">
                        <a:pos x="26" y="4"/>
                      </a:cxn>
                      <a:cxn ang="0">
                        <a:pos x="10" y="0"/>
                      </a:cxn>
                    </a:cxnLst>
                    <a:rect l="0" t="0" r="r" b="b"/>
                    <a:pathLst>
                      <a:path w="114" h="93">
                        <a:moveTo>
                          <a:pt x="10" y="0"/>
                        </a:moveTo>
                        <a:cubicBezTo>
                          <a:pt x="0" y="30"/>
                          <a:pt x="13" y="66"/>
                          <a:pt x="30" y="92"/>
                        </a:cubicBezTo>
                        <a:cubicBezTo>
                          <a:pt x="38" y="91"/>
                          <a:pt x="47" y="93"/>
                          <a:pt x="54" y="88"/>
                        </a:cubicBezTo>
                        <a:cubicBezTo>
                          <a:pt x="58" y="85"/>
                          <a:pt x="54" y="76"/>
                          <a:pt x="58" y="72"/>
                        </a:cubicBezTo>
                        <a:cubicBezTo>
                          <a:pt x="68" y="64"/>
                          <a:pt x="100" y="59"/>
                          <a:pt x="114" y="56"/>
                        </a:cubicBezTo>
                        <a:cubicBezTo>
                          <a:pt x="107" y="20"/>
                          <a:pt x="90" y="31"/>
                          <a:pt x="50" y="28"/>
                        </a:cubicBezTo>
                        <a:cubicBezTo>
                          <a:pt x="42" y="20"/>
                          <a:pt x="37" y="1"/>
                          <a:pt x="26" y="4"/>
                        </a:cubicBezTo>
                        <a:cubicBezTo>
                          <a:pt x="7" y="9"/>
                          <a:pt x="10" y="13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8" name="Freeform 317"/>
                  <p:cNvSpPr>
                    <a:spLocks/>
                  </p:cNvSpPr>
                  <p:nvPr/>
                </p:nvSpPr>
                <p:spPr bwMode="auto">
                  <a:xfrm>
                    <a:off x="4060" y="1356"/>
                    <a:ext cx="21" cy="23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9" y="40"/>
                      </a:cxn>
                      <a:cxn ang="0">
                        <a:pos x="33" y="36"/>
                      </a:cxn>
                      <a:cxn ang="0">
                        <a:pos x="29" y="0"/>
                      </a:cxn>
                    </a:cxnLst>
                    <a:rect l="0" t="0" r="r" b="b"/>
                    <a:pathLst>
                      <a:path w="41" h="40">
                        <a:moveTo>
                          <a:pt x="29" y="0"/>
                        </a:moveTo>
                        <a:cubicBezTo>
                          <a:pt x="0" y="6"/>
                          <a:pt x="4" y="11"/>
                          <a:pt x="9" y="40"/>
                        </a:cubicBezTo>
                        <a:cubicBezTo>
                          <a:pt x="17" y="39"/>
                          <a:pt x="26" y="40"/>
                          <a:pt x="33" y="36"/>
                        </a:cubicBezTo>
                        <a:cubicBezTo>
                          <a:pt x="41" y="31"/>
                          <a:pt x="41" y="0"/>
                          <a:pt x="29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82040" name="Group 327"/>
                  <p:cNvGrpSpPr>
                    <a:grpSpLocks/>
                  </p:cNvGrpSpPr>
                  <p:nvPr/>
                </p:nvGrpSpPr>
                <p:grpSpPr bwMode="auto">
                  <a:xfrm>
                    <a:off x="3702" y="1922"/>
                    <a:ext cx="584" cy="744"/>
                    <a:chOff x="3696" y="1928"/>
                    <a:chExt cx="562" cy="682"/>
                  </a:xfrm>
                </p:grpSpPr>
                <p:sp>
                  <p:nvSpPr>
                    <p:cNvPr id="586" name="Freeform 328"/>
                    <p:cNvSpPr>
                      <a:spLocks/>
                    </p:cNvSpPr>
                    <p:nvPr/>
                  </p:nvSpPr>
                  <p:spPr bwMode="auto">
                    <a:xfrm>
                      <a:off x="4147" y="2116"/>
                      <a:ext cx="60" cy="57"/>
                    </a:xfrm>
                    <a:custGeom>
                      <a:avLst/>
                      <a:gdLst/>
                      <a:ahLst/>
                      <a:cxnLst>
                        <a:cxn ang="0">
                          <a:pos x="35" y="2"/>
                        </a:cxn>
                        <a:cxn ang="0">
                          <a:pos x="11" y="20"/>
                        </a:cxn>
                        <a:cxn ang="0">
                          <a:pos x="29" y="58"/>
                        </a:cxn>
                        <a:cxn ang="0">
                          <a:pos x="45" y="56"/>
                        </a:cxn>
                        <a:cxn ang="0">
                          <a:pos x="55" y="40"/>
                        </a:cxn>
                        <a:cxn ang="0">
                          <a:pos x="51" y="0"/>
                        </a:cxn>
                        <a:cxn ang="0">
                          <a:pos x="35" y="2"/>
                        </a:cxn>
                      </a:cxnLst>
                      <a:rect l="0" t="0" r="r" b="b"/>
                      <a:pathLst>
                        <a:path w="65" h="59">
                          <a:moveTo>
                            <a:pt x="35" y="2"/>
                          </a:moveTo>
                          <a:cubicBezTo>
                            <a:pt x="26" y="5"/>
                            <a:pt x="18" y="13"/>
                            <a:pt x="11" y="20"/>
                          </a:cubicBezTo>
                          <a:cubicBezTo>
                            <a:pt x="0" y="54"/>
                            <a:pt x="12" y="46"/>
                            <a:pt x="29" y="58"/>
                          </a:cubicBezTo>
                          <a:cubicBezTo>
                            <a:pt x="34" y="57"/>
                            <a:pt x="40" y="59"/>
                            <a:pt x="45" y="56"/>
                          </a:cubicBezTo>
                          <a:cubicBezTo>
                            <a:pt x="52" y="52"/>
                            <a:pt x="44" y="44"/>
                            <a:pt x="55" y="40"/>
                          </a:cubicBezTo>
                          <a:cubicBezTo>
                            <a:pt x="64" y="27"/>
                            <a:pt x="65" y="9"/>
                            <a:pt x="51" y="0"/>
                          </a:cubicBezTo>
                          <a:cubicBezTo>
                            <a:pt x="32" y="2"/>
                            <a:pt x="27" y="2"/>
                            <a:pt x="35" y="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7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4136" y="2092"/>
                      <a:ext cx="12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0"/>
                        </a:cxn>
                        <a:cxn ang="0">
                          <a:pos x="5" y="24"/>
                        </a:cxn>
                        <a:cxn ang="0">
                          <a:pos x="21" y="22"/>
                        </a:cxn>
                        <a:cxn ang="0">
                          <a:pos x="19" y="10"/>
                        </a:cxn>
                        <a:cxn ang="0">
                          <a:pos x="7" y="6"/>
                        </a:cxn>
                        <a:cxn ang="0">
                          <a:pos x="3" y="0"/>
                        </a:cxn>
                      </a:cxnLst>
                      <a:rect l="0" t="0" r="r" b="b"/>
                      <a:pathLst>
                        <a:path w="24" h="28">
                          <a:moveTo>
                            <a:pt x="3" y="0"/>
                          </a:moveTo>
                          <a:cubicBezTo>
                            <a:pt x="4" y="8"/>
                            <a:pt x="0" y="18"/>
                            <a:pt x="5" y="24"/>
                          </a:cubicBezTo>
                          <a:cubicBezTo>
                            <a:pt x="8" y="28"/>
                            <a:pt x="17" y="26"/>
                            <a:pt x="21" y="22"/>
                          </a:cubicBezTo>
                          <a:cubicBezTo>
                            <a:pt x="24" y="19"/>
                            <a:pt x="22" y="13"/>
                            <a:pt x="19" y="10"/>
                          </a:cubicBezTo>
                          <a:cubicBezTo>
                            <a:pt x="16" y="7"/>
                            <a:pt x="9" y="10"/>
                            <a:pt x="7" y="6"/>
                          </a:cubicBezTo>
                          <a:cubicBezTo>
                            <a:pt x="6" y="4"/>
                            <a:pt x="4" y="2"/>
                            <a:pt x="3" y="0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8" name="Freeform 330"/>
                    <p:cNvSpPr>
                      <a:spLocks/>
                    </p:cNvSpPr>
                    <p:nvPr/>
                  </p:nvSpPr>
                  <p:spPr bwMode="auto">
                    <a:xfrm>
                      <a:off x="4147" y="2004"/>
                      <a:ext cx="60" cy="59"/>
                    </a:xfrm>
                    <a:custGeom>
                      <a:avLst/>
                      <a:gdLst/>
                      <a:ahLst/>
                      <a:cxnLst>
                        <a:cxn ang="0">
                          <a:pos x="38" y="50"/>
                        </a:cxn>
                        <a:cxn ang="0">
                          <a:pos x="54" y="48"/>
                        </a:cxn>
                        <a:cxn ang="0">
                          <a:pos x="52" y="10"/>
                        </a:cxn>
                        <a:cxn ang="0">
                          <a:pos x="30" y="24"/>
                        </a:cxn>
                        <a:cxn ang="0">
                          <a:pos x="0" y="32"/>
                        </a:cxn>
                        <a:cxn ang="0">
                          <a:pos x="38" y="50"/>
                        </a:cxn>
                      </a:cxnLst>
                      <a:rect l="0" t="0" r="r" b="b"/>
                      <a:pathLst>
                        <a:path w="57" h="59">
                          <a:moveTo>
                            <a:pt x="38" y="50"/>
                          </a:moveTo>
                          <a:cubicBezTo>
                            <a:pt x="52" y="55"/>
                            <a:pt x="48" y="58"/>
                            <a:pt x="54" y="48"/>
                          </a:cubicBezTo>
                          <a:cubicBezTo>
                            <a:pt x="53" y="35"/>
                            <a:pt x="57" y="22"/>
                            <a:pt x="52" y="10"/>
                          </a:cubicBezTo>
                          <a:cubicBezTo>
                            <a:pt x="48" y="0"/>
                            <a:pt x="31" y="23"/>
                            <a:pt x="30" y="24"/>
                          </a:cubicBezTo>
                          <a:cubicBezTo>
                            <a:pt x="22" y="29"/>
                            <a:pt x="9" y="29"/>
                            <a:pt x="0" y="32"/>
                          </a:cubicBezTo>
                          <a:cubicBezTo>
                            <a:pt x="4" y="59"/>
                            <a:pt x="19" y="41"/>
                            <a:pt x="38" y="50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89" name="Freeform 331"/>
                    <p:cNvSpPr>
                      <a:spLocks/>
                    </p:cNvSpPr>
                    <p:nvPr/>
                  </p:nvSpPr>
                  <p:spPr bwMode="auto">
                    <a:xfrm>
                      <a:off x="4058" y="1928"/>
                      <a:ext cx="121" cy="81"/>
                    </a:xfrm>
                    <a:custGeom>
                      <a:avLst/>
                      <a:gdLst/>
                      <a:ahLst/>
                      <a:cxnLst>
                        <a:cxn ang="0">
                          <a:pos x="61" y="68"/>
                        </a:cxn>
                        <a:cxn ang="0">
                          <a:pos x="73" y="58"/>
                        </a:cxn>
                        <a:cxn ang="0">
                          <a:pos x="89" y="54"/>
                        </a:cxn>
                        <a:cxn ang="0">
                          <a:pos x="103" y="40"/>
                        </a:cxn>
                        <a:cxn ang="0">
                          <a:pos x="55" y="22"/>
                        </a:cxn>
                        <a:cxn ang="0">
                          <a:pos x="45" y="6"/>
                        </a:cxn>
                        <a:cxn ang="0">
                          <a:pos x="33" y="2"/>
                        </a:cxn>
                        <a:cxn ang="0">
                          <a:pos x="9" y="4"/>
                        </a:cxn>
                        <a:cxn ang="0">
                          <a:pos x="29" y="34"/>
                        </a:cxn>
                        <a:cxn ang="0">
                          <a:pos x="33" y="74"/>
                        </a:cxn>
                        <a:cxn ang="0">
                          <a:pos x="45" y="80"/>
                        </a:cxn>
                        <a:cxn ang="0">
                          <a:pos x="57" y="78"/>
                        </a:cxn>
                        <a:cxn ang="0">
                          <a:pos x="61" y="68"/>
                        </a:cxn>
                      </a:cxnLst>
                      <a:rect l="0" t="0" r="r" b="b"/>
                      <a:pathLst>
                        <a:path w="121" h="80">
                          <a:moveTo>
                            <a:pt x="61" y="68"/>
                          </a:moveTo>
                          <a:cubicBezTo>
                            <a:pt x="64" y="65"/>
                            <a:pt x="69" y="60"/>
                            <a:pt x="73" y="58"/>
                          </a:cubicBezTo>
                          <a:cubicBezTo>
                            <a:pt x="78" y="56"/>
                            <a:pt x="89" y="54"/>
                            <a:pt x="89" y="54"/>
                          </a:cubicBezTo>
                          <a:cubicBezTo>
                            <a:pt x="95" y="45"/>
                            <a:pt x="92" y="43"/>
                            <a:pt x="103" y="40"/>
                          </a:cubicBezTo>
                          <a:cubicBezTo>
                            <a:pt x="121" y="13"/>
                            <a:pt x="74" y="23"/>
                            <a:pt x="55" y="22"/>
                          </a:cubicBezTo>
                          <a:cubicBezTo>
                            <a:pt x="52" y="12"/>
                            <a:pt x="54" y="10"/>
                            <a:pt x="45" y="6"/>
                          </a:cubicBezTo>
                          <a:cubicBezTo>
                            <a:pt x="41" y="4"/>
                            <a:pt x="33" y="2"/>
                            <a:pt x="33" y="2"/>
                          </a:cubicBezTo>
                          <a:cubicBezTo>
                            <a:pt x="25" y="3"/>
                            <a:pt x="16" y="0"/>
                            <a:pt x="9" y="4"/>
                          </a:cubicBezTo>
                          <a:cubicBezTo>
                            <a:pt x="0" y="9"/>
                            <a:pt x="24" y="32"/>
                            <a:pt x="29" y="34"/>
                          </a:cubicBezTo>
                          <a:cubicBezTo>
                            <a:pt x="38" y="47"/>
                            <a:pt x="25" y="62"/>
                            <a:pt x="33" y="74"/>
                          </a:cubicBezTo>
                          <a:cubicBezTo>
                            <a:pt x="35" y="78"/>
                            <a:pt x="41" y="78"/>
                            <a:pt x="45" y="80"/>
                          </a:cubicBezTo>
                          <a:cubicBezTo>
                            <a:pt x="49" y="79"/>
                            <a:pt x="53" y="80"/>
                            <a:pt x="57" y="78"/>
                          </a:cubicBezTo>
                          <a:cubicBezTo>
                            <a:pt x="60" y="76"/>
                            <a:pt x="64" y="65"/>
                            <a:pt x="61" y="68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0" name="Freeform 332"/>
                    <p:cNvSpPr>
                      <a:spLocks/>
                    </p:cNvSpPr>
                    <p:nvPr/>
                  </p:nvSpPr>
                  <p:spPr bwMode="auto">
                    <a:xfrm>
                      <a:off x="3773" y="2019"/>
                      <a:ext cx="35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21" y="1"/>
                        </a:cxn>
                        <a:cxn ang="0">
                          <a:pos x="9" y="19"/>
                        </a:cxn>
                        <a:cxn ang="0">
                          <a:pos x="21" y="39"/>
                        </a:cxn>
                        <a:cxn ang="0">
                          <a:pos x="27" y="11"/>
                        </a:cxn>
                        <a:cxn ang="0">
                          <a:pos x="21" y="1"/>
                        </a:cxn>
                      </a:cxnLst>
                      <a:rect l="0" t="0" r="r" b="b"/>
                      <a:pathLst>
                        <a:path w="36" h="39">
                          <a:moveTo>
                            <a:pt x="21" y="1"/>
                          </a:moveTo>
                          <a:cubicBezTo>
                            <a:pt x="19" y="10"/>
                            <a:pt x="17" y="14"/>
                            <a:pt x="9" y="19"/>
                          </a:cubicBezTo>
                          <a:cubicBezTo>
                            <a:pt x="0" y="33"/>
                            <a:pt x="9" y="36"/>
                            <a:pt x="21" y="39"/>
                          </a:cubicBezTo>
                          <a:cubicBezTo>
                            <a:pt x="36" y="36"/>
                            <a:pt x="35" y="23"/>
                            <a:pt x="27" y="11"/>
                          </a:cubicBezTo>
                          <a:cubicBezTo>
                            <a:pt x="19" y="0"/>
                            <a:pt x="21" y="15"/>
                            <a:pt x="21" y="1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1" name="Freeform 333"/>
                    <p:cNvSpPr>
                      <a:spLocks/>
                    </p:cNvSpPr>
                    <p:nvPr/>
                  </p:nvSpPr>
                  <p:spPr bwMode="auto">
                    <a:xfrm>
                      <a:off x="3825" y="2225"/>
                      <a:ext cx="46" cy="66"/>
                    </a:xfrm>
                    <a:custGeom>
                      <a:avLst/>
                      <a:gdLst/>
                      <a:ahLst/>
                      <a:cxnLst>
                        <a:cxn ang="0">
                          <a:pos x="36" y="12"/>
                        </a:cxn>
                        <a:cxn ang="0">
                          <a:pos x="6" y="12"/>
                        </a:cxn>
                        <a:cxn ang="0">
                          <a:pos x="8" y="32"/>
                        </a:cxn>
                        <a:cxn ang="0">
                          <a:pos x="28" y="66"/>
                        </a:cxn>
                        <a:cxn ang="0">
                          <a:pos x="28" y="38"/>
                        </a:cxn>
                        <a:cxn ang="0">
                          <a:pos x="36" y="12"/>
                        </a:cxn>
                      </a:cxnLst>
                      <a:rect l="0" t="0" r="r" b="b"/>
                      <a:pathLst>
                        <a:path w="47" h="66">
                          <a:moveTo>
                            <a:pt x="36" y="12"/>
                          </a:moveTo>
                          <a:cubicBezTo>
                            <a:pt x="28" y="0"/>
                            <a:pt x="16" y="5"/>
                            <a:pt x="6" y="12"/>
                          </a:cubicBezTo>
                          <a:cubicBezTo>
                            <a:pt x="0" y="20"/>
                            <a:pt x="3" y="24"/>
                            <a:pt x="8" y="32"/>
                          </a:cubicBezTo>
                          <a:cubicBezTo>
                            <a:pt x="10" y="55"/>
                            <a:pt x="9" y="60"/>
                            <a:pt x="28" y="66"/>
                          </a:cubicBezTo>
                          <a:cubicBezTo>
                            <a:pt x="47" y="62"/>
                            <a:pt x="32" y="51"/>
                            <a:pt x="28" y="38"/>
                          </a:cubicBezTo>
                          <a:cubicBezTo>
                            <a:pt x="31" y="24"/>
                            <a:pt x="40" y="27"/>
                            <a:pt x="36" y="1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2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4032" y="2543"/>
                      <a:ext cx="32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0"/>
                        </a:cxn>
                        <a:cxn ang="0">
                          <a:pos x="4" y="16"/>
                        </a:cxn>
                        <a:cxn ang="0">
                          <a:pos x="0" y="28"/>
                        </a:cxn>
                        <a:cxn ang="0">
                          <a:pos x="22" y="20"/>
                        </a:cxn>
                        <a:cxn ang="0">
                          <a:pos x="20" y="0"/>
                        </a:cxn>
                      </a:cxnLst>
                      <a:rect l="0" t="0" r="r" b="b"/>
                      <a:pathLst>
                        <a:path w="27" h="37">
                          <a:moveTo>
                            <a:pt x="20" y="0"/>
                          </a:moveTo>
                          <a:cubicBezTo>
                            <a:pt x="14" y="4"/>
                            <a:pt x="7" y="9"/>
                            <a:pt x="4" y="16"/>
                          </a:cubicBezTo>
                          <a:cubicBezTo>
                            <a:pt x="2" y="20"/>
                            <a:pt x="0" y="28"/>
                            <a:pt x="0" y="28"/>
                          </a:cubicBezTo>
                          <a:cubicBezTo>
                            <a:pt x="13" y="37"/>
                            <a:pt x="13" y="26"/>
                            <a:pt x="22" y="20"/>
                          </a:cubicBezTo>
                          <a:cubicBezTo>
                            <a:pt x="27" y="12"/>
                            <a:pt x="27" y="7"/>
                            <a:pt x="20" y="0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3" name="Freeform 335"/>
                    <p:cNvSpPr>
                      <a:spLocks/>
                    </p:cNvSpPr>
                    <p:nvPr/>
                  </p:nvSpPr>
                  <p:spPr bwMode="auto">
                    <a:xfrm>
                      <a:off x="4122" y="2590"/>
                      <a:ext cx="35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22" y="0"/>
                        </a:cxn>
                        <a:cxn ang="0">
                          <a:pos x="30" y="20"/>
                        </a:cxn>
                        <a:cxn ang="0">
                          <a:pos x="32" y="6"/>
                        </a:cxn>
                        <a:cxn ang="0">
                          <a:pos x="22" y="0"/>
                        </a:cxn>
                      </a:cxnLst>
                      <a:rect l="0" t="0" r="r" b="b"/>
                      <a:pathLst>
                        <a:path w="37" h="20">
                          <a:moveTo>
                            <a:pt x="22" y="0"/>
                          </a:moveTo>
                          <a:cubicBezTo>
                            <a:pt x="0" y="5"/>
                            <a:pt x="21" y="14"/>
                            <a:pt x="30" y="20"/>
                          </a:cubicBezTo>
                          <a:cubicBezTo>
                            <a:pt x="33" y="15"/>
                            <a:pt x="37" y="12"/>
                            <a:pt x="32" y="6"/>
                          </a:cubicBezTo>
                          <a:cubicBezTo>
                            <a:pt x="30" y="3"/>
                            <a:pt x="18" y="0"/>
                            <a:pt x="22" y="0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4" name="Freeform 336"/>
                    <p:cNvSpPr>
                      <a:spLocks/>
                    </p:cNvSpPr>
                    <p:nvPr/>
                  </p:nvSpPr>
                  <p:spPr bwMode="auto">
                    <a:xfrm>
                      <a:off x="4242" y="2540"/>
                      <a:ext cx="37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25" y="2"/>
                        </a:cxn>
                        <a:cxn ang="0">
                          <a:pos x="7" y="12"/>
                        </a:cxn>
                        <a:cxn ang="0">
                          <a:pos x="35" y="20"/>
                        </a:cxn>
                        <a:cxn ang="0">
                          <a:pos x="33" y="6"/>
                        </a:cxn>
                        <a:cxn ang="0">
                          <a:pos x="17" y="6"/>
                        </a:cxn>
                        <a:cxn ang="0">
                          <a:pos x="25" y="2"/>
                        </a:cxn>
                      </a:cxnLst>
                      <a:rect l="0" t="0" r="r" b="b"/>
                      <a:pathLst>
                        <a:path w="35" h="34">
                          <a:moveTo>
                            <a:pt x="25" y="2"/>
                          </a:moveTo>
                          <a:cubicBezTo>
                            <a:pt x="19" y="6"/>
                            <a:pt x="13" y="8"/>
                            <a:pt x="7" y="12"/>
                          </a:cubicBezTo>
                          <a:cubicBezTo>
                            <a:pt x="0" y="34"/>
                            <a:pt x="23" y="22"/>
                            <a:pt x="35" y="20"/>
                          </a:cubicBezTo>
                          <a:cubicBezTo>
                            <a:pt x="34" y="15"/>
                            <a:pt x="35" y="10"/>
                            <a:pt x="33" y="6"/>
                          </a:cubicBezTo>
                          <a:cubicBezTo>
                            <a:pt x="30" y="0"/>
                            <a:pt x="19" y="8"/>
                            <a:pt x="17" y="6"/>
                          </a:cubicBezTo>
                          <a:cubicBezTo>
                            <a:pt x="15" y="4"/>
                            <a:pt x="22" y="3"/>
                            <a:pt x="25" y="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5" name="Freeform 337"/>
                    <p:cNvSpPr>
                      <a:spLocks/>
                    </p:cNvSpPr>
                    <p:nvPr/>
                  </p:nvSpPr>
                  <p:spPr bwMode="auto">
                    <a:xfrm>
                      <a:off x="4147" y="2123"/>
                      <a:ext cx="35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31" y="5"/>
                        </a:cxn>
                        <a:cxn ang="0">
                          <a:pos x="7" y="13"/>
                        </a:cxn>
                        <a:cxn ang="0">
                          <a:pos x="35" y="23"/>
                        </a:cxn>
                        <a:cxn ang="0">
                          <a:pos x="31" y="5"/>
                        </a:cxn>
                      </a:cxnLst>
                      <a:rect l="0" t="0" r="r" b="b"/>
                      <a:pathLst>
                        <a:path w="43" h="34">
                          <a:moveTo>
                            <a:pt x="31" y="5"/>
                          </a:moveTo>
                          <a:cubicBezTo>
                            <a:pt x="21" y="7"/>
                            <a:pt x="15" y="7"/>
                            <a:pt x="7" y="13"/>
                          </a:cubicBezTo>
                          <a:cubicBezTo>
                            <a:pt x="0" y="34"/>
                            <a:pt x="21" y="25"/>
                            <a:pt x="35" y="23"/>
                          </a:cubicBezTo>
                          <a:cubicBezTo>
                            <a:pt x="43" y="0"/>
                            <a:pt x="38" y="19"/>
                            <a:pt x="31" y="5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96" name="Freeform 338"/>
                    <p:cNvSpPr>
                      <a:spLocks/>
                    </p:cNvSpPr>
                    <p:nvPr/>
                  </p:nvSpPr>
                  <p:spPr bwMode="auto">
                    <a:xfrm>
                      <a:off x="4081" y="2158"/>
                      <a:ext cx="49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44" y="0"/>
                        </a:cxn>
                        <a:cxn ang="0">
                          <a:pos x="0" y="8"/>
                        </a:cxn>
                        <a:cxn ang="0">
                          <a:pos x="24" y="30"/>
                        </a:cxn>
                        <a:cxn ang="0">
                          <a:pos x="28" y="36"/>
                        </a:cxn>
                        <a:cxn ang="0">
                          <a:pos x="36" y="24"/>
                        </a:cxn>
                        <a:cxn ang="0">
                          <a:pos x="44" y="0"/>
                        </a:cxn>
                      </a:cxnLst>
                      <a:rect l="0" t="0" r="r" b="b"/>
                      <a:pathLst>
                        <a:path w="48" h="36">
                          <a:moveTo>
                            <a:pt x="44" y="0"/>
                          </a:moveTo>
                          <a:cubicBezTo>
                            <a:pt x="28" y="2"/>
                            <a:pt x="15" y="5"/>
                            <a:pt x="0" y="8"/>
                          </a:cubicBezTo>
                          <a:cubicBezTo>
                            <a:pt x="3" y="27"/>
                            <a:pt x="8" y="25"/>
                            <a:pt x="24" y="30"/>
                          </a:cubicBezTo>
                          <a:cubicBezTo>
                            <a:pt x="25" y="32"/>
                            <a:pt x="26" y="36"/>
                            <a:pt x="28" y="36"/>
                          </a:cubicBezTo>
                          <a:cubicBezTo>
                            <a:pt x="34" y="36"/>
                            <a:pt x="34" y="27"/>
                            <a:pt x="36" y="24"/>
                          </a:cubicBezTo>
                          <a:cubicBezTo>
                            <a:pt x="42" y="14"/>
                            <a:pt x="48" y="12"/>
                            <a:pt x="44" y="0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570" name="Freeform 339"/>
                  <p:cNvSpPr>
                    <a:spLocks/>
                  </p:cNvSpPr>
                  <p:nvPr/>
                </p:nvSpPr>
                <p:spPr bwMode="auto">
                  <a:xfrm>
                    <a:off x="3932" y="2016"/>
                    <a:ext cx="51" cy="39"/>
                  </a:xfrm>
                  <a:custGeom>
                    <a:avLst/>
                    <a:gdLst/>
                    <a:ahLst/>
                    <a:cxnLst>
                      <a:cxn ang="0">
                        <a:pos x="19" y="28"/>
                      </a:cxn>
                      <a:cxn ang="0">
                        <a:pos x="43" y="16"/>
                      </a:cxn>
                      <a:cxn ang="0">
                        <a:pos x="39" y="0"/>
                      </a:cxn>
                      <a:cxn ang="0">
                        <a:pos x="3" y="20"/>
                      </a:cxn>
                      <a:cxn ang="0">
                        <a:pos x="11" y="36"/>
                      </a:cxn>
                      <a:cxn ang="0">
                        <a:pos x="19" y="28"/>
                      </a:cxn>
                    </a:cxnLst>
                    <a:rect l="0" t="0" r="r" b="b"/>
                    <a:pathLst>
                      <a:path w="49" h="36">
                        <a:moveTo>
                          <a:pt x="19" y="28"/>
                        </a:moveTo>
                        <a:cubicBezTo>
                          <a:pt x="28" y="25"/>
                          <a:pt x="34" y="19"/>
                          <a:pt x="43" y="16"/>
                        </a:cubicBezTo>
                        <a:cubicBezTo>
                          <a:pt x="48" y="8"/>
                          <a:pt x="49" y="3"/>
                          <a:pt x="39" y="0"/>
                        </a:cubicBezTo>
                        <a:cubicBezTo>
                          <a:pt x="24" y="2"/>
                          <a:pt x="16" y="12"/>
                          <a:pt x="3" y="20"/>
                        </a:cubicBezTo>
                        <a:cubicBezTo>
                          <a:pt x="0" y="29"/>
                          <a:pt x="4" y="31"/>
                          <a:pt x="11" y="36"/>
                        </a:cubicBezTo>
                        <a:cubicBezTo>
                          <a:pt x="14" y="35"/>
                          <a:pt x="36" y="28"/>
                          <a:pt x="19" y="28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1" name="Freeform 340"/>
                  <p:cNvSpPr>
                    <a:spLocks/>
                  </p:cNvSpPr>
                  <p:nvPr/>
                </p:nvSpPr>
                <p:spPr bwMode="auto">
                  <a:xfrm>
                    <a:off x="3896" y="1935"/>
                    <a:ext cx="60" cy="34"/>
                  </a:xfrm>
                  <a:custGeom>
                    <a:avLst/>
                    <a:gdLst/>
                    <a:ahLst/>
                    <a:cxnLst>
                      <a:cxn ang="0">
                        <a:pos x="26" y="28"/>
                      </a:cxn>
                      <a:cxn ang="0">
                        <a:pos x="52" y="20"/>
                      </a:cxn>
                      <a:cxn ang="0">
                        <a:pos x="46" y="0"/>
                      </a:cxn>
                      <a:cxn ang="0">
                        <a:pos x="24" y="2"/>
                      </a:cxn>
                      <a:cxn ang="0">
                        <a:pos x="6" y="16"/>
                      </a:cxn>
                      <a:cxn ang="0">
                        <a:pos x="22" y="32"/>
                      </a:cxn>
                      <a:cxn ang="0">
                        <a:pos x="26" y="28"/>
                      </a:cxn>
                    </a:cxnLst>
                    <a:rect l="0" t="0" r="r" b="b"/>
                    <a:pathLst>
                      <a:path w="56" h="34">
                        <a:moveTo>
                          <a:pt x="26" y="28"/>
                        </a:moveTo>
                        <a:cubicBezTo>
                          <a:pt x="38" y="26"/>
                          <a:pt x="43" y="26"/>
                          <a:pt x="52" y="20"/>
                        </a:cubicBezTo>
                        <a:cubicBezTo>
                          <a:pt x="55" y="11"/>
                          <a:pt x="56" y="3"/>
                          <a:pt x="46" y="0"/>
                        </a:cubicBezTo>
                        <a:cubicBezTo>
                          <a:pt x="39" y="1"/>
                          <a:pt x="31" y="0"/>
                          <a:pt x="24" y="2"/>
                        </a:cubicBezTo>
                        <a:cubicBezTo>
                          <a:pt x="17" y="4"/>
                          <a:pt x="6" y="16"/>
                          <a:pt x="6" y="16"/>
                        </a:cubicBezTo>
                        <a:cubicBezTo>
                          <a:pt x="0" y="34"/>
                          <a:pt x="4" y="34"/>
                          <a:pt x="22" y="32"/>
                        </a:cubicBezTo>
                        <a:cubicBezTo>
                          <a:pt x="29" y="28"/>
                          <a:pt x="30" y="28"/>
                          <a:pt x="26" y="28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2" name="Freeform 416"/>
                  <p:cNvSpPr>
                    <a:spLocks/>
                  </p:cNvSpPr>
                  <p:nvPr/>
                </p:nvSpPr>
                <p:spPr bwMode="auto">
                  <a:xfrm>
                    <a:off x="3564" y="1708"/>
                    <a:ext cx="42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" y="18"/>
                      </a:cxn>
                      <a:cxn ang="0">
                        <a:pos x="32" y="56"/>
                      </a:cxn>
                      <a:cxn ang="0">
                        <a:pos x="40" y="6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0" h="72">
                        <a:moveTo>
                          <a:pt x="0" y="0"/>
                        </a:moveTo>
                        <a:cubicBezTo>
                          <a:pt x="4" y="9"/>
                          <a:pt x="3" y="15"/>
                          <a:pt x="12" y="18"/>
                        </a:cubicBezTo>
                        <a:cubicBezTo>
                          <a:pt x="21" y="32"/>
                          <a:pt x="16" y="48"/>
                          <a:pt x="32" y="56"/>
                        </a:cubicBezTo>
                        <a:cubicBezTo>
                          <a:pt x="37" y="70"/>
                          <a:pt x="34" y="72"/>
                          <a:pt x="40" y="62"/>
                        </a:cubicBezTo>
                        <a:cubicBezTo>
                          <a:pt x="37" y="42"/>
                          <a:pt x="2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3" name="Freeform 417"/>
                  <p:cNvSpPr>
                    <a:spLocks/>
                  </p:cNvSpPr>
                  <p:nvPr/>
                </p:nvSpPr>
                <p:spPr bwMode="auto">
                  <a:xfrm>
                    <a:off x="3642" y="1832"/>
                    <a:ext cx="24" cy="31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8" y="28"/>
                      </a:cxn>
                      <a:cxn ang="0">
                        <a:pos x="20" y="32"/>
                      </a:cxn>
                      <a:cxn ang="0">
                        <a:pos x="10" y="0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25" h="32">
                        <a:moveTo>
                          <a:pt x="0" y="2"/>
                        </a:moveTo>
                        <a:cubicBezTo>
                          <a:pt x="1" y="8"/>
                          <a:pt x="1" y="24"/>
                          <a:pt x="8" y="28"/>
                        </a:cubicBezTo>
                        <a:cubicBezTo>
                          <a:pt x="12" y="30"/>
                          <a:pt x="20" y="32"/>
                          <a:pt x="20" y="32"/>
                        </a:cubicBezTo>
                        <a:cubicBezTo>
                          <a:pt x="25" y="21"/>
                          <a:pt x="22" y="4"/>
                          <a:pt x="10" y="0"/>
                        </a:cubicBezTo>
                        <a:cubicBezTo>
                          <a:pt x="3" y="2"/>
                          <a:pt x="6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4" name="Freeform 418"/>
                  <p:cNvSpPr>
                    <a:spLocks/>
                  </p:cNvSpPr>
                  <p:nvPr/>
                </p:nvSpPr>
                <p:spPr bwMode="auto">
                  <a:xfrm>
                    <a:off x="3665" y="1785"/>
                    <a:ext cx="42" cy="3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4" y="20"/>
                      </a:cxn>
                      <a:cxn ang="0">
                        <a:pos x="40" y="30"/>
                      </a:cxn>
                      <a:cxn ang="0">
                        <a:pos x="28" y="12"/>
                      </a:cxn>
                      <a:cxn ang="0">
                        <a:pos x="8" y="0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40" h="37">
                        <a:moveTo>
                          <a:pt x="0" y="6"/>
                        </a:moveTo>
                        <a:cubicBezTo>
                          <a:pt x="9" y="20"/>
                          <a:pt x="3" y="16"/>
                          <a:pt x="14" y="20"/>
                        </a:cubicBezTo>
                        <a:cubicBezTo>
                          <a:pt x="25" y="37"/>
                          <a:pt x="17" y="33"/>
                          <a:pt x="40" y="30"/>
                        </a:cubicBezTo>
                        <a:cubicBezTo>
                          <a:pt x="38" y="21"/>
                          <a:pt x="36" y="17"/>
                          <a:pt x="28" y="12"/>
                        </a:cubicBezTo>
                        <a:cubicBezTo>
                          <a:pt x="24" y="1"/>
                          <a:pt x="19" y="2"/>
                          <a:pt x="8" y="0"/>
                        </a:cubicBezTo>
                        <a:cubicBezTo>
                          <a:pt x="2" y="2"/>
                          <a:pt x="0" y="8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5" name="Freeform 419"/>
                  <p:cNvSpPr>
                    <a:spLocks/>
                  </p:cNvSpPr>
                  <p:nvPr/>
                </p:nvSpPr>
                <p:spPr bwMode="auto">
                  <a:xfrm>
                    <a:off x="3665" y="1946"/>
                    <a:ext cx="27" cy="34"/>
                  </a:xfrm>
                  <a:custGeom>
                    <a:avLst/>
                    <a:gdLst/>
                    <a:ahLst/>
                    <a:cxnLst>
                      <a:cxn ang="0">
                        <a:pos x="9" y="12"/>
                      </a:cxn>
                      <a:cxn ang="0">
                        <a:pos x="15" y="30"/>
                      </a:cxn>
                      <a:cxn ang="0">
                        <a:pos x="23" y="0"/>
                      </a:cxn>
                      <a:cxn ang="0">
                        <a:pos x="9" y="12"/>
                      </a:cxn>
                    </a:cxnLst>
                    <a:rect l="0" t="0" r="r" b="b"/>
                    <a:pathLst>
                      <a:path w="26" h="34">
                        <a:moveTo>
                          <a:pt x="9" y="12"/>
                        </a:moveTo>
                        <a:cubicBezTo>
                          <a:pt x="3" y="21"/>
                          <a:pt x="0" y="34"/>
                          <a:pt x="15" y="30"/>
                        </a:cubicBezTo>
                        <a:cubicBezTo>
                          <a:pt x="26" y="19"/>
                          <a:pt x="25" y="16"/>
                          <a:pt x="23" y="0"/>
                        </a:cubicBezTo>
                        <a:cubicBezTo>
                          <a:pt x="16" y="1"/>
                          <a:pt x="4" y="2"/>
                          <a:pt x="9" y="12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6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3552" y="1640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7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3528" y="1640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8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3522" y="1602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9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3495" y="1622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0" name="Oval 424"/>
                  <p:cNvSpPr>
                    <a:spLocks noChangeArrowheads="1"/>
                  </p:cNvSpPr>
                  <p:nvPr/>
                </p:nvSpPr>
                <p:spPr bwMode="auto">
                  <a:xfrm>
                    <a:off x="3423" y="1576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1" name="Oval 425"/>
                  <p:cNvSpPr>
                    <a:spLocks noChangeArrowheads="1"/>
                  </p:cNvSpPr>
                  <p:nvPr/>
                </p:nvSpPr>
                <p:spPr bwMode="auto">
                  <a:xfrm>
                    <a:off x="3387" y="1558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2" name="Oval 426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1715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3" name="Oval 427"/>
                  <p:cNvSpPr>
                    <a:spLocks noChangeArrowheads="1"/>
                  </p:cNvSpPr>
                  <p:nvPr/>
                </p:nvSpPr>
                <p:spPr bwMode="auto">
                  <a:xfrm>
                    <a:off x="3459" y="1747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4" name="Oval 428"/>
                  <p:cNvSpPr>
                    <a:spLocks noChangeArrowheads="1"/>
                  </p:cNvSpPr>
                  <p:nvPr/>
                </p:nvSpPr>
                <p:spPr bwMode="auto">
                  <a:xfrm>
                    <a:off x="3396" y="1596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5" name="Freeform 429"/>
                  <p:cNvSpPr>
                    <a:spLocks/>
                  </p:cNvSpPr>
                  <p:nvPr/>
                </p:nvSpPr>
                <p:spPr bwMode="auto">
                  <a:xfrm rot="13649699">
                    <a:off x="3609" y="1712"/>
                    <a:ext cx="65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" y="18"/>
                      </a:cxn>
                      <a:cxn ang="0">
                        <a:pos x="32" y="56"/>
                      </a:cxn>
                      <a:cxn ang="0">
                        <a:pos x="40" y="6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0" h="72">
                        <a:moveTo>
                          <a:pt x="0" y="0"/>
                        </a:moveTo>
                        <a:cubicBezTo>
                          <a:pt x="4" y="9"/>
                          <a:pt x="3" y="15"/>
                          <a:pt x="12" y="18"/>
                        </a:cubicBezTo>
                        <a:cubicBezTo>
                          <a:pt x="21" y="32"/>
                          <a:pt x="16" y="48"/>
                          <a:pt x="32" y="56"/>
                        </a:cubicBezTo>
                        <a:cubicBezTo>
                          <a:pt x="37" y="70"/>
                          <a:pt x="34" y="72"/>
                          <a:pt x="40" y="62"/>
                        </a:cubicBezTo>
                        <a:cubicBezTo>
                          <a:pt x="37" y="42"/>
                          <a:pt x="2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81944" name="Gruppo 455"/>
            <p:cNvGrpSpPr>
              <a:grpSpLocks/>
            </p:cNvGrpSpPr>
            <p:nvPr/>
          </p:nvGrpSpPr>
          <p:grpSpPr bwMode="auto">
            <a:xfrm>
              <a:off x="6713541" y="3479795"/>
              <a:ext cx="2392363" cy="647699"/>
              <a:chOff x="6713262" y="3479525"/>
              <a:chExt cx="2392363" cy="647699"/>
            </a:xfrm>
          </p:grpSpPr>
          <p:sp>
            <p:nvSpPr>
              <p:cNvPr id="474" name="Freeform 265"/>
              <p:cNvSpPr>
                <a:spLocks/>
              </p:cNvSpPr>
              <p:nvPr/>
            </p:nvSpPr>
            <p:spPr bwMode="auto">
              <a:xfrm>
                <a:off x="6854159" y="3478813"/>
                <a:ext cx="38001" cy="57505"/>
              </a:xfrm>
              <a:custGeom>
                <a:avLst/>
                <a:gdLst/>
                <a:ahLst/>
                <a:cxnLst>
                  <a:cxn ang="0">
                    <a:pos x="19" y="20"/>
                  </a:cxn>
                  <a:cxn ang="0">
                    <a:pos x="23" y="64"/>
                  </a:cxn>
                  <a:cxn ang="0">
                    <a:pos x="47" y="32"/>
                  </a:cxn>
                  <a:cxn ang="0">
                    <a:pos x="43" y="12"/>
                  </a:cxn>
                  <a:cxn ang="0">
                    <a:pos x="19" y="20"/>
                  </a:cxn>
                </a:cxnLst>
                <a:rect l="0" t="0" r="r" b="b"/>
                <a:pathLst>
                  <a:path w="47" h="64">
                    <a:moveTo>
                      <a:pt x="19" y="20"/>
                    </a:moveTo>
                    <a:cubicBezTo>
                      <a:pt x="0" y="33"/>
                      <a:pt x="0" y="56"/>
                      <a:pt x="23" y="64"/>
                    </a:cubicBezTo>
                    <a:cubicBezTo>
                      <a:pt x="45" y="58"/>
                      <a:pt x="40" y="52"/>
                      <a:pt x="47" y="32"/>
                    </a:cubicBezTo>
                    <a:cubicBezTo>
                      <a:pt x="46" y="25"/>
                      <a:pt x="47" y="18"/>
                      <a:pt x="43" y="12"/>
                    </a:cubicBezTo>
                    <a:cubicBezTo>
                      <a:pt x="35" y="0"/>
                      <a:pt x="19" y="9"/>
                      <a:pt x="19" y="2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75" name="Freeform 271"/>
              <p:cNvSpPr>
                <a:spLocks/>
              </p:cNvSpPr>
              <p:nvPr/>
            </p:nvSpPr>
            <p:spPr bwMode="auto">
              <a:xfrm>
                <a:off x="9001218" y="3782771"/>
                <a:ext cx="104503" cy="94475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31" y="32"/>
                  </a:cxn>
                  <a:cxn ang="0">
                    <a:pos x="7" y="48"/>
                  </a:cxn>
                  <a:cxn ang="0">
                    <a:pos x="31" y="104"/>
                  </a:cxn>
                  <a:cxn ang="0">
                    <a:pos x="103" y="84"/>
                  </a:cxn>
                  <a:cxn ang="0">
                    <a:pos x="107" y="52"/>
                  </a:cxn>
                  <a:cxn ang="0">
                    <a:pos x="127" y="48"/>
                  </a:cxn>
                  <a:cxn ang="0">
                    <a:pos x="131" y="36"/>
                  </a:cxn>
                  <a:cxn ang="0">
                    <a:pos x="91" y="0"/>
                  </a:cxn>
                </a:cxnLst>
                <a:rect l="0" t="0" r="r" b="b"/>
                <a:pathLst>
                  <a:path w="131" h="104">
                    <a:moveTo>
                      <a:pt x="91" y="0"/>
                    </a:moveTo>
                    <a:cubicBezTo>
                      <a:pt x="56" y="6"/>
                      <a:pt x="58" y="5"/>
                      <a:pt x="31" y="32"/>
                    </a:cubicBezTo>
                    <a:cubicBezTo>
                      <a:pt x="24" y="39"/>
                      <a:pt x="7" y="48"/>
                      <a:pt x="7" y="48"/>
                    </a:cubicBezTo>
                    <a:cubicBezTo>
                      <a:pt x="0" y="70"/>
                      <a:pt x="8" y="96"/>
                      <a:pt x="31" y="104"/>
                    </a:cubicBezTo>
                    <a:cubicBezTo>
                      <a:pt x="59" y="100"/>
                      <a:pt x="77" y="89"/>
                      <a:pt x="103" y="84"/>
                    </a:cubicBezTo>
                    <a:cubicBezTo>
                      <a:pt x="104" y="73"/>
                      <a:pt x="101" y="61"/>
                      <a:pt x="107" y="52"/>
                    </a:cubicBezTo>
                    <a:cubicBezTo>
                      <a:pt x="111" y="46"/>
                      <a:pt x="121" y="52"/>
                      <a:pt x="127" y="48"/>
                    </a:cubicBezTo>
                    <a:cubicBezTo>
                      <a:pt x="131" y="46"/>
                      <a:pt x="130" y="40"/>
                      <a:pt x="131" y="36"/>
                    </a:cubicBezTo>
                    <a:cubicBezTo>
                      <a:pt x="126" y="4"/>
                      <a:pt x="123" y="5"/>
                      <a:pt x="91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76" name="Freeform 281"/>
              <p:cNvSpPr>
                <a:spLocks/>
              </p:cNvSpPr>
              <p:nvPr/>
            </p:nvSpPr>
            <p:spPr bwMode="auto">
              <a:xfrm>
                <a:off x="8526205" y="3881352"/>
                <a:ext cx="90254" cy="82151"/>
              </a:xfrm>
              <a:custGeom>
                <a:avLst/>
                <a:gdLst/>
                <a:ahLst/>
                <a:cxnLst>
                  <a:cxn ang="0">
                    <a:pos x="79" y="24"/>
                  </a:cxn>
                  <a:cxn ang="0">
                    <a:pos x="15" y="48"/>
                  </a:cxn>
                  <a:cxn ang="0">
                    <a:pos x="11" y="64"/>
                  </a:cxn>
                  <a:cxn ang="0">
                    <a:pos x="3" y="76"/>
                  </a:cxn>
                  <a:cxn ang="0">
                    <a:pos x="51" y="96"/>
                  </a:cxn>
                  <a:cxn ang="0">
                    <a:pos x="63" y="92"/>
                  </a:cxn>
                  <a:cxn ang="0">
                    <a:pos x="63" y="68"/>
                  </a:cxn>
                  <a:cxn ang="0">
                    <a:pos x="87" y="60"/>
                  </a:cxn>
                  <a:cxn ang="0">
                    <a:pos x="67" y="44"/>
                  </a:cxn>
                  <a:cxn ang="0">
                    <a:pos x="91" y="36"/>
                  </a:cxn>
                  <a:cxn ang="0">
                    <a:pos x="67" y="36"/>
                  </a:cxn>
                  <a:cxn ang="0">
                    <a:pos x="55" y="44"/>
                  </a:cxn>
                  <a:cxn ang="0">
                    <a:pos x="79" y="24"/>
                  </a:cxn>
                </a:cxnLst>
                <a:rect l="0" t="0" r="r" b="b"/>
                <a:pathLst>
                  <a:path w="111" h="96">
                    <a:moveTo>
                      <a:pt x="79" y="24"/>
                    </a:moveTo>
                    <a:cubicBezTo>
                      <a:pt x="57" y="31"/>
                      <a:pt x="37" y="41"/>
                      <a:pt x="15" y="48"/>
                    </a:cubicBezTo>
                    <a:cubicBezTo>
                      <a:pt x="14" y="53"/>
                      <a:pt x="13" y="59"/>
                      <a:pt x="11" y="64"/>
                    </a:cubicBezTo>
                    <a:cubicBezTo>
                      <a:pt x="9" y="68"/>
                      <a:pt x="0" y="72"/>
                      <a:pt x="3" y="76"/>
                    </a:cubicBezTo>
                    <a:cubicBezTo>
                      <a:pt x="7" y="80"/>
                      <a:pt x="42" y="90"/>
                      <a:pt x="51" y="96"/>
                    </a:cubicBezTo>
                    <a:cubicBezTo>
                      <a:pt x="55" y="95"/>
                      <a:pt x="61" y="96"/>
                      <a:pt x="63" y="92"/>
                    </a:cubicBezTo>
                    <a:cubicBezTo>
                      <a:pt x="69" y="80"/>
                      <a:pt x="46" y="80"/>
                      <a:pt x="63" y="68"/>
                    </a:cubicBezTo>
                    <a:cubicBezTo>
                      <a:pt x="70" y="63"/>
                      <a:pt x="87" y="60"/>
                      <a:pt x="87" y="60"/>
                    </a:cubicBezTo>
                    <a:cubicBezTo>
                      <a:pt x="111" y="24"/>
                      <a:pt x="79" y="80"/>
                      <a:pt x="67" y="44"/>
                    </a:cubicBezTo>
                    <a:cubicBezTo>
                      <a:pt x="64" y="36"/>
                      <a:pt x="91" y="36"/>
                      <a:pt x="91" y="36"/>
                    </a:cubicBezTo>
                    <a:cubicBezTo>
                      <a:pt x="82" y="0"/>
                      <a:pt x="79" y="26"/>
                      <a:pt x="67" y="36"/>
                    </a:cubicBezTo>
                    <a:cubicBezTo>
                      <a:pt x="54" y="47"/>
                      <a:pt x="55" y="34"/>
                      <a:pt x="55" y="44"/>
                    </a:cubicBezTo>
                    <a:lnTo>
                      <a:pt x="79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77" name="Freeform 283"/>
              <p:cNvSpPr>
                <a:spLocks/>
              </p:cNvSpPr>
              <p:nvPr/>
            </p:nvSpPr>
            <p:spPr bwMode="auto">
              <a:xfrm>
                <a:off x="8958468" y="3992256"/>
                <a:ext cx="61750" cy="61612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21" y="24"/>
                  </a:cxn>
                  <a:cxn ang="0">
                    <a:pos x="45" y="68"/>
                  </a:cxn>
                  <a:cxn ang="0">
                    <a:pos x="73" y="48"/>
                  </a:cxn>
                  <a:cxn ang="0">
                    <a:pos x="61" y="4"/>
                  </a:cxn>
                  <a:cxn ang="0">
                    <a:pos x="49" y="0"/>
                  </a:cxn>
                </a:cxnLst>
                <a:rect l="0" t="0" r="r" b="b"/>
                <a:pathLst>
                  <a:path w="73" h="68">
                    <a:moveTo>
                      <a:pt x="49" y="0"/>
                    </a:moveTo>
                    <a:cubicBezTo>
                      <a:pt x="44" y="16"/>
                      <a:pt x="35" y="15"/>
                      <a:pt x="21" y="24"/>
                    </a:cubicBezTo>
                    <a:cubicBezTo>
                      <a:pt x="7" y="65"/>
                      <a:pt x="0" y="53"/>
                      <a:pt x="45" y="68"/>
                    </a:cubicBezTo>
                    <a:cubicBezTo>
                      <a:pt x="73" y="59"/>
                      <a:pt x="66" y="68"/>
                      <a:pt x="73" y="48"/>
                    </a:cubicBezTo>
                    <a:cubicBezTo>
                      <a:pt x="68" y="34"/>
                      <a:pt x="69" y="17"/>
                      <a:pt x="61" y="4"/>
                    </a:cubicBezTo>
                    <a:cubicBezTo>
                      <a:pt x="59" y="0"/>
                      <a:pt x="53" y="1"/>
                      <a:pt x="4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78" name="Freeform 284"/>
              <p:cNvSpPr>
                <a:spLocks/>
              </p:cNvSpPr>
              <p:nvPr/>
            </p:nvSpPr>
            <p:spPr bwMode="auto">
              <a:xfrm>
                <a:off x="8891966" y="4037438"/>
                <a:ext cx="52250" cy="5750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1" y="32"/>
                  </a:cxn>
                  <a:cxn ang="0">
                    <a:pos x="33" y="68"/>
                  </a:cxn>
                  <a:cxn ang="0">
                    <a:pos x="61" y="36"/>
                  </a:cxn>
                  <a:cxn ang="0">
                    <a:pos x="45" y="16"/>
                  </a:cxn>
                  <a:cxn ang="0">
                    <a:pos x="21" y="4"/>
                  </a:cxn>
                  <a:cxn ang="0">
                    <a:pos x="33" y="4"/>
                  </a:cxn>
                </a:cxnLst>
                <a:rect l="0" t="0" r="r" b="b"/>
                <a:pathLst>
                  <a:path w="67" h="68">
                    <a:moveTo>
                      <a:pt x="33" y="4"/>
                    </a:moveTo>
                    <a:cubicBezTo>
                      <a:pt x="5" y="23"/>
                      <a:pt x="14" y="12"/>
                      <a:pt x="1" y="32"/>
                    </a:cubicBezTo>
                    <a:cubicBezTo>
                      <a:pt x="27" y="49"/>
                      <a:pt x="0" y="60"/>
                      <a:pt x="33" y="68"/>
                    </a:cubicBezTo>
                    <a:cubicBezTo>
                      <a:pt x="42" y="55"/>
                      <a:pt x="52" y="49"/>
                      <a:pt x="61" y="36"/>
                    </a:cubicBezTo>
                    <a:cubicBezTo>
                      <a:pt x="27" y="13"/>
                      <a:pt x="67" y="44"/>
                      <a:pt x="45" y="16"/>
                    </a:cubicBezTo>
                    <a:cubicBezTo>
                      <a:pt x="39" y="9"/>
                      <a:pt x="21" y="13"/>
                      <a:pt x="21" y="4"/>
                    </a:cubicBezTo>
                    <a:cubicBezTo>
                      <a:pt x="21" y="0"/>
                      <a:pt x="29" y="4"/>
                      <a:pt x="33" y="4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79" name="Freeform 285"/>
              <p:cNvSpPr>
                <a:spLocks/>
              </p:cNvSpPr>
              <p:nvPr/>
            </p:nvSpPr>
            <p:spPr bwMode="auto">
              <a:xfrm>
                <a:off x="8830213" y="4086728"/>
                <a:ext cx="33252" cy="41075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36"/>
                  </a:cxn>
                  <a:cxn ang="0">
                    <a:pos x="40" y="28"/>
                  </a:cxn>
                  <a:cxn ang="0">
                    <a:pos x="24" y="0"/>
                  </a:cxn>
                </a:cxnLst>
                <a:rect l="0" t="0" r="r" b="b"/>
                <a:pathLst>
                  <a:path w="40" h="48">
                    <a:moveTo>
                      <a:pt x="24" y="0"/>
                    </a:moveTo>
                    <a:cubicBezTo>
                      <a:pt x="12" y="12"/>
                      <a:pt x="5" y="20"/>
                      <a:pt x="0" y="36"/>
                    </a:cubicBezTo>
                    <a:cubicBezTo>
                      <a:pt x="18" y="48"/>
                      <a:pt x="28" y="46"/>
                      <a:pt x="40" y="28"/>
                    </a:cubicBezTo>
                    <a:cubicBezTo>
                      <a:pt x="27" y="20"/>
                      <a:pt x="24" y="17"/>
                      <a:pt x="24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0" name="Freeform 288"/>
              <p:cNvSpPr>
                <a:spLocks/>
              </p:cNvSpPr>
              <p:nvPr/>
            </p:nvSpPr>
            <p:spPr bwMode="auto">
              <a:xfrm>
                <a:off x="6711655" y="3766341"/>
                <a:ext cx="76002" cy="73936"/>
              </a:xfrm>
              <a:custGeom>
                <a:avLst/>
                <a:gdLst/>
                <a:ahLst/>
                <a:cxnLst>
                  <a:cxn ang="0">
                    <a:pos x="78" y="9"/>
                  </a:cxn>
                  <a:cxn ang="0">
                    <a:pos x="14" y="9"/>
                  </a:cxn>
                  <a:cxn ang="0">
                    <a:pos x="54" y="49"/>
                  </a:cxn>
                  <a:cxn ang="0">
                    <a:pos x="90" y="21"/>
                  </a:cxn>
                  <a:cxn ang="0">
                    <a:pos x="78" y="9"/>
                  </a:cxn>
                </a:cxnLst>
                <a:rect l="0" t="0" r="r" b="b"/>
                <a:pathLst>
                  <a:path w="92" h="85">
                    <a:moveTo>
                      <a:pt x="78" y="9"/>
                    </a:moveTo>
                    <a:cubicBezTo>
                      <a:pt x="77" y="9"/>
                      <a:pt x="23" y="0"/>
                      <a:pt x="14" y="9"/>
                    </a:cubicBezTo>
                    <a:cubicBezTo>
                      <a:pt x="0" y="23"/>
                      <a:pt x="47" y="45"/>
                      <a:pt x="54" y="49"/>
                    </a:cubicBezTo>
                    <a:cubicBezTo>
                      <a:pt x="78" y="85"/>
                      <a:pt x="84" y="40"/>
                      <a:pt x="90" y="21"/>
                    </a:cubicBezTo>
                    <a:cubicBezTo>
                      <a:pt x="92" y="16"/>
                      <a:pt x="82" y="13"/>
                      <a:pt x="78" y="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1" name="Freeform 289"/>
              <p:cNvSpPr>
                <a:spLocks/>
              </p:cNvSpPr>
              <p:nvPr/>
            </p:nvSpPr>
            <p:spPr bwMode="auto">
              <a:xfrm>
                <a:off x="6835159" y="3947072"/>
                <a:ext cx="57002" cy="73936"/>
              </a:xfrm>
              <a:custGeom>
                <a:avLst/>
                <a:gdLst/>
                <a:ahLst/>
                <a:cxnLst>
                  <a:cxn ang="0">
                    <a:pos x="51" y="13"/>
                  </a:cxn>
                  <a:cxn ang="0">
                    <a:pos x="11" y="53"/>
                  </a:cxn>
                  <a:cxn ang="0">
                    <a:pos x="63" y="69"/>
                  </a:cxn>
                  <a:cxn ang="0">
                    <a:pos x="63" y="25"/>
                  </a:cxn>
                  <a:cxn ang="0">
                    <a:pos x="51" y="13"/>
                  </a:cxn>
                </a:cxnLst>
                <a:rect l="0" t="0" r="r" b="b"/>
                <a:pathLst>
                  <a:path w="71" h="85">
                    <a:moveTo>
                      <a:pt x="51" y="13"/>
                    </a:moveTo>
                    <a:cubicBezTo>
                      <a:pt x="18" y="24"/>
                      <a:pt x="36" y="45"/>
                      <a:pt x="11" y="53"/>
                    </a:cubicBezTo>
                    <a:cubicBezTo>
                      <a:pt x="0" y="85"/>
                      <a:pt x="44" y="71"/>
                      <a:pt x="63" y="69"/>
                    </a:cubicBezTo>
                    <a:cubicBezTo>
                      <a:pt x="66" y="55"/>
                      <a:pt x="71" y="40"/>
                      <a:pt x="63" y="25"/>
                    </a:cubicBezTo>
                    <a:cubicBezTo>
                      <a:pt x="48" y="0"/>
                      <a:pt x="51" y="38"/>
                      <a:pt x="51" y="13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6"/>
          <p:cNvSpPr>
            <a:spLocks/>
          </p:cNvSpPr>
          <p:nvPr/>
        </p:nvSpPr>
        <p:spPr bwMode="auto">
          <a:xfrm>
            <a:off x="5126038" y="3178175"/>
            <a:ext cx="2425700" cy="2224088"/>
          </a:xfrm>
          <a:custGeom>
            <a:avLst/>
            <a:gdLst/>
            <a:ahLst/>
            <a:cxnLst>
              <a:cxn ang="0">
                <a:pos x="43" y="1426"/>
              </a:cxn>
              <a:cxn ang="0">
                <a:pos x="3" y="1370"/>
              </a:cxn>
              <a:cxn ang="0">
                <a:pos x="27" y="1233"/>
              </a:cxn>
              <a:cxn ang="0">
                <a:pos x="118" y="870"/>
              </a:cxn>
              <a:cxn ang="0">
                <a:pos x="254" y="507"/>
              </a:cxn>
              <a:cxn ang="0">
                <a:pos x="390" y="235"/>
              </a:cxn>
              <a:cxn ang="0">
                <a:pos x="526" y="144"/>
              </a:cxn>
              <a:cxn ang="0">
                <a:pos x="889" y="54"/>
              </a:cxn>
              <a:cxn ang="0">
                <a:pos x="1161" y="8"/>
              </a:cxn>
              <a:cxn ang="0">
                <a:pos x="1388" y="8"/>
              </a:cxn>
              <a:cxn ang="0">
                <a:pos x="1479" y="54"/>
              </a:cxn>
              <a:cxn ang="0">
                <a:pos x="1503" y="226"/>
              </a:cxn>
              <a:cxn ang="0">
                <a:pos x="1483" y="582"/>
              </a:cxn>
              <a:cxn ang="0">
                <a:pos x="1427" y="870"/>
              </a:cxn>
              <a:cxn ang="0">
                <a:pos x="1297" y="1188"/>
              </a:cxn>
              <a:cxn ang="0">
                <a:pos x="1252" y="1278"/>
              </a:cxn>
              <a:cxn ang="0">
                <a:pos x="1159" y="1302"/>
              </a:cxn>
              <a:cxn ang="0">
                <a:pos x="843" y="1326"/>
              </a:cxn>
              <a:cxn ang="0">
                <a:pos x="572" y="1369"/>
              </a:cxn>
              <a:cxn ang="0">
                <a:pos x="254" y="1414"/>
              </a:cxn>
              <a:cxn ang="0">
                <a:pos x="167" y="1422"/>
              </a:cxn>
              <a:cxn ang="0">
                <a:pos x="43" y="1426"/>
              </a:cxn>
            </a:cxnLst>
            <a:rect l="0" t="0" r="r" b="b"/>
            <a:pathLst>
              <a:path w="1504" h="1435">
                <a:moveTo>
                  <a:pt x="43" y="1426"/>
                </a:moveTo>
                <a:cubicBezTo>
                  <a:pt x="16" y="1417"/>
                  <a:pt x="6" y="1402"/>
                  <a:pt x="3" y="1370"/>
                </a:cubicBezTo>
                <a:cubicBezTo>
                  <a:pt x="0" y="1338"/>
                  <a:pt x="8" y="1316"/>
                  <a:pt x="27" y="1233"/>
                </a:cubicBezTo>
                <a:cubicBezTo>
                  <a:pt x="46" y="1150"/>
                  <a:pt x="80" y="991"/>
                  <a:pt x="118" y="870"/>
                </a:cubicBezTo>
                <a:cubicBezTo>
                  <a:pt x="156" y="749"/>
                  <a:pt x="209" y="613"/>
                  <a:pt x="254" y="507"/>
                </a:cubicBezTo>
                <a:cubicBezTo>
                  <a:pt x="299" y="401"/>
                  <a:pt x="345" y="295"/>
                  <a:pt x="390" y="235"/>
                </a:cubicBezTo>
                <a:cubicBezTo>
                  <a:pt x="435" y="175"/>
                  <a:pt x="443" y="174"/>
                  <a:pt x="526" y="144"/>
                </a:cubicBezTo>
                <a:cubicBezTo>
                  <a:pt x="609" y="114"/>
                  <a:pt x="783" y="77"/>
                  <a:pt x="889" y="54"/>
                </a:cubicBezTo>
                <a:cubicBezTo>
                  <a:pt x="995" y="31"/>
                  <a:pt x="1078" y="16"/>
                  <a:pt x="1161" y="8"/>
                </a:cubicBezTo>
                <a:cubicBezTo>
                  <a:pt x="1244" y="0"/>
                  <a:pt x="1335" y="0"/>
                  <a:pt x="1388" y="8"/>
                </a:cubicBezTo>
                <a:cubicBezTo>
                  <a:pt x="1441" y="16"/>
                  <a:pt x="1460" y="18"/>
                  <a:pt x="1479" y="54"/>
                </a:cubicBezTo>
                <a:cubicBezTo>
                  <a:pt x="1498" y="90"/>
                  <a:pt x="1502" y="138"/>
                  <a:pt x="1503" y="226"/>
                </a:cubicBezTo>
                <a:cubicBezTo>
                  <a:pt x="1504" y="314"/>
                  <a:pt x="1496" y="475"/>
                  <a:pt x="1483" y="582"/>
                </a:cubicBezTo>
                <a:cubicBezTo>
                  <a:pt x="1470" y="689"/>
                  <a:pt x="1458" y="769"/>
                  <a:pt x="1427" y="870"/>
                </a:cubicBezTo>
                <a:cubicBezTo>
                  <a:pt x="1396" y="971"/>
                  <a:pt x="1326" y="1120"/>
                  <a:pt x="1297" y="1188"/>
                </a:cubicBezTo>
                <a:cubicBezTo>
                  <a:pt x="1268" y="1256"/>
                  <a:pt x="1275" y="1259"/>
                  <a:pt x="1252" y="1278"/>
                </a:cubicBezTo>
                <a:cubicBezTo>
                  <a:pt x="1229" y="1297"/>
                  <a:pt x="1227" y="1294"/>
                  <a:pt x="1159" y="1302"/>
                </a:cubicBezTo>
                <a:cubicBezTo>
                  <a:pt x="1091" y="1310"/>
                  <a:pt x="941" y="1315"/>
                  <a:pt x="843" y="1326"/>
                </a:cubicBezTo>
                <a:cubicBezTo>
                  <a:pt x="745" y="1337"/>
                  <a:pt x="670" y="1354"/>
                  <a:pt x="572" y="1369"/>
                </a:cubicBezTo>
                <a:cubicBezTo>
                  <a:pt x="474" y="1384"/>
                  <a:pt x="321" y="1405"/>
                  <a:pt x="254" y="1414"/>
                </a:cubicBezTo>
                <a:cubicBezTo>
                  <a:pt x="187" y="1423"/>
                  <a:pt x="202" y="1420"/>
                  <a:pt x="167" y="1422"/>
                </a:cubicBezTo>
                <a:cubicBezTo>
                  <a:pt x="132" y="1424"/>
                  <a:pt x="66" y="1435"/>
                  <a:pt x="43" y="1426"/>
                </a:cubicBezTo>
                <a:close/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662488" y="3311525"/>
            <a:ext cx="4129087" cy="2360613"/>
          </a:xfrm>
          <a:custGeom>
            <a:avLst/>
            <a:gdLst>
              <a:gd name="T0" fmla="*/ 0 w 2567"/>
              <a:gd name="T1" fmla="*/ 2147483647 h 1517"/>
              <a:gd name="T2" fmla="*/ 2147483647 w 2567"/>
              <a:gd name="T3" fmla="*/ 2147483647 h 1517"/>
              <a:gd name="T4" fmla="*/ 2147483647 w 2567"/>
              <a:gd name="T5" fmla="*/ 2147483647 h 1517"/>
              <a:gd name="T6" fmla="*/ 2147483647 w 2567"/>
              <a:gd name="T7" fmla="*/ 2147483647 h 1517"/>
              <a:gd name="T8" fmla="*/ 2147483647 w 2567"/>
              <a:gd name="T9" fmla="*/ 2147483647 h 1517"/>
              <a:gd name="T10" fmla="*/ 2147483647 w 2567"/>
              <a:gd name="T11" fmla="*/ 2147483647 h 1517"/>
              <a:gd name="T12" fmla="*/ 2147483647 w 2567"/>
              <a:gd name="T13" fmla="*/ 2147483647 h 1517"/>
              <a:gd name="T14" fmla="*/ 2147483647 w 2567"/>
              <a:gd name="T15" fmla="*/ 2147483647 h 15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67"/>
              <a:gd name="T25" fmla="*/ 0 h 1517"/>
              <a:gd name="T26" fmla="*/ 2567 w 2567"/>
              <a:gd name="T27" fmla="*/ 1517 h 15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67" h="1517">
                <a:moveTo>
                  <a:pt x="0" y="1517"/>
                </a:moveTo>
                <a:cubicBezTo>
                  <a:pt x="58" y="1417"/>
                  <a:pt x="116" y="1318"/>
                  <a:pt x="229" y="1187"/>
                </a:cubicBezTo>
                <a:cubicBezTo>
                  <a:pt x="342" y="1056"/>
                  <a:pt x="536" y="859"/>
                  <a:pt x="678" y="729"/>
                </a:cubicBezTo>
                <a:cubicBezTo>
                  <a:pt x="820" y="599"/>
                  <a:pt x="939" y="500"/>
                  <a:pt x="1084" y="408"/>
                </a:cubicBezTo>
                <a:cubicBezTo>
                  <a:pt x="1229" y="316"/>
                  <a:pt x="1397" y="237"/>
                  <a:pt x="1550" y="179"/>
                </a:cubicBezTo>
                <a:cubicBezTo>
                  <a:pt x="1703" y="121"/>
                  <a:pt x="1869" y="88"/>
                  <a:pt x="1999" y="60"/>
                </a:cubicBezTo>
                <a:cubicBezTo>
                  <a:pt x="2129" y="32"/>
                  <a:pt x="2235" y="18"/>
                  <a:pt x="2330" y="9"/>
                </a:cubicBezTo>
                <a:cubicBezTo>
                  <a:pt x="2425" y="0"/>
                  <a:pt x="2496" y="4"/>
                  <a:pt x="2567" y="9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3" name="Freeform 13"/>
          <p:cNvSpPr>
            <a:spLocks/>
          </p:cNvSpPr>
          <p:nvPr/>
        </p:nvSpPr>
        <p:spPr bwMode="auto">
          <a:xfrm>
            <a:off x="4078288" y="3313113"/>
            <a:ext cx="3963987" cy="2438400"/>
          </a:xfrm>
          <a:custGeom>
            <a:avLst/>
            <a:gdLst>
              <a:gd name="T0" fmla="*/ 0 w 2465"/>
              <a:gd name="T1" fmla="*/ 0 h 1567"/>
              <a:gd name="T2" fmla="*/ 2147483647 w 2465"/>
              <a:gd name="T3" fmla="*/ 2147483647 h 1567"/>
              <a:gd name="T4" fmla="*/ 2147483647 w 2465"/>
              <a:gd name="T5" fmla="*/ 2147483647 h 1567"/>
              <a:gd name="T6" fmla="*/ 2147483647 w 2465"/>
              <a:gd name="T7" fmla="*/ 2147483647 h 1567"/>
              <a:gd name="T8" fmla="*/ 2147483647 w 2465"/>
              <a:gd name="T9" fmla="*/ 2147483647 h 1567"/>
              <a:gd name="T10" fmla="*/ 2147483647 w 2465"/>
              <a:gd name="T11" fmla="*/ 2147483647 h 1567"/>
              <a:gd name="T12" fmla="*/ 2147483647 w 2465"/>
              <a:gd name="T13" fmla="*/ 2147483647 h 1567"/>
              <a:gd name="T14" fmla="*/ 2147483647 w 2465"/>
              <a:gd name="T15" fmla="*/ 2147483647 h 15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65"/>
              <a:gd name="T25" fmla="*/ 0 h 1567"/>
              <a:gd name="T26" fmla="*/ 2465 w 2465"/>
              <a:gd name="T27" fmla="*/ 1567 h 156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65" h="1567">
                <a:moveTo>
                  <a:pt x="0" y="0"/>
                </a:moveTo>
                <a:cubicBezTo>
                  <a:pt x="85" y="0"/>
                  <a:pt x="171" y="0"/>
                  <a:pt x="288" y="17"/>
                </a:cubicBezTo>
                <a:cubicBezTo>
                  <a:pt x="405" y="34"/>
                  <a:pt x="553" y="56"/>
                  <a:pt x="703" y="102"/>
                </a:cubicBezTo>
                <a:cubicBezTo>
                  <a:pt x="853" y="148"/>
                  <a:pt x="1041" y="221"/>
                  <a:pt x="1186" y="296"/>
                </a:cubicBezTo>
                <a:cubicBezTo>
                  <a:pt x="1331" y="371"/>
                  <a:pt x="1459" y="466"/>
                  <a:pt x="1575" y="551"/>
                </a:cubicBezTo>
                <a:cubicBezTo>
                  <a:pt x="1691" y="636"/>
                  <a:pt x="1788" y="715"/>
                  <a:pt x="1880" y="805"/>
                </a:cubicBezTo>
                <a:cubicBezTo>
                  <a:pt x="1972" y="895"/>
                  <a:pt x="2029" y="966"/>
                  <a:pt x="2126" y="1093"/>
                </a:cubicBezTo>
                <a:cubicBezTo>
                  <a:pt x="2223" y="1220"/>
                  <a:pt x="2344" y="1393"/>
                  <a:pt x="2465" y="1567"/>
                </a:cubicBezTo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CasellaDiTesto 13"/>
          <p:cNvSpPr txBox="1"/>
          <p:nvPr/>
        </p:nvSpPr>
        <p:spPr>
          <a:xfrm>
            <a:off x="0" y="71438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Not only “local”, but also “regional” Mantle Plumes</a:t>
            </a:r>
            <a:endParaRPr lang="it-IT" sz="4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4925" y="2205038"/>
            <a:ext cx="3417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Hoernle et al. (1995) Nature, 374, 34-39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4511675" y="2262188"/>
            <a:ext cx="14017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8000">
                <a:solidFill>
                  <a:srgbClr val="FF0000"/>
                </a:solidFill>
                <a:latin typeface="Comic Sans MS" charset="0"/>
              </a:rPr>
              <a:t>…?</a:t>
            </a:r>
          </a:p>
        </p:txBody>
      </p:sp>
      <p:sp>
        <p:nvSpPr>
          <p:cNvPr id="81930" name="AutoShape 13"/>
          <p:cNvSpPr>
            <a:spLocks noChangeAspect="1" noChangeArrowheads="1" noTextEdit="1"/>
          </p:cNvSpPr>
          <p:nvPr/>
        </p:nvSpPr>
        <p:spPr bwMode="auto">
          <a:xfrm>
            <a:off x="0" y="2759075"/>
            <a:ext cx="3995738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6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7963"/>
            <a:ext cx="400367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88"/>
          <a:stretch>
            <a:fillRect/>
          </a:stretch>
        </p:blipFill>
        <p:spPr bwMode="auto">
          <a:xfrm>
            <a:off x="0" y="4584700"/>
            <a:ext cx="400367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9" name="Rettangolo 908"/>
          <p:cNvSpPr/>
          <p:nvPr/>
        </p:nvSpPr>
        <p:spPr>
          <a:xfrm>
            <a:off x="5670550" y="3252788"/>
            <a:ext cx="2235200" cy="1758950"/>
          </a:xfrm>
          <a:prstGeom prst="rect">
            <a:avLst/>
          </a:prstGeom>
          <a:noFill/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910" name="Oval 14"/>
          <p:cNvSpPr>
            <a:spLocks noChangeArrowheads="1"/>
          </p:cNvSpPr>
          <p:nvPr/>
        </p:nvSpPr>
        <p:spPr bwMode="auto">
          <a:xfrm>
            <a:off x="1465263" y="2781300"/>
            <a:ext cx="1284287" cy="11858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911" name="Oval 14"/>
          <p:cNvSpPr>
            <a:spLocks noChangeArrowheads="1"/>
          </p:cNvSpPr>
          <p:nvPr/>
        </p:nvSpPr>
        <p:spPr bwMode="auto">
          <a:xfrm>
            <a:off x="1465263" y="4584700"/>
            <a:ext cx="1284287" cy="11858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912" name="Text Box 7"/>
          <p:cNvSpPr txBox="1">
            <a:spLocks noChangeArrowheads="1"/>
          </p:cNvSpPr>
          <p:nvPr/>
        </p:nvSpPr>
        <p:spPr bwMode="auto">
          <a:xfrm>
            <a:off x="7962900" y="3373438"/>
            <a:ext cx="7556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Next Slide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719 0.05019 0.13438 0.10037 0.21129 0.11633 C 0.2882 0.13229 0.37483 0.11425 0.46198 0.09621 " pathEditMode="relative" ptsTypes="aaA">
                                      <p:cBhvr>
                                        <p:cTn id="50" dur="2000" fill="hold"/>
                                        <p:tgtEl>
                                          <p:spTgt spid="9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10799 0.02845 0.21597 0.05712 0.28733 0.04741 C 0.35868 0.0377 0.39861 -0.02267 0.42778 -0.05897 C 0.45695 -0.09528 0.45938 -0.13275 0.46198 -0.17021 " pathEditMode="relative" ptsTypes="aaaA">
                                      <p:cBhvr>
                                        <p:cTn id="52" dur="2000" fill="hold"/>
                                        <p:tgtEl>
                                          <p:spTgt spid="9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 animBg="1"/>
      <p:bldP spid="38923" grpId="0" animBg="1"/>
      <p:bldP spid="14" grpId="0"/>
      <p:bldP spid="15" grpId="0"/>
      <p:bldP spid="37900" grpId="0"/>
      <p:bldP spid="909" grpId="0" animBg="1"/>
      <p:bldP spid="910" grpId="0" animBg="1"/>
      <p:bldP spid="910" grpId="1" animBg="1"/>
      <p:bldP spid="911" grpId="0" animBg="1"/>
      <p:bldP spid="911" grpId="1" animBg="1"/>
      <p:bldP spid="9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65"/>
          <p:cNvGrpSpPr>
            <a:grpSpLocks/>
          </p:cNvGrpSpPr>
          <p:nvPr/>
        </p:nvGrpSpPr>
        <p:grpSpPr bwMode="auto">
          <a:xfrm>
            <a:off x="446088" y="166688"/>
            <a:ext cx="8299450" cy="6530975"/>
            <a:chOff x="445476" y="166566"/>
            <a:chExt cx="8299570" cy="6531467"/>
          </a:xfrm>
        </p:grpSpPr>
        <p:pic>
          <p:nvPicPr>
            <p:cNvPr id="8294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72" t="21320" r="21510" b="40266"/>
            <a:stretch>
              <a:fillRect/>
            </a:stretch>
          </p:blipFill>
          <p:spPr bwMode="auto">
            <a:xfrm>
              <a:off x="537243" y="166566"/>
              <a:ext cx="8182727" cy="6503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950" name="Picture 2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0" r="26749" b="22765"/>
            <a:stretch>
              <a:fillRect/>
            </a:stretch>
          </p:blipFill>
          <p:spPr bwMode="auto">
            <a:xfrm>
              <a:off x="462033" y="166566"/>
              <a:ext cx="8257937" cy="653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5" name="Freeform 8"/>
            <p:cNvSpPr>
              <a:spLocks/>
            </p:cNvSpPr>
            <p:nvPr/>
          </p:nvSpPr>
          <p:spPr bwMode="auto">
            <a:xfrm>
              <a:off x="3610997" y="2505129"/>
              <a:ext cx="157164" cy="241318"/>
            </a:xfrm>
            <a:custGeom>
              <a:avLst/>
              <a:gdLst/>
              <a:ahLst/>
              <a:cxnLst>
                <a:cxn ang="0">
                  <a:pos x="162" y="9"/>
                </a:cxn>
                <a:cxn ang="0">
                  <a:pos x="132" y="60"/>
                </a:cxn>
                <a:cxn ang="0">
                  <a:pos x="120" y="99"/>
                </a:cxn>
                <a:cxn ang="0">
                  <a:pos x="138" y="132"/>
                </a:cxn>
                <a:cxn ang="0">
                  <a:pos x="144" y="150"/>
                </a:cxn>
                <a:cxn ang="0">
                  <a:pos x="108" y="189"/>
                </a:cxn>
                <a:cxn ang="0">
                  <a:pos x="75" y="180"/>
                </a:cxn>
                <a:cxn ang="0">
                  <a:pos x="45" y="165"/>
                </a:cxn>
                <a:cxn ang="0">
                  <a:pos x="0" y="183"/>
                </a:cxn>
                <a:cxn ang="0">
                  <a:pos x="9" y="210"/>
                </a:cxn>
                <a:cxn ang="0">
                  <a:pos x="36" y="219"/>
                </a:cxn>
                <a:cxn ang="0">
                  <a:pos x="45" y="222"/>
                </a:cxn>
                <a:cxn ang="0">
                  <a:pos x="84" y="240"/>
                </a:cxn>
                <a:cxn ang="0">
                  <a:pos x="87" y="255"/>
                </a:cxn>
                <a:cxn ang="0">
                  <a:pos x="111" y="258"/>
                </a:cxn>
                <a:cxn ang="0">
                  <a:pos x="147" y="288"/>
                </a:cxn>
                <a:cxn ang="0">
                  <a:pos x="201" y="282"/>
                </a:cxn>
                <a:cxn ang="0">
                  <a:pos x="219" y="270"/>
                </a:cxn>
                <a:cxn ang="0">
                  <a:pos x="246" y="261"/>
                </a:cxn>
                <a:cxn ang="0">
                  <a:pos x="237" y="219"/>
                </a:cxn>
                <a:cxn ang="0">
                  <a:pos x="246" y="198"/>
                </a:cxn>
                <a:cxn ang="0">
                  <a:pos x="228" y="150"/>
                </a:cxn>
                <a:cxn ang="0">
                  <a:pos x="219" y="120"/>
                </a:cxn>
                <a:cxn ang="0">
                  <a:pos x="240" y="87"/>
                </a:cxn>
                <a:cxn ang="0">
                  <a:pos x="210" y="81"/>
                </a:cxn>
                <a:cxn ang="0">
                  <a:pos x="195" y="69"/>
                </a:cxn>
                <a:cxn ang="0">
                  <a:pos x="189" y="48"/>
                </a:cxn>
                <a:cxn ang="0">
                  <a:pos x="186" y="0"/>
                </a:cxn>
                <a:cxn ang="0">
                  <a:pos x="162" y="9"/>
                </a:cxn>
              </a:cxnLst>
              <a:rect l="0" t="0" r="r" b="b"/>
              <a:pathLst>
                <a:path w="267" h="291">
                  <a:moveTo>
                    <a:pt x="162" y="9"/>
                  </a:moveTo>
                  <a:cubicBezTo>
                    <a:pt x="125" y="18"/>
                    <a:pt x="150" y="32"/>
                    <a:pt x="132" y="60"/>
                  </a:cubicBezTo>
                  <a:cubicBezTo>
                    <a:pt x="130" y="77"/>
                    <a:pt x="129" y="85"/>
                    <a:pt x="120" y="99"/>
                  </a:cubicBezTo>
                  <a:cubicBezTo>
                    <a:pt x="123" y="116"/>
                    <a:pt x="131" y="117"/>
                    <a:pt x="138" y="132"/>
                  </a:cubicBezTo>
                  <a:cubicBezTo>
                    <a:pt x="141" y="138"/>
                    <a:pt x="144" y="150"/>
                    <a:pt x="144" y="150"/>
                  </a:cubicBezTo>
                  <a:cubicBezTo>
                    <a:pt x="140" y="163"/>
                    <a:pt x="121" y="185"/>
                    <a:pt x="108" y="189"/>
                  </a:cubicBezTo>
                  <a:cubicBezTo>
                    <a:pt x="97" y="187"/>
                    <a:pt x="75" y="180"/>
                    <a:pt x="75" y="180"/>
                  </a:cubicBezTo>
                  <a:cubicBezTo>
                    <a:pt x="65" y="170"/>
                    <a:pt x="59" y="169"/>
                    <a:pt x="45" y="165"/>
                  </a:cubicBezTo>
                  <a:cubicBezTo>
                    <a:pt x="19" y="168"/>
                    <a:pt x="13" y="164"/>
                    <a:pt x="0" y="183"/>
                  </a:cubicBezTo>
                  <a:cubicBezTo>
                    <a:pt x="1" y="189"/>
                    <a:pt x="1" y="205"/>
                    <a:pt x="9" y="210"/>
                  </a:cubicBezTo>
                  <a:cubicBezTo>
                    <a:pt x="17" y="215"/>
                    <a:pt x="27" y="216"/>
                    <a:pt x="36" y="219"/>
                  </a:cubicBezTo>
                  <a:cubicBezTo>
                    <a:pt x="39" y="220"/>
                    <a:pt x="45" y="222"/>
                    <a:pt x="45" y="222"/>
                  </a:cubicBezTo>
                  <a:cubicBezTo>
                    <a:pt x="59" y="236"/>
                    <a:pt x="63" y="237"/>
                    <a:pt x="84" y="240"/>
                  </a:cubicBezTo>
                  <a:cubicBezTo>
                    <a:pt x="85" y="245"/>
                    <a:pt x="83" y="252"/>
                    <a:pt x="87" y="255"/>
                  </a:cubicBezTo>
                  <a:cubicBezTo>
                    <a:pt x="94" y="259"/>
                    <a:pt x="103" y="256"/>
                    <a:pt x="111" y="258"/>
                  </a:cubicBezTo>
                  <a:cubicBezTo>
                    <a:pt x="125" y="262"/>
                    <a:pt x="134" y="280"/>
                    <a:pt x="147" y="288"/>
                  </a:cubicBezTo>
                  <a:cubicBezTo>
                    <a:pt x="165" y="287"/>
                    <a:pt x="185" y="291"/>
                    <a:pt x="201" y="282"/>
                  </a:cubicBezTo>
                  <a:cubicBezTo>
                    <a:pt x="207" y="278"/>
                    <a:pt x="212" y="272"/>
                    <a:pt x="219" y="270"/>
                  </a:cubicBezTo>
                  <a:cubicBezTo>
                    <a:pt x="228" y="267"/>
                    <a:pt x="246" y="261"/>
                    <a:pt x="246" y="261"/>
                  </a:cubicBezTo>
                  <a:cubicBezTo>
                    <a:pt x="251" y="245"/>
                    <a:pt x="256" y="225"/>
                    <a:pt x="237" y="219"/>
                  </a:cubicBezTo>
                  <a:cubicBezTo>
                    <a:pt x="233" y="207"/>
                    <a:pt x="233" y="202"/>
                    <a:pt x="246" y="198"/>
                  </a:cubicBezTo>
                  <a:cubicBezTo>
                    <a:pt x="267" y="167"/>
                    <a:pt x="260" y="155"/>
                    <a:pt x="228" y="150"/>
                  </a:cubicBezTo>
                  <a:cubicBezTo>
                    <a:pt x="233" y="127"/>
                    <a:pt x="225" y="138"/>
                    <a:pt x="219" y="120"/>
                  </a:cubicBezTo>
                  <a:cubicBezTo>
                    <a:pt x="223" y="91"/>
                    <a:pt x="223" y="104"/>
                    <a:pt x="240" y="87"/>
                  </a:cubicBezTo>
                  <a:cubicBezTo>
                    <a:pt x="228" y="79"/>
                    <a:pt x="225" y="77"/>
                    <a:pt x="210" y="81"/>
                  </a:cubicBezTo>
                  <a:cubicBezTo>
                    <a:pt x="170" y="75"/>
                    <a:pt x="193" y="85"/>
                    <a:pt x="195" y="69"/>
                  </a:cubicBezTo>
                  <a:cubicBezTo>
                    <a:pt x="195" y="66"/>
                    <a:pt x="190" y="51"/>
                    <a:pt x="189" y="48"/>
                  </a:cubicBezTo>
                  <a:cubicBezTo>
                    <a:pt x="193" y="32"/>
                    <a:pt x="211" y="8"/>
                    <a:pt x="186" y="0"/>
                  </a:cubicBezTo>
                  <a:cubicBezTo>
                    <a:pt x="179" y="2"/>
                    <a:pt x="162" y="24"/>
                    <a:pt x="162" y="9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6" name="Freeform 9"/>
            <p:cNvSpPr>
              <a:spLocks/>
            </p:cNvSpPr>
            <p:nvPr/>
          </p:nvSpPr>
          <p:spPr bwMode="auto">
            <a:xfrm>
              <a:off x="3684023" y="2760736"/>
              <a:ext cx="63501" cy="82556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3" y="43"/>
                </a:cxn>
                <a:cxn ang="0">
                  <a:pos x="26" y="58"/>
                </a:cxn>
                <a:cxn ang="0">
                  <a:pos x="44" y="64"/>
                </a:cxn>
                <a:cxn ang="0">
                  <a:pos x="68" y="94"/>
                </a:cxn>
                <a:cxn ang="0">
                  <a:pos x="77" y="100"/>
                </a:cxn>
                <a:cxn ang="0">
                  <a:pos x="95" y="58"/>
                </a:cxn>
                <a:cxn ang="0">
                  <a:pos x="74" y="52"/>
                </a:cxn>
                <a:cxn ang="0">
                  <a:pos x="62" y="31"/>
                </a:cxn>
                <a:cxn ang="0">
                  <a:pos x="44" y="25"/>
                </a:cxn>
                <a:cxn ang="0">
                  <a:pos x="32" y="7"/>
                </a:cxn>
                <a:cxn ang="0">
                  <a:pos x="14" y="1"/>
                </a:cxn>
                <a:cxn ang="0">
                  <a:pos x="2" y="4"/>
                </a:cxn>
                <a:cxn ang="0">
                  <a:pos x="5" y="19"/>
                </a:cxn>
                <a:cxn ang="0">
                  <a:pos x="8" y="16"/>
                </a:cxn>
              </a:cxnLst>
              <a:rect l="0" t="0" r="r" b="b"/>
              <a:pathLst>
                <a:path w="106" h="100">
                  <a:moveTo>
                    <a:pt x="8" y="16"/>
                  </a:moveTo>
                  <a:cubicBezTo>
                    <a:pt x="11" y="26"/>
                    <a:pt x="23" y="43"/>
                    <a:pt x="23" y="43"/>
                  </a:cubicBezTo>
                  <a:cubicBezTo>
                    <a:pt x="24" y="48"/>
                    <a:pt x="22" y="54"/>
                    <a:pt x="26" y="58"/>
                  </a:cubicBezTo>
                  <a:cubicBezTo>
                    <a:pt x="30" y="62"/>
                    <a:pt x="44" y="64"/>
                    <a:pt x="44" y="64"/>
                  </a:cubicBezTo>
                  <a:cubicBezTo>
                    <a:pt x="52" y="89"/>
                    <a:pt x="45" y="78"/>
                    <a:pt x="68" y="94"/>
                  </a:cubicBezTo>
                  <a:cubicBezTo>
                    <a:pt x="71" y="96"/>
                    <a:pt x="77" y="100"/>
                    <a:pt x="77" y="100"/>
                  </a:cubicBezTo>
                  <a:cubicBezTo>
                    <a:pt x="101" y="96"/>
                    <a:pt x="106" y="88"/>
                    <a:pt x="95" y="58"/>
                  </a:cubicBezTo>
                  <a:cubicBezTo>
                    <a:pt x="93" y="51"/>
                    <a:pt x="81" y="54"/>
                    <a:pt x="74" y="52"/>
                  </a:cubicBezTo>
                  <a:cubicBezTo>
                    <a:pt x="71" y="38"/>
                    <a:pt x="75" y="37"/>
                    <a:pt x="62" y="31"/>
                  </a:cubicBezTo>
                  <a:cubicBezTo>
                    <a:pt x="56" y="28"/>
                    <a:pt x="44" y="25"/>
                    <a:pt x="44" y="25"/>
                  </a:cubicBezTo>
                  <a:cubicBezTo>
                    <a:pt x="40" y="19"/>
                    <a:pt x="36" y="13"/>
                    <a:pt x="32" y="7"/>
                  </a:cubicBezTo>
                  <a:cubicBezTo>
                    <a:pt x="28" y="2"/>
                    <a:pt x="14" y="1"/>
                    <a:pt x="14" y="1"/>
                  </a:cubicBezTo>
                  <a:cubicBezTo>
                    <a:pt x="10" y="2"/>
                    <a:pt x="4" y="0"/>
                    <a:pt x="2" y="4"/>
                  </a:cubicBezTo>
                  <a:cubicBezTo>
                    <a:pt x="0" y="9"/>
                    <a:pt x="3" y="14"/>
                    <a:pt x="5" y="19"/>
                  </a:cubicBezTo>
                  <a:cubicBezTo>
                    <a:pt x="6" y="20"/>
                    <a:pt x="7" y="17"/>
                    <a:pt x="8" y="16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7" name="Freeform 10"/>
            <p:cNvSpPr>
              <a:spLocks/>
            </p:cNvSpPr>
            <p:nvPr/>
          </p:nvSpPr>
          <p:spPr bwMode="auto">
            <a:xfrm>
              <a:off x="3796736" y="2592449"/>
              <a:ext cx="57151" cy="95257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8" y="37"/>
                </a:cxn>
                <a:cxn ang="0">
                  <a:pos x="32" y="58"/>
                </a:cxn>
                <a:cxn ang="0">
                  <a:pos x="53" y="79"/>
                </a:cxn>
                <a:cxn ang="0">
                  <a:pos x="71" y="115"/>
                </a:cxn>
                <a:cxn ang="0">
                  <a:pos x="71" y="67"/>
                </a:cxn>
                <a:cxn ang="0">
                  <a:pos x="56" y="19"/>
                </a:cxn>
                <a:cxn ang="0">
                  <a:pos x="26" y="4"/>
                </a:cxn>
                <a:cxn ang="0">
                  <a:pos x="20" y="13"/>
                </a:cxn>
              </a:cxnLst>
              <a:rect l="0" t="0" r="r" b="b"/>
              <a:pathLst>
                <a:path w="96" h="115">
                  <a:moveTo>
                    <a:pt x="20" y="13"/>
                  </a:moveTo>
                  <a:cubicBezTo>
                    <a:pt x="1" y="17"/>
                    <a:pt x="0" y="12"/>
                    <a:pt x="8" y="37"/>
                  </a:cubicBezTo>
                  <a:cubicBezTo>
                    <a:pt x="11" y="47"/>
                    <a:pt x="32" y="58"/>
                    <a:pt x="32" y="58"/>
                  </a:cubicBezTo>
                  <a:cubicBezTo>
                    <a:pt x="46" y="79"/>
                    <a:pt x="37" y="74"/>
                    <a:pt x="53" y="79"/>
                  </a:cubicBezTo>
                  <a:cubicBezTo>
                    <a:pt x="62" y="93"/>
                    <a:pt x="57" y="105"/>
                    <a:pt x="71" y="115"/>
                  </a:cubicBezTo>
                  <a:cubicBezTo>
                    <a:pt x="96" y="109"/>
                    <a:pt x="90" y="79"/>
                    <a:pt x="71" y="67"/>
                  </a:cubicBezTo>
                  <a:cubicBezTo>
                    <a:pt x="65" y="49"/>
                    <a:pt x="73" y="31"/>
                    <a:pt x="56" y="19"/>
                  </a:cubicBezTo>
                  <a:cubicBezTo>
                    <a:pt x="44" y="0"/>
                    <a:pt x="54" y="0"/>
                    <a:pt x="26" y="4"/>
                  </a:cubicBezTo>
                  <a:cubicBezTo>
                    <a:pt x="23" y="21"/>
                    <a:pt x="25" y="24"/>
                    <a:pt x="20" y="13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8" name="Freeform 11"/>
            <p:cNvSpPr>
              <a:spLocks/>
            </p:cNvSpPr>
            <p:nvPr/>
          </p:nvSpPr>
          <p:spPr bwMode="auto">
            <a:xfrm>
              <a:off x="3833250" y="2582923"/>
              <a:ext cx="55563" cy="95257"/>
            </a:xfrm>
            <a:custGeom>
              <a:avLst/>
              <a:gdLst/>
              <a:ahLst/>
              <a:cxnLst>
                <a:cxn ang="0">
                  <a:pos x="49" y="24"/>
                </a:cxn>
                <a:cxn ang="0">
                  <a:pos x="64" y="93"/>
                </a:cxn>
                <a:cxn ang="0">
                  <a:pos x="67" y="111"/>
                </a:cxn>
                <a:cxn ang="0">
                  <a:pos x="79" y="108"/>
                </a:cxn>
                <a:cxn ang="0">
                  <a:pos x="85" y="60"/>
                </a:cxn>
                <a:cxn ang="0">
                  <a:pos x="94" y="27"/>
                </a:cxn>
                <a:cxn ang="0">
                  <a:pos x="58" y="15"/>
                </a:cxn>
                <a:cxn ang="0">
                  <a:pos x="31" y="0"/>
                </a:cxn>
                <a:cxn ang="0">
                  <a:pos x="49" y="24"/>
                </a:cxn>
              </a:cxnLst>
              <a:rect l="0" t="0" r="r" b="b"/>
              <a:pathLst>
                <a:path w="98" h="114">
                  <a:moveTo>
                    <a:pt x="49" y="24"/>
                  </a:moveTo>
                  <a:cubicBezTo>
                    <a:pt x="52" y="48"/>
                    <a:pt x="50" y="73"/>
                    <a:pt x="64" y="93"/>
                  </a:cubicBezTo>
                  <a:cubicBezTo>
                    <a:pt x="65" y="99"/>
                    <a:pt x="63" y="107"/>
                    <a:pt x="67" y="111"/>
                  </a:cubicBezTo>
                  <a:cubicBezTo>
                    <a:pt x="70" y="114"/>
                    <a:pt x="78" y="112"/>
                    <a:pt x="79" y="108"/>
                  </a:cubicBezTo>
                  <a:cubicBezTo>
                    <a:pt x="84" y="93"/>
                    <a:pt x="81" y="76"/>
                    <a:pt x="85" y="60"/>
                  </a:cubicBezTo>
                  <a:cubicBezTo>
                    <a:pt x="88" y="49"/>
                    <a:pt x="94" y="27"/>
                    <a:pt x="94" y="27"/>
                  </a:cubicBezTo>
                  <a:cubicBezTo>
                    <a:pt x="80" y="6"/>
                    <a:pt x="98" y="27"/>
                    <a:pt x="58" y="15"/>
                  </a:cubicBezTo>
                  <a:cubicBezTo>
                    <a:pt x="48" y="12"/>
                    <a:pt x="41" y="3"/>
                    <a:pt x="31" y="0"/>
                  </a:cubicBezTo>
                  <a:cubicBezTo>
                    <a:pt x="0" y="10"/>
                    <a:pt x="49" y="51"/>
                    <a:pt x="49" y="2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9" name="Freeform 12"/>
            <p:cNvSpPr>
              <a:spLocks/>
            </p:cNvSpPr>
            <p:nvPr/>
          </p:nvSpPr>
          <p:spPr bwMode="auto">
            <a:xfrm>
              <a:off x="3917388" y="2663891"/>
              <a:ext cx="44451" cy="34928"/>
            </a:xfrm>
            <a:custGeom>
              <a:avLst/>
              <a:gdLst/>
              <a:ahLst/>
              <a:cxnLst>
                <a:cxn ang="0">
                  <a:pos x="9" y="14"/>
                </a:cxn>
                <a:cxn ang="0">
                  <a:pos x="51" y="44"/>
                </a:cxn>
                <a:cxn ang="0">
                  <a:pos x="48" y="20"/>
                </a:cxn>
                <a:cxn ang="0">
                  <a:pos x="21" y="2"/>
                </a:cxn>
                <a:cxn ang="0">
                  <a:pos x="3" y="5"/>
                </a:cxn>
                <a:cxn ang="0">
                  <a:pos x="6" y="20"/>
                </a:cxn>
                <a:cxn ang="0">
                  <a:pos x="9" y="14"/>
                </a:cxn>
              </a:cxnLst>
              <a:rect l="0" t="0" r="r" b="b"/>
              <a:pathLst>
                <a:path w="76" h="44">
                  <a:moveTo>
                    <a:pt x="9" y="14"/>
                  </a:moveTo>
                  <a:cubicBezTo>
                    <a:pt x="14" y="41"/>
                    <a:pt x="28" y="36"/>
                    <a:pt x="51" y="44"/>
                  </a:cubicBezTo>
                  <a:cubicBezTo>
                    <a:pt x="76" y="38"/>
                    <a:pt x="70" y="24"/>
                    <a:pt x="48" y="20"/>
                  </a:cubicBezTo>
                  <a:cubicBezTo>
                    <a:pt x="43" y="6"/>
                    <a:pt x="33" y="10"/>
                    <a:pt x="21" y="2"/>
                  </a:cubicBezTo>
                  <a:cubicBezTo>
                    <a:pt x="15" y="3"/>
                    <a:pt x="7" y="0"/>
                    <a:pt x="3" y="5"/>
                  </a:cubicBezTo>
                  <a:cubicBezTo>
                    <a:pt x="0" y="9"/>
                    <a:pt x="3" y="16"/>
                    <a:pt x="6" y="20"/>
                  </a:cubicBezTo>
                  <a:cubicBezTo>
                    <a:pt x="7" y="22"/>
                    <a:pt x="8" y="16"/>
                    <a:pt x="9" y="1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2" name="Freeform 14"/>
            <p:cNvSpPr>
              <a:spLocks/>
            </p:cNvSpPr>
            <p:nvPr/>
          </p:nvSpPr>
          <p:spPr bwMode="auto">
            <a:xfrm>
              <a:off x="3784036" y="2917910"/>
              <a:ext cx="33338" cy="7938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4" y="60"/>
                </a:cxn>
                <a:cxn ang="0">
                  <a:pos x="45" y="93"/>
                </a:cxn>
                <a:cxn ang="0">
                  <a:pos x="33" y="33"/>
                </a:cxn>
                <a:cxn ang="0">
                  <a:pos x="30" y="18"/>
                </a:cxn>
                <a:cxn ang="0">
                  <a:pos x="12" y="0"/>
                </a:cxn>
                <a:cxn ang="0">
                  <a:pos x="0" y="6"/>
                </a:cxn>
              </a:cxnLst>
              <a:rect l="0" t="0" r="r" b="b"/>
              <a:pathLst>
                <a:path w="58" h="93">
                  <a:moveTo>
                    <a:pt x="0" y="6"/>
                  </a:moveTo>
                  <a:cubicBezTo>
                    <a:pt x="6" y="25"/>
                    <a:pt x="13" y="43"/>
                    <a:pt x="24" y="60"/>
                  </a:cubicBezTo>
                  <a:cubicBezTo>
                    <a:pt x="27" y="80"/>
                    <a:pt x="26" y="87"/>
                    <a:pt x="45" y="93"/>
                  </a:cubicBezTo>
                  <a:cubicBezTo>
                    <a:pt x="58" y="73"/>
                    <a:pt x="45" y="50"/>
                    <a:pt x="33" y="33"/>
                  </a:cubicBezTo>
                  <a:cubicBezTo>
                    <a:pt x="32" y="28"/>
                    <a:pt x="33" y="22"/>
                    <a:pt x="30" y="18"/>
                  </a:cubicBezTo>
                  <a:cubicBezTo>
                    <a:pt x="25" y="11"/>
                    <a:pt x="12" y="0"/>
                    <a:pt x="12" y="0"/>
                  </a:cubicBezTo>
                  <a:cubicBezTo>
                    <a:pt x="2" y="3"/>
                    <a:pt x="5" y="1"/>
                    <a:pt x="0" y="6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3" name="Freeform 15"/>
            <p:cNvSpPr>
              <a:spLocks/>
            </p:cNvSpPr>
            <p:nvPr/>
          </p:nvSpPr>
          <p:spPr bwMode="auto">
            <a:xfrm>
              <a:off x="3809437" y="3008405"/>
              <a:ext cx="38101" cy="57154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58" y="69"/>
                </a:cxn>
                <a:cxn ang="0">
                  <a:pos x="58" y="42"/>
                </a:cxn>
                <a:cxn ang="0">
                  <a:pos x="40" y="36"/>
                </a:cxn>
                <a:cxn ang="0">
                  <a:pos x="37" y="27"/>
                </a:cxn>
                <a:cxn ang="0">
                  <a:pos x="28" y="21"/>
                </a:cxn>
                <a:cxn ang="0">
                  <a:pos x="16" y="3"/>
                </a:cxn>
                <a:cxn ang="0">
                  <a:pos x="7" y="6"/>
                </a:cxn>
              </a:cxnLst>
              <a:rect l="0" t="0" r="r" b="b"/>
              <a:pathLst>
                <a:path w="66" h="69">
                  <a:moveTo>
                    <a:pt x="7" y="6"/>
                  </a:moveTo>
                  <a:cubicBezTo>
                    <a:pt x="14" y="41"/>
                    <a:pt x="22" y="62"/>
                    <a:pt x="58" y="69"/>
                  </a:cubicBezTo>
                  <a:cubicBezTo>
                    <a:pt x="61" y="61"/>
                    <a:pt x="66" y="51"/>
                    <a:pt x="58" y="42"/>
                  </a:cubicBezTo>
                  <a:cubicBezTo>
                    <a:pt x="54" y="37"/>
                    <a:pt x="40" y="36"/>
                    <a:pt x="40" y="36"/>
                  </a:cubicBezTo>
                  <a:cubicBezTo>
                    <a:pt x="39" y="33"/>
                    <a:pt x="39" y="29"/>
                    <a:pt x="37" y="27"/>
                  </a:cubicBezTo>
                  <a:cubicBezTo>
                    <a:pt x="35" y="24"/>
                    <a:pt x="30" y="24"/>
                    <a:pt x="28" y="21"/>
                  </a:cubicBezTo>
                  <a:cubicBezTo>
                    <a:pt x="16" y="0"/>
                    <a:pt x="35" y="9"/>
                    <a:pt x="16" y="3"/>
                  </a:cubicBezTo>
                  <a:cubicBezTo>
                    <a:pt x="3" y="6"/>
                    <a:pt x="0" y="6"/>
                    <a:pt x="7" y="6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4" name="Freeform 16"/>
            <p:cNvSpPr>
              <a:spLocks/>
            </p:cNvSpPr>
            <p:nvPr/>
          </p:nvSpPr>
          <p:spPr bwMode="auto">
            <a:xfrm>
              <a:off x="3888813" y="3013167"/>
              <a:ext cx="30163" cy="39691"/>
            </a:xfrm>
            <a:custGeom>
              <a:avLst/>
              <a:gdLst/>
              <a:ahLst/>
              <a:cxnLst>
                <a:cxn ang="0">
                  <a:pos x="8" y="13"/>
                </a:cxn>
                <a:cxn ang="0">
                  <a:pos x="41" y="49"/>
                </a:cxn>
                <a:cxn ang="0">
                  <a:pos x="44" y="31"/>
                </a:cxn>
                <a:cxn ang="0">
                  <a:pos x="14" y="1"/>
                </a:cxn>
                <a:cxn ang="0">
                  <a:pos x="2" y="4"/>
                </a:cxn>
                <a:cxn ang="0">
                  <a:pos x="5" y="16"/>
                </a:cxn>
                <a:cxn ang="0">
                  <a:pos x="8" y="13"/>
                </a:cxn>
              </a:cxnLst>
              <a:rect l="0" t="0" r="r" b="b"/>
              <a:pathLst>
                <a:path w="50" h="49">
                  <a:moveTo>
                    <a:pt x="8" y="13"/>
                  </a:moveTo>
                  <a:cubicBezTo>
                    <a:pt x="30" y="19"/>
                    <a:pt x="24" y="37"/>
                    <a:pt x="41" y="49"/>
                  </a:cubicBezTo>
                  <a:cubicBezTo>
                    <a:pt x="50" y="35"/>
                    <a:pt x="47" y="45"/>
                    <a:pt x="44" y="31"/>
                  </a:cubicBezTo>
                  <a:cubicBezTo>
                    <a:pt x="39" y="4"/>
                    <a:pt x="41" y="5"/>
                    <a:pt x="14" y="1"/>
                  </a:cubicBezTo>
                  <a:cubicBezTo>
                    <a:pt x="10" y="2"/>
                    <a:pt x="4" y="0"/>
                    <a:pt x="2" y="4"/>
                  </a:cubicBezTo>
                  <a:cubicBezTo>
                    <a:pt x="0" y="8"/>
                    <a:pt x="3" y="13"/>
                    <a:pt x="5" y="16"/>
                  </a:cubicBezTo>
                  <a:cubicBezTo>
                    <a:pt x="6" y="17"/>
                    <a:pt x="7" y="14"/>
                    <a:pt x="8" y="13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0" name="Freeform 18"/>
            <p:cNvSpPr>
              <a:spLocks/>
            </p:cNvSpPr>
            <p:nvPr/>
          </p:nvSpPr>
          <p:spPr bwMode="auto">
            <a:xfrm>
              <a:off x="4334907" y="3035394"/>
              <a:ext cx="39688" cy="46041"/>
            </a:xfrm>
            <a:custGeom>
              <a:avLst/>
              <a:gdLst/>
              <a:ahLst/>
              <a:cxnLst>
                <a:cxn ang="0">
                  <a:pos x="25" y="40"/>
                </a:cxn>
                <a:cxn ang="0">
                  <a:pos x="65" y="12"/>
                </a:cxn>
                <a:cxn ang="0">
                  <a:pos x="21" y="4"/>
                </a:cxn>
                <a:cxn ang="0">
                  <a:pos x="17" y="20"/>
                </a:cxn>
                <a:cxn ang="0">
                  <a:pos x="5" y="28"/>
                </a:cxn>
                <a:cxn ang="0">
                  <a:pos x="25" y="40"/>
                </a:cxn>
              </a:cxnLst>
              <a:rect l="0" t="0" r="r" b="b"/>
              <a:pathLst>
                <a:path w="65" h="55">
                  <a:moveTo>
                    <a:pt x="25" y="40"/>
                  </a:moveTo>
                  <a:cubicBezTo>
                    <a:pt x="31" y="22"/>
                    <a:pt x="50" y="22"/>
                    <a:pt x="65" y="12"/>
                  </a:cubicBezTo>
                  <a:cubicBezTo>
                    <a:pt x="47" y="0"/>
                    <a:pt x="43" y="0"/>
                    <a:pt x="21" y="4"/>
                  </a:cubicBezTo>
                  <a:cubicBezTo>
                    <a:pt x="20" y="9"/>
                    <a:pt x="20" y="15"/>
                    <a:pt x="17" y="20"/>
                  </a:cubicBezTo>
                  <a:cubicBezTo>
                    <a:pt x="14" y="24"/>
                    <a:pt x="7" y="23"/>
                    <a:pt x="5" y="28"/>
                  </a:cubicBezTo>
                  <a:cubicBezTo>
                    <a:pt x="0" y="43"/>
                    <a:pt x="17" y="55"/>
                    <a:pt x="25" y="4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1" name="Freeform 19"/>
            <p:cNvSpPr>
              <a:spLocks/>
            </p:cNvSpPr>
            <p:nvPr/>
          </p:nvSpPr>
          <p:spPr bwMode="auto">
            <a:xfrm>
              <a:off x="4393645" y="2994116"/>
              <a:ext cx="22225" cy="44453"/>
            </a:xfrm>
            <a:custGeom>
              <a:avLst/>
              <a:gdLst/>
              <a:ahLst/>
              <a:cxnLst>
                <a:cxn ang="0">
                  <a:pos x="25" y="29"/>
                </a:cxn>
                <a:cxn ang="0">
                  <a:pos x="1" y="5"/>
                </a:cxn>
                <a:cxn ang="0">
                  <a:pos x="5" y="45"/>
                </a:cxn>
                <a:cxn ang="0">
                  <a:pos x="33" y="45"/>
                </a:cxn>
                <a:cxn ang="0">
                  <a:pos x="25" y="29"/>
                </a:cxn>
              </a:cxnLst>
              <a:rect l="0" t="0" r="r" b="b"/>
              <a:pathLst>
                <a:path w="35" h="52">
                  <a:moveTo>
                    <a:pt x="25" y="29"/>
                  </a:moveTo>
                  <a:cubicBezTo>
                    <a:pt x="34" y="3"/>
                    <a:pt x="29" y="0"/>
                    <a:pt x="1" y="5"/>
                  </a:cubicBezTo>
                  <a:cubicBezTo>
                    <a:pt x="2" y="18"/>
                    <a:pt x="0" y="32"/>
                    <a:pt x="5" y="45"/>
                  </a:cubicBezTo>
                  <a:cubicBezTo>
                    <a:pt x="8" y="52"/>
                    <a:pt x="32" y="48"/>
                    <a:pt x="33" y="45"/>
                  </a:cubicBezTo>
                  <a:cubicBezTo>
                    <a:pt x="35" y="39"/>
                    <a:pt x="28" y="34"/>
                    <a:pt x="25" y="29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9" name="Freeform 21"/>
            <p:cNvSpPr>
              <a:spLocks/>
            </p:cNvSpPr>
            <p:nvPr/>
          </p:nvSpPr>
          <p:spPr bwMode="auto">
            <a:xfrm>
              <a:off x="2225089" y="4589674"/>
              <a:ext cx="595322" cy="471523"/>
            </a:xfrm>
            <a:custGeom>
              <a:avLst/>
              <a:gdLst/>
              <a:ahLst/>
              <a:cxnLst>
                <a:cxn ang="0">
                  <a:pos x="816" y="84"/>
                </a:cxn>
                <a:cxn ang="0">
                  <a:pos x="792" y="76"/>
                </a:cxn>
                <a:cxn ang="0">
                  <a:pos x="780" y="68"/>
                </a:cxn>
                <a:cxn ang="0">
                  <a:pos x="756" y="60"/>
                </a:cxn>
                <a:cxn ang="0">
                  <a:pos x="616" y="20"/>
                </a:cxn>
                <a:cxn ang="0">
                  <a:pos x="588" y="8"/>
                </a:cxn>
                <a:cxn ang="0">
                  <a:pos x="564" y="0"/>
                </a:cxn>
                <a:cxn ang="0">
                  <a:pos x="516" y="20"/>
                </a:cxn>
                <a:cxn ang="0">
                  <a:pos x="492" y="36"/>
                </a:cxn>
                <a:cxn ang="0">
                  <a:pos x="460" y="80"/>
                </a:cxn>
                <a:cxn ang="0">
                  <a:pos x="384" y="172"/>
                </a:cxn>
                <a:cxn ang="0">
                  <a:pos x="352" y="236"/>
                </a:cxn>
                <a:cxn ang="0">
                  <a:pos x="288" y="276"/>
                </a:cxn>
                <a:cxn ang="0">
                  <a:pos x="224" y="324"/>
                </a:cxn>
                <a:cxn ang="0">
                  <a:pos x="160" y="348"/>
                </a:cxn>
                <a:cxn ang="0">
                  <a:pos x="136" y="364"/>
                </a:cxn>
                <a:cxn ang="0">
                  <a:pos x="112" y="396"/>
                </a:cxn>
                <a:cxn ang="0">
                  <a:pos x="60" y="420"/>
                </a:cxn>
                <a:cxn ang="0">
                  <a:pos x="4" y="488"/>
                </a:cxn>
                <a:cxn ang="0">
                  <a:pos x="172" y="504"/>
                </a:cxn>
                <a:cxn ang="0">
                  <a:pos x="248" y="512"/>
                </a:cxn>
                <a:cxn ang="0">
                  <a:pos x="316" y="488"/>
                </a:cxn>
                <a:cxn ang="0">
                  <a:pos x="332" y="468"/>
                </a:cxn>
                <a:cxn ang="0">
                  <a:pos x="356" y="460"/>
                </a:cxn>
                <a:cxn ang="0">
                  <a:pos x="408" y="468"/>
                </a:cxn>
                <a:cxn ang="0">
                  <a:pos x="444" y="452"/>
                </a:cxn>
                <a:cxn ang="0">
                  <a:pos x="464" y="416"/>
                </a:cxn>
                <a:cxn ang="0">
                  <a:pos x="472" y="368"/>
                </a:cxn>
                <a:cxn ang="0">
                  <a:pos x="496" y="352"/>
                </a:cxn>
                <a:cxn ang="0">
                  <a:pos x="508" y="344"/>
                </a:cxn>
                <a:cxn ang="0">
                  <a:pos x="604" y="276"/>
                </a:cxn>
                <a:cxn ang="0">
                  <a:pos x="640" y="256"/>
                </a:cxn>
                <a:cxn ang="0">
                  <a:pos x="716" y="248"/>
                </a:cxn>
                <a:cxn ang="0">
                  <a:pos x="756" y="232"/>
                </a:cxn>
                <a:cxn ang="0">
                  <a:pos x="808" y="100"/>
                </a:cxn>
                <a:cxn ang="0">
                  <a:pos x="816" y="84"/>
                </a:cxn>
              </a:cxnLst>
              <a:rect l="0" t="0" r="r" b="b"/>
              <a:pathLst>
                <a:path w="826" h="562">
                  <a:moveTo>
                    <a:pt x="816" y="84"/>
                  </a:moveTo>
                  <a:cubicBezTo>
                    <a:pt x="808" y="81"/>
                    <a:pt x="799" y="81"/>
                    <a:pt x="792" y="76"/>
                  </a:cubicBezTo>
                  <a:cubicBezTo>
                    <a:pt x="788" y="73"/>
                    <a:pt x="784" y="70"/>
                    <a:pt x="780" y="68"/>
                  </a:cubicBezTo>
                  <a:cubicBezTo>
                    <a:pt x="772" y="65"/>
                    <a:pt x="756" y="60"/>
                    <a:pt x="756" y="60"/>
                  </a:cubicBezTo>
                  <a:cubicBezTo>
                    <a:pt x="720" y="24"/>
                    <a:pt x="663" y="23"/>
                    <a:pt x="616" y="20"/>
                  </a:cubicBezTo>
                  <a:cubicBezTo>
                    <a:pt x="577" y="7"/>
                    <a:pt x="637" y="28"/>
                    <a:pt x="588" y="8"/>
                  </a:cubicBezTo>
                  <a:cubicBezTo>
                    <a:pt x="580" y="5"/>
                    <a:pt x="564" y="0"/>
                    <a:pt x="564" y="0"/>
                  </a:cubicBezTo>
                  <a:cubicBezTo>
                    <a:pt x="537" y="5"/>
                    <a:pt x="536" y="5"/>
                    <a:pt x="516" y="20"/>
                  </a:cubicBezTo>
                  <a:cubicBezTo>
                    <a:pt x="508" y="26"/>
                    <a:pt x="492" y="36"/>
                    <a:pt x="492" y="36"/>
                  </a:cubicBezTo>
                  <a:cubicBezTo>
                    <a:pt x="482" y="51"/>
                    <a:pt x="474" y="70"/>
                    <a:pt x="460" y="80"/>
                  </a:cubicBezTo>
                  <a:cubicBezTo>
                    <a:pt x="443" y="132"/>
                    <a:pt x="409" y="135"/>
                    <a:pt x="384" y="172"/>
                  </a:cubicBezTo>
                  <a:cubicBezTo>
                    <a:pt x="371" y="192"/>
                    <a:pt x="366" y="218"/>
                    <a:pt x="352" y="236"/>
                  </a:cubicBezTo>
                  <a:cubicBezTo>
                    <a:pt x="330" y="264"/>
                    <a:pt x="316" y="260"/>
                    <a:pt x="288" y="276"/>
                  </a:cubicBezTo>
                  <a:cubicBezTo>
                    <a:pt x="265" y="289"/>
                    <a:pt x="246" y="312"/>
                    <a:pt x="224" y="324"/>
                  </a:cubicBezTo>
                  <a:cubicBezTo>
                    <a:pt x="205" y="335"/>
                    <a:pt x="180" y="337"/>
                    <a:pt x="160" y="348"/>
                  </a:cubicBezTo>
                  <a:cubicBezTo>
                    <a:pt x="152" y="353"/>
                    <a:pt x="142" y="356"/>
                    <a:pt x="136" y="364"/>
                  </a:cubicBezTo>
                  <a:cubicBezTo>
                    <a:pt x="128" y="375"/>
                    <a:pt x="123" y="389"/>
                    <a:pt x="112" y="396"/>
                  </a:cubicBezTo>
                  <a:cubicBezTo>
                    <a:pt x="96" y="407"/>
                    <a:pt x="77" y="411"/>
                    <a:pt x="60" y="420"/>
                  </a:cubicBezTo>
                  <a:cubicBezTo>
                    <a:pt x="51" y="446"/>
                    <a:pt x="27" y="473"/>
                    <a:pt x="4" y="488"/>
                  </a:cubicBezTo>
                  <a:cubicBezTo>
                    <a:pt x="19" y="562"/>
                    <a:pt x="0" y="504"/>
                    <a:pt x="172" y="504"/>
                  </a:cubicBezTo>
                  <a:cubicBezTo>
                    <a:pt x="177" y="504"/>
                    <a:pt x="241" y="511"/>
                    <a:pt x="248" y="512"/>
                  </a:cubicBezTo>
                  <a:cubicBezTo>
                    <a:pt x="289" y="508"/>
                    <a:pt x="292" y="512"/>
                    <a:pt x="316" y="488"/>
                  </a:cubicBezTo>
                  <a:cubicBezTo>
                    <a:pt x="320" y="475"/>
                    <a:pt x="318" y="474"/>
                    <a:pt x="332" y="468"/>
                  </a:cubicBezTo>
                  <a:cubicBezTo>
                    <a:pt x="340" y="465"/>
                    <a:pt x="356" y="460"/>
                    <a:pt x="356" y="460"/>
                  </a:cubicBezTo>
                  <a:cubicBezTo>
                    <a:pt x="382" y="469"/>
                    <a:pt x="376" y="473"/>
                    <a:pt x="408" y="468"/>
                  </a:cubicBezTo>
                  <a:cubicBezTo>
                    <a:pt x="437" y="458"/>
                    <a:pt x="425" y="465"/>
                    <a:pt x="444" y="452"/>
                  </a:cubicBezTo>
                  <a:cubicBezTo>
                    <a:pt x="462" y="424"/>
                    <a:pt x="457" y="437"/>
                    <a:pt x="464" y="416"/>
                  </a:cubicBezTo>
                  <a:cubicBezTo>
                    <a:pt x="466" y="400"/>
                    <a:pt x="461" y="379"/>
                    <a:pt x="472" y="368"/>
                  </a:cubicBezTo>
                  <a:cubicBezTo>
                    <a:pt x="479" y="361"/>
                    <a:pt x="488" y="357"/>
                    <a:pt x="496" y="352"/>
                  </a:cubicBezTo>
                  <a:cubicBezTo>
                    <a:pt x="500" y="349"/>
                    <a:pt x="508" y="344"/>
                    <a:pt x="508" y="344"/>
                  </a:cubicBezTo>
                  <a:cubicBezTo>
                    <a:pt x="539" y="297"/>
                    <a:pt x="551" y="294"/>
                    <a:pt x="604" y="276"/>
                  </a:cubicBezTo>
                  <a:cubicBezTo>
                    <a:pt x="630" y="267"/>
                    <a:pt x="620" y="259"/>
                    <a:pt x="640" y="256"/>
                  </a:cubicBezTo>
                  <a:cubicBezTo>
                    <a:pt x="665" y="253"/>
                    <a:pt x="716" y="248"/>
                    <a:pt x="716" y="248"/>
                  </a:cubicBezTo>
                  <a:cubicBezTo>
                    <a:pt x="732" y="244"/>
                    <a:pt x="742" y="241"/>
                    <a:pt x="756" y="232"/>
                  </a:cubicBezTo>
                  <a:cubicBezTo>
                    <a:pt x="771" y="186"/>
                    <a:pt x="781" y="141"/>
                    <a:pt x="808" y="100"/>
                  </a:cubicBezTo>
                  <a:cubicBezTo>
                    <a:pt x="826" y="72"/>
                    <a:pt x="803" y="97"/>
                    <a:pt x="816" y="8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0" name="Freeform 22"/>
            <p:cNvSpPr>
              <a:spLocks/>
            </p:cNvSpPr>
            <p:nvPr/>
          </p:nvSpPr>
          <p:spPr bwMode="auto">
            <a:xfrm>
              <a:off x="2072687" y="4234047"/>
              <a:ext cx="133352" cy="141298"/>
            </a:xfrm>
            <a:custGeom>
              <a:avLst/>
              <a:gdLst/>
              <a:ahLst/>
              <a:cxnLst>
                <a:cxn ang="0">
                  <a:pos x="92" y="150"/>
                </a:cxn>
                <a:cxn ang="0">
                  <a:pos x="170" y="132"/>
                </a:cxn>
                <a:cxn ang="0">
                  <a:pos x="182" y="114"/>
                </a:cxn>
                <a:cxn ang="0">
                  <a:pos x="158" y="54"/>
                </a:cxn>
                <a:cxn ang="0">
                  <a:pos x="122" y="42"/>
                </a:cxn>
                <a:cxn ang="0">
                  <a:pos x="104" y="36"/>
                </a:cxn>
                <a:cxn ang="0">
                  <a:pos x="56" y="0"/>
                </a:cxn>
                <a:cxn ang="0">
                  <a:pos x="8" y="36"/>
                </a:cxn>
                <a:cxn ang="0">
                  <a:pos x="2" y="96"/>
                </a:cxn>
                <a:cxn ang="0">
                  <a:pos x="8" y="126"/>
                </a:cxn>
                <a:cxn ang="0">
                  <a:pos x="26" y="132"/>
                </a:cxn>
                <a:cxn ang="0">
                  <a:pos x="32" y="156"/>
                </a:cxn>
                <a:cxn ang="0">
                  <a:pos x="68" y="168"/>
                </a:cxn>
                <a:cxn ang="0">
                  <a:pos x="92" y="150"/>
                </a:cxn>
              </a:cxnLst>
              <a:rect l="0" t="0" r="r" b="b"/>
              <a:pathLst>
                <a:path w="184" h="168">
                  <a:moveTo>
                    <a:pt x="92" y="150"/>
                  </a:moveTo>
                  <a:cubicBezTo>
                    <a:pt x="118" y="141"/>
                    <a:pt x="143" y="137"/>
                    <a:pt x="170" y="132"/>
                  </a:cubicBezTo>
                  <a:cubicBezTo>
                    <a:pt x="174" y="126"/>
                    <a:pt x="181" y="121"/>
                    <a:pt x="182" y="114"/>
                  </a:cubicBezTo>
                  <a:cubicBezTo>
                    <a:pt x="184" y="102"/>
                    <a:pt x="169" y="61"/>
                    <a:pt x="158" y="54"/>
                  </a:cubicBezTo>
                  <a:cubicBezTo>
                    <a:pt x="147" y="47"/>
                    <a:pt x="134" y="46"/>
                    <a:pt x="122" y="42"/>
                  </a:cubicBezTo>
                  <a:cubicBezTo>
                    <a:pt x="116" y="40"/>
                    <a:pt x="104" y="36"/>
                    <a:pt x="104" y="36"/>
                  </a:cubicBezTo>
                  <a:cubicBezTo>
                    <a:pt x="90" y="15"/>
                    <a:pt x="80" y="8"/>
                    <a:pt x="56" y="0"/>
                  </a:cubicBezTo>
                  <a:cubicBezTo>
                    <a:pt x="17" y="10"/>
                    <a:pt x="39" y="15"/>
                    <a:pt x="8" y="36"/>
                  </a:cubicBezTo>
                  <a:cubicBezTo>
                    <a:pt x="0" y="59"/>
                    <a:pt x="8" y="71"/>
                    <a:pt x="2" y="96"/>
                  </a:cubicBezTo>
                  <a:cubicBezTo>
                    <a:pt x="4" y="106"/>
                    <a:pt x="2" y="118"/>
                    <a:pt x="8" y="126"/>
                  </a:cubicBezTo>
                  <a:cubicBezTo>
                    <a:pt x="12" y="131"/>
                    <a:pt x="22" y="127"/>
                    <a:pt x="26" y="132"/>
                  </a:cubicBezTo>
                  <a:cubicBezTo>
                    <a:pt x="31" y="138"/>
                    <a:pt x="26" y="151"/>
                    <a:pt x="32" y="156"/>
                  </a:cubicBezTo>
                  <a:cubicBezTo>
                    <a:pt x="42" y="164"/>
                    <a:pt x="68" y="168"/>
                    <a:pt x="68" y="168"/>
                  </a:cubicBezTo>
                  <a:cubicBezTo>
                    <a:pt x="76" y="138"/>
                    <a:pt x="66" y="141"/>
                    <a:pt x="92" y="15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1" name="Freeform 23"/>
            <p:cNvSpPr>
              <a:spLocks/>
            </p:cNvSpPr>
            <p:nvPr/>
          </p:nvSpPr>
          <p:spPr bwMode="auto">
            <a:xfrm>
              <a:off x="3533208" y="3370382"/>
              <a:ext cx="139702" cy="190514"/>
            </a:xfrm>
            <a:custGeom>
              <a:avLst/>
              <a:gdLst/>
              <a:ahLst/>
              <a:cxnLst>
                <a:cxn ang="0">
                  <a:pos x="8" y="58"/>
                </a:cxn>
                <a:cxn ang="0">
                  <a:pos x="2" y="76"/>
                </a:cxn>
                <a:cxn ang="0">
                  <a:pos x="20" y="88"/>
                </a:cxn>
                <a:cxn ang="0">
                  <a:pos x="50" y="118"/>
                </a:cxn>
                <a:cxn ang="0">
                  <a:pos x="98" y="184"/>
                </a:cxn>
                <a:cxn ang="0">
                  <a:pos x="128" y="226"/>
                </a:cxn>
                <a:cxn ang="0">
                  <a:pos x="164" y="160"/>
                </a:cxn>
                <a:cxn ang="0">
                  <a:pos x="194" y="76"/>
                </a:cxn>
                <a:cxn ang="0">
                  <a:pos x="128" y="46"/>
                </a:cxn>
                <a:cxn ang="0">
                  <a:pos x="68" y="4"/>
                </a:cxn>
                <a:cxn ang="0">
                  <a:pos x="8" y="58"/>
                </a:cxn>
              </a:cxnLst>
              <a:rect l="0" t="0" r="r" b="b"/>
              <a:pathLst>
                <a:path w="194" h="226">
                  <a:moveTo>
                    <a:pt x="8" y="58"/>
                  </a:moveTo>
                  <a:cubicBezTo>
                    <a:pt x="6" y="64"/>
                    <a:pt x="0" y="70"/>
                    <a:pt x="2" y="76"/>
                  </a:cubicBezTo>
                  <a:cubicBezTo>
                    <a:pt x="5" y="83"/>
                    <a:pt x="15" y="83"/>
                    <a:pt x="20" y="88"/>
                  </a:cubicBezTo>
                  <a:cubicBezTo>
                    <a:pt x="60" y="128"/>
                    <a:pt x="2" y="86"/>
                    <a:pt x="50" y="118"/>
                  </a:cubicBezTo>
                  <a:cubicBezTo>
                    <a:pt x="68" y="145"/>
                    <a:pt x="64" y="173"/>
                    <a:pt x="98" y="184"/>
                  </a:cubicBezTo>
                  <a:cubicBezTo>
                    <a:pt x="112" y="226"/>
                    <a:pt x="98" y="216"/>
                    <a:pt x="128" y="226"/>
                  </a:cubicBezTo>
                  <a:cubicBezTo>
                    <a:pt x="184" y="217"/>
                    <a:pt x="172" y="216"/>
                    <a:pt x="164" y="160"/>
                  </a:cubicBezTo>
                  <a:cubicBezTo>
                    <a:pt x="170" y="128"/>
                    <a:pt x="184" y="106"/>
                    <a:pt x="194" y="76"/>
                  </a:cubicBezTo>
                  <a:cubicBezTo>
                    <a:pt x="171" y="53"/>
                    <a:pt x="160" y="52"/>
                    <a:pt x="128" y="46"/>
                  </a:cubicBezTo>
                  <a:cubicBezTo>
                    <a:pt x="119" y="0"/>
                    <a:pt x="115" y="12"/>
                    <a:pt x="68" y="4"/>
                  </a:cubicBezTo>
                  <a:cubicBezTo>
                    <a:pt x="2" y="12"/>
                    <a:pt x="22" y="2"/>
                    <a:pt x="8" y="58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3" name="Freeform 25"/>
            <p:cNvSpPr>
              <a:spLocks/>
            </p:cNvSpPr>
            <p:nvPr/>
          </p:nvSpPr>
          <p:spPr bwMode="auto">
            <a:xfrm>
              <a:off x="3555433" y="4092749"/>
              <a:ext cx="119065" cy="101608"/>
            </a:xfrm>
            <a:custGeom>
              <a:avLst/>
              <a:gdLst/>
              <a:ahLst/>
              <a:cxnLst>
                <a:cxn ang="0">
                  <a:pos x="124" y="4"/>
                </a:cxn>
                <a:cxn ang="0">
                  <a:pos x="80" y="32"/>
                </a:cxn>
                <a:cxn ang="0">
                  <a:pos x="16" y="48"/>
                </a:cxn>
                <a:cxn ang="0">
                  <a:pos x="0" y="84"/>
                </a:cxn>
                <a:cxn ang="0">
                  <a:pos x="56" y="112"/>
                </a:cxn>
                <a:cxn ang="0">
                  <a:pos x="80" y="120"/>
                </a:cxn>
                <a:cxn ang="0">
                  <a:pos x="124" y="84"/>
                </a:cxn>
                <a:cxn ang="0">
                  <a:pos x="148" y="76"/>
                </a:cxn>
                <a:cxn ang="0">
                  <a:pos x="152" y="12"/>
                </a:cxn>
                <a:cxn ang="0">
                  <a:pos x="124" y="4"/>
                </a:cxn>
              </a:cxnLst>
              <a:rect l="0" t="0" r="r" b="b"/>
              <a:pathLst>
                <a:path w="167" h="120">
                  <a:moveTo>
                    <a:pt x="124" y="4"/>
                  </a:moveTo>
                  <a:cubicBezTo>
                    <a:pt x="86" y="9"/>
                    <a:pt x="101" y="0"/>
                    <a:pt x="80" y="32"/>
                  </a:cubicBezTo>
                  <a:cubicBezTo>
                    <a:pt x="73" y="43"/>
                    <a:pt x="26" y="45"/>
                    <a:pt x="16" y="48"/>
                  </a:cubicBezTo>
                  <a:cubicBezTo>
                    <a:pt x="12" y="61"/>
                    <a:pt x="4" y="71"/>
                    <a:pt x="0" y="84"/>
                  </a:cubicBezTo>
                  <a:cubicBezTo>
                    <a:pt x="7" y="106"/>
                    <a:pt x="36" y="106"/>
                    <a:pt x="56" y="112"/>
                  </a:cubicBezTo>
                  <a:cubicBezTo>
                    <a:pt x="64" y="114"/>
                    <a:pt x="80" y="120"/>
                    <a:pt x="80" y="120"/>
                  </a:cubicBezTo>
                  <a:cubicBezTo>
                    <a:pt x="100" y="113"/>
                    <a:pt x="104" y="93"/>
                    <a:pt x="124" y="84"/>
                  </a:cubicBezTo>
                  <a:cubicBezTo>
                    <a:pt x="132" y="81"/>
                    <a:pt x="148" y="76"/>
                    <a:pt x="148" y="76"/>
                  </a:cubicBezTo>
                  <a:cubicBezTo>
                    <a:pt x="163" y="54"/>
                    <a:pt x="167" y="53"/>
                    <a:pt x="152" y="12"/>
                  </a:cubicBezTo>
                  <a:cubicBezTo>
                    <a:pt x="149" y="3"/>
                    <a:pt x="133" y="7"/>
                    <a:pt x="124" y="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4" name="Freeform 26"/>
            <p:cNvSpPr>
              <a:spLocks/>
            </p:cNvSpPr>
            <p:nvPr/>
          </p:nvSpPr>
          <p:spPr bwMode="auto">
            <a:xfrm>
              <a:off x="2753734" y="4207057"/>
              <a:ext cx="138114" cy="103196"/>
            </a:xfrm>
            <a:custGeom>
              <a:avLst/>
              <a:gdLst/>
              <a:ahLst/>
              <a:cxnLst>
                <a:cxn ang="0">
                  <a:pos x="165" y="4"/>
                </a:cxn>
                <a:cxn ang="0">
                  <a:pos x="65" y="32"/>
                </a:cxn>
                <a:cxn ang="0">
                  <a:pos x="25" y="44"/>
                </a:cxn>
                <a:cxn ang="0">
                  <a:pos x="5" y="68"/>
                </a:cxn>
                <a:cxn ang="0">
                  <a:pos x="57" y="120"/>
                </a:cxn>
                <a:cxn ang="0">
                  <a:pos x="109" y="112"/>
                </a:cxn>
                <a:cxn ang="0">
                  <a:pos x="173" y="80"/>
                </a:cxn>
                <a:cxn ang="0">
                  <a:pos x="177" y="4"/>
                </a:cxn>
                <a:cxn ang="0">
                  <a:pos x="165" y="4"/>
                </a:cxn>
              </a:cxnLst>
              <a:rect l="0" t="0" r="r" b="b"/>
              <a:pathLst>
                <a:path w="191" h="122">
                  <a:moveTo>
                    <a:pt x="165" y="4"/>
                  </a:moveTo>
                  <a:cubicBezTo>
                    <a:pt x="129" y="13"/>
                    <a:pt x="98" y="18"/>
                    <a:pt x="65" y="32"/>
                  </a:cubicBezTo>
                  <a:cubicBezTo>
                    <a:pt x="52" y="37"/>
                    <a:pt x="25" y="44"/>
                    <a:pt x="25" y="44"/>
                  </a:cubicBezTo>
                  <a:cubicBezTo>
                    <a:pt x="19" y="53"/>
                    <a:pt x="8" y="58"/>
                    <a:pt x="5" y="68"/>
                  </a:cubicBezTo>
                  <a:cubicBezTo>
                    <a:pt x="0" y="89"/>
                    <a:pt x="40" y="114"/>
                    <a:pt x="57" y="120"/>
                  </a:cubicBezTo>
                  <a:cubicBezTo>
                    <a:pt x="74" y="118"/>
                    <a:pt x="94" y="122"/>
                    <a:pt x="109" y="112"/>
                  </a:cubicBezTo>
                  <a:cubicBezTo>
                    <a:pt x="151" y="84"/>
                    <a:pt x="108" y="88"/>
                    <a:pt x="173" y="80"/>
                  </a:cubicBezTo>
                  <a:cubicBezTo>
                    <a:pt x="191" y="53"/>
                    <a:pt x="190" y="60"/>
                    <a:pt x="177" y="4"/>
                  </a:cubicBezTo>
                  <a:cubicBezTo>
                    <a:pt x="176" y="0"/>
                    <a:pt x="165" y="0"/>
                    <a:pt x="165" y="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5" name="Freeform 27"/>
            <p:cNvSpPr>
              <a:spLocks/>
            </p:cNvSpPr>
            <p:nvPr/>
          </p:nvSpPr>
          <p:spPr bwMode="auto">
            <a:xfrm>
              <a:off x="3760224" y="3857781"/>
              <a:ext cx="61913" cy="65093"/>
            </a:xfrm>
            <a:custGeom>
              <a:avLst/>
              <a:gdLst/>
              <a:ahLst/>
              <a:cxnLst>
                <a:cxn ang="0">
                  <a:pos x="56" y="5"/>
                </a:cxn>
                <a:cxn ang="0">
                  <a:pos x="8" y="13"/>
                </a:cxn>
                <a:cxn ang="0">
                  <a:pos x="0" y="37"/>
                </a:cxn>
                <a:cxn ang="0">
                  <a:pos x="52" y="73"/>
                </a:cxn>
                <a:cxn ang="0">
                  <a:pos x="56" y="5"/>
                </a:cxn>
              </a:cxnLst>
              <a:rect l="0" t="0" r="r" b="b"/>
              <a:pathLst>
                <a:path w="86" h="78">
                  <a:moveTo>
                    <a:pt x="56" y="5"/>
                  </a:moveTo>
                  <a:cubicBezTo>
                    <a:pt x="40" y="7"/>
                    <a:pt x="17" y="0"/>
                    <a:pt x="8" y="13"/>
                  </a:cubicBezTo>
                  <a:cubicBezTo>
                    <a:pt x="3" y="20"/>
                    <a:pt x="0" y="37"/>
                    <a:pt x="0" y="37"/>
                  </a:cubicBezTo>
                  <a:cubicBezTo>
                    <a:pt x="6" y="78"/>
                    <a:pt x="10" y="68"/>
                    <a:pt x="52" y="73"/>
                  </a:cubicBezTo>
                  <a:cubicBezTo>
                    <a:pt x="83" y="65"/>
                    <a:pt x="86" y="20"/>
                    <a:pt x="56" y="5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6" name="Freeform 28"/>
            <p:cNvSpPr>
              <a:spLocks/>
            </p:cNvSpPr>
            <p:nvPr/>
          </p:nvSpPr>
          <p:spPr bwMode="auto">
            <a:xfrm>
              <a:off x="3060126" y="3972090"/>
              <a:ext cx="382594" cy="282596"/>
            </a:xfrm>
            <a:custGeom>
              <a:avLst/>
              <a:gdLst/>
              <a:ahLst/>
              <a:cxnLst>
                <a:cxn ang="0">
                  <a:pos x="372" y="10"/>
                </a:cxn>
                <a:cxn ang="0">
                  <a:pos x="320" y="42"/>
                </a:cxn>
                <a:cxn ang="0">
                  <a:pos x="188" y="114"/>
                </a:cxn>
                <a:cxn ang="0">
                  <a:pos x="156" y="150"/>
                </a:cxn>
                <a:cxn ang="0">
                  <a:pos x="60" y="218"/>
                </a:cxn>
                <a:cxn ang="0">
                  <a:pos x="36" y="254"/>
                </a:cxn>
                <a:cxn ang="0">
                  <a:pos x="8" y="298"/>
                </a:cxn>
                <a:cxn ang="0">
                  <a:pos x="4" y="314"/>
                </a:cxn>
                <a:cxn ang="0">
                  <a:pos x="28" y="322"/>
                </a:cxn>
                <a:cxn ang="0">
                  <a:pos x="64" y="338"/>
                </a:cxn>
                <a:cxn ang="0">
                  <a:pos x="108" y="334"/>
                </a:cxn>
                <a:cxn ang="0">
                  <a:pos x="160" y="254"/>
                </a:cxn>
                <a:cxn ang="0">
                  <a:pos x="356" y="162"/>
                </a:cxn>
                <a:cxn ang="0">
                  <a:pos x="412" y="122"/>
                </a:cxn>
                <a:cxn ang="0">
                  <a:pos x="508" y="90"/>
                </a:cxn>
                <a:cxn ang="0">
                  <a:pos x="528" y="58"/>
                </a:cxn>
                <a:cxn ang="0">
                  <a:pos x="372" y="10"/>
                </a:cxn>
              </a:cxnLst>
              <a:rect l="0" t="0" r="r" b="b"/>
              <a:pathLst>
                <a:path w="528" h="338">
                  <a:moveTo>
                    <a:pt x="372" y="10"/>
                  </a:moveTo>
                  <a:cubicBezTo>
                    <a:pt x="355" y="27"/>
                    <a:pt x="340" y="30"/>
                    <a:pt x="320" y="42"/>
                  </a:cubicBezTo>
                  <a:cubicBezTo>
                    <a:pt x="277" y="68"/>
                    <a:pt x="230" y="86"/>
                    <a:pt x="188" y="114"/>
                  </a:cubicBezTo>
                  <a:cubicBezTo>
                    <a:pt x="174" y="123"/>
                    <a:pt x="169" y="140"/>
                    <a:pt x="156" y="150"/>
                  </a:cubicBezTo>
                  <a:cubicBezTo>
                    <a:pt x="134" y="167"/>
                    <a:pt x="83" y="210"/>
                    <a:pt x="60" y="218"/>
                  </a:cubicBezTo>
                  <a:cubicBezTo>
                    <a:pt x="52" y="230"/>
                    <a:pt x="41" y="240"/>
                    <a:pt x="36" y="254"/>
                  </a:cubicBezTo>
                  <a:cubicBezTo>
                    <a:pt x="29" y="276"/>
                    <a:pt x="27" y="285"/>
                    <a:pt x="8" y="298"/>
                  </a:cubicBezTo>
                  <a:cubicBezTo>
                    <a:pt x="7" y="303"/>
                    <a:pt x="0" y="310"/>
                    <a:pt x="4" y="314"/>
                  </a:cubicBezTo>
                  <a:cubicBezTo>
                    <a:pt x="9" y="320"/>
                    <a:pt x="20" y="319"/>
                    <a:pt x="28" y="322"/>
                  </a:cubicBezTo>
                  <a:cubicBezTo>
                    <a:pt x="41" y="326"/>
                    <a:pt x="51" y="334"/>
                    <a:pt x="64" y="338"/>
                  </a:cubicBezTo>
                  <a:cubicBezTo>
                    <a:pt x="79" y="337"/>
                    <a:pt x="94" y="337"/>
                    <a:pt x="108" y="334"/>
                  </a:cubicBezTo>
                  <a:cubicBezTo>
                    <a:pt x="144" y="326"/>
                    <a:pt x="138" y="273"/>
                    <a:pt x="160" y="254"/>
                  </a:cubicBezTo>
                  <a:cubicBezTo>
                    <a:pt x="208" y="212"/>
                    <a:pt x="293" y="171"/>
                    <a:pt x="356" y="162"/>
                  </a:cubicBezTo>
                  <a:cubicBezTo>
                    <a:pt x="381" y="154"/>
                    <a:pt x="387" y="130"/>
                    <a:pt x="412" y="122"/>
                  </a:cubicBezTo>
                  <a:cubicBezTo>
                    <a:pt x="443" y="112"/>
                    <a:pt x="481" y="108"/>
                    <a:pt x="508" y="90"/>
                  </a:cubicBezTo>
                  <a:cubicBezTo>
                    <a:pt x="513" y="75"/>
                    <a:pt x="523" y="73"/>
                    <a:pt x="528" y="58"/>
                  </a:cubicBezTo>
                  <a:cubicBezTo>
                    <a:pt x="514" y="0"/>
                    <a:pt x="416" y="21"/>
                    <a:pt x="372" y="1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5" name="Freeform 30"/>
            <p:cNvSpPr>
              <a:spLocks/>
            </p:cNvSpPr>
            <p:nvPr/>
          </p:nvSpPr>
          <p:spPr bwMode="auto">
            <a:xfrm>
              <a:off x="1434502" y="5915336"/>
              <a:ext cx="334968" cy="328638"/>
            </a:xfrm>
            <a:custGeom>
              <a:avLst/>
              <a:gdLst/>
              <a:ahLst/>
              <a:cxnLst>
                <a:cxn ang="0">
                  <a:pos x="64" y="20"/>
                </a:cxn>
                <a:cxn ang="0">
                  <a:pos x="72" y="44"/>
                </a:cxn>
                <a:cxn ang="0">
                  <a:pos x="48" y="60"/>
                </a:cxn>
                <a:cxn ang="0">
                  <a:pos x="0" y="88"/>
                </a:cxn>
                <a:cxn ang="0">
                  <a:pos x="56" y="192"/>
                </a:cxn>
                <a:cxn ang="0">
                  <a:pos x="116" y="188"/>
                </a:cxn>
                <a:cxn ang="0">
                  <a:pos x="120" y="176"/>
                </a:cxn>
                <a:cxn ang="0">
                  <a:pos x="172" y="180"/>
                </a:cxn>
                <a:cxn ang="0">
                  <a:pos x="156" y="116"/>
                </a:cxn>
                <a:cxn ang="0">
                  <a:pos x="148" y="64"/>
                </a:cxn>
                <a:cxn ang="0">
                  <a:pos x="124" y="48"/>
                </a:cxn>
                <a:cxn ang="0">
                  <a:pos x="76" y="0"/>
                </a:cxn>
                <a:cxn ang="0">
                  <a:pos x="64" y="20"/>
                </a:cxn>
              </a:cxnLst>
              <a:rect l="0" t="0" r="r" b="b"/>
              <a:pathLst>
                <a:path w="206" h="193">
                  <a:moveTo>
                    <a:pt x="64" y="20"/>
                  </a:moveTo>
                  <a:cubicBezTo>
                    <a:pt x="67" y="28"/>
                    <a:pt x="69" y="36"/>
                    <a:pt x="72" y="44"/>
                  </a:cubicBezTo>
                  <a:cubicBezTo>
                    <a:pt x="75" y="53"/>
                    <a:pt x="56" y="55"/>
                    <a:pt x="48" y="60"/>
                  </a:cubicBezTo>
                  <a:cubicBezTo>
                    <a:pt x="32" y="71"/>
                    <a:pt x="16" y="78"/>
                    <a:pt x="0" y="88"/>
                  </a:cubicBezTo>
                  <a:cubicBezTo>
                    <a:pt x="5" y="143"/>
                    <a:pt x="11" y="162"/>
                    <a:pt x="56" y="192"/>
                  </a:cubicBezTo>
                  <a:cubicBezTo>
                    <a:pt x="76" y="191"/>
                    <a:pt x="97" y="193"/>
                    <a:pt x="116" y="188"/>
                  </a:cubicBezTo>
                  <a:cubicBezTo>
                    <a:pt x="120" y="187"/>
                    <a:pt x="116" y="177"/>
                    <a:pt x="120" y="176"/>
                  </a:cubicBezTo>
                  <a:cubicBezTo>
                    <a:pt x="137" y="174"/>
                    <a:pt x="155" y="179"/>
                    <a:pt x="172" y="180"/>
                  </a:cubicBezTo>
                  <a:cubicBezTo>
                    <a:pt x="206" y="158"/>
                    <a:pt x="174" y="134"/>
                    <a:pt x="156" y="116"/>
                  </a:cubicBezTo>
                  <a:cubicBezTo>
                    <a:pt x="150" y="99"/>
                    <a:pt x="156" y="80"/>
                    <a:pt x="148" y="64"/>
                  </a:cubicBezTo>
                  <a:cubicBezTo>
                    <a:pt x="144" y="55"/>
                    <a:pt x="124" y="48"/>
                    <a:pt x="124" y="48"/>
                  </a:cubicBezTo>
                  <a:cubicBezTo>
                    <a:pt x="108" y="24"/>
                    <a:pt x="105" y="7"/>
                    <a:pt x="76" y="0"/>
                  </a:cubicBezTo>
                  <a:cubicBezTo>
                    <a:pt x="66" y="14"/>
                    <a:pt x="70" y="8"/>
                    <a:pt x="64" y="2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6" name="Freeform 31"/>
            <p:cNvSpPr>
              <a:spLocks/>
            </p:cNvSpPr>
            <p:nvPr/>
          </p:nvSpPr>
          <p:spPr bwMode="auto">
            <a:xfrm>
              <a:off x="2128250" y="5453339"/>
              <a:ext cx="568333" cy="265132"/>
            </a:xfrm>
            <a:custGeom>
              <a:avLst/>
              <a:gdLst/>
              <a:ahLst/>
              <a:cxnLst>
                <a:cxn ang="0">
                  <a:pos x="37" y="28"/>
                </a:cxn>
                <a:cxn ang="0">
                  <a:pos x="41" y="88"/>
                </a:cxn>
                <a:cxn ang="0">
                  <a:pos x="89" y="164"/>
                </a:cxn>
                <a:cxn ang="0">
                  <a:pos x="125" y="192"/>
                </a:cxn>
                <a:cxn ang="0">
                  <a:pos x="137" y="200"/>
                </a:cxn>
                <a:cxn ang="0">
                  <a:pos x="181" y="188"/>
                </a:cxn>
                <a:cxn ang="0">
                  <a:pos x="205" y="164"/>
                </a:cxn>
                <a:cxn ang="0">
                  <a:pos x="253" y="140"/>
                </a:cxn>
                <a:cxn ang="0">
                  <a:pos x="305" y="116"/>
                </a:cxn>
                <a:cxn ang="0">
                  <a:pos x="217" y="48"/>
                </a:cxn>
                <a:cxn ang="0">
                  <a:pos x="137" y="44"/>
                </a:cxn>
                <a:cxn ang="0">
                  <a:pos x="93" y="0"/>
                </a:cxn>
                <a:cxn ang="0">
                  <a:pos x="57" y="40"/>
                </a:cxn>
                <a:cxn ang="0">
                  <a:pos x="37" y="28"/>
                </a:cxn>
              </a:cxnLst>
              <a:rect l="0" t="0" r="r" b="b"/>
              <a:pathLst>
                <a:path w="349" h="201">
                  <a:moveTo>
                    <a:pt x="37" y="28"/>
                  </a:moveTo>
                  <a:cubicBezTo>
                    <a:pt x="0" y="37"/>
                    <a:pt x="25" y="72"/>
                    <a:pt x="41" y="88"/>
                  </a:cubicBezTo>
                  <a:cubicBezTo>
                    <a:pt x="47" y="122"/>
                    <a:pt x="52" y="152"/>
                    <a:pt x="89" y="164"/>
                  </a:cubicBezTo>
                  <a:cubicBezTo>
                    <a:pt x="108" y="183"/>
                    <a:pt x="96" y="173"/>
                    <a:pt x="125" y="192"/>
                  </a:cubicBezTo>
                  <a:cubicBezTo>
                    <a:pt x="129" y="195"/>
                    <a:pt x="137" y="200"/>
                    <a:pt x="137" y="200"/>
                  </a:cubicBezTo>
                  <a:cubicBezTo>
                    <a:pt x="160" y="197"/>
                    <a:pt x="166" y="201"/>
                    <a:pt x="181" y="188"/>
                  </a:cubicBezTo>
                  <a:cubicBezTo>
                    <a:pt x="189" y="180"/>
                    <a:pt x="205" y="164"/>
                    <a:pt x="205" y="164"/>
                  </a:cubicBezTo>
                  <a:cubicBezTo>
                    <a:pt x="213" y="141"/>
                    <a:pt x="234" y="153"/>
                    <a:pt x="253" y="140"/>
                  </a:cubicBezTo>
                  <a:cubicBezTo>
                    <a:pt x="260" y="119"/>
                    <a:pt x="285" y="120"/>
                    <a:pt x="305" y="116"/>
                  </a:cubicBezTo>
                  <a:cubicBezTo>
                    <a:pt x="349" y="50"/>
                    <a:pt x="248" y="50"/>
                    <a:pt x="217" y="48"/>
                  </a:cubicBezTo>
                  <a:cubicBezTo>
                    <a:pt x="190" y="46"/>
                    <a:pt x="164" y="45"/>
                    <a:pt x="137" y="44"/>
                  </a:cubicBezTo>
                  <a:cubicBezTo>
                    <a:pt x="109" y="26"/>
                    <a:pt x="130" y="12"/>
                    <a:pt x="93" y="0"/>
                  </a:cubicBezTo>
                  <a:cubicBezTo>
                    <a:pt x="61" y="8"/>
                    <a:pt x="83" y="23"/>
                    <a:pt x="57" y="40"/>
                  </a:cubicBezTo>
                  <a:cubicBezTo>
                    <a:pt x="30" y="36"/>
                    <a:pt x="29" y="43"/>
                    <a:pt x="37" y="28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8" name="Freeform 33"/>
            <p:cNvSpPr>
              <a:spLocks/>
            </p:cNvSpPr>
            <p:nvPr/>
          </p:nvSpPr>
          <p:spPr bwMode="auto">
            <a:xfrm>
              <a:off x="4952453" y="4908785"/>
              <a:ext cx="260354" cy="158762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76" y="9"/>
                </a:cxn>
                <a:cxn ang="0">
                  <a:pos x="24" y="33"/>
                </a:cxn>
                <a:cxn ang="0">
                  <a:pos x="12" y="69"/>
                </a:cxn>
                <a:cxn ang="0">
                  <a:pos x="48" y="85"/>
                </a:cxn>
                <a:cxn ang="0">
                  <a:pos x="72" y="93"/>
                </a:cxn>
                <a:cxn ang="0">
                  <a:pos x="100" y="89"/>
                </a:cxn>
                <a:cxn ang="0">
                  <a:pos x="132" y="49"/>
                </a:cxn>
                <a:cxn ang="0">
                  <a:pos x="128" y="1"/>
                </a:cxn>
              </a:cxnLst>
              <a:rect l="0" t="0" r="r" b="b"/>
              <a:pathLst>
                <a:path w="161" h="93">
                  <a:moveTo>
                    <a:pt x="128" y="1"/>
                  </a:moveTo>
                  <a:cubicBezTo>
                    <a:pt x="111" y="3"/>
                    <a:pt x="91" y="0"/>
                    <a:pt x="76" y="9"/>
                  </a:cubicBezTo>
                  <a:cubicBezTo>
                    <a:pt x="50" y="24"/>
                    <a:pt x="60" y="28"/>
                    <a:pt x="24" y="33"/>
                  </a:cubicBezTo>
                  <a:cubicBezTo>
                    <a:pt x="15" y="42"/>
                    <a:pt x="0" y="55"/>
                    <a:pt x="12" y="69"/>
                  </a:cubicBezTo>
                  <a:cubicBezTo>
                    <a:pt x="19" y="78"/>
                    <a:pt x="41" y="83"/>
                    <a:pt x="48" y="85"/>
                  </a:cubicBezTo>
                  <a:cubicBezTo>
                    <a:pt x="56" y="88"/>
                    <a:pt x="72" y="93"/>
                    <a:pt x="72" y="93"/>
                  </a:cubicBezTo>
                  <a:cubicBezTo>
                    <a:pt x="81" y="92"/>
                    <a:pt x="91" y="93"/>
                    <a:pt x="100" y="89"/>
                  </a:cubicBezTo>
                  <a:cubicBezTo>
                    <a:pt x="122" y="80"/>
                    <a:pt x="109" y="57"/>
                    <a:pt x="132" y="49"/>
                  </a:cubicBezTo>
                  <a:cubicBezTo>
                    <a:pt x="144" y="37"/>
                    <a:pt x="161" y="1"/>
                    <a:pt x="128" y="1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9" name="Freeform 34"/>
            <p:cNvSpPr>
              <a:spLocks/>
            </p:cNvSpPr>
            <p:nvPr/>
          </p:nvSpPr>
          <p:spPr bwMode="auto">
            <a:xfrm>
              <a:off x="4509535" y="4965940"/>
              <a:ext cx="173040" cy="128598"/>
            </a:xfrm>
            <a:custGeom>
              <a:avLst/>
              <a:gdLst/>
              <a:ahLst/>
              <a:cxnLst>
                <a:cxn ang="0">
                  <a:pos x="88" y="24"/>
                </a:cxn>
                <a:cxn ang="0">
                  <a:pos x="56" y="4"/>
                </a:cxn>
                <a:cxn ang="0">
                  <a:pos x="44" y="0"/>
                </a:cxn>
                <a:cxn ang="0">
                  <a:pos x="16" y="56"/>
                </a:cxn>
                <a:cxn ang="0">
                  <a:pos x="44" y="64"/>
                </a:cxn>
                <a:cxn ang="0">
                  <a:pos x="68" y="72"/>
                </a:cxn>
                <a:cxn ang="0">
                  <a:pos x="88" y="24"/>
                </a:cxn>
              </a:cxnLst>
              <a:rect l="0" t="0" r="r" b="b"/>
              <a:pathLst>
                <a:path w="107" h="76">
                  <a:moveTo>
                    <a:pt x="88" y="24"/>
                  </a:moveTo>
                  <a:cubicBezTo>
                    <a:pt x="75" y="5"/>
                    <a:pt x="85" y="14"/>
                    <a:pt x="56" y="4"/>
                  </a:cubicBezTo>
                  <a:cubicBezTo>
                    <a:pt x="52" y="3"/>
                    <a:pt x="44" y="0"/>
                    <a:pt x="44" y="0"/>
                  </a:cubicBezTo>
                  <a:cubicBezTo>
                    <a:pt x="9" y="5"/>
                    <a:pt x="0" y="13"/>
                    <a:pt x="16" y="56"/>
                  </a:cubicBezTo>
                  <a:cubicBezTo>
                    <a:pt x="19" y="65"/>
                    <a:pt x="35" y="61"/>
                    <a:pt x="44" y="64"/>
                  </a:cubicBezTo>
                  <a:cubicBezTo>
                    <a:pt x="52" y="66"/>
                    <a:pt x="68" y="72"/>
                    <a:pt x="68" y="72"/>
                  </a:cubicBezTo>
                  <a:cubicBezTo>
                    <a:pt x="107" y="66"/>
                    <a:pt x="93" y="76"/>
                    <a:pt x="88" y="2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0" name="Freeform 35"/>
            <p:cNvSpPr>
              <a:spLocks/>
            </p:cNvSpPr>
            <p:nvPr/>
          </p:nvSpPr>
          <p:spPr bwMode="auto">
            <a:xfrm>
              <a:off x="4276168" y="4965940"/>
              <a:ext cx="150815" cy="176226"/>
            </a:xfrm>
            <a:custGeom>
              <a:avLst/>
              <a:gdLst/>
              <a:ahLst/>
              <a:cxnLst>
                <a:cxn ang="0">
                  <a:pos x="71" y="17"/>
                </a:cxn>
                <a:cxn ang="0">
                  <a:pos x="3" y="29"/>
                </a:cxn>
                <a:cxn ang="0">
                  <a:pos x="43" y="97"/>
                </a:cxn>
                <a:cxn ang="0">
                  <a:pos x="83" y="93"/>
                </a:cxn>
                <a:cxn ang="0">
                  <a:pos x="79" y="33"/>
                </a:cxn>
                <a:cxn ang="0">
                  <a:pos x="67" y="25"/>
                </a:cxn>
                <a:cxn ang="0">
                  <a:pos x="71" y="17"/>
                </a:cxn>
              </a:cxnLst>
              <a:rect l="0" t="0" r="r" b="b"/>
              <a:pathLst>
                <a:path w="93" h="105">
                  <a:moveTo>
                    <a:pt x="71" y="17"/>
                  </a:moveTo>
                  <a:cubicBezTo>
                    <a:pt x="47" y="11"/>
                    <a:pt x="13" y="0"/>
                    <a:pt x="3" y="29"/>
                  </a:cubicBezTo>
                  <a:cubicBezTo>
                    <a:pt x="7" y="73"/>
                    <a:pt x="0" y="88"/>
                    <a:pt x="43" y="97"/>
                  </a:cubicBezTo>
                  <a:cubicBezTo>
                    <a:pt x="56" y="96"/>
                    <a:pt x="76" y="105"/>
                    <a:pt x="83" y="93"/>
                  </a:cubicBezTo>
                  <a:cubicBezTo>
                    <a:pt x="93" y="76"/>
                    <a:pt x="84" y="53"/>
                    <a:pt x="79" y="33"/>
                  </a:cubicBezTo>
                  <a:cubicBezTo>
                    <a:pt x="78" y="28"/>
                    <a:pt x="69" y="29"/>
                    <a:pt x="67" y="25"/>
                  </a:cubicBezTo>
                  <a:cubicBezTo>
                    <a:pt x="66" y="22"/>
                    <a:pt x="70" y="20"/>
                    <a:pt x="71" y="17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1" name="Freeform 36"/>
            <p:cNvSpPr>
              <a:spLocks/>
            </p:cNvSpPr>
            <p:nvPr/>
          </p:nvSpPr>
          <p:spPr bwMode="auto">
            <a:xfrm>
              <a:off x="3960252" y="5038970"/>
              <a:ext cx="117477" cy="11589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52"/>
                </a:cxn>
                <a:cxn ang="0">
                  <a:pos x="48" y="68"/>
                </a:cxn>
                <a:cxn ang="0">
                  <a:pos x="60" y="12"/>
                </a:cxn>
                <a:cxn ang="0">
                  <a:pos x="0" y="0"/>
                </a:cxn>
              </a:cxnLst>
              <a:rect l="0" t="0" r="r" b="b"/>
              <a:pathLst>
                <a:path w="71" h="68">
                  <a:moveTo>
                    <a:pt x="0" y="0"/>
                  </a:moveTo>
                  <a:cubicBezTo>
                    <a:pt x="2" y="12"/>
                    <a:pt x="3" y="41"/>
                    <a:pt x="12" y="52"/>
                  </a:cubicBezTo>
                  <a:cubicBezTo>
                    <a:pt x="20" y="62"/>
                    <a:pt x="48" y="68"/>
                    <a:pt x="48" y="68"/>
                  </a:cubicBezTo>
                  <a:cubicBezTo>
                    <a:pt x="71" y="60"/>
                    <a:pt x="69" y="36"/>
                    <a:pt x="60" y="12"/>
                  </a:cubicBezTo>
                  <a:cubicBezTo>
                    <a:pt x="59" y="8"/>
                    <a:pt x="8" y="0"/>
                    <a:pt x="0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2" name="Freeform 37"/>
            <p:cNvSpPr>
              <a:spLocks/>
            </p:cNvSpPr>
            <p:nvPr/>
          </p:nvSpPr>
          <p:spPr bwMode="auto">
            <a:xfrm>
              <a:off x="3615759" y="5021507"/>
              <a:ext cx="144465" cy="9843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36"/>
                </a:cxn>
                <a:cxn ang="0">
                  <a:pos x="4" y="48"/>
                </a:cxn>
                <a:cxn ang="0">
                  <a:pos x="28" y="56"/>
                </a:cxn>
                <a:cxn ang="0">
                  <a:pos x="64" y="52"/>
                </a:cxn>
                <a:cxn ang="0">
                  <a:pos x="80" y="28"/>
                </a:cxn>
                <a:cxn ang="0">
                  <a:pos x="88" y="16"/>
                </a:cxn>
                <a:cxn ang="0">
                  <a:pos x="40" y="0"/>
                </a:cxn>
              </a:cxnLst>
              <a:rect l="0" t="0" r="r" b="b"/>
              <a:pathLst>
                <a:path w="88" h="58">
                  <a:moveTo>
                    <a:pt x="40" y="0"/>
                  </a:moveTo>
                  <a:cubicBezTo>
                    <a:pt x="17" y="6"/>
                    <a:pt x="8" y="13"/>
                    <a:pt x="0" y="36"/>
                  </a:cubicBezTo>
                  <a:cubicBezTo>
                    <a:pt x="1" y="40"/>
                    <a:pt x="1" y="46"/>
                    <a:pt x="4" y="48"/>
                  </a:cubicBezTo>
                  <a:cubicBezTo>
                    <a:pt x="11" y="53"/>
                    <a:pt x="28" y="56"/>
                    <a:pt x="28" y="56"/>
                  </a:cubicBezTo>
                  <a:cubicBezTo>
                    <a:pt x="40" y="55"/>
                    <a:pt x="53" y="58"/>
                    <a:pt x="64" y="52"/>
                  </a:cubicBezTo>
                  <a:cubicBezTo>
                    <a:pt x="72" y="47"/>
                    <a:pt x="75" y="36"/>
                    <a:pt x="80" y="28"/>
                  </a:cubicBezTo>
                  <a:cubicBezTo>
                    <a:pt x="83" y="24"/>
                    <a:pt x="88" y="16"/>
                    <a:pt x="88" y="16"/>
                  </a:cubicBezTo>
                  <a:cubicBezTo>
                    <a:pt x="72" y="11"/>
                    <a:pt x="56" y="5"/>
                    <a:pt x="40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3" name="Freeform 38"/>
            <p:cNvSpPr>
              <a:spLocks/>
            </p:cNvSpPr>
            <p:nvPr/>
          </p:nvSpPr>
          <p:spPr bwMode="auto">
            <a:xfrm>
              <a:off x="3299842" y="5097712"/>
              <a:ext cx="115889" cy="87319"/>
            </a:xfrm>
            <a:custGeom>
              <a:avLst/>
              <a:gdLst/>
              <a:ahLst/>
              <a:cxnLst>
                <a:cxn ang="0">
                  <a:pos x="6" y="11"/>
                </a:cxn>
                <a:cxn ang="0">
                  <a:pos x="18" y="43"/>
                </a:cxn>
                <a:cxn ang="0">
                  <a:pos x="42" y="51"/>
                </a:cxn>
                <a:cxn ang="0">
                  <a:pos x="66" y="47"/>
                </a:cxn>
                <a:cxn ang="0">
                  <a:pos x="66" y="23"/>
                </a:cxn>
                <a:cxn ang="0">
                  <a:pos x="46" y="19"/>
                </a:cxn>
                <a:cxn ang="0">
                  <a:pos x="6" y="7"/>
                </a:cxn>
                <a:cxn ang="0">
                  <a:pos x="6" y="11"/>
                </a:cxn>
              </a:cxnLst>
              <a:rect l="0" t="0" r="r" b="b"/>
              <a:pathLst>
                <a:path w="72" h="51">
                  <a:moveTo>
                    <a:pt x="6" y="11"/>
                  </a:moveTo>
                  <a:cubicBezTo>
                    <a:pt x="8" y="19"/>
                    <a:pt x="9" y="37"/>
                    <a:pt x="18" y="43"/>
                  </a:cubicBezTo>
                  <a:cubicBezTo>
                    <a:pt x="25" y="47"/>
                    <a:pt x="42" y="51"/>
                    <a:pt x="42" y="51"/>
                  </a:cubicBezTo>
                  <a:cubicBezTo>
                    <a:pt x="50" y="50"/>
                    <a:pt x="59" y="51"/>
                    <a:pt x="66" y="47"/>
                  </a:cubicBezTo>
                  <a:cubicBezTo>
                    <a:pt x="72" y="44"/>
                    <a:pt x="71" y="26"/>
                    <a:pt x="66" y="23"/>
                  </a:cubicBezTo>
                  <a:cubicBezTo>
                    <a:pt x="60" y="19"/>
                    <a:pt x="53" y="20"/>
                    <a:pt x="46" y="19"/>
                  </a:cubicBezTo>
                  <a:cubicBezTo>
                    <a:pt x="17" y="0"/>
                    <a:pt x="31" y="1"/>
                    <a:pt x="6" y="7"/>
                  </a:cubicBezTo>
                  <a:cubicBezTo>
                    <a:pt x="1" y="22"/>
                    <a:pt x="0" y="23"/>
                    <a:pt x="6" y="11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0" name="Freeform 93"/>
            <p:cNvSpPr>
              <a:spLocks/>
            </p:cNvSpPr>
            <p:nvPr/>
          </p:nvSpPr>
          <p:spPr bwMode="auto">
            <a:xfrm>
              <a:off x="8600581" y="4548396"/>
              <a:ext cx="53976" cy="74618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20"/>
                </a:cxn>
                <a:cxn ang="0">
                  <a:pos x="36" y="56"/>
                </a:cxn>
                <a:cxn ang="0">
                  <a:pos x="52" y="20"/>
                </a:cxn>
                <a:cxn ang="0">
                  <a:pos x="40" y="0"/>
                </a:cxn>
              </a:cxnLst>
              <a:rect l="0" t="0" r="r" b="b"/>
              <a:pathLst>
                <a:path w="52" h="61">
                  <a:moveTo>
                    <a:pt x="40" y="0"/>
                  </a:moveTo>
                  <a:cubicBezTo>
                    <a:pt x="20" y="4"/>
                    <a:pt x="11" y="3"/>
                    <a:pt x="0" y="20"/>
                  </a:cubicBezTo>
                  <a:cubicBezTo>
                    <a:pt x="7" y="61"/>
                    <a:pt x="6" y="36"/>
                    <a:pt x="36" y="56"/>
                  </a:cubicBezTo>
                  <a:cubicBezTo>
                    <a:pt x="43" y="45"/>
                    <a:pt x="52" y="20"/>
                    <a:pt x="52" y="20"/>
                  </a:cubicBezTo>
                  <a:cubicBezTo>
                    <a:pt x="47" y="4"/>
                    <a:pt x="51" y="11"/>
                    <a:pt x="40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6" name="Freeform 99"/>
            <p:cNvSpPr>
              <a:spLocks/>
            </p:cNvSpPr>
            <p:nvPr/>
          </p:nvSpPr>
          <p:spPr bwMode="auto">
            <a:xfrm>
              <a:off x="4860377" y="890521"/>
              <a:ext cx="249242" cy="312761"/>
            </a:xfrm>
            <a:custGeom>
              <a:avLst/>
              <a:gdLst/>
              <a:ahLst/>
              <a:cxnLst>
                <a:cxn ang="0">
                  <a:pos x="60" y="251"/>
                </a:cxn>
                <a:cxn ang="0">
                  <a:pos x="24" y="171"/>
                </a:cxn>
                <a:cxn ang="0">
                  <a:pos x="12" y="155"/>
                </a:cxn>
                <a:cxn ang="0">
                  <a:pos x="4" y="123"/>
                </a:cxn>
                <a:cxn ang="0">
                  <a:pos x="12" y="99"/>
                </a:cxn>
                <a:cxn ang="0">
                  <a:pos x="20" y="87"/>
                </a:cxn>
                <a:cxn ang="0">
                  <a:pos x="4" y="63"/>
                </a:cxn>
                <a:cxn ang="0">
                  <a:pos x="48" y="7"/>
                </a:cxn>
                <a:cxn ang="0">
                  <a:pos x="88" y="55"/>
                </a:cxn>
                <a:cxn ang="0">
                  <a:pos x="144" y="55"/>
                </a:cxn>
                <a:cxn ang="0">
                  <a:pos x="216" y="51"/>
                </a:cxn>
                <a:cxn ang="0">
                  <a:pos x="224" y="63"/>
                </a:cxn>
                <a:cxn ang="0">
                  <a:pos x="168" y="139"/>
                </a:cxn>
                <a:cxn ang="0">
                  <a:pos x="200" y="195"/>
                </a:cxn>
                <a:cxn ang="0">
                  <a:pos x="172" y="255"/>
                </a:cxn>
                <a:cxn ang="0">
                  <a:pos x="148" y="227"/>
                </a:cxn>
                <a:cxn ang="0">
                  <a:pos x="140" y="203"/>
                </a:cxn>
                <a:cxn ang="0">
                  <a:pos x="88" y="239"/>
                </a:cxn>
                <a:cxn ang="0">
                  <a:pos x="84" y="279"/>
                </a:cxn>
                <a:cxn ang="0">
                  <a:pos x="52" y="259"/>
                </a:cxn>
                <a:cxn ang="0">
                  <a:pos x="60" y="251"/>
                </a:cxn>
              </a:cxnLst>
              <a:rect l="0" t="0" r="r" b="b"/>
              <a:pathLst>
                <a:path w="228" h="307">
                  <a:moveTo>
                    <a:pt x="60" y="251"/>
                  </a:moveTo>
                  <a:cubicBezTo>
                    <a:pt x="56" y="192"/>
                    <a:pt x="73" y="178"/>
                    <a:pt x="24" y="171"/>
                  </a:cubicBezTo>
                  <a:cubicBezTo>
                    <a:pt x="20" y="166"/>
                    <a:pt x="15" y="161"/>
                    <a:pt x="12" y="155"/>
                  </a:cubicBezTo>
                  <a:cubicBezTo>
                    <a:pt x="8" y="145"/>
                    <a:pt x="4" y="123"/>
                    <a:pt x="4" y="123"/>
                  </a:cubicBezTo>
                  <a:cubicBezTo>
                    <a:pt x="7" y="115"/>
                    <a:pt x="9" y="107"/>
                    <a:pt x="12" y="99"/>
                  </a:cubicBezTo>
                  <a:cubicBezTo>
                    <a:pt x="14" y="95"/>
                    <a:pt x="21" y="92"/>
                    <a:pt x="20" y="87"/>
                  </a:cubicBezTo>
                  <a:cubicBezTo>
                    <a:pt x="18" y="78"/>
                    <a:pt x="4" y="63"/>
                    <a:pt x="4" y="63"/>
                  </a:cubicBezTo>
                  <a:cubicBezTo>
                    <a:pt x="8" y="14"/>
                    <a:pt x="0" y="0"/>
                    <a:pt x="48" y="7"/>
                  </a:cubicBezTo>
                  <a:cubicBezTo>
                    <a:pt x="57" y="19"/>
                    <a:pt x="73" y="50"/>
                    <a:pt x="88" y="55"/>
                  </a:cubicBezTo>
                  <a:cubicBezTo>
                    <a:pt x="113" y="47"/>
                    <a:pt x="117" y="47"/>
                    <a:pt x="144" y="55"/>
                  </a:cubicBezTo>
                  <a:cubicBezTo>
                    <a:pt x="164" y="68"/>
                    <a:pt x="192" y="54"/>
                    <a:pt x="216" y="51"/>
                  </a:cubicBezTo>
                  <a:cubicBezTo>
                    <a:pt x="219" y="55"/>
                    <a:pt x="224" y="58"/>
                    <a:pt x="224" y="63"/>
                  </a:cubicBezTo>
                  <a:cubicBezTo>
                    <a:pt x="228" y="133"/>
                    <a:pt x="217" y="123"/>
                    <a:pt x="168" y="139"/>
                  </a:cubicBezTo>
                  <a:cubicBezTo>
                    <a:pt x="176" y="159"/>
                    <a:pt x="200" y="195"/>
                    <a:pt x="200" y="195"/>
                  </a:cubicBezTo>
                  <a:cubicBezTo>
                    <a:pt x="207" y="230"/>
                    <a:pt x="198" y="235"/>
                    <a:pt x="172" y="255"/>
                  </a:cubicBezTo>
                  <a:cubicBezTo>
                    <a:pt x="158" y="250"/>
                    <a:pt x="154" y="241"/>
                    <a:pt x="148" y="227"/>
                  </a:cubicBezTo>
                  <a:cubicBezTo>
                    <a:pt x="145" y="219"/>
                    <a:pt x="140" y="203"/>
                    <a:pt x="140" y="203"/>
                  </a:cubicBezTo>
                  <a:cubicBezTo>
                    <a:pt x="116" y="213"/>
                    <a:pt x="108" y="225"/>
                    <a:pt x="88" y="239"/>
                  </a:cubicBezTo>
                  <a:cubicBezTo>
                    <a:pt x="87" y="252"/>
                    <a:pt x="93" y="269"/>
                    <a:pt x="84" y="279"/>
                  </a:cubicBezTo>
                  <a:cubicBezTo>
                    <a:pt x="59" y="307"/>
                    <a:pt x="53" y="265"/>
                    <a:pt x="52" y="259"/>
                  </a:cubicBezTo>
                  <a:cubicBezTo>
                    <a:pt x="57" y="245"/>
                    <a:pt x="53" y="244"/>
                    <a:pt x="60" y="251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7" name="Freeform 100"/>
            <p:cNvSpPr>
              <a:spLocks/>
            </p:cNvSpPr>
            <p:nvPr/>
          </p:nvSpPr>
          <p:spPr bwMode="auto">
            <a:xfrm>
              <a:off x="4925466" y="1600186"/>
              <a:ext cx="101601" cy="139711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40"/>
                </a:cxn>
                <a:cxn ang="0">
                  <a:pos x="63" y="88"/>
                </a:cxn>
                <a:cxn ang="0">
                  <a:pos x="83" y="136"/>
                </a:cxn>
                <a:cxn ang="0">
                  <a:pos x="95" y="80"/>
                </a:cxn>
                <a:cxn ang="0">
                  <a:pos x="63" y="60"/>
                </a:cxn>
                <a:cxn ang="0">
                  <a:pos x="75" y="32"/>
                </a:cxn>
                <a:cxn ang="0">
                  <a:pos x="31" y="4"/>
                </a:cxn>
                <a:cxn ang="0">
                  <a:pos x="15" y="0"/>
                </a:cxn>
              </a:cxnLst>
              <a:rect l="0" t="0" r="r" b="b"/>
              <a:pathLst>
                <a:path w="95" h="136">
                  <a:moveTo>
                    <a:pt x="15" y="0"/>
                  </a:moveTo>
                  <a:cubicBezTo>
                    <a:pt x="10" y="20"/>
                    <a:pt x="9" y="28"/>
                    <a:pt x="27" y="40"/>
                  </a:cubicBezTo>
                  <a:cubicBezTo>
                    <a:pt x="33" y="74"/>
                    <a:pt x="38" y="71"/>
                    <a:pt x="63" y="88"/>
                  </a:cubicBezTo>
                  <a:cubicBezTo>
                    <a:pt x="68" y="108"/>
                    <a:pt x="61" y="129"/>
                    <a:pt x="83" y="136"/>
                  </a:cubicBezTo>
                  <a:cubicBezTo>
                    <a:pt x="87" y="117"/>
                    <a:pt x="92" y="99"/>
                    <a:pt x="95" y="80"/>
                  </a:cubicBezTo>
                  <a:cubicBezTo>
                    <a:pt x="89" y="62"/>
                    <a:pt x="81" y="64"/>
                    <a:pt x="63" y="60"/>
                  </a:cubicBezTo>
                  <a:cubicBezTo>
                    <a:pt x="80" y="54"/>
                    <a:pt x="81" y="49"/>
                    <a:pt x="75" y="32"/>
                  </a:cubicBezTo>
                  <a:cubicBezTo>
                    <a:pt x="22" y="45"/>
                    <a:pt x="67" y="16"/>
                    <a:pt x="31" y="4"/>
                  </a:cubicBezTo>
                  <a:cubicBezTo>
                    <a:pt x="15" y="9"/>
                    <a:pt x="0" y="30"/>
                    <a:pt x="15" y="0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8" name="Freeform 101"/>
            <p:cNvSpPr>
              <a:spLocks/>
            </p:cNvSpPr>
            <p:nvPr/>
          </p:nvSpPr>
          <p:spPr bwMode="auto">
            <a:xfrm>
              <a:off x="4573036" y="1654165"/>
              <a:ext cx="127002" cy="131773"/>
            </a:xfrm>
            <a:custGeom>
              <a:avLst/>
              <a:gdLst/>
              <a:ahLst/>
              <a:cxnLst>
                <a:cxn ang="0">
                  <a:pos x="52" y="16"/>
                </a:cxn>
                <a:cxn ang="0">
                  <a:pos x="12" y="60"/>
                </a:cxn>
                <a:cxn ang="0">
                  <a:pos x="40" y="84"/>
                </a:cxn>
                <a:cxn ang="0">
                  <a:pos x="44" y="108"/>
                </a:cxn>
                <a:cxn ang="0">
                  <a:pos x="80" y="100"/>
                </a:cxn>
                <a:cxn ang="0">
                  <a:pos x="84" y="72"/>
                </a:cxn>
                <a:cxn ang="0">
                  <a:pos x="80" y="56"/>
                </a:cxn>
                <a:cxn ang="0">
                  <a:pos x="88" y="20"/>
                </a:cxn>
                <a:cxn ang="0">
                  <a:pos x="84" y="8"/>
                </a:cxn>
                <a:cxn ang="0">
                  <a:pos x="52" y="16"/>
                </a:cxn>
              </a:cxnLst>
              <a:rect l="0" t="0" r="r" b="b"/>
              <a:pathLst>
                <a:path w="117" h="131">
                  <a:moveTo>
                    <a:pt x="52" y="16"/>
                  </a:moveTo>
                  <a:cubicBezTo>
                    <a:pt x="0" y="23"/>
                    <a:pt x="36" y="24"/>
                    <a:pt x="12" y="60"/>
                  </a:cubicBezTo>
                  <a:cubicBezTo>
                    <a:pt x="17" y="76"/>
                    <a:pt x="24" y="79"/>
                    <a:pt x="40" y="84"/>
                  </a:cubicBezTo>
                  <a:cubicBezTo>
                    <a:pt x="41" y="92"/>
                    <a:pt x="38" y="103"/>
                    <a:pt x="44" y="108"/>
                  </a:cubicBezTo>
                  <a:cubicBezTo>
                    <a:pt x="74" y="131"/>
                    <a:pt x="75" y="115"/>
                    <a:pt x="80" y="100"/>
                  </a:cubicBezTo>
                  <a:cubicBezTo>
                    <a:pt x="81" y="91"/>
                    <a:pt x="80" y="80"/>
                    <a:pt x="84" y="72"/>
                  </a:cubicBezTo>
                  <a:cubicBezTo>
                    <a:pt x="91" y="58"/>
                    <a:pt x="117" y="84"/>
                    <a:pt x="80" y="56"/>
                  </a:cubicBezTo>
                  <a:cubicBezTo>
                    <a:pt x="74" y="39"/>
                    <a:pt x="83" y="36"/>
                    <a:pt x="88" y="20"/>
                  </a:cubicBezTo>
                  <a:cubicBezTo>
                    <a:pt x="87" y="16"/>
                    <a:pt x="88" y="9"/>
                    <a:pt x="84" y="8"/>
                  </a:cubicBezTo>
                  <a:cubicBezTo>
                    <a:pt x="56" y="0"/>
                    <a:pt x="52" y="36"/>
                    <a:pt x="52" y="16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9" name="Freeform 102"/>
            <p:cNvSpPr>
              <a:spLocks/>
            </p:cNvSpPr>
            <p:nvPr/>
          </p:nvSpPr>
          <p:spPr bwMode="auto">
            <a:xfrm>
              <a:off x="4236481" y="923860"/>
              <a:ext cx="239715" cy="257194"/>
            </a:xfrm>
            <a:custGeom>
              <a:avLst/>
              <a:gdLst/>
              <a:ahLst/>
              <a:cxnLst>
                <a:cxn ang="0">
                  <a:pos x="101" y="36"/>
                </a:cxn>
                <a:cxn ang="0">
                  <a:pos x="81" y="80"/>
                </a:cxn>
                <a:cxn ang="0">
                  <a:pos x="49" y="136"/>
                </a:cxn>
                <a:cxn ang="0">
                  <a:pos x="5" y="124"/>
                </a:cxn>
                <a:cxn ang="0">
                  <a:pos x="29" y="180"/>
                </a:cxn>
                <a:cxn ang="0">
                  <a:pos x="61" y="204"/>
                </a:cxn>
                <a:cxn ang="0">
                  <a:pos x="93" y="208"/>
                </a:cxn>
                <a:cxn ang="0">
                  <a:pos x="109" y="252"/>
                </a:cxn>
                <a:cxn ang="0">
                  <a:pos x="117" y="224"/>
                </a:cxn>
                <a:cxn ang="0">
                  <a:pos x="145" y="204"/>
                </a:cxn>
                <a:cxn ang="0">
                  <a:pos x="153" y="232"/>
                </a:cxn>
                <a:cxn ang="0">
                  <a:pos x="165" y="236"/>
                </a:cxn>
                <a:cxn ang="0">
                  <a:pos x="205" y="236"/>
                </a:cxn>
                <a:cxn ang="0">
                  <a:pos x="209" y="192"/>
                </a:cxn>
                <a:cxn ang="0">
                  <a:pos x="173" y="184"/>
                </a:cxn>
                <a:cxn ang="0">
                  <a:pos x="201" y="160"/>
                </a:cxn>
                <a:cxn ang="0">
                  <a:pos x="181" y="108"/>
                </a:cxn>
                <a:cxn ang="0">
                  <a:pos x="197" y="100"/>
                </a:cxn>
                <a:cxn ang="0">
                  <a:pos x="189" y="68"/>
                </a:cxn>
                <a:cxn ang="0">
                  <a:pos x="165" y="56"/>
                </a:cxn>
                <a:cxn ang="0">
                  <a:pos x="173" y="32"/>
                </a:cxn>
                <a:cxn ang="0">
                  <a:pos x="177" y="20"/>
                </a:cxn>
                <a:cxn ang="0">
                  <a:pos x="149" y="20"/>
                </a:cxn>
                <a:cxn ang="0">
                  <a:pos x="109" y="28"/>
                </a:cxn>
                <a:cxn ang="0">
                  <a:pos x="101" y="36"/>
                </a:cxn>
              </a:cxnLst>
              <a:rect l="0" t="0" r="r" b="b"/>
              <a:pathLst>
                <a:path w="222" h="252">
                  <a:moveTo>
                    <a:pt x="101" y="36"/>
                  </a:moveTo>
                  <a:cubicBezTo>
                    <a:pt x="66" y="48"/>
                    <a:pt x="76" y="36"/>
                    <a:pt x="81" y="80"/>
                  </a:cubicBezTo>
                  <a:cubicBezTo>
                    <a:pt x="76" y="104"/>
                    <a:pt x="75" y="129"/>
                    <a:pt x="49" y="136"/>
                  </a:cubicBezTo>
                  <a:cubicBezTo>
                    <a:pt x="22" y="127"/>
                    <a:pt x="38" y="117"/>
                    <a:pt x="5" y="124"/>
                  </a:cubicBezTo>
                  <a:cubicBezTo>
                    <a:pt x="11" y="149"/>
                    <a:pt x="0" y="173"/>
                    <a:pt x="29" y="180"/>
                  </a:cubicBezTo>
                  <a:cubicBezTo>
                    <a:pt x="43" y="189"/>
                    <a:pt x="51" y="190"/>
                    <a:pt x="61" y="204"/>
                  </a:cubicBezTo>
                  <a:cubicBezTo>
                    <a:pt x="82" y="201"/>
                    <a:pt x="100" y="186"/>
                    <a:pt x="93" y="208"/>
                  </a:cubicBezTo>
                  <a:cubicBezTo>
                    <a:pt x="98" y="224"/>
                    <a:pt x="100" y="238"/>
                    <a:pt x="109" y="252"/>
                  </a:cubicBezTo>
                  <a:cubicBezTo>
                    <a:pt x="127" y="246"/>
                    <a:pt x="127" y="240"/>
                    <a:pt x="117" y="224"/>
                  </a:cubicBezTo>
                  <a:cubicBezTo>
                    <a:pt x="122" y="220"/>
                    <a:pt x="144" y="204"/>
                    <a:pt x="145" y="204"/>
                  </a:cubicBezTo>
                  <a:cubicBezTo>
                    <a:pt x="154" y="206"/>
                    <a:pt x="147" y="224"/>
                    <a:pt x="153" y="232"/>
                  </a:cubicBezTo>
                  <a:cubicBezTo>
                    <a:pt x="156" y="235"/>
                    <a:pt x="161" y="235"/>
                    <a:pt x="165" y="236"/>
                  </a:cubicBezTo>
                  <a:cubicBezTo>
                    <a:pt x="179" y="208"/>
                    <a:pt x="186" y="217"/>
                    <a:pt x="205" y="236"/>
                  </a:cubicBezTo>
                  <a:cubicBezTo>
                    <a:pt x="219" y="226"/>
                    <a:pt x="222" y="205"/>
                    <a:pt x="209" y="192"/>
                  </a:cubicBezTo>
                  <a:cubicBezTo>
                    <a:pt x="200" y="183"/>
                    <a:pt x="185" y="186"/>
                    <a:pt x="173" y="184"/>
                  </a:cubicBezTo>
                  <a:cubicBezTo>
                    <a:pt x="138" y="160"/>
                    <a:pt x="123" y="168"/>
                    <a:pt x="201" y="160"/>
                  </a:cubicBezTo>
                  <a:cubicBezTo>
                    <a:pt x="195" y="142"/>
                    <a:pt x="187" y="126"/>
                    <a:pt x="181" y="108"/>
                  </a:cubicBezTo>
                  <a:cubicBezTo>
                    <a:pt x="186" y="105"/>
                    <a:pt x="196" y="106"/>
                    <a:pt x="197" y="100"/>
                  </a:cubicBezTo>
                  <a:cubicBezTo>
                    <a:pt x="199" y="89"/>
                    <a:pt x="189" y="68"/>
                    <a:pt x="189" y="68"/>
                  </a:cubicBezTo>
                  <a:cubicBezTo>
                    <a:pt x="174" y="71"/>
                    <a:pt x="163" y="80"/>
                    <a:pt x="165" y="56"/>
                  </a:cubicBezTo>
                  <a:cubicBezTo>
                    <a:pt x="166" y="48"/>
                    <a:pt x="170" y="40"/>
                    <a:pt x="173" y="32"/>
                  </a:cubicBezTo>
                  <a:cubicBezTo>
                    <a:pt x="174" y="28"/>
                    <a:pt x="177" y="20"/>
                    <a:pt x="177" y="20"/>
                  </a:cubicBezTo>
                  <a:cubicBezTo>
                    <a:pt x="170" y="0"/>
                    <a:pt x="163" y="11"/>
                    <a:pt x="149" y="20"/>
                  </a:cubicBezTo>
                  <a:cubicBezTo>
                    <a:pt x="138" y="73"/>
                    <a:pt x="130" y="42"/>
                    <a:pt x="109" y="28"/>
                  </a:cubicBezTo>
                  <a:cubicBezTo>
                    <a:pt x="100" y="41"/>
                    <a:pt x="101" y="45"/>
                    <a:pt x="101" y="36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0" name="Freeform 103"/>
            <p:cNvSpPr>
              <a:spLocks/>
            </p:cNvSpPr>
            <p:nvPr/>
          </p:nvSpPr>
          <p:spPr bwMode="auto">
            <a:xfrm>
              <a:off x="5293771" y="795263"/>
              <a:ext cx="155577" cy="174638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48" y="40"/>
                </a:cxn>
                <a:cxn ang="0">
                  <a:pos x="36" y="104"/>
                </a:cxn>
                <a:cxn ang="0">
                  <a:pos x="24" y="108"/>
                </a:cxn>
                <a:cxn ang="0">
                  <a:pos x="0" y="124"/>
                </a:cxn>
                <a:cxn ang="0">
                  <a:pos x="32" y="164"/>
                </a:cxn>
                <a:cxn ang="0">
                  <a:pos x="56" y="172"/>
                </a:cxn>
                <a:cxn ang="0">
                  <a:pos x="92" y="128"/>
                </a:cxn>
                <a:cxn ang="0">
                  <a:pos x="96" y="112"/>
                </a:cxn>
                <a:cxn ang="0">
                  <a:pos x="100" y="84"/>
                </a:cxn>
                <a:cxn ang="0">
                  <a:pos x="144" y="64"/>
                </a:cxn>
                <a:cxn ang="0">
                  <a:pos x="136" y="44"/>
                </a:cxn>
                <a:cxn ang="0">
                  <a:pos x="124" y="48"/>
                </a:cxn>
                <a:cxn ang="0">
                  <a:pos x="116" y="36"/>
                </a:cxn>
                <a:cxn ang="0">
                  <a:pos x="104" y="32"/>
                </a:cxn>
                <a:cxn ang="0">
                  <a:pos x="88" y="36"/>
                </a:cxn>
                <a:cxn ang="0">
                  <a:pos x="96" y="24"/>
                </a:cxn>
                <a:cxn ang="0">
                  <a:pos x="76" y="0"/>
                </a:cxn>
              </a:cxnLst>
              <a:rect l="0" t="0" r="r" b="b"/>
              <a:pathLst>
                <a:path w="144" h="172">
                  <a:moveTo>
                    <a:pt x="76" y="0"/>
                  </a:moveTo>
                  <a:cubicBezTo>
                    <a:pt x="70" y="17"/>
                    <a:pt x="58" y="26"/>
                    <a:pt x="48" y="40"/>
                  </a:cubicBezTo>
                  <a:cubicBezTo>
                    <a:pt x="47" y="50"/>
                    <a:pt x="43" y="93"/>
                    <a:pt x="36" y="104"/>
                  </a:cubicBezTo>
                  <a:cubicBezTo>
                    <a:pt x="34" y="108"/>
                    <a:pt x="28" y="106"/>
                    <a:pt x="24" y="108"/>
                  </a:cubicBezTo>
                  <a:cubicBezTo>
                    <a:pt x="16" y="113"/>
                    <a:pt x="0" y="124"/>
                    <a:pt x="0" y="124"/>
                  </a:cubicBezTo>
                  <a:cubicBezTo>
                    <a:pt x="5" y="142"/>
                    <a:pt x="14" y="156"/>
                    <a:pt x="32" y="164"/>
                  </a:cubicBezTo>
                  <a:cubicBezTo>
                    <a:pt x="40" y="167"/>
                    <a:pt x="56" y="172"/>
                    <a:pt x="56" y="172"/>
                  </a:cubicBezTo>
                  <a:cubicBezTo>
                    <a:pt x="107" y="167"/>
                    <a:pt x="106" y="171"/>
                    <a:pt x="92" y="128"/>
                  </a:cubicBezTo>
                  <a:cubicBezTo>
                    <a:pt x="128" y="110"/>
                    <a:pt x="100" y="130"/>
                    <a:pt x="96" y="112"/>
                  </a:cubicBezTo>
                  <a:cubicBezTo>
                    <a:pt x="94" y="103"/>
                    <a:pt x="99" y="93"/>
                    <a:pt x="100" y="84"/>
                  </a:cubicBezTo>
                  <a:cubicBezTo>
                    <a:pt x="129" y="89"/>
                    <a:pt x="138" y="94"/>
                    <a:pt x="144" y="64"/>
                  </a:cubicBezTo>
                  <a:cubicBezTo>
                    <a:pt x="141" y="57"/>
                    <a:pt x="142" y="48"/>
                    <a:pt x="136" y="44"/>
                  </a:cubicBezTo>
                  <a:cubicBezTo>
                    <a:pt x="133" y="41"/>
                    <a:pt x="128" y="50"/>
                    <a:pt x="124" y="48"/>
                  </a:cubicBezTo>
                  <a:cubicBezTo>
                    <a:pt x="120" y="46"/>
                    <a:pt x="120" y="39"/>
                    <a:pt x="116" y="36"/>
                  </a:cubicBezTo>
                  <a:cubicBezTo>
                    <a:pt x="113" y="33"/>
                    <a:pt x="108" y="33"/>
                    <a:pt x="104" y="32"/>
                  </a:cubicBezTo>
                  <a:cubicBezTo>
                    <a:pt x="99" y="33"/>
                    <a:pt x="92" y="40"/>
                    <a:pt x="88" y="36"/>
                  </a:cubicBezTo>
                  <a:cubicBezTo>
                    <a:pt x="85" y="33"/>
                    <a:pt x="95" y="29"/>
                    <a:pt x="96" y="24"/>
                  </a:cubicBezTo>
                  <a:cubicBezTo>
                    <a:pt x="98" y="11"/>
                    <a:pt x="83" y="7"/>
                    <a:pt x="76" y="0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1" name="Freeform 104"/>
            <p:cNvSpPr>
              <a:spLocks/>
            </p:cNvSpPr>
            <p:nvPr/>
          </p:nvSpPr>
          <p:spPr bwMode="auto">
            <a:xfrm>
              <a:off x="4873077" y="580934"/>
              <a:ext cx="184153" cy="338163"/>
            </a:xfrm>
            <a:custGeom>
              <a:avLst/>
              <a:gdLst/>
              <a:ahLst/>
              <a:cxnLst>
                <a:cxn ang="0">
                  <a:pos x="128" y="260"/>
                </a:cxn>
                <a:cxn ang="0">
                  <a:pos x="146" y="160"/>
                </a:cxn>
                <a:cxn ang="0">
                  <a:pos x="83" y="142"/>
                </a:cxn>
                <a:cxn ang="0">
                  <a:pos x="101" y="78"/>
                </a:cxn>
                <a:cxn ang="0">
                  <a:pos x="119" y="51"/>
                </a:cxn>
                <a:cxn ang="0">
                  <a:pos x="46" y="5"/>
                </a:cxn>
                <a:cxn ang="0">
                  <a:pos x="1" y="14"/>
                </a:cxn>
                <a:cxn ang="0">
                  <a:pos x="37" y="133"/>
                </a:cxn>
                <a:cxn ang="0">
                  <a:pos x="37" y="187"/>
                </a:cxn>
                <a:cxn ang="0">
                  <a:pos x="74" y="242"/>
                </a:cxn>
                <a:cxn ang="0">
                  <a:pos x="101" y="323"/>
                </a:cxn>
                <a:cxn ang="0">
                  <a:pos x="128" y="333"/>
                </a:cxn>
                <a:cxn ang="0">
                  <a:pos x="128" y="260"/>
                </a:cxn>
              </a:cxnLst>
              <a:rect l="0" t="0" r="r" b="b"/>
              <a:pathLst>
                <a:path w="170" h="333">
                  <a:moveTo>
                    <a:pt x="128" y="260"/>
                  </a:moveTo>
                  <a:cubicBezTo>
                    <a:pt x="147" y="231"/>
                    <a:pt x="170" y="197"/>
                    <a:pt x="146" y="160"/>
                  </a:cubicBezTo>
                  <a:cubicBezTo>
                    <a:pt x="134" y="142"/>
                    <a:pt x="104" y="147"/>
                    <a:pt x="83" y="142"/>
                  </a:cubicBezTo>
                  <a:cubicBezTo>
                    <a:pt x="130" y="126"/>
                    <a:pt x="127" y="117"/>
                    <a:pt x="101" y="78"/>
                  </a:cubicBezTo>
                  <a:cubicBezTo>
                    <a:pt x="107" y="69"/>
                    <a:pt x="117" y="62"/>
                    <a:pt x="119" y="51"/>
                  </a:cubicBezTo>
                  <a:cubicBezTo>
                    <a:pt x="125" y="11"/>
                    <a:pt x="69" y="11"/>
                    <a:pt x="46" y="5"/>
                  </a:cubicBezTo>
                  <a:cubicBezTo>
                    <a:pt x="31" y="8"/>
                    <a:pt x="7" y="0"/>
                    <a:pt x="1" y="14"/>
                  </a:cubicBezTo>
                  <a:cubicBezTo>
                    <a:pt x="0" y="17"/>
                    <a:pt x="30" y="105"/>
                    <a:pt x="37" y="133"/>
                  </a:cubicBezTo>
                  <a:cubicBezTo>
                    <a:pt x="28" y="160"/>
                    <a:pt x="22" y="160"/>
                    <a:pt x="37" y="187"/>
                  </a:cubicBezTo>
                  <a:cubicBezTo>
                    <a:pt x="48" y="206"/>
                    <a:pt x="74" y="242"/>
                    <a:pt x="74" y="242"/>
                  </a:cubicBezTo>
                  <a:cubicBezTo>
                    <a:pt x="52" y="304"/>
                    <a:pt x="36" y="300"/>
                    <a:pt x="101" y="323"/>
                  </a:cubicBezTo>
                  <a:cubicBezTo>
                    <a:pt x="110" y="326"/>
                    <a:pt x="119" y="330"/>
                    <a:pt x="128" y="333"/>
                  </a:cubicBezTo>
                  <a:cubicBezTo>
                    <a:pt x="149" y="270"/>
                    <a:pt x="160" y="292"/>
                    <a:pt x="128" y="260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2" name="Freeform 105"/>
            <p:cNvSpPr>
              <a:spLocks/>
            </p:cNvSpPr>
            <p:nvPr/>
          </p:nvSpPr>
          <p:spPr bwMode="auto">
            <a:xfrm>
              <a:off x="4550810" y="876231"/>
              <a:ext cx="223840" cy="146061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63" y="36"/>
                </a:cxn>
                <a:cxn ang="0">
                  <a:pos x="51" y="52"/>
                </a:cxn>
                <a:cxn ang="0">
                  <a:pos x="15" y="60"/>
                </a:cxn>
                <a:cxn ang="0">
                  <a:pos x="23" y="108"/>
                </a:cxn>
                <a:cxn ang="0">
                  <a:pos x="75" y="104"/>
                </a:cxn>
                <a:cxn ang="0">
                  <a:pos x="83" y="116"/>
                </a:cxn>
                <a:cxn ang="0">
                  <a:pos x="95" y="128"/>
                </a:cxn>
                <a:cxn ang="0">
                  <a:pos x="119" y="144"/>
                </a:cxn>
                <a:cxn ang="0">
                  <a:pos x="159" y="140"/>
                </a:cxn>
                <a:cxn ang="0">
                  <a:pos x="167" y="96"/>
                </a:cxn>
                <a:cxn ang="0">
                  <a:pos x="171" y="56"/>
                </a:cxn>
                <a:cxn ang="0">
                  <a:pos x="159" y="28"/>
                </a:cxn>
                <a:cxn ang="0">
                  <a:pos x="151" y="0"/>
                </a:cxn>
                <a:cxn ang="0">
                  <a:pos x="143" y="12"/>
                </a:cxn>
                <a:cxn ang="0">
                  <a:pos x="119" y="0"/>
                </a:cxn>
              </a:cxnLst>
              <a:rect l="0" t="0" r="r" b="b"/>
              <a:pathLst>
                <a:path w="207" h="144">
                  <a:moveTo>
                    <a:pt x="119" y="0"/>
                  </a:moveTo>
                  <a:cubicBezTo>
                    <a:pt x="103" y="16"/>
                    <a:pt x="80" y="19"/>
                    <a:pt x="63" y="36"/>
                  </a:cubicBezTo>
                  <a:cubicBezTo>
                    <a:pt x="58" y="41"/>
                    <a:pt x="57" y="49"/>
                    <a:pt x="51" y="52"/>
                  </a:cubicBezTo>
                  <a:cubicBezTo>
                    <a:pt x="40" y="58"/>
                    <a:pt x="27" y="56"/>
                    <a:pt x="15" y="60"/>
                  </a:cubicBezTo>
                  <a:cubicBezTo>
                    <a:pt x="7" y="83"/>
                    <a:pt x="0" y="93"/>
                    <a:pt x="23" y="108"/>
                  </a:cubicBezTo>
                  <a:cubicBezTo>
                    <a:pt x="30" y="107"/>
                    <a:pt x="62" y="93"/>
                    <a:pt x="75" y="104"/>
                  </a:cubicBezTo>
                  <a:cubicBezTo>
                    <a:pt x="79" y="107"/>
                    <a:pt x="80" y="112"/>
                    <a:pt x="83" y="116"/>
                  </a:cubicBezTo>
                  <a:cubicBezTo>
                    <a:pt x="87" y="120"/>
                    <a:pt x="91" y="125"/>
                    <a:pt x="95" y="128"/>
                  </a:cubicBezTo>
                  <a:cubicBezTo>
                    <a:pt x="103" y="134"/>
                    <a:pt x="119" y="144"/>
                    <a:pt x="119" y="144"/>
                  </a:cubicBezTo>
                  <a:cubicBezTo>
                    <a:pt x="130" y="110"/>
                    <a:pt x="136" y="117"/>
                    <a:pt x="159" y="140"/>
                  </a:cubicBezTo>
                  <a:cubicBezTo>
                    <a:pt x="183" y="132"/>
                    <a:pt x="207" y="109"/>
                    <a:pt x="167" y="96"/>
                  </a:cubicBezTo>
                  <a:cubicBezTo>
                    <a:pt x="155" y="79"/>
                    <a:pt x="166" y="76"/>
                    <a:pt x="171" y="56"/>
                  </a:cubicBezTo>
                  <a:cubicBezTo>
                    <a:pt x="154" y="50"/>
                    <a:pt x="153" y="45"/>
                    <a:pt x="159" y="28"/>
                  </a:cubicBezTo>
                  <a:cubicBezTo>
                    <a:pt x="156" y="17"/>
                    <a:pt x="152" y="0"/>
                    <a:pt x="151" y="0"/>
                  </a:cubicBezTo>
                  <a:cubicBezTo>
                    <a:pt x="146" y="0"/>
                    <a:pt x="146" y="9"/>
                    <a:pt x="143" y="12"/>
                  </a:cubicBezTo>
                  <a:cubicBezTo>
                    <a:pt x="115" y="40"/>
                    <a:pt x="114" y="35"/>
                    <a:pt x="119" y="0"/>
                  </a:cubicBez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5" name="Freeform 107"/>
            <p:cNvSpPr>
              <a:spLocks/>
            </p:cNvSpPr>
            <p:nvPr/>
          </p:nvSpPr>
          <p:spPr bwMode="auto">
            <a:xfrm>
              <a:off x="7929059" y="2122513"/>
              <a:ext cx="90488" cy="10478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" y="24"/>
                </a:cxn>
                <a:cxn ang="0">
                  <a:pos x="0" y="36"/>
                </a:cxn>
                <a:cxn ang="0">
                  <a:pos x="28" y="68"/>
                </a:cxn>
                <a:cxn ang="0">
                  <a:pos x="52" y="84"/>
                </a:cxn>
                <a:cxn ang="0">
                  <a:pos x="76" y="124"/>
                </a:cxn>
                <a:cxn ang="0">
                  <a:pos x="100" y="132"/>
                </a:cxn>
                <a:cxn ang="0">
                  <a:pos x="124" y="128"/>
                </a:cxn>
                <a:cxn ang="0">
                  <a:pos x="148" y="96"/>
                </a:cxn>
                <a:cxn ang="0">
                  <a:pos x="144" y="40"/>
                </a:cxn>
                <a:cxn ang="0">
                  <a:pos x="108" y="28"/>
                </a:cxn>
                <a:cxn ang="0">
                  <a:pos x="48" y="8"/>
                </a:cxn>
                <a:cxn ang="0">
                  <a:pos x="24" y="0"/>
                </a:cxn>
              </a:cxnLst>
              <a:rect l="0" t="0" r="r" b="b"/>
              <a:pathLst>
                <a:path w="152" h="133">
                  <a:moveTo>
                    <a:pt x="24" y="0"/>
                  </a:moveTo>
                  <a:cubicBezTo>
                    <a:pt x="19" y="8"/>
                    <a:pt x="13" y="16"/>
                    <a:pt x="8" y="24"/>
                  </a:cubicBezTo>
                  <a:cubicBezTo>
                    <a:pt x="5" y="28"/>
                    <a:pt x="0" y="36"/>
                    <a:pt x="0" y="36"/>
                  </a:cubicBezTo>
                  <a:cubicBezTo>
                    <a:pt x="5" y="57"/>
                    <a:pt x="10" y="58"/>
                    <a:pt x="28" y="68"/>
                  </a:cubicBezTo>
                  <a:cubicBezTo>
                    <a:pt x="36" y="73"/>
                    <a:pt x="52" y="84"/>
                    <a:pt x="52" y="84"/>
                  </a:cubicBezTo>
                  <a:cubicBezTo>
                    <a:pt x="56" y="92"/>
                    <a:pt x="70" y="122"/>
                    <a:pt x="76" y="124"/>
                  </a:cubicBezTo>
                  <a:cubicBezTo>
                    <a:pt x="84" y="127"/>
                    <a:pt x="100" y="132"/>
                    <a:pt x="100" y="132"/>
                  </a:cubicBezTo>
                  <a:cubicBezTo>
                    <a:pt x="108" y="131"/>
                    <a:pt x="117" y="133"/>
                    <a:pt x="124" y="128"/>
                  </a:cubicBezTo>
                  <a:cubicBezTo>
                    <a:pt x="136" y="119"/>
                    <a:pt x="120" y="105"/>
                    <a:pt x="148" y="96"/>
                  </a:cubicBezTo>
                  <a:cubicBezTo>
                    <a:pt x="147" y="77"/>
                    <a:pt x="152" y="57"/>
                    <a:pt x="144" y="40"/>
                  </a:cubicBezTo>
                  <a:cubicBezTo>
                    <a:pt x="139" y="28"/>
                    <a:pt x="108" y="28"/>
                    <a:pt x="108" y="28"/>
                  </a:cubicBezTo>
                  <a:cubicBezTo>
                    <a:pt x="88" y="8"/>
                    <a:pt x="79" y="11"/>
                    <a:pt x="48" y="8"/>
                  </a:cubicBezTo>
                  <a:cubicBezTo>
                    <a:pt x="29" y="3"/>
                    <a:pt x="37" y="6"/>
                    <a:pt x="24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6" name="Freeform 108"/>
            <p:cNvSpPr>
              <a:spLocks/>
            </p:cNvSpPr>
            <p:nvPr/>
          </p:nvSpPr>
          <p:spPr bwMode="auto">
            <a:xfrm>
              <a:off x="7854445" y="2357481"/>
              <a:ext cx="98426" cy="61917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43" y="24"/>
                </a:cxn>
                <a:cxn ang="0">
                  <a:pos x="31" y="32"/>
                </a:cxn>
                <a:cxn ang="0">
                  <a:pos x="63" y="68"/>
                </a:cxn>
                <a:cxn ang="0">
                  <a:pos x="111" y="48"/>
                </a:cxn>
                <a:cxn ang="0">
                  <a:pos x="91" y="0"/>
                </a:cxn>
              </a:cxnLst>
              <a:rect l="0" t="0" r="r" b="b"/>
              <a:pathLst>
                <a:path w="133" h="78">
                  <a:moveTo>
                    <a:pt x="91" y="0"/>
                  </a:moveTo>
                  <a:cubicBezTo>
                    <a:pt x="58" y="11"/>
                    <a:pt x="74" y="3"/>
                    <a:pt x="43" y="24"/>
                  </a:cubicBezTo>
                  <a:cubicBezTo>
                    <a:pt x="39" y="27"/>
                    <a:pt x="31" y="32"/>
                    <a:pt x="31" y="32"/>
                  </a:cubicBezTo>
                  <a:cubicBezTo>
                    <a:pt x="0" y="78"/>
                    <a:pt x="27" y="72"/>
                    <a:pt x="63" y="68"/>
                  </a:cubicBezTo>
                  <a:cubicBezTo>
                    <a:pt x="87" y="60"/>
                    <a:pt x="81" y="53"/>
                    <a:pt x="111" y="48"/>
                  </a:cubicBezTo>
                  <a:cubicBezTo>
                    <a:pt x="133" y="15"/>
                    <a:pt x="118" y="9"/>
                    <a:pt x="91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7" name="Freeform 109"/>
            <p:cNvSpPr>
              <a:spLocks/>
            </p:cNvSpPr>
            <p:nvPr/>
          </p:nvSpPr>
          <p:spPr bwMode="auto">
            <a:xfrm>
              <a:off x="8057648" y="2198719"/>
              <a:ext cx="79376" cy="141298"/>
            </a:xfrm>
            <a:custGeom>
              <a:avLst/>
              <a:gdLst/>
              <a:ahLst/>
              <a:cxnLst>
                <a:cxn ang="0">
                  <a:pos x="72" y="4"/>
                </a:cxn>
                <a:cxn ang="0">
                  <a:pos x="12" y="80"/>
                </a:cxn>
                <a:cxn ang="0">
                  <a:pos x="0" y="124"/>
                </a:cxn>
                <a:cxn ang="0">
                  <a:pos x="36" y="148"/>
                </a:cxn>
                <a:cxn ang="0">
                  <a:pos x="64" y="144"/>
                </a:cxn>
                <a:cxn ang="0">
                  <a:pos x="88" y="64"/>
                </a:cxn>
                <a:cxn ang="0">
                  <a:pos x="72" y="4"/>
                </a:cxn>
              </a:cxnLst>
              <a:rect l="0" t="0" r="r" b="b"/>
              <a:pathLst>
                <a:path w="104" h="152">
                  <a:moveTo>
                    <a:pt x="72" y="4"/>
                  </a:moveTo>
                  <a:cubicBezTo>
                    <a:pt x="57" y="48"/>
                    <a:pt x="42" y="50"/>
                    <a:pt x="12" y="80"/>
                  </a:cubicBezTo>
                  <a:cubicBezTo>
                    <a:pt x="2" y="110"/>
                    <a:pt x="6" y="96"/>
                    <a:pt x="0" y="124"/>
                  </a:cubicBezTo>
                  <a:cubicBezTo>
                    <a:pt x="16" y="129"/>
                    <a:pt x="24" y="136"/>
                    <a:pt x="36" y="148"/>
                  </a:cubicBezTo>
                  <a:cubicBezTo>
                    <a:pt x="45" y="147"/>
                    <a:pt x="60" y="152"/>
                    <a:pt x="64" y="144"/>
                  </a:cubicBezTo>
                  <a:cubicBezTo>
                    <a:pt x="90" y="92"/>
                    <a:pt x="50" y="90"/>
                    <a:pt x="88" y="64"/>
                  </a:cubicBezTo>
                  <a:cubicBezTo>
                    <a:pt x="84" y="0"/>
                    <a:pt x="104" y="4"/>
                    <a:pt x="72" y="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8" name="Freeform 110"/>
            <p:cNvSpPr>
              <a:spLocks/>
            </p:cNvSpPr>
            <p:nvPr/>
          </p:nvSpPr>
          <p:spPr bwMode="auto">
            <a:xfrm>
              <a:off x="8394203" y="1970102"/>
              <a:ext cx="166690" cy="279421"/>
            </a:xfrm>
            <a:custGeom>
              <a:avLst/>
              <a:gdLst/>
              <a:ahLst/>
              <a:cxnLst>
                <a:cxn ang="0">
                  <a:pos x="32" y="21"/>
                </a:cxn>
                <a:cxn ang="0">
                  <a:pos x="36" y="81"/>
                </a:cxn>
                <a:cxn ang="0">
                  <a:pos x="124" y="193"/>
                </a:cxn>
                <a:cxn ang="0">
                  <a:pos x="156" y="225"/>
                </a:cxn>
                <a:cxn ang="0">
                  <a:pos x="164" y="237"/>
                </a:cxn>
                <a:cxn ang="0">
                  <a:pos x="176" y="245"/>
                </a:cxn>
                <a:cxn ang="0">
                  <a:pos x="208" y="285"/>
                </a:cxn>
                <a:cxn ang="0">
                  <a:pos x="224" y="281"/>
                </a:cxn>
                <a:cxn ang="0">
                  <a:pos x="184" y="165"/>
                </a:cxn>
                <a:cxn ang="0">
                  <a:pos x="160" y="149"/>
                </a:cxn>
                <a:cxn ang="0">
                  <a:pos x="136" y="133"/>
                </a:cxn>
                <a:cxn ang="0">
                  <a:pos x="128" y="109"/>
                </a:cxn>
                <a:cxn ang="0">
                  <a:pos x="124" y="97"/>
                </a:cxn>
                <a:cxn ang="0">
                  <a:pos x="108" y="21"/>
                </a:cxn>
                <a:cxn ang="0">
                  <a:pos x="84" y="9"/>
                </a:cxn>
                <a:cxn ang="0">
                  <a:pos x="60" y="1"/>
                </a:cxn>
                <a:cxn ang="0">
                  <a:pos x="32" y="21"/>
                </a:cxn>
              </a:cxnLst>
              <a:rect l="0" t="0" r="r" b="b"/>
              <a:pathLst>
                <a:path w="233" h="286">
                  <a:moveTo>
                    <a:pt x="32" y="21"/>
                  </a:moveTo>
                  <a:cubicBezTo>
                    <a:pt x="0" y="32"/>
                    <a:pt x="24" y="62"/>
                    <a:pt x="36" y="81"/>
                  </a:cubicBezTo>
                  <a:cubicBezTo>
                    <a:pt x="69" y="130"/>
                    <a:pt x="70" y="157"/>
                    <a:pt x="124" y="193"/>
                  </a:cubicBezTo>
                  <a:cubicBezTo>
                    <a:pt x="133" y="207"/>
                    <a:pt x="142" y="216"/>
                    <a:pt x="156" y="225"/>
                  </a:cubicBezTo>
                  <a:cubicBezTo>
                    <a:pt x="159" y="229"/>
                    <a:pt x="161" y="234"/>
                    <a:pt x="164" y="237"/>
                  </a:cubicBezTo>
                  <a:cubicBezTo>
                    <a:pt x="167" y="240"/>
                    <a:pt x="173" y="241"/>
                    <a:pt x="176" y="245"/>
                  </a:cubicBezTo>
                  <a:cubicBezTo>
                    <a:pt x="188" y="260"/>
                    <a:pt x="187" y="278"/>
                    <a:pt x="208" y="285"/>
                  </a:cubicBezTo>
                  <a:cubicBezTo>
                    <a:pt x="213" y="284"/>
                    <a:pt x="223" y="286"/>
                    <a:pt x="224" y="281"/>
                  </a:cubicBezTo>
                  <a:cubicBezTo>
                    <a:pt x="233" y="235"/>
                    <a:pt x="211" y="197"/>
                    <a:pt x="184" y="165"/>
                  </a:cubicBezTo>
                  <a:cubicBezTo>
                    <a:pt x="166" y="143"/>
                    <a:pt x="180" y="160"/>
                    <a:pt x="160" y="149"/>
                  </a:cubicBezTo>
                  <a:cubicBezTo>
                    <a:pt x="152" y="144"/>
                    <a:pt x="136" y="133"/>
                    <a:pt x="136" y="133"/>
                  </a:cubicBezTo>
                  <a:cubicBezTo>
                    <a:pt x="133" y="125"/>
                    <a:pt x="131" y="117"/>
                    <a:pt x="128" y="109"/>
                  </a:cubicBezTo>
                  <a:cubicBezTo>
                    <a:pt x="127" y="105"/>
                    <a:pt x="124" y="97"/>
                    <a:pt x="124" y="97"/>
                  </a:cubicBezTo>
                  <a:cubicBezTo>
                    <a:pt x="123" y="84"/>
                    <a:pt x="124" y="37"/>
                    <a:pt x="108" y="21"/>
                  </a:cubicBezTo>
                  <a:cubicBezTo>
                    <a:pt x="102" y="15"/>
                    <a:pt x="92" y="13"/>
                    <a:pt x="84" y="9"/>
                  </a:cubicBezTo>
                  <a:cubicBezTo>
                    <a:pt x="76" y="6"/>
                    <a:pt x="60" y="1"/>
                    <a:pt x="60" y="1"/>
                  </a:cubicBezTo>
                  <a:cubicBezTo>
                    <a:pt x="40" y="4"/>
                    <a:pt x="32" y="0"/>
                    <a:pt x="32" y="21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9" name="Freeform 111"/>
            <p:cNvSpPr>
              <a:spLocks/>
            </p:cNvSpPr>
            <p:nvPr/>
          </p:nvSpPr>
          <p:spPr bwMode="auto">
            <a:xfrm>
              <a:off x="8516443" y="2281275"/>
              <a:ext cx="55563" cy="201627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4" y="47"/>
                </a:cxn>
                <a:cxn ang="0">
                  <a:pos x="12" y="71"/>
                </a:cxn>
                <a:cxn ang="0">
                  <a:pos x="36" y="111"/>
                </a:cxn>
                <a:cxn ang="0">
                  <a:pos x="0" y="11"/>
                </a:cxn>
              </a:cxnLst>
              <a:rect l="0" t="0" r="r" b="b"/>
              <a:pathLst>
                <a:path w="54" h="148">
                  <a:moveTo>
                    <a:pt x="0" y="11"/>
                  </a:moveTo>
                  <a:cubicBezTo>
                    <a:pt x="1" y="23"/>
                    <a:pt x="2" y="35"/>
                    <a:pt x="4" y="47"/>
                  </a:cubicBezTo>
                  <a:cubicBezTo>
                    <a:pt x="6" y="55"/>
                    <a:pt x="12" y="71"/>
                    <a:pt x="12" y="71"/>
                  </a:cubicBezTo>
                  <a:cubicBezTo>
                    <a:pt x="13" y="86"/>
                    <a:pt x="11" y="148"/>
                    <a:pt x="36" y="111"/>
                  </a:cubicBezTo>
                  <a:cubicBezTo>
                    <a:pt x="31" y="0"/>
                    <a:pt x="54" y="38"/>
                    <a:pt x="0" y="11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0" name="Freeform 112"/>
            <p:cNvSpPr>
              <a:spLocks/>
            </p:cNvSpPr>
            <p:nvPr/>
          </p:nvSpPr>
          <p:spPr bwMode="auto">
            <a:xfrm>
              <a:off x="8265614" y="1774824"/>
              <a:ext cx="117477" cy="125422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0" y="92"/>
                </a:cxn>
                <a:cxn ang="0">
                  <a:pos x="54" y="88"/>
                </a:cxn>
                <a:cxn ang="0">
                  <a:pos x="58" y="72"/>
                </a:cxn>
                <a:cxn ang="0">
                  <a:pos x="114" y="56"/>
                </a:cxn>
                <a:cxn ang="0">
                  <a:pos x="50" y="28"/>
                </a:cxn>
                <a:cxn ang="0">
                  <a:pos x="26" y="4"/>
                </a:cxn>
                <a:cxn ang="0">
                  <a:pos x="10" y="0"/>
                </a:cxn>
              </a:cxnLst>
              <a:rect l="0" t="0" r="r" b="b"/>
              <a:pathLst>
                <a:path w="114" h="93">
                  <a:moveTo>
                    <a:pt x="10" y="0"/>
                  </a:moveTo>
                  <a:cubicBezTo>
                    <a:pt x="0" y="30"/>
                    <a:pt x="13" y="66"/>
                    <a:pt x="30" y="92"/>
                  </a:cubicBezTo>
                  <a:cubicBezTo>
                    <a:pt x="38" y="91"/>
                    <a:pt x="47" y="93"/>
                    <a:pt x="54" y="88"/>
                  </a:cubicBezTo>
                  <a:cubicBezTo>
                    <a:pt x="58" y="85"/>
                    <a:pt x="54" y="76"/>
                    <a:pt x="58" y="72"/>
                  </a:cubicBezTo>
                  <a:cubicBezTo>
                    <a:pt x="68" y="64"/>
                    <a:pt x="100" y="59"/>
                    <a:pt x="114" y="56"/>
                  </a:cubicBezTo>
                  <a:cubicBezTo>
                    <a:pt x="107" y="20"/>
                    <a:pt x="90" y="31"/>
                    <a:pt x="50" y="28"/>
                  </a:cubicBezTo>
                  <a:cubicBezTo>
                    <a:pt x="42" y="20"/>
                    <a:pt x="37" y="1"/>
                    <a:pt x="26" y="4"/>
                  </a:cubicBezTo>
                  <a:cubicBezTo>
                    <a:pt x="7" y="9"/>
                    <a:pt x="10" y="13"/>
                    <a:pt x="10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1" name="Freeform 113"/>
            <p:cNvSpPr>
              <a:spLocks/>
            </p:cNvSpPr>
            <p:nvPr/>
          </p:nvSpPr>
          <p:spPr bwMode="auto">
            <a:xfrm>
              <a:off x="7954460" y="1523980"/>
              <a:ext cx="268291" cy="342926"/>
            </a:xfrm>
            <a:custGeom>
              <a:avLst/>
              <a:gdLst/>
              <a:ahLst/>
              <a:cxnLst>
                <a:cxn ang="0">
                  <a:pos x="264" y="208"/>
                </a:cxn>
                <a:cxn ang="0">
                  <a:pos x="236" y="160"/>
                </a:cxn>
                <a:cxn ang="0">
                  <a:pos x="212" y="152"/>
                </a:cxn>
                <a:cxn ang="0">
                  <a:pos x="200" y="148"/>
                </a:cxn>
                <a:cxn ang="0">
                  <a:pos x="180" y="100"/>
                </a:cxn>
                <a:cxn ang="0">
                  <a:pos x="132" y="40"/>
                </a:cxn>
                <a:cxn ang="0">
                  <a:pos x="96" y="24"/>
                </a:cxn>
                <a:cxn ang="0">
                  <a:pos x="72" y="8"/>
                </a:cxn>
                <a:cxn ang="0">
                  <a:pos x="48" y="0"/>
                </a:cxn>
                <a:cxn ang="0">
                  <a:pos x="0" y="20"/>
                </a:cxn>
                <a:cxn ang="0">
                  <a:pos x="32" y="44"/>
                </a:cxn>
                <a:cxn ang="0">
                  <a:pos x="68" y="64"/>
                </a:cxn>
                <a:cxn ang="0">
                  <a:pos x="80" y="100"/>
                </a:cxn>
                <a:cxn ang="0">
                  <a:pos x="148" y="144"/>
                </a:cxn>
                <a:cxn ang="0">
                  <a:pos x="172" y="164"/>
                </a:cxn>
                <a:cxn ang="0">
                  <a:pos x="184" y="208"/>
                </a:cxn>
                <a:cxn ang="0">
                  <a:pos x="232" y="220"/>
                </a:cxn>
                <a:cxn ang="0">
                  <a:pos x="264" y="208"/>
                </a:cxn>
              </a:cxnLst>
              <a:rect l="0" t="0" r="r" b="b"/>
              <a:pathLst>
                <a:path w="264" h="252">
                  <a:moveTo>
                    <a:pt x="264" y="208"/>
                  </a:moveTo>
                  <a:cubicBezTo>
                    <a:pt x="257" y="198"/>
                    <a:pt x="246" y="163"/>
                    <a:pt x="236" y="160"/>
                  </a:cubicBezTo>
                  <a:cubicBezTo>
                    <a:pt x="228" y="157"/>
                    <a:pt x="220" y="155"/>
                    <a:pt x="212" y="152"/>
                  </a:cubicBezTo>
                  <a:cubicBezTo>
                    <a:pt x="208" y="151"/>
                    <a:pt x="200" y="148"/>
                    <a:pt x="200" y="148"/>
                  </a:cubicBezTo>
                  <a:cubicBezTo>
                    <a:pt x="190" y="133"/>
                    <a:pt x="189" y="114"/>
                    <a:pt x="180" y="100"/>
                  </a:cubicBezTo>
                  <a:cubicBezTo>
                    <a:pt x="167" y="80"/>
                    <a:pt x="149" y="57"/>
                    <a:pt x="132" y="40"/>
                  </a:cubicBezTo>
                  <a:cubicBezTo>
                    <a:pt x="122" y="30"/>
                    <a:pt x="108" y="28"/>
                    <a:pt x="96" y="24"/>
                  </a:cubicBezTo>
                  <a:cubicBezTo>
                    <a:pt x="87" y="21"/>
                    <a:pt x="81" y="11"/>
                    <a:pt x="72" y="8"/>
                  </a:cubicBezTo>
                  <a:cubicBezTo>
                    <a:pt x="64" y="5"/>
                    <a:pt x="48" y="0"/>
                    <a:pt x="48" y="0"/>
                  </a:cubicBezTo>
                  <a:cubicBezTo>
                    <a:pt x="24" y="3"/>
                    <a:pt x="13" y="0"/>
                    <a:pt x="0" y="20"/>
                  </a:cubicBezTo>
                  <a:cubicBezTo>
                    <a:pt x="9" y="34"/>
                    <a:pt x="16" y="39"/>
                    <a:pt x="32" y="44"/>
                  </a:cubicBezTo>
                  <a:cubicBezTo>
                    <a:pt x="43" y="60"/>
                    <a:pt x="50" y="59"/>
                    <a:pt x="68" y="64"/>
                  </a:cubicBezTo>
                  <a:cubicBezTo>
                    <a:pt x="86" y="91"/>
                    <a:pt x="66" y="57"/>
                    <a:pt x="80" y="100"/>
                  </a:cubicBezTo>
                  <a:cubicBezTo>
                    <a:pt x="86" y="117"/>
                    <a:pt x="131" y="138"/>
                    <a:pt x="148" y="144"/>
                  </a:cubicBezTo>
                  <a:cubicBezTo>
                    <a:pt x="155" y="151"/>
                    <a:pt x="165" y="156"/>
                    <a:pt x="172" y="164"/>
                  </a:cubicBezTo>
                  <a:cubicBezTo>
                    <a:pt x="180" y="174"/>
                    <a:pt x="173" y="200"/>
                    <a:pt x="184" y="208"/>
                  </a:cubicBezTo>
                  <a:cubicBezTo>
                    <a:pt x="194" y="215"/>
                    <a:pt x="221" y="218"/>
                    <a:pt x="232" y="220"/>
                  </a:cubicBezTo>
                  <a:cubicBezTo>
                    <a:pt x="257" y="237"/>
                    <a:pt x="264" y="252"/>
                    <a:pt x="264" y="208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2" name="Freeform 114"/>
            <p:cNvSpPr>
              <a:spLocks/>
            </p:cNvSpPr>
            <p:nvPr/>
          </p:nvSpPr>
          <p:spPr bwMode="auto">
            <a:xfrm>
              <a:off x="7700456" y="1373157"/>
              <a:ext cx="242891" cy="147648"/>
            </a:xfrm>
            <a:custGeom>
              <a:avLst/>
              <a:gdLst/>
              <a:ahLst/>
              <a:cxnLst>
                <a:cxn ang="0">
                  <a:pos x="231" y="73"/>
                </a:cxn>
                <a:cxn ang="0">
                  <a:pos x="183" y="53"/>
                </a:cxn>
                <a:cxn ang="0">
                  <a:pos x="159" y="45"/>
                </a:cxn>
                <a:cxn ang="0">
                  <a:pos x="87" y="1"/>
                </a:cxn>
                <a:cxn ang="0">
                  <a:pos x="35" y="41"/>
                </a:cxn>
                <a:cxn ang="0">
                  <a:pos x="55" y="45"/>
                </a:cxn>
                <a:cxn ang="0">
                  <a:pos x="119" y="49"/>
                </a:cxn>
                <a:cxn ang="0">
                  <a:pos x="187" y="105"/>
                </a:cxn>
                <a:cxn ang="0">
                  <a:pos x="231" y="73"/>
                </a:cxn>
              </a:cxnLst>
              <a:rect l="0" t="0" r="r" b="b"/>
              <a:pathLst>
                <a:path w="240" h="109">
                  <a:moveTo>
                    <a:pt x="231" y="73"/>
                  </a:moveTo>
                  <a:cubicBezTo>
                    <a:pt x="214" y="67"/>
                    <a:pt x="201" y="59"/>
                    <a:pt x="183" y="53"/>
                  </a:cubicBezTo>
                  <a:cubicBezTo>
                    <a:pt x="175" y="50"/>
                    <a:pt x="159" y="45"/>
                    <a:pt x="159" y="45"/>
                  </a:cubicBezTo>
                  <a:cubicBezTo>
                    <a:pt x="130" y="16"/>
                    <a:pt x="128" y="11"/>
                    <a:pt x="87" y="1"/>
                  </a:cubicBezTo>
                  <a:cubicBezTo>
                    <a:pt x="81" y="1"/>
                    <a:pt x="0" y="0"/>
                    <a:pt x="35" y="41"/>
                  </a:cubicBezTo>
                  <a:cubicBezTo>
                    <a:pt x="39" y="46"/>
                    <a:pt x="48" y="44"/>
                    <a:pt x="55" y="45"/>
                  </a:cubicBezTo>
                  <a:cubicBezTo>
                    <a:pt x="76" y="47"/>
                    <a:pt x="98" y="48"/>
                    <a:pt x="119" y="49"/>
                  </a:cubicBezTo>
                  <a:cubicBezTo>
                    <a:pt x="144" y="66"/>
                    <a:pt x="156" y="95"/>
                    <a:pt x="187" y="105"/>
                  </a:cubicBezTo>
                  <a:cubicBezTo>
                    <a:pt x="228" y="101"/>
                    <a:pt x="240" y="109"/>
                    <a:pt x="231" y="73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3" name="Freeform 115"/>
            <p:cNvSpPr>
              <a:spLocks/>
            </p:cNvSpPr>
            <p:nvPr/>
          </p:nvSpPr>
          <p:spPr bwMode="auto">
            <a:xfrm>
              <a:off x="7598854" y="1341404"/>
              <a:ext cx="84138" cy="12701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4" y="20"/>
                </a:cxn>
                <a:cxn ang="0">
                  <a:pos x="48" y="68"/>
                </a:cxn>
                <a:cxn ang="0">
                  <a:pos x="76" y="88"/>
                </a:cxn>
                <a:cxn ang="0">
                  <a:pos x="64" y="52"/>
                </a:cxn>
                <a:cxn ang="0">
                  <a:pos x="28" y="0"/>
                </a:cxn>
              </a:cxnLst>
              <a:rect l="0" t="0" r="r" b="b"/>
              <a:pathLst>
                <a:path w="82" h="95">
                  <a:moveTo>
                    <a:pt x="28" y="0"/>
                  </a:moveTo>
                  <a:cubicBezTo>
                    <a:pt x="12" y="5"/>
                    <a:pt x="0" y="12"/>
                    <a:pt x="24" y="20"/>
                  </a:cubicBezTo>
                  <a:cubicBezTo>
                    <a:pt x="32" y="43"/>
                    <a:pt x="32" y="52"/>
                    <a:pt x="48" y="68"/>
                  </a:cubicBezTo>
                  <a:cubicBezTo>
                    <a:pt x="53" y="87"/>
                    <a:pt x="56" y="95"/>
                    <a:pt x="76" y="88"/>
                  </a:cubicBezTo>
                  <a:cubicBezTo>
                    <a:pt x="82" y="70"/>
                    <a:pt x="80" y="63"/>
                    <a:pt x="64" y="52"/>
                  </a:cubicBezTo>
                  <a:cubicBezTo>
                    <a:pt x="49" y="7"/>
                    <a:pt x="82" y="0"/>
                    <a:pt x="28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4" name="Freeform 116"/>
            <p:cNvSpPr>
              <a:spLocks/>
            </p:cNvSpPr>
            <p:nvPr/>
          </p:nvSpPr>
          <p:spPr bwMode="auto">
            <a:xfrm>
              <a:off x="7595679" y="1498578"/>
              <a:ext cx="77788" cy="15876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8" y="44"/>
                </a:cxn>
                <a:cxn ang="0">
                  <a:pos x="48" y="84"/>
                </a:cxn>
                <a:cxn ang="0">
                  <a:pos x="76" y="40"/>
                </a:cxn>
                <a:cxn ang="0">
                  <a:pos x="40" y="0"/>
                </a:cxn>
              </a:cxnLst>
              <a:rect l="0" t="0" r="r" b="b"/>
              <a:pathLst>
                <a:path w="76" h="116">
                  <a:moveTo>
                    <a:pt x="40" y="0"/>
                  </a:moveTo>
                  <a:cubicBezTo>
                    <a:pt x="23" y="11"/>
                    <a:pt x="14" y="25"/>
                    <a:pt x="8" y="44"/>
                  </a:cubicBezTo>
                  <a:cubicBezTo>
                    <a:pt x="12" y="95"/>
                    <a:pt x="0" y="116"/>
                    <a:pt x="48" y="84"/>
                  </a:cubicBezTo>
                  <a:cubicBezTo>
                    <a:pt x="54" y="66"/>
                    <a:pt x="69" y="60"/>
                    <a:pt x="76" y="40"/>
                  </a:cubicBezTo>
                  <a:cubicBezTo>
                    <a:pt x="71" y="21"/>
                    <a:pt x="59" y="5"/>
                    <a:pt x="40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5" name="Freeform 117"/>
            <p:cNvSpPr>
              <a:spLocks/>
            </p:cNvSpPr>
            <p:nvPr/>
          </p:nvSpPr>
          <p:spPr bwMode="auto">
            <a:xfrm>
              <a:off x="7181335" y="1330291"/>
              <a:ext cx="203203" cy="147649"/>
            </a:xfrm>
            <a:custGeom>
              <a:avLst/>
              <a:gdLst/>
              <a:ahLst/>
              <a:cxnLst>
                <a:cxn ang="0">
                  <a:pos x="139" y="32"/>
                </a:cxn>
                <a:cxn ang="0">
                  <a:pos x="187" y="36"/>
                </a:cxn>
                <a:cxn ang="0">
                  <a:pos x="187" y="76"/>
                </a:cxn>
                <a:cxn ang="0">
                  <a:pos x="159" y="80"/>
                </a:cxn>
                <a:cxn ang="0">
                  <a:pos x="139" y="108"/>
                </a:cxn>
                <a:cxn ang="0">
                  <a:pos x="31" y="84"/>
                </a:cxn>
                <a:cxn ang="0">
                  <a:pos x="75" y="36"/>
                </a:cxn>
                <a:cxn ang="0">
                  <a:pos x="111" y="0"/>
                </a:cxn>
                <a:cxn ang="0">
                  <a:pos x="135" y="36"/>
                </a:cxn>
                <a:cxn ang="0">
                  <a:pos x="139" y="32"/>
                </a:cxn>
              </a:cxnLst>
              <a:rect l="0" t="0" r="r" b="b"/>
              <a:pathLst>
                <a:path w="200" h="108">
                  <a:moveTo>
                    <a:pt x="139" y="32"/>
                  </a:moveTo>
                  <a:cubicBezTo>
                    <a:pt x="155" y="33"/>
                    <a:pt x="172" y="31"/>
                    <a:pt x="187" y="36"/>
                  </a:cubicBezTo>
                  <a:cubicBezTo>
                    <a:pt x="200" y="40"/>
                    <a:pt x="196" y="67"/>
                    <a:pt x="187" y="76"/>
                  </a:cubicBezTo>
                  <a:cubicBezTo>
                    <a:pt x="180" y="83"/>
                    <a:pt x="168" y="79"/>
                    <a:pt x="159" y="80"/>
                  </a:cubicBezTo>
                  <a:cubicBezTo>
                    <a:pt x="150" y="108"/>
                    <a:pt x="159" y="101"/>
                    <a:pt x="139" y="108"/>
                  </a:cubicBezTo>
                  <a:cubicBezTo>
                    <a:pt x="101" y="104"/>
                    <a:pt x="68" y="93"/>
                    <a:pt x="31" y="84"/>
                  </a:cubicBezTo>
                  <a:cubicBezTo>
                    <a:pt x="0" y="38"/>
                    <a:pt x="48" y="45"/>
                    <a:pt x="75" y="36"/>
                  </a:cubicBezTo>
                  <a:cubicBezTo>
                    <a:pt x="80" y="21"/>
                    <a:pt x="96" y="5"/>
                    <a:pt x="111" y="0"/>
                  </a:cubicBezTo>
                  <a:cubicBezTo>
                    <a:pt x="134" y="8"/>
                    <a:pt x="125" y="16"/>
                    <a:pt x="135" y="36"/>
                  </a:cubicBezTo>
                  <a:cubicBezTo>
                    <a:pt x="136" y="38"/>
                    <a:pt x="138" y="33"/>
                    <a:pt x="139" y="32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6" name="Freeform 118"/>
            <p:cNvSpPr>
              <a:spLocks/>
            </p:cNvSpPr>
            <p:nvPr/>
          </p:nvSpPr>
          <p:spPr bwMode="auto">
            <a:xfrm>
              <a:off x="7290875" y="1657340"/>
              <a:ext cx="96838" cy="10319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1" y="40"/>
                </a:cxn>
                <a:cxn ang="0">
                  <a:pos x="35" y="48"/>
                </a:cxn>
                <a:cxn ang="0">
                  <a:pos x="63" y="76"/>
                </a:cxn>
                <a:cxn ang="0">
                  <a:pos x="75" y="48"/>
                </a:cxn>
                <a:cxn ang="0">
                  <a:pos x="51" y="32"/>
                </a:cxn>
                <a:cxn ang="0">
                  <a:pos x="39" y="24"/>
                </a:cxn>
                <a:cxn ang="0">
                  <a:pos x="23" y="4"/>
                </a:cxn>
                <a:cxn ang="0">
                  <a:pos x="3" y="0"/>
                </a:cxn>
              </a:cxnLst>
              <a:rect l="0" t="0" r="r" b="b"/>
              <a:pathLst>
                <a:path w="93" h="76">
                  <a:moveTo>
                    <a:pt x="3" y="0"/>
                  </a:moveTo>
                  <a:cubicBezTo>
                    <a:pt x="7" y="13"/>
                    <a:pt x="3" y="29"/>
                    <a:pt x="11" y="40"/>
                  </a:cubicBezTo>
                  <a:cubicBezTo>
                    <a:pt x="16" y="47"/>
                    <a:pt x="35" y="48"/>
                    <a:pt x="35" y="48"/>
                  </a:cubicBezTo>
                  <a:cubicBezTo>
                    <a:pt x="53" y="76"/>
                    <a:pt x="42" y="69"/>
                    <a:pt x="63" y="76"/>
                  </a:cubicBezTo>
                  <a:cubicBezTo>
                    <a:pt x="78" y="72"/>
                    <a:pt x="93" y="74"/>
                    <a:pt x="75" y="48"/>
                  </a:cubicBezTo>
                  <a:cubicBezTo>
                    <a:pt x="69" y="40"/>
                    <a:pt x="59" y="37"/>
                    <a:pt x="51" y="32"/>
                  </a:cubicBezTo>
                  <a:cubicBezTo>
                    <a:pt x="47" y="29"/>
                    <a:pt x="39" y="24"/>
                    <a:pt x="39" y="24"/>
                  </a:cubicBezTo>
                  <a:cubicBezTo>
                    <a:pt x="36" y="15"/>
                    <a:pt x="36" y="6"/>
                    <a:pt x="23" y="4"/>
                  </a:cubicBezTo>
                  <a:cubicBezTo>
                    <a:pt x="0" y="1"/>
                    <a:pt x="3" y="18"/>
                    <a:pt x="3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7" name="Freeform 119"/>
            <p:cNvSpPr>
              <a:spLocks/>
            </p:cNvSpPr>
            <p:nvPr/>
          </p:nvSpPr>
          <p:spPr bwMode="auto">
            <a:xfrm>
              <a:off x="7413114" y="1638289"/>
              <a:ext cx="85726" cy="52392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8" y="5"/>
                </a:cxn>
                <a:cxn ang="0">
                  <a:pos x="8" y="29"/>
                </a:cxn>
                <a:cxn ang="0">
                  <a:pos x="32" y="37"/>
                </a:cxn>
                <a:cxn ang="0">
                  <a:pos x="64" y="1"/>
                </a:cxn>
              </a:cxnLst>
              <a:rect l="0" t="0" r="r" b="b"/>
              <a:pathLst>
                <a:path w="84" h="39">
                  <a:moveTo>
                    <a:pt x="64" y="1"/>
                  </a:moveTo>
                  <a:cubicBezTo>
                    <a:pt x="45" y="2"/>
                    <a:pt x="26" y="0"/>
                    <a:pt x="8" y="5"/>
                  </a:cubicBezTo>
                  <a:cubicBezTo>
                    <a:pt x="0" y="7"/>
                    <a:pt x="5" y="27"/>
                    <a:pt x="8" y="29"/>
                  </a:cubicBezTo>
                  <a:cubicBezTo>
                    <a:pt x="15" y="34"/>
                    <a:pt x="32" y="37"/>
                    <a:pt x="32" y="37"/>
                  </a:cubicBezTo>
                  <a:cubicBezTo>
                    <a:pt x="84" y="31"/>
                    <a:pt x="64" y="39"/>
                    <a:pt x="64" y="1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8" name="Freeform 120"/>
            <p:cNvSpPr>
              <a:spLocks/>
            </p:cNvSpPr>
            <p:nvPr/>
          </p:nvSpPr>
          <p:spPr bwMode="auto">
            <a:xfrm>
              <a:off x="8433892" y="2300327"/>
              <a:ext cx="41276" cy="55566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9" y="40"/>
                </a:cxn>
                <a:cxn ang="0">
                  <a:pos x="33" y="36"/>
                </a:cxn>
                <a:cxn ang="0">
                  <a:pos x="29" y="0"/>
                </a:cxn>
              </a:cxnLst>
              <a:rect l="0" t="0" r="r" b="b"/>
              <a:pathLst>
                <a:path w="41" h="40">
                  <a:moveTo>
                    <a:pt x="29" y="0"/>
                  </a:moveTo>
                  <a:cubicBezTo>
                    <a:pt x="0" y="6"/>
                    <a:pt x="4" y="11"/>
                    <a:pt x="9" y="40"/>
                  </a:cubicBezTo>
                  <a:cubicBezTo>
                    <a:pt x="17" y="39"/>
                    <a:pt x="26" y="40"/>
                    <a:pt x="33" y="36"/>
                  </a:cubicBezTo>
                  <a:cubicBezTo>
                    <a:pt x="41" y="31"/>
                    <a:pt x="41" y="0"/>
                    <a:pt x="29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9" name="Freeform 121"/>
            <p:cNvSpPr>
              <a:spLocks/>
            </p:cNvSpPr>
            <p:nvPr/>
          </p:nvSpPr>
          <p:spPr bwMode="auto">
            <a:xfrm>
              <a:off x="7457564" y="2168554"/>
              <a:ext cx="103189" cy="104783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12" y="22"/>
                </a:cxn>
                <a:cxn ang="0">
                  <a:pos x="12" y="58"/>
                </a:cxn>
                <a:cxn ang="0">
                  <a:pos x="96" y="102"/>
                </a:cxn>
                <a:cxn ang="0">
                  <a:pos x="136" y="54"/>
                </a:cxn>
                <a:cxn ang="0">
                  <a:pos x="108" y="26"/>
                </a:cxn>
                <a:cxn ang="0">
                  <a:pos x="96" y="18"/>
                </a:cxn>
                <a:cxn ang="0">
                  <a:pos x="92" y="6"/>
                </a:cxn>
                <a:cxn ang="0">
                  <a:pos x="64" y="18"/>
                </a:cxn>
              </a:cxnLst>
              <a:rect l="0" t="0" r="r" b="b"/>
              <a:pathLst>
                <a:path w="150" h="102">
                  <a:moveTo>
                    <a:pt x="64" y="18"/>
                  </a:moveTo>
                  <a:cubicBezTo>
                    <a:pt x="47" y="19"/>
                    <a:pt x="29" y="17"/>
                    <a:pt x="12" y="22"/>
                  </a:cubicBezTo>
                  <a:cubicBezTo>
                    <a:pt x="0" y="25"/>
                    <a:pt x="5" y="48"/>
                    <a:pt x="12" y="58"/>
                  </a:cubicBezTo>
                  <a:cubicBezTo>
                    <a:pt x="19" y="68"/>
                    <a:pt x="83" y="98"/>
                    <a:pt x="96" y="102"/>
                  </a:cubicBezTo>
                  <a:cubicBezTo>
                    <a:pt x="150" y="94"/>
                    <a:pt x="111" y="92"/>
                    <a:pt x="136" y="54"/>
                  </a:cubicBezTo>
                  <a:cubicBezTo>
                    <a:pt x="129" y="33"/>
                    <a:pt x="136" y="44"/>
                    <a:pt x="108" y="26"/>
                  </a:cubicBezTo>
                  <a:cubicBezTo>
                    <a:pt x="104" y="23"/>
                    <a:pt x="96" y="18"/>
                    <a:pt x="96" y="18"/>
                  </a:cubicBezTo>
                  <a:cubicBezTo>
                    <a:pt x="95" y="14"/>
                    <a:pt x="96" y="7"/>
                    <a:pt x="92" y="6"/>
                  </a:cubicBezTo>
                  <a:cubicBezTo>
                    <a:pt x="73" y="0"/>
                    <a:pt x="64" y="26"/>
                    <a:pt x="64" y="18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0" name="Freeform 122"/>
            <p:cNvSpPr>
              <a:spLocks/>
            </p:cNvSpPr>
            <p:nvPr/>
          </p:nvSpPr>
          <p:spPr bwMode="auto">
            <a:xfrm>
              <a:off x="7013058" y="1671629"/>
              <a:ext cx="71439" cy="119071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56"/>
                </a:cxn>
                <a:cxn ang="0">
                  <a:pos x="56" y="72"/>
                </a:cxn>
                <a:cxn ang="0">
                  <a:pos x="56" y="16"/>
                </a:cxn>
                <a:cxn ang="0">
                  <a:pos x="12" y="0"/>
                </a:cxn>
              </a:cxnLst>
              <a:rect l="0" t="0" r="r" b="b"/>
              <a:pathLst>
                <a:path w="70" h="87">
                  <a:moveTo>
                    <a:pt x="12" y="0"/>
                  </a:moveTo>
                  <a:cubicBezTo>
                    <a:pt x="9" y="19"/>
                    <a:pt x="6" y="38"/>
                    <a:pt x="0" y="56"/>
                  </a:cubicBezTo>
                  <a:cubicBezTo>
                    <a:pt x="8" y="87"/>
                    <a:pt x="24" y="75"/>
                    <a:pt x="56" y="72"/>
                  </a:cubicBezTo>
                  <a:cubicBezTo>
                    <a:pt x="58" y="53"/>
                    <a:pt x="70" y="28"/>
                    <a:pt x="56" y="16"/>
                  </a:cubicBezTo>
                  <a:cubicBezTo>
                    <a:pt x="47" y="8"/>
                    <a:pt x="24" y="6"/>
                    <a:pt x="12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1" name="Freeform 123"/>
            <p:cNvSpPr>
              <a:spLocks/>
            </p:cNvSpPr>
            <p:nvPr/>
          </p:nvSpPr>
          <p:spPr bwMode="auto">
            <a:xfrm>
              <a:off x="6911456" y="1830391"/>
              <a:ext cx="61914" cy="7461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0" y="20"/>
                </a:cxn>
                <a:cxn ang="0">
                  <a:pos x="48" y="56"/>
                </a:cxn>
                <a:cxn ang="0">
                  <a:pos x="56" y="32"/>
                </a:cxn>
                <a:cxn ang="0">
                  <a:pos x="60" y="20"/>
                </a:cxn>
                <a:cxn ang="0">
                  <a:pos x="32" y="0"/>
                </a:cxn>
              </a:cxnLst>
              <a:rect l="0" t="0" r="r" b="b"/>
              <a:pathLst>
                <a:path w="60" h="56">
                  <a:moveTo>
                    <a:pt x="32" y="0"/>
                  </a:moveTo>
                  <a:cubicBezTo>
                    <a:pt x="14" y="4"/>
                    <a:pt x="6" y="2"/>
                    <a:pt x="0" y="20"/>
                  </a:cubicBezTo>
                  <a:cubicBezTo>
                    <a:pt x="7" y="50"/>
                    <a:pt x="22" y="47"/>
                    <a:pt x="48" y="56"/>
                  </a:cubicBezTo>
                  <a:cubicBezTo>
                    <a:pt x="51" y="48"/>
                    <a:pt x="53" y="40"/>
                    <a:pt x="56" y="32"/>
                  </a:cubicBezTo>
                  <a:cubicBezTo>
                    <a:pt x="57" y="28"/>
                    <a:pt x="60" y="20"/>
                    <a:pt x="60" y="20"/>
                  </a:cubicBezTo>
                  <a:cubicBezTo>
                    <a:pt x="55" y="0"/>
                    <a:pt x="52" y="0"/>
                    <a:pt x="32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2" name="Freeform 124"/>
            <p:cNvSpPr>
              <a:spLocks/>
            </p:cNvSpPr>
            <p:nvPr/>
          </p:nvSpPr>
          <p:spPr bwMode="auto">
            <a:xfrm>
              <a:off x="7095609" y="1809752"/>
              <a:ext cx="95251" cy="150824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7" y="83"/>
                </a:cxn>
                <a:cxn ang="0">
                  <a:pos x="63" y="107"/>
                </a:cxn>
                <a:cxn ang="0">
                  <a:pos x="83" y="59"/>
                </a:cxn>
                <a:cxn ang="0">
                  <a:pos x="91" y="35"/>
                </a:cxn>
                <a:cxn ang="0">
                  <a:pos x="87" y="15"/>
                </a:cxn>
                <a:cxn ang="0">
                  <a:pos x="55" y="27"/>
                </a:cxn>
              </a:cxnLst>
              <a:rect l="0" t="0" r="r" b="b"/>
              <a:pathLst>
                <a:path w="93" h="112">
                  <a:moveTo>
                    <a:pt x="55" y="27"/>
                  </a:moveTo>
                  <a:cubicBezTo>
                    <a:pt x="0" y="34"/>
                    <a:pt x="22" y="37"/>
                    <a:pt x="7" y="83"/>
                  </a:cubicBezTo>
                  <a:cubicBezTo>
                    <a:pt x="14" y="112"/>
                    <a:pt x="31" y="104"/>
                    <a:pt x="63" y="107"/>
                  </a:cubicBezTo>
                  <a:cubicBezTo>
                    <a:pt x="73" y="92"/>
                    <a:pt x="77" y="76"/>
                    <a:pt x="83" y="59"/>
                  </a:cubicBezTo>
                  <a:cubicBezTo>
                    <a:pt x="86" y="51"/>
                    <a:pt x="91" y="35"/>
                    <a:pt x="91" y="35"/>
                  </a:cubicBezTo>
                  <a:cubicBezTo>
                    <a:pt x="90" y="28"/>
                    <a:pt x="93" y="18"/>
                    <a:pt x="87" y="15"/>
                  </a:cubicBezTo>
                  <a:cubicBezTo>
                    <a:pt x="58" y="0"/>
                    <a:pt x="55" y="33"/>
                    <a:pt x="55" y="27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3" name="Freeform 125"/>
            <p:cNvSpPr>
              <a:spLocks/>
            </p:cNvSpPr>
            <p:nvPr/>
          </p:nvSpPr>
          <p:spPr bwMode="auto">
            <a:xfrm>
              <a:off x="7833808" y="1760536"/>
              <a:ext cx="84138" cy="173050"/>
            </a:xfrm>
            <a:custGeom>
              <a:avLst/>
              <a:gdLst/>
              <a:ahLst/>
              <a:cxnLst>
                <a:cxn ang="0">
                  <a:pos x="44" y="24"/>
                </a:cxn>
                <a:cxn ang="0">
                  <a:pos x="0" y="108"/>
                </a:cxn>
                <a:cxn ang="0">
                  <a:pos x="4" y="120"/>
                </a:cxn>
                <a:cxn ang="0">
                  <a:pos x="28" y="128"/>
                </a:cxn>
                <a:cxn ang="0">
                  <a:pos x="68" y="88"/>
                </a:cxn>
                <a:cxn ang="0">
                  <a:pos x="84" y="28"/>
                </a:cxn>
                <a:cxn ang="0">
                  <a:pos x="48" y="8"/>
                </a:cxn>
                <a:cxn ang="0">
                  <a:pos x="44" y="24"/>
                </a:cxn>
              </a:cxnLst>
              <a:rect l="0" t="0" r="r" b="b"/>
              <a:pathLst>
                <a:path w="84" h="128">
                  <a:moveTo>
                    <a:pt x="44" y="24"/>
                  </a:moveTo>
                  <a:cubicBezTo>
                    <a:pt x="34" y="53"/>
                    <a:pt x="17" y="82"/>
                    <a:pt x="0" y="108"/>
                  </a:cubicBezTo>
                  <a:cubicBezTo>
                    <a:pt x="1" y="112"/>
                    <a:pt x="1" y="118"/>
                    <a:pt x="4" y="120"/>
                  </a:cubicBezTo>
                  <a:cubicBezTo>
                    <a:pt x="11" y="125"/>
                    <a:pt x="28" y="128"/>
                    <a:pt x="28" y="128"/>
                  </a:cubicBezTo>
                  <a:cubicBezTo>
                    <a:pt x="61" y="120"/>
                    <a:pt x="44" y="104"/>
                    <a:pt x="68" y="88"/>
                  </a:cubicBezTo>
                  <a:cubicBezTo>
                    <a:pt x="82" y="67"/>
                    <a:pt x="81" y="56"/>
                    <a:pt x="84" y="28"/>
                  </a:cubicBezTo>
                  <a:cubicBezTo>
                    <a:pt x="78" y="0"/>
                    <a:pt x="75" y="3"/>
                    <a:pt x="48" y="8"/>
                  </a:cubicBezTo>
                  <a:cubicBezTo>
                    <a:pt x="44" y="21"/>
                    <a:pt x="44" y="16"/>
                    <a:pt x="44" y="2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4" name="Freeform 126"/>
            <p:cNvSpPr>
              <a:spLocks/>
            </p:cNvSpPr>
            <p:nvPr/>
          </p:nvSpPr>
          <p:spPr bwMode="auto">
            <a:xfrm>
              <a:off x="7394063" y="1423961"/>
              <a:ext cx="60326" cy="127010"/>
            </a:xfrm>
            <a:custGeom>
              <a:avLst/>
              <a:gdLst/>
              <a:ahLst/>
              <a:cxnLst>
                <a:cxn ang="0">
                  <a:pos x="48" y="63"/>
                </a:cxn>
                <a:cxn ang="0">
                  <a:pos x="60" y="23"/>
                </a:cxn>
                <a:cxn ang="0">
                  <a:pos x="20" y="15"/>
                </a:cxn>
                <a:cxn ang="0">
                  <a:pos x="12" y="47"/>
                </a:cxn>
                <a:cxn ang="0">
                  <a:pos x="0" y="59"/>
                </a:cxn>
                <a:cxn ang="0">
                  <a:pos x="48" y="63"/>
                </a:cxn>
              </a:cxnLst>
              <a:rect l="0" t="0" r="r" b="b"/>
              <a:pathLst>
                <a:path w="60" h="95">
                  <a:moveTo>
                    <a:pt x="48" y="63"/>
                  </a:moveTo>
                  <a:cubicBezTo>
                    <a:pt x="51" y="49"/>
                    <a:pt x="60" y="23"/>
                    <a:pt x="60" y="23"/>
                  </a:cubicBezTo>
                  <a:cubicBezTo>
                    <a:pt x="53" y="3"/>
                    <a:pt x="57" y="0"/>
                    <a:pt x="20" y="15"/>
                  </a:cubicBezTo>
                  <a:cubicBezTo>
                    <a:pt x="10" y="19"/>
                    <a:pt x="17" y="37"/>
                    <a:pt x="12" y="47"/>
                  </a:cubicBezTo>
                  <a:cubicBezTo>
                    <a:pt x="9" y="52"/>
                    <a:pt x="4" y="55"/>
                    <a:pt x="0" y="59"/>
                  </a:cubicBezTo>
                  <a:cubicBezTo>
                    <a:pt x="8" y="91"/>
                    <a:pt x="32" y="95"/>
                    <a:pt x="48" y="63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5" name="Freeform 127"/>
            <p:cNvSpPr>
              <a:spLocks/>
            </p:cNvSpPr>
            <p:nvPr/>
          </p:nvSpPr>
          <p:spPr bwMode="auto">
            <a:xfrm>
              <a:off x="6987658" y="1523980"/>
              <a:ext cx="71439" cy="103196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33" y="72"/>
                </a:cxn>
                <a:cxn ang="0">
                  <a:pos x="57" y="68"/>
                </a:cxn>
                <a:cxn ang="0">
                  <a:pos x="33" y="20"/>
                </a:cxn>
                <a:cxn ang="0">
                  <a:pos x="25" y="8"/>
                </a:cxn>
                <a:cxn ang="0">
                  <a:pos x="1" y="16"/>
                </a:cxn>
              </a:cxnLst>
              <a:rect l="0" t="0" r="r" b="b"/>
              <a:pathLst>
                <a:path w="69" h="75">
                  <a:moveTo>
                    <a:pt x="1" y="16"/>
                  </a:moveTo>
                  <a:cubicBezTo>
                    <a:pt x="25" y="24"/>
                    <a:pt x="27" y="50"/>
                    <a:pt x="33" y="72"/>
                  </a:cubicBezTo>
                  <a:cubicBezTo>
                    <a:pt x="41" y="71"/>
                    <a:pt x="53" y="75"/>
                    <a:pt x="57" y="68"/>
                  </a:cubicBezTo>
                  <a:cubicBezTo>
                    <a:pt x="69" y="47"/>
                    <a:pt x="49" y="25"/>
                    <a:pt x="33" y="20"/>
                  </a:cubicBezTo>
                  <a:cubicBezTo>
                    <a:pt x="30" y="16"/>
                    <a:pt x="30" y="10"/>
                    <a:pt x="25" y="8"/>
                  </a:cubicBezTo>
                  <a:cubicBezTo>
                    <a:pt x="0" y="0"/>
                    <a:pt x="11" y="37"/>
                    <a:pt x="1" y="16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9" name="Freeform 128"/>
            <p:cNvSpPr>
              <a:spLocks/>
            </p:cNvSpPr>
            <p:nvPr/>
          </p:nvSpPr>
          <p:spPr bwMode="auto">
            <a:xfrm>
              <a:off x="8275139" y="4376933"/>
              <a:ext cx="90488" cy="103195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25" y="42"/>
                </a:cxn>
                <a:cxn ang="0">
                  <a:pos x="25" y="2"/>
                </a:cxn>
                <a:cxn ang="0">
                  <a:pos x="5" y="16"/>
                </a:cxn>
                <a:cxn ang="0">
                  <a:pos x="13" y="10"/>
                </a:cxn>
              </a:cxnLst>
              <a:rect l="0" t="0" r="r" b="b"/>
              <a:pathLst>
                <a:path w="44" h="42">
                  <a:moveTo>
                    <a:pt x="13" y="10"/>
                  </a:moveTo>
                  <a:cubicBezTo>
                    <a:pt x="20" y="20"/>
                    <a:pt x="18" y="32"/>
                    <a:pt x="25" y="42"/>
                  </a:cubicBezTo>
                  <a:cubicBezTo>
                    <a:pt x="44" y="37"/>
                    <a:pt x="43" y="8"/>
                    <a:pt x="25" y="2"/>
                  </a:cubicBezTo>
                  <a:cubicBezTo>
                    <a:pt x="9" y="4"/>
                    <a:pt x="0" y="0"/>
                    <a:pt x="5" y="16"/>
                  </a:cubicBezTo>
                  <a:cubicBezTo>
                    <a:pt x="12" y="14"/>
                    <a:pt x="10" y="16"/>
                    <a:pt x="13" y="1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0" name="Freeform 137"/>
            <p:cNvSpPr>
              <a:spLocks/>
            </p:cNvSpPr>
            <p:nvPr/>
          </p:nvSpPr>
          <p:spPr bwMode="auto">
            <a:xfrm>
              <a:off x="8271964" y="5005631"/>
              <a:ext cx="55563" cy="88907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4" y="16"/>
                </a:cxn>
                <a:cxn ang="0">
                  <a:pos x="0" y="28"/>
                </a:cxn>
                <a:cxn ang="0">
                  <a:pos x="22" y="20"/>
                </a:cxn>
                <a:cxn ang="0">
                  <a:pos x="20" y="0"/>
                </a:cxn>
              </a:cxnLst>
              <a:rect l="0" t="0" r="r" b="b"/>
              <a:pathLst>
                <a:path w="27" h="37">
                  <a:moveTo>
                    <a:pt x="20" y="0"/>
                  </a:moveTo>
                  <a:cubicBezTo>
                    <a:pt x="14" y="4"/>
                    <a:pt x="7" y="9"/>
                    <a:pt x="4" y="16"/>
                  </a:cubicBezTo>
                  <a:cubicBezTo>
                    <a:pt x="2" y="20"/>
                    <a:pt x="0" y="28"/>
                    <a:pt x="0" y="28"/>
                  </a:cubicBezTo>
                  <a:cubicBezTo>
                    <a:pt x="13" y="37"/>
                    <a:pt x="13" y="26"/>
                    <a:pt x="22" y="20"/>
                  </a:cubicBezTo>
                  <a:cubicBezTo>
                    <a:pt x="27" y="12"/>
                    <a:pt x="27" y="7"/>
                    <a:pt x="20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1" name="Freeform 138"/>
            <p:cNvSpPr>
              <a:spLocks/>
            </p:cNvSpPr>
            <p:nvPr/>
          </p:nvSpPr>
          <p:spPr bwMode="auto">
            <a:xfrm>
              <a:off x="8460879" y="5116764"/>
              <a:ext cx="74614" cy="47629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0" y="20"/>
                </a:cxn>
                <a:cxn ang="0">
                  <a:pos x="32" y="6"/>
                </a:cxn>
                <a:cxn ang="0">
                  <a:pos x="22" y="0"/>
                </a:cxn>
              </a:cxnLst>
              <a:rect l="0" t="0" r="r" b="b"/>
              <a:pathLst>
                <a:path w="37" h="20">
                  <a:moveTo>
                    <a:pt x="22" y="0"/>
                  </a:moveTo>
                  <a:cubicBezTo>
                    <a:pt x="0" y="5"/>
                    <a:pt x="21" y="14"/>
                    <a:pt x="30" y="20"/>
                  </a:cubicBezTo>
                  <a:cubicBezTo>
                    <a:pt x="33" y="15"/>
                    <a:pt x="37" y="12"/>
                    <a:pt x="32" y="6"/>
                  </a:cubicBezTo>
                  <a:cubicBezTo>
                    <a:pt x="30" y="3"/>
                    <a:pt x="18" y="0"/>
                    <a:pt x="22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2" name="Freeform 142"/>
            <p:cNvSpPr>
              <a:spLocks/>
            </p:cNvSpPr>
            <p:nvPr/>
          </p:nvSpPr>
          <p:spPr bwMode="auto">
            <a:xfrm>
              <a:off x="8184650" y="3779988"/>
              <a:ext cx="100014" cy="87319"/>
            </a:xfrm>
            <a:custGeom>
              <a:avLst/>
              <a:gdLst/>
              <a:ahLst/>
              <a:cxnLst>
                <a:cxn ang="0">
                  <a:pos x="19" y="28"/>
                </a:cxn>
                <a:cxn ang="0">
                  <a:pos x="43" y="16"/>
                </a:cxn>
                <a:cxn ang="0">
                  <a:pos x="39" y="0"/>
                </a:cxn>
                <a:cxn ang="0">
                  <a:pos x="3" y="20"/>
                </a:cxn>
                <a:cxn ang="0">
                  <a:pos x="11" y="36"/>
                </a:cxn>
                <a:cxn ang="0">
                  <a:pos x="19" y="28"/>
                </a:cxn>
              </a:cxnLst>
              <a:rect l="0" t="0" r="r" b="b"/>
              <a:pathLst>
                <a:path w="49" h="36">
                  <a:moveTo>
                    <a:pt x="19" y="28"/>
                  </a:moveTo>
                  <a:cubicBezTo>
                    <a:pt x="28" y="25"/>
                    <a:pt x="34" y="19"/>
                    <a:pt x="43" y="16"/>
                  </a:cubicBezTo>
                  <a:cubicBezTo>
                    <a:pt x="48" y="8"/>
                    <a:pt x="49" y="3"/>
                    <a:pt x="39" y="0"/>
                  </a:cubicBezTo>
                  <a:cubicBezTo>
                    <a:pt x="24" y="2"/>
                    <a:pt x="16" y="12"/>
                    <a:pt x="3" y="20"/>
                  </a:cubicBezTo>
                  <a:cubicBezTo>
                    <a:pt x="0" y="29"/>
                    <a:pt x="4" y="31"/>
                    <a:pt x="11" y="36"/>
                  </a:cubicBezTo>
                  <a:cubicBezTo>
                    <a:pt x="14" y="35"/>
                    <a:pt x="36" y="28"/>
                    <a:pt x="19" y="28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3" name="Freeform 143"/>
            <p:cNvSpPr>
              <a:spLocks/>
            </p:cNvSpPr>
            <p:nvPr/>
          </p:nvSpPr>
          <p:spPr bwMode="auto">
            <a:xfrm>
              <a:off x="8113212" y="3597411"/>
              <a:ext cx="114302" cy="80969"/>
            </a:xfrm>
            <a:custGeom>
              <a:avLst/>
              <a:gdLst/>
              <a:ahLst/>
              <a:cxnLst>
                <a:cxn ang="0">
                  <a:pos x="26" y="28"/>
                </a:cxn>
                <a:cxn ang="0">
                  <a:pos x="52" y="20"/>
                </a:cxn>
                <a:cxn ang="0">
                  <a:pos x="46" y="0"/>
                </a:cxn>
                <a:cxn ang="0">
                  <a:pos x="24" y="2"/>
                </a:cxn>
                <a:cxn ang="0">
                  <a:pos x="6" y="16"/>
                </a:cxn>
                <a:cxn ang="0">
                  <a:pos x="22" y="32"/>
                </a:cxn>
                <a:cxn ang="0">
                  <a:pos x="26" y="28"/>
                </a:cxn>
              </a:cxnLst>
              <a:rect l="0" t="0" r="r" b="b"/>
              <a:pathLst>
                <a:path w="56" h="34">
                  <a:moveTo>
                    <a:pt x="26" y="28"/>
                  </a:moveTo>
                  <a:cubicBezTo>
                    <a:pt x="38" y="26"/>
                    <a:pt x="43" y="26"/>
                    <a:pt x="52" y="20"/>
                  </a:cubicBezTo>
                  <a:cubicBezTo>
                    <a:pt x="55" y="11"/>
                    <a:pt x="56" y="3"/>
                    <a:pt x="46" y="0"/>
                  </a:cubicBezTo>
                  <a:cubicBezTo>
                    <a:pt x="39" y="1"/>
                    <a:pt x="31" y="0"/>
                    <a:pt x="24" y="2"/>
                  </a:cubicBezTo>
                  <a:cubicBezTo>
                    <a:pt x="17" y="4"/>
                    <a:pt x="6" y="16"/>
                    <a:pt x="6" y="16"/>
                  </a:cubicBezTo>
                  <a:cubicBezTo>
                    <a:pt x="0" y="34"/>
                    <a:pt x="4" y="34"/>
                    <a:pt x="22" y="32"/>
                  </a:cubicBezTo>
                  <a:cubicBezTo>
                    <a:pt x="29" y="28"/>
                    <a:pt x="30" y="28"/>
                    <a:pt x="26" y="28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0" name="Freeform 145"/>
            <p:cNvSpPr>
              <a:spLocks/>
            </p:cNvSpPr>
            <p:nvPr/>
          </p:nvSpPr>
          <p:spPr bwMode="auto">
            <a:xfrm>
              <a:off x="6017682" y="976252"/>
              <a:ext cx="168277" cy="150823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128" y="12"/>
                </a:cxn>
                <a:cxn ang="0">
                  <a:pos x="96" y="36"/>
                </a:cxn>
                <a:cxn ang="0">
                  <a:pos x="40" y="52"/>
                </a:cxn>
                <a:cxn ang="0">
                  <a:pos x="24" y="84"/>
                </a:cxn>
                <a:cxn ang="0">
                  <a:pos x="0" y="92"/>
                </a:cxn>
                <a:cxn ang="0">
                  <a:pos x="88" y="132"/>
                </a:cxn>
                <a:cxn ang="0">
                  <a:pos x="156" y="96"/>
                </a:cxn>
                <a:cxn ang="0">
                  <a:pos x="192" y="76"/>
                </a:cxn>
                <a:cxn ang="0">
                  <a:pos x="216" y="68"/>
                </a:cxn>
                <a:cxn ang="0">
                  <a:pos x="244" y="36"/>
                </a:cxn>
                <a:cxn ang="0">
                  <a:pos x="240" y="20"/>
                </a:cxn>
                <a:cxn ang="0">
                  <a:pos x="208" y="0"/>
                </a:cxn>
              </a:cxnLst>
              <a:rect l="0" t="0" r="r" b="b"/>
              <a:pathLst>
                <a:path w="245" h="155">
                  <a:moveTo>
                    <a:pt x="208" y="0"/>
                  </a:moveTo>
                  <a:cubicBezTo>
                    <a:pt x="181" y="3"/>
                    <a:pt x="155" y="9"/>
                    <a:pt x="128" y="12"/>
                  </a:cubicBezTo>
                  <a:cubicBezTo>
                    <a:pt x="112" y="17"/>
                    <a:pt x="111" y="29"/>
                    <a:pt x="96" y="36"/>
                  </a:cubicBezTo>
                  <a:cubicBezTo>
                    <a:pt x="78" y="44"/>
                    <a:pt x="59" y="48"/>
                    <a:pt x="40" y="52"/>
                  </a:cubicBezTo>
                  <a:cubicBezTo>
                    <a:pt x="36" y="73"/>
                    <a:pt x="42" y="76"/>
                    <a:pt x="24" y="84"/>
                  </a:cubicBezTo>
                  <a:cubicBezTo>
                    <a:pt x="16" y="87"/>
                    <a:pt x="0" y="92"/>
                    <a:pt x="0" y="92"/>
                  </a:cubicBezTo>
                  <a:cubicBezTo>
                    <a:pt x="7" y="155"/>
                    <a:pt x="14" y="136"/>
                    <a:pt x="88" y="132"/>
                  </a:cubicBezTo>
                  <a:cubicBezTo>
                    <a:pt x="95" y="91"/>
                    <a:pt x="118" y="100"/>
                    <a:pt x="156" y="96"/>
                  </a:cubicBezTo>
                  <a:cubicBezTo>
                    <a:pt x="174" y="78"/>
                    <a:pt x="163" y="86"/>
                    <a:pt x="192" y="76"/>
                  </a:cubicBezTo>
                  <a:cubicBezTo>
                    <a:pt x="200" y="73"/>
                    <a:pt x="216" y="68"/>
                    <a:pt x="216" y="68"/>
                  </a:cubicBezTo>
                  <a:cubicBezTo>
                    <a:pt x="225" y="55"/>
                    <a:pt x="235" y="49"/>
                    <a:pt x="244" y="36"/>
                  </a:cubicBezTo>
                  <a:cubicBezTo>
                    <a:pt x="243" y="31"/>
                    <a:pt x="245" y="23"/>
                    <a:pt x="240" y="20"/>
                  </a:cubicBezTo>
                  <a:cubicBezTo>
                    <a:pt x="240" y="20"/>
                    <a:pt x="188" y="20"/>
                    <a:pt x="208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1" name="Freeform 146"/>
            <p:cNvSpPr>
              <a:spLocks/>
            </p:cNvSpPr>
            <p:nvPr/>
          </p:nvSpPr>
          <p:spPr bwMode="auto">
            <a:xfrm>
              <a:off x="5833529" y="1131839"/>
              <a:ext cx="123827" cy="149236"/>
            </a:xfrm>
            <a:custGeom>
              <a:avLst/>
              <a:gdLst/>
              <a:ahLst/>
              <a:cxnLst>
                <a:cxn ang="0">
                  <a:pos x="142" y="16"/>
                </a:cxn>
                <a:cxn ang="0">
                  <a:pos x="54" y="36"/>
                </a:cxn>
                <a:cxn ang="0">
                  <a:pos x="34" y="64"/>
                </a:cxn>
                <a:cxn ang="0">
                  <a:pos x="10" y="72"/>
                </a:cxn>
                <a:cxn ang="0">
                  <a:pos x="66" y="96"/>
                </a:cxn>
                <a:cxn ang="0">
                  <a:pos x="126" y="156"/>
                </a:cxn>
                <a:cxn ang="0">
                  <a:pos x="154" y="152"/>
                </a:cxn>
                <a:cxn ang="0">
                  <a:pos x="174" y="108"/>
                </a:cxn>
                <a:cxn ang="0">
                  <a:pos x="166" y="72"/>
                </a:cxn>
                <a:cxn ang="0">
                  <a:pos x="170" y="4"/>
                </a:cxn>
                <a:cxn ang="0">
                  <a:pos x="138" y="20"/>
                </a:cxn>
                <a:cxn ang="0">
                  <a:pos x="142" y="16"/>
                </a:cxn>
              </a:cxnLst>
              <a:rect l="0" t="0" r="r" b="b"/>
              <a:pathLst>
                <a:path w="180" h="156">
                  <a:moveTo>
                    <a:pt x="142" y="16"/>
                  </a:moveTo>
                  <a:cubicBezTo>
                    <a:pt x="112" y="24"/>
                    <a:pt x="85" y="32"/>
                    <a:pt x="54" y="36"/>
                  </a:cubicBezTo>
                  <a:cubicBezTo>
                    <a:pt x="34" y="43"/>
                    <a:pt x="43" y="36"/>
                    <a:pt x="34" y="64"/>
                  </a:cubicBezTo>
                  <a:cubicBezTo>
                    <a:pt x="31" y="72"/>
                    <a:pt x="10" y="72"/>
                    <a:pt x="10" y="72"/>
                  </a:cubicBezTo>
                  <a:cubicBezTo>
                    <a:pt x="0" y="103"/>
                    <a:pt x="46" y="94"/>
                    <a:pt x="66" y="96"/>
                  </a:cubicBezTo>
                  <a:cubicBezTo>
                    <a:pt x="86" y="126"/>
                    <a:pt x="87" y="148"/>
                    <a:pt x="126" y="156"/>
                  </a:cubicBezTo>
                  <a:cubicBezTo>
                    <a:pt x="135" y="155"/>
                    <a:pt x="146" y="156"/>
                    <a:pt x="154" y="152"/>
                  </a:cubicBezTo>
                  <a:cubicBezTo>
                    <a:pt x="167" y="146"/>
                    <a:pt x="145" y="118"/>
                    <a:pt x="174" y="108"/>
                  </a:cubicBezTo>
                  <a:cubicBezTo>
                    <a:pt x="180" y="91"/>
                    <a:pt x="171" y="88"/>
                    <a:pt x="166" y="72"/>
                  </a:cubicBezTo>
                  <a:cubicBezTo>
                    <a:pt x="169" y="45"/>
                    <a:pt x="175" y="29"/>
                    <a:pt x="170" y="4"/>
                  </a:cubicBezTo>
                  <a:cubicBezTo>
                    <a:pt x="153" y="6"/>
                    <a:pt x="138" y="0"/>
                    <a:pt x="138" y="20"/>
                  </a:cubicBezTo>
                  <a:cubicBezTo>
                    <a:pt x="138" y="22"/>
                    <a:pt x="141" y="17"/>
                    <a:pt x="142" y="16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2" name="Freeform 147"/>
            <p:cNvSpPr>
              <a:spLocks/>
            </p:cNvSpPr>
            <p:nvPr/>
          </p:nvSpPr>
          <p:spPr bwMode="auto">
            <a:xfrm>
              <a:off x="5698589" y="1223921"/>
              <a:ext cx="100014" cy="106370"/>
            </a:xfrm>
            <a:custGeom>
              <a:avLst/>
              <a:gdLst/>
              <a:ahLst/>
              <a:cxnLst>
                <a:cxn ang="0">
                  <a:pos x="120" y="10"/>
                </a:cxn>
                <a:cxn ang="0">
                  <a:pos x="60" y="34"/>
                </a:cxn>
                <a:cxn ang="0">
                  <a:pos x="36" y="42"/>
                </a:cxn>
                <a:cxn ang="0">
                  <a:pos x="0" y="90"/>
                </a:cxn>
                <a:cxn ang="0">
                  <a:pos x="48" y="110"/>
                </a:cxn>
                <a:cxn ang="0">
                  <a:pos x="100" y="106"/>
                </a:cxn>
                <a:cxn ang="0">
                  <a:pos x="104" y="90"/>
                </a:cxn>
                <a:cxn ang="0">
                  <a:pos x="140" y="70"/>
                </a:cxn>
                <a:cxn ang="0">
                  <a:pos x="140" y="2"/>
                </a:cxn>
                <a:cxn ang="0">
                  <a:pos x="120" y="10"/>
                </a:cxn>
              </a:cxnLst>
              <a:rect l="0" t="0" r="r" b="b"/>
              <a:pathLst>
                <a:path w="146" h="112">
                  <a:moveTo>
                    <a:pt x="120" y="10"/>
                  </a:moveTo>
                  <a:cubicBezTo>
                    <a:pt x="100" y="17"/>
                    <a:pt x="81" y="27"/>
                    <a:pt x="60" y="34"/>
                  </a:cubicBezTo>
                  <a:cubicBezTo>
                    <a:pt x="52" y="37"/>
                    <a:pt x="36" y="42"/>
                    <a:pt x="36" y="42"/>
                  </a:cubicBezTo>
                  <a:cubicBezTo>
                    <a:pt x="24" y="59"/>
                    <a:pt x="11" y="73"/>
                    <a:pt x="0" y="90"/>
                  </a:cubicBezTo>
                  <a:cubicBezTo>
                    <a:pt x="16" y="101"/>
                    <a:pt x="32" y="99"/>
                    <a:pt x="48" y="110"/>
                  </a:cubicBezTo>
                  <a:cubicBezTo>
                    <a:pt x="65" y="109"/>
                    <a:pt x="84" y="112"/>
                    <a:pt x="100" y="106"/>
                  </a:cubicBezTo>
                  <a:cubicBezTo>
                    <a:pt x="105" y="104"/>
                    <a:pt x="101" y="95"/>
                    <a:pt x="104" y="90"/>
                  </a:cubicBezTo>
                  <a:cubicBezTo>
                    <a:pt x="110" y="81"/>
                    <a:pt x="131" y="76"/>
                    <a:pt x="140" y="70"/>
                  </a:cubicBezTo>
                  <a:cubicBezTo>
                    <a:pt x="146" y="38"/>
                    <a:pt x="146" y="34"/>
                    <a:pt x="140" y="2"/>
                  </a:cubicBezTo>
                  <a:cubicBezTo>
                    <a:pt x="114" y="6"/>
                    <a:pt x="110" y="0"/>
                    <a:pt x="120" y="1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3" name="Freeform 148"/>
            <p:cNvSpPr>
              <a:spLocks/>
            </p:cNvSpPr>
            <p:nvPr/>
          </p:nvSpPr>
          <p:spPr bwMode="auto">
            <a:xfrm>
              <a:off x="6257397" y="1095323"/>
              <a:ext cx="120652" cy="114309"/>
            </a:xfrm>
            <a:custGeom>
              <a:avLst/>
              <a:gdLst/>
              <a:ahLst/>
              <a:cxnLst>
                <a:cxn ang="0">
                  <a:pos x="10" y="28"/>
                </a:cxn>
                <a:cxn ang="0">
                  <a:pos x="58" y="84"/>
                </a:cxn>
                <a:cxn ang="0">
                  <a:pos x="130" y="116"/>
                </a:cxn>
                <a:cxn ang="0">
                  <a:pos x="166" y="112"/>
                </a:cxn>
                <a:cxn ang="0">
                  <a:pos x="166" y="84"/>
                </a:cxn>
                <a:cxn ang="0">
                  <a:pos x="130" y="68"/>
                </a:cxn>
                <a:cxn ang="0">
                  <a:pos x="110" y="48"/>
                </a:cxn>
                <a:cxn ang="0">
                  <a:pos x="86" y="40"/>
                </a:cxn>
                <a:cxn ang="0">
                  <a:pos x="58" y="8"/>
                </a:cxn>
                <a:cxn ang="0">
                  <a:pos x="34" y="0"/>
                </a:cxn>
                <a:cxn ang="0">
                  <a:pos x="10" y="40"/>
                </a:cxn>
                <a:cxn ang="0">
                  <a:pos x="10" y="28"/>
                </a:cxn>
              </a:cxnLst>
              <a:rect l="0" t="0" r="r" b="b"/>
              <a:pathLst>
                <a:path w="174" h="116">
                  <a:moveTo>
                    <a:pt x="10" y="28"/>
                  </a:moveTo>
                  <a:cubicBezTo>
                    <a:pt x="25" y="50"/>
                    <a:pt x="35" y="69"/>
                    <a:pt x="58" y="84"/>
                  </a:cubicBezTo>
                  <a:cubicBezTo>
                    <a:pt x="79" y="115"/>
                    <a:pt x="91" y="112"/>
                    <a:pt x="130" y="116"/>
                  </a:cubicBezTo>
                  <a:cubicBezTo>
                    <a:pt x="142" y="115"/>
                    <a:pt x="155" y="116"/>
                    <a:pt x="166" y="112"/>
                  </a:cubicBezTo>
                  <a:cubicBezTo>
                    <a:pt x="174" y="109"/>
                    <a:pt x="168" y="86"/>
                    <a:pt x="166" y="84"/>
                  </a:cubicBezTo>
                  <a:cubicBezTo>
                    <a:pt x="161" y="78"/>
                    <a:pt x="137" y="70"/>
                    <a:pt x="130" y="68"/>
                  </a:cubicBezTo>
                  <a:cubicBezTo>
                    <a:pt x="123" y="57"/>
                    <a:pt x="123" y="54"/>
                    <a:pt x="110" y="48"/>
                  </a:cubicBezTo>
                  <a:cubicBezTo>
                    <a:pt x="102" y="45"/>
                    <a:pt x="86" y="40"/>
                    <a:pt x="86" y="40"/>
                  </a:cubicBezTo>
                  <a:cubicBezTo>
                    <a:pt x="75" y="29"/>
                    <a:pt x="72" y="14"/>
                    <a:pt x="58" y="8"/>
                  </a:cubicBezTo>
                  <a:cubicBezTo>
                    <a:pt x="50" y="5"/>
                    <a:pt x="34" y="0"/>
                    <a:pt x="34" y="0"/>
                  </a:cubicBezTo>
                  <a:cubicBezTo>
                    <a:pt x="8" y="5"/>
                    <a:pt x="0" y="11"/>
                    <a:pt x="10" y="40"/>
                  </a:cubicBezTo>
                  <a:cubicBezTo>
                    <a:pt x="11" y="44"/>
                    <a:pt x="10" y="32"/>
                    <a:pt x="10" y="28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4" name="Freeform 149"/>
            <p:cNvSpPr>
              <a:spLocks/>
            </p:cNvSpPr>
            <p:nvPr/>
          </p:nvSpPr>
          <p:spPr bwMode="auto">
            <a:xfrm>
              <a:off x="6187546" y="909572"/>
              <a:ext cx="211141" cy="101608"/>
            </a:xfrm>
            <a:custGeom>
              <a:avLst/>
              <a:gdLst/>
              <a:ahLst/>
              <a:cxnLst>
                <a:cxn ang="0">
                  <a:pos x="105" y="72"/>
                </a:cxn>
                <a:cxn ang="0">
                  <a:pos x="177" y="92"/>
                </a:cxn>
                <a:cxn ang="0">
                  <a:pos x="309" y="80"/>
                </a:cxn>
                <a:cxn ang="0">
                  <a:pos x="277" y="48"/>
                </a:cxn>
                <a:cxn ang="0">
                  <a:pos x="81" y="28"/>
                </a:cxn>
                <a:cxn ang="0">
                  <a:pos x="57" y="20"/>
                </a:cxn>
                <a:cxn ang="0">
                  <a:pos x="45" y="16"/>
                </a:cxn>
                <a:cxn ang="0">
                  <a:pos x="5" y="20"/>
                </a:cxn>
                <a:cxn ang="0">
                  <a:pos x="9" y="36"/>
                </a:cxn>
                <a:cxn ang="0">
                  <a:pos x="45" y="68"/>
                </a:cxn>
                <a:cxn ang="0">
                  <a:pos x="85" y="96"/>
                </a:cxn>
                <a:cxn ang="0">
                  <a:pos x="105" y="72"/>
                </a:cxn>
              </a:cxnLst>
              <a:rect l="0" t="0" r="r" b="b"/>
              <a:pathLst>
                <a:path w="309" h="104">
                  <a:moveTo>
                    <a:pt x="105" y="72"/>
                  </a:moveTo>
                  <a:cubicBezTo>
                    <a:pt x="135" y="62"/>
                    <a:pt x="151" y="83"/>
                    <a:pt x="177" y="92"/>
                  </a:cubicBezTo>
                  <a:cubicBezTo>
                    <a:pt x="224" y="88"/>
                    <a:pt x="260" y="83"/>
                    <a:pt x="309" y="80"/>
                  </a:cubicBezTo>
                  <a:cubicBezTo>
                    <a:pt x="304" y="59"/>
                    <a:pt x="298" y="53"/>
                    <a:pt x="277" y="48"/>
                  </a:cubicBezTo>
                  <a:cubicBezTo>
                    <a:pt x="205" y="0"/>
                    <a:pt x="263" y="32"/>
                    <a:pt x="81" y="28"/>
                  </a:cubicBezTo>
                  <a:cubicBezTo>
                    <a:pt x="73" y="25"/>
                    <a:pt x="65" y="23"/>
                    <a:pt x="57" y="20"/>
                  </a:cubicBezTo>
                  <a:cubicBezTo>
                    <a:pt x="53" y="19"/>
                    <a:pt x="45" y="16"/>
                    <a:pt x="45" y="16"/>
                  </a:cubicBezTo>
                  <a:cubicBezTo>
                    <a:pt x="32" y="17"/>
                    <a:pt x="17" y="13"/>
                    <a:pt x="5" y="20"/>
                  </a:cubicBezTo>
                  <a:cubicBezTo>
                    <a:pt x="0" y="23"/>
                    <a:pt x="6" y="31"/>
                    <a:pt x="9" y="36"/>
                  </a:cubicBezTo>
                  <a:cubicBezTo>
                    <a:pt x="18" y="49"/>
                    <a:pt x="45" y="68"/>
                    <a:pt x="45" y="68"/>
                  </a:cubicBezTo>
                  <a:cubicBezTo>
                    <a:pt x="50" y="104"/>
                    <a:pt x="50" y="102"/>
                    <a:pt x="85" y="96"/>
                  </a:cubicBezTo>
                  <a:cubicBezTo>
                    <a:pt x="92" y="76"/>
                    <a:pt x="97" y="88"/>
                    <a:pt x="105" y="72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5" name="Freeform 150"/>
            <p:cNvSpPr>
              <a:spLocks/>
            </p:cNvSpPr>
            <p:nvPr/>
          </p:nvSpPr>
          <p:spPr bwMode="auto">
            <a:xfrm>
              <a:off x="5819241" y="1279487"/>
              <a:ext cx="88901" cy="76206"/>
            </a:xfrm>
            <a:custGeom>
              <a:avLst/>
              <a:gdLst/>
              <a:ahLst/>
              <a:cxnLst>
                <a:cxn ang="0">
                  <a:pos x="4" y="24"/>
                </a:cxn>
                <a:cxn ang="0">
                  <a:pos x="48" y="64"/>
                </a:cxn>
                <a:cxn ang="0">
                  <a:pos x="100" y="80"/>
                </a:cxn>
                <a:cxn ang="0">
                  <a:pos x="128" y="52"/>
                </a:cxn>
                <a:cxn ang="0">
                  <a:pos x="60" y="16"/>
                </a:cxn>
                <a:cxn ang="0">
                  <a:pos x="0" y="8"/>
                </a:cxn>
                <a:cxn ang="0">
                  <a:pos x="4" y="24"/>
                </a:cxn>
              </a:cxnLst>
              <a:rect l="0" t="0" r="r" b="b"/>
              <a:pathLst>
                <a:path w="128" h="80">
                  <a:moveTo>
                    <a:pt x="4" y="24"/>
                  </a:moveTo>
                  <a:cubicBezTo>
                    <a:pt x="21" y="35"/>
                    <a:pt x="30" y="56"/>
                    <a:pt x="48" y="64"/>
                  </a:cubicBezTo>
                  <a:cubicBezTo>
                    <a:pt x="65" y="71"/>
                    <a:pt x="83" y="74"/>
                    <a:pt x="100" y="80"/>
                  </a:cubicBezTo>
                  <a:cubicBezTo>
                    <a:pt x="121" y="75"/>
                    <a:pt x="117" y="69"/>
                    <a:pt x="128" y="52"/>
                  </a:cubicBezTo>
                  <a:cubicBezTo>
                    <a:pt x="120" y="14"/>
                    <a:pt x="96" y="20"/>
                    <a:pt x="60" y="16"/>
                  </a:cubicBezTo>
                  <a:cubicBezTo>
                    <a:pt x="36" y="0"/>
                    <a:pt x="32" y="4"/>
                    <a:pt x="0" y="8"/>
                  </a:cubicBezTo>
                  <a:cubicBezTo>
                    <a:pt x="4" y="29"/>
                    <a:pt x="4" y="35"/>
                    <a:pt x="4" y="2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6" name="Freeform 151"/>
            <p:cNvSpPr>
              <a:spLocks/>
            </p:cNvSpPr>
            <p:nvPr/>
          </p:nvSpPr>
          <p:spPr bwMode="auto">
            <a:xfrm>
              <a:off x="6320898" y="1274724"/>
              <a:ext cx="65089" cy="65092"/>
            </a:xfrm>
            <a:custGeom>
              <a:avLst/>
              <a:gdLst/>
              <a:ahLst/>
              <a:cxnLst>
                <a:cxn ang="0">
                  <a:pos x="22" y="16"/>
                </a:cxn>
                <a:cxn ang="0">
                  <a:pos x="54" y="44"/>
                </a:cxn>
                <a:cxn ang="0">
                  <a:pos x="90" y="60"/>
                </a:cxn>
                <a:cxn ang="0">
                  <a:pos x="86" y="16"/>
                </a:cxn>
                <a:cxn ang="0">
                  <a:pos x="58" y="12"/>
                </a:cxn>
                <a:cxn ang="0">
                  <a:pos x="34" y="0"/>
                </a:cxn>
                <a:cxn ang="0">
                  <a:pos x="18" y="4"/>
                </a:cxn>
                <a:cxn ang="0">
                  <a:pos x="22" y="16"/>
                </a:cxn>
              </a:cxnLst>
              <a:rect l="0" t="0" r="r" b="b"/>
              <a:pathLst>
                <a:path w="94" h="66">
                  <a:moveTo>
                    <a:pt x="22" y="16"/>
                  </a:moveTo>
                  <a:cubicBezTo>
                    <a:pt x="30" y="28"/>
                    <a:pt x="54" y="44"/>
                    <a:pt x="54" y="44"/>
                  </a:cubicBezTo>
                  <a:cubicBezTo>
                    <a:pt x="61" y="66"/>
                    <a:pt x="68" y="64"/>
                    <a:pt x="90" y="60"/>
                  </a:cubicBezTo>
                  <a:cubicBezTo>
                    <a:pt x="89" y="45"/>
                    <a:pt x="94" y="28"/>
                    <a:pt x="86" y="16"/>
                  </a:cubicBezTo>
                  <a:cubicBezTo>
                    <a:pt x="81" y="8"/>
                    <a:pt x="67" y="14"/>
                    <a:pt x="58" y="12"/>
                  </a:cubicBezTo>
                  <a:cubicBezTo>
                    <a:pt x="46" y="10"/>
                    <a:pt x="44" y="7"/>
                    <a:pt x="34" y="0"/>
                  </a:cubicBezTo>
                  <a:cubicBezTo>
                    <a:pt x="29" y="1"/>
                    <a:pt x="22" y="1"/>
                    <a:pt x="18" y="4"/>
                  </a:cubicBezTo>
                  <a:cubicBezTo>
                    <a:pt x="0" y="19"/>
                    <a:pt x="18" y="16"/>
                    <a:pt x="22" y="16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7" name="Freeform 152"/>
            <p:cNvSpPr>
              <a:spLocks/>
            </p:cNvSpPr>
            <p:nvPr/>
          </p:nvSpPr>
          <p:spPr bwMode="auto">
            <a:xfrm>
              <a:off x="6562201" y="1301714"/>
              <a:ext cx="63501" cy="115897"/>
            </a:xfrm>
            <a:custGeom>
              <a:avLst/>
              <a:gdLst/>
              <a:ahLst/>
              <a:cxnLst>
                <a:cxn ang="0">
                  <a:pos x="11" y="24"/>
                </a:cxn>
                <a:cxn ang="0">
                  <a:pos x="43" y="120"/>
                </a:cxn>
                <a:cxn ang="0">
                  <a:pos x="35" y="0"/>
                </a:cxn>
                <a:cxn ang="0">
                  <a:pos x="11" y="24"/>
                </a:cxn>
              </a:cxnLst>
              <a:rect l="0" t="0" r="r" b="b"/>
              <a:pathLst>
                <a:path w="90" h="120">
                  <a:moveTo>
                    <a:pt x="11" y="24"/>
                  </a:moveTo>
                  <a:cubicBezTo>
                    <a:pt x="28" y="49"/>
                    <a:pt x="9" y="109"/>
                    <a:pt x="43" y="120"/>
                  </a:cubicBezTo>
                  <a:cubicBezTo>
                    <a:pt x="90" y="108"/>
                    <a:pt x="82" y="16"/>
                    <a:pt x="35" y="0"/>
                  </a:cubicBezTo>
                  <a:cubicBezTo>
                    <a:pt x="16" y="3"/>
                    <a:pt x="0" y="3"/>
                    <a:pt x="11" y="2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8" name="Freeform 153"/>
            <p:cNvSpPr>
              <a:spLocks/>
            </p:cNvSpPr>
            <p:nvPr/>
          </p:nvSpPr>
          <p:spPr bwMode="auto">
            <a:xfrm>
              <a:off x="6554264" y="988953"/>
              <a:ext cx="58738" cy="1000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23" y="49"/>
                </a:cxn>
                <a:cxn ang="0">
                  <a:pos x="47" y="101"/>
                </a:cxn>
                <a:cxn ang="0">
                  <a:pos x="71" y="97"/>
                </a:cxn>
                <a:cxn ang="0">
                  <a:pos x="59" y="49"/>
                </a:cxn>
                <a:cxn ang="0">
                  <a:pos x="19" y="1"/>
                </a:cxn>
                <a:cxn ang="0">
                  <a:pos x="3" y="13"/>
                </a:cxn>
              </a:cxnLst>
              <a:rect l="0" t="0" r="r" b="b"/>
              <a:pathLst>
                <a:path w="85" h="104">
                  <a:moveTo>
                    <a:pt x="3" y="13"/>
                  </a:moveTo>
                  <a:cubicBezTo>
                    <a:pt x="21" y="41"/>
                    <a:pt x="16" y="28"/>
                    <a:pt x="23" y="49"/>
                  </a:cubicBezTo>
                  <a:cubicBezTo>
                    <a:pt x="27" y="78"/>
                    <a:pt x="28" y="82"/>
                    <a:pt x="47" y="101"/>
                  </a:cubicBezTo>
                  <a:cubicBezTo>
                    <a:pt x="55" y="100"/>
                    <a:pt x="67" y="104"/>
                    <a:pt x="71" y="97"/>
                  </a:cubicBezTo>
                  <a:cubicBezTo>
                    <a:pt x="85" y="70"/>
                    <a:pt x="66" y="66"/>
                    <a:pt x="59" y="49"/>
                  </a:cubicBezTo>
                  <a:cubicBezTo>
                    <a:pt x="48" y="23"/>
                    <a:pt x="48" y="11"/>
                    <a:pt x="19" y="1"/>
                  </a:cubicBezTo>
                  <a:cubicBezTo>
                    <a:pt x="0" y="6"/>
                    <a:pt x="3" y="0"/>
                    <a:pt x="3" y="13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9" name="Freeform 154"/>
            <p:cNvSpPr>
              <a:spLocks/>
            </p:cNvSpPr>
            <p:nvPr/>
          </p:nvSpPr>
          <p:spPr bwMode="auto">
            <a:xfrm>
              <a:off x="6398687" y="860355"/>
              <a:ext cx="107952" cy="66680"/>
            </a:xfrm>
            <a:custGeom>
              <a:avLst/>
              <a:gdLst/>
              <a:ahLst/>
              <a:cxnLst>
                <a:cxn ang="0">
                  <a:pos x="76" y="68"/>
                </a:cxn>
                <a:cxn ang="0">
                  <a:pos x="156" y="40"/>
                </a:cxn>
                <a:cxn ang="0">
                  <a:pos x="0" y="24"/>
                </a:cxn>
                <a:cxn ang="0">
                  <a:pos x="36" y="44"/>
                </a:cxn>
                <a:cxn ang="0">
                  <a:pos x="84" y="68"/>
                </a:cxn>
                <a:cxn ang="0">
                  <a:pos x="76" y="68"/>
                </a:cxn>
              </a:cxnLst>
              <a:rect l="0" t="0" r="r" b="b"/>
              <a:pathLst>
                <a:path w="156" h="70">
                  <a:moveTo>
                    <a:pt x="76" y="68"/>
                  </a:moveTo>
                  <a:cubicBezTo>
                    <a:pt x="114" y="42"/>
                    <a:pt x="106" y="45"/>
                    <a:pt x="156" y="40"/>
                  </a:cubicBezTo>
                  <a:cubicBezTo>
                    <a:pt x="146" y="0"/>
                    <a:pt x="24" y="23"/>
                    <a:pt x="0" y="24"/>
                  </a:cubicBezTo>
                  <a:cubicBezTo>
                    <a:pt x="6" y="43"/>
                    <a:pt x="17" y="40"/>
                    <a:pt x="36" y="44"/>
                  </a:cubicBezTo>
                  <a:cubicBezTo>
                    <a:pt x="46" y="51"/>
                    <a:pt x="79" y="63"/>
                    <a:pt x="84" y="68"/>
                  </a:cubicBezTo>
                  <a:cubicBezTo>
                    <a:pt x="86" y="70"/>
                    <a:pt x="79" y="68"/>
                    <a:pt x="76" y="68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0" name="Freeform 155"/>
            <p:cNvSpPr>
              <a:spLocks/>
            </p:cNvSpPr>
            <p:nvPr/>
          </p:nvSpPr>
          <p:spPr bwMode="auto">
            <a:xfrm>
              <a:off x="6130395" y="1088972"/>
              <a:ext cx="55564" cy="82556"/>
            </a:xfrm>
            <a:custGeom>
              <a:avLst/>
              <a:gdLst/>
              <a:ahLst/>
              <a:cxnLst>
                <a:cxn ang="0">
                  <a:pos x="35" y="11"/>
                </a:cxn>
                <a:cxn ang="0">
                  <a:pos x="11" y="43"/>
                </a:cxn>
                <a:cxn ang="0">
                  <a:pos x="39" y="79"/>
                </a:cxn>
                <a:cxn ang="0">
                  <a:pos x="71" y="31"/>
                </a:cxn>
                <a:cxn ang="0">
                  <a:pos x="79" y="19"/>
                </a:cxn>
                <a:cxn ang="0">
                  <a:pos x="47" y="7"/>
                </a:cxn>
                <a:cxn ang="0">
                  <a:pos x="35" y="11"/>
                </a:cxn>
              </a:cxnLst>
              <a:rect l="0" t="0" r="r" b="b"/>
              <a:pathLst>
                <a:path w="79" h="85">
                  <a:moveTo>
                    <a:pt x="35" y="11"/>
                  </a:moveTo>
                  <a:cubicBezTo>
                    <a:pt x="30" y="26"/>
                    <a:pt x="20" y="30"/>
                    <a:pt x="11" y="43"/>
                  </a:cubicBezTo>
                  <a:cubicBezTo>
                    <a:pt x="6" y="80"/>
                    <a:pt x="0" y="85"/>
                    <a:pt x="39" y="79"/>
                  </a:cubicBezTo>
                  <a:cubicBezTo>
                    <a:pt x="44" y="58"/>
                    <a:pt x="58" y="50"/>
                    <a:pt x="71" y="31"/>
                  </a:cubicBezTo>
                  <a:cubicBezTo>
                    <a:pt x="74" y="27"/>
                    <a:pt x="79" y="19"/>
                    <a:pt x="79" y="19"/>
                  </a:cubicBezTo>
                  <a:cubicBezTo>
                    <a:pt x="73" y="0"/>
                    <a:pt x="65" y="2"/>
                    <a:pt x="47" y="7"/>
                  </a:cubicBezTo>
                  <a:cubicBezTo>
                    <a:pt x="34" y="16"/>
                    <a:pt x="35" y="20"/>
                    <a:pt x="35" y="11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2" name="Freeform 158"/>
            <p:cNvSpPr>
              <a:spLocks/>
            </p:cNvSpPr>
            <p:nvPr/>
          </p:nvSpPr>
          <p:spPr bwMode="auto">
            <a:xfrm>
              <a:off x="4911178" y="3618051"/>
              <a:ext cx="63501" cy="80968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27" y="43"/>
                </a:cxn>
                <a:cxn ang="0">
                  <a:pos x="39" y="51"/>
                </a:cxn>
                <a:cxn ang="0">
                  <a:pos x="59" y="55"/>
                </a:cxn>
                <a:cxn ang="0">
                  <a:pos x="67" y="43"/>
                </a:cxn>
                <a:cxn ang="0">
                  <a:pos x="47" y="3"/>
                </a:cxn>
                <a:cxn ang="0">
                  <a:pos x="23" y="15"/>
                </a:cxn>
              </a:cxnLst>
              <a:rect l="0" t="0" r="r" b="b"/>
              <a:pathLst>
                <a:path w="67" h="74">
                  <a:moveTo>
                    <a:pt x="23" y="15"/>
                  </a:moveTo>
                  <a:cubicBezTo>
                    <a:pt x="0" y="23"/>
                    <a:pt x="12" y="35"/>
                    <a:pt x="27" y="43"/>
                  </a:cubicBezTo>
                  <a:cubicBezTo>
                    <a:pt x="31" y="45"/>
                    <a:pt x="35" y="48"/>
                    <a:pt x="39" y="51"/>
                  </a:cubicBezTo>
                  <a:cubicBezTo>
                    <a:pt x="46" y="72"/>
                    <a:pt x="49" y="74"/>
                    <a:pt x="59" y="55"/>
                  </a:cubicBezTo>
                  <a:cubicBezTo>
                    <a:pt x="61" y="51"/>
                    <a:pt x="64" y="47"/>
                    <a:pt x="67" y="43"/>
                  </a:cubicBezTo>
                  <a:cubicBezTo>
                    <a:pt x="60" y="0"/>
                    <a:pt x="57" y="33"/>
                    <a:pt x="47" y="3"/>
                  </a:cubicBezTo>
                  <a:cubicBezTo>
                    <a:pt x="39" y="6"/>
                    <a:pt x="23" y="21"/>
                    <a:pt x="23" y="15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3" name="Freeform 159"/>
            <p:cNvSpPr>
              <a:spLocks/>
            </p:cNvSpPr>
            <p:nvPr/>
          </p:nvSpPr>
          <p:spPr bwMode="auto">
            <a:xfrm>
              <a:off x="4988967" y="3259249"/>
              <a:ext cx="41276" cy="60330"/>
            </a:xfrm>
            <a:custGeom>
              <a:avLst/>
              <a:gdLst/>
              <a:ahLst/>
              <a:cxnLst>
                <a:cxn ang="0">
                  <a:pos x="32" y="1"/>
                </a:cxn>
                <a:cxn ang="0">
                  <a:pos x="12" y="5"/>
                </a:cxn>
                <a:cxn ang="0">
                  <a:pos x="4" y="29"/>
                </a:cxn>
                <a:cxn ang="0">
                  <a:pos x="0" y="41"/>
                </a:cxn>
                <a:cxn ang="0">
                  <a:pos x="36" y="57"/>
                </a:cxn>
                <a:cxn ang="0">
                  <a:pos x="32" y="1"/>
                </a:cxn>
              </a:cxnLst>
              <a:rect l="0" t="0" r="r" b="b"/>
              <a:pathLst>
                <a:path w="42" h="57">
                  <a:moveTo>
                    <a:pt x="32" y="1"/>
                  </a:moveTo>
                  <a:cubicBezTo>
                    <a:pt x="25" y="2"/>
                    <a:pt x="17" y="0"/>
                    <a:pt x="12" y="5"/>
                  </a:cubicBezTo>
                  <a:cubicBezTo>
                    <a:pt x="6" y="11"/>
                    <a:pt x="7" y="21"/>
                    <a:pt x="4" y="29"/>
                  </a:cubicBezTo>
                  <a:cubicBezTo>
                    <a:pt x="3" y="33"/>
                    <a:pt x="0" y="41"/>
                    <a:pt x="0" y="41"/>
                  </a:cubicBezTo>
                  <a:cubicBezTo>
                    <a:pt x="13" y="45"/>
                    <a:pt x="23" y="53"/>
                    <a:pt x="36" y="57"/>
                  </a:cubicBezTo>
                  <a:cubicBezTo>
                    <a:pt x="42" y="38"/>
                    <a:pt x="41" y="19"/>
                    <a:pt x="32" y="1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4" name="Freeform 160"/>
            <p:cNvSpPr>
              <a:spLocks/>
            </p:cNvSpPr>
            <p:nvPr/>
          </p:nvSpPr>
          <p:spPr bwMode="auto">
            <a:xfrm>
              <a:off x="5160419" y="3256074"/>
              <a:ext cx="49213" cy="52391"/>
            </a:xfrm>
            <a:custGeom>
              <a:avLst/>
              <a:gdLst/>
              <a:ahLst/>
              <a:cxnLst>
                <a:cxn ang="0">
                  <a:pos x="48" y="11"/>
                </a:cxn>
                <a:cxn ang="0">
                  <a:pos x="0" y="23"/>
                </a:cxn>
                <a:cxn ang="0">
                  <a:pos x="52" y="47"/>
                </a:cxn>
                <a:cxn ang="0">
                  <a:pos x="48" y="11"/>
                </a:cxn>
              </a:cxnLst>
              <a:rect l="0" t="0" r="r" b="b"/>
              <a:pathLst>
                <a:path w="52" h="47">
                  <a:moveTo>
                    <a:pt x="48" y="11"/>
                  </a:moveTo>
                  <a:cubicBezTo>
                    <a:pt x="28" y="4"/>
                    <a:pt x="8" y="0"/>
                    <a:pt x="0" y="23"/>
                  </a:cubicBezTo>
                  <a:cubicBezTo>
                    <a:pt x="8" y="46"/>
                    <a:pt x="31" y="40"/>
                    <a:pt x="52" y="47"/>
                  </a:cubicBezTo>
                  <a:cubicBezTo>
                    <a:pt x="48" y="16"/>
                    <a:pt x="48" y="28"/>
                    <a:pt x="48" y="11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5" name="Freeform 161"/>
            <p:cNvSpPr>
              <a:spLocks/>
            </p:cNvSpPr>
            <p:nvPr/>
          </p:nvSpPr>
          <p:spPr bwMode="auto">
            <a:xfrm>
              <a:off x="5093743" y="3184630"/>
              <a:ext cx="42863" cy="33341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2"/>
                </a:cxn>
                <a:cxn ang="0">
                  <a:pos x="19" y="0"/>
                </a:cxn>
              </a:cxnLst>
              <a:rect l="0" t="0" r="r" b="b"/>
              <a:pathLst>
                <a:path w="47" h="32">
                  <a:moveTo>
                    <a:pt x="19" y="0"/>
                  </a:moveTo>
                  <a:cubicBezTo>
                    <a:pt x="13" y="18"/>
                    <a:pt x="0" y="19"/>
                    <a:pt x="19" y="32"/>
                  </a:cubicBezTo>
                  <a:cubicBezTo>
                    <a:pt x="47" y="25"/>
                    <a:pt x="44" y="8"/>
                    <a:pt x="19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6" name="Freeform 162"/>
            <p:cNvSpPr>
              <a:spLocks/>
            </p:cNvSpPr>
            <p:nvPr/>
          </p:nvSpPr>
          <p:spPr bwMode="auto">
            <a:xfrm>
              <a:off x="5187407" y="3375145"/>
              <a:ext cx="38101" cy="50804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48"/>
                </a:cxn>
                <a:cxn ang="0">
                  <a:pos x="28" y="12"/>
                </a:cxn>
                <a:cxn ang="0">
                  <a:pos x="12" y="0"/>
                </a:cxn>
              </a:cxnLst>
              <a:rect l="0" t="0" r="r" b="b"/>
              <a:pathLst>
                <a:path w="40" h="48">
                  <a:moveTo>
                    <a:pt x="12" y="0"/>
                  </a:moveTo>
                  <a:cubicBezTo>
                    <a:pt x="8" y="21"/>
                    <a:pt x="0" y="31"/>
                    <a:pt x="12" y="48"/>
                  </a:cubicBezTo>
                  <a:cubicBezTo>
                    <a:pt x="30" y="43"/>
                    <a:pt x="40" y="34"/>
                    <a:pt x="28" y="12"/>
                  </a:cubicBezTo>
                  <a:cubicBezTo>
                    <a:pt x="25" y="6"/>
                    <a:pt x="17" y="5"/>
                    <a:pt x="12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7" name="Freeform 163"/>
            <p:cNvSpPr>
              <a:spLocks/>
            </p:cNvSpPr>
            <p:nvPr/>
          </p:nvSpPr>
          <p:spPr bwMode="auto">
            <a:xfrm>
              <a:off x="5279483" y="3395784"/>
              <a:ext cx="63501" cy="34928"/>
            </a:xfrm>
            <a:custGeom>
              <a:avLst/>
              <a:gdLst/>
              <a:ahLst/>
              <a:cxnLst>
                <a:cxn ang="0">
                  <a:pos x="38" y="7"/>
                </a:cxn>
                <a:cxn ang="0">
                  <a:pos x="54" y="35"/>
                </a:cxn>
                <a:cxn ang="0">
                  <a:pos x="38" y="7"/>
                </a:cxn>
              </a:cxnLst>
              <a:rect l="0" t="0" r="r" b="b"/>
              <a:pathLst>
                <a:path w="67" h="35">
                  <a:moveTo>
                    <a:pt x="38" y="7"/>
                  </a:moveTo>
                  <a:cubicBezTo>
                    <a:pt x="0" y="17"/>
                    <a:pt x="41" y="26"/>
                    <a:pt x="54" y="35"/>
                  </a:cubicBezTo>
                  <a:cubicBezTo>
                    <a:pt x="61" y="13"/>
                    <a:pt x="67" y="0"/>
                    <a:pt x="38" y="7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8" name="Freeform 164"/>
            <p:cNvSpPr>
              <a:spLocks/>
            </p:cNvSpPr>
            <p:nvPr/>
          </p:nvSpPr>
          <p:spPr bwMode="auto">
            <a:xfrm>
              <a:off x="5269958" y="3157641"/>
              <a:ext cx="25400" cy="65092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6"/>
                </a:cxn>
                <a:cxn ang="0">
                  <a:pos x="28" y="32"/>
                </a:cxn>
                <a:cxn ang="0">
                  <a:pos x="20" y="0"/>
                </a:cxn>
              </a:cxnLst>
              <a:rect l="0" t="0" r="r" b="b"/>
              <a:pathLst>
                <a:path w="28" h="61">
                  <a:moveTo>
                    <a:pt x="20" y="0"/>
                  </a:moveTo>
                  <a:cubicBezTo>
                    <a:pt x="2" y="28"/>
                    <a:pt x="7" y="15"/>
                    <a:pt x="0" y="36"/>
                  </a:cubicBezTo>
                  <a:cubicBezTo>
                    <a:pt x="8" y="61"/>
                    <a:pt x="22" y="51"/>
                    <a:pt x="28" y="32"/>
                  </a:cubicBezTo>
                  <a:cubicBezTo>
                    <a:pt x="24" y="5"/>
                    <a:pt x="28" y="15"/>
                    <a:pt x="20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9" name="Freeform 165"/>
            <p:cNvSpPr>
              <a:spLocks/>
            </p:cNvSpPr>
            <p:nvPr/>
          </p:nvSpPr>
          <p:spPr bwMode="auto">
            <a:xfrm>
              <a:off x="5352509" y="3124301"/>
              <a:ext cx="57151" cy="65093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0" name="Freeform 166"/>
            <p:cNvSpPr>
              <a:spLocks/>
            </p:cNvSpPr>
            <p:nvPr/>
          </p:nvSpPr>
          <p:spPr bwMode="auto">
            <a:xfrm>
              <a:off x="5284246" y="3046508"/>
              <a:ext cx="46038" cy="55566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6" y="21"/>
                </a:cxn>
                <a:cxn ang="0">
                  <a:pos x="19" y="42"/>
                </a:cxn>
                <a:cxn ang="0">
                  <a:pos x="37" y="54"/>
                </a:cxn>
                <a:cxn ang="0">
                  <a:pos x="34" y="21"/>
                </a:cxn>
                <a:cxn ang="0">
                  <a:pos x="19" y="0"/>
                </a:cxn>
                <a:cxn ang="0">
                  <a:pos x="13" y="6"/>
                </a:cxn>
              </a:cxnLst>
              <a:rect l="0" t="0" r="r" b="b"/>
              <a:pathLst>
                <a:path w="50" h="54">
                  <a:moveTo>
                    <a:pt x="13" y="6"/>
                  </a:moveTo>
                  <a:cubicBezTo>
                    <a:pt x="0" y="26"/>
                    <a:pt x="9" y="5"/>
                    <a:pt x="16" y="21"/>
                  </a:cubicBezTo>
                  <a:cubicBezTo>
                    <a:pt x="19" y="27"/>
                    <a:pt x="15" y="36"/>
                    <a:pt x="19" y="42"/>
                  </a:cubicBezTo>
                  <a:cubicBezTo>
                    <a:pt x="23" y="48"/>
                    <a:pt x="37" y="54"/>
                    <a:pt x="37" y="54"/>
                  </a:cubicBezTo>
                  <a:cubicBezTo>
                    <a:pt x="47" y="40"/>
                    <a:pt x="50" y="31"/>
                    <a:pt x="34" y="21"/>
                  </a:cubicBezTo>
                  <a:cubicBezTo>
                    <a:pt x="27" y="0"/>
                    <a:pt x="34" y="5"/>
                    <a:pt x="19" y="0"/>
                  </a:cubicBezTo>
                  <a:cubicBezTo>
                    <a:pt x="12" y="10"/>
                    <a:pt x="13" y="13"/>
                    <a:pt x="13" y="6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1" name="Freeform 167"/>
            <p:cNvSpPr>
              <a:spLocks/>
            </p:cNvSpPr>
            <p:nvPr/>
          </p:nvSpPr>
          <p:spPr bwMode="auto">
            <a:xfrm>
              <a:off x="5433473" y="3221146"/>
              <a:ext cx="74613" cy="41278"/>
            </a:xfrm>
            <a:custGeom>
              <a:avLst/>
              <a:gdLst/>
              <a:ahLst/>
              <a:cxnLst>
                <a:cxn ang="0">
                  <a:pos x="27" y="10"/>
                </a:cxn>
                <a:cxn ang="0">
                  <a:pos x="42" y="40"/>
                </a:cxn>
                <a:cxn ang="0">
                  <a:pos x="60" y="7"/>
                </a:cxn>
                <a:cxn ang="0">
                  <a:pos x="33" y="1"/>
                </a:cxn>
                <a:cxn ang="0">
                  <a:pos x="27" y="10"/>
                </a:cxn>
              </a:cxnLst>
              <a:rect l="0" t="0" r="r" b="b"/>
              <a:pathLst>
                <a:path w="79" h="40">
                  <a:moveTo>
                    <a:pt x="27" y="10"/>
                  </a:moveTo>
                  <a:cubicBezTo>
                    <a:pt x="0" y="19"/>
                    <a:pt x="28" y="35"/>
                    <a:pt x="42" y="40"/>
                  </a:cubicBezTo>
                  <a:cubicBezTo>
                    <a:pt x="55" y="38"/>
                    <a:pt x="79" y="29"/>
                    <a:pt x="60" y="7"/>
                  </a:cubicBezTo>
                  <a:cubicBezTo>
                    <a:pt x="54" y="0"/>
                    <a:pt x="42" y="4"/>
                    <a:pt x="33" y="1"/>
                  </a:cubicBezTo>
                  <a:cubicBezTo>
                    <a:pt x="22" y="5"/>
                    <a:pt x="23" y="1"/>
                    <a:pt x="27" y="1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2" name="Freeform 168"/>
            <p:cNvSpPr>
              <a:spLocks/>
            </p:cNvSpPr>
            <p:nvPr/>
          </p:nvSpPr>
          <p:spPr bwMode="auto">
            <a:xfrm>
              <a:off x="6079594" y="3829204"/>
              <a:ext cx="179391" cy="109546"/>
            </a:xfrm>
            <a:custGeom>
              <a:avLst/>
              <a:gdLst/>
              <a:ahLst/>
              <a:cxnLst>
                <a:cxn ang="0">
                  <a:pos x="80" y="89"/>
                </a:cxn>
                <a:cxn ang="0">
                  <a:pos x="113" y="65"/>
                </a:cxn>
                <a:cxn ang="0">
                  <a:pos x="176" y="56"/>
                </a:cxn>
                <a:cxn ang="0">
                  <a:pos x="191" y="29"/>
                </a:cxn>
                <a:cxn ang="0">
                  <a:pos x="179" y="14"/>
                </a:cxn>
                <a:cxn ang="0">
                  <a:pos x="161" y="20"/>
                </a:cxn>
                <a:cxn ang="0">
                  <a:pos x="152" y="23"/>
                </a:cxn>
                <a:cxn ang="0">
                  <a:pos x="110" y="2"/>
                </a:cxn>
                <a:cxn ang="0">
                  <a:pos x="59" y="23"/>
                </a:cxn>
                <a:cxn ang="0">
                  <a:pos x="56" y="59"/>
                </a:cxn>
                <a:cxn ang="0">
                  <a:pos x="38" y="65"/>
                </a:cxn>
                <a:cxn ang="0">
                  <a:pos x="32" y="104"/>
                </a:cxn>
                <a:cxn ang="0">
                  <a:pos x="65" y="92"/>
                </a:cxn>
                <a:cxn ang="0">
                  <a:pos x="80" y="89"/>
                </a:cxn>
              </a:cxnLst>
              <a:rect l="0" t="0" r="r" b="b"/>
              <a:pathLst>
                <a:path w="191" h="104">
                  <a:moveTo>
                    <a:pt x="80" y="89"/>
                  </a:moveTo>
                  <a:cubicBezTo>
                    <a:pt x="85" y="65"/>
                    <a:pt x="92" y="72"/>
                    <a:pt x="113" y="65"/>
                  </a:cubicBezTo>
                  <a:cubicBezTo>
                    <a:pt x="125" y="47"/>
                    <a:pt x="155" y="59"/>
                    <a:pt x="176" y="56"/>
                  </a:cubicBezTo>
                  <a:cubicBezTo>
                    <a:pt x="182" y="47"/>
                    <a:pt x="185" y="38"/>
                    <a:pt x="191" y="29"/>
                  </a:cubicBezTo>
                  <a:cubicBezTo>
                    <a:pt x="189" y="21"/>
                    <a:pt x="191" y="13"/>
                    <a:pt x="179" y="14"/>
                  </a:cubicBezTo>
                  <a:cubicBezTo>
                    <a:pt x="173" y="15"/>
                    <a:pt x="167" y="18"/>
                    <a:pt x="161" y="20"/>
                  </a:cubicBezTo>
                  <a:cubicBezTo>
                    <a:pt x="158" y="21"/>
                    <a:pt x="152" y="23"/>
                    <a:pt x="152" y="23"/>
                  </a:cubicBezTo>
                  <a:cubicBezTo>
                    <a:pt x="128" y="19"/>
                    <a:pt x="131" y="9"/>
                    <a:pt x="110" y="2"/>
                  </a:cubicBezTo>
                  <a:cubicBezTo>
                    <a:pt x="76" y="5"/>
                    <a:pt x="75" y="0"/>
                    <a:pt x="59" y="23"/>
                  </a:cubicBezTo>
                  <a:cubicBezTo>
                    <a:pt x="58" y="35"/>
                    <a:pt x="61" y="48"/>
                    <a:pt x="56" y="59"/>
                  </a:cubicBezTo>
                  <a:cubicBezTo>
                    <a:pt x="53" y="65"/>
                    <a:pt x="38" y="65"/>
                    <a:pt x="38" y="65"/>
                  </a:cubicBezTo>
                  <a:cubicBezTo>
                    <a:pt x="25" y="78"/>
                    <a:pt x="0" y="83"/>
                    <a:pt x="32" y="104"/>
                  </a:cubicBezTo>
                  <a:cubicBezTo>
                    <a:pt x="45" y="101"/>
                    <a:pt x="52" y="95"/>
                    <a:pt x="65" y="92"/>
                  </a:cubicBezTo>
                  <a:cubicBezTo>
                    <a:pt x="70" y="91"/>
                    <a:pt x="80" y="89"/>
                    <a:pt x="80" y="89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3" name="Freeform 169"/>
            <p:cNvSpPr>
              <a:spLocks/>
            </p:cNvSpPr>
            <p:nvPr/>
          </p:nvSpPr>
          <p:spPr bwMode="auto">
            <a:xfrm>
              <a:off x="5876392" y="3837142"/>
              <a:ext cx="53976" cy="41278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6"/>
                </a:cxn>
                <a:cxn ang="0">
                  <a:pos x="40" y="33"/>
                </a:cxn>
                <a:cxn ang="0">
                  <a:pos x="19" y="0"/>
                </a:cxn>
              </a:cxnLst>
              <a:rect l="0" t="0" r="r" b="b"/>
              <a:pathLst>
                <a:path w="56" h="39">
                  <a:moveTo>
                    <a:pt x="19" y="0"/>
                  </a:moveTo>
                  <a:cubicBezTo>
                    <a:pt x="2" y="6"/>
                    <a:pt x="0" y="30"/>
                    <a:pt x="19" y="36"/>
                  </a:cubicBezTo>
                  <a:cubicBezTo>
                    <a:pt x="26" y="35"/>
                    <a:pt x="36" y="39"/>
                    <a:pt x="40" y="33"/>
                  </a:cubicBezTo>
                  <a:cubicBezTo>
                    <a:pt x="56" y="7"/>
                    <a:pt x="32" y="4"/>
                    <a:pt x="19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4" name="Freeform 170"/>
            <p:cNvSpPr>
              <a:spLocks/>
            </p:cNvSpPr>
            <p:nvPr/>
          </p:nvSpPr>
          <p:spPr bwMode="auto">
            <a:xfrm>
              <a:off x="5979581" y="3705370"/>
              <a:ext cx="55563" cy="85731"/>
            </a:xfrm>
            <a:custGeom>
              <a:avLst/>
              <a:gdLst/>
              <a:ahLst/>
              <a:cxnLst>
                <a:cxn ang="0">
                  <a:pos x="13" y="42"/>
                </a:cxn>
                <a:cxn ang="0">
                  <a:pos x="34" y="0"/>
                </a:cxn>
                <a:cxn ang="0">
                  <a:pos x="58" y="39"/>
                </a:cxn>
                <a:cxn ang="0">
                  <a:pos x="55" y="66"/>
                </a:cxn>
                <a:cxn ang="0">
                  <a:pos x="28" y="75"/>
                </a:cxn>
                <a:cxn ang="0">
                  <a:pos x="13" y="42"/>
                </a:cxn>
              </a:cxnLst>
              <a:rect l="0" t="0" r="r" b="b"/>
              <a:pathLst>
                <a:path w="60" h="78">
                  <a:moveTo>
                    <a:pt x="13" y="42"/>
                  </a:moveTo>
                  <a:cubicBezTo>
                    <a:pt x="15" y="26"/>
                    <a:pt x="17" y="6"/>
                    <a:pt x="34" y="0"/>
                  </a:cubicBezTo>
                  <a:cubicBezTo>
                    <a:pt x="59" y="5"/>
                    <a:pt x="54" y="18"/>
                    <a:pt x="58" y="39"/>
                  </a:cubicBezTo>
                  <a:cubicBezTo>
                    <a:pt x="57" y="48"/>
                    <a:pt x="60" y="58"/>
                    <a:pt x="55" y="66"/>
                  </a:cubicBezTo>
                  <a:cubicBezTo>
                    <a:pt x="50" y="74"/>
                    <a:pt x="28" y="75"/>
                    <a:pt x="28" y="75"/>
                  </a:cubicBezTo>
                  <a:cubicBezTo>
                    <a:pt x="0" y="70"/>
                    <a:pt x="9" y="78"/>
                    <a:pt x="13" y="42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5" name="Freeform 171"/>
            <p:cNvSpPr>
              <a:spLocks/>
            </p:cNvSpPr>
            <p:nvPr/>
          </p:nvSpPr>
          <p:spPr bwMode="auto">
            <a:xfrm>
              <a:off x="5533487" y="3213207"/>
              <a:ext cx="34926" cy="4286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36"/>
                </a:cxn>
                <a:cxn ang="0">
                  <a:pos x="26" y="33"/>
                </a:cxn>
                <a:cxn ang="0">
                  <a:pos x="8" y="0"/>
                </a:cxn>
              </a:cxnLst>
              <a:rect l="0" t="0" r="r" b="b"/>
              <a:pathLst>
                <a:path w="38" h="39">
                  <a:moveTo>
                    <a:pt x="8" y="0"/>
                  </a:moveTo>
                  <a:cubicBezTo>
                    <a:pt x="0" y="24"/>
                    <a:pt x="1" y="12"/>
                    <a:pt x="5" y="36"/>
                  </a:cubicBezTo>
                  <a:cubicBezTo>
                    <a:pt x="12" y="35"/>
                    <a:pt x="22" y="39"/>
                    <a:pt x="26" y="33"/>
                  </a:cubicBezTo>
                  <a:cubicBezTo>
                    <a:pt x="38" y="17"/>
                    <a:pt x="14" y="8"/>
                    <a:pt x="8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6" name="Freeform 172"/>
            <p:cNvSpPr>
              <a:spLocks/>
            </p:cNvSpPr>
            <p:nvPr/>
          </p:nvSpPr>
          <p:spPr bwMode="auto">
            <a:xfrm>
              <a:off x="6398687" y="3841905"/>
              <a:ext cx="57151" cy="60330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1" y="15"/>
                </a:cxn>
                <a:cxn ang="0">
                  <a:pos x="4" y="33"/>
                </a:cxn>
                <a:cxn ang="0">
                  <a:pos x="22" y="39"/>
                </a:cxn>
                <a:cxn ang="0">
                  <a:pos x="58" y="51"/>
                </a:cxn>
                <a:cxn ang="0">
                  <a:pos x="31" y="3"/>
                </a:cxn>
              </a:cxnLst>
              <a:rect l="0" t="0" r="r" b="b"/>
              <a:pathLst>
                <a:path w="61" h="55">
                  <a:moveTo>
                    <a:pt x="31" y="3"/>
                  </a:moveTo>
                  <a:cubicBezTo>
                    <a:pt x="23" y="4"/>
                    <a:pt x="3" y="0"/>
                    <a:pt x="1" y="15"/>
                  </a:cubicBezTo>
                  <a:cubicBezTo>
                    <a:pt x="0" y="21"/>
                    <a:pt x="0" y="28"/>
                    <a:pt x="4" y="33"/>
                  </a:cubicBezTo>
                  <a:cubicBezTo>
                    <a:pt x="8" y="38"/>
                    <a:pt x="22" y="39"/>
                    <a:pt x="22" y="39"/>
                  </a:cubicBezTo>
                  <a:cubicBezTo>
                    <a:pt x="36" y="53"/>
                    <a:pt x="37" y="55"/>
                    <a:pt x="58" y="51"/>
                  </a:cubicBezTo>
                  <a:cubicBezTo>
                    <a:pt x="56" y="23"/>
                    <a:pt x="61" y="3"/>
                    <a:pt x="31" y="3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7" name="Freeform 173"/>
            <p:cNvSpPr>
              <a:spLocks/>
            </p:cNvSpPr>
            <p:nvPr/>
          </p:nvSpPr>
          <p:spPr bwMode="auto">
            <a:xfrm>
              <a:off x="5493799" y="3276712"/>
              <a:ext cx="341317" cy="401668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99" y="3"/>
                </a:cxn>
                <a:cxn ang="0">
                  <a:pos x="84" y="30"/>
                </a:cxn>
                <a:cxn ang="0">
                  <a:pos x="27" y="33"/>
                </a:cxn>
                <a:cxn ang="0">
                  <a:pos x="6" y="54"/>
                </a:cxn>
                <a:cxn ang="0">
                  <a:pos x="27" y="78"/>
                </a:cxn>
                <a:cxn ang="0">
                  <a:pos x="63" y="102"/>
                </a:cxn>
                <a:cxn ang="0">
                  <a:pos x="117" y="132"/>
                </a:cxn>
                <a:cxn ang="0">
                  <a:pos x="123" y="153"/>
                </a:cxn>
                <a:cxn ang="0">
                  <a:pos x="210" y="264"/>
                </a:cxn>
                <a:cxn ang="0">
                  <a:pos x="237" y="279"/>
                </a:cxn>
                <a:cxn ang="0">
                  <a:pos x="246" y="285"/>
                </a:cxn>
                <a:cxn ang="0">
                  <a:pos x="291" y="378"/>
                </a:cxn>
                <a:cxn ang="0">
                  <a:pos x="324" y="360"/>
                </a:cxn>
                <a:cxn ang="0">
                  <a:pos x="360" y="321"/>
                </a:cxn>
                <a:cxn ang="0">
                  <a:pos x="318" y="282"/>
                </a:cxn>
                <a:cxn ang="0">
                  <a:pos x="258" y="237"/>
                </a:cxn>
                <a:cxn ang="0">
                  <a:pos x="246" y="204"/>
                </a:cxn>
                <a:cxn ang="0">
                  <a:pos x="228" y="144"/>
                </a:cxn>
                <a:cxn ang="0">
                  <a:pos x="192" y="126"/>
                </a:cxn>
                <a:cxn ang="0">
                  <a:pos x="174" y="114"/>
                </a:cxn>
                <a:cxn ang="0">
                  <a:pos x="138" y="51"/>
                </a:cxn>
                <a:cxn ang="0">
                  <a:pos x="117" y="0"/>
                </a:cxn>
              </a:cxnLst>
              <a:rect l="0" t="0" r="r" b="b"/>
              <a:pathLst>
                <a:path w="360" h="378">
                  <a:moveTo>
                    <a:pt x="117" y="0"/>
                  </a:moveTo>
                  <a:cubicBezTo>
                    <a:pt x="111" y="1"/>
                    <a:pt x="104" y="0"/>
                    <a:pt x="99" y="3"/>
                  </a:cubicBezTo>
                  <a:cubicBezTo>
                    <a:pt x="86" y="11"/>
                    <a:pt x="116" y="28"/>
                    <a:pt x="84" y="30"/>
                  </a:cubicBezTo>
                  <a:cubicBezTo>
                    <a:pt x="65" y="31"/>
                    <a:pt x="46" y="32"/>
                    <a:pt x="27" y="33"/>
                  </a:cubicBezTo>
                  <a:cubicBezTo>
                    <a:pt x="16" y="40"/>
                    <a:pt x="17" y="47"/>
                    <a:pt x="6" y="54"/>
                  </a:cubicBezTo>
                  <a:cubicBezTo>
                    <a:pt x="0" y="73"/>
                    <a:pt x="11" y="74"/>
                    <a:pt x="27" y="78"/>
                  </a:cubicBezTo>
                  <a:cubicBezTo>
                    <a:pt x="45" y="96"/>
                    <a:pt x="35" y="96"/>
                    <a:pt x="63" y="102"/>
                  </a:cubicBezTo>
                  <a:cubicBezTo>
                    <a:pt x="80" y="114"/>
                    <a:pt x="97" y="125"/>
                    <a:pt x="117" y="132"/>
                  </a:cubicBezTo>
                  <a:cubicBezTo>
                    <a:pt x="119" y="137"/>
                    <a:pt x="123" y="148"/>
                    <a:pt x="123" y="153"/>
                  </a:cubicBezTo>
                  <a:cubicBezTo>
                    <a:pt x="130" y="267"/>
                    <a:pt x="103" y="259"/>
                    <a:pt x="210" y="264"/>
                  </a:cubicBezTo>
                  <a:cubicBezTo>
                    <a:pt x="226" y="269"/>
                    <a:pt x="216" y="265"/>
                    <a:pt x="237" y="279"/>
                  </a:cubicBezTo>
                  <a:cubicBezTo>
                    <a:pt x="240" y="281"/>
                    <a:pt x="246" y="285"/>
                    <a:pt x="246" y="285"/>
                  </a:cubicBezTo>
                  <a:cubicBezTo>
                    <a:pt x="291" y="352"/>
                    <a:pt x="212" y="369"/>
                    <a:pt x="291" y="378"/>
                  </a:cubicBezTo>
                  <a:cubicBezTo>
                    <a:pt x="309" y="375"/>
                    <a:pt x="318" y="377"/>
                    <a:pt x="324" y="360"/>
                  </a:cubicBezTo>
                  <a:cubicBezTo>
                    <a:pt x="328" y="320"/>
                    <a:pt x="328" y="327"/>
                    <a:pt x="360" y="321"/>
                  </a:cubicBezTo>
                  <a:cubicBezTo>
                    <a:pt x="356" y="279"/>
                    <a:pt x="353" y="287"/>
                    <a:pt x="318" y="282"/>
                  </a:cubicBezTo>
                  <a:cubicBezTo>
                    <a:pt x="293" y="274"/>
                    <a:pt x="281" y="245"/>
                    <a:pt x="258" y="237"/>
                  </a:cubicBezTo>
                  <a:cubicBezTo>
                    <a:pt x="242" y="221"/>
                    <a:pt x="253" y="235"/>
                    <a:pt x="246" y="204"/>
                  </a:cubicBezTo>
                  <a:cubicBezTo>
                    <a:pt x="242" y="184"/>
                    <a:pt x="233" y="164"/>
                    <a:pt x="228" y="144"/>
                  </a:cubicBezTo>
                  <a:cubicBezTo>
                    <a:pt x="224" y="129"/>
                    <a:pt x="202" y="132"/>
                    <a:pt x="192" y="126"/>
                  </a:cubicBezTo>
                  <a:cubicBezTo>
                    <a:pt x="186" y="122"/>
                    <a:pt x="174" y="114"/>
                    <a:pt x="174" y="114"/>
                  </a:cubicBezTo>
                  <a:cubicBezTo>
                    <a:pt x="160" y="94"/>
                    <a:pt x="155" y="68"/>
                    <a:pt x="138" y="51"/>
                  </a:cubicBezTo>
                  <a:cubicBezTo>
                    <a:pt x="133" y="36"/>
                    <a:pt x="111" y="12"/>
                    <a:pt x="117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8" name="Freeform 174"/>
            <p:cNvSpPr>
              <a:spLocks/>
            </p:cNvSpPr>
            <p:nvPr/>
          </p:nvSpPr>
          <p:spPr bwMode="auto">
            <a:xfrm>
              <a:off x="5827179" y="3614876"/>
              <a:ext cx="77788" cy="55566"/>
            </a:xfrm>
            <a:custGeom>
              <a:avLst/>
              <a:gdLst/>
              <a:ahLst/>
              <a:cxnLst>
                <a:cxn ang="0">
                  <a:pos x="54" y="5"/>
                </a:cxn>
                <a:cxn ang="0">
                  <a:pos x="21" y="8"/>
                </a:cxn>
                <a:cxn ang="0">
                  <a:pos x="60" y="50"/>
                </a:cxn>
                <a:cxn ang="0">
                  <a:pos x="54" y="5"/>
                </a:cxn>
              </a:cxnLst>
              <a:rect l="0" t="0" r="r" b="b"/>
              <a:pathLst>
                <a:path w="81" h="50">
                  <a:moveTo>
                    <a:pt x="54" y="5"/>
                  </a:moveTo>
                  <a:cubicBezTo>
                    <a:pt x="43" y="6"/>
                    <a:pt x="29" y="0"/>
                    <a:pt x="21" y="8"/>
                  </a:cubicBezTo>
                  <a:cubicBezTo>
                    <a:pt x="0" y="29"/>
                    <a:pt x="47" y="46"/>
                    <a:pt x="60" y="50"/>
                  </a:cubicBezTo>
                  <a:cubicBezTo>
                    <a:pt x="81" y="43"/>
                    <a:pt x="80" y="5"/>
                    <a:pt x="54" y="5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9" name="Freeform 175"/>
            <p:cNvSpPr>
              <a:spLocks/>
            </p:cNvSpPr>
            <p:nvPr/>
          </p:nvSpPr>
          <p:spPr bwMode="auto">
            <a:xfrm>
              <a:off x="5509674" y="2408285"/>
              <a:ext cx="80963" cy="101608"/>
            </a:xfrm>
            <a:custGeom>
              <a:avLst/>
              <a:gdLst/>
              <a:ahLst/>
              <a:cxnLst>
                <a:cxn ang="0">
                  <a:pos x="24" y="9"/>
                </a:cxn>
                <a:cxn ang="0">
                  <a:pos x="0" y="54"/>
                </a:cxn>
                <a:cxn ang="0">
                  <a:pos x="33" y="72"/>
                </a:cxn>
                <a:cxn ang="0">
                  <a:pos x="66" y="87"/>
                </a:cxn>
                <a:cxn ang="0">
                  <a:pos x="87" y="81"/>
                </a:cxn>
                <a:cxn ang="0">
                  <a:pos x="51" y="0"/>
                </a:cxn>
                <a:cxn ang="0">
                  <a:pos x="24" y="9"/>
                </a:cxn>
              </a:cxnLst>
              <a:rect l="0" t="0" r="r" b="b"/>
              <a:pathLst>
                <a:path w="87" h="95">
                  <a:moveTo>
                    <a:pt x="24" y="9"/>
                  </a:moveTo>
                  <a:cubicBezTo>
                    <a:pt x="4" y="16"/>
                    <a:pt x="6" y="36"/>
                    <a:pt x="0" y="54"/>
                  </a:cubicBezTo>
                  <a:cubicBezTo>
                    <a:pt x="5" y="69"/>
                    <a:pt x="19" y="67"/>
                    <a:pt x="33" y="72"/>
                  </a:cubicBezTo>
                  <a:cubicBezTo>
                    <a:pt x="42" y="86"/>
                    <a:pt x="49" y="84"/>
                    <a:pt x="66" y="87"/>
                  </a:cubicBezTo>
                  <a:cubicBezTo>
                    <a:pt x="78" y="95"/>
                    <a:pt x="82" y="95"/>
                    <a:pt x="87" y="81"/>
                  </a:cubicBezTo>
                  <a:lnTo>
                    <a:pt x="51" y="0"/>
                  </a:lnTo>
                  <a:cubicBezTo>
                    <a:pt x="51" y="0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0" name="Freeform 176"/>
            <p:cNvSpPr>
              <a:spLocks/>
            </p:cNvSpPr>
            <p:nvPr/>
          </p:nvSpPr>
          <p:spPr bwMode="auto">
            <a:xfrm>
              <a:off x="6170084" y="4700808"/>
              <a:ext cx="120652" cy="107958"/>
            </a:xfrm>
            <a:custGeom>
              <a:avLst/>
              <a:gdLst/>
              <a:ahLst/>
              <a:cxnLst>
                <a:cxn ang="0">
                  <a:pos x="129" y="38"/>
                </a:cxn>
                <a:cxn ang="0">
                  <a:pos x="42" y="2"/>
                </a:cxn>
                <a:cxn ang="0">
                  <a:pos x="0" y="20"/>
                </a:cxn>
                <a:cxn ang="0">
                  <a:pos x="18" y="47"/>
                </a:cxn>
                <a:cxn ang="0">
                  <a:pos x="21" y="65"/>
                </a:cxn>
                <a:cxn ang="0">
                  <a:pos x="48" y="77"/>
                </a:cxn>
                <a:cxn ang="0">
                  <a:pos x="108" y="101"/>
                </a:cxn>
                <a:cxn ang="0">
                  <a:pos x="129" y="38"/>
                </a:cxn>
              </a:cxnLst>
              <a:rect l="0" t="0" r="r" b="b"/>
              <a:pathLst>
                <a:path w="129" h="101">
                  <a:moveTo>
                    <a:pt x="129" y="38"/>
                  </a:moveTo>
                  <a:cubicBezTo>
                    <a:pt x="117" y="2"/>
                    <a:pt x="73" y="4"/>
                    <a:pt x="42" y="2"/>
                  </a:cubicBezTo>
                  <a:cubicBezTo>
                    <a:pt x="20" y="4"/>
                    <a:pt x="7" y="0"/>
                    <a:pt x="0" y="20"/>
                  </a:cubicBezTo>
                  <a:cubicBezTo>
                    <a:pt x="3" y="34"/>
                    <a:pt x="6" y="39"/>
                    <a:pt x="18" y="47"/>
                  </a:cubicBezTo>
                  <a:cubicBezTo>
                    <a:pt x="19" y="53"/>
                    <a:pt x="18" y="60"/>
                    <a:pt x="21" y="65"/>
                  </a:cubicBezTo>
                  <a:cubicBezTo>
                    <a:pt x="24" y="71"/>
                    <a:pt x="47" y="77"/>
                    <a:pt x="48" y="77"/>
                  </a:cubicBezTo>
                  <a:cubicBezTo>
                    <a:pt x="71" y="82"/>
                    <a:pt x="87" y="94"/>
                    <a:pt x="108" y="101"/>
                  </a:cubicBezTo>
                  <a:cubicBezTo>
                    <a:pt x="119" y="84"/>
                    <a:pt x="123" y="57"/>
                    <a:pt x="129" y="38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1" name="Freeform 177"/>
            <p:cNvSpPr>
              <a:spLocks/>
            </p:cNvSpPr>
            <p:nvPr/>
          </p:nvSpPr>
          <p:spPr bwMode="auto">
            <a:xfrm>
              <a:off x="6171671" y="4864332"/>
              <a:ext cx="90489" cy="96845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48" y="3"/>
                </a:cxn>
                <a:cxn ang="0">
                  <a:pos x="21" y="12"/>
                </a:cxn>
                <a:cxn ang="0">
                  <a:pos x="3" y="48"/>
                </a:cxn>
                <a:cxn ang="0">
                  <a:pos x="24" y="90"/>
                </a:cxn>
                <a:cxn ang="0">
                  <a:pos x="90" y="51"/>
                </a:cxn>
                <a:cxn ang="0">
                  <a:pos x="90" y="18"/>
                </a:cxn>
                <a:cxn ang="0">
                  <a:pos x="84" y="0"/>
                </a:cxn>
              </a:cxnLst>
              <a:rect l="0" t="0" r="r" b="b"/>
              <a:pathLst>
                <a:path w="95" h="90">
                  <a:moveTo>
                    <a:pt x="84" y="0"/>
                  </a:moveTo>
                  <a:cubicBezTo>
                    <a:pt x="72" y="1"/>
                    <a:pt x="60" y="1"/>
                    <a:pt x="48" y="3"/>
                  </a:cubicBezTo>
                  <a:cubicBezTo>
                    <a:pt x="39" y="5"/>
                    <a:pt x="21" y="12"/>
                    <a:pt x="21" y="12"/>
                  </a:cubicBezTo>
                  <a:cubicBezTo>
                    <a:pt x="14" y="23"/>
                    <a:pt x="7" y="36"/>
                    <a:pt x="3" y="48"/>
                  </a:cubicBezTo>
                  <a:cubicBezTo>
                    <a:pt x="6" y="79"/>
                    <a:pt x="0" y="82"/>
                    <a:pt x="24" y="90"/>
                  </a:cubicBezTo>
                  <a:cubicBezTo>
                    <a:pt x="64" y="87"/>
                    <a:pt x="68" y="84"/>
                    <a:pt x="90" y="51"/>
                  </a:cubicBezTo>
                  <a:cubicBezTo>
                    <a:pt x="94" y="35"/>
                    <a:pt x="95" y="38"/>
                    <a:pt x="90" y="18"/>
                  </a:cubicBezTo>
                  <a:cubicBezTo>
                    <a:pt x="89" y="12"/>
                    <a:pt x="84" y="0"/>
                    <a:pt x="84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2" name="Freeform 178"/>
            <p:cNvSpPr>
              <a:spLocks/>
            </p:cNvSpPr>
            <p:nvPr/>
          </p:nvSpPr>
          <p:spPr bwMode="auto">
            <a:xfrm>
              <a:off x="5549362" y="5011981"/>
              <a:ext cx="66676" cy="74618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3" name="Freeform 179"/>
            <p:cNvSpPr>
              <a:spLocks/>
            </p:cNvSpPr>
            <p:nvPr/>
          </p:nvSpPr>
          <p:spPr bwMode="auto">
            <a:xfrm>
              <a:off x="5716052" y="5131052"/>
              <a:ext cx="39688" cy="44453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35" y="43"/>
                </a:cxn>
                <a:cxn ang="0">
                  <a:pos x="17" y="1"/>
                </a:cxn>
                <a:cxn ang="0">
                  <a:pos x="5" y="19"/>
                </a:cxn>
              </a:cxnLst>
              <a:rect l="0" t="0" r="r" b="b"/>
              <a:pathLst>
                <a:path w="42" h="43">
                  <a:moveTo>
                    <a:pt x="5" y="19"/>
                  </a:moveTo>
                  <a:cubicBezTo>
                    <a:pt x="9" y="30"/>
                    <a:pt x="23" y="39"/>
                    <a:pt x="35" y="43"/>
                  </a:cubicBezTo>
                  <a:cubicBezTo>
                    <a:pt x="42" y="21"/>
                    <a:pt x="38" y="8"/>
                    <a:pt x="17" y="1"/>
                  </a:cubicBezTo>
                  <a:cubicBezTo>
                    <a:pt x="0" y="5"/>
                    <a:pt x="5" y="0"/>
                    <a:pt x="5" y="19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4" name="Freeform 180"/>
            <p:cNvSpPr>
              <a:spLocks/>
            </p:cNvSpPr>
            <p:nvPr/>
          </p:nvSpPr>
          <p:spPr bwMode="auto">
            <a:xfrm>
              <a:off x="6271685" y="4419798"/>
              <a:ext cx="28575" cy="44453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18"/>
                </a:cxn>
                <a:cxn ang="0">
                  <a:pos x="27" y="39"/>
                </a:cxn>
                <a:cxn ang="0">
                  <a:pos x="24" y="0"/>
                </a:cxn>
              </a:cxnLst>
              <a:rect l="0" t="0" r="r" b="b"/>
              <a:pathLst>
                <a:path w="31" h="44">
                  <a:moveTo>
                    <a:pt x="24" y="0"/>
                  </a:moveTo>
                  <a:cubicBezTo>
                    <a:pt x="10" y="3"/>
                    <a:pt x="5" y="4"/>
                    <a:pt x="0" y="18"/>
                  </a:cubicBezTo>
                  <a:cubicBezTo>
                    <a:pt x="4" y="44"/>
                    <a:pt x="3" y="44"/>
                    <a:pt x="27" y="39"/>
                  </a:cubicBezTo>
                  <a:cubicBezTo>
                    <a:pt x="31" y="24"/>
                    <a:pt x="28" y="14"/>
                    <a:pt x="24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5" name="Freeform 181"/>
            <p:cNvSpPr>
              <a:spLocks/>
            </p:cNvSpPr>
            <p:nvPr/>
          </p:nvSpPr>
          <p:spPr bwMode="auto">
            <a:xfrm>
              <a:off x="6246285" y="4473777"/>
              <a:ext cx="28575" cy="39691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13" y="36"/>
                </a:cxn>
                <a:cxn ang="0">
                  <a:pos x="31" y="12"/>
                </a:cxn>
                <a:cxn ang="0">
                  <a:pos x="29" y="4"/>
                </a:cxn>
                <a:cxn ang="0">
                  <a:pos x="17" y="0"/>
                </a:cxn>
                <a:cxn ang="0">
                  <a:pos x="7" y="2"/>
                </a:cxn>
              </a:cxnLst>
              <a:rect l="0" t="0" r="r" b="b"/>
              <a:pathLst>
                <a:path w="32" h="36">
                  <a:moveTo>
                    <a:pt x="7" y="2"/>
                  </a:moveTo>
                  <a:cubicBezTo>
                    <a:pt x="3" y="15"/>
                    <a:pt x="0" y="27"/>
                    <a:pt x="13" y="36"/>
                  </a:cubicBezTo>
                  <a:cubicBezTo>
                    <a:pt x="32" y="33"/>
                    <a:pt x="28" y="30"/>
                    <a:pt x="31" y="12"/>
                  </a:cubicBezTo>
                  <a:cubicBezTo>
                    <a:pt x="30" y="9"/>
                    <a:pt x="31" y="6"/>
                    <a:pt x="29" y="4"/>
                  </a:cubicBezTo>
                  <a:cubicBezTo>
                    <a:pt x="26" y="1"/>
                    <a:pt x="17" y="0"/>
                    <a:pt x="17" y="0"/>
                  </a:cubicBezTo>
                  <a:cubicBezTo>
                    <a:pt x="4" y="2"/>
                    <a:pt x="1" y="2"/>
                    <a:pt x="7" y="2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6" name="Freeform 182"/>
            <p:cNvSpPr>
              <a:spLocks/>
            </p:cNvSpPr>
            <p:nvPr/>
          </p:nvSpPr>
          <p:spPr bwMode="auto">
            <a:xfrm>
              <a:off x="6004981" y="4470602"/>
              <a:ext cx="244479" cy="115897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52" y="42"/>
                </a:cxn>
                <a:cxn ang="0">
                  <a:pos x="76" y="60"/>
                </a:cxn>
                <a:cxn ang="0">
                  <a:pos x="106" y="80"/>
                </a:cxn>
                <a:cxn ang="0">
                  <a:pos x="120" y="68"/>
                </a:cxn>
                <a:cxn ang="0">
                  <a:pos x="162" y="68"/>
                </a:cxn>
                <a:cxn ang="0">
                  <a:pos x="180" y="60"/>
                </a:cxn>
                <a:cxn ang="0">
                  <a:pos x="202" y="62"/>
                </a:cxn>
                <a:cxn ang="0">
                  <a:pos x="216" y="84"/>
                </a:cxn>
                <a:cxn ang="0">
                  <a:pos x="228" y="102"/>
                </a:cxn>
                <a:cxn ang="0">
                  <a:pos x="232" y="108"/>
                </a:cxn>
                <a:cxn ang="0">
                  <a:pos x="248" y="106"/>
                </a:cxn>
                <a:cxn ang="0">
                  <a:pos x="252" y="92"/>
                </a:cxn>
                <a:cxn ang="0">
                  <a:pos x="258" y="74"/>
                </a:cxn>
                <a:cxn ang="0">
                  <a:pos x="246" y="56"/>
                </a:cxn>
                <a:cxn ang="0">
                  <a:pos x="238" y="38"/>
                </a:cxn>
                <a:cxn ang="0">
                  <a:pos x="236" y="26"/>
                </a:cxn>
                <a:cxn ang="0">
                  <a:pos x="196" y="14"/>
                </a:cxn>
                <a:cxn ang="0">
                  <a:pos x="164" y="22"/>
                </a:cxn>
                <a:cxn ang="0">
                  <a:pos x="152" y="40"/>
                </a:cxn>
                <a:cxn ang="0">
                  <a:pos x="74" y="34"/>
                </a:cxn>
                <a:cxn ang="0">
                  <a:pos x="64" y="32"/>
                </a:cxn>
                <a:cxn ang="0">
                  <a:pos x="58" y="14"/>
                </a:cxn>
                <a:cxn ang="0">
                  <a:pos x="42" y="12"/>
                </a:cxn>
                <a:cxn ang="0">
                  <a:pos x="18" y="0"/>
                </a:cxn>
                <a:cxn ang="0">
                  <a:pos x="2" y="22"/>
                </a:cxn>
                <a:cxn ang="0">
                  <a:pos x="16" y="30"/>
                </a:cxn>
                <a:cxn ang="0">
                  <a:pos x="22" y="32"/>
                </a:cxn>
              </a:cxnLst>
              <a:rect l="0" t="0" r="r" b="b"/>
              <a:pathLst>
                <a:path w="258" h="108">
                  <a:moveTo>
                    <a:pt x="22" y="32"/>
                  </a:moveTo>
                  <a:cubicBezTo>
                    <a:pt x="33" y="36"/>
                    <a:pt x="40" y="40"/>
                    <a:pt x="52" y="42"/>
                  </a:cubicBezTo>
                  <a:cubicBezTo>
                    <a:pt x="61" y="51"/>
                    <a:pt x="65" y="56"/>
                    <a:pt x="76" y="60"/>
                  </a:cubicBezTo>
                  <a:cubicBezTo>
                    <a:pt x="84" y="68"/>
                    <a:pt x="95" y="76"/>
                    <a:pt x="106" y="80"/>
                  </a:cubicBezTo>
                  <a:cubicBezTo>
                    <a:pt x="116" y="77"/>
                    <a:pt x="110" y="71"/>
                    <a:pt x="120" y="68"/>
                  </a:cubicBezTo>
                  <a:cubicBezTo>
                    <a:pt x="138" y="70"/>
                    <a:pt x="142" y="72"/>
                    <a:pt x="162" y="68"/>
                  </a:cubicBezTo>
                  <a:cubicBezTo>
                    <a:pt x="168" y="67"/>
                    <a:pt x="180" y="60"/>
                    <a:pt x="180" y="60"/>
                  </a:cubicBezTo>
                  <a:cubicBezTo>
                    <a:pt x="187" y="61"/>
                    <a:pt x="195" y="60"/>
                    <a:pt x="202" y="62"/>
                  </a:cubicBezTo>
                  <a:cubicBezTo>
                    <a:pt x="208" y="64"/>
                    <a:pt x="209" y="79"/>
                    <a:pt x="216" y="84"/>
                  </a:cubicBezTo>
                  <a:cubicBezTo>
                    <a:pt x="220" y="90"/>
                    <a:pt x="224" y="96"/>
                    <a:pt x="228" y="102"/>
                  </a:cubicBezTo>
                  <a:cubicBezTo>
                    <a:pt x="229" y="104"/>
                    <a:pt x="232" y="108"/>
                    <a:pt x="232" y="108"/>
                  </a:cubicBezTo>
                  <a:cubicBezTo>
                    <a:pt x="237" y="107"/>
                    <a:pt x="243" y="108"/>
                    <a:pt x="248" y="106"/>
                  </a:cubicBezTo>
                  <a:cubicBezTo>
                    <a:pt x="252" y="104"/>
                    <a:pt x="251" y="97"/>
                    <a:pt x="252" y="92"/>
                  </a:cubicBezTo>
                  <a:cubicBezTo>
                    <a:pt x="254" y="86"/>
                    <a:pt x="258" y="74"/>
                    <a:pt x="258" y="74"/>
                  </a:cubicBezTo>
                  <a:cubicBezTo>
                    <a:pt x="256" y="65"/>
                    <a:pt x="254" y="61"/>
                    <a:pt x="246" y="56"/>
                  </a:cubicBezTo>
                  <a:cubicBezTo>
                    <a:pt x="244" y="50"/>
                    <a:pt x="239" y="45"/>
                    <a:pt x="238" y="38"/>
                  </a:cubicBezTo>
                  <a:cubicBezTo>
                    <a:pt x="237" y="34"/>
                    <a:pt x="238" y="29"/>
                    <a:pt x="236" y="26"/>
                  </a:cubicBezTo>
                  <a:cubicBezTo>
                    <a:pt x="235" y="25"/>
                    <a:pt x="203" y="16"/>
                    <a:pt x="196" y="14"/>
                  </a:cubicBezTo>
                  <a:cubicBezTo>
                    <a:pt x="180" y="16"/>
                    <a:pt x="177" y="19"/>
                    <a:pt x="164" y="22"/>
                  </a:cubicBezTo>
                  <a:cubicBezTo>
                    <a:pt x="159" y="30"/>
                    <a:pt x="160" y="35"/>
                    <a:pt x="152" y="40"/>
                  </a:cubicBezTo>
                  <a:cubicBezTo>
                    <a:pt x="126" y="38"/>
                    <a:pt x="101" y="35"/>
                    <a:pt x="74" y="34"/>
                  </a:cubicBezTo>
                  <a:cubicBezTo>
                    <a:pt x="71" y="33"/>
                    <a:pt x="67" y="34"/>
                    <a:pt x="64" y="32"/>
                  </a:cubicBezTo>
                  <a:cubicBezTo>
                    <a:pt x="50" y="24"/>
                    <a:pt x="74" y="26"/>
                    <a:pt x="58" y="14"/>
                  </a:cubicBezTo>
                  <a:cubicBezTo>
                    <a:pt x="54" y="11"/>
                    <a:pt x="47" y="13"/>
                    <a:pt x="42" y="12"/>
                  </a:cubicBezTo>
                  <a:cubicBezTo>
                    <a:pt x="35" y="7"/>
                    <a:pt x="26" y="3"/>
                    <a:pt x="18" y="0"/>
                  </a:cubicBezTo>
                  <a:cubicBezTo>
                    <a:pt x="0" y="3"/>
                    <a:pt x="7" y="7"/>
                    <a:pt x="2" y="22"/>
                  </a:cubicBezTo>
                  <a:cubicBezTo>
                    <a:pt x="5" y="32"/>
                    <a:pt x="2" y="27"/>
                    <a:pt x="16" y="30"/>
                  </a:cubicBezTo>
                  <a:cubicBezTo>
                    <a:pt x="18" y="30"/>
                    <a:pt x="22" y="32"/>
                    <a:pt x="22" y="32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7" name="Freeform 183"/>
            <p:cNvSpPr>
              <a:spLocks/>
            </p:cNvSpPr>
            <p:nvPr/>
          </p:nvSpPr>
          <p:spPr bwMode="auto">
            <a:xfrm>
              <a:off x="6141508" y="4216583"/>
              <a:ext cx="98426" cy="46041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64" y="41"/>
                </a:cxn>
                <a:cxn ang="0">
                  <a:pos x="94" y="39"/>
                </a:cxn>
                <a:cxn ang="0">
                  <a:pos x="104" y="21"/>
                </a:cxn>
                <a:cxn ang="0">
                  <a:pos x="62" y="11"/>
                </a:cxn>
                <a:cxn ang="0">
                  <a:pos x="44" y="5"/>
                </a:cxn>
                <a:cxn ang="0">
                  <a:pos x="32" y="1"/>
                </a:cxn>
                <a:cxn ang="0">
                  <a:pos x="8" y="3"/>
                </a:cxn>
                <a:cxn ang="0">
                  <a:pos x="20" y="19"/>
                </a:cxn>
              </a:cxnLst>
              <a:rect l="0" t="0" r="r" b="b"/>
              <a:pathLst>
                <a:path w="104" h="41">
                  <a:moveTo>
                    <a:pt x="20" y="19"/>
                  </a:moveTo>
                  <a:cubicBezTo>
                    <a:pt x="24" y="32"/>
                    <a:pt x="51" y="39"/>
                    <a:pt x="64" y="41"/>
                  </a:cubicBezTo>
                  <a:cubicBezTo>
                    <a:pt x="74" y="40"/>
                    <a:pt x="84" y="41"/>
                    <a:pt x="94" y="39"/>
                  </a:cubicBezTo>
                  <a:cubicBezTo>
                    <a:pt x="101" y="38"/>
                    <a:pt x="104" y="21"/>
                    <a:pt x="104" y="21"/>
                  </a:cubicBezTo>
                  <a:cubicBezTo>
                    <a:pt x="100" y="8"/>
                    <a:pt x="71" y="12"/>
                    <a:pt x="62" y="11"/>
                  </a:cubicBezTo>
                  <a:cubicBezTo>
                    <a:pt x="56" y="9"/>
                    <a:pt x="50" y="7"/>
                    <a:pt x="44" y="5"/>
                  </a:cubicBezTo>
                  <a:cubicBezTo>
                    <a:pt x="40" y="4"/>
                    <a:pt x="32" y="1"/>
                    <a:pt x="32" y="1"/>
                  </a:cubicBezTo>
                  <a:cubicBezTo>
                    <a:pt x="24" y="2"/>
                    <a:pt x="15" y="0"/>
                    <a:pt x="8" y="3"/>
                  </a:cubicBezTo>
                  <a:cubicBezTo>
                    <a:pt x="0" y="7"/>
                    <a:pt x="19" y="19"/>
                    <a:pt x="20" y="19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8" name="Freeform 184"/>
            <p:cNvSpPr>
              <a:spLocks/>
            </p:cNvSpPr>
            <p:nvPr/>
          </p:nvSpPr>
          <p:spPr bwMode="auto">
            <a:xfrm>
              <a:off x="5941480" y="4416623"/>
              <a:ext cx="68263" cy="47629"/>
            </a:xfrm>
            <a:custGeom>
              <a:avLst/>
              <a:gdLst/>
              <a:ahLst/>
              <a:cxnLst>
                <a:cxn ang="0">
                  <a:pos x="43" y="44"/>
                </a:cxn>
                <a:cxn ang="0">
                  <a:pos x="71" y="32"/>
                </a:cxn>
                <a:cxn ang="0">
                  <a:pos x="43" y="14"/>
                </a:cxn>
                <a:cxn ang="0">
                  <a:pos x="43" y="44"/>
                </a:cxn>
              </a:cxnLst>
              <a:rect l="0" t="0" r="r" b="b"/>
              <a:pathLst>
                <a:path w="71" h="44">
                  <a:moveTo>
                    <a:pt x="43" y="44"/>
                  </a:moveTo>
                  <a:cubicBezTo>
                    <a:pt x="52" y="38"/>
                    <a:pt x="61" y="34"/>
                    <a:pt x="71" y="32"/>
                  </a:cubicBezTo>
                  <a:cubicBezTo>
                    <a:pt x="68" y="15"/>
                    <a:pt x="59" y="16"/>
                    <a:pt x="43" y="14"/>
                  </a:cubicBezTo>
                  <a:cubicBezTo>
                    <a:pt x="0" y="0"/>
                    <a:pt x="11" y="44"/>
                    <a:pt x="43" y="4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9" name="Freeform 185"/>
            <p:cNvSpPr>
              <a:spLocks/>
            </p:cNvSpPr>
            <p:nvPr/>
          </p:nvSpPr>
          <p:spPr bwMode="auto">
            <a:xfrm>
              <a:off x="5806541" y="4446788"/>
              <a:ext cx="77789" cy="57154"/>
            </a:xfrm>
            <a:custGeom>
              <a:avLst/>
              <a:gdLst/>
              <a:ahLst/>
              <a:cxnLst>
                <a:cxn ang="0">
                  <a:pos x="57" y="34"/>
                </a:cxn>
                <a:cxn ang="0">
                  <a:pos x="55" y="12"/>
                </a:cxn>
                <a:cxn ang="0">
                  <a:pos x="43" y="10"/>
                </a:cxn>
                <a:cxn ang="0">
                  <a:pos x="9" y="50"/>
                </a:cxn>
                <a:cxn ang="0">
                  <a:pos x="15" y="54"/>
                </a:cxn>
                <a:cxn ang="0">
                  <a:pos x="39" y="52"/>
                </a:cxn>
                <a:cxn ang="0">
                  <a:pos x="43" y="40"/>
                </a:cxn>
                <a:cxn ang="0">
                  <a:pos x="57" y="34"/>
                </a:cxn>
              </a:cxnLst>
              <a:rect l="0" t="0" r="r" b="b"/>
              <a:pathLst>
                <a:path w="83" h="56">
                  <a:moveTo>
                    <a:pt x="57" y="34"/>
                  </a:moveTo>
                  <a:cubicBezTo>
                    <a:pt x="83" y="30"/>
                    <a:pt x="68" y="21"/>
                    <a:pt x="55" y="12"/>
                  </a:cubicBezTo>
                  <a:cubicBezTo>
                    <a:pt x="52" y="10"/>
                    <a:pt x="47" y="11"/>
                    <a:pt x="43" y="10"/>
                  </a:cubicBezTo>
                  <a:cubicBezTo>
                    <a:pt x="1" y="12"/>
                    <a:pt x="0" y="0"/>
                    <a:pt x="9" y="50"/>
                  </a:cubicBezTo>
                  <a:cubicBezTo>
                    <a:pt x="9" y="52"/>
                    <a:pt x="13" y="53"/>
                    <a:pt x="15" y="54"/>
                  </a:cubicBezTo>
                  <a:cubicBezTo>
                    <a:pt x="23" y="53"/>
                    <a:pt x="32" y="56"/>
                    <a:pt x="39" y="52"/>
                  </a:cubicBezTo>
                  <a:cubicBezTo>
                    <a:pt x="43" y="50"/>
                    <a:pt x="39" y="41"/>
                    <a:pt x="43" y="40"/>
                  </a:cubicBezTo>
                  <a:cubicBezTo>
                    <a:pt x="53" y="37"/>
                    <a:pt x="49" y="40"/>
                    <a:pt x="57" y="3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0" name="Freeform 186"/>
            <p:cNvSpPr>
              <a:spLocks/>
            </p:cNvSpPr>
            <p:nvPr/>
          </p:nvSpPr>
          <p:spPr bwMode="auto">
            <a:xfrm>
              <a:off x="5012779" y="3978440"/>
              <a:ext cx="66676" cy="101608"/>
            </a:xfrm>
            <a:custGeom>
              <a:avLst/>
              <a:gdLst/>
              <a:ahLst/>
              <a:cxnLst>
                <a:cxn ang="0">
                  <a:pos x="60" y="23"/>
                </a:cxn>
                <a:cxn ang="0">
                  <a:pos x="18" y="13"/>
                </a:cxn>
                <a:cxn ang="0">
                  <a:pos x="4" y="37"/>
                </a:cxn>
                <a:cxn ang="0">
                  <a:pos x="0" y="49"/>
                </a:cxn>
                <a:cxn ang="0">
                  <a:pos x="14" y="91"/>
                </a:cxn>
                <a:cxn ang="0">
                  <a:pos x="32" y="97"/>
                </a:cxn>
                <a:cxn ang="0">
                  <a:pos x="50" y="71"/>
                </a:cxn>
                <a:cxn ang="0">
                  <a:pos x="60" y="23"/>
                </a:cxn>
              </a:cxnLst>
              <a:rect l="0" t="0" r="r" b="b"/>
              <a:pathLst>
                <a:path w="68" h="97">
                  <a:moveTo>
                    <a:pt x="60" y="23"/>
                  </a:moveTo>
                  <a:cubicBezTo>
                    <a:pt x="68" y="0"/>
                    <a:pt x="30" y="12"/>
                    <a:pt x="18" y="13"/>
                  </a:cubicBezTo>
                  <a:cubicBezTo>
                    <a:pt x="10" y="21"/>
                    <a:pt x="8" y="26"/>
                    <a:pt x="4" y="37"/>
                  </a:cubicBezTo>
                  <a:cubicBezTo>
                    <a:pt x="3" y="41"/>
                    <a:pt x="0" y="49"/>
                    <a:pt x="0" y="49"/>
                  </a:cubicBezTo>
                  <a:cubicBezTo>
                    <a:pt x="2" y="64"/>
                    <a:pt x="9" y="77"/>
                    <a:pt x="14" y="91"/>
                  </a:cubicBezTo>
                  <a:cubicBezTo>
                    <a:pt x="16" y="97"/>
                    <a:pt x="32" y="97"/>
                    <a:pt x="32" y="97"/>
                  </a:cubicBezTo>
                  <a:cubicBezTo>
                    <a:pt x="42" y="95"/>
                    <a:pt x="47" y="81"/>
                    <a:pt x="50" y="71"/>
                  </a:cubicBezTo>
                  <a:cubicBezTo>
                    <a:pt x="52" y="54"/>
                    <a:pt x="57" y="39"/>
                    <a:pt x="60" y="23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1" name="Freeform 187"/>
            <p:cNvSpPr>
              <a:spLocks/>
            </p:cNvSpPr>
            <p:nvPr/>
          </p:nvSpPr>
          <p:spPr bwMode="auto">
            <a:xfrm>
              <a:off x="5036592" y="4246748"/>
              <a:ext cx="25400" cy="44453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16" y="2"/>
                </a:cxn>
                <a:cxn ang="0">
                  <a:pos x="4" y="4"/>
                </a:cxn>
                <a:cxn ang="0">
                  <a:pos x="22" y="32"/>
                </a:cxn>
              </a:cxnLst>
              <a:rect l="0" t="0" r="r" b="b"/>
              <a:pathLst>
                <a:path w="28" h="39">
                  <a:moveTo>
                    <a:pt x="22" y="32"/>
                  </a:moveTo>
                  <a:cubicBezTo>
                    <a:pt x="24" y="19"/>
                    <a:pt x="28" y="10"/>
                    <a:pt x="16" y="2"/>
                  </a:cubicBezTo>
                  <a:cubicBezTo>
                    <a:pt x="12" y="3"/>
                    <a:pt x="6" y="0"/>
                    <a:pt x="4" y="4"/>
                  </a:cubicBezTo>
                  <a:cubicBezTo>
                    <a:pt x="0" y="15"/>
                    <a:pt x="7" y="39"/>
                    <a:pt x="22" y="32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2" name="Freeform 188"/>
            <p:cNvSpPr>
              <a:spLocks/>
            </p:cNvSpPr>
            <p:nvPr/>
          </p:nvSpPr>
          <p:spPr bwMode="auto">
            <a:xfrm>
              <a:off x="4804814" y="3948276"/>
              <a:ext cx="139702" cy="285772"/>
            </a:xfrm>
            <a:custGeom>
              <a:avLst/>
              <a:gdLst/>
              <a:ahLst/>
              <a:cxnLst>
                <a:cxn ang="0">
                  <a:pos x="8" y="70"/>
                </a:cxn>
                <a:cxn ang="0">
                  <a:pos x="8" y="38"/>
                </a:cxn>
                <a:cxn ang="0">
                  <a:pos x="32" y="24"/>
                </a:cxn>
                <a:cxn ang="0">
                  <a:pos x="68" y="6"/>
                </a:cxn>
                <a:cxn ang="0">
                  <a:pos x="86" y="0"/>
                </a:cxn>
                <a:cxn ang="0">
                  <a:pos x="118" y="54"/>
                </a:cxn>
                <a:cxn ang="0">
                  <a:pos x="106" y="104"/>
                </a:cxn>
                <a:cxn ang="0">
                  <a:pos x="96" y="132"/>
                </a:cxn>
                <a:cxn ang="0">
                  <a:pos x="94" y="180"/>
                </a:cxn>
                <a:cxn ang="0">
                  <a:pos x="102" y="198"/>
                </a:cxn>
                <a:cxn ang="0">
                  <a:pos x="106" y="210"/>
                </a:cxn>
                <a:cxn ang="0">
                  <a:pos x="98" y="232"/>
                </a:cxn>
                <a:cxn ang="0">
                  <a:pos x="86" y="252"/>
                </a:cxn>
                <a:cxn ang="0">
                  <a:pos x="64" y="182"/>
                </a:cxn>
                <a:cxn ang="0">
                  <a:pos x="44" y="158"/>
                </a:cxn>
                <a:cxn ang="0">
                  <a:pos x="12" y="126"/>
                </a:cxn>
                <a:cxn ang="0">
                  <a:pos x="0" y="80"/>
                </a:cxn>
                <a:cxn ang="0">
                  <a:pos x="8" y="70"/>
                </a:cxn>
              </a:cxnLst>
              <a:rect l="0" t="0" r="r" b="b"/>
              <a:pathLst>
                <a:path w="146" h="270">
                  <a:moveTo>
                    <a:pt x="8" y="70"/>
                  </a:moveTo>
                  <a:cubicBezTo>
                    <a:pt x="12" y="57"/>
                    <a:pt x="13" y="52"/>
                    <a:pt x="8" y="38"/>
                  </a:cubicBezTo>
                  <a:cubicBezTo>
                    <a:pt x="11" y="22"/>
                    <a:pt x="16" y="26"/>
                    <a:pt x="32" y="24"/>
                  </a:cubicBezTo>
                  <a:cubicBezTo>
                    <a:pt x="45" y="20"/>
                    <a:pt x="55" y="12"/>
                    <a:pt x="68" y="6"/>
                  </a:cubicBezTo>
                  <a:cubicBezTo>
                    <a:pt x="74" y="3"/>
                    <a:pt x="86" y="0"/>
                    <a:pt x="86" y="0"/>
                  </a:cubicBezTo>
                  <a:cubicBezTo>
                    <a:pt x="146" y="5"/>
                    <a:pt x="82" y="18"/>
                    <a:pt x="118" y="54"/>
                  </a:cubicBezTo>
                  <a:cubicBezTo>
                    <a:pt x="116" y="71"/>
                    <a:pt x="116" y="89"/>
                    <a:pt x="106" y="104"/>
                  </a:cubicBezTo>
                  <a:cubicBezTo>
                    <a:pt x="104" y="118"/>
                    <a:pt x="105" y="123"/>
                    <a:pt x="96" y="132"/>
                  </a:cubicBezTo>
                  <a:cubicBezTo>
                    <a:pt x="92" y="149"/>
                    <a:pt x="91" y="163"/>
                    <a:pt x="94" y="180"/>
                  </a:cubicBezTo>
                  <a:cubicBezTo>
                    <a:pt x="97" y="199"/>
                    <a:pt x="97" y="186"/>
                    <a:pt x="102" y="198"/>
                  </a:cubicBezTo>
                  <a:cubicBezTo>
                    <a:pt x="104" y="202"/>
                    <a:pt x="106" y="210"/>
                    <a:pt x="106" y="210"/>
                  </a:cubicBezTo>
                  <a:cubicBezTo>
                    <a:pt x="104" y="219"/>
                    <a:pt x="101" y="224"/>
                    <a:pt x="98" y="232"/>
                  </a:cubicBezTo>
                  <a:cubicBezTo>
                    <a:pt x="97" y="239"/>
                    <a:pt x="98" y="270"/>
                    <a:pt x="86" y="252"/>
                  </a:cubicBezTo>
                  <a:cubicBezTo>
                    <a:pt x="85" y="214"/>
                    <a:pt x="91" y="200"/>
                    <a:pt x="64" y="182"/>
                  </a:cubicBezTo>
                  <a:cubicBezTo>
                    <a:pt x="59" y="166"/>
                    <a:pt x="57" y="167"/>
                    <a:pt x="44" y="158"/>
                  </a:cubicBezTo>
                  <a:cubicBezTo>
                    <a:pt x="33" y="141"/>
                    <a:pt x="34" y="133"/>
                    <a:pt x="12" y="126"/>
                  </a:cubicBezTo>
                  <a:cubicBezTo>
                    <a:pt x="4" y="114"/>
                    <a:pt x="5" y="96"/>
                    <a:pt x="0" y="80"/>
                  </a:cubicBezTo>
                  <a:cubicBezTo>
                    <a:pt x="9" y="77"/>
                    <a:pt x="5" y="80"/>
                    <a:pt x="8" y="7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3" name="Freeform 189"/>
            <p:cNvSpPr>
              <a:spLocks/>
            </p:cNvSpPr>
            <p:nvPr/>
          </p:nvSpPr>
          <p:spPr bwMode="auto">
            <a:xfrm>
              <a:off x="4788939" y="4326129"/>
              <a:ext cx="49213" cy="66680"/>
            </a:xfrm>
            <a:custGeom>
              <a:avLst/>
              <a:gdLst/>
              <a:ahLst/>
              <a:cxnLst>
                <a:cxn ang="0">
                  <a:pos x="43" y="58"/>
                </a:cxn>
                <a:cxn ang="0">
                  <a:pos x="51" y="40"/>
                </a:cxn>
                <a:cxn ang="0">
                  <a:pos x="49" y="24"/>
                </a:cxn>
                <a:cxn ang="0">
                  <a:pos x="13" y="0"/>
                </a:cxn>
                <a:cxn ang="0">
                  <a:pos x="3" y="30"/>
                </a:cxn>
                <a:cxn ang="0">
                  <a:pos x="19" y="40"/>
                </a:cxn>
                <a:cxn ang="0">
                  <a:pos x="27" y="52"/>
                </a:cxn>
                <a:cxn ang="0">
                  <a:pos x="39" y="56"/>
                </a:cxn>
                <a:cxn ang="0">
                  <a:pos x="43" y="58"/>
                </a:cxn>
              </a:cxnLst>
              <a:rect l="0" t="0" r="r" b="b"/>
              <a:pathLst>
                <a:path w="52" h="64">
                  <a:moveTo>
                    <a:pt x="43" y="58"/>
                  </a:moveTo>
                  <a:cubicBezTo>
                    <a:pt x="48" y="44"/>
                    <a:pt x="45" y="50"/>
                    <a:pt x="51" y="40"/>
                  </a:cubicBezTo>
                  <a:cubicBezTo>
                    <a:pt x="50" y="35"/>
                    <a:pt x="52" y="29"/>
                    <a:pt x="49" y="24"/>
                  </a:cubicBezTo>
                  <a:cubicBezTo>
                    <a:pt x="46" y="19"/>
                    <a:pt x="19" y="2"/>
                    <a:pt x="13" y="0"/>
                  </a:cubicBezTo>
                  <a:cubicBezTo>
                    <a:pt x="0" y="4"/>
                    <a:pt x="7" y="18"/>
                    <a:pt x="3" y="30"/>
                  </a:cubicBezTo>
                  <a:cubicBezTo>
                    <a:pt x="6" y="39"/>
                    <a:pt x="10" y="38"/>
                    <a:pt x="19" y="40"/>
                  </a:cubicBezTo>
                  <a:cubicBezTo>
                    <a:pt x="22" y="44"/>
                    <a:pt x="24" y="48"/>
                    <a:pt x="27" y="52"/>
                  </a:cubicBezTo>
                  <a:cubicBezTo>
                    <a:pt x="29" y="56"/>
                    <a:pt x="39" y="56"/>
                    <a:pt x="39" y="56"/>
                  </a:cubicBezTo>
                  <a:cubicBezTo>
                    <a:pt x="44" y="63"/>
                    <a:pt x="43" y="64"/>
                    <a:pt x="43" y="58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4" name="Freeform 190"/>
            <p:cNvSpPr>
              <a:spLocks/>
            </p:cNvSpPr>
            <p:nvPr/>
          </p:nvSpPr>
          <p:spPr bwMode="auto">
            <a:xfrm>
              <a:off x="4749250" y="4332480"/>
              <a:ext cx="31750" cy="3492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14" y="34"/>
                </a:cxn>
                <a:cxn ang="0">
                  <a:pos x="24" y="12"/>
                </a:cxn>
                <a:cxn ang="0">
                  <a:pos x="10" y="0"/>
                </a:cxn>
              </a:cxnLst>
              <a:rect l="0" t="0" r="r" b="b"/>
              <a:pathLst>
                <a:path w="31" h="34">
                  <a:moveTo>
                    <a:pt x="10" y="0"/>
                  </a:moveTo>
                  <a:cubicBezTo>
                    <a:pt x="7" y="9"/>
                    <a:pt x="5" y="16"/>
                    <a:pt x="0" y="24"/>
                  </a:cubicBezTo>
                  <a:cubicBezTo>
                    <a:pt x="1" y="26"/>
                    <a:pt x="0" y="29"/>
                    <a:pt x="2" y="30"/>
                  </a:cubicBezTo>
                  <a:cubicBezTo>
                    <a:pt x="5" y="32"/>
                    <a:pt x="14" y="34"/>
                    <a:pt x="14" y="34"/>
                  </a:cubicBezTo>
                  <a:cubicBezTo>
                    <a:pt x="26" y="32"/>
                    <a:pt x="31" y="26"/>
                    <a:pt x="24" y="12"/>
                  </a:cubicBezTo>
                  <a:cubicBezTo>
                    <a:pt x="21" y="7"/>
                    <a:pt x="13" y="9"/>
                    <a:pt x="10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5" name="Freeform 191"/>
            <p:cNvSpPr>
              <a:spLocks/>
            </p:cNvSpPr>
            <p:nvPr/>
          </p:nvSpPr>
          <p:spPr bwMode="auto">
            <a:xfrm>
              <a:off x="4776239" y="4365819"/>
              <a:ext cx="36513" cy="36516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0" y="34"/>
                </a:cxn>
                <a:cxn ang="0">
                  <a:pos x="26" y="6"/>
                </a:cxn>
                <a:cxn ang="0">
                  <a:pos x="8" y="0"/>
                </a:cxn>
                <a:cxn ang="0">
                  <a:pos x="4" y="8"/>
                </a:cxn>
              </a:cxnLst>
              <a:rect l="0" t="0" r="r" b="b"/>
              <a:pathLst>
                <a:path w="38" h="34">
                  <a:moveTo>
                    <a:pt x="4" y="8"/>
                  </a:moveTo>
                  <a:cubicBezTo>
                    <a:pt x="8" y="19"/>
                    <a:pt x="8" y="30"/>
                    <a:pt x="20" y="34"/>
                  </a:cubicBezTo>
                  <a:cubicBezTo>
                    <a:pt x="33" y="31"/>
                    <a:pt x="38" y="32"/>
                    <a:pt x="26" y="6"/>
                  </a:cubicBezTo>
                  <a:cubicBezTo>
                    <a:pt x="23" y="0"/>
                    <a:pt x="8" y="0"/>
                    <a:pt x="8" y="0"/>
                  </a:cubicBezTo>
                  <a:cubicBezTo>
                    <a:pt x="0" y="3"/>
                    <a:pt x="1" y="0"/>
                    <a:pt x="4" y="8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6" name="Freeform 192"/>
            <p:cNvSpPr>
              <a:spLocks/>
            </p:cNvSpPr>
            <p:nvPr/>
          </p:nvSpPr>
          <p:spPr bwMode="auto">
            <a:xfrm>
              <a:off x="4887365" y="4389634"/>
              <a:ext cx="33337" cy="26989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33" y="0"/>
                </a:cxn>
                <a:cxn ang="0">
                  <a:pos x="19" y="2"/>
                </a:cxn>
                <a:cxn ang="0">
                  <a:pos x="13" y="14"/>
                </a:cxn>
                <a:cxn ang="0">
                  <a:pos x="17" y="18"/>
                </a:cxn>
              </a:cxnLst>
              <a:rect l="0" t="0" r="r" b="b"/>
              <a:pathLst>
                <a:path w="36" h="24">
                  <a:moveTo>
                    <a:pt x="17" y="18"/>
                  </a:moveTo>
                  <a:cubicBezTo>
                    <a:pt x="36" y="24"/>
                    <a:pt x="35" y="18"/>
                    <a:pt x="33" y="0"/>
                  </a:cubicBezTo>
                  <a:cubicBezTo>
                    <a:pt x="28" y="1"/>
                    <a:pt x="23" y="0"/>
                    <a:pt x="19" y="2"/>
                  </a:cubicBezTo>
                  <a:cubicBezTo>
                    <a:pt x="15" y="4"/>
                    <a:pt x="15" y="11"/>
                    <a:pt x="13" y="14"/>
                  </a:cubicBezTo>
                  <a:cubicBezTo>
                    <a:pt x="8" y="22"/>
                    <a:pt x="0" y="21"/>
                    <a:pt x="17" y="18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7" name="Freeform 193"/>
            <p:cNvSpPr>
              <a:spLocks/>
            </p:cNvSpPr>
            <p:nvPr/>
          </p:nvSpPr>
          <p:spPr bwMode="auto">
            <a:xfrm>
              <a:off x="4863552" y="3856194"/>
              <a:ext cx="66676" cy="82556"/>
            </a:xfrm>
            <a:custGeom>
              <a:avLst/>
              <a:gdLst/>
              <a:ahLst/>
              <a:cxnLst>
                <a:cxn ang="0">
                  <a:pos x="54" y="61"/>
                </a:cxn>
                <a:cxn ang="0">
                  <a:pos x="52" y="17"/>
                </a:cxn>
                <a:cxn ang="0">
                  <a:pos x="28" y="5"/>
                </a:cxn>
                <a:cxn ang="0">
                  <a:pos x="14" y="37"/>
                </a:cxn>
                <a:cxn ang="0">
                  <a:pos x="0" y="61"/>
                </a:cxn>
                <a:cxn ang="0">
                  <a:pos x="20" y="79"/>
                </a:cxn>
                <a:cxn ang="0">
                  <a:pos x="44" y="63"/>
                </a:cxn>
                <a:cxn ang="0">
                  <a:pos x="54" y="61"/>
                </a:cxn>
              </a:cxnLst>
              <a:rect l="0" t="0" r="r" b="b"/>
              <a:pathLst>
                <a:path w="70" h="79">
                  <a:moveTo>
                    <a:pt x="54" y="61"/>
                  </a:moveTo>
                  <a:cubicBezTo>
                    <a:pt x="57" y="46"/>
                    <a:pt x="69" y="28"/>
                    <a:pt x="52" y="17"/>
                  </a:cubicBezTo>
                  <a:cubicBezTo>
                    <a:pt x="49" y="0"/>
                    <a:pt x="45" y="3"/>
                    <a:pt x="28" y="5"/>
                  </a:cubicBezTo>
                  <a:cubicBezTo>
                    <a:pt x="25" y="19"/>
                    <a:pt x="26" y="29"/>
                    <a:pt x="14" y="37"/>
                  </a:cubicBezTo>
                  <a:cubicBezTo>
                    <a:pt x="12" y="52"/>
                    <a:pt x="14" y="57"/>
                    <a:pt x="0" y="61"/>
                  </a:cubicBezTo>
                  <a:cubicBezTo>
                    <a:pt x="3" y="72"/>
                    <a:pt x="10" y="76"/>
                    <a:pt x="20" y="79"/>
                  </a:cubicBezTo>
                  <a:cubicBezTo>
                    <a:pt x="32" y="76"/>
                    <a:pt x="33" y="67"/>
                    <a:pt x="44" y="63"/>
                  </a:cubicBezTo>
                  <a:cubicBezTo>
                    <a:pt x="48" y="64"/>
                    <a:pt x="70" y="66"/>
                    <a:pt x="54" y="61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8" name="Freeform 194"/>
            <p:cNvSpPr>
              <a:spLocks/>
            </p:cNvSpPr>
            <p:nvPr/>
          </p:nvSpPr>
          <p:spPr bwMode="auto">
            <a:xfrm>
              <a:off x="4928641" y="4159429"/>
              <a:ext cx="65088" cy="36516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32" y="16"/>
                </a:cxn>
                <a:cxn ang="0">
                  <a:pos x="46" y="30"/>
                </a:cxn>
                <a:cxn ang="0">
                  <a:pos x="56" y="6"/>
                </a:cxn>
                <a:cxn ang="0">
                  <a:pos x="38" y="0"/>
                </a:cxn>
                <a:cxn ang="0">
                  <a:pos x="4" y="2"/>
                </a:cxn>
                <a:cxn ang="0">
                  <a:pos x="8" y="12"/>
                </a:cxn>
              </a:cxnLst>
              <a:rect l="0" t="0" r="r" b="b"/>
              <a:pathLst>
                <a:path w="69" h="32">
                  <a:moveTo>
                    <a:pt x="8" y="12"/>
                  </a:moveTo>
                  <a:cubicBezTo>
                    <a:pt x="16" y="13"/>
                    <a:pt x="26" y="10"/>
                    <a:pt x="32" y="16"/>
                  </a:cubicBezTo>
                  <a:cubicBezTo>
                    <a:pt x="48" y="32"/>
                    <a:pt x="32" y="25"/>
                    <a:pt x="46" y="30"/>
                  </a:cubicBezTo>
                  <a:cubicBezTo>
                    <a:pt x="59" y="28"/>
                    <a:pt x="69" y="30"/>
                    <a:pt x="56" y="6"/>
                  </a:cubicBezTo>
                  <a:cubicBezTo>
                    <a:pt x="53" y="0"/>
                    <a:pt x="38" y="0"/>
                    <a:pt x="38" y="0"/>
                  </a:cubicBezTo>
                  <a:cubicBezTo>
                    <a:pt x="27" y="1"/>
                    <a:pt x="15" y="0"/>
                    <a:pt x="4" y="2"/>
                  </a:cubicBezTo>
                  <a:cubicBezTo>
                    <a:pt x="0" y="3"/>
                    <a:pt x="8" y="12"/>
                    <a:pt x="8" y="12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9" name="Freeform 195"/>
            <p:cNvSpPr>
              <a:spLocks/>
            </p:cNvSpPr>
            <p:nvPr/>
          </p:nvSpPr>
          <p:spPr bwMode="auto">
            <a:xfrm>
              <a:off x="5195345" y="2189193"/>
              <a:ext cx="119064" cy="146061"/>
            </a:xfrm>
            <a:custGeom>
              <a:avLst/>
              <a:gdLst/>
              <a:ahLst/>
              <a:cxnLst>
                <a:cxn ang="0">
                  <a:pos x="65" y="45"/>
                </a:cxn>
                <a:cxn ang="0">
                  <a:pos x="41" y="77"/>
                </a:cxn>
                <a:cxn ang="0">
                  <a:pos x="9" y="105"/>
                </a:cxn>
                <a:cxn ang="0">
                  <a:pos x="57" y="129"/>
                </a:cxn>
                <a:cxn ang="0">
                  <a:pos x="85" y="117"/>
                </a:cxn>
                <a:cxn ang="0">
                  <a:pos x="109" y="101"/>
                </a:cxn>
                <a:cxn ang="0">
                  <a:pos x="121" y="65"/>
                </a:cxn>
                <a:cxn ang="0">
                  <a:pos x="125" y="53"/>
                </a:cxn>
                <a:cxn ang="0">
                  <a:pos x="93" y="21"/>
                </a:cxn>
                <a:cxn ang="0">
                  <a:pos x="73" y="45"/>
                </a:cxn>
                <a:cxn ang="0">
                  <a:pos x="65" y="45"/>
                </a:cxn>
              </a:cxnLst>
              <a:rect l="0" t="0" r="r" b="b"/>
              <a:pathLst>
                <a:path w="125" h="139">
                  <a:moveTo>
                    <a:pt x="65" y="45"/>
                  </a:moveTo>
                  <a:cubicBezTo>
                    <a:pt x="60" y="61"/>
                    <a:pt x="55" y="68"/>
                    <a:pt x="41" y="77"/>
                  </a:cubicBezTo>
                  <a:cubicBezTo>
                    <a:pt x="33" y="89"/>
                    <a:pt x="9" y="105"/>
                    <a:pt x="9" y="105"/>
                  </a:cubicBezTo>
                  <a:cubicBezTo>
                    <a:pt x="0" y="133"/>
                    <a:pt x="36" y="127"/>
                    <a:pt x="57" y="129"/>
                  </a:cubicBezTo>
                  <a:cubicBezTo>
                    <a:pt x="87" y="139"/>
                    <a:pt x="73" y="129"/>
                    <a:pt x="85" y="117"/>
                  </a:cubicBezTo>
                  <a:lnTo>
                    <a:pt x="109" y="101"/>
                  </a:lnTo>
                  <a:cubicBezTo>
                    <a:pt x="109" y="101"/>
                    <a:pt x="121" y="65"/>
                    <a:pt x="121" y="65"/>
                  </a:cubicBezTo>
                  <a:cubicBezTo>
                    <a:pt x="122" y="61"/>
                    <a:pt x="125" y="53"/>
                    <a:pt x="125" y="53"/>
                  </a:cubicBezTo>
                  <a:cubicBezTo>
                    <a:pt x="116" y="6"/>
                    <a:pt x="124" y="0"/>
                    <a:pt x="93" y="21"/>
                  </a:cubicBezTo>
                  <a:cubicBezTo>
                    <a:pt x="73" y="51"/>
                    <a:pt x="99" y="14"/>
                    <a:pt x="73" y="45"/>
                  </a:cubicBezTo>
                  <a:cubicBezTo>
                    <a:pt x="63" y="57"/>
                    <a:pt x="65" y="64"/>
                    <a:pt x="65" y="45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0" name="Freeform 196"/>
            <p:cNvSpPr>
              <a:spLocks/>
            </p:cNvSpPr>
            <p:nvPr/>
          </p:nvSpPr>
          <p:spPr bwMode="auto">
            <a:xfrm>
              <a:off x="4982617" y="2189193"/>
              <a:ext cx="98426" cy="74618"/>
            </a:xfrm>
            <a:custGeom>
              <a:avLst/>
              <a:gdLst/>
              <a:ahLst/>
              <a:cxnLst>
                <a:cxn ang="0">
                  <a:pos x="70" y="65"/>
                </a:cxn>
                <a:cxn ang="0">
                  <a:pos x="74" y="53"/>
                </a:cxn>
                <a:cxn ang="0">
                  <a:pos x="98" y="45"/>
                </a:cxn>
                <a:cxn ang="0">
                  <a:pos x="94" y="9"/>
                </a:cxn>
                <a:cxn ang="0">
                  <a:pos x="42" y="13"/>
                </a:cxn>
                <a:cxn ang="0">
                  <a:pos x="6" y="37"/>
                </a:cxn>
                <a:cxn ang="0">
                  <a:pos x="2" y="49"/>
                </a:cxn>
                <a:cxn ang="0">
                  <a:pos x="70" y="65"/>
                </a:cxn>
              </a:cxnLst>
              <a:rect l="0" t="0" r="r" b="b"/>
              <a:pathLst>
                <a:path w="104" h="70">
                  <a:moveTo>
                    <a:pt x="70" y="65"/>
                  </a:moveTo>
                  <a:cubicBezTo>
                    <a:pt x="71" y="61"/>
                    <a:pt x="71" y="55"/>
                    <a:pt x="74" y="53"/>
                  </a:cubicBezTo>
                  <a:cubicBezTo>
                    <a:pt x="81" y="48"/>
                    <a:pt x="98" y="45"/>
                    <a:pt x="98" y="45"/>
                  </a:cubicBezTo>
                  <a:cubicBezTo>
                    <a:pt x="97" y="33"/>
                    <a:pt x="104" y="15"/>
                    <a:pt x="94" y="9"/>
                  </a:cubicBezTo>
                  <a:cubicBezTo>
                    <a:pt x="79" y="0"/>
                    <a:pt x="59" y="9"/>
                    <a:pt x="42" y="13"/>
                  </a:cubicBezTo>
                  <a:cubicBezTo>
                    <a:pt x="28" y="17"/>
                    <a:pt x="6" y="37"/>
                    <a:pt x="6" y="37"/>
                  </a:cubicBezTo>
                  <a:cubicBezTo>
                    <a:pt x="5" y="41"/>
                    <a:pt x="0" y="45"/>
                    <a:pt x="2" y="49"/>
                  </a:cubicBezTo>
                  <a:cubicBezTo>
                    <a:pt x="7" y="61"/>
                    <a:pt x="60" y="70"/>
                    <a:pt x="70" y="65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1" name="Freeform 197"/>
            <p:cNvSpPr>
              <a:spLocks/>
            </p:cNvSpPr>
            <p:nvPr/>
          </p:nvSpPr>
          <p:spPr bwMode="auto">
            <a:xfrm>
              <a:off x="4742900" y="2171729"/>
              <a:ext cx="114302" cy="120659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1" y="80"/>
                </a:cxn>
                <a:cxn ang="0">
                  <a:pos x="83" y="92"/>
                </a:cxn>
                <a:cxn ang="0">
                  <a:pos x="111" y="44"/>
                </a:cxn>
                <a:cxn ang="0">
                  <a:pos x="95" y="0"/>
                </a:cxn>
              </a:cxnLst>
              <a:rect l="0" t="0" r="r" b="b"/>
              <a:pathLst>
                <a:path w="120" h="114">
                  <a:moveTo>
                    <a:pt x="95" y="0"/>
                  </a:moveTo>
                  <a:cubicBezTo>
                    <a:pt x="71" y="35"/>
                    <a:pt x="46" y="57"/>
                    <a:pt x="11" y="80"/>
                  </a:cubicBezTo>
                  <a:cubicBezTo>
                    <a:pt x="0" y="114"/>
                    <a:pt x="70" y="93"/>
                    <a:pt x="83" y="92"/>
                  </a:cubicBezTo>
                  <a:cubicBezTo>
                    <a:pt x="94" y="75"/>
                    <a:pt x="105" y="62"/>
                    <a:pt x="111" y="44"/>
                  </a:cubicBezTo>
                  <a:cubicBezTo>
                    <a:pt x="107" y="0"/>
                    <a:pt x="120" y="8"/>
                    <a:pt x="95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2" name="Freeform 198"/>
            <p:cNvSpPr>
              <a:spLocks/>
            </p:cNvSpPr>
            <p:nvPr/>
          </p:nvSpPr>
          <p:spPr bwMode="auto">
            <a:xfrm>
              <a:off x="4947691" y="2521005"/>
              <a:ext cx="65088" cy="68268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48" y="8"/>
                </a:cxn>
                <a:cxn ang="0">
                  <a:pos x="24" y="0"/>
                </a:cxn>
                <a:cxn ang="0">
                  <a:pos x="24" y="36"/>
                </a:cxn>
                <a:cxn ang="0">
                  <a:pos x="40" y="44"/>
                </a:cxn>
              </a:cxnLst>
              <a:rect l="0" t="0" r="r" b="b"/>
              <a:pathLst>
                <a:path w="69" h="65">
                  <a:moveTo>
                    <a:pt x="40" y="44"/>
                  </a:moveTo>
                  <a:cubicBezTo>
                    <a:pt x="56" y="39"/>
                    <a:pt x="69" y="39"/>
                    <a:pt x="48" y="8"/>
                  </a:cubicBezTo>
                  <a:cubicBezTo>
                    <a:pt x="43" y="1"/>
                    <a:pt x="24" y="0"/>
                    <a:pt x="24" y="0"/>
                  </a:cubicBezTo>
                  <a:cubicBezTo>
                    <a:pt x="0" y="8"/>
                    <a:pt x="7" y="24"/>
                    <a:pt x="24" y="36"/>
                  </a:cubicBezTo>
                  <a:cubicBezTo>
                    <a:pt x="26" y="43"/>
                    <a:pt x="40" y="65"/>
                    <a:pt x="40" y="4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3" name="Freeform 199"/>
            <p:cNvSpPr>
              <a:spLocks/>
            </p:cNvSpPr>
            <p:nvPr/>
          </p:nvSpPr>
          <p:spPr bwMode="auto">
            <a:xfrm>
              <a:off x="5136606" y="2763912"/>
              <a:ext cx="34926" cy="492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7" y="40"/>
                </a:cxn>
                <a:cxn ang="0">
                  <a:pos x="1" y="0"/>
                </a:cxn>
              </a:cxnLst>
              <a:rect l="0" t="0" r="r" b="b"/>
              <a:pathLst>
                <a:path w="37" h="49">
                  <a:moveTo>
                    <a:pt x="1" y="0"/>
                  </a:moveTo>
                  <a:cubicBezTo>
                    <a:pt x="5" y="40"/>
                    <a:pt x="0" y="49"/>
                    <a:pt x="37" y="40"/>
                  </a:cubicBezTo>
                  <a:cubicBezTo>
                    <a:pt x="33" y="8"/>
                    <a:pt x="33" y="0"/>
                    <a:pt x="1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4" name="Freeform 200"/>
            <p:cNvSpPr>
              <a:spLocks/>
            </p:cNvSpPr>
            <p:nvPr/>
          </p:nvSpPr>
          <p:spPr bwMode="auto">
            <a:xfrm>
              <a:off x="5187407" y="4316604"/>
              <a:ext cx="41276" cy="73031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6"/>
                </a:cxn>
                <a:cxn ang="0">
                  <a:pos x="28" y="48"/>
                </a:cxn>
                <a:cxn ang="0">
                  <a:pos x="32" y="28"/>
                </a:cxn>
                <a:cxn ang="0">
                  <a:pos x="44" y="20"/>
                </a:cxn>
                <a:cxn ang="0">
                  <a:pos x="16" y="0"/>
                </a:cxn>
              </a:cxnLst>
              <a:rect l="0" t="0" r="r" b="b"/>
              <a:pathLst>
                <a:path w="44" h="70">
                  <a:moveTo>
                    <a:pt x="16" y="0"/>
                  </a:moveTo>
                  <a:cubicBezTo>
                    <a:pt x="9" y="11"/>
                    <a:pt x="0" y="36"/>
                    <a:pt x="0" y="36"/>
                  </a:cubicBezTo>
                  <a:cubicBezTo>
                    <a:pt x="3" y="49"/>
                    <a:pt x="3" y="70"/>
                    <a:pt x="28" y="48"/>
                  </a:cubicBezTo>
                  <a:cubicBezTo>
                    <a:pt x="33" y="44"/>
                    <a:pt x="29" y="34"/>
                    <a:pt x="32" y="28"/>
                  </a:cubicBezTo>
                  <a:cubicBezTo>
                    <a:pt x="34" y="24"/>
                    <a:pt x="40" y="23"/>
                    <a:pt x="44" y="20"/>
                  </a:cubicBezTo>
                  <a:cubicBezTo>
                    <a:pt x="33" y="13"/>
                    <a:pt x="22" y="12"/>
                    <a:pt x="16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5" name="Freeform 201"/>
            <p:cNvSpPr>
              <a:spLocks/>
            </p:cNvSpPr>
            <p:nvPr/>
          </p:nvSpPr>
          <p:spPr bwMode="auto">
            <a:xfrm>
              <a:off x="4749250" y="3519619"/>
              <a:ext cx="82551" cy="16670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2" y="46"/>
                </a:cxn>
                <a:cxn ang="0">
                  <a:pos x="22" y="60"/>
                </a:cxn>
                <a:cxn ang="0">
                  <a:pos x="40" y="62"/>
                </a:cxn>
                <a:cxn ang="0">
                  <a:pos x="18" y="34"/>
                </a:cxn>
                <a:cxn ang="0">
                  <a:pos x="8" y="0"/>
                </a:cxn>
                <a:cxn ang="0">
                  <a:pos x="0" y="6"/>
                </a:cxn>
              </a:cxnLst>
              <a:rect l="0" t="0" r="r" b="b"/>
              <a:pathLst>
                <a:path w="40" h="69">
                  <a:moveTo>
                    <a:pt x="0" y="6"/>
                  </a:moveTo>
                  <a:cubicBezTo>
                    <a:pt x="1" y="18"/>
                    <a:pt x="1" y="39"/>
                    <a:pt x="12" y="46"/>
                  </a:cubicBezTo>
                  <a:cubicBezTo>
                    <a:pt x="17" y="60"/>
                    <a:pt x="12" y="57"/>
                    <a:pt x="22" y="60"/>
                  </a:cubicBezTo>
                  <a:cubicBezTo>
                    <a:pt x="28" y="69"/>
                    <a:pt x="30" y="64"/>
                    <a:pt x="40" y="62"/>
                  </a:cubicBezTo>
                  <a:cubicBezTo>
                    <a:pt x="30" y="52"/>
                    <a:pt x="31" y="37"/>
                    <a:pt x="18" y="34"/>
                  </a:cubicBezTo>
                  <a:cubicBezTo>
                    <a:pt x="14" y="21"/>
                    <a:pt x="23" y="5"/>
                    <a:pt x="8" y="0"/>
                  </a:cubicBezTo>
                  <a:cubicBezTo>
                    <a:pt x="1" y="2"/>
                    <a:pt x="3" y="0"/>
                    <a:pt x="0" y="6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6" name="Freeform 203"/>
            <p:cNvSpPr>
              <a:spLocks/>
            </p:cNvSpPr>
            <p:nvPr/>
          </p:nvSpPr>
          <p:spPr bwMode="auto">
            <a:xfrm>
              <a:off x="7459152" y="3079847"/>
              <a:ext cx="79376" cy="1603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18"/>
                </a:cxn>
                <a:cxn ang="0">
                  <a:pos x="32" y="56"/>
                </a:cxn>
                <a:cxn ang="0">
                  <a:pos x="40" y="62"/>
                </a:cxn>
                <a:cxn ang="0">
                  <a:pos x="0" y="0"/>
                </a:cxn>
              </a:cxnLst>
              <a:rect l="0" t="0" r="r" b="b"/>
              <a:pathLst>
                <a:path w="40" h="72">
                  <a:moveTo>
                    <a:pt x="0" y="0"/>
                  </a:moveTo>
                  <a:cubicBezTo>
                    <a:pt x="4" y="9"/>
                    <a:pt x="3" y="15"/>
                    <a:pt x="12" y="18"/>
                  </a:cubicBezTo>
                  <a:cubicBezTo>
                    <a:pt x="21" y="32"/>
                    <a:pt x="16" y="48"/>
                    <a:pt x="32" y="56"/>
                  </a:cubicBezTo>
                  <a:cubicBezTo>
                    <a:pt x="37" y="70"/>
                    <a:pt x="34" y="72"/>
                    <a:pt x="40" y="62"/>
                  </a:cubicBezTo>
                  <a:cubicBezTo>
                    <a:pt x="37" y="42"/>
                    <a:pt x="28" y="0"/>
                    <a:pt x="0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7" name="Freeform 204"/>
            <p:cNvSpPr>
              <a:spLocks/>
            </p:cNvSpPr>
            <p:nvPr/>
          </p:nvSpPr>
          <p:spPr bwMode="auto">
            <a:xfrm>
              <a:off x="7613142" y="3365619"/>
              <a:ext cx="49214" cy="714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28"/>
                </a:cxn>
                <a:cxn ang="0">
                  <a:pos x="20" y="32"/>
                </a:cxn>
                <a:cxn ang="0">
                  <a:pos x="10" y="0"/>
                </a:cxn>
                <a:cxn ang="0">
                  <a:pos x="0" y="2"/>
                </a:cxn>
              </a:cxnLst>
              <a:rect l="0" t="0" r="r" b="b"/>
              <a:pathLst>
                <a:path w="25" h="32">
                  <a:moveTo>
                    <a:pt x="0" y="2"/>
                  </a:moveTo>
                  <a:cubicBezTo>
                    <a:pt x="1" y="8"/>
                    <a:pt x="1" y="24"/>
                    <a:pt x="8" y="28"/>
                  </a:cubicBezTo>
                  <a:cubicBezTo>
                    <a:pt x="12" y="30"/>
                    <a:pt x="20" y="32"/>
                    <a:pt x="20" y="32"/>
                  </a:cubicBezTo>
                  <a:cubicBezTo>
                    <a:pt x="25" y="21"/>
                    <a:pt x="22" y="4"/>
                    <a:pt x="10" y="0"/>
                  </a:cubicBezTo>
                  <a:cubicBezTo>
                    <a:pt x="3" y="2"/>
                    <a:pt x="6" y="2"/>
                    <a:pt x="0" y="2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8" name="Freeform 205"/>
            <p:cNvSpPr>
              <a:spLocks/>
            </p:cNvSpPr>
            <p:nvPr/>
          </p:nvSpPr>
          <p:spPr bwMode="auto">
            <a:xfrm>
              <a:off x="7660767" y="3259249"/>
              <a:ext cx="77789" cy="8255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4" y="20"/>
                </a:cxn>
                <a:cxn ang="0">
                  <a:pos x="40" y="30"/>
                </a:cxn>
                <a:cxn ang="0">
                  <a:pos x="28" y="12"/>
                </a:cxn>
                <a:cxn ang="0">
                  <a:pos x="8" y="0"/>
                </a:cxn>
                <a:cxn ang="0">
                  <a:pos x="0" y="6"/>
                </a:cxn>
              </a:cxnLst>
              <a:rect l="0" t="0" r="r" b="b"/>
              <a:pathLst>
                <a:path w="40" h="37">
                  <a:moveTo>
                    <a:pt x="0" y="6"/>
                  </a:moveTo>
                  <a:cubicBezTo>
                    <a:pt x="9" y="20"/>
                    <a:pt x="3" y="16"/>
                    <a:pt x="14" y="20"/>
                  </a:cubicBezTo>
                  <a:cubicBezTo>
                    <a:pt x="25" y="37"/>
                    <a:pt x="17" y="33"/>
                    <a:pt x="40" y="30"/>
                  </a:cubicBezTo>
                  <a:cubicBezTo>
                    <a:pt x="38" y="21"/>
                    <a:pt x="36" y="17"/>
                    <a:pt x="28" y="12"/>
                  </a:cubicBezTo>
                  <a:cubicBezTo>
                    <a:pt x="24" y="1"/>
                    <a:pt x="19" y="2"/>
                    <a:pt x="8" y="0"/>
                  </a:cubicBezTo>
                  <a:cubicBezTo>
                    <a:pt x="2" y="2"/>
                    <a:pt x="0" y="8"/>
                    <a:pt x="0" y="6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9" name="Freeform 206"/>
            <p:cNvSpPr>
              <a:spLocks/>
            </p:cNvSpPr>
            <p:nvPr/>
          </p:nvSpPr>
          <p:spPr bwMode="auto">
            <a:xfrm>
              <a:off x="7657592" y="3621226"/>
              <a:ext cx="52389" cy="76206"/>
            </a:xfrm>
            <a:custGeom>
              <a:avLst/>
              <a:gdLst/>
              <a:ahLst/>
              <a:cxnLst>
                <a:cxn ang="0">
                  <a:pos x="9" y="12"/>
                </a:cxn>
                <a:cxn ang="0">
                  <a:pos x="15" y="30"/>
                </a:cxn>
                <a:cxn ang="0">
                  <a:pos x="23" y="0"/>
                </a:cxn>
                <a:cxn ang="0">
                  <a:pos x="9" y="12"/>
                </a:cxn>
              </a:cxnLst>
              <a:rect l="0" t="0" r="r" b="b"/>
              <a:pathLst>
                <a:path w="26" h="34">
                  <a:moveTo>
                    <a:pt x="9" y="12"/>
                  </a:moveTo>
                  <a:cubicBezTo>
                    <a:pt x="3" y="21"/>
                    <a:pt x="0" y="34"/>
                    <a:pt x="15" y="30"/>
                  </a:cubicBezTo>
                  <a:cubicBezTo>
                    <a:pt x="26" y="19"/>
                    <a:pt x="25" y="16"/>
                    <a:pt x="23" y="0"/>
                  </a:cubicBezTo>
                  <a:cubicBezTo>
                    <a:pt x="16" y="1"/>
                    <a:pt x="4" y="2"/>
                    <a:pt x="9" y="12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0" name="Oval 207"/>
            <p:cNvSpPr>
              <a:spLocks noChangeArrowheads="1"/>
            </p:cNvSpPr>
            <p:nvPr/>
          </p:nvSpPr>
          <p:spPr bwMode="auto">
            <a:xfrm>
              <a:off x="7438514" y="2938550"/>
              <a:ext cx="52389" cy="6033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1" name="Oval 208"/>
            <p:cNvSpPr>
              <a:spLocks noChangeArrowheads="1"/>
            </p:cNvSpPr>
            <p:nvPr/>
          </p:nvSpPr>
          <p:spPr bwMode="auto">
            <a:xfrm>
              <a:off x="7387713" y="2938550"/>
              <a:ext cx="52389" cy="6033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2" name="Oval 209"/>
            <p:cNvSpPr>
              <a:spLocks noChangeArrowheads="1"/>
            </p:cNvSpPr>
            <p:nvPr/>
          </p:nvSpPr>
          <p:spPr bwMode="auto">
            <a:xfrm>
              <a:off x="7379776" y="2849643"/>
              <a:ext cx="52388" cy="6033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3" name="Oval 210"/>
            <p:cNvSpPr>
              <a:spLocks noChangeArrowheads="1"/>
            </p:cNvSpPr>
            <p:nvPr/>
          </p:nvSpPr>
          <p:spPr bwMode="auto">
            <a:xfrm>
              <a:off x="7324212" y="2894096"/>
              <a:ext cx="52389" cy="6033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4" name="Oval 211"/>
            <p:cNvSpPr>
              <a:spLocks noChangeArrowheads="1"/>
            </p:cNvSpPr>
            <p:nvPr/>
          </p:nvSpPr>
          <p:spPr bwMode="auto">
            <a:xfrm>
              <a:off x="7182923" y="2790901"/>
              <a:ext cx="52388" cy="6033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5" name="Oval 212"/>
            <p:cNvSpPr>
              <a:spLocks noChangeArrowheads="1"/>
            </p:cNvSpPr>
            <p:nvPr/>
          </p:nvSpPr>
          <p:spPr bwMode="auto">
            <a:xfrm>
              <a:off x="7111484" y="2751211"/>
              <a:ext cx="53976" cy="6033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6" name="Oval 213"/>
            <p:cNvSpPr>
              <a:spLocks noChangeArrowheads="1"/>
            </p:cNvSpPr>
            <p:nvPr/>
          </p:nvSpPr>
          <p:spPr bwMode="auto">
            <a:xfrm>
              <a:off x="7225786" y="3103662"/>
              <a:ext cx="53976" cy="6033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7" name="Oval 214"/>
            <p:cNvSpPr>
              <a:spLocks noChangeArrowheads="1"/>
            </p:cNvSpPr>
            <p:nvPr/>
          </p:nvSpPr>
          <p:spPr bwMode="auto">
            <a:xfrm>
              <a:off x="7252774" y="3171929"/>
              <a:ext cx="53976" cy="6033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8" name="Oval 215"/>
            <p:cNvSpPr>
              <a:spLocks noChangeArrowheads="1"/>
            </p:cNvSpPr>
            <p:nvPr/>
          </p:nvSpPr>
          <p:spPr bwMode="auto">
            <a:xfrm>
              <a:off x="7132123" y="2835354"/>
              <a:ext cx="52388" cy="60330"/>
            </a:xfrm>
            <a:prstGeom prst="ellipse">
              <a:avLst/>
            </a:prstGeom>
            <a:solidFill>
              <a:srgbClr val="FF00FF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9" name="Freeform 216"/>
            <p:cNvSpPr>
              <a:spLocks/>
            </p:cNvSpPr>
            <p:nvPr/>
          </p:nvSpPr>
          <p:spPr bwMode="auto">
            <a:xfrm rot="13649699">
              <a:off x="7541699" y="3105254"/>
              <a:ext cx="147649" cy="1412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18"/>
                </a:cxn>
                <a:cxn ang="0">
                  <a:pos x="32" y="56"/>
                </a:cxn>
                <a:cxn ang="0">
                  <a:pos x="40" y="62"/>
                </a:cxn>
                <a:cxn ang="0">
                  <a:pos x="0" y="0"/>
                </a:cxn>
              </a:cxnLst>
              <a:rect l="0" t="0" r="r" b="b"/>
              <a:pathLst>
                <a:path w="40" h="72">
                  <a:moveTo>
                    <a:pt x="0" y="0"/>
                  </a:moveTo>
                  <a:cubicBezTo>
                    <a:pt x="4" y="9"/>
                    <a:pt x="3" y="15"/>
                    <a:pt x="12" y="18"/>
                  </a:cubicBezTo>
                  <a:cubicBezTo>
                    <a:pt x="21" y="32"/>
                    <a:pt x="16" y="48"/>
                    <a:pt x="32" y="56"/>
                  </a:cubicBezTo>
                  <a:cubicBezTo>
                    <a:pt x="37" y="70"/>
                    <a:pt x="34" y="72"/>
                    <a:pt x="40" y="62"/>
                  </a:cubicBezTo>
                  <a:cubicBezTo>
                    <a:pt x="37" y="42"/>
                    <a:pt x="28" y="0"/>
                    <a:pt x="0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7" name="Freeform 217"/>
            <p:cNvSpPr>
              <a:spLocks/>
            </p:cNvSpPr>
            <p:nvPr/>
          </p:nvSpPr>
          <p:spPr bwMode="auto">
            <a:xfrm>
              <a:off x="1182087" y="4881796"/>
              <a:ext cx="101601" cy="84143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8" name="Freeform 218"/>
            <p:cNvSpPr>
              <a:spLocks/>
            </p:cNvSpPr>
            <p:nvPr/>
          </p:nvSpPr>
          <p:spPr bwMode="auto">
            <a:xfrm rot="2059813">
              <a:off x="1053497" y="4835755"/>
              <a:ext cx="100014" cy="80969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9" name="Freeform 219"/>
            <p:cNvSpPr>
              <a:spLocks/>
            </p:cNvSpPr>
            <p:nvPr/>
          </p:nvSpPr>
          <p:spPr bwMode="auto">
            <a:xfrm rot="18691421">
              <a:off x="2663242" y="5372373"/>
              <a:ext cx="115897" cy="90489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0" name="Freeform 220"/>
            <p:cNvSpPr>
              <a:spLocks/>
            </p:cNvSpPr>
            <p:nvPr/>
          </p:nvSpPr>
          <p:spPr bwMode="auto">
            <a:xfrm rot="477441">
              <a:off x="2223502" y="5816904"/>
              <a:ext cx="100013" cy="107958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1" name="Freeform 221"/>
            <p:cNvSpPr>
              <a:spLocks/>
            </p:cNvSpPr>
            <p:nvPr/>
          </p:nvSpPr>
          <p:spPr bwMode="auto">
            <a:xfrm rot="11827182">
              <a:off x="2536243" y="5631153"/>
              <a:ext cx="101601" cy="107958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2" name="Freeform 222"/>
            <p:cNvSpPr>
              <a:spLocks/>
            </p:cNvSpPr>
            <p:nvPr/>
          </p:nvSpPr>
          <p:spPr bwMode="auto">
            <a:xfrm>
              <a:off x="2487031" y="5245361"/>
              <a:ext cx="125414" cy="87320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27" y="28"/>
                </a:cxn>
                <a:cxn ang="0">
                  <a:pos x="40" y="36"/>
                </a:cxn>
                <a:cxn ang="0">
                  <a:pos x="28" y="0"/>
                </a:cxn>
                <a:cxn ang="0">
                  <a:pos x="7" y="4"/>
                </a:cxn>
                <a:cxn ang="0">
                  <a:pos x="0" y="18"/>
                </a:cxn>
                <a:cxn ang="0">
                  <a:pos x="4" y="19"/>
                </a:cxn>
              </a:cxnLst>
              <a:rect l="0" t="0" r="r" b="b"/>
              <a:pathLst>
                <a:path w="61" h="36">
                  <a:moveTo>
                    <a:pt x="4" y="19"/>
                  </a:moveTo>
                  <a:cubicBezTo>
                    <a:pt x="11" y="23"/>
                    <a:pt x="19" y="26"/>
                    <a:pt x="27" y="28"/>
                  </a:cubicBezTo>
                  <a:cubicBezTo>
                    <a:pt x="31" y="31"/>
                    <a:pt x="35" y="34"/>
                    <a:pt x="40" y="36"/>
                  </a:cubicBezTo>
                  <a:cubicBezTo>
                    <a:pt x="61" y="28"/>
                    <a:pt x="40" y="6"/>
                    <a:pt x="28" y="0"/>
                  </a:cubicBezTo>
                  <a:cubicBezTo>
                    <a:pt x="19" y="1"/>
                    <a:pt x="15" y="2"/>
                    <a:pt x="7" y="4"/>
                  </a:cubicBezTo>
                  <a:cubicBezTo>
                    <a:pt x="3" y="9"/>
                    <a:pt x="1" y="12"/>
                    <a:pt x="0" y="18"/>
                  </a:cubicBezTo>
                  <a:cubicBezTo>
                    <a:pt x="7" y="19"/>
                    <a:pt x="8" y="19"/>
                    <a:pt x="4" y="19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3" name="Freeform 223"/>
            <p:cNvSpPr>
              <a:spLocks/>
            </p:cNvSpPr>
            <p:nvPr/>
          </p:nvSpPr>
          <p:spPr bwMode="auto">
            <a:xfrm>
              <a:off x="2256839" y="5135815"/>
              <a:ext cx="58739" cy="66680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2"/>
                </a:cxn>
                <a:cxn ang="0">
                  <a:pos x="11" y="27"/>
                </a:cxn>
                <a:cxn ang="0">
                  <a:pos x="27" y="24"/>
                </a:cxn>
                <a:cxn ang="0">
                  <a:pos x="14" y="6"/>
                </a:cxn>
                <a:cxn ang="0">
                  <a:pos x="12" y="0"/>
                </a:cxn>
              </a:cxnLst>
              <a:rect l="0" t="0" r="r" b="b"/>
              <a:pathLst>
                <a:path w="29" h="27">
                  <a:moveTo>
                    <a:pt x="12" y="0"/>
                  </a:moveTo>
                  <a:cubicBezTo>
                    <a:pt x="3" y="2"/>
                    <a:pt x="2" y="3"/>
                    <a:pt x="0" y="12"/>
                  </a:cubicBezTo>
                  <a:cubicBezTo>
                    <a:pt x="2" y="22"/>
                    <a:pt x="2" y="24"/>
                    <a:pt x="11" y="27"/>
                  </a:cubicBezTo>
                  <a:cubicBezTo>
                    <a:pt x="16" y="26"/>
                    <a:pt x="22" y="27"/>
                    <a:pt x="27" y="24"/>
                  </a:cubicBezTo>
                  <a:cubicBezTo>
                    <a:pt x="29" y="23"/>
                    <a:pt x="17" y="8"/>
                    <a:pt x="14" y="6"/>
                  </a:cubicBezTo>
                  <a:cubicBezTo>
                    <a:pt x="11" y="1"/>
                    <a:pt x="10" y="2"/>
                    <a:pt x="12" y="0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4" name="Freeform 224"/>
            <p:cNvSpPr>
              <a:spLocks/>
            </p:cNvSpPr>
            <p:nvPr/>
          </p:nvSpPr>
          <p:spPr bwMode="auto">
            <a:xfrm>
              <a:off x="2585457" y="5053259"/>
              <a:ext cx="87313" cy="60330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0"/>
                </a:cxn>
                <a:cxn ang="0">
                  <a:pos x="0" y="6"/>
                </a:cxn>
                <a:cxn ang="0">
                  <a:pos x="15" y="21"/>
                </a:cxn>
                <a:cxn ang="0">
                  <a:pos x="36" y="21"/>
                </a:cxn>
                <a:cxn ang="0">
                  <a:pos x="36" y="9"/>
                </a:cxn>
              </a:cxnLst>
              <a:rect l="0" t="0" r="r" b="b"/>
              <a:pathLst>
                <a:path w="43" h="25">
                  <a:moveTo>
                    <a:pt x="36" y="9"/>
                  </a:moveTo>
                  <a:cubicBezTo>
                    <a:pt x="30" y="6"/>
                    <a:pt x="24" y="4"/>
                    <a:pt x="18" y="0"/>
                  </a:cubicBezTo>
                  <a:cubicBezTo>
                    <a:pt x="11" y="2"/>
                    <a:pt x="6" y="2"/>
                    <a:pt x="0" y="6"/>
                  </a:cubicBezTo>
                  <a:cubicBezTo>
                    <a:pt x="4" y="16"/>
                    <a:pt x="4" y="20"/>
                    <a:pt x="15" y="21"/>
                  </a:cubicBezTo>
                  <a:cubicBezTo>
                    <a:pt x="23" y="25"/>
                    <a:pt x="26" y="24"/>
                    <a:pt x="36" y="21"/>
                  </a:cubicBezTo>
                  <a:cubicBezTo>
                    <a:pt x="38" y="18"/>
                    <a:pt x="43" y="2"/>
                    <a:pt x="36" y="9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5" name="Freeform 225"/>
            <p:cNvSpPr>
              <a:spLocks/>
            </p:cNvSpPr>
            <p:nvPr/>
          </p:nvSpPr>
          <p:spPr bwMode="auto">
            <a:xfrm>
              <a:off x="2131425" y="5229484"/>
              <a:ext cx="215903" cy="131773"/>
            </a:xfrm>
            <a:custGeom>
              <a:avLst/>
              <a:gdLst/>
              <a:ahLst/>
              <a:cxnLst>
                <a:cxn ang="0">
                  <a:pos x="22" y="54"/>
                </a:cxn>
                <a:cxn ang="0">
                  <a:pos x="85" y="30"/>
                </a:cxn>
                <a:cxn ang="0">
                  <a:pos x="105" y="4"/>
                </a:cxn>
                <a:cxn ang="0">
                  <a:pos x="75" y="1"/>
                </a:cxn>
                <a:cxn ang="0">
                  <a:pos x="46" y="15"/>
                </a:cxn>
                <a:cxn ang="0">
                  <a:pos x="42" y="18"/>
                </a:cxn>
                <a:cxn ang="0">
                  <a:pos x="37" y="19"/>
                </a:cxn>
                <a:cxn ang="0">
                  <a:pos x="13" y="37"/>
                </a:cxn>
                <a:cxn ang="0">
                  <a:pos x="4" y="40"/>
                </a:cxn>
                <a:cxn ang="0">
                  <a:pos x="22" y="54"/>
                </a:cxn>
              </a:cxnLst>
              <a:rect l="0" t="0" r="r" b="b"/>
              <a:pathLst>
                <a:path w="105" h="54">
                  <a:moveTo>
                    <a:pt x="22" y="54"/>
                  </a:moveTo>
                  <a:cubicBezTo>
                    <a:pt x="47" y="44"/>
                    <a:pt x="60" y="34"/>
                    <a:pt x="85" y="30"/>
                  </a:cubicBezTo>
                  <a:cubicBezTo>
                    <a:pt x="96" y="24"/>
                    <a:pt x="99" y="14"/>
                    <a:pt x="105" y="4"/>
                  </a:cubicBezTo>
                  <a:cubicBezTo>
                    <a:pt x="91" y="2"/>
                    <a:pt x="95" y="0"/>
                    <a:pt x="75" y="1"/>
                  </a:cubicBezTo>
                  <a:cubicBezTo>
                    <a:pt x="65" y="5"/>
                    <a:pt x="57" y="11"/>
                    <a:pt x="46" y="15"/>
                  </a:cubicBezTo>
                  <a:cubicBezTo>
                    <a:pt x="45" y="16"/>
                    <a:pt x="44" y="17"/>
                    <a:pt x="42" y="18"/>
                  </a:cubicBezTo>
                  <a:cubicBezTo>
                    <a:pt x="40" y="19"/>
                    <a:pt x="38" y="18"/>
                    <a:pt x="37" y="19"/>
                  </a:cubicBezTo>
                  <a:cubicBezTo>
                    <a:pt x="27" y="25"/>
                    <a:pt x="25" y="35"/>
                    <a:pt x="13" y="37"/>
                  </a:cubicBezTo>
                  <a:cubicBezTo>
                    <a:pt x="10" y="38"/>
                    <a:pt x="5" y="37"/>
                    <a:pt x="4" y="40"/>
                  </a:cubicBezTo>
                  <a:cubicBezTo>
                    <a:pt x="0" y="53"/>
                    <a:pt x="27" y="49"/>
                    <a:pt x="22" y="54"/>
                  </a:cubicBezTo>
                  <a:close/>
                </a:path>
              </a:pathLst>
            </a:custGeom>
            <a:solidFill>
              <a:srgbClr val="FF00FF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1" name="Freeform 206"/>
            <p:cNvSpPr>
              <a:spLocks/>
            </p:cNvSpPr>
            <p:nvPr/>
          </p:nvSpPr>
          <p:spPr bwMode="auto">
            <a:xfrm>
              <a:off x="3610997" y="2501954"/>
              <a:ext cx="157164" cy="242906"/>
            </a:xfrm>
            <a:custGeom>
              <a:avLst/>
              <a:gdLst/>
              <a:ahLst/>
              <a:cxnLst>
                <a:cxn ang="0">
                  <a:pos x="162" y="9"/>
                </a:cxn>
                <a:cxn ang="0">
                  <a:pos x="132" y="60"/>
                </a:cxn>
                <a:cxn ang="0">
                  <a:pos x="120" y="99"/>
                </a:cxn>
                <a:cxn ang="0">
                  <a:pos x="138" y="132"/>
                </a:cxn>
                <a:cxn ang="0">
                  <a:pos x="144" y="150"/>
                </a:cxn>
                <a:cxn ang="0">
                  <a:pos x="108" y="189"/>
                </a:cxn>
                <a:cxn ang="0">
                  <a:pos x="75" y="180"/>
                </a:cxn>
                <a:cxn ang="0">
                  <a:pos x="45" y="165"/>
                </a:cxn>
                <a:cxn ang="0">
                  <a:pos x="0" y="183"/>
                </a:cxn>
                <a:cxn ang="0">
                  <a:pos x="9" y="210"/>
                </a:cxn>
                <a:cxn ang="0">
                  <a:pos x="36" y="219"/>
                </a:cxn>
                <a:cxn ang="0">
                  <a:pos x="45" y="222"/>
                </a:cxn>
                <a:cxn ang="0">
                  <a:pos x="84" y="240"/>
                </a:cxn>
                <a:cxn ang="0">
                  <a:pos x="87" y="255"/>
                </a:cxn>
                <a:cxn ang="0">
                  <a:pos x="111" y="258"/>
                </a:cxn>
                <a:cxn ang="0">
                  <a:pos x="147" y="288"/>
                </a:cxn>
                <a:cxn ang="0">
                  <a:pos x="201" y="282"/>
                </a:cxn>
                <a:cxn ang="0">
                  <a:pos x="219" y="270"/>
                </a:cxn>
                <a:cxn ang="0">
                  <a:pos x="246" y="261"/>
                </a:cxn>
                <a:cxn ang="0">
                  <a:pos x="237" y="219"/>
                </a:cxn>
                <a:cxn ang="0">
                  <a:pos x="246" y="198"/>
                </a:cxn>
                <a:cxn ang="0">
                  <a:pos x="228" y="150"/>
                </a:cxn>
                <a:cxn ang="0">
                  <a:pos x="219" y="120"/>
                </a:cxn>
                <a:cxn ang="0">
                  <a:pos x="240" y="87"/>
                </a:cxn>
                <a:cxn ang="0">
                  <a:pos x="210" y="81"/>
                </a:cxn>
                <a:cxn ang="0">
                  <a:pos x="195" y="69"/>
                </a:cxn>
                <a:cxn ang="0">
                  <a:pos x="189" y="48"/>
                </a:cxn>
                <a:cxn ang="0">
                  <a:pos x="186" y="0"/>
                </a:cxn>
                <a:cxn ang="0">
                  <a:pos x="162" y="9"/>
                </a:cxn>
              </a:cxnLst>
              <a:rect l="0" t="0" r="r" b="b"/>
              <a:pathLst>
                <a:path w="267" h="291">
                  <a:moveTo>
                    <a:pt x="162" y="9"/>
                  </a:moveTo>
                  <a:cubicBezTo>
                    <a:pt x="125" y="18"/>
                    <a:pt x="150" y="32"/>
                    <a:pt x="132" y="60"/>
                  </a:cubicBezTo>
                  <a:cubicBezTo>
                    <a:pt x="130" y="77"/>
                    <a:pt x="129" y="85"/>
                    <a:pt x="120" y="99"/>
                  </a:cubicBezTo>
                  <a:cubicBezTo>
                    <a:pt x="123" y="116"/>
                    <a:pt x="131" y="117"/>
                    <a:pt x="138" y="132"/>
                  </a:cubicBezTo>
                  <a:cubicBezTo>
                    <a:pt x="141" y="138"/>
                    <a:pt x="144" y="150"/>
                    <a:pt x="144" y="150"/>
                  </a:cubicBezTo>
                  <a:cubicBezTo>
                    <a:pt x="140" y="163"/>
                    <a:pt x="121" y="185"/>
                    <a:pt x="108" y="189"/>
                  </a:cubicBezTo>
                  <a:cubicBezTo>
                    <a:pt x="97" y="187"/>
                    <a:pt x="75" y="180"/>
                    <a:pt x="75" y="180"/>
                  </a:cubicBezTo>
                  <a:cubicBezTo>
                    <a:pt x="65" y="170"/>
                    <a:pt x="59" y="169"/>
                    <a:pt x="45" y="165"/>
                  </a:cubicBezTo>
                  <a:cubicBezTo>
                    <a:pt x="19" y="168"/>
                    <a:pt x="13" y="164"/>
                    <a:pt x="0" y="183"/>
                  </a:cubicBezTo>
                  <a:cubicBezTo>
                    <a:pt x="1" y="189"/>
                    <a:pt x="1" y="205"/>
                    <a:pt x="9" y="210"/>
                  </a:cubicBezTo>
                  <a:cubicBezTo>
                    <a:pt x="17" y="215"/>
                    <a:pt x="27" y="216"/>
                    <a:pt x="36" y="219"/>
                  </a:cubicBezTo>
                  <a:cubicBezTo>
                    <a:pt x="39" y="220"/>
                    <a:pt x="45" y="222"/>
                    <a:pt x="45" y="222"/>
                  </a:cubicBezTo>
                  <a:cubicBezTo>
                    <a:pt x="59" y="236"/>
                    <a:pt x="63" y="237"/>
                    <a:pt x="84" y="240"/>
                  </a:cubicBezTo>
                  <a:cubicBezTo>
                    <a:pt x="85" y="245"/>
                    <a:pt x="83" y="252"/>
                    <a:pt x="87" y="255"/>
                  </a:cubicBezTo>
                  <a:cubicBezTo>
                    <a:pt x="94" y="259"/>
                    <a:pt x="103" y="256"/>
                    <a:pt x="111" y="258"/>
                  </a:cubicBezTo>
                  <a:cubicBezTo>
                    <a:pt x="125" y="262"/>
                    <a:pt x="134" y="280"/>
                    <a:pt x="147" y="288"/>
                  </a:cubicBezTo>
                  <a:cubicBezTo>
                    <a:pt x="165" y="287"/>
                    <a:pt x="185" y="291"/>
                    <a:pt x="201" y="282"/>
                  </a:cubicBezTo>
                  <a:cubicBezTo>
                    <a:pt x="207" y="278"/>
                    <a:pt x="212" y="272"/>
                    <a:pt x="219" y="270"/>
                  </a:cubicBezTo>
                  <a:cubicBezTo>
                    <a:pt x="228" y="267"/>
                    <a:pt x="246" y="261"/>
                    <a:pt x="246" y="261"/>
                  </a:cubicBezTo>
                  <a:cubicBezTo>
                    <a:pt x="251" y="245"/>
                    <a:pt x="256" y="225"/>
                    <a:pt x="237" y="219"/>
                  </a:cubicBezTo>
                  <a:cubicBezTo>
                    <a:pt x="233" y="207"/>
                    <a:pt x="233" y="202"/>
                    <a:pt x="246" y="198"/>
                  </a:cubicBezTo>
                  <a:cubicBezTo>
                    <a:pt x="267" y="167"/>
                    <a:pt x="260" y="155"/>
                    <a:pt x="228" y="150"/>
                  </a:cubicBezTo>
                  <a:cubicBezTo>
                    <a:pt x="233" y="127"/>
                    <a:pt x="225" y="138"/>
                    <a:pt x="219" y="120"/>
                  </a:cubicBezTo>
                  <a:cubicBezTo>
                    <a:pt x="223" y="91"/>
                    <a:pt x="223" y="104"/>
                    <a:pt x="240" y="87"/>
                  </a:cubicBezTo>
                  <a:cubicBezTo>
                    <a:pt x="228" y="79"/>
                    <a:pt x="225" y="77"/>
                    <a:pt x="210" y="81"/>
                  </a:cubicBezTo>
                  <a:cubicBezTo>
                    <a:pt x="170" y="75"/>
                    <a:pt x="193" y="85"/>
                    <a:pt x="195" y="69"/>
                  </a:cubicBezTo>
                  <a:cubicBezTo>
                    <a:pt x="195" y="66"/>
                    <a:pt x="190" y="51"/>
                    <a:pt x="189" y="48"/>
                  </a:cubicBezTo>
                  <a:cubicBezTo>
                    <a:pt x="193" y="32"/>
                    <a:pt x="211" y="8"/>
                    <a:pt x="186" y="0"/>
                  </a:cubicBezTo>
                  <a:cubicBezTo>
                    <a:pt x="179" y="2"/>
                    <a:pt x="162" y="24"/>
                    <a:pt x="162" y="9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2" name="Freeform 207"/>
            <p:cNvSpPr>
              <a:spLocks/>
            </p:cNvSpPr>
            <p:nvPr/>
          </p:nvSpPr>
          <p:spPr bwMode="auto">
            <a:xfrm>
              <a:off x="3685610" y="2757561"/>
              <a:ext cx="61914" cy="82556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23" y="43"/>
                </a:cxn>
                <a:cxn ang="0">
                  <a:pos x="26" y="58"/>
                </a:cxn>
                <a:cxn ang="0">
                  <a:pos x="44" y="64"/>
                </a:cxn>
                <a:cxn ang="0">
                  <a:pos x="68" y="94"/>
                </a:cxn>
                <a:cxn ang="0">
                  <a:pos x="77" y="100"/>
                </a:cxn>
                <a:cxn ang="0">
                  <a:pos x="95" y="58"/>
                </a:cxn>
                <a:cxn ang="0">
                  <a:pos x="74" y="52"/>
                </a:cxn>
                <a:cxn ang="0">
                  <a:pos x="62" y="31"/>
                </a:cxn>
                <a:cxn ang="0">
                  <a:pos x="44" y="25"/>
                </a:cxn>
                <a:cxn ang="0">
                  <a:pos x="32" y="7"/>
                </a:cxn>
                <a:cxn ang="0">
                  <a:pos x="14" y="1"/>
                </a:cxn>
                <a:cxn ang="0">
                  <a:pos x="2" y="4"/>
                </a:cxn>
                <a:cxn ang="0">
                  <a:pos x="5" y="19"/>
                </a:cxn>
                <a:cxn ang="0">
                  <a:pos x="8" y="16"/>
                </a:cxn>
              </a:cxnLst>
              <a:rect l="0" t="0" r="r" b="b"/>
              <a:pathLst>
                <a:path w="106" h="100">
                  <a:moveTo>
                    <a:pt x="8" y="16"/>
                  </a:moveTo>
                  <a:cubicBezTo>
                    <a:pt x="11" y="26"/>
                    <a:pt x="23" y="43"/>
                    <a:pt x="23" y="43"/>
                  </a:cubicBezTo>
                  <a:cubicBezTo>
                    <a:pt x="24" y="48"/>
                    <a:pt x="22" y="54"/>
                    <a:pt x="26" y="58"/>
                  </a:cubicBezTo>
                  <a:cubicBezTo>
                    <a:pt x="30" y="62"/>
                    <a:pt x="44" y="64"/>
                    <a:pt x="44" y="64"/>
                  </a:cubicBezTo>
                  <a:cubicBezTo>
                    <a:pt x="52" y="89"/>
                    <a:pt x="45" y="78"/>
                    <a:pt x="68" y="94"/>
                  </a:cubicBezTo>
                  <a:cubicBezTo>
                    <a:pt x="71" y="96"/>
                    <a:pt x="77" y="100"/>
                    <a:pt x="77" y="100"/>
                  </a:cubicBezTo>
                  <a:cubicBezTo>
                    <a:pt x="101" y="96"/>
                    <a:pt x="106" y="88"/>
                    <a:pt x="95" y="58"/>
                  </a:cubicBezTo>
                  <a:cubicBezTo>
                    <a:pt x="93" y="51"/>
                    <a:pt x="81" y="54"/>
                    <a:pt x="74" y="52"/>
                  </a:cubicBezTo>
                  <a:cubicBezTo>
                    <a:pt x="71" y="38"/>
                    <a:pt x="75" y="37"/>
                    <a:pt x="62" y="31"/>
                  </a:cubicBezTo>
                  <a:cubicBezTo>
                    <a:pt x="56" y="28"/>
                    <a:pt x="44" y="25"/>
                    <a:pt x="44" y="25"/>
                  </a:cubicBezTo>
                  <a:cubicBezTo>
                    <a:pt x="40" y="19"/>
                    <a:pt x="36" y="13"/>
                    <a:pt x="32" y="7"/>
                  </a:cubicBezTo>
                  <a:cubicBezTo>
                    <a:pt x="28" y="2"/>
                    <a:pt x="14" y="1"/>
                    <a:pt x="14" y="1"/>
                  </a:cubicBezTo>
                  <a:cubicBezTo>
                    <a:pt x="10" y="2"/>
                    <a:pt x="4" y="0"/>
                    <a:pt x="2" y="4"/>
                  </a:cubicBezTo>
                  <a:cubicBezTo>
                    <a:pt x="0" y="9"/>
                    <a:pt x="3" y="14"/>
                    <a:pt x="5" y="19"/>
                  </a:cubicBezTo>
                  <a:cubicBezTo>
                    <a:pt x="6" y="20"/>
                    <a:pt x="7" y="17"/>
                    <a:pt x="8" y="16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3" name="Freeform 208"/>
            <p:cNvSpPr>
              <a:spLocks/>
            </p:cNvSpPr>
            <p:nvPr/>
          </p:nvSpPr>
          <p:spPr bwMode="auto">
            <a:xfrm>
              <a:off x="3796736" y="2589273"/>
              <a:ext cx="57151" cy="96844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8" y="37"/>
                </a:cxn>
                <a:cxn ang="0">
                  <a:pos x="32" y="58"/>
                </a:cxn>
                <a:cxn ang="0">
                  <a:pos x="53" y="79"/>
                </a:cxn>
                <a:cxn ang="0">
                  <a:pos x="71" y="115"/>
                </a:cxn>
                <a:cxn ang="0">
                  <a:pos x="71" y="67"/>
                </a:cxn>
                <a:cxn ang="0">
                  <a:pos x="56" y="19"/>
                </a:cxn>
                <a:cxn ang="0">
                  <a:pos x="26" y="4"/>
                </a:cxn>
                <a:cxn ang="0">
                  <a:pos x="20" y="13"/>
                </a:cxn>
              </a:cxnLst>
              <a:rect l="0" t="0" r="r" b="b"/>
              <a:pathLst>
                <a:path w="96" h="115">
                  <a:moveTo>
                    <a:pt x="20" y="13"/>
                  </a:moveTo>
                  <a:cubicBezTo>
                    <a:pt x="1" y="17"/>
                    <a:pt x="0" y="12"/>
                    <a:pt x="8" y="37"/>
                  </a:cubicBezTo>
                  <a:cubicBezTo>
                    <a:pt x="11" y="47"/>
                    <a:pt x="32" y="58"/>
                    <a:pt x="32" y="58"/>
                  </a:cubicBezTo>
                  <a:cubicBezTo>
                    <a:pt x="46" y="79"/>
                    <a:pt x="37" y="74"/>
                    <a:pt x="53" y="79"/>
                  </a:cubicBezTo>
                  <a:cubicBezTo>
                    <a:pt x="62" y="93"/>
                    <a:pt x="57" y="105"/>
                    <a:pt x="71" y="115"/>
                  </a:cubicBezTo>
                  <a:cubicBezTo>
                    <a:pt x="96" y="109"/>
                    <a:pt x="90" y="79"/>
                    <a:pt x="71" y="67"/>
                  </a:cubicBezTo>
                  <a:cubicBezTo>
                    <a:pt x="65" y="49"/>
                    <a:pt x="73" y="31"/>
                    <a:pt x="56" y="19"/>
                  </a:cubicBezTo>
                  <a:cubicBezTo>
                    <a:pt x="44" y="0"/>
                    <a:pt x="54" y="0"/>
                    <a:pt x="26" y="4"/>
                  </a:cubicBezTo>
                  <a:cubicBezTo>
                    <a:pt x="23" y="21"/>
                    <a:pt x="25" y="24"/>
                    <a:pt x="20" y="13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4" name="Freeform 209"/>
            <p:cNvSpPr>
              <a:spLocks/>
            </p:cNvSpPr>
            <p:nvPr/>
          </p:nvSpPr>
          <p:spPr bwMode="auto">
            <a:xfrm>
              <a:off x="3831662" y="2581335"/>
              <a:ext cx="57151" cy="93670"/>
            </a:xfrm>
            <a:custGeom>
              <a:avLst/>
              <a:gdLst/>
              <a:ahLst/>
              <a:cxnLst>
                <a:cxn ang="0">
                  <a:pos x="49" y="24"/>
                </a:cxn>
                <a:cxn ang="0">
                  <a:pos x="64" y="93"/>
                </a:cxn>
                <a:cxn ang="0">
                  <a:pos x="67" y="111"/>
                </a:cxn>
                <a:cxn ang="0">
                  <a:pos x="79" y="108"/>
                </a:cxn>
                <a:cxn ang="0">
                  <a:pos x="85" y="60"/>
                </a:cxn>
                <a:cxn ang="0">
                  <a:pos x="94" y="27"/>
                </a:cxn>
                <a:cxn ang="0">
                  <a:pos x="58" y="15"/>
                </a:cxn>
                <a:cxn ang="0">
                  <a:pos x="31" y="0"/>
                </a:cxn>
                <a:cxn ang="0">
                  <a:pos x="49" y="24"/>
                </a:cxn>
              </a:cxnLst>
              <a:rect l="0" t="0" r="r" b="b"/>
              <a:pathLst>
                <a:path w="98" h="114">
                  <a:moveTo>
                    <a:pt x="49" y="24"/>
                  </a:moveTo>
                  <a:cubicBezTo>
                    <a:pt x="52" y="48"/>
                    <a:pt x="50" y="73"/>
                    <a:pt x="64" y="93"/>
                  </a:cubicBezTo>
                  <a:cubicBezTo>
                    <a:pt x="65" y="99"/>
                    <a:pt x="63" y="107"/>
                    <a:pt x="67" y="111"/>
                  </a:cubicBezTo>
                  <a:cubicBezTo>
                    <a:pt x="70" y="114"/>
                    <a:pt x="78" y="112"/>
                    <a:pt x="79" y="108"/>
                  </a:cubicBezTo>
                  <a:cubicBezTo>
                    <a:pt x="84" y="93"/>
                    <a:pt x="81" y="76"/>
                    <a:pt x="85" y="60"/>
                  </a:cubicBezTo>
                  <a:cubicBezTo>
                    <a:pt x="88" y="49"/>
                    <a:pt x="94" y="27"/>
                    <a:pt x="94" y="27"/>
                  </a:cubicBezTo>
                  <a:cubicBezTo>
                    <a:pt x="80" y="6"/>
                    <a:pt x="98" y="27"/>
                    <a:pt x="58" y="15"/>
                  </a:cubicBezTo>
                  <a:cubicBezTo>
                    <a:pt x="48" y="12"/>
                    <a:pt x="41" y="3"/>
                    <a:pt x="31" y="0"/>
                  </a:cubicBezTo>
                  <a:cubicBezTo>
                    <a:pt x="0" y="10"/>
                    <a:pt x="49" y="51"/>
                    <a:pt x="49" y="24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5" name="Freeform 210"/>
            <p:cNvSpPr>
              <a:spLocks/>
            </p:cNvSpPr>
            <p:nvPr/>
          </p:nvSpPr>
          <p:spPr bwMode="auto">
            <a:xfrm>
              <a:off x="3917388" y="2660716"/>
              <a:ext cx="44451" cy="36516"/>
            </a:xfrm>
            <a:custGeom>
              <a:avLst/>
              <a:gdLst/>
              <a:ahLst/>
              <a:cxnLst>
                <a:cxn ang="0">
                  <a:pos x="9" y="14"/>
                </a:cxn>
                <a:cxn ang="0">
                  <a:pos x="51" y="44"/>
                </a:cxn>
                <a:cxn ang="0">
                  <a:pos x="48" y="20"/>
                </a:cxn>
                <a:cxn ang="0">
                  <a:pos x="21" y="2"/>
                </a:cxn>
                <a:cxn ang="0">
                  <a:pos x="3" y="5"/>
                </a:cxn>
                <a:cxn ang="0">
                  <a:pos x="6" y="20"/>
                </a:cxn>
                <a:cxn ang="0">
                  <a:pos x="9" y="14"/>
                </a:cxn>
              </a:cxnLst>
              <a:rect l="0" t="0" r="r" b="b"/>
              <a:pathLst>
                <a:path w="76" h="44">
                  <a:moveTo>
                    <a:pt x="9" y="14"/>
                  </a:moveTo>
                  <a:cubicBezTo>
                    <a:pt x="14" y="41"/>
                    <a:pt x="28" y="36"/>
                    <a:pt x="51" y="44"/>
                  </a:cubicBezTo>
                  <a:cubicBezTo>
                    <a:pt x="76" y="38"/>
                    <a:pt x="70" y="24"/>
                    <a:pt x="48" y="20"/>
                  </a:cubicBezTo>
                  <a:cubicBezTo>
                    <a:pt x="43" y="6"/>
                    <a:pt x="33" y="10"/>
                    <a:pt x="21" y="2"/>
                  </a:cubicBezTo>
                  <a:cubicBezTo>
                    <a:pt x="15" y="3"/>
                    <a:pt x="7" y="0"/>
                    <a:pt x="3" y="5"/>
                  </a:cubicBezTo>
                  <a:cubicBezTo>
                    <a:pt x="0" y="9"/>
                    <a:pt x="3" y="16"/>
                    <a:pt x="6" y="20"/>
                  </a:cubicBezTo>
                  <a:cubicBezTo>
                    <a:pt x="7" y="22"/>
                    <a:pt x="8" y="16"/>
                    <a:pt x="9" y="14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6" name="Freeform 212"/>
            <p:cNvSpPr>
              <a:spLocks/>
            </p:cNvSpPr>
            <p:nvPr/>
          </p:nvSpPr>
          <p:spPr bwMode="auto">
            <a:xfrm>
              <a:off x="3761811" y="2882983"/>
              <a:ext cx="52389" cy="9843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4" y="60"/>
                </a:cxn>
                <a:cxn ang="0">
                  <a:pos x="45" y="93"/>
                </a:cxn>
                <a:cxn ang="0">
                  <a:pos x="33" y="33"/>
                </a:cxn>
                <a:cxn ang="0">
                  <a:pos x="30" y="18"/>
                </a:cxn>
                <a:cxn ang="0">
                  <a:pos x="12" y="0"/>
                </a:cxn>
                <a:cxn ang="0">
                  <a:pos x="0" y="6"/>
                </a:cxn>
              </a:cxnLst>
              <a:rect l="0" t="0" r="r" b="b"/>
              <a:pathLst>
                <a:path w="58" h="93">
                  <a:moveTo>
                    <a:pt x="0" y="6"/>
                  </a:moveTo>
                  <a:cubicBezTo>
                    <a:pt x="6" y="25"/>
                    <a:pt x="13" y="43"/>
                    <a:pt x="24" y="60"/>
                  </a:cubicBezTo>
                  <a:cubicBezTo>
                    <a:pt x="27" y="80"/>
                    <a:pt x="26" y="87"/>
                    <a:pt x="45" y="93"/>
                  </a:cubicBezTo>
                  <a:cubicBezTo>
                    <a:pt x="58" y="73"/>
                    <a:pt x="45" y="50"/>
                    <a:pt x="33" y="33"/>
                  </a:cubicBezTo>
                  <a:cubicBezTo>
                    <a:pt x="32" y="28"/>
                    <a:pt x="33" y="22"/>
                    <a:pt x="30" y="18"/>
                  </a:cubicBezTo>
                  <a:cubicBezTo>
                    <a:pt x="25" y="11"/>
                    <a:pt x="12" y="0"/>
                    <a:pt x="12" y="0"/>
                  </a:cubicBezTo>
                  <a:cubicBezTo>
                    <a:pt x="2" y="3"/>
                    <a:pt x="5" y="1"/>
                    <a:pt x="0" y="6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7" name="Freeform 213"/>
            <p:cNvSpPr>
              <a:spLocks/>
            </p:cNvSpPr>
            <p:nvPr/>
          </p:nvSpPr>
          <p:spPr bwMode="auto">
            <a:xfrm>
              <a:off x="3798324" y="2997291"/>
              <a:ext cx="58738" cy="73031"/>
            </a:xfrm>
            <a:custGeom>
              <a:avLst/>
              <a:gdLst/>
              <a:ahLst/>
              <a:cxnLst>
                <a:cxn ang="0">
                  <a:pos x="7" y="6"/>
                </a:cxn>
                <a:cxn ang="0">
                  <a:pos x="58" y="69"/>
                </a:cxn>
                <a:cxn ang="0">
                  <a:pos x="58" y="42"/>
                </a:cxn>
                <a:cxn ang="0">
                  <a:pos x="40" y="36"/>
                </a:cxn>
                <a:cxn ang="0">
                  <a:pos x="37" y="27"/>
                </a:cxn>
                <a:cxn ang="0">
                  <a:pos x="28" y="21"/>
                </a:cxn>
                <a:cxn ang="0">
                  <a:pos x="16" y="3"/>
                </a:cxn>
                <a:cxn ang="0">
                  <a:pos x="7" y="6"/>
                </a:cxn>
              </a:cxnLst>
              <a:rect l="0" t="0" r="r" b="b"/>
              <a:pathLst>
                <a:path w="66" h="69">
                  <a:moveTo>
                    <a:pt x="7" y="6"/>
                  </a:moveTo>
                  <a:cubicBezTo>
                    <a:pt x="14" y="41"/>
                    <a:pt x="22" y="62"/>
                    <a:pt x="58" y="69"/>
                  </a:cubicBezTo>
                  <a:cubicBezTo>
                    <a:pt x="61" y="61"/>
                    <a:pt x="66" y="51"/>
                    <a:pt x="58" y="42"/>
                  </a:cubicBezTo>
                  <a:cubicBezTo>
                    <a:pt x="54" y="37"/>
                    <a:pt x="40" y="36"/>
                    <a:pt x="40" y="36"/>
                  </a:cubicBezTo>
                  <a:cubicBezTo>
                    <a:pt x="39" y="33"/>
                    <a:pt x="39" y="29"/>
                    <a:pt x="37" y="27"/>
                  </a:cubicBezTo>
                  <a:cubicBezTo>
                    <a:pt x="35" y="24"/>
                    <a:pt x="30" y="24"/>
                    <a:pt x="28" y="21"/>
                  </a:cubicBezTo>
                  <a:cubicBezTo>
                    <a:pt x="16" y="0"/>
                    <a:pt x="35" y="9"/>
                    <a:pt x="16" y="3"/>
                  </a:cubicBezTo>
                  <a:cubicBezTo>
                    <a:pt x="3" y="6"/>
                    <a:pt x="0" y="6"/>
                    <a:pt x="7" y="6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8" name="Freeform 214"/>
            <p:cNvSpPr>
              <a:spLocks/>
            </p:cNvSpPr>
            <p:nvPr/>
          </p:nvSpPr>
          <p:spPr bwMode="auto">
            <a:xfrm>
              <a:off x="3879288" y="3003642"/>
              <a:ext cx="46039" cy="50804"/>
            </a:xfrm>
            <a:custGeom>
              <a:avLst/>
              <a:gdLst/>
              <a:ahLst/>
              <a:cxnLst>
                <a:cxn ang="0">
                  <a:pos x="8" y="13"/>
                </a:cxn>
                <a:cxn ang="0">
                  <a:pos x="41" y="49"/>
                </a:cxn>
                <a:cxn ang="0">
                  <a:pos x="44" y="31"/>
                </a:cxn>
                <a:cxn ang="0">
                  <a:pos x="14" y="1"/>
                </a:cxn>
                <a:cxn ang="0">
                  <a:pos x="2" y="4"/>
                </a:cxn>
                <a:cxn ang="0">
                  <a:pos x="5" y="16"/>
                </a:cxn>
                <a:cxn ang="0">
                  <a:pos x="8" y="13"/>
                </a:cxn>
              </a:cxnLst>
              <a:rect l="0" t="0" r="r" b="b"/>
              <a:pathLst>
                <a:path w="50" h="49">
                  <a:moveTo>
                    <a:pt x="8" y="13"/>
                  </a:moveTo>
                  <a:cubicBezTo>
                    <a:pt x="30" y="19"/>
                    <a:pt x="24" y="37"/>
                    <a:pt x="41" y="49"/>
                  </a:cubicBezTo>
                  <a:cubicBezTo>
                    <a:pt x="50" y="35"/>
                    <a:pt x="47" y="45"/>
                    <a:pt x="44" y="31"/>
                  </a:cubicBezTo>
                  <a:cubicBezTo>
                    <a:pt x="39" y="4"/>
                    <a:pt x="41" y="5"/>
                    <a:pt x="14" y="1"/>
                  </a:cubicBezTo>
                  <a:cubicBezTo>
                    <a:pt x="10" y="2"/>
                    <a:pt x="4" y="0"/>
                    <a:pt x="2" y="4"/>
                  </a:cubicBezTo>
                  <a:cubicBezTo>
                    <a:pt x="0" y="8"/>
                    <a:pt x="3" y="13"/>
                    <a:pt x="5" y="16"/>
                  </a:cubicBezTo>
                  <a:cubicBezTo>
                    <a:pt x="6" y="17"/>
                    <a:pt x="7" y="14"/>
                    <a:pt x="8" y="13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9" name="Freeform 219"/>
            <p:cNvSpPr>
              <a:spLocks/>
            </p:cNvSpPr>
            <p:nvPr/>
          </p:nvSpPr>
          <p:spPr bwMode="auto">
            <a:xfrm>
              <a:off x="2072687" y="4230872"/>
              <a:ext cx="131765" cy="141298"/>
            </a:xfrm>
            <a:custGeom>
              <a:avLst/>
              <a:gdLst/>
              <a:ahLst/>
              <a:cxnLst>
                <a:cxn ang="0">
                  <a:pos x="92" y="150"/>
                </a:cxn>
                <a:cxn ang="0">
                  <a:pos x="170" y="132"/>
                </a:cxn>
                <a:cxn ang="0">
                  <a:pos x="182" y="114"/>
                </a:cxn>
                <a:cxn ang="0">
                  <a:pos x="158" y="54"/>
                </a:cxn>
                <a:cxn ang="0">
                  <a:pos x="122" y="42"/>
                </a:cxn>
                <a:cxn ang="0">
                  <a:pos x="104" y="36"/>
                </a:cxn>
                <a:cxn ang="0">
                  <a:pos x="56" y="0"/>
                </a:cxn>
                <a:cxn ang="0">
                  <a:pos x="8" y="36"/>
                </a:cxn>
                <a:cxn ang="0">
                  <a:pos x="2" y="96"/>
                </a:cxn>
                <a:cxn ang="0">
                  <a:pos x="8" y="126"/>
                </a:cxn>
                <a:cxn ang="0">
                  <a:pos x="26" y="132"/>
                </a:cxn>
                <a:cxn ang="0">
                  <a:pos x="32" y="156"/>
                </a:cxn>
                <a:cxn ang="0">
                  <a:pos x="68" y="168"/>
                </a:cxn>
                <a:cxn ang="0">
                  <a:pos x="92" y="150"/>
                </a:cxn>
              </a:cxnLst>
              <a:rect l="0" t="0" r="r" b="b"/>
              <a:pathLst>
                <a:path w="184" h="168">
                  <a:moveTo>
                    <a:pt x="92" y="150"/>
                  </a:moveTo>
                  <a:cubicBezTo>
                    <a:pt x="118" y="141"/>
                    <a:pt x="143" y="137"/>
                    <a:pt x="170" y="132"/>
                  </a:cubicBezTo>
                  <a:cubicBezTo>
                    <a:pt x="174" y="126"/>
                    <a:pt x="181" y="121"/>
                    <a:pt x="182" y="114"/>
                  </a:cubicBezTo>
                  <a:cubicBezTo>
                    <a:pt x="184" y="102"/>
                    <a:pt x="169" y="61"/>
                    <a:pt x="158" y="54"/>
                  </a:cubicBezTo>
                  <a:cubicBezTo>
                    <a:pt x="147" y="47"/>
                    <a:pt x="134" y="46"/>
                    <a:pt x="122" y="42"/>
                  </a:cubicBezTo>
                  <a:cubicBezTo>
                    <a:pt x="116" y="40"/>
                    <a:pt x="104" y="36"/>
                    <a:pt x="104" y="36"/>
                  </a:cubicBezTo>
                  <a:cubicBezTo>
                    <a:pt x="90" y="15"/>
                    <a:pt x="80" y="8"/>
                    <a:pt x="56" y="0"/>
                  </a:cubicBezTo>
                  <a:cubicBezTo>
                    <a:pt x="17" y="10"/>
                    <a:pt x="39" y="15"/>
                    <a:pt x="8" y="36"/>
                  </a:cubicBezTo>
                  <a:cubicBezTo>
                    <a:pt x="0" y="59"/>
                    <a:pt x="8" y="71"/>
                    <a:pt x="2" y="96"/>
                  </a:cubicBezTo>
                  <a:cubicBezTo>
                    <a:pt x="4" y="106"/>
                    <a:pt x="2" y="118"/>
                    <a:pt x="8" y="126"/>
                  </a:cubicBezTo>
                  <a:cubicBezTo>
                    <a:pt x="12" y="131"/>
                    <a:pt x="22" y="127"/>
                    <a:pt x="26" y="132"/>
                  </a:cubicBezTo>
                  <a:cubicBezTo>
                    <a:pt x="31" y="138"/>
                    <a:pt x="26" y="151"/>
                    <a:pt x="32" y="156"/>
                  </a:cubicBezTo>
                  <a:cubicBezTo>
                    <a:pt x="42" y="164"/>
                    <a:pt x="68" y="168"/>
                    <a:pt x="68" y="168"/>
                  </a:cubicBezTo>
                  <a:cubicBezTo>
                    <a:pt x="76" y="138"/>
                    <a:pt x="66" y="141"/>
                    <a:pt x="92" y="15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0" name="Freeform 220"/>
            <p:cNvSpPr>
              <a:spLocks/>
            </p:cNvSpPr>
            <p:nvPr/>
          </p:nvSpPr>
          <p:spPr bwMode="auto">
            <a:xfrm>
              <a:off x="3531621" y="3368794"/>
              <a:ext cx="141289" cy="188927"/>
            </a:xfrm>
            <a:custGeom>
              <a:avLst/>
              <a:gdLst/>
              <a:ahLst/>
              <a:cxnLst>
                <a:cxn ang="0">
                  <a:pos x="8" y="58"/>
                </a:cxn>
                <a:cxn ang="0">
                  <a:pos x="2" y="76"/>
                </a:cxn>
                <a:cxn ang="0">
                  <a:pos x="20" y="88"/>
                </a:cxn>
                <a:cxn ang="0">
                  <a:pos x="50" y="118"/>
                </a:cxn>
                <a:cxn ang="0">
                  <a:pos x="98" y="184"/>
                </a:cxn>
                <a:cxn ang="0">
                  <a:pos x="128" y="226"/>
                </a:cxn>
                <a:cxn ang="0">
                  <a:pos x="164" y="160"/>
                </a:cxn>
                <a:cxn ang="0">
                  <a:pos x="194" y="76"/>
                </a:cxn>
                <a:cxn ang="0">
                  <a:pos x="128" y="46"/>
                </a:cxn>
                <a:cxn ang="0">
                  <a:pos x="68" y="4"/>
                </a:cxn>
                <a:cxn ang="0">
                  <a:pos x="8" y="58"/>
                </a:cxn>
              </a:cxnLst>
              <a:rect l="0" t="0" r="r" b="b"/>
              <a:pathLst>
                <a:path w="194" h="226">
                  <a:moveTo>
                    <a:pt x="8" y="58"/>
                  </a:moveTo>
                  <a:cubicBezTo>
                    <a:pt x="6" y="64"/>
                    <a:pt x="0" y="70"/>
                    <a:pt x="2" y="76"/>
                  </a:cubicBezTo>
                  <a:cubicBezTo>
                    <a:pt x="5" y="83"/>
                    <a:pt x="15" y="83"/>
                    <a:pt x="20" y="88"/>
                  </a:cubicBezTo>
                  <a:cubicBezTo>
                    <a:pt x="60" y="128"/>
                    <a:pt x="2" y="86"/>
                    <a:pt x="50" y="118"/>
                  </a:cubicBezTo>
                  <a:cubicBezTo>
                    <a:pt x="68" y="145"/>
                    <a:pt x="64" y="173"/>
                    <a:pt x="98" y="184"/>
                  </a:cubicBezTo>
                  <a:cubicBezTo>
                    <a:pt x="112" y="226"/>
                    <a:pt x="98" y="216"/>
                    <a:pt x="128" y="226"/>
                  </a:cubicBezTo>
                  <a:cubicBezTo>
                    <a:pt x="184" y="217"/>
                    <a:pt x="172" y="216"/>
                    <a:pt x="164" y="160"/>
                  </a:cubicBezTo>
                  <a:cubicBezTo>
                    <a:pt x="170" y="128"/>
                    <a:pt x="184" y="106"/>
                    <a:pt x="194" y="76"/>
                  </a:cubicBezTo>
                  <a:cubicBezTo>
                    <a:pt x="171" y="53"/>
                    <a:pt x="160" y="52"/>
                    <a:pt x="128" y="46"/>
                  </a:cubicBezTo>
                  <a:cubicBezTo>
                    <a:pt x="119" y="0"/>
                    <a:pt x="115" y="12"/>
                    <a:pt x="68" y="4"/>
                  </a:cubicBezTo>
                  <a:cubicBezTo>
                    <a:pt x="2" y="12"/>
                    <a:pt x="22" y="2"/>
                    <a:pt x="8" y="58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1" name="Freeform 223"/>
            <p:cNvSpPr>
              <a:spLocks/>
            </p:cNvSpPr>
            <p:nvPr/>
          </p:nvSpPr>
          <p:spPr bwMode="auto">
            <a:xfrm>
              <a:off x="2755321" y="4205470"/>
              <a:ext cx="138115" cy="101608"/>
            </a:xfrm>
            <a:custGeom>
              <a:avLst/>
              <a:gdLst/>
              <a:ahLst/>
              <a:cxnLst>
                <a:cxn ang="0">
                  <a:pos x="165" y="4"/>
                </a:cxn>
                <a:cxn ang="0">
                  <a:pos x="65" y="32"/>
                </a:cxn>
                <a:cxn ang="0">
                  <a:pos x="25" y="44"/>
                </a:cxn>
                <a:cxn ang="0">
                  <a:pos x="5" y="68"/>
                </a:cxn>
                <a:cxn ang="0">
                  <a:pos x="57" y="120"/>
                </a:cxn>
                <a:cxn ang="0">
                  <a:pos x="109" y="112"/>
                </a:cxn>
                <a:cxn ang="0">
                  <a:pos x="173" y="80"/>
                </a:cxn>
                <a:cxn ang="0">
                  <a:pos x="177" y="4"/>
                </a:cxn>
                <a:cxn ang="0">
                  <a:pos x="165" y="4"/>
                </a:cxn>
              </a:cxnLst>
              <a:rect l="0" t="0" r="r" b="b"/>
              <a:pathLst>
                <a:path w="191" h="122">
                  <a:moveTo>
                    <a:pt x="165" y="4"/>
                  </a:moveTo>
                  <a:cubicBezTo>
                    <a:pt x="129" y="13"/>
                    <a:pt x="98" y="18"/>
                    <a:pt x="65" y="32"/>
                  </a:cubicBezTo>
                  <a:cubicBezTo>
                    <a:pt x="52" y="37"/>
                    <a:pt x="25" y="44"/>
                    <a:pt x="25" y="44"/>
                  </a:cubicBezTo>
                  <a:cubicBezTo>
                    <a:pt x="19" y="53"/>
                    <a:pt x="8" y="58"/>
                    <a:pt x="5" y="68"/>
                  </a:cubicBezTo>
                  <a:cubicBezTo>
                    <a:pt x="0" y="89"/>
                    <a:pt x="40" y="114"/>
                    <a:pt x="57" y="120"/>
                  </a:cubicBezTo>
                  <a:cubicBezTo>
                    <a:pt x="74" y="118"/>
                    <a:pt x="94" y="122"/>
                    <a:pt x="109" y="112"/>
                  </a:cubicBezTo>
                  <a:cubicBezTo>
                    <a:pt x="151" y="84"/>
                    <a:pt x="108" y="88"/>
                    <a:pt x="173" y="80"/>
                  </a:cubicBezTo>
                  <a:cubicBezTo>
                    <a:pt x="191" y="53"/>
                    <a:pt x="190" y="60"/>
                    <a:pt x="177" y="4"/>
                  </a:cubicBezTo>
                  <a:cubicBezTo>
                    <a:pt x="176" y="0"/>
                    <a:pt x="165" y="0"/>
                    <a:pt x="165" y="4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3" name="Freeform 227"/>
            <p:cNvSpPr>
              <a:spLocks/>
            </p:cNvSpPr>
            <p:nvPr/>
          </p:nvSpPr>
          <p:spPr bwMode="auto">
            <a:xfrm>
              <a:off x="1434502" y="5913749"/>
              <a:ext cx="334968" cy="328637"/>
            </a:xfrm>
            <a:custGeom>
              <a:avLst/>
              <a:gdLst/>
              <a:ahLst/>
              <a:cxnLst>
                <a:cxn ang="0">
                  <a:pos x="64" y="20"/>
                </a:cxn>
                <a:cxn ang="0">
                  <a:pos x="72" y="44"/>
                </a:cxn>
                <a:cxn ang="0">
                  <a:pos x="48" y="60"/>
                </a:cxn>
                <a:cxn ang="0">
                  <a:pos x="0" y="88"/>
                </a:cxn>
                <a:cxn ang="0">
                  <a:pos x="56" y="192"/>
                </a:cxn>
                <a:cxn ang="0">
                  <a:pos x="116" y="188"/>
                </a:cxn>
                <a:cxn ang="0">
                  <a:pos x="120" y="176"/>
                </a:cxn>
                <a:cxn ang="0">
                  <a:pos x="172" y="180"/>
                </a:cxn>
                <a:cxn ang="0">
                  <a:pos x="156" y="116"/>
                </a:cxn>
                <a:cxn ang="0">
                  <a:pos x="148" y="64"/>
                </a:cxn>
                <a:cxn ang="0">
                  <a:pos x="124" y="48"/>
                </a:cxn>
                <a:cxn ang="0">
                  <a:pos x="76" y="0"/>
                </a:cxn>
                <a:cxn ang="0">
                  <a:pos x="64" y="20"/>
                </a:cxn>
              </a:cxnLst>
              <a:rect l="0" t="0" r="r" b="b"/>
              <a:pathLst>
                <a:path w="206" h="193">
                  <a:moveTo>
                    <a:pt x="64" y="20"/>
                  </a:moveTo>
                  <a:cubicBezTo>
                    <a:pt x="67" y="28"/>
                    <a:pt x="69" y="36"/>
                    <a:pt x="72" y="44"/>
                  </a:cubicBezTo>
                  <a:cubicBezTo>
                    <a:pt x="75" y="53"/>
                    <a:pt x="56" y="55"/>
                    <a:pt x="48" y="60"/>
                  </a:cubicBezTo>
                  <a:cubicBezTo>
                    <a:pt x="32" y="71"/>
                    <a:pt x="16" y="78"/>
                    <a:pt x="0" y="88"/>
                  </a:cubicBezTo>
                  <a:cubicBezTo>
                    <a:pt x="5" y="143"/>
                    <a:pt x="11" y="162"/>
                    <a:pt x="56" y="192"/>
                  </a:cubicBezTo>
                  <a:cubicBezTo>
                    <a:pt x="76" y="191"/>
                    <a:pt x="97" y="193"/>
                    <a:pt x="116" y="188"/>
                  </a:cubicBezTo>
                  <a:cubicBezTo>
                    <a:pt x="120" y="187"/>
                    <a:pt x="116" y="177"/>
                    <a:pt x="120" y="176"/>
                  </a:cubicBezTo>
                  <a:cubicBezTo>
                    <a:pt x="137" y="174"/>
                    <a:pt x="155" y="179"/>
                    <a:pt x="172" y="180"/>
                  </a:cubicBezTo>
                  <a:cubicBezTo>
                    <a:pt x="206" y="158"/>
                    <a:pt x="174" y="134"/>
                    <a:pt x="156" y="116"/>
                  </a:cubicBezTo>
                  <a:cubicBezTo>
                    <a:pt x="150" y="99"/>
                    <a:pt x="156" y="80"/>
                    <a:pt x="148" y="64"/>
                  </a:cubicBezTo>
                  <a:cubicBezTo>
                    <a:pt x="144" y="55"/>
                    <a:pt x="124" y="48"/>
                    <a:pt x="124" y="48"/>
                  </a:cubicBezTo>
                  <a:cubicBezTo>
                    <a:pt x="108" y="24"/>
                    <a:pt x="105" y="7"/>
                    <a:pt x="76" y="0"/>
                  </a:cubicBezTo>
                  <a:cubicBezTo>
                    <a:pt x="66" y="14"/>
                    <a:pt x="70" y="8"/>
                    <a:pt x="64" y="2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0" name="Freeform 296"/>
            <p:cNvSpPr>
              <a:spLocks/>
            </p:cNvSpPr>
            <p:nvPr/>
          </p:nvSpPr>
          <p:spPr bwMode="auto">
            <a:xfrm>
              <a:off x="4861965" y="887345"/>
              <a:ext cx="247654" cy="312761"/>
            </a:xfrm>
            <a:custGeom>
              <a:avLst/>
              <a:gdLst/>
              <a:ahLst/>
              <a:cxnLst>
                <a:cxn ang="0">
                  <a:pos x="60" y="251"/>
                </a:cxn>
                <a:cxn ang="0">
                  <a:pos x="24" y="171"/>
                </a:cxn>
                <a:cxn ang="0">
                  <a:pos x="12" y="155"/>
                </a:cxn>
                <a:cxn ang="0">
                  <a:pos x="4" y="123"/>
                </a:cxn>
                <a:cxn ang="0">
                  <a:pos x="12" y="99"/>
                </a:cxn>
                <a:cxn ang="0">
                  <a:pos x="20" y="87"/>
                </a:cxn>
                <a:cxn ang="0">
                  <a:pos x="4" y="63"/>
                </a:cxn>
                <a:cxn ang="0">
                  <a:pos x="48" y="7"/>
                </a:cxn>
                <a:cxn ang="0">
                  <a:pos x="88" y="55"/>
                </a:cxn>
                <a:cxn ang="0">
                  <a:pos x="144" y="55"/>
                </a:cxn>
                <a:cxn ang="0">
                  <a:pos x="216" y="51"/>
                </a:cxn>
                <a:cxn ang="0">
                  <a:pos x="224" y="63"/>
                </a:cxn>
                <a:cxn ang="0">
                  <a:pos x="168" y="139"/>
                </a:cxn>
                <a:cxn ang="0">
                  <a:pos x="200" y="195"/>
                </a:cxn>
                <a:cxn ang="0">
                  <a:pos x="172" y="255"/>
                </a:cxn>
                <a:cxn ang="0">
                  <a:pos x="148" y="227"/>
                </a:cxn>
                <a:cxn ang="0">
                  <a:pos x="140" y="203"/>
                </a:cxn>
                <a:cxn ang="0">
                  <a:pos x="88" y="239"/>
                </a:cxn>
                <a:cxn ang="0">
                  <a:pos x="84" y="279"/>
                </a:cxn>
                <a:cxn ang="0">
                  <a:pos x="52" y="259"/>
                </a:cxn>
                <a:cxn ang="0">
                  <a:pos x="60" y="251"/>
                </a:cxn>
              </a:cxnLst>
              <a:rect l="0" t="0" r="r" b="b"/>
              <a:pathLst>
                <a:path w="228" h="307">
                  <a:moveTo>
                    <a:pt x="60" y="251"/>
                  </a:moveTo>
                  <a:cubicBezTo>
                    <a:pt x="56" y="192"/>
                    <a:pt x="73" y="178"/>
                    <a:pt x="24" y="171"/>
                  </a:cubicBezTo>
                  <a:cubicBezTo>
                    <a:pt x="20" y="166"/>
                    <a:pt x="15" y="161"/>
                    <a:pt x="12" y="155"/>
                  </a:cubicBezTo>
                  <a:cubicBezTo>
                    <a:pt x="8" y="145"/>
                    <a:pt x="4" y="123"/>
                    <a:pt x="4" y="123"/>
                  </a:cubicBezTo>
                  <a:cubicBezTo>
                    <a:pt x="7" y="115"/>
                    <a:pt x="9" y="107"/>
                    <a:pt x="12" y="99"/>
                  </a:cubicBezTo>
                  <a:cubicBezTo>
                    <a:pt x="14" y="95"/>
                    <a:pt x="21" y="92"/>
                    <a:pt x="20" y="87"/>
                  </a:cubicBezTo>
                  <a:cubicBezTo>
                    <a:pt x="18" y="78"/>
                    <a:pt x="4" y="63"/>
                    <a:pt x="4" y="63"/>
                  </a:cubicBezTo>
                  <a:cubicBezTo>
                    <a:pt x="8" y="14"/>
                    <a:pt x="0" y="0"/>
                    <a:pt x="48" y="7"/>
                  </a:cubicBezTo>
                  <a:cubicBezTo>
                    <a:pt x="57" y="19"/>
                    <a:pt x="73" y="50"/>
                    <a:pt x="88" y="55"/>
                  </a:cubicBezTo>
                  <a:cubicBezTo>
                    <a:pt x="113" y="47"/>
                    <a:pt x="117" y="47"/>
                    <a:pt x="144" y="55"/>
                  </a:cubicBezTo>
                  <a:cubicBezTo>
                    <a:pt x="164" y="68"/>
                    <a:pt x="192" y="54"/>
                    <a:pt x="216" y="51"/>
                  </a:cubicBezTo>
                  <a:cubicBezTo>
                    <a:pt x="219" y="55"/>
                    <a:pt x="224" y="58"/>
                    <a:pt x="224" y="63"/>
                  </a:cubicBezTo>
                  <a:cubicBezTo>
                    <a:pt x="228" y="133"/>
                    <a:pt x="217" y="123"/>
                    <a:pt x="168" y="139"/>
                  </a:cubicBezTo>
                  <a:cubicBezTo>
                    <a:pt x="176" y="159"/>
                    <a:pt x="200" y="195"/>
                    <a:pt x="200" y="195"/>
                  </a:cubicBezTo>
                  <a:cubicBezTo>
                    <a:pt x="207" y="230"/>
                    <a:pt x="198" y="235"/>
                    <a:pt x="172" y="255"/>
                  </a:cubicBezTo>
                  <a:cubicBezTo>
                    <a:pt x="158" y="250"/>
                    <a:pt x="154" y="241"/>
                    <a:pt x="148" y="227"/>
                  </a:cubicBezTo>
                  <a:cubicBezTo>
                    <a:pt x="145" y="219"/>
                    <a:pt x="140" y="203"/>
                    <a:pt x="140" y="203"/>
                  </a:cubicBezTo>
                  <a:cubicBezTo>
                    <a:pt x="116" y="213"/>
                    <a:pt x="108" y="225"/>
                    <a:pt x="88" y="239"/>
                  </a:cubicBezTo>
                  <a:cubicBezTo>
                    <a:pt x="87" y="252"/>
                    <a:pt x="93" y="269"/>
                    <a:pt x="84" y="279"/>
                  </a:cubicBezTo>
                  <a:cubicBezTo>
                    <a:pt x="59" y="307"/>
                    <a:pt x="53" y="265"/>
                    <a:pt x="52" y="259"/>
                  </a:cubicBezTo>
                  <a:cubicBezTo>
                    <a:pt x="57" y="245"/>
                    <a:pt x="53" y="244"/>
                    <a:pt x="60" y="251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1" name="Freeform 297"/>
            <p:cNvSpPr>
              <a:spLocks/>
            </p:cNvSpPr>
            <p:nvPr/>
          </p:nvSpPr>
          <p:spPr bwMode="auto">
            <a:xfrm>
              <a:off x="4923878" y="1598599"/>
              <a:ext cx="103189" cy="13812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40"/>
                </a:cxn>
                <a:cxn ang="0">
                  <a:pos x="63" y="88"/>
                </a:cxn>
                <a:cxn ang="0">
                  <a:pos x="83" y="136"/>
                </a:cxn>
                <a:cxn ang="0">
                  <a:pos x="95" y="80"/>
                </a:cxn>
                <a:cxn ang="0">
                  <a:pos x="63" y="60"/>
                </a:cxn>
                <a:cxn ang="0">
                  <a:pos x="75" y="32"/>
                </a:cxn>
                <a:cxn ang="0">
                  <a:pos x="31" y="4"/>
                </a:cxn>
                <a:cxn ang="0">
                  <a:pos x="15" y="0"/>
                </a:cxn>
              </a:cxnLst>
              <a:rect l="0" t="0" r="r" b="b"/>
              <a:pathLst>
                <a:path w="95" h="136">
                  <a:moveTo>
                    <a:pt x="15" y="0"/>
                  </a:moveTo>
                  <a:cubicBezTo>
                    <a:pt x="10" y="20"/>
                    <a:pt x="9" y="28"/>
                    <a:pt x="27" y="40"/>
                  </a:cubicBezTo>
                  <a:cubicBezTo>
                    <a:pt x="33" y="74"/>
                    <a:pt x="38" y="71"/>
                    <a:pt x="63" y="88"/>
                  </a:cubicBezTo>
                  <a:cubicBezTo>
                    <a:pt x="68" y="108"/>
                    <a:pt x="61" y="129"/>
                    <a:pt x="83" y="136"/>
                  </a:cubicBezTo>
                  <a:cubicBezTo>
                    <a:pt x="87" y="117"/>
                    <a:pt x="92" y="99"/>
                    <a:pt x="95" y="80"/>
                  </a:cubicBezTo>
                  <a:cubicBezTo>
                    <a:pt x="89" y="62"/>
                    <a:pt x="81" y="64"/>
                    <a:pt x="63" y="60"/>
                  </a:cubicBezTo>
                  <a:cubicBezTo>
                    <a:pt x="80" y="54"/>
                    <a:pt x="81" y="49"/>
                    <a:pt x="75" y="32"/>
                  </a:cubicBezTo>
                  <a:cubicBezTo>
                    <a:pt x="22" y="45"/>
                    <a:pt x="67" y="16"/>
                    <a:pt x="31" y="4"/>
                  </a:cubicBezTo>
                  <a:cubicBezTo>
                    <a:pt x="15" y="9"/>
                    <a:pt x="0" y="30"/>
                    <a:pt x="15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2" name="Freeform 298"/>
            <p:cNvSpPr>
              <a:spLocks/>
            </p:cNvSpPr>
            <p:nvPr/>
          </p:nvSpPr>
          <p:spPr bwMode="auto">
            <a:xfrm>
              <a:off x="4573036" y="1652578"/>
              <a:ext cx="125414" cy="131772"/>
            </a:xfrm>
            <a:custGeom>
              <a:avLst/>
              <a:gdLst/>
              <a:ahLst/>
              <a:cxnLst>
                <a:cxn ang="0">
                  <a:pos x="52" y="16"/>
                </a:cxn>
                <a:cxn ang="0">
                  <a:pos x="12" y="60"/>
                </a:cxn>
                <a:cxn ang="0">
                  <a:pos x="40" y="84"/>
                </a:cxn>
                <a:cxn ang="0">
                  <a:pos x="44" y="108"/>
                </a:cxn>
                <a:cxn ang="0">
                  <a:pos x="80" y="100"/>
                </a:cxn>
                <a:cxn ang="0">
                  <a:pos x="84" y="72"/>
                </a:cxn>
                <a:cxn ang="0">
                  <a:pos x="80" y="56"/>
                </a:cxn>
                <a:cxn ang="0">
                  <a:pos x="88" y="20"/>
                </a:cxn>
                <a:cxn ang="0">
                  <a:pos x="84" y="8"/>
                </a:cxn>
                <a:cxn ang="0">
                  <a:pos x="52" y="16"/>
                </a:cxn>
              </a:cxnLst>
              <a:rect l="0" t="0" r="r" b="b"/>
              <a:pathLst>
                <a:path w="117" h="131">
                  <a:moveTo>
                    <a:pt x="52" y="16"/>
                  </a:moveTo>
                  <a:cubicBezTo>
                    <a:pt x="0" y="23"/>
                    <a:pt x="36" y="24"/>
                    <a:pt x="12" y="60"/>
                  </a:cubicBezTo>
                  <a:cubicBezTo>
                    <a:pt x="17" y="76"/>
                    <a:pt x="24" y="79"/>
                    <a:pt x="40" y="84"/>
                  </a:cubicBezTo>
                  <a:cubicBezTo>
                    <a:pt x="41" y="92"/>
                    <a:pt x="38" y="103"/>
                    <a:pt x="44" y="108"/>
                  </a:cubicBezTo>
                  <a:cubicBezTo>
                    <a:pt x="74" y="131"/>
                    <a:pt x="75" y="115"/>
                    <a:pt x="80" y="100"/>
                  </a:cubicBezTo>
                  <a:cubicBezTo>
                    <a:pt x="81" y="91"/>
                    <a:pt x="80" y="80"/>
                    <a:pt x="84" y="72"/>
                  </a:cubicBezTo>
                  <a:cubicBezTo>
                    <a:pt x="91" y="58"/>
                    <a:pt x="117" y="84"/>
                    <a:pt x="80" y="56"/>
                  </a:cubicBezTo>
                  <a:cubicBezTo>
                    <a:pt x="74" y="39"/>
                    <a:pt x="83" y="36"/>
                    <a:pt x="88" y="20"/>
                  </a:cubicBezTo>
                  <a:cubicBezTo>
                    <a:pt x="87" y="16"/>
                    <a:pt x="88" y="9"/>
                    <a:pt x="84" y="8"/>
                  </a:cubicBezTo>
                  <a:cubicBezTo>
                    <a:pt x="56" y="0"/>
                    <a:pt x="52" y="36"/>
                    <a:pt x="52" y="1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3" name="Freeform 299"/>
            <p:cNvSpPr>
              <a:spLocks/>
            </p:cNvSpPr>
            <p:nvPr/>
          </p:nvSpPr>
          <p:spPr bwMode="auto">
            <a:xfrm>
              <a:off x="4236481" y="920685"/>
              <a:ext cx="239715" cy="257194"/>
            </a:xfrm>
            <a:custGeom>
              <a:avLst/>
              <a:gdLst/>
              <a:ahLst/>
              <a:cxnLst>
                <a:cxn ang="0">
                  <a:pos x="101" y="36"/>
                </a:cxn>
                <a:cxn ang="0">
                  <a:pos x="81" y="80"/>
                </a:cxn>
                <a:cxn ang="0">
                  <a:pos x="49" y="136"/>
                </a:cxn>
                <a:cxn ang="0">
                  <a:pos x="5" y="124"/>
                </a:cxn>
                <a:cxn ang="0">
                  <a:pos x="29" y="180"/>
                </a:cxn>
                <a:cxn ang="0">
                  <a:pos x="61" y="204"/>
                </a:cxn>
                <a:cxn ang="0">
                  <a:pos x="93" y="208"/>
                </a:cxn>
                <a:cxn ang="0">
                  <a:pos x="109" y="252"/>
                </a:cxn>
                <a:cxn ang="0">
                  <a:pos x="117" y="224"/>
                </a:cxn>
                <a:cxn ang="0">
                  <a:pos x="145" y="204"/>
                </a:cxn>
                <a:cxn ang="0">
                  <a:pos x="153" y="232"/>
                </a:cxn>
                <a:cxn ang="0">
                  <a:pos x="165" y="236"/>
                </a:cxn>
                <a:cxn ang="0">
                  <a:pos x="205" y="236"/>
                </a:cxn>
                <a:cxn ang="0">
                  <a:pos x="209" y="192"/>
                </a:cxn>
                <a:cxn ang="0">
                  <a:pos x="173" y="184"/>
                </a:cxn>
                <a:cxn ang="0">
                  <a:pos x="201" y="160"/>
                </a:cxn>
                <a:cxn ang="0">
                  <a:pos x="181" y="108"/>
                </a:cxn>
                <a:cxn ang="0">
                  <a:pos x="197" y="100"/>
                </a:cxn>
                <a:cxn ang="0">
                  <a:pos x="189" y="68"/>
                </a:cxn>
                <a:cxn ang="0">
                  <a:pos x="165" y="56"/>
                </a:cxn>
                <a:cxn ang="0">
                  <a:pos x="173" y="32"/>
                </a:cxn>
                <a:cxn ang="0">
                  <a:pos x="177" y="20"/>
                </a:cxn>
                <a:cxn ang="0">
                  <a:pos x="149" y="20"/>
                </a:cxn>
                <a:cxn ang="0">
                  <a:pos x="109" y="28"/>
                </a:cxn>
                <a:cxn ang="0">
                  <a:pos x="101" y="36"/>
                </a:cxn>
              </a:cxnLst>
              <a:rect l="0" t="0" r="r" b="b"/>
              <a:pathLst>
                <a:path w="222" h="252">
                  <a:moveTo>
                    <a:pt x="101" y="36"/>
                  </a:moveTo>
                  <a:cubicBezTo>
                    <a:pt x="66" y="48"/>
                    <a:pt x="76" y="36"/>
                    <a:pt x="81" y="80"/>
                  </a:cubicBezTo>
                  <a:cubicBezTo>
                    <a:pt x="76" y="104"/>
                    <a:pt x="75" y="129"/>
                    <a:pt x="49" y="136"/>
                  </a:cubicBezTo>
                  <a:cubicBezTo>
                    <a:pt x="22" y="127"/>
                    <a:pt x="38" y="117"/>
                    <a:pt x="5" y="124"/>
                  </a:cubicBezTo>
                  <a:cubicBezTo>
                    <a:pt x="11" y="149"/>
                    <a:pt x="0" y="173"/>
                    <a:pt x="29" y="180"/>
                  </a:cubicBezTo>
                  <a:cubicBezTo>
                    <a:pt x="43" y="189"/>
                    <a:pt x="51" y="190"/>
                    <a:pt x="61" y="204"/>
                  </a:cubicBezTo>
                  <a:cubicBezTo>
                    <a:pt x="82" y="201"/>
                    <a:pt x="100" y="186"/>
                    <a:pt x="93" y="208"/>
                  </a:cubicBezTo>
                  <a:cubicBezTo>
                    <a:pt x="98" y="224"/>
                    <a:pt x="100" y="238"/>
                    <a:pt x="109" y="252"/>
                  </a:cubicBezTo>
                  <a:cubicBezTo>
                    <a:pt x="127" y="246"/>
                    <a:pt x="127" y="240"/>
                    <a:pt x="117" y="224"/>
                  </a:cubicBezTo>
                  <a:cubicBezTo>
                    <a:pt x="122" y="220"/>
                    <a:pt x="144" y="204"/>
                    <a:pt x="145" y="204"/>
                  </a:cubicBezTo>
                  <a:cubicBezTo>
                    <a:pt x="154" y="206"/>
                    <a:pt x="147" y="224"/>
                    <a:pt x="153" y="232"/>
                  </a:cubicBezTo>
                  <a:cubicBezTo>
                    <a:pt x="156" y="235"/>
                    <a:pt x="161" y="235"/>
                    <a:pt x="165" y="236"/>
                  </a:cubicBezTo>
                  <a:cubicBezTo>
                    <a:pt x="179" y="208"/>
                    <a:pt x="186" y="217"/>
                    <a:pt x="205" y="236"/>
                  </a:cubicBezTo>
                  <a:cubicBezTo>
                    <a:pt x="219" y="226"/>
                    <a:pt x="222" y="205"/>
                    <a:pt x="209" y="192"/>
                  </a:cubicBezTo>
                  <a:cubicBezTo>
                    <a:pt x="200" y="183"/>
                    <a:pt x="185" y="186"/>
                    <a:pt x="173" y="184"/>
                  </a:cubicBezTo>
                  <a:cubicBezTo>
                    <a:pt x="138" y="160"/>
                    <a:pt x="123" y="168"/>
                    <a:pt x="201" y="160"/>
                  </a:cubicBezTo>
                  <a:cubicBezTo>
                    <a:pt x="195" y="142"/>
                    <a:pt x="187" y="126"/>
                    <a:pt x="181" y="108"/>
                  </a:cubicBezTo>
                  <a:cubicBezTo>
                    <a:pt x="186" y="105"/>
                    <a:pt x="196" y="106"/>
                    <a:pt x="197" y="100"/>
                  </a:cubicBezTo>
                  <a:cubicBezTo>
                    <a:pt x="199" y="89"/>
                    <a:pt x="189" y="68"/>
                    <a:pt x="189" y="68"/>
                  </a:cubicBezTo>
                  <a:cubicBezTo>
                    <a:pt x="174" y="71"/>
                    <a:pt x="163" y="80"/>
                    <a:pt x="165" y="56"/>
                  </a:cubicBezTo>
                  <a:cubicBezTo>
                    <a:pt x="166" y="48"/>
                    <a:pt x="170" y="40"/>
                    <a:pt x="173" y="32"/>
                  </a:cubicBezTo>
                  <a:cubicBezTo>
                    <a:pt x="174" y="28"/>
                    <a:pt x="177" y="20"/>
                    <a:pt x="177" y="20"/>
                  </a:cubicBezTo>
                  <a:cubicBezTo>
                    <a:pt x="170" y="0"/>
                    <a:pt x="163" y="11"/>
                    <a:pt x="149" y="20"/>
                  </a:cubicBezTo>
                  <a:cubicBezTo>
                    <a:pt x="138" y="73"/>
                    <a:pt x="130" y="42"/>
                    <a:pt x="109" y="28"/>
                  </a:cubicBezTo>
                  <a:cubicBezTo>
                    <a:pt x="100" y="41"/>
                    <a:pt x="101" y="45"/>
                    <a:pt x="101" y="36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4" name="Freeform 300"/>
            <p:cNvSpPr>
              <a:spLocks/>
            </p:cNvSpPr>
            <p:nvPr/>
          </p:nvSpPr>
          <p:spPr bwMode="auto">
            <a:xfrm>
              <a:off x="5293771" y="793675"/>
              <a:ext cx="155577" cy="174638"/>
            </a:xfrm>
            <a:custGeom>
              <a:avLst/>
              <a:gdLst/>
              <a:ahLst/>
              <a:cxnLst>
                <a:cxn ang="0">
                  <a:pos x="76" y="0"/>
                </a:cxn>
                <a:cxn ang="0">
                  <a:pos x="48" y="40"/>
                </a:cxn>
                <a:cxn ang="0">
                  <a:pos x="36" y="104"/>
                </a:cxn>
                <a:cxn ang="0">
                  <a:pos x="24" y="108"/>
                </a:cxn>
                <a:cxn ang="0">
                  <a:pos x="0" y="124"/>
                </a:cxn>
                <a:cxn ang="0">
                  <a:pos x="32" y="164"/>
                </a:cxn>
                <a:cxn ang="0">
                  <a:pos x="56" y="172"/>
                </a:cxn>
                <a:cxn ang="0">
                  <a:pos x="92" y="128"/>
                </a:cxn>
                <a:cxn ang="0">
                  <a:pos x="96" y="112"/>
                </a:cxn>
                <a:cxn ang="0">
                  <a:pos x="100" y="84"/>
                </a:cxn>
                <a:cxn ang="0">
                  <a:pos x="144" y="64"/>
                </a:cxn>
                <a:cxn ang="0">
                  <a:pos x="136" y="44"/>
                </a:cxn>
                <a:cxn ang="0">
                  <a:pos x="124" y="48"/>
                </a:cxn>
                <a:cxn ang="0">
                  <a:pos x="116" y="36"/>
                </a:cxn>
                <a:cxn ang="0">
                  <a:pos x="104" y="32"/>
                </a:cxn>
                <a:cxn ang="0">
                  <a:pos x="88" y="36"/>
                </a:cxn>
                <a:cxn ang="0">
                  <a:pos x="96" y="24"/>
                </a:cxn>
                <a:cxn ang="0">
                  <a:pos x="76" y="0"/>
                </a:cxn>
              </a:cxnLst>
              <a:rect l="0" t="0" r="r" b="b"/>
              <a:pathLst>
                <a:path w="144" h="172">
                  <a:moveTo>
                    <a:pt x="76" y="0"/>
                  </a:moveTo>
                  <a:cubicBezTo>
                    <a:pt x="70" y="17"/>
                    <a:pt x="58" y="26"/>
                    <a:pt x="48" y="40"/>
                  </a:cubicBezTo>
                  <a:cubicBezTo>
                    <a:pt x="47" y="50"/>
                    <a:pt x="43" y="93"/>
                    <a:pt x="36" y="104"/>
                  </a:cubicBezTo>
                  <a:cubicBezTo>
                    <a:pt x="34" y="108"/>
                    <a:pt x="28" y="106"/>
                    <a:pt x="24" y="108"/>
                  </a:cubicBezTo>
                  <a:cubicBezTo>
                    <a:pt x="16" y="113"/>
                    <a:pt x="0" y="124"/>
                    <a:pt x="0" y="124"/>
                  </a:cubicBezTo>
                  <a:cubicBezTo>
                    <a:pt x="5" y="142"/>
                    <a:pt x="14" y="156"/>
                    <a:pt x="32" y="164"/>
                  </a:cubicBezTo>
                  <a:cubicBezTo>
                    <a:pt x="40" y="167"/>
                    <a:pt x="56" y="172"/>
                    <a:pt x="56" y="172"/>
                  </a:cubicBezTo>
                  <a:cubicBezTo>
                    <a:pt x="107" y="167"/>
                    <a:pt x="106" y="171"/>
                    <a:pt x="92" y="128"/>
                  </a:cubicBezTo>
                  <a:cubicBezTo>
                    <a:pt x="128" y="110"/>
                    <a:pt x="100" y="130"/>
                    <a:pt x="96" y="112"/>
                  </a:cubicBezTo>
                  <a:cubicBezTo>
                    <a:pt x="94" y="103"/>
                    <a:pt x="99" y="93"/>
                    <a:pt x="100" y="84"/>
                  </a:cubicBezTo>
                  <a:cubicBezTo>
                    <a:pt x="129" y="89"/>
                    <a:pt x="138" y="94"/>
                    <a:pt x="144" y="64"/>
                  </a:cubicBezTo>
                  <a:cubicBezTo>
                    <a:pt x="141" y="57"/>
                    <a:pt x="142" y="48"/>
                    <a:pt x="136" y="44"/>
                  </a:cubicBezTo>
                  <a:cubicBezTo>
                    <a:pt x="133" y="41"/>
                    <a:pt x="128" y="50"/>
                    <a:pt x="124" y="48"/>
                  </a:cubicBezTo>
                  <a:cubicBezTo>
                    <a:pt x="120" y="46"/>
                    <a:pt x="120" y="39"/>
                    <a:pt x="116" y="36"/>
                  </a:cubicBezTo>
                  <a:cubicBezTo>
                    <a:pt x="113" y="33"/>
                    <a:pt x="108" y="33"/>
                    <a:pt x="104" y="32"/>
                  </a:cubicBezTo>
                  <a:cubicBezTo>
                    <a:pt x="99" y="33"/>
                    <a:pt x="92" y="40"/>
                    <a:pt x="88" y="36"/>
                  </a:cubicBezTo>
                  <a:cubicBezTo>
                    <a:pt x="85" y="33"/>
                    <a:pt x="95" y="29"/>
                    <a:pt x="96" y="24"/>
                  </a:cubicBezTo>
                  <a:cubicBezTo>
                    <a:pt x="98" y="11"/>
                    <a:pt x="83" y="7"/>
                    <a:pt x="76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5" name="Freeform 301"/>
            <p:cNvSpPr>
              <a:spLocks/>
            </p:cNvSpPr>
            <p:nvPr/>
          </p:nvSpPr>
          <p:spPr bwMode="auto">
            <a:xfrm>
              <a:off x="4873077" y="579347"/>
              <a:ext cx="184153" cy="336575"/>
            </a:xfrm>
            <a:custGeom>
              <a:avLst/>
              <a:gdLst/>
              <a:ahLst/>
              <a:cxnLst>
                <a:cxn ang="0">
                  <a:pos x="128" y="260"/>
                </a:cxn>
                <a:cxn ang="0">
                  <a:pos x="146" y="160"/>
                </a:cxn>
                <a:cxn ang="0">
                  <a:pos x="83" y="142"/>
                </a:cxn>
                <a:cxn ang="0">
                  <a:pos x="101" y="78"/>
                </a:cxn>
                <a:cxn ang="0">
                  <a:pos x="119" y="51"/>
                </a:cxn>
                <a:cxn ang="0">
                  <a:pos x="46" y="5"/>
                </a:cxn>
                <a:cxn ang="0">
                  <a:pos x="1" y="14"/>
                </a:cxn>
                <a:cxn ang="0">
                  <a:pos x="37" y="133"/>
                </a:cxn>
                <a:cxn ang="0">
                  <a:pos x="37" y="187"/>
                </a:cxn>
                <a:cxn ang="0">
                  <a:pos x="74" y="242"/>
                </a:cxn>
                <a:cxn ang="0">
                  <a:pos x="101" y="323"/>
                </a:cxn>
                <a:cxn ang="0">
                  <a:pos x="128" y="333"/>
                </a:cxn>
                <a:cxn ang="0">
                  <a:pos x="128" y="260"/>
                </a:cxn>
              </a:cxnLst>
              <a:rect l="0" t="0" r="r" b="b"/>
              <a:pathLst>
                <a:path w="170" h="333">
                  <a:moveTo>
                    <a:pt x="128" y="260"/>
                  </a:moveTo>
                  <a:cubicBezTo>
                    <a:pt x="147" y="231"/>
                    <a:pt x="170" y="197"/>
                    <a:pt x="146" y="160"/>
                  </a:cubicBezTo>
                  <a:cubicBezTo>
                    <a:pt x="134" y="142"/>
                    <a:pt x="104" y="147"/>
                    <a:pt x="83" y="142"/>
                  </a:cubicBezTo>
                  <a:cubicBezTo>
                    <a:pt x="130" y="126"/>
                    <a:pt x="127" y="117"/>
                    <a:pt x="101" y="78"/>
                  </a:cubicBezTo>
                  <a:cubicBezTo>
                    <a:pt x="107" y="69"/>
                    <a:pt x="117" y="62"/>
                    <a:pt x="119" y="51"/>
                  </a:cubicBezTo>
                  <a:cubicBezTo>
                    <a:pt x="125" y="11"/>
                    <a:pt x="69" y="11"/>
                    <a:pt x="46" y="5"/>
                  </a:cubicBezTo>
                  <a:cubicBezTo>
                    <a:pt x="31" y="8"/>
                    <a:pt x="7" y="0"/>
                    <a:pt x="1" y="14"/>
                  </a:cubicBezTo>
                  <a:cubicBezTo>
                    <a:pt x="0" y="17"/>
                    <a:pt x="30" y="105"/>
                    <a:pt x="37" y="133"/>
                  </a:cubicBezTo>
                  <a:cubicBezTo>
                    <a:pt x="28" y="160"/>
                    <a:pt x="22" y="160"/>
                    <a:pt x="37" y="187"/>
                  </a:cubicBezTo>
                  <a:cubicBezTo>
                    <a:pt x="48" y="206"/>
                    <a:pt x="74" y="242"/>
                    <a:pt x="74" y="242"/>
                  </a:cubicBezTo>
                  <a:cubicBezTo>
                    <a:pt x="52" y="304"/>
                    <a:pt x="36" y="300"/>
                    <a:pt x="101" y="323"/>
                  </a:cubicBezTo>
                  <a:cubicBezTo>
                    <a:pt x="110" y="326"/>
                    <a:pt x="119" y="330"/>
                    <a:pt x="128" y="333"/>
                  </a:cubicBezTo>
                  <a:cubicBezTo>
                    <a:pt x="149" y="270"/>
                    <a:pt x="160" y="292"/>
                    <a:pt x="128" y="26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6" name="Freeform 302"/>
            <p:cNvSpPr>
              <a:spLocks/>
            </p:cNvSpPr>
            <p:nvPr/>
          </p:nvSpPr>
          <p:spPr bwMode="auto">
            <a:xfrm>
              <a:off x="4550810" y="874644"/>
              <a:ext cx="223840" cy="144473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63" y="36"/>
                </a:cxn>
                <a:cxn ang="0">
                  <a:pos x="51" y="52"/>
                </a:cxn>
                <a:cxn ang="0">
                  <a:pos x="15" y="60"/>
                </a:cxn>
                <a:cxn ang="0">
                  <a:pos x="23" y="108"/>
                </a:cxn>
                <a:cxn ang="0">
                  <a:pos x="75" y="104"/>
                </a:cxn>
                <a:cxn ang="0">
                  <a:pos x="83" y="116"/>
                </a:cxn>
                <a:cxn ang="0">
                  <a:pos x="95" y="128"/>
                </a:cxn>
                <a:cxn ang="0">
                  <a:pos x="119" y="144"/>
                </a:cxn>
                <a:cxn ang="0">
                  <a:pos x="159" y="140"/>
                </a:cxn>
                <a:cxn ang="0">
                  <a:pos x="167" y="96"/>
                </a:cxn>
                <a:cxn ang="0">
                  <a:pos x="171" y="56"/>
                </a:cxn>
                <a:cxn ang="0">
                  <a:pos x="159" y="28"/>
                </a:cxn>
                <a:cxn ang="0">
                  <a:pos x="151" y="0"/>
                </a:cxn>
                <a:cxn ang="0">
                  <a:pos x="143" y="12"/>
                </a:cxn>
                <a:cxn ang="0">
                  <a:pos x="119" y="0"/>
                </a:cxn>
              </a:cxnLst>
              <a:rect l="0" t="0" r="r" b="b"/>
              <a:pathLst>
                <a:path w="207" h="144">
                  <a:moveTo>
                    <a:pt x="119" y="0"/>
                  </a:moveTo>
                  <a:cubicBezTo>
                    <a:pt x="103" y="16"/>
                    <a:pt x="80" y="19"/>
                    <a:pt x="63" y="36"/>
                  </a:cubicBezTo>
                  <a:cubicBezTo>
                    <a:pt x="58" y="41"/>
                    <a:pt x="57" y="49"/>
                    <a:pt x="51" y="52"/>
                  </a:cubicBezTo>
                  <a:cubicBezTo>
                    <a:pt x="40" y="58"/>
                    <a:pt x="27" y="56"/>
                    <a:pt x="15" y="60"/>
                  </a:cubicBezTo>
                  <a:cubicBezTo>
                    <a:pt x="7" y="83"/>
                    <a:pt x="0" y="93"/>
                    <a:pt x="23" y="108"/>
                  </a:cubicBezTo>
                  <a:cubicBezTo>
                    <a:pt x="30" y="107"/>
                    <a:pt x="62" y="93"/>
                    <a:pt x="75" y="104"/>
                  </a:cubicBezTo>
                  <a:cubicBezTo>
                    <a:pt x="79" y="107"/>
                    <a:pt x="80" y="112"/>
                    <a:pt x="83" y="116"/>
                  </a:cubicBezTo>
                  <a:cubicBezTo>
                    <a:pt x="87" y="120"/>
                    <a:pt x="91" y="125"/>
                    <a:pt x="95" y="128"/>
                  </a:cubicBezTo>
                  <a:cubicBezTo>
                    <a:pt x="103" y="134"/>
                    <a:pt x="119" y="144"/>
                    <a:pt x="119" y="144"/>
                  </a:cubicBezTo>
                  <a:cubicBezTo>
                    <a:pt x="130" y="110"/>
                    <a:pt x="136" y="117"/>
                    <a:pt x="159" y="140"/>
                  </a:cubicBezTo>
                  <a:cubicBezTo>
                    <a:pt x="183" y="132"/>
                    <a:pt x="207" y="109"/>
                    <a:pt x="167" y="96"/>
                  </a:cubicBezTo>
                  <a:cubicBezTo>
                    <a:pt x="155" y="79"/>
                    <a:pt x="166" y="76"/>
                    <a:pt x="171" y="56"/>
                  </a:cubicBezTo>
                  <a:cubicBezTo>
                    <a:pt x="154" y="50"/>
                    <a:pt x="153" y="45"/>
                    <a:pt x="159" y="28"/>
                  </a:cubicBezTo>
                  <a:cubicBezTo>
                    <a:pt x="156" y="17"/>
                    <a:pt x="152" y="0"/>
                    <a:pt x="151" y="0"/>
                  </a:cubicBezTo>
                  <a:cubicBezTo>
                    <a:pt x="146" y="0"/>
                    <a:pt x="146" y="9"/>
                    <a:pt x="143" y="12"/>
                  </a:cubicBezTo>
                  <a:cubicBezTo>
                    <a:pt x="115" y="40"/>
                    <a:pt x="114" y="35"/>
                    <a:pt x="119" y="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7" name="Freeform 305"/>
            <p:cNvSpPr>
              <a:spLocks/>
            </p:cNvSpPr>
            <p:nvPr/>
          </p:nvSpPr>
          <p:spPr bwMode="auto">
            <a:xfrm>
              <a:off x="7854445" y="2354306"/>
              <a:ext cx="98426" cy="60330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43" y="24"/>
                </a:cxn>
                <a:cxn ang="0">
                  <a:pos x="31" y="32"/>
                </a:cxn>
                <a:cxn ang="0">
                  <a:pos x="63" y="68"/>
                </a:cxn>
                <a:cxn ang="0">
                  <a:pos x="111" y="48"/>
                </a:cxn>
                <a:cxn ang="0">
                  <a:pos x="91" y="0"/>
                </a:cxn>
              </a:cxnLst>
              <a:rect l="0" t="0" r="r" b="b"/>
              <a:pathLst>
                <a:path w="133" h="78">
                  <a:moveTo>
                    <a:pt x="91" y="0"/>
                  </a:moveTo>
                  <a:cubicBezTo>
                    <a:pt x="58" y="11"/>
                    <a:pt x="74" y="3"/>
                    <a:pt x="43" y="24"/>
                  </a:cubicBezTo>
                  <a:cubicBezTo>
                    <a:pt x="39" y="27"/>
                    <a:pt x="31" y="32"/>
                    <a:pt x="31" y="32"/>
                  </a:cubicBezTo>
                  <a:cubicBezTo>
                    <a:pt x="0" y="78"/>
                    <a:pt x="27" y="72"/>
                    <a:pt x="63" y="68"/>
                  </a:cubicBezTo>
                  <a:cubicBezTo>
                    <a:pt x="87" y="60"/>
                    <a:pt x="81" y="53"/>
                    <a:pt x="111" y="48"/>
                  </a:cubicBezTo>
                  <a:cubicBezTo>
                    <a:pt x="133" y="15"/>
                    <a:pt x="118" y="9"/>
                    <a:pt x="91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8" name="Freeform 306"/>
            <p:cNvSpPr>
              <a:spLocks/>
            </p:cNvSpPr>
            <p:nvPr/>
          </p:nvSpPr>
          <p:spPr bwMode="auto">
            <a:xfrm>
              <a:off x="8056061" y="2195544"/>
              <a:ext cx="80963" cy="141298"/>
            </a:xfrm>
            <a:custGeom>
              <a:avLst/>
              <a:gdLst/>
              <a:ahLst/>
              <a:cxnLst>
                <a:cxn ang="0">
                  <a:pos x="72" y="4"/>
                </a:cxn>
                <a:cxn ang="0">
                  <a:pos x="12" y="80"/>
                </a:cxn>
                <a:cxn ang="0">
                  <a:pos x="0" y="124"/>
                </a:cxn>
                <a:cxn ang="0">
                  <a:pos x="36" y="148"/>
                </a:cxn>
                <a:cxn ang="0">
                  <a:pos x="64" y="144"/>
                </a:cxn>
                <a:cxn ang="0">
                  <a:pos x="88" y="64"/>
                </a:cxn>
                <a:cxn ang="0">
                  <a:pos x="72" y="4"/>
                </a:cxn>
              </a:cxnLst>
              <a:rect l="0" t="0" r="r" b="b"/>
              <a:pathLst>
                <a:path w="104" h="152">
                  <a:moveTo>
                    <a:pt x="72" y="4"/>
                  </a:moveTo>
                  <a:cubicBezTo>
                    <a:pt x="57" y="48"/>
                    <a:pt x="42" y="50"/>
                    <a:pt x="12" y="80"/>
                  </a:cubicBezTo>
                  <a:cubicBezTo>
                    <a:pt x="2" y="110"/>
                    <a:pt x="6" y="96"/>
                    <a:pt x="0" y="124"/>
                  </a:cubicBezTo>
                  <a:cubicBezTo>
                    <a:pt x="16" y="129"/>
                    <a:pt x="24" y="136"/>
                    <a:pt x="36" y="148"/>
                  </a:cubicBezTo>
                  <a:cubicBezTo>
                    <a:pt x="45" y="147"/>
                    <a:pt x="60" y="152"/>
                    <a:pt x="64" y="144"/>
                  </a:cubicBezTo>
                  <a:cubicBezTo>
                    <a:pt x="90" y="92"/>
                    <a:pt x="50" y="90"/>
                    <a:pt x="88" y="64"/>
                  </a:cubicBezTo>
                  <a:cubicBezTo>
                    <a:pt x="84" y="0"/>
                    <a:pt x="104" y="4"/>
                    <a:pt x="72" y="4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09" name="Freeform 313"/>
            <p:cNvSpPr>
              <a:spLocks/>
            </p:cNvSpPr>
            <p:nvPr/>
          </p:nvSpPr>
          <p:spPr bwMode="auto">
            <a:xfrm>
              <a:off x="7595679" y="1495403"/>
              <a:ext cx="77788" cy="15876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8" y="44"/>
                </a:cxn>
                <a:cxn ang="0">
                  <a:pos x="48" y="84"/>
                </a:cxn>
                <a:cxn ang="0">
                  <a:pos x="76" y="40"/>
                </a:cxn>
                <a:cxn ang="0">
                  <a:pos x="40" y="0"/>
                </a:cxn>
              </a:cxnLst>
              <a:rect l="0" t="0" r="r" b="b"/>
              <a:pathLst>
                <a:path w="76" h="116">
                  <a:moveTo>
                    <a:pt x="40" y="0"/>
                  </a:moveTo>
                  <a:cubicBezTo>
                    <a:pt x="23" y="11"/>
                    <a:pt x="14" y="25"/>
                    <a:pt x="8" y="44"/>
                  </a:cubicBezTo>
                  <a:cubicBezTo>
                    <a:pt x="12" y="95"/>
                    <a:pt x="0" y="116"/>
                    <a:pt x="48" y="84"/>
                  </a:cubicBezTo>
                  <a:cubicBezTo>
                    <a:pt x="54" y="66"/>
                    <a:pt x="69" y="60"/>
                    <a:pt x="76" y="40"/>
                  </a:cubicBezTo>
                  <a:cubicBezTo>
                    <a:pt x="71" y="21"/>
                    <a:pt x="59" y="5"/>
                    <a:pt x="40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0" name="Freeform 315"/>
            <p:cNvSpPr>
              <a:spLocks/>
            </p:cNvSpPr>
            <p:nvPr/>
          </p:nvSpPr>
          <p:spPr bwMode="auto">
            <a:xfrm>
              <a:off x="7290875" y="1654165"/>
              <a:ext cx="96838" cy="103196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11" y="40"/>
                </a:cxn>
                <a:cxn ang="0">
                  <a:pos x="35" y="48"/>
                </a:cxn>
                <a:cxn ang="0">
                  <a:pos x="63" y="76"/>
                </a:cxn>
                <a:cxn ang="0">
                  <a:pos x="75" y="48"/>
                </a:cxn>
                <a:cxn ang="0">
                  <a:pos x="51" y="32"/>
                </a:cxn>
                <a:cxn ang="0">
                  <a:pos x="39" y="24"/>
                </a:cxn>
                <a:cxn ang="0">
                  <a:pos x="23" y="4"/>
                </a:cxn>
                <a:cxn ang="0">
                  <a:pos x="3" y="0"/>
                </a:cxn>
              </a:cxnLst>
              <a:rect l="0" t="0" r="r" b="b"/>
              <a:pathLst>
                <a:path w="93" h="76">
                  <a:moveTo>
                    <a:pt x="3" y="0"/>
                  </a:moveTo>
                  <a:cubicBezTo>
                    <a:pt x="7" y="13"/>
                    <a:pt x="3" y="29"/>
                    <a:pt x="11" y="40"/>
                  </a:cubicBezTo>
                  <a:cubicBezTo>
                    <a:pt x="16" y="47"/>
                    <a:pt x="35" y="48"/>
                    <a:pt x="35" y="48"/>
                  </a:cubicBezTo>
                  <a:cubicBezTo>
                    <a:pt x="53" y="76"/>
                    <a:pt x="42" y="69"/>
                    <a:pt x="63" y="76"/>
                  </a:cubicBezTo>
                  <a:cubicBezTo>
                    <a:pt x="78" y="72"/>
                    <a:pt x="93" y="74"/>
                    <a:pt x="75" y="48"/>
                  </a:cubicBezTo>
                  <a:cubicBezTo>
                    <a:pt x="69" y="40"/>
                    <a:pt x="59" y="37"/>
                    <a:pt x="51" y="32"/>
                  </a:cubicBezTo>
                  <a:cubicBezTo>
                    <a:pt x="47" y="29"/>
                    <a:pt x="39" y="24"/>
                    <a:pt x="39" y="24"/>
                  </a:cubicBezTo>
                  <a:cubicBezTo>
                    <a:pt x="36" y="15"/>
                    <a:pt x="36" y="6"/>
                    <a:pt x="23" y="4"/>
                  </a:cubicBezTo>
                  <a:cubicBezTo>
                    <a:pt x="0" y="1"/>
                    <a:pt x="3" y="18"/>
                    <a:pt x="3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1" name="Freeform 316"/>
            <p:cNvSpPr>
              <a:spLocks/>
            </p:cNvSpPr>
            <p:nvPr/>
          </p:nvSpPr>
          <p:spPr bwMode="auto">
            <a:xfrm>
              <a:off x="7413114" y="1636702"/>
              <a:ext cx="85726" cy="52391"/>
            </a:xfrm>
            <a:custGeom>
              <a:avLst/>
              <a:gdLst/>
              <a:ahLst/>
              <a:cxnLst>
                <a:cxn ang="0">
                  <a:pos x="64" y="1"/>
                </a:cxn>
                <a:cxn ang="0">
                  <a:pos x="8" y="5"/>
                </a:cxn>
                <a:cxn ang="0">
                  <a:pos x="8" y="29"/>
                </a:cxn>
                <a:cxn ang="0">
                  <a:pos x="32" y="37"/>
                </a:cxn>
                <a:cxn ang="0">
                  <a:pos x="64" y="1"/>
                </a:cxn>
              </a:cxnLst>
              <a:rect l="0" t="0" r="r" b="b"/>
              <a:pathLst>
                <a:path w="84" h="39">
                  <a:moveTo>
                    <a:pt x="64" y="1"/>
                  </a:moveTo>
                  <a:cubicBezTo>
                    <a:pt x="45" y="2"/>
                    <a:pt x="26" y="0"/>
                    <a:pt x="8" y="5"/>
                  </a:cubicBezTo>
                  <a:cubicBezTo>
                    <a:pt x="0" y="7"/>
                    <a:pt x="5" y="27"/>
                    <a:pt x="8" y="29"/>
                  </a:cubicBezTo>
                  <a:cubicBezTo>
                    <a:pt x="15" y="34"/>
                    <a:pt x="32" y="37"/>
                    <a:pt x="32" y="37"/>
                  </a:cubicBezTo>
                  <a:cubicBezTo>
                    <a:pt x="84" y="31"/>
                    <a:pt x="64" y="39"/>
                    <a:pt x="64" y="1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2" name="Freeform 318"/>
            <p:cNvSpPr>
              <a:spLocks/>
            </p:cNvSpPr>
            <p:nvPr/>
          </p:nvSpPr>
          <p:spPr bwMode="auto">
            <a:xfrm>
              <a:off x="7457564" y="2166967"/>
              <a:ext cx="104777" cy="104783"/>
            </a:xfrm>
            <a:custGeom>
              <a:avLst/>
              <a:gdLst/>
              <a:ahLst/>
              <a:cxnLst>
                <a:cxn ang="0">
                  <a:pos x="64" y="18"/>
                </a:cxn>
                <a:cxn ang="0">
                  <a:pos x="12" y="22"/>
                </a:cxn>
                <a:cxn ang="0">
                  <a:pos x="12" y="58"/>
                </a:cxn>
                <a:cxn ang="0">
                  <a:pos x="96" y="102"/>
                </a:cxn>
                <a:cxn ang="0">
                  <a:pos x="136" y="54"/>
                </a:cxn>
                <a:cxn ang="0">
                  <a:pos x="108" y="26"/>
                </a:cxn>
                <a:cxn ang="0">
                  <a:pos x="96" y="18"/>
                </a:cxn>
                <a:cxn ang="0">
                  <a:pos x="92" y="6"/>
                </a:cxn>
                <a:cxn ang="0">
                  <a:pos x="64" y="18"/>
                </a:cxn>
              </a:cxnLst>
              <a:rect l="0" t="0" r="r" b="b"/>
              <a:pathLst>
                <a:path w="150" h="102">
                  <a:moveTo>
                    <a:pt x="64" y="18"/>
                  </a:moveTo>
                  <a:cubicBezTo>
                    <a:pt x="47" y="19"/>
                    <a:pt x="29" y="17"/>
                    <a:pt x="12" y="22"/>
                  </a:cubicBezTo>
                  <a:cubicBezTo>
                    <a:pt x="0" y="25"/>
                    <a:pt x="5" y="48"/>
                    <a:pt x="12" y="58"/>
                  </a:cubicBezTo>
                  <a:cubicBezTo>
                    <a:pt x="19" y="68"/>
                    <a:pt x="83" y="98"/>
                    <a:pt x="96" y="102"/>
                  </a:cubicBezTo>
                  <a:cubicBezTo>
                    <a:pt x="150" y="94"/>
                    <a:pt x="111" y="92"/>
                    <a:pt x="136" y="54"/>
                  </a:cubicBezTo>
                  <a:cubicBezTo>
                    <a:pt x="129" y="33"/>
                    <a:pt x="136" y="44"/>
                    <a:pt x="108" y="26"/>
                  </a:cubicBezTo>
                  <a:cubicBezTo>
                    <a:pt x="104" y="23"/>
                    <a:pt x="96" y="18"/>
                    <a:pt x="96" y="18"/>
                  </a:cubicBezTo>
                  <a:cubicBezTo>
                    <a:pt x="95" y="14"/>
                    <a:pt x="96" y="7"/>
                    <a:pt x="92" y="6"/>
                  </a:cubicBezTo>
                  <a:cubicBezTo>
                    <a:pt x="73" y="0"/>
                    <a:pt x="64" y="26"/>
                    <a:pt x="64" y="18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3" name="Freeform 319"/>
            <p:cNvSpPr>
              <a:spLocks/>
            </p:cNvSpPr>
            <p:nvPr/>
          </p:nvSpPr>
          <p:spPr bwMode="auto">
            <a:xfrm>
              <a:off x="7014646" y="1670041"/>
              <a:ext cx="69851" cy="11907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56"/>
                </a:cxn>
                <a:cxn ang="0">
                  <a:pos x="56" y="72"/>
                </a:cxn>
                <a:cxn ang="0">
                  <a:pos x="56" y="16"/>
                </a:cxn>
                <a:cxn ang="0">
                  <a:pos x="12" y="0"/>
                </a:cxn>
              </a:cxnLst>
              <a:rect l="0" t="0" r="r" b="b"/>
              <a:pathLst>
                <a:path w="70" h="87">
                  <a:moveTo>
                    <a:pt x="12" y="0"/>
                  </a:moveTo>
                  <a:cubicBezTo>
                    <a:pt x="9" y="19"/>
                    <a:pt x="6" y="38"/>
                    <a:pt x="0" y="56"/>
                  </a:cubicBezTo>
                  <a:cubicBezTo>
                    <a:pt x="8" y="87"/>
                    <a:pt x="24" y="75"/>
                    <a:pt x="56" y="72"/>
                  </a:cubicBezTo>
                  <a:cubicBezTo>
                    <a:pt x="58" y="53"/>
                    <a:pt x="70" y="28"/>
                    <a:pt x="56" y="16"/>
                  </a:cubicBezTo>
                  <a:cubicBezTo>
                    <a:pt x="47" y="8"/>
                    <a:pt x="24" y="6"/>
                    <a:pt x="12" y="0"/>
                  </a:cubicBezTo>
                  <a:close/>
                </a:path>
              </a:pathLst>
            </a:custGeom>
            <a:solidFill>
              <a:srgbClr val="CC33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4" name="Freeform 320"/>
            <p:cNvSpPr>
              <a:spLocks/>
            </p:cNvSpPr>
            <p:nvPr/>
          </p:nvSpPr>
          <p:spPr bwMode="auto">
            <a:xfrm>
              <a:off x="6911456" y="1827216"/>
              <a:ext cx="61914" cy="76206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0" y="20"/>
                </a:cxn>
                <a:cxn ang="0">
                  <a:pos x="48" y="56"/>
                </a:cxn>
                <a:cxn ang="0">
                  <a:pos x="56" y="32"/>
                </a:cxn>
                <a:cxn ang="0">
                  <a:pos x="60" y="20"/>
                </a:cxn>
                <a:cxn ang="0">
                  <a:pos x="32" y="0"/>
                </a:cxn>
              </a:cxnLst>
              <a:rect l="0" t="0" r="r" b="b"/>
              <a:pathLst>
                <a:path w="60" h="56">
                  <a:moveTo>
                    <a:pt x="32" y="0"/>
                  </a:moveTo>
                  <a:cubicBezTo>
                    <a:pt x="14" y="4"/>
                    <a:pt x="6" y="2"/>
                    <a:pt x="0" y="20"/>
                  </a:cubicBezTo>
                  <a:cubicBezTo>
                    <a:pt x="7" y="50"/>
                    <a:pt x="22" y="47"/>
                    <a:pt x="48" y="56"/>
                  </a:cubicBezTo>
                  <a:cubicBezTo>
                    <a:pt x="51" y="48"/>
                    <a:pt x="53" y="40"/>
                    <a:pt x="56" y="32"/>
                  </a:cubicBezTo>
                  <a:cubicBezTo>
                    <a:pt x="57" y="28"/>
                    <a:pt x="60" y="20"/>
                    <a:pt x="60" y="20"/>
                  </a:cubicBezTo>
                  <a:cubicBezTo>
                    <a:pt x="55" y="0"/>
                    <a:pt x="52" y="0"/>
                    <a:pt x="32" y="0"/>
                  </a:cubicBezTo>
                  <a:close/>
                </a:path>
              </a:pathLst>
            </a:custGeom>
            <a:solidFill>
              <a:srgbClr val="CC33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5" name="Freeform 321"/>
            <p:cNvSpPr>
              <a:spLocks/>
            </p:cNvSpPr>
            <p:nvPr/>
          </p:nvSpPr>
          <p:spPr bwMode="auto">
            <a:xfrm>
              <a:off x="7097197" y="1806577"/>
              <a:ext cx="93663" cy="152411"/>
            </a:xfrm>
            <a:custGeom>
              <a:avLst/>
              <a:gdLst/>
              <a:ahLst/>
              <a:cxnLst>
                <a:cxn ang="0">
                  <a:pos x="55" y="27"/>
                </a:cxn>
                <a:cxn ang="0">
                  <a:pos x="7" y="83"/>
                </a:cxn>
                <a:cxn ang="0">
                  <a:pos x="63" y="107"/>
                </a:cxn>
                <a:cxn ang="0">
                  <a:pos x="83" y="59"/>
                </a:cxn>
                <a:cxn ang="0">
                  <a:pos x="91" y="35"/>
                </a:cxn>
                <a:cxn ang="0">
                  <a:pos x="87" y="15"/>
                </a:cxn>
                <a:cxn ang="0">
                  <a:pos x="55" y="27"/>
                </a:cxn>
              </a:cxnLst>
              <a:rect l="0" t="0" r="r" b="b"/>
              <a:pathLst>
                <a:path w="93" h="112">
                  <a:moveTo>
                    <a:pt x="55" y="27"/>
                  </a:moveTo>
                  <a:cubicBezTo>
                    <a:pt x="0" y="34"/>
                    <a:pt x="22" y="37"/>
                    <a:pt x="7" y="83"/>
                  </a:cubicBezTo>
                  <a:cubicBezTo>
                    <a:pt x="14" y="112"/>
                    <a:pt x="31" y="104"/>
                    <a:pt x="63" y="107"/>
                  </a:cubicBezTo>
                  <a:cubicBezTo>
                    <a:pt x="73" y="92"/>
                    <a:pt x="77" y="76"/>
                    <a:pt x="83" y="59"/>
                  </a:cubicBezTo>
                  <a:cubicBezTo>
                    <a:pt x="86" y="51"/>
                    <a:pt x="91" y="35"/>
                    <a:pt x="91" y="35"/>
                  </a:cubicBezTo>
                  <a:cubicBezTo>
                    <a:pt x="90" y="28"/>
                    <a:pt x="93" y="18"/>
                    <a:pt x="87" y="15"/>
                  </a:cubicBezTo>
                  <a:cubicBezTo>
                    <a:pt x="58" y="0"/>
                    <a:pt x="55" y="33"/>
                    <a:pt x="55" y="27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6" name="Freeform 322"/>
            <p:cNvSpPr>
              <a:spLocks/>
            </p:cNvSpPr>
            <p:nvPr/>
          </p:nvSpPr>
          <p:spPr bwMode="auto">
            <a:xfrm>
              <a:off x="7832220" y="1757361"/>
              <a:ext cx="85726" cy="173050"/>
            </a:xfrm>
            <a:custGeom>
              <a:avLst/>
              <a:gdLst/>
              <a:ahLst/>
              <a:cxnLst>
                <a:cxn ang="0">
                  <a:pos x="44" y="24"/>
                </a:cxn>
                <a:cxn ang="0">
                  <a:pos x="0" y="108"/>
                </a:cxn>
                <a:cxn ang="0">
                  <a:pos x="4" y="120"/>
                </a:cxn>
                <a:cxn ang="0">
                  <a:pos x="28" y="128"/>
                </a:cxn>
                <a:cxn ang="0">
                  <a:pos x="68" y="88"/>
                </a:cxn>
                <a:cxn ang="0">
                  <a:pos x="84" y="28"/>
                </a:cxn>
                <a:cxn ang="0">
                  <a:pos x="48" y="8"/>
                </a:cxn>
                <a:cxn ang="0">
                  <a:pos x="44" y="24"/>
                </a:cxn>
              </a:cxnLst>
              <a:rect l="0" t="0" r="r" b="b"/>
              <a:pathLst>
                <a:path w="84" h="128">
                  <a:moveTo>
                    <a:pt x="44" y="24"/>
                  </a:moveTo>
                  <a:cubicBezTo>
                    <a:pt x="34" y="53"/>
                    <a:pt x="17" y="82"/>
                    <a:pt x="0" y="108"/>
                  </a:cubicBezTo>
                  <a:cubicBezTo>
                    <a:pt x="1" y="112"/>
                    <a:pt x="1" y="118"/>
                    <a:pt x="4" y="120"/>
                  </a:cubicBezTo>
                  <a:cubicBezTo>
                    <a:pt x="11" y="125"/>
                    <a:pt x="28" y="128"/>
                    <a:pt x="28" y="128"/>
                  </a:cubicBezTo>
                  <a:cubicBezTo>
                    <a:pt x="61" y="120"/>
                    <a:pt x="44" y="104"/>
                    <a:pt x="68" y="88"/>
                  </a:cubicBezTo>
                  <a:cubicBezTo>
                    <a:pt x="82" y="67"/>
                    <a:pt x="81" y="56"/>
                    <a:pt x="84" y="28"/>
                  </a:cubicBezTo>
                  <a:cubicBezTo>
                    <a:pt x="78" y="0"/>
                    <a:pt x="75" y="3"/>
                    <a:pt x="48" y="8"/>
                  </a:cubicBezTo>
                  <a:cubicBezTo>
                    <a:pt x="44" y="21"/>
                    <a:pt x="44" y="16"/>
                    <a:pt x="44" y="24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7" name="Freeform 324"/>
            <p:cNvSpPr>
              <a:spLocks/>
            </p:cNvSpPr>
            <p:nvPr/>
          </p:nvSpPr>
          <p:spPr bwMode="auto">
            <a:xfrm>
              <a:off x="6987658" y="1522393"/>
              <a:ext cx="71439" cy="103195"/>
            </a:xfrm>
            <a:custGeom>
              <a:avLst/>
              <a:gdLst/>
              <a:ahLst/>
              <a:cxnLst>
                <a:cxn ang="0">
                  <a:pos x="1" y="16"/>
                </a:cxn>
                <a:cxn ang="0">
                  <a:pos x="33" y="72"/>
                </a:cxn>
                <a:cxn ang="0">
                  <a:pos x="57" y="68"/>
                </a:cxn>
                <a:cxn ang="0">
                  <a:pos x="33" y="20"/>
                </a:cxn>
                <a:cxn ang="0">
                  <a:pos x="25" y="8"/>
                </a:cxn>
                <a:cxn ang="0">
                  <a:pos x="1" y="16"/>
                </a:cxn>
              </a:cxnLst>
              <a:rect l="0" t="0" r="r" b="b"/>
              <a:pathLst>
                <a:path w="69" h="75">
                  <a:moveTo>
                    <a:pt x="1" y="16"/>
                  </a:moveTo>
                  <a:cubicBezTo>
                    <a:pt x="25" y="24"/>
                    <a:pt x="27" y="50"/>
                    <a:pt x="33" y="72"/>
                  </a:cubicBezTo>
                  <a:cubicBezTo>
                    <a:pt x="41" y="71"/>
                    <a:pt x="53" y="75"/>
                    <a:pt x="57" y="68"/>
                  </a:cubicBezTo>
                  <a:cubicBezTo>
                    <a:pt x="69" y="47"/>
                    <a:pt x="49" y="25"/>
                    <a:pt x="33" y="20"/>
                  </a:cubicBezTo>
                  <a:cubicBezTo>
                    <a:pt x="30" y="16"/>
                    <a:pt x="30" y="10"/>
                    <a:pt x="25" y="8"/>
                  </a:cubicBezTo>
                  <a:cubicBezTo>
                    <a:pt x="0" y="0"/>
                    <a:pt x="11" y="37"/>
                    <a:pt x="1" y="16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8" name="Freeform 342"/>
            <p:cNvSpPr>
              <a:spLocks/>
            </p:cNvSpPr>
            <p:nvPr/>
          </p:nvSpPr>
          <p:spPr bwMode="auto">
            <a:xfrm>
              <a:off x="6017682" y="974664"/>
              <a:ext cx="166689" cy="149236"/>
            </a:xfrm>
            <a:custGeom>
              <a:avLst/>
              <a:gdLst/>
              <a:ahLst/>
              <a:cxnLst>
                <a:cxn ang="0">
                  <a:pos x="208" y="0"/>
                </a:cxn>
                <a:cxn ang="0">
                  <a:pos x="128" y="12"/>
                </a:cxn>
                <a:cxn ang="0">
                  <a:pos x="96" y="36"/>
                </a:cxn>
                <a:cxn ang="0">
                  <a:pos x="40" y="52"/>
                </a:cxn>
                <a:cxn ang="0">
                  <a:pos x="24" y="84"/>
                </a:cxn>
                <a:cxn ang="0">
                  <a:pos x="0" y="92"/>
                </a:cxn>
                <a:cxn ang="0">
                  <a:pos x="88" y="132"/>
                </a:cxn>
                <a:cxn ang="0">
                  <a:pos x="156" y="96"/>
                </a:cxn>
                <a:cxn ang="0">
                  <a:pos x="192" y="76"/>
                </a:cxn>
                <a:cxn ang="0">
                  <a:pos x="216" y="68"/>
                </a:cxn>
                <a:cxn ang="0">
                  <a:pos x="244" y="36"/>
                </a:cxn>
                <a:cxn ang="0">
                  <a:pos x="240" y="20"/>
                </a:cxn>
                <a:cxn ang="0">
                  <a:pos x="208" y="0"/>
                </a:cxn>
              </a:cxnLst>
              <a:rect l="0" t="0" r="r" b="b"/>
              <a:pathLst>
                <a:path w="245" h="155">
                  <a:moveTo>
                    <a:pt x="208" y="0"/>
                  </a:moveTo>
                  <a:cubicBezTo>
                    <a:pt x="181" y="3"/>
                    <a:pt x="155" y="9"/>
                    <a:pt x="128" y="12"/>
                  </a:cubicBezTo>
                  <a:cubicBezTo>
                    <a:pt x="112" y="17"/>
                    <a:pt x="111" y="29"/>
                    <a:pt x="96" y="36"/>
                  </a:cubicBezTo>
                  <a:cubicBezTo>
                    <a:pt x="78" y="44"/>
                    <a:pt x="59" y="48"/>
                    <a:pt x="40" y="52"/>
                  </a:cubicBezTo>
                  <a:cubicBezTo>
                    <a:pt x="36" y="73"/>
                    <a:pt x="42" y="76"/>
                    <a:pt x="24" y="84"/>
                  </a:cubicBezTo>
                  <a:cubicBezTo>
                    <a:pt x="16" y="87"/>
                    <a:pt x="0" y="92"/>
                    <a:pt x="0" y="92"/>
                  </a:cubicBezTo>
                  <a:cubicBezTo>
                    <a:pt x="7" y="155"/>
                    <a:pt x="14" y="136"/>
                    <a:pt x="88" y="132"/>
                  </a:cubicBezTo>
                  <a:cubicBezTo>
                    <a:pt x="95" y="91"/>
                    <a:pt x="118" y="100"/>
                    <a:pt x="156" y="96"/>
                  </a:cubicBezTo>
                  <a:cubicBezTo>
                    <a:pt x="174" y="78"/>
                    <a:pt x="163" y="86"/>
                    <a:pt x="192" y="76"/>
                  </a:cubicBezTo>
                  <a:cubicBezTo>
                    <a:pt x="200" y="73"/>
                    <a:pt x="216" y="68"/>
                    <a:pt x="216" y="68"/>
                  </a:cubicBezTo>
                  <a:cubicBezTo>
                    <a:pt x="225" y="55"/>
                    <a:pt x="235" y="49"/>
                    <a:pt x="244" y="36"/>
                  </a:cubicBezTo>
                  <a:cubicBezTo>
                    <a:pt x="243" y="31"/>
                    <a:pt x="245" y="23"/>
                    <a:pt x="240" y="20"/>
                  </a:cubicBezTo>
                  <a:cubicBezTo>
                    <a:pt x="240" y="20"/>
                    <a:pt x="188" y="20"/>
                    <a:pt x="208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19" name="Freeform 343"/>
            <p:cNvSpPr>
              <a:spLocks/>
            </p:cNvSpPr>
            <p:nvPr/>
          </p:nvSpPr>
          <p:spPr bwMode="auto">
            <a:xfrm>
              <a:off x="5833529" y="1128663"/>
              <a:ext cx="123827" cy="150823"/>
            </a:xfrm>
            <a:custGeom>
              <a:avLst/>
              <a:gdLst/>
              <a:ahLst/>
              <a:cxnLst>
                <a:cxn ang="0">
                  <a:pos x="142" y="16"/>
                </a:cxn>
                <a:cxn ang="0">
                  <a:pos x="54" y="36"/>
                </a:cxn>
                <a:cxn ang="0">
                  <a:pos x="34" y="64"/>
                </a:cxn>
                <a:cxn ang="0">
                  <a:pos x="10" y="72"/>
                </a:cxn>
                <a:cxn ang="0">
                  <a:pos x="66" y="96"/>
                </a:cxn>
                <a:cxn ang="0">
                  <a:pos x="126" y="156"/>
                </a:cxn>
                <a:cxn ang="0">
                  <a:pos x="154" y="152"/>
                </a:cxn>
                <a:cxn ang="0">
                  <a:pos x="174" y="108"/>
                </a:cxn>
                <a:cxn ang="0">
                  <a:pos x="166" y="72"/>
                </a:cxn>
                <a:cxn ang="0">
                  <a:pos x="170" y="4"/>
                </a:cxn>
                <a:cxn ang="0">
                  <a:pos x="138" y="20"/>
                </a:cxn>
                <a:cxn ang="0">
                  <a:pos x="142" y="16"/>
                </a:cxn>
              </a:cxnLst>
              <a:rect l="0" t="0" r="r" b="b"/>
              <a:pathLst>
                <a:path w="180" h="156">
                  <a:moveTo>
                    <a:pt x="142" y="16"/>
                  </a:moveTo>
                  <a:cubicBezTo>
                    <a:pt x="112" y="24"/>
                    <a:pt x="85" y="32"/>
                    <a:pt x="54" y="36"/>
                  </a:cubicBezTo>
                  <a:cubicBezTo>
                    <a:pt x="34" y="43"/>
                    <a:pt x="43" y="36"/>
                    <a:pt x="34" y="64"/>
                  </a:cubicBezTo>
                  <a:cubicBezTo>
                    <a:pt x="31" y="72"/>
                    <a:pt x="10" y="72"/>
                    <a:pt x="10" y="72"/>
                  </a:cubicBezTo>
                  <a:cubicBezTo>
                    <a:pt x="0" y="103"/>
                    <a:pt x="46" y="94"/>
                    <a:pt x="66" y="96"/>
                  </a:cubicBezTo>
                  <a:cubicBezTo>
                    <a:pt x="86" y="126"/>
                    <a:pt x="87" y="148"/>
                    <a:pt x="126" y="156"/>
                  </a:cubicBezTo>
                  <a:cubicBezTo>
                    <a:pt x="135" y="155"/>
                    <a:pt x="146" y="156"/>
                    <a:pt x="154" y="152"/>
                  </a:cubicBezTo>
                  <a:cubicBezTo>
                    <a:pt x="167" y="146"/>
                    <a:pt x="145" y="118"/>
                    <a:pt x="174" y="108"/>
                  </a:cubicBezTo>
                  <a:cubicBezTo>
                    <a:pt x="180" y="91"/>
                    <a:pt x="171" y="88"/>
                    <a:pt x="166" y="72"/>
                  </a:cubicBezTo>
                  <a:cubicBezTo>
                    <a:pt x="169" y="45"/>
                    <a:pt x="175" y="29"/>
                    <a:pt x="170" y="4"/>
                  </a:cubicBezTo>
                  <a:cubicBezTo>
                    <a:pt x="153" y="6"/>
                    <a:pt x="138" y="0"/>
                    <a:pt x="138" y="20"/>
                  </a:cubicBezTo>
                  <a:cubicBezTo>
                    <a:pt x="138" y="22"/>
                    <a:pt x="141" y="17"/>
                    <a:pt x="142" y="16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0" name="Freeform 344"/>
            <p:cNvSpPr>
              <a:spLocks/>
            </p:cNvSpPr>
            <p:nvPr/>
          </p:nvSpPr>
          <p:spPr bwMode="auto">
            <a:xfrm>
              <a:off x="5698589" y="1220745"/>
              <a:ext cx="100014" cy="107958"/>
            </a:xfrm>
            <a:custGeom>
              <a:avLst/>
              <a:gdLst/>
              <a:ahLst/>
              <a:cxnLst>
                <a:cxn ang="0">
                  <a:pos x="120" y="10"/>
                </a:cxn>
                <a:cxn ang="0">
                  <a:pos x="60" y="34"/>
                </a:cxn>
                <a:cxn ang="0">
                  <a:pos x="36" y="42"/>
                </a:cxn>
                <a:cxn ang="0">
                  <a:pos x="0" y="90"/>
                </a:cxn>
                <a:cxn ang="0">
                  <a:pos x="48" y="110"/>
                </a:cxn>
                <a:cxn ang="0">
                  <a:pos x="100" y="106"/>
                </a:cxn>
                <a:cxn ang="0">
                  <a:pos x="104" y="90"/>
                </a:cxn>
                <a:cxn ang="0">
                  <a:pos x="140" y="70"/>
                </a:cxn>
                <a:cxn ang="0">
                  <a:pos x="140" y="2"/>
                </a:cxn>
                <a:cxn ang="0">
                  <a:pos x="120" y="10"/>
                </a:cxn>
              </a:cxnLst>
              <a:rect l="0" t="0" r="r" b="b"/>
              <a:pathLst>
                <a:path w="146" h="112">
                  <a:moveTo>
                    <a:pt x="120" y="10"/>
                  </a:moveTo>
                  <a:cubicBezTo>
                    <a:pt x="100" y="17"/>
                    <a:pt x="81" y="27"/>
                    <a:pt x="60" y="34"/>
                  </a:cubicBezTo>
                  <a:cubicBezTo>
                    <a:pt x="52" y="37"/>
                    <a:pt x="36" y="42"/>
                    <a:pt x="36" y="42"/>
                  </a:cubicBezTo>
                  <a:cubicBezTo>
                    <a:pt x="24" y="59"/>
                    <a:pt x="11" y="73"/>
                    <a:pt x="0" y="90"/>
                  </a:cubicBezTo>
                  <a:cubicBezTo>
                    <a:pt x="16" y="101"/>
                    <a:pt x="32" y="99"/>
                    <a:pt x="48" y="110"/>
                  </a:cubicBezTo>
                  <a:cubicBezTo>
                    <a:pt x="65" y="109"/>
                    <a:pt x="84" y="112"/>
                    <a:pt x="100" y="106"/>
                  </a:cubicBezTo>
                  <a:cubicBezTo>
                    <a:pt x="105" y="104"/>
                    <a:pt x="101" y="95"/>
                    <a:pt x="104" y="90"/>
                  </a:cubicBezTo>
                  <a:cubicBezTo>
                    <a:pt x="110" y="81"/>
                    <a:pt x="131" y="76"/>
                    <a:pt x="140" y="70"/>
                  </a:cubicBezTo>
                  <a:cubicBezTo>
                    <a:pt x="146" y="38"/>
                    <a:pt x="146" y="34"/>
                    <a:pt x="140" y="2"/>
                  </a:cubicBezTo>
                  <a:cubicBezTo>
                    <a:pt x="114" y="6"/>
                    <a:pt x="110" y="0"/>
                    <a:pt x="120" y="1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1" name="Freeform 345"/>
            <p:cNvSpPr>
              <a:spLocks/>
            </p:cNvSpPr>
            <p:nvPr/>
          </p:nvSpPr>
          <p:spPr bwMode="auto">
            <a:xfrm>
              <a:off x="6257397" y="1093736"/>
              <a:ext cx="120652" cy="114309"/>
            </a:xfrm>
            <a:custGeom>
              <a:avLst/>
              <a:gdLst/>
              <a:ahLst/>
              <a:cxnLst>
                <a:cxn ang="0">
                  <a:pos x="10" y="28"/>
                </a:cxn>
                <a:cxn ang="0">
                  <a:pos x="58" y="84"/>
                </a:cxn>
                <a:cxn ang="0">
                  <a:pos x="130" y="116"/>
                </a:cxn>
                <a:cxn ang="0">
                  <a:pos x="166" y="112"/>
                </a:cxn>
                <a:cxn ang="0">
                  <a:pos x="166" y="84"/>
                </a:cxn>
                <a:cxn ang="0">
                  <a:pos x="130" y="68"/>
                </a:cxn>
                <a:cxn ang="0">
                  <a:pos x="110" y="48"/>
                </a:cxn>
                <a:cxn ang="0">
                  <a:pos x="86" y="40"/>
                </a:cxn>
                <a:cxn ang="0">
                  <a:pos x="58" y="8"/>
                </a:cxn>
                <a:cxn ang="0">
                  <a:pos x="34" y="0"/>
                </a:cxn>
                <a:cxn ang="0">
                  <a:pos x="10" y="40"/>
                </a:cxn>
                <a:cxn ang="0">
                  <a:pos x="10" y="28"/>
                </a:cxn>
              </a:cxnLst>
              <a:rect l="0" t="0" r="r" b="b"/>
              <a:pathLst>
                <a:path w="174" h="116">
                  <a:moveTo>
                    <a:pt x="10" y="28"/>
                  </a:moveTo>
                  <a:cubicBezTo>
                    <a:pt x="25" y="50"/>
                    <a:pt x="35" y="69"/>
                    <a:pt x="58" y="84"/>
                  </a:cubicBezTo>
                  <a:cubicBezTo>
                    <a:pt x="79" y="115"/>
                    <a:pt x="91" y="112"/>
                    <a:pt x="130" y="116"/>
                  </a:cubicBezTo>
                  <a:cubicBezTo>
                    <a:pt x="142" y="115"/>
                    <a:pt x="155" y="116"/>
                    <a:pt x="166" y="112"/>
                  </a:cubicBezTo>
                  <a:cubicBezTo>
                    <a:pt x="174" y="109"/>
                    <a:pt x="168" y="86"/>
                    <a:pt x="166" y="84"/>
                  </a:cubicBezTo>
                  <a:cubicBezTo>
                    <a:pt x="161" y="78"/>
                    <a:pt x="137" y="70"/>
                    <a:pt x="130" y="68"/>
                  </a:cubicBezTo>
                  <a:cubicBezTo>
                    <a:pt x="123" y="57"/>
                    <a:pt x="123" y="54"/>
                    <a:pt x="110" y="48"/>
                  </a:cubicBezTo>
                  <a:cubicBezTo>
                    <a:pt x="102" y="45"/>
                    <a:pt x="86" y="40"/>
                    <a:pt x="86" y="40"/>
                  </a:cubicBezTo>
                  <a:cubicBezTo>
                    <a:pt x="75" y="29"/>
                    <a:pt x="72" y="14"/>
                    <a:pt x="58" y="8"/>
                  </a:cubicBezTo>
                  <a:cubicBezTo>
                    <a:pt x="50" y="5"/>
                    <a:pt x="34" y="0"/>
                    <a:pt x="34" y="0"/>
                  </a:cubicBezTo>
                  <a:cubicBezTo>
                    <a:pt x="8" y="5"/>
                    <a:pt x="0" y="11"/>
                    <a:pt x="10" y="40"/>
                  </a:cubicBezTo>
                  <a:cubicBezTo>
                    <a:pt x="11" y="44"/>
                    <a:pt x="10" y="32"/>
                    <a:pt x="10" y="28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346"/>
            <p:cNvSpPr>
              <a:spLocks/>
            </p:cNvSpPr>
            <p:nvPr/>
          </p:nvSpPr>
          <p:spPr bwMode="auto">
            <a:xfrm>
              <a:off x="6187546" y="907984"/>
              <a:ext cx="211141" cy="100021"/>
            </a:xfrm>
            <a:custGeom>
              <a:avLst/>
              <a:gdLst/>
              <a:ahLst/>
              <a:cxnLst>
                <a:cxn ang="0">
                  <a:pos x="105" y="72"/>
                </a:cxn>
                <a:cxn ang="0">
                  <a:pos x="177" y="92"/>
                </a:cxn>
                <a:cxn ang="0">
                  <a:pos x="309" y="80"/>
                </a:cxn>
                <a:cxn ang="0">
                  <a:pos x="277" y="48"/>
                </a:cxn>
                <a:cxn ang="0">
                  <a:pos x="81" y="28"/>
                </a:cxn>
                <a:cxn ang="0">
                  <a:pos x="57" y="20"/>
                </a:cxn>
                <a:cxn ang="0">
                  <a:pos x="45" y="16"/>
                </a:cxn>
                <a:cxn ang="0">
                  <a:pos x="5" y="20"/>
                </a:cxn>
                <a:cxn ang="0">
                  <a:pos x="9" y="36"/>
                </a:cxn>
                <a:cxn ang="0">
                  <a:pos x="45" y="68"/>
                </a:cxn>
                <a:cxn ang="0">
                  <a:pos x="85" y="96"/>
                </a:cxn>
                <a:cxn ang="0">
                  <a:pos x="105" y="72"/>
                </a:cxn>
              </a:cxnLst>
              <a:rect l="0" t="0" r="r" b="b"/>
              <a:pathLst>
                <a:path w="309" h="104">
                  <a:moveTo>
                    <a:pt x="105" y="72"/>
                  </a:moveTo>
                  <a:cubicBezTo>
                    <a:pt x="135" y="62"/>
                    <a:pt x="151" y="83"/>
                    <a:pt x="177" y="92"/>
                  </a:cubicBezTo>
                  <a:cubicBezTo>
                    <a:pt x="224" y="88"/>
                    <a:pt x="260" y="83"/>
                    <a:pt x="309" y="80"/>
                  </a:cubicBezTo>
                  <a:cubicBezTo>
                    <a:pt x="304" y="59"/>
                    <a:pt x="298" y="53"/>
                    <a:pt x="277" y="48"/>
                  </a:cubicBezTo>
                  <a:cubicBezTo>
                    <a:pt x="205" y="0"/>
                    <a:pt x="263" y="32"/>
                    <a:pt x="81" y="28"/>
                  </a:cubicBezTo>
                  <a:cubicBezTo>
                    <a:pt x="73" y="25"/>
                    <a:pt x="65" y="23"/>
                    <a:pt x="57" y="20"/>
                  </a:cubicBezTo>
                  <a:cubicBezTo>
                    <a:pt x="53" y="19"/>
                    <a:pt x="45" y="16"/>
                    <a:pt x="45" y="16"/>
                  </a:cubicBezTo>
                  <a:cubicBezTo>
                    <a:pt x="32" y="17"/>
                    <a:pt x="17" y="13"/>
                    <a:pt x="5" y="20"/>
                  </a:cubicBezTo>
                  <a:cubicBezTo>
                    <a:pt x="0" y="23"/>
                    <a:pt x="6" y="31"/>
                    <a:pt x="9" y="36"/>
                  </a:cubicBezTo>
                  <a:cubicBezTo>
                    <a:pt x="18" y="49"/>
                    <a:pt x="45" y="68"/>
                    <a:pt x="45" y="68"/>
                  </a:cubicBezTo>
                  <a:cubicBezTo>
                    <a:pt x="50" y="104"/>
                    <a:pt x="50" y="102"/>
                    <a:pt x="85" y="96"/>
                  </a:cubicBezTo>
                  <a:cubicBezTo>
                    <a:pt x="92" y="76"/>
                    <a:pt x="97" y="88"/>
                    <a:pt x="105" y="72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3" name="Freeform 347"/>
            <p:cNvSpPr>
              <a:spLocks/>
            </p:cNvSpPr>
            <p:nvPr/>
          </p:nvSpPr>
          <p:spPr bwMode="auto">
            <a:xfrm>
              <a:off x="5819241" y="1276312"/>
              <a:ext cx="88901" cy="76206"/>
            </a:xfrm>
            <a:custGeom>
              <a:avLst/>
              <a:gdLst/>
              <a:ahLst/>
              <a:cxnLst>
                <a:cxn ang="0">
                  <a:pos x="4" y="24"/>
                </a:cxn>
                <a:cxn ang="0">
                  <a:pos x="48" y="64"/>
                </a:cxn>
                <a:cxn ang="0">
                  <a:pos x="100" y="80"/>
                </a:cxn>
                <a:cxn ang="0">
                  <a:pos x="128" y="52"/>
                </a:cxn>
                <a:cxn ang="0">
                  <a:pos x="60" y="16"/>
                </a:cxn>
                <a:cxn ang="0">
                  <a:pos x="0" y="8"/>
                </a:cxn>
                <a:cxn ang="0">
                  <a:pos x="4" y="24"/>
                </a:cxn>
              </a:cxnLst>
              <a:rect l="0" t="0" r="r" b="b"/>
              <a:pathLst>
                <a:path w="128" h="80">
                  <a:moveTo>
                    <a:pt x="4" y="24"/>
                  </a:moveTo>
                  <a:cubicBezTo>
                    <a:pt x="21" y="35"/>
                    <a:pt x="30" y="56"/>
                    <a:pt x="48" y="64"/>
                  </a:cubicBezTo>
                  <a:cubicBezTo>
                    <a:pt x="65" y="71"/>
                    <a:pt x="83" y="74"/>
                    <a:pt x="100" y="80"/>
                  </a:cubicBezTo>
                  <a:cubicBezTo>
                    <a:pt x="121" y="75"/>
                    <a:pt x="117" y="69"/>
                    <a:pt x="128" y="52"/>
                  </a:cubicBezTo>
                  <a:cubicBezTo>
                    <a:pt x="120" y="14"/>
                    <a:pt x="96" y="20"/>
                    <a:pt x="60" y="16"/>
                  </a:cubicBezTo>
                  <a:cubicBezTo>
                    <a:pt x="36" y="0"/>
                    <a:pt x="32" y="4"/>
                    <a:pt x="0" y="8"/>
                  </a:cubicBezTo>
                  <a:cubicBezTo>
                    <a:pt x="4" y="29"/>
                    <a:pt x="4" y="35"/>
                    <a:pt x="4" y="24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4" name="Freeform 348"/>
            <p:cNvSpPr>
              <a:spLocks/>
            </p:cNvSpPr>
            <p:nvPr/>
          </p:nvSpPr>
          <p:spPr bwMode="auto">
            <a:xfrm>
              <a:off x="6320898" y="1271549"/>
              <a:ext cx="65089" cy="65092"/>
            </a:xfrm>
            <a:custGeom>
              <a:avLst/>
              <a:gdLst/>
              <a:ahLst/>
              <a:cxnLst>
                <a:cxn ang="0">
                  <a:pos x="22" y="16"/>
                </a:cxn>
                <a:cxn ang="0">
                  <a:pos x="54" y="44"/>
                </a:cxn>
                <a:cxn ang="0">
                  <a:pos x="90" y="60"/>
                </a:cxn>
                <a:cxn ang="0">
                  <a:pos x="86" y="16"/>
                </a:cxn>
                <a:cxn ang="0">
                  <a:pos x="58" y="12"/>
                </a:cxn>
                <a:cxn ang="0">
                  <a:pos x="34" y="0"/>
                </a:cxn>
                <a:cxn ang="0">
                  <a:pos x="18" y="4"/>
                </a:cxn>
                <a:cxn ang="0">
                  <a:pos x="22" y="16"/>
                </a:cxn>
              </a:cxnLst>
              <a:rect l="0" t="0" r="r" b="b"/>
              <a:pathLst>
                <a:path w="94" h="66">
                  <a:moveTo>
                    <a:pt x="22" y="16"/>
                  </a:moveTo>
                  <a:cubicBezTo>
                    <a:pt x="30" y="28"/>
                    <a:pt x="54" y="44"/>
                    <a:pt x="54" y="44"/>
                  </a:cubicBezTo>
                  <a:cubicBezTo>
                    <a:pt x="61" y="66"/>
                    <a:pt x="68" y="64"/>
                    <a:pt x="90" y="60"/>
                  </a:cubicBezTo>
                  <a:cubicBezTo>
                    <a:pt x="89" y="45"/>
                    <a:pt x="94" y="28"/>
                    <a:pt x="86" y="16"/>
                  </a:cubicBezTo>
                  <a:cubicBezTo>
                    <a:pt x="81" y="8"/>
                    <a:pt x="67" y="14"/>
                    <a:pt x="58" y="12"/>
                  </a:cubicBezTo>
                  <a:cubicBezTo>
                    <a:pt x="46" y="10"/>
                    <a:pt x="44" y="7"/>
                    <a:pt x="34" y="0"/>
                  </a:cubicBezTo>
                  <a:cubicBezTo>
                    <a:pt x="29" y="1"/>
                    <a:pt x="22" y="1"/>
                    <a:pt x="18" y="4"/>
                  </a:cubicBezTo>
                  <a:cubicBezTo>
                    <a:pt x="0" y="19"/>
                    <a:pt x="18" y="16"/>
                    <a:pt x="22" y="16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5" name="Freeform 349"/>
            <p:cNvSpPr>
              <a:spLocks/>
            </p:cNvSpPr>
            <p:nvPr/>
          </p:nvSpPr>
          <p:spPr bwMode="auto">
            <a:xfrm>
              <a:off x="6562201" y="1298538"/>
              <a:ext cx="63501" cy="117484"/>
            </a:xfrm>
            <a:custGeom>
              <a:avLst/>
              <a:gdLst/>
              <a:ahLst/>
              <a:cxnLst>
                <a:cxn ang="0">
                  <a:pos x="11" y="24"/>
                </a:cxn>
                <a:cxn ang="0">
                  <a:pos x="43" y="120"/>
                </a:cxn>
                <a:cxn ang="0">
                  <a:pos x="35" y="0"/>
                </a:cxn>
                <a:cxn ang="0">
                  <a:pos x="11" y="24"/>
                </a:cxn>
              </a:cxnLst>
              <a:rect l="0" t="0" r="r" b="b"/>
              <a:pathLst>
                <a:path w="90" h="120">
                  <a:moveTo>
                    <a:pt x="11" y="24"/>
                  </a:moveTo>
                  <a:cubicBezTo>
                    <a:pt x="28" y="49"/>
                    <a:pt x="9" y="109"/>
                    <a:pt x="43" y="120"/>
                  </a:cubicBezTo>
                  <a:cubicBezTo>
                    <a:pt x="90" y="108"/>
                    <a:pt x="82" y="16"/>
                    <a:pt x="35" y="0"/>
                  </a:cubicBezTo>
                  <a:cubicBezTo>
                    <a:pt x="16" y="3"/>
                    <a:pt x="0" y="3"/>
                    <a:pt x="11" y="24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6" name="Freeform 350"/>
            <p:cNvSpPr>
              <a:spLocks/>
            </p:cNvSpPr>
            <p:nvPr/>
          </p:nvSpPr>
          <p:spPr bwMode="auto">
            <a:xfrm>
              <a:off x="6554264" y="985778"/>
              <a:ext cx="58738" cy="100020"/>
            </a:xfrm>
            <a:custGeom>
              <a:avLst/>
              <a:gdLst/>
              <a:ahLst/>
              <a:cxnLst>
                <a:cxn ang="0">
                  <a:pos x="3" y="13"/>
                </a:cxn>
                <a:cxn ang="0">
                  <a:pos x="23" y="49"/>
                </a:cxn>
                <a:cxn ang="0">
                  <a:pos x="47" y="101"/>
                </a:cxn>
                <a:cxn ang="0">
                  <a:pos x="71" y="97"/>
                </a:cxn>
                <a:cxn ang="0">
                  <a:pos x="59" y="49"/>
                </a:cxn>
                <a:cxn ang="0">
                  <a:pos x="19" y="1"/>
                </a:cxn>
                <a:cxn ang="0">
                  <a:pos x="3" y="13"/>
                </a:cxn>
              </a:cxnLst>
              <a:rect l="0" t="0" r="r" b="b"/>
              <a:pathLst>
                <a:path w="85" h="104">
                  <a:moveTo>
                    <a:pt x="3" y="13"/>
                  </a:moveTo>
                  <a:cubicBezTo>
                    <a:pt x="21" y="41"/>
                    <a:pt x="16" y="28"/>
                    <a:pt x="23" y="49"/>
                  </a:cubicBezTo>
                  <a:cubicBezTo>
                    <a:pt x="27" y="78"/>
                    <a:pt x="28" y="82"/>
                    <a:pt x="47" y="101"/>
                  </a:cubicBezTo>
                  <a:cubicBezTo>
                    <a:pt x="55" y="100"/>
                    <a:pt x="67" y="104"/>
                    <a:pt x="71" y="97"/>
                  </a:cubicBezTo>
                  <a:cubicBezTo>
                    <a:pt x="85" y="70"/>
                    <a:pt x="66" y="66"/>
                    <a:pt x="59" y="49"/>
                  </a:cubicBezTo>
                  <a:cubicBezTo>
                    <a:pt x="48" y="23"/>
                    <a:pt x="48" y="11"/>
                    <a:pt x="19" y="1"/>
                  </a:cubicBezTo>
                  <a:cubicBezTo>
                    <a:pt x="0" y="6"/>
                    <a:pt x="3" y="0"/>
                    <a:pt x="3" y="13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7" name="Freeform 351"/>
            <p:cNvSpPr>
              <a:spLocks/>
            </p:cNvSpPr>
            <p:nvPr/>
          </p:nvSpPr>
          <p:spPr bwMode="auto">
            <a:xfrm>
              <a:off x="6398687" y="858768"/>
              <a:ext cx="107952" cy="66680"/>
            </a:xfrm>
            <a:custGeom>
              <a:avLst/>
              <a:gdLst/>
              <a:ahLst/>
              <a:cxnLst>
                <a:cxn ang="0">
                  <a:pos x="76" y="68"/>
                </a:cxn>
                <a:cxn ang="0">
                  <a:pos x="156" y="40"/>
                </a:cxn>
                <a:cxn ang="0">
                  <a:pos x="0" y="24"/>
                </a:cxn>
                <a:cxn ang="0">
                  <a:pos x="36" y="44"/>
                </a:cxn>
                <a:cxn ang="0">
                  <a:pos x="84" y="68"/>
                </a:cxn>
                <a:cxn ang="0">
                  <a:pos x="76" y="68"/>
                </a:cxn>
              </a:cxnLst>
              <a:rect l="0" t="0" r="r" b="b"/>
              <a:pathLst>
                <a:path w="156" h="70">
                  <a:moveTo>
                    <a:pt x="76" y="68"/>
                  </a:moveTo>
                  <a:cubicBezTo>
                    <a:pt x="114" y="42"/>
                    <a:pt x="106" y="45"/>
                    <a:pt x="156" y="40"/>
                  </a:cubicBezTo>
                  <a:cubicBezTo>
                    <a:pt x="146" y="0"/>
                    <a:pt x="24" y="23"/>
                    <a:pt x="0" y="24"/>
                  </a:cubicBezTo>
                  <a:cubicBezTo>
                    <a:pt x="6" y="43"/>
                    <a:pt x="17" y="40"/>
                    <a:pt x="36" y="44"/>
                  </a:cubicBezTo>
                  <a:cubicBezTo>
                    <a:pt x="46" y="51"/>
                    <a:pt x="79" y="63"/>
                    <a:pt x="84" y="68"/>
                  </a:cubicBezTo>
                  <a:cubicBezTo>
                    <a:pt x="86" y="70"/>
                    <a:pt x="79" y="68"/>
                    <a:pt x="76" y="68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8" name="Freeform 352"/>
            <p:cNvSpPr>
              <a:spLocks/>
            </p:cNvSpPr>
            <p:nvPr/>
          </p:nvSpPr>
          <p:spPr bwMode="auto">
            <a:xfrm>
              <a:off x="6130395" y="1087385"/>
              <a:ext cx="53976" cy="82556"/>
            </a:xfrm>
            <a:custGeom>
              <a:avLst/>
              <a:gdLst/>
              <a:ahLst/>
              <a:cxnLst>
                <a:cxn ang="0">
                  <a:pos x="35" y="11"/>
                </a:cxn>
                <a:cxn ang="0">
                  <a:pos x="11" y="43"/>
                </a:cxn>
                <a:cxn ang="0">
                  <a:pos x="39" y="79"/>
                </a:cxn>
                <a:cxn ang="0">
                  <a:pos x="71" y="31"/>
                </a:cxn>
                <a:cxn ang="0">
                  <a:pos x="79" y="19"/>
                </a:cxn>
                <a:cxn ang="0">
                  <a:pos x="47" y="7"/>
                </a:cxn>
                <a:cxn ang="0">
                  <a:pos x="35" y="11"/>
                </a:cxn>
              </a:cxnLst>
              <a:rect l="0" t="0" r="r" b="b"/>
              <a:pathLst>
                <a:path w="79" h="85">
                  <a:moveTo>
                    <a:pt x="35" y="11"/>
                  </a:moveTo>
                  <a:cubicBezTo>
                    <a:pt x="30" y="26"/>
                    <a:pt x="20" y="30"/>
                    <a:pt x="11" y="43"/>
                  </a:cubicBezTo>
                  <a:cubicBezTo>
                    <a:pt x="6" y="80"/>
                    <a:pt x="0" y="85"/>
                    <a:pt x="39" y="79"/>
                  </a:cubicBezTo>
                  <a:cubicBezTo>
                    <a:pt x="44" y="58"/>
                    <a:pt x="58" y="50"/>
                    <a:pt x="71" y="31"/>
                  </a:cubicBezTo>
                  <a:cubicBezTo>
                    <a:pt x="74" y="27"/>
                    <a:pt x="79" y="19"/>
                    <a:pt x="79" y="19"/>
                  </a:cubicBezTo>
                  <a:cubicBezTo>
                    <a:pt x="73" y="0"/>
                    <a:pt x="65" y="2"/>
                    <a:pt x="47" y="7"/>
                  </a:cubicBezTo>
                  <a:cubicBezTo>
                    <a:pt x="34" y="16"/>
                    <a:pt x="35" y="20"/>
                    <a:pt x="35" y="11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9" name="Freeform 372"/>
            <p:cNvSpPr>
              <a:spLocks/>
            </p:cNvSpPr>
            <p:nvPr/>
          </p:nvSpPr>
          <p:spPr bwMode="auto">
            <a:xfrm>
              <a:off x="5509674" y="2406697"/>
              <a:ext cx="80963" cy="100021"/>
            </a:xfrm>
            <a:custGeom>
              <a:avLst/>
              <a:gdLst/>
              <a:ahLst/>
              <a:cxnLst>
                <a:cxn ang="0">
                  <a:pos x="24" y="9"/>
                </a:cxn>
                <a:cxn ang="0">
                  <a:pos x="0" y="54"/>
                </a:cxn>
                <a:cxn ang="0">
                  <a:pos x="33" y="72"/>
                </a:cxn>
                <a:cxn ang="0">
                  <a:pos x="66" y="87"/>
                </a:cxn>
                <a:cxn ang="0">
                  <a:pos x="87" y="81"/>
                </a:cxn>
                <a:cxn ang="0">
                  <a:pos x="51" y="0"/>
                </a:cxn>
                <a:cxn ang="0">
                  <a:pos x="24" y="9"/>
                </a:cxn>
              </a:cxnLst>
              <a:rect l="0" t="0" r="r" b="b"/>
              <a:pathLst>
                <a:path w="87" h="95">
                  <a:moveTo>
                    <a:pt x="24" y="9"/>
                  </a:moveTo>
                  <a:cubicBezTo>
                    <a:pt x="4" y="16"/>
                    <a:pt x="6" y="36"/>
                    <a:pt x="0" y="54"/>
                  </a:cubicBezTo>
                  <a:cubicBezTo>
                    <a:pt x="5" y="69"/>
                    <a:pt x="19" y="67"/>
                    <a:pt x="33" y="72"/>
                  </a:cubicBezTo>
                  <a:cubicBezTo>
                    <a:pt x="42" y="86"/>
                    <a:pt x="49" y="84"/>
                    <a:pt x="66" y="87"/>
                  </a:cubicBezTo>
                  <a:cubicBezTo>
                    <a:pt x="78" y="95"/>
                    <a:pt x="82" y="95"/>
                    <a:pt x="87" y="81"/>
                  </a:cubicBezTo>
                  <a:lnTo>
                    <a:pt x="51" y="0"/>
                  </a:lnTo>
                  <a:cubicBezTo>
                    <a:pt x="51" y="0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0" name="Freeform 373"/>
            <p:cNvSpPr>
              <a:spLocks/>
            </p:cNvSpPr>
            <p:nvPr/>
          </p:nvSpPr>
          <p:spPr bwMode="auto">
            <a:xfrm>
              <a:off x="6170084" y="4699219"/>
              <a:ext cx="120652" cy="107958"/>
            </a:xfrm>
            <a:custGeom>
              <a:avLst/>
              <a:gdLst/>
              <a:ahLst/>
              <a:cxnLst>
                <a:cxn ang="0">
                  <a:pos x="129" y="38"/>
                </a:cxn>
                <a:cxn ang="0">
                  <a:pos x="42" y="2"/>
                </a:cxn>
                <a:cxn ang="0">
                  <a:pos x="0" y="20"/>
                </a:cxn>
                <a:cxn ang="0">
                  <a:pos x="18" y="47"/>
                </a:cxn>
                <a:cxn ang="0">
                  <a:pos x="21" y="65"/>
                </a:cxn>
                <a:cxn ang="0">
                  <a:pos x="48" y="77"/>
                </a:cxn>
                <a:cxn ang="0">
                  <a:pos x="108" y="101"/>
                </a:cxn>
                <a:cxn ang="0">
                  <a:pos x="129" y="38"/>
                </a:cxn>
              </a:cxnLst>
              <a:rect l="0" t="0" r="r" b="b"/>
              <a:pathLst>
                <a:path w="129" h="101">
                  <a:moveTo>
                    <a:pt x="129" y="38"/>
                  </a:moveTo>
                  <a:cubicBezTo>
                    <a:pt x="117" y="2"/>
                    <a:pt x="73" y="4"/>
                    <a:pt x="42" y="2"/>
                  </a:cubicBezTo>
                  <a:cubicBezTo>
                    <a:pt x="20" y="4"/>
                    <a:pt x="7" y="0"/>
                    <a:pt x="0" y="20"/>
                  </a:cubicBezTo>
                  <a:cubicBezTo>
                    <a:pt x="3" y="34"/>
                    <a:pt x="6" y="39"/>
                    <a:pt x="18" y="47"/>
                  </a:cubicBezTo>
                  <a:cubicBezTo>
                    <a:pt x="19" y="53"/>
                    <a:pt x="18" y="60"/>
                    <a:pt x="21" y="65"/>
                  </a:cubicBezTo>
                  <a:cubicBezTo>
                    <a:pt x="24" y="71"/>
                    <a:pt x="47" y="77"/>
                    <a:pt x="48" y="77"/>
                  </a:cubicBezTo>
                  <a:cubicBezTo>
                    <a:pt x="71" y="82"/>
                    <a:pt x="87" y="94"/>
                    <a:pt x="108" y="101"/>
                  </a:cubicBezTo>
                  <a:cubicBezTo>
                    <a:pt x="119" y="84"/>
                    <a:pt x="123" y="57"/>
                    <a:pt x="129" y="38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1" name="Freeform 374"/>
            <p:cNvSpPr>
              <a:spLocks/>
            </p:cNvSpPr>
            <p:nvPr/>
          </p:nvSpPr>
          <p:spPr bwMode="auto">
            <a:xfrm>
              <a:off x="6171671" y="4862745"/>
              <a:ext cx="90489" cy="95257"/>
            </a:xfrm>
            <a:custGeom>
              <a:avLst/>
              <a:gdLst/>
              <a:ahLst/>
              <a:cxnLst>
                <a:cxn ang="0">
                  <a:pos x="84" y="0"/>
                </a:cxn>
                <a:cxn ang="0">
                  <a:pos x="48" y="3"/>
                </a:cxn>
                <a:cxn ang="0">
                  <a:pos x="21" y="12"/>
                </a:cxn>
                <a:cxn ang="0">
                  <a:pos x="3" y="48"/>
                </a:cxn>
                <a:cxn ang="0">
                  <a:pos x="24" y="90"/>
                </a:cxn>
                <a:cxn ang="0">
                  <a:pos x="90" y="51"/>
                </a:cxn>
                <a:cxn ang="0">
                  <a:pos x="90" y="18"/>
                </a:cxn>
                <a:cxn ang="0">
                  <a:pos x="84" y="0"/>
                </a:cxn>
              </a:cxnLst>
              <a:rect l="0" t="0" r="r" b="b"/>
              <a:pathLst>
                <a:path w="95" h="90">
                  <a:moveTo>
                    <a:pt x="84" y="0"/>
                  </a:moveTo>
                  <a:cubicBezTo>
                    <a:pt x="72" y="1"/>
                    <a:pt x="60" y="1"/>
                    <a:pt x="48" y="3"/>
                  </a:cubicBezTo>
                  <a:cubicBezTo>
                    <a:pt x="39" y="5"/>
                    <a:pt x="21" y="12"/>
                    <a:pt x="21" y="12"/>
                  </a:cubicBezTo>
                  <a:cubicBezTo>
                    <a:pt x="14" y="23"/>
                    <a:pt x="7" y="36"/>
                    <a:pt x="3" y="48"/>
                  </a:cubicBezTo>
                  <a:cubicBezTo>
                    <a:pt x="6" y="79"/>
                    <a:pt x="0" y="82"/>
                    <a:pt x="24" y="90"/>
                  </a:cubicBezTo>
                  <a:cubicBezTo>
                    <a:pt x="64" y="87"/>
                    <a:pt x="68" y="84"/>
                    <a:pt x="90" y="51"/>
                  </a:cubicBezTo>
                  <a:cubicBezTo>
                    <a:pt x="94" y="35"/>
                    <a:pt x="95" y="38"/>
                    <a:pt x="90" y="18"/>
                  </a:cubicBezTo>
                  <a:cubicBezTo>
                    <a:pt x="89" y="12"/>
                    <a:pt x="84" y="0"/>
                    <a:pt x="84" y="0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2" name="Freeform 382"/>
            <p:cNvSpPr>
              <a:spLocks/>
            </p:cNvSpPr>
            <p:nvPr/>
          </p:nvSpPr>
          <p:spPr bwMode="auto">
            <a:xfrm>
              <a:off x="5806541" y="4443613"/>
              <a:ext cx="77789" cy="58741"/>
            </a:xfrm>
            <a:custGeom>
              <a:avLst/>
              <a:gdLst/>
              <a:ahLst/>
              <a:cxnLst>
                <a:cxn ang="0">
                  <a:pos x="57" y="34"/>
                </a:cxn>
                <a:cxn ang="0">
                  <a:pos x="55" y="12"/>
                </a:cxn>
                <a:cxn ang="0">
                  <a:pos x="43" y="10"/>
                </a:cxn>
                <a:cxn ang="0">
                  <a:pos x="9" y="50"/>
                </a:cxn>
                <a:cxn ang="0">
                  <a:pos x="15" y="54"/>
                </a:cxn>
                <a:cxn ang="0">
                  <a:pos x="39" y="52"/>
                </a:cxn>
                <a:cxn ang="0">
                  <a:pos x="43" y="40"/>
                </a:cxn>
                <a:cxn ang="0">
                  <a:pos x="57" y="34"/>
                </a:cxn>
              </a:cxnLst>
              <a:rect l="0" t="0" r="r" b="b"/>
              <a:pathLst>
                <a:path w="83" h="56">
                  <a:moveTo>
                    <a:pt x="57" y="34"/>
                  </a:moveTo>
                  <a:cubicBezTo>
                    <a:pt x="83" y="30"/>
                    <a:pt x="68" y="21"/>
                    <a:pt x="55" y="12"/>
                  </a:cubicBezTo>
                  <a:cubicBezTo>
                    <a:pt x="52" y="10"/>
                    <a:pt x="47" y="11"/>
                    <a:pt x="43" y="10"/>
                  </a:cubicBezTo>
                  <a:cubicBezTo>
                    <a:pt x="1" y="12"/>
                    <a:pt x="0" y="0"/>
                    <a:pt x="9" y="50"/>
                  </a:cubicBezTo>
                  <a:cubicBezTo>
                    <a:pt x="9" y="52"/>
                    <a:pt x="13" y="53"/>
                    <a:pt x="15" y="54"/>
                  </a:cubicBezTo>
                  <a:cubicBezTo>
                    <a:pt x="23" y="53"/>
                    <a:pt x="32" y="56"/>
                    <a:pt x="39" y="52"/>
                  </a:cubicBezTo>
                  <a:cubicBezTo>
                    <a:pt x="43" y="50"/>
                    <a:pt x="39" y="41"/>
                    <a:pt x="43" y="40"/>
                  </a:cubicBezTo>
                  <a:cubicBezTo>
                    <a:pt x="53" y="37"/>
                    <a:pt x="49" y="40"/>
                    <a:pt x="57" y="34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3" name="Freeform 383"/>
            <p:cNvSpPr>
              <a:spLocks/>
            </p:cNvSpPr>
            <p:nvPr/>
          </p:nvSpPr>
          <p:spPr bwMode="auto">
            <a:xfrm>
              <a:off x="5012779" y="3976853"/>
              <a:ext cx="66676" cy="100020"/>
            </a:xfrm>
            <a:custGeom>
              <a:avLst/>
              <a:gdLst/>
              <a:ahLst/>
              <a:cxnLst>
                <a:cxn ang="0">
                  <a:pos x="60" y="23"/>
                </a:cxn>
                <a:cxn ang="0">
                  <a:pos x="18" y="13"/>
                </a:cxn>
                <a:cxn ang="0">
                  <a:pos x="4" y="37"/>
                </a:cxn>
                <a:cxn ang="0">
                  <a:pos x="0" y="49"/>
                </a:cxn>
                <a:cxn ang="0">
                  <a:pos x="14" y="91"/>
                </a:cxn>
                <a:cxn ang="0">
                  <a:pos x="32" y="97"/>
                </a:cxn>
                <a:cxn ang="0">
                  <a:pos x="50" y="71"/>
                </a:cxn>
                <a:cxn ang="0">
                  <a:pos x="60" y="23"/>
                </a:cxn>
              </a:cxnLst>
              <a:rect l="0" t="0" r="r" b="b"/>
              <a:pathLst>
                <a:path w="68" h="97">
                  <a:moveTo>
                    <a:pt x="60" y="23"/>
                  </a:moveTo>
                  <a:cubicBezTo>
                    <a:pt x="68" y="0"/>
                    <a:pt x="30" y="12"/>
                    <a:pt x="18" y="13"/>
                  </a:cubicBezTo>
                  <a:cubicBezTo>
                    <a:pt x="10" y="21"/>
                    <a:pt x="8" y="26"/>
                    <a:pt x="4" y="37"/>
                  </a:cubicBezTo>
                  <a:cubicBezTo>
                    <a:pt x="3" y="41"/>
                    <a:pt x="0" y="49"/>
                    <a:pt x="0" y="49"/>
                  </a:cubicBezTo>
                  <a:cubicBezTo>
                    <a:pt x="2" y="64"/>
                    <a:pt x="9" y="77"/>
                    <a:pt x="14" y="91"/>
                  </a:cubicBezTo>
                  <a:cubicBezTo>
                    <a:pt x="16" y="97"/>
                    <a:pt x="32" y="97"/>
                    <a:pt x="32" y="97"/>
                  </a:cubicBezTo>
                  <a:cubicBezTo>
                    <a:pt x="42" y="95"/>
                    <a:pt x="47" y="81"/>
                    <a:pt x="50" y="71"/>
                  </a:cubicBezTo>
                  <a:cubicBezTo>
                    <a:pt x="52" y="54"/>
                    <a:pt x="57" y="39"/>
                    <a:pt x="60" y="23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4" name="Freeform 384"/>
            <p:cNvSpPr>
              <a:spLocks/>
            </p:cNvSpPr>
            <p:nvPr/>
          </p:nvSpPr>
          <p:spPr bwMode="auto">
            <a:xfrm>
              <a:off x="5036592" y="4245160"/>
              <a:ext cx="25400" cy="44453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16" y="2"/>
                </a:cxn>
                <a:cxn ang="0">
                  <a:pos x="4" y="4"/>
                </a:cxn>
                <a:cxn ang="0">
                  <a:pos x="22" y="32"/>
                </a:cxn>
              </a:cxnLst>
              <a:rect l="0" t="0" r="r" b="b"/>
              <a:pathLst>
                <a:path w="28" h="39">
                  <a:moveTo>
                    <a:pt x="22" y="32"/>
                  </a:moveTo>
                  <a:cubicBezTo>
                    <a:pt x="24" y="19"/>
                    <a:pt x="28" y="10"/>
                    <a:pt x="16" y="2"/>
                  </a:cubicBezTo>
                  <a:cubicBezTo>
                    <a:pt x="12" y="3"/>
                    <a:pt x="6" y="0"/>
                    <a:pt x="4" y="4"/>
                  </a:cubicBezTo>
                  <a:cubicBezTo>
                    <a:pt x="0" y="15"/>
                    <a:pt x="7" y="39"/>
                    <a:pt x="22" y="32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5" name="Freeform 391"/>
            <p:cNvSpPr>
              <a:spLocks/>
            </p:cNvSpPr>
            <p:nvPr/>
          </p:nvSpPr>
          <p:spPr bwMode="auto">
            <a:xfrm>
              <a:off x="4928641" y="4157842"/>
              <a:ext cx="65088" cy="36515"/>
            </a:xfrm>
            <a:custGeom>
              <a:avLst/>
              <a:gdLst/>
              <a:ahLst/>
              <a:cxnLst>
                <a:cxn ang="0">
                  <a:pos x="8" y="12"/>
                </a:cxn>
                <a:cxn ang="0">
                  <a:pos x="32" y="16"/>
                </a:cxn>
                <a:cxn ang="0">
                  <a:pos x="46" y="30"/>
                </a:cxn>
                <a:cxn ang="0">
                  <a:pos x="56" y="6"/>
                </a:cxn>
                <a:cxn ang="0">
                  <a:pos x="38" y="0"/>
                </a:cxn>
                <a:cxn ang="0">
                  <a:pos x="4" y="2"/>
                </a:cxn>
                <a:cxn ang="0">
                  <a:pos x="8" y="12"/>
                </a:cxn>
              </a:cxnLst>
              <a:rect l="0" t="0" r="r" b="b"/>
              <a:pathLst>
                <a:path w="69" h="32">
                  <a:moveTo>
                    <a:pt x="8" y="12"/>
                  </a:moveTo>
                  <a:cubicBezTo>
                    <a:pt x="16" y="13"/>
                    <a:pt x="26" y="10"/>
                    <a:pt x="32" y="16"/>
                  </a:cubicBezTo>
                  <a:cubicBezTo>
                    <a:pt x="48" y="32"/>
                    <a:pt x="32" y="25"/>
                    <a:pt x="46" y="30"/>
                  </a:cubicBezTo>
                  <a:cubicBezTo>
                    <a:pt x="59" y="28"/>
                    <a:pt x="69" y="30"/>
                    <a:pt x="56" y="6"/>
                  </a:cubicBezTo>
                  <a:cubicBezTo>
                    <a:pt x="53" y="0"/>
                    <a:pt x="38" y="0"/>
                    <a:pt x="38" y="0"/>
                  </a:cubicBezTo>
                  <a:cubicBezTo>
                    <a:pt x="27" y="1"/>
                    <a:pt x="15" y="0"/>
                    <a:pt x="4" y="2"/>
                  </a:cubicBezTo>
                  <a:cubicBezTo>
                    <a:pt x="0" y="3"/>
                    <a:pt x="8" y="12"/>
                    <a:pt x="8" y="12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6" name="Freeform 404"/>
            <p:cNvSpPr>
              <a:spLocks/>
            </p:cNvSpPr>
            <p:nvPr/>
          </p:nvSpPr>
          <p:spPr bwMode="auto">
            <a:xfrm>
              <a:off x="2647370" y="4726209"/>
              <a:ext cx="100014" cy="80968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7" name="Freeform 405"/>
            <p:cNvSpPr>
              <a:spLocks/>
            </p:cNvSpPr>
            <p:nvPr/>
          </p:nvSpPr>
          <p:spPr bwMode="auto">
            <a:xfrm rot="18691421">
              <a:off x="2666417" y="5369198"/>
              <a:ext cx="115897" cy="90489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8" name="Freeform 406"/>
            <p:cNvSpPr>
              <a:spLocks/>
            </p:cNvSpPr>
            <p:nvPr/>
          </p:nvSpPr>
          <p:spPr bwMode="auto">
            <a:xfrm>
              <a:off x="1190024" y="4886559"/>
              <a:ext cx="101601" cy="82556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9" name="Freeform 407"/>
            <p:cNvSpPr>
              <a:spLocks/>
            </p:cNvSpPr>
            <p:nvPr/>
          </p:nvSpPr>
          <p:spPr bwMode="auto">
            <a:xfrm rot="2059813">
              <a:off x="1061435" y="4840518"/>
              <a:ext cx="100013" cy="79381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0" name="Freeform 408"/>
            <p:cNvSpPr>
              <a:spLocks/>
            </p:cNvSpPr>
            <p:nvPr/>
          </p:nvSpPr>
          <p:spPr bwMode="auto">
            <a:xfrm rot="477441">
              <a:off x="2228264" y="5821667"/>
              <a:ext cx="100014" cy="107958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1" name="Freeform 409"/>
            <p:cNvSpPr>
              <a:spLocks/>
            </p:cNvSpPr>
            <p:nvPr/>
          </p:nvSpPr>
          <p:spPr bwMode="auto">
            <a:xfrm rot="11827182">
              <a:off x="2539418" y="5635915"/>
              <a:ext cx="103189" cy="107958"/>
            </a:xfrm>
            <a:custGeom>
              <a:avLst/>
              <a:gdLst/>
              <a:ahLst/>
              <a:cxnLst>
                <a:cxn ang="0">
                  <a:pos x="27" y="34"/>
                </a:cxn>
                <a:cxn ang="0">
                  <a:pos x="49" y="22"/>
                </a:cxn>
                <a:cxn ang="0">
                  <a:pos x="49" y="7"/>
                </a:cxn>
                <a:cxn ang="0">
                  <a:pos x="27" y="0"/>
                </a:cxn>
                <a:cxn ang="0">
                  <a:pos x="0" y="7"/>
                </a:cxn>
                <a:cxn ang="0">
                  <a:pos x="12" y="25"/>
                </a:cxn>
                <a:cxn ang="0">
                  <a:pos x="27" y="34"/>
                </a:cxn>
              </a:cxnLst>
              <a:rect l="0" t="0" r="r" b="b"/>
              <a:pathLst>
                <a:path w="49" h="34">
                  <a:moveTo>
                    <a:pt x="27" y="34"/>
                  </a:moveTo>
                  <a:lnTo>
                    <a:pt x="49" y="22"/>
                  </a:lnTo>
                  <a:lnTo>
                    <a:pt x="49" y="7"/>
                  </a:lnTo>
                  <a:lnTo>
                    <a:pt x="27" y="0"/>
                  </a:lnTo>
                  <a:lnTo>
                    <a:pt x="0" y="7"/>
                  </a:lnTo>
                  <a:lnTo>
                    <a:pt x="12" y="25"/>
                  </a:lnTo>
                  <a:lnTo>
                    <a:pt x="27" y="34"/>
                  </a:ln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9" name="Freeform 375"/>
            <p:cNvSpPr>
              <a:spLocks/>
            </p:cNvSpPr>
            <p:nvPr/>
          </p:nvSpPr>
          <p:spPr bwMode="auto">
            <a:xfrm>
              <a:off x="5549362" y="5010393"/>
              <a:ext cx="66676" cy="73031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21" y="51"/>
                </a:cxn>
                <a:cxn ang="0">
                  <a:pos x="42" y="69"/>
                </a:cxn>
                <a:cxn ang="0">
                  <a:pos x="60" y="66"/>
                </a:cxn>
                <a:cxn ang="0">
                  <a:pos x="57" y="21"/>
                </a:cxn>
                <a:cxn ang="0">
                  <a:pos x="0" y="3"/>
                </a:cxn>
              </a:cxnLst>
              <a:rect l="0" t="0" r="r" b="b"/>
              <a:pathLst>
                <a:path w="69" h="69">
                  <a:moveTo>
                    <a:pt x="0" y="3"/>
                  </a:moveTo>
                  <a:cubicBezTo>
                    <a:pt x="5" y="23"/>
                    <a:pt x="3" y="39"/>
                    <a:pt x="21" y="51"/>
                  </a:cubicBezTo>
                  <a:cubicBezTo>
                    <a:pt x="25" y="63"/>
                    <a:pt x="31" y="62"/>
                    <a:pt x="42" y="69"/>
                  </a:cubicBezTo>
                  <a:cubicBezTo>
                    <a:pt x="48" y="68"/>
                    <a:pt x="55" y="69"/>
                    <a:pt x="60" y="66"/>
                  </a:cubicBezTo>
                  <a:cubicBezTo>
                    <a:pt x="69" y="61"/>
                    <a:pt x="64" y="28"/>
                    <a:pt x="57" y="21"/>
                  </a:cubicBezTo>
                  <a:cubicBezTo>
                    <a:pt x="41" y="5"/>
                    <a:pt x="20" y="0"/>
                    <a:pt x="0" y="3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0" name="Freeform 376"/>
            <p:cNvSpPr>
              <a:spLocks/>
            </p:cNvSpPr>
            <p:nvPr/>
          </p:nvSpPr>
          <p:spPr bwMode="auto">
            <a:xfrm>
              <a:off x="5716052" y="5127877"/>
              <a:ext cx="39688" cy="46041"/>
            </a:xfrm>
            <a:custGeom>
              <a:avLst/>
              <a:gdLst/>
              <a:ahLst/>
              <a:cxnLst>
                <a:cxn ang="0">
                  <a:pos x="5" y="19"/>
                </a:cxn>
                <a:cxn ang="0">
                  <a:pos x="35" y="43"/>
                </a:cxn>
                <a:cxn ang="0">
                  <a:pos x="17" y="1"/>
                </a:cxn>
                <a:cxn ang="0">
                  <a:pos x="5" y="19"/>
                </a:cxn>
              </a:cxnLst>
              <a:rect l="0" t="0" r="r" b="b"/>
              <a:pathLst>
                <a:path w="42" h="43">
                  <a:moveTo>
                    <a:pt x="5" y="19"/>
                  </a:moveTo>
                  <a:cubicBezTo>
                    <a:pt x="9" y="30"/>
                    <a:pt x="23" y="39"/>
                    <a:pt x="35" y="43"/>
                  </a:cubicBezTo>
                  <a:cubicBezTo>
                    <a:pt x="42" y="21"/>
                    <a:pt x="38" y="8"/>
                    <a:pt x="17" y="1"/>
                  </a:cubicBezTo>
                  <a:cubicBezTo>
                    <a:pt x="0" y="5"/>
                    <a:pt x="5" y="0"/>
                    <a:pt x="5" y="19"/>
                  </a:cubicBezTo>
                  <a:close/>
                </a:path>
              </a:pathLst>
            </a:custGeom>
            <a:solidFill>
              <a:srgbClr val="FF00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Freeform 218"/>
            <p:cNvSpPr>
              <a:spLocks/>
            </p:cNvSpPr>
            <p:nvPr/>
          </p:nvSpPr>
          <p:spPr bwMode="auto">
            <a:xfrm rot="21382858">
              <a:off x="2186988" y="4611901"/>
              <a:ext cx="658823" cy="442945"/>
            </a:xfrm>
            <a:custGeom>
              <a:avLst/>
              <a:gdLst/>
              <a:ahLst/>
              <a:cxnLst>
                <a:cxn ang="0">
                  <a:pos x="816" y="84"/>
                </a:cxn>
                <a:cxn ang="0">
                  <a:pos x="792" y="76"/>
                </a:cxn>
                <a:cxn ang="0">
                  <a:pos x="780" y="68"/>
                </a:cxn>
                <a:cxn ang="0">
                  <a:pos x="756" y="60"/>
                </a:cxn>
                <a:cxn ang="0">
                  <a:pos x="616" y="20"/>
                </a:cxn>
                <a:cxn ang="0">
                  <a:pos x="588" y="8"/>
                </a:cxn>
                <a:cxn ang="0">
                  <a:pos x="564" y="0"/>
                </a:cxn>
                <a:cxn ang="0">
                  <a:pos x="516" y="20"/>
                </a:cxn>
                <a:cxn ang="0">
                  <a:pos x="492" y="36"/>
                </a:cxn>
                <a:cxn ang="0">
                  <a:pos x="460" y="80"/>
                </a:cxn>
                <a:cxn ang="0">
                  <a:pos x="384" y="172"/>
                </a:cxn>
                <a:cxn ang="0">
                  <a:pos x="352" y="236"/>
                </a:cxn>
                <a:cxn ang="0">
                  <a:pos x="288" y="276"/>
                </a:cxn>
                <a:cxn ang="0">
                  <a:pos x="224" y="324"/>
                </a:cxn>
                <a:cxn ang="0">
                  <a:pos x="160" y="348"/>
                </a:cxn>
                <a:cxn ang="0">
                  <a:pos x="136" y="364"/>
                </a:cxn>
                <a:cxn ang="0">
                  <a:pos x="112" y="396"/>
                </a:cxn>
                <a:cxn ang="0">
                  <a:pos x="60" y="420"/>
                </a:cxn>
                <a:cxn ang="0">
                  <a:pos x="4" y="488"/>
                </a:cxn>
                <a:cxn ang="0">
                  <a:pos x="172" y="504"/>
                </a:cxn>
                <a:cxn ang="0">
                  <a:pos x="248" y="512"/>
                </a:cxn>
                <a:cxn ang="0">
                  <a:pos x="316" y="488"/>
                </a:cxn>
                <a:cxn ang="0">
                  <a:pos x="332" y="468"/>
                </a:cxn>
                <a:cxn ang="0">
                  <a:pos x="356" y="460"/>
                </a:cxn>
                <a:cxn ang="0">
                  <a:pos x="408" y="468"/>
                </a:cxn>
                <a:cxn ang="0">
                  <a:pos x="444" y="452"/>
                </a:cxn>
                <a:cxn ang="0">
                  <a:pos x="464" y="416"/>
                </a:cxn>
                <a:cxn ang="0">
                  <a:pos x="472" y="368"/>
                </a:cxn>
                <a:cxn ang="0">
                  <a:pos x="496" y="352"/>
                </a:cxn>
                <a:cxn ang="0">
                  <a:pos x="508" y="344"/>
                </a:cxn>
                <a:cxn ang="0">
                  <a:pos x="604" y="276"/>
                </a:cxn>
                <a:cxn ang="0">
                  <a:pos x="640" y="256"/>
                </a:cxn>
                <a:cxn ang="0">
                  <a:pos x="716" y="248"/>
                </a:cxn>
                <a:cxn ang="0">
                  <a:pos x="756" y="232"/>
                </a:cxn>
                <a:cxn ang="0">
                  <a:pos x="808" y="100"/>
                </a:cxn>
                <a:cxn ang="0">
                  <a:pos x="816" y="84"/>
                </a:cxn>
              </a:cxnLst>
              <a:rect l="0" t="0" r="r" b="b"/>
              <a:pathLst>
                <a:path w="826" h="562">
                  <a:moveTo>
                    <a:pt x="816" y="84"/>
                  </a:moveTo>
                  <a:cubicBezTo>
                    <a:pt x="808" y="81"/>
                    <a:pt x="799" y="81"/>
                    <a:pt x="792" y="76"/>
                  </a:cubicBezTo>
                  <a:cubicBezTo>
                    <a:pt x="788" y="73"/>
                    <a:pt x="784" y="70"/>
                    <a:pt x="780" y="68"/>
                  </a:cubicBezTo>
                  <a:cubicBezTo>
                    <a:pt x="772" y="65"/>
                    <a:pt x="756" y="60"/>
                    <a:pt x="756" y="60"/>
                  </a:cubicBezTo>
                  <a:cubicBezTo>
                    <a:pt x="720" y="24"/>
                    <a:pt x="663" y="23"/>
                    <a:pt x="616" y="20"/>
                  </a:cubicBezTo>
                  <a:cubicBezTo>
                    <a:pt x="577" y="7"/>
                    <a:pt x="637" y="28"/>
                    <a:pt x="588" y="8"/>
                  </a:cubicBezTo>
                  <a:cubicBezTo>
                    <a:pt x="580" y="5"/>
                    <a:pt x="564" y="0"/>
                    <a:pt x="564" y="0"/>
                  </a:cubicBezTo>
                  <a:cubicBezTo>
                    <a:pt x="537" y="5"/>
                    <a:pt x="536" y="5"/>
                    <a:pt x="516" y="20"/>
                  </a:cubicBezTo>
                  <a:cubicBezTo>
                    <a:pt x="508" y="26"/>
                    <a:pt x="492" y="36"/>
                    <a:pt x="492" y="36"/>
                  </a:cubicBezTo>
                  <a:cubicBezTo>
                    <a:pt x="482" y="51"/>
                    <a:pt x="474" y="70"/>
                    <a:pt x="460" y="80"/>
                  </a:cubicBezTo>
                  <a:cubicBezTo>
                    <a:pt x="443" y="132"/>
                    <a:pt x="409" y="135"/>
                    <a:pt x="384" y="172"/>
                  </a:cubicBezTo>
                  <a:cubicBezTo>
                    <a:pt x="371" y="192"/>
                    <a:pt x="366" y="218"/>
                    <a:pt x="352" y="236"/>
                  </a:cubicBezTo>
                  <a:cubicBezTo>
                    <a:pt x="330" y="264"/>
                    <a:pt x="316" y="260"/>
                    <a:pt x="288" y="276"/>
                  </a:cubicBezTo>
                  <a:cubicBezTo>
                    <a:pt x="265" y="289"/>
                    <a:pt x="246" y="312"/>
                    <a:pt x="224" y="324"/>
                  </a:cubicBezTo>
                  <a:cubicBezTo>
                    <a:pt x="205" y="335"/>
                    <a:pt x="180" y="337"/>
                    <a:pt x="160" y="348"/>
                  </a:cubicBezTo>
                  <a:cubicBezTo>
                    <a:pt x="152" y="353"/>
                    <a:pt x="142" y="356"/>
                    <a:pt x="136" y="364"/>
                  </a:cubicBezTo>
                  <a:cubicBezTo>
                    <a:pt x="128" y="375"/>
                    <a:pt x="123" y="389"/>
                    <a:pt x="112" y="396"/>
                  </a:cubicBezTo>
                  <a:cubicBezTo>
                    <a:pt x="96" y="407"/>
                    <a:pt x="77" y="411"/>
                    <a:pt x="60" y="420"/>
                  </a:cubicBezTo>
                  <a:cubicBezTo>
                    <a:pt x="51" y="446"/>
                    <a:pt x="27" y="473"/>
                    <a:pt x="4" y="488"/>
                  </a:cubicBezTo>
                  <a:cubicBezTo>
                    <a:pt x="19" y="562"/>
                    <a:pt x="0" y="504"/>
                    <a:pt x="172" y="504"/>
                  </a:cubicBezTo>
                  <a:cubicBezTo>
                    <a:pt x="177" y="504"/>
                    <a:pt x="241" y="511"/>
                    <a:pt x="248" y="512"/>
                  </a:cubicBezTo>
                  <a:cubicBezTo>
                    <a:pt x="289" y="508"/>
                    <a:pt x="292" y="512"/>
                    <a:pt x="316" y="488"/>
                  </a:cubicBezTo>
                  <a:cubicBezTo>
                    <a:pt x="320" y="475"/>
                    <a:pt x="318" y="474"/>
                    <a:pt x="332" y="468"/>
                  </a:cubicBezTo>
                  <a:cubicBezTo>
                    <a:pt x="340" y="465"/>
                    <a:pt x="356" y="460"/>
                    <a:pt x="356" y="460"/>
                  </a:cubicBezTo>
                  <a:cubicBezTo>
                    <a:pt x="382" y="469"/>
                    <a:pt x="376" y="473"/>
                    <a:pt x="408" y="468"/>
                  </a:cubicBezTo>
                  <a:cubicBezTo>
                    <a:pt x="437" y="458"/>
                    <a:pt x="425" y="465"/>
                    <a:pt x="444" y="452"/>
                  </a:cubicBezTo>
                  <a:cubicBezTo>
                    <a:pt x="462" y="424"/>
                    <a:pt x="457" y="437"/>
                    <a:pt x="464" y="416"/>
                  </a:cubicBezTo>
                  <a:cubicBezTo>
                    <a:pt x="466" y="400"/>
                    <a:pt x="461" y="379"/>
                    <a:pt x="472" y="368"/>
                  </a:cubicBezTo>
                  <a:cubicBezTo>
                    <a:pt x="479" y="361"/>
                    <a:pt x="488" y="357"/>
                    <a:pt x="496" y="352"/>
                  </a:cubicBezTo>
                  <a:cubicBezTo>
                    <a:pt x="500" y="349"/>
                    <a:pt x="508" y="344"/>
                    <a:pt x="508" y="344"/>
                  </a:cubicBezTo>
                  <a:cubicBezTo>
                    <a:pt x="539" y="297"/>
                    <a:pt x="551" y="294"/>
                    <a:pt x="604" y="276"/>
                  </a:cubicBezTo>
                  <a:cubicBezTo>
                    <a:pt x="630" y="267"/>
                    <a:pt x="620" y="259"/>
                    <a:pt x="640" y="256"/>
                  </a:cubicBezTo>
                  <a:cubicBezTo>
                    <a:pt x="665" y="253"/>
                    <a:pt x="716" y="248"/>
                    <a:pt x="716" y="248"/>
                  </a:cubicBezTo>
                  <a:cubicBezTo>
                    <a:pt x="732" y="244"/>
                    <a:pt x="742" y="241"/>
                    <a:pt x="756" y="232"/>
                  </a:cubicBezTo>
                  <a:cubicBezTo>
                    <a:pt x="771" y="186"/>
                    <a:pt x="781" y="141"/>
                    <a:pt x="808" y="100"/>
                  </a:cubicBezTo>
                  <a:cubicBezTo>
                    <a:pt x="826" y="72"/>
                    <a:pt x="803" y="97"/>
                    <a:pt x="816" y="84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Freeform 225"/>
            <p:cNvSpPr>
              <a:spLocks/>
            </p:cNvSpPr>
            <p:nvPr/>
          </p:nvSpPr>
          <p:spPr bwMode="auto">
            <a:xfrm>
              <a:off x="3061714" y="3970503"/>
              <a:ext cx="381006" cy="281008"/>
            </a:xfrm>
            <a:custGeom>
              <a:avLst/>
              <a:gdLst/>
              <a:ahLst/>
              <a:cxnLst>
                <a:cxn ang="0">
                  <a:pos x="372" y="10"/>
                </a:cxn>
                <a:cxn ang="0">
                  <a:pos x="320" y="42"/>
                </a:cxn>
                <a:cxn ang="0">
                  <a:pos x="188" y="114"/>
                </a:cxn>
                <a:cxn ang="0">
                  <a:pos x="156" y="150"/>
                </a:cxn>
                <a:cxn ang="0">
                  <a:pos x="60" y="218"/>
                </a:cxn>
                <a:cxn ang="0">
                  <a:pos x="36" y="254"/>
                </a:cxn>
                <a:cxn ang="0">
                  <a:pos x="8" y="298"/>
                </a:cxn>
                <a:cxn ang="0">
                  <a:pos x="4" y="314"/>
                </a:cxn>
                <a:cxn ang="0">
                  <a:pos x="28" y="322"/>
                </a:cxn>
                <a:cxn ang="0">
                  <a:pos x="64" y="338"/>
                </a:cxn>
                <a:cxn ang="0">
                  <a:pos x="108" y="334"/>
                </a:cxn>
                <a:cxn ang="0">
                  <a:pos x="160" y="254"/>
                </a:cxn>
                <a:cxn ang="0">
                  <a:pos x="356" y="162"/>
                </a:cxn>
                <a:cxn ang="0">
                  <a:pos x="412" y="122"/>
                </a:cxn>
                <a:cxn ang="0">
                  <a:pos x="508" y="90"/>
                </a:cxn>
                <a:cxn ang="0">
                  <a:pos x="528" y="58"/>
                </a:cxn>
                <a:cxn ang="0">
                  <a:pos x="372" y="10"/>
                </a:cxn>
              </a:cxnLst>
              <a:rect l="0" t="0" r="r" b="b"/>
              <a:pathLst>
                <a:path w="528" h="338">
                  <a:moveTo>
                    <a:pt x="372" y="10"/>
                  </a:moveTo>
                  <a:cubicBezTo>
                    <a:pt x="355" y="27"/>
                    <a:pt x="340" y="30"/>
                    <a:pt x="320" y="42"/>
                  </a:cubicBezTo>
                  <a:cubicBezTo>
                    <a:pt x="277" y="68"/>
                    <a:pt x="230" y="86"/>
                    <a:pt x="188" y="114"/>
                  </a:cubicBezTo>
                  <a:cubicBezTo>
                    <a:pt x="174" y="123"/>
                    <a:pt x="169" y="140"/>
                    <a:pt x="156" y="150"/>
                  </a:cubicBezTo>
                  <a:cubicBezTo>
                    <a:pt x="134" y="167"/>
                    <a:pt x="83" y="210"/>
                    <a:pt x="60" y="218"/>
                  </a:cubicBezTo>
                  <a:cubicBezTo>
                    <a:pt x="52" y="230"/>
                    <a:pt x="41" y="240"/>
                    <a:pt x="36" y="254"/>
                  </a:cubicBezTo>
                  <a:cubicBezTo>
                    <a:pt x="29" y="276"/>
                    <a:pt x="27" y="285"/>
                    <a:pt x="8" y="298"/>
                  </a:cubicBezTo>
                  <a:cubicBezTo>
                    <a:pt x="7" y="303"/>
                    <a:pt x="0" y="310"/>
                    <a:pt x="4" y="314"/>
                  </a:cubicBezTo>
                  <a:cubicBezTo>
                    <a:pt x="9" y="320"/>
                    <a:pt x="20" y="319"/>
                    <a:pt x="28" y="322"/>
                  </a:cubicBezTo>
                  <a:cubicBezTo>
                    <a:pt x="41" y="326"/>
                    <a:pt x="51" y="334"/>
                    <a:pt x="64" y="338"/>
                  </a:cubicBezTo>
                  <a:cubicBezTo>
                    <a:pt x="79" y="337"/>
                    <a:pt x="94" y="337"/>
                    <a:pt x="108" y="334"/>
                  </a:cubicBezTo>
                  <a:cubicBezTo>
                    <a:pt x="144" y="326"/>
                    <a:pt x="138" y="273"/>
                    <a:pt x="160" y="254"/>
                  </a:cubicBezTo>
                  <a:cubicBezTo>
                    <a:pt x="208" y="212"/>
                    <a:pt x="293" y="171"/>
                    <a:pt x="356" y="162"/>
                  </a:cubicBezTo>
                  <a:cubicBezTo>
                    <a:pt x="381" y="154"/>
                    <a:pt x="387" y="130"/>
                    <a:pt x="412" y="122"/>
                  </a:cubicBezTo>
                  <a:cubicBezTo>
                    <a:pt x="443" y="112"/>
                    <a:pt x="481" y="108"/>
                    <a:pt x="508" y="90"/>
                  </a:cubicBezTo>
                  <a:cubicBezTo>
                    <a:pt x="513" y="75"/>
                    <a:pt x="523" y="73"/>
                    <a:pt x="528" y="58"/>
                  </a:cubicBezTo>
                  <a:cubicBezTo>
                    <a:pt x="514" y="0"/>
                    <a:pt x="416" y="21"/>
                    <a:pt x="372" y="1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Freeform 228"/>
            <p:cNvSpPr>
              <a:spLocks/>
            </p:cNvSpPr>
            <p:nvPr/>
          </p:nvSpPr>
          <p:spPr bwMode="auto">
            <a:xfrm>
              <a:off x="2133012" y="5443814"/>
              <a:ext cx="569921" cy="277833"/>
            </a:xfrm>
            <a:custGeom>
              <a:avLst/>
              <a:gdLst/>
              <a:ahLst/>
              <a:cxnLst>
                <a:cxn ang="0">
                  <a:pos x="37" y="28"/>
                </a:cxn>
                <a:cxn ang="0">
                  <a:pos x="41" y="88"/>
                </a:cxn>
                <a:cxn ang="0">
                  <a:pos x="89" y="164"/>
                </a:cxn>
                <a:cxn ang="0">
                  <a:pos x="125" y="192"/>
                </a:cxn>
                <a:cxn ang="0">
                  <a:pos x="137" y="200"/>
                </a:cxn>
                <a:cxn ang="0">
                  <a:pos x="181" y="188"/>
                </a:cxn>
                <a:cxn ang="0">
                  <a:pos x="205" y="164"/>
                </a:cxn>
                <a:cxn ang="0">
                  <a:pos x="253" y="140"/>
                </a:cxn>
                <a:cxn ang="0">
                  <a:pos x="305" y="116"/>
                </a:cxn>
                <a:cxn ang="0">
                  <a:pos x="217" y="48"/>
                </a:cxn>
                <a:cxn ang="0">
                  <a:pos x="137" y="44"/>
                </a:cxn>
                <a:cxn ang="0">
                  <a:pos x="93" y="0"/>
                </a:cxn>
                <a:cxn ang="0">
                  <a:pos x="57" y="40"/>
                </a:cxn>
                <a:cxn ang="0">
                  <a:pos x="37" y="28"/>
                </a:cxn>
              </a:cxnLst>
              <a:rect l="0" t="0" r="r" b="b"/>
              <a:pathLst>
                <a:path w="349" h="201">
                  <a:moveTo>
                    <a:pt x="37" y="28"/>
                  </a:moveTo>
                  <a:cubicBezTo>
                    <a:pt x="0" y="37"/>
                    <a:pt x="25" y="72"/>
                    <a:pt x="41" y="88"/>
                  </a:cubicBezTo>
                  <a:cubicBezTo>
                    <a:pt x="47" y="122"/>
                    <a:pt x="52" y="152"/>
                    <a:pt x="89" y="164"/>
                  </a:cubicBezTo>
                  <a:cubicBezTo>
                    <a:pt x="108" y="183"/>
                    <a:pt x="96" y="173"/>
                    <a:pt x="125" y="192"/>
                  </a:cubicBezTo>
                  <a:cubicBezTo>
                    <a:pt x="129" y="195"/>
                    <a:pt x="137" y="200"/>
                    <a:pt x="137" y="200"/>
                  </a:cubicBezTo>
                  <a:cubicBezTo>
                    <a:pt x="160" y="197"/>
                    <a:pt x="166" y="201"/>
                    <a:pt x="181" y="188"/>
                  </a:cubicBezTo>
                  <a:cubicBezTo>
                    <a:pt x="189" y="180"/>
                    <a:pt x="205" y="164"/>
                    <a:pt x="205" y="164"/>
                  </a:cubicBezTo>
                  <a:cubicBezTo>
                    <a:pt x="213" y="141"/>
                    <a:pt x="234" y="153"/>
                    <a:pt x="253" y="140"/>
                  </a:cubicBezTo>
                  <a:cubicBezTo>
                    <a:pt x="260" y="119"/>
                    <a:pt x="285" y="120"/>
                    <a:pt x="305" y="116"/>
                  </a:cubicBezTo>
                  <a:cubicBezTo>
                    <a:pt x="349" y="50"/>
                    <a:pt x="248" y="50"/>
                    <a:pt x="217" y="48"/>
                  </a:cubicBezTo>
                  <a:cubicBezTo>
                    <a:pt x="190" y="46"/>
                    <a:pt x="164" y="45"/>
                    <a:pt x="137" y="44"/>
                  </a:cubicBezTo>
                  <a:cubicBezTo>
                    <a:pt x="109" y="26"/>
                    <a:pt x="130" y="12"/>
                    <a:pt x="93" y="0"/>
                  </a:cubicBezTo>
                  <a:cubicBezTo>
                    <a:pt x="61" y="8"/>
                    <a:pt x="83" y="23"/>
                    <a:pt x="57" y="40"/>
                  </a:cubicBezTo>
                  <a:cubicBezTo>
                    <a:pt x="30" y="36"/>
                    <a:pt x="29" y="43"/>
                    <a:pt x="37" y="28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Freeform 235"/>
            <p:cNvSpPr>
              <a:spLocks/>
            </p:cNvSpPr>
            <p:nvPr/>
          </p:nvSpPr>
          <p:spPr bwMode="auto">
            <a:xfrm>
              <a:off x="3299842" y="5094537"/>
              <a:ext cx="115889" cy="85731"/>
            </a:xfrm>
            <a:custGeom>
              <a:avLst/>
              <a:gdLst/>
              <a:ahLst/>
              <a:cxnLst>
                <a:cxn ang="0">
                  <a:pos x="6" y="11"/>
                </a:cxn>
                <a:cxn ang="0">
                  <a:pos x="18" y="43"/>
                </a:cxn>
                <a:cxn ang="0">
                  <a:pos x="42" y="51"/>
                </a:cxn>
                <a:cxn ang="0">
                  <a:pos x="66" y="47"/>
                </a:cxn>
                <a:cxn ang="0">
                  <a:pos x="66" y="23"/>
                </a:cxn>
                <a:cxn ang="0">
                  <a:pos x="46" y="19"/>
                </a:cxn>
                <a:cxn ang="0">
                  <a:pos x="6" y="7"/>
                </a:cxn>
                <a:cxn ang="0">
                  <a:pos x="6" y="11"/>
                </a:cxn>
              </a:cxnLst>
              <a:rect l="0" t="0" r="r" b="b"/>
              <a:pathLst>
                <a:path w="72" h="51">
                  <a:moveTo>
                    <a:pt x="6" y="11"/>
                  </a:moveTo>
                  <a:cubicBezTo>
                    <a:pt x="8" y="19"/>
                    <a:pt x="9" y="37"/>
                    <a:pt x="18" y="43"/>
                  </a:cubicBezTo>
                  <a:cubicBezTo>
                    <a:pt x="25" y="47"/>
                    <a:pt x="42" y="51"/>
                    <a:pt x="42" y="51"/>
                  </a:cubicBezTo>
                  <a:cubicBezTo>
                    <a:pt x="50" y="50"/>
                    <a:pt x="59" y="51"/>
                    <a:pt x="66" y="47"/>
                  </a:cubicBezTo>
                  <a:cubicBezTo>
                    <a:pt x="72" y="44"/>
                    <a:pt x="71" y="26"/>
                    <a:pt x="66" y="23"/>
                  </a:cubicBezTo>
                  <a:cubicBezTo>
                    <a:pt x="60" y="19"/>
                    <a:pt x="53" y="20"/>
                    <a:pt x="46" y="19"/>
                  </a:cubicBezTo>
                  <a:cubicBezTo>
                    <a:pt x="17" y="0"/>
                    <a:pt x="31" y="1"/>
                    <a:pt x="6" y="7"/>
                  </a:cubicBezTo>
                  <a:cubicBezTo>
                    <a:pt x="1" y="22"/>
                    <a:pt x="0" y="23"/>
                    <a:pt x="6" y="1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Freeform 387"/>
            <p:cNvSpPr>
              <a:spLocks/>
            </p:cNvSpPr>
            <p:nvPr/>
          </p:nvSpPr>
          <p:spPr bwMode="auto">
            <a:xfrm>
              <a:off x="4749250" y="4329305"/>
              <a:ext cx="31750" cy="36515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14" y="34"/>
                </a:cxn>
                <a:cxn ang="0">
                  <a:pos x="24" y="12"/>
                </a:cxn>
                <a:cxn ang="0">
                  <a:pos x="10" y="0"/>
                </a:cxn>
              </a:cxnLst>
              <a:rect l="0" t="0" r="r" b="b"/>
              <a:pathLst>
                <a:path w="31" h="34">
                  <a:moveTo>
                    <a:pt x="10" y="0"/>
                  </a:moveTo>
                  <a:cubicBezTo>
                    <a:pt x="7" y="9"/>
                    <a:pt x="5" y="16"/>
                    <a:pt x="0" y="24"/>
                  </a:cubicBezTo>
                  <a:cubicBezTo>
                    <a:pt x="1" y="26"/>
                    <a:pt x="0" y="29"/>
                    <a:pt x="2" y="30"/>
                  </a:cubicBezTo>
                  <a:cubicBezTo>
                    <a:pt x="5" y="32"/>
                    <a:pt x="14" y="34"/>
                    <a:pt x="14" y="34"/>
                  </a:cubicBezTo>
                  <a:cubicBezTo>
                    <a:pt x="26" y="32"/>
                    <a:pt x="31" y="26"/>
                    <a:pt x="24" y="12"/>
                  </a:cubicBezTo>
                  <a:cubicBezTo>
                    <a:pt x="21" y="7"/>
                    <a:pt x="13" y="9"/>
                    <a:pt x="10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Freeform 410"/>
            <p:cNvSpPr>
              <a:spLocks/>
            </p:cNvSpPr>
            <p:nvPr/>
          </p:nvSpPr>
          <p:spPr bwMode="auto">
            <a:xfrm>
              <a:off x="2129837" y="5237423"/>
              <a:ext cx="215903" cy="133360"/>
            </a:xfrm>
            <a:custGeom>
              <a:avLst/>
              <a:gdLst/>
              <a:ahLst/>
              <a:cxnLst>
                <a:cxn ang="0">
                  <a:pos x="22" y="54"/>
                </a:cxn>
                <a:cxn ang="0">
                  <a:pos x="85" y="30"/>
                </a:cxn>
                <a:cxn ang="0">
                  <a:pos x="105" y="4"/>
                </a:cxn>
                <a:cxn ang="0">
                  <a:pos x="75" y="1"/>
                </a:cxn>
                <a:cxn ang="0">
                  <a:pos x="46" y="15"/>
                </a:cxn>
                <a:cxn ang="0">
                  <a:pos x="42" y="18"/>
                </a:cxn>
                <a:cxn ang="0">
                  <a:pos x="37" y="19"/>
                </a:cxn>
                <a:cxn ang="0">
                  <a:pos x="13" y="37"/>
                </a:cxn>
                <a:cxn ang="0">
                  <a:pos x="4" y="40"/>
                </a:cxn>
                <a:cxn ang="0">
                  <a:pos x="22" y="54"/>
                </a:cxn>
              </a:cxnLst>
              <a:rect l="0" t="0" r="r" b="b"/>
              <a:pathLst>
                <a:path w="105" h="54">
                  <a:moveTo>
                    <a:pt x="22" y="54"/>
                  </a:moveTo>
                  <a:cubicBezTo>
                    <a:pt x="47" y="44"/>
                    <a:pt x="60" y="34"/>
                    <a:pt x="85" y="30"/>
                  </a:cubicBezTo>
                  <a:cubicBezTo>
                    <a:pt x="96" y="24"/>
                    <a:pt x="99" y="14"/>
                    <a:pt x="105" y="4"/>
                  </a:cubicBezTo>
                  <a:cubicBezTo>
                    <a:pt x="91" y="2"/>
                    <a:pt x="95" y="0"/>
                    <a:pt x="75" y="1"/>
                  </a:cubicBezTo>
                  <a:cubicBezTo>
                    <a:pt x="65" y="5"/>
                    <a:pt x="57" y="11"/>
                    <a:pt x="46" y="15"/>
                  </a:cubicBezTo>
                  <a:cubicBezTo>
                    <a:pt x="45" y="16"/>
                    <a:pt x="44" y="17"/>
                    <a:pt x="42" y="18"/>
                  </a:cubicBezTo>
                  <a:cubicBezTo>
                    <a:pt x="40" y="19"/>
                    <a:pt x="38" y="18"/>
                    <a:pt x="37" y="19"/>
                  </a:cubicBezTo>
                  <a:cubicBezTo>
                    <a:pt x="27" y="25"/>
                    <a:pt x="25" y="35"/>
                    <a:pt x="13" y="37"/>
                  </a:cubicBezTo>
                  <a:cubicBezTo>
                    <a:pt x="10" y="38"/>
                    <a:pt x="5" y="37"/>
                    <a:pt x="4" y="40"/>
                  </a:cubicBezTo>
                  <a:cubicBezTo>
                    <a:pt x="0" y="53"/>
                    <a:pt x="27" y="49"/>
                    <a:pt x="22" y="54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Freeform 411"/>
            <p:cNvSpPr>
              <a:spLocks/>
            </p:cNvSpPr>
            <p:nvPr/>
          </p:nvSpPr>
          <p:spPr bwMode="auto">
            <a:xfrm>
              <a:off x="2494968" y="5253299"/>
              <a:ext cx="125415" cy="87319"/>
            </a:xfrm>
            <a:custGeom>
              <a:avLst/>
              <a:gdLst/>
              <a:ahLst/>
              <a:cxnLst>
                <a:cxn ang="0">
                  <a:pos x="4" y="19"/>
                </a:cxn>
                <a:cxn ang="0">
                  <a:pos x="27" y="28"/>
                </a:cxn>
                <a:cxn ang="0">
                  <a:pos x="40" y="36"/>
                </a:cxn>
                <a:cxn ang="0">
                  <a:pos x="28" y="0"/>
                </a:cxn>
                <a:cxn ang="0">
                  <a:pos x="7" y="4"/>
                </a:cxn>
                <a:cxn ang="0">
                  <a:pos x="0" y="18"/>
                </a:cxn>
                <a:cxn ang="0">
                  <a:pos x="4" y="19"/>
                </a:cxn>
              </a:cxnLst>
              <a:rect l="0" t="0" r="r" b="b"/>
              <a:pathLst>
                <a:path w="61" h="36">
                  <a:moveTo>
                    <a:pt x="4" y="19"/>
                  </a:moveTo>
                  <a:cubicBezTo>
                    <a:pt x="11" y="23"/>
                    <a:pt x="19" y="26"/>
                    <a:pt x="27" y="28"/>
                  </a:cubicBezTo>
                  <a:cubicBezTo>
                    <a:pt x="31" y="31"/>
                    <a:pt x="35" y="34"/>
                    <a:pt x="40" y="36"/>
                  </a:cubicBezTo>
                  <a:cubicBezTo>
                    <a:pt x="61" y="28"/>
                    <a:pt x="40" y="6"/>
                    <a:pt x="28" y="0"/>
                  </a:cubicBezTo>
                  <a:cubicBezTo>
                    <a:pt x="19" y="1"/>
                    <a:pt x="15" y="2"/>
                    <a:pt x="7" y="4"/>
                  </a:cubicBezTo>
                  <a:cubicBezTo>
                    <a:pt x="3" y="9"/>
                    <a:pt x="1" y="12"/>
                    <a:pt x="0" y="18"/>
                  </a:cubicBezTo>
                  <a:cubicBezTo>
                    <a:pt x="7" y="19"/>
                    <a:pt x="8" y="19"/>
                    <a:pt x="4" y="19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Freeform 412"/>
            <p:cNvSpPr>
              <a:spLocks/>
            </p:cNvSpPr>
            <p:nvPr/>
          </p:nvSpPr>
          <p:spPr bwMode="auto">
            <a:xfrm>
              <a:off x="2496556" y="5146928"/>
              <a:ext cx="88901" cy="73031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41" y="20"/>
                </a:cxn>
                <a:cxn ang="0">
                  <a:pos x="33" y="5"/>
                </a:cxn>
                <a:cxn ang="0">
                  <a:pos x="15" y="5"/>
                </a:cxn>
                <a:cxn ang="0">
                  <a:pos x="0" y="24"/>
                </a:cxn>
                <a:cxn ang="0">
                  <a:pos x="23" y="26"/>
                </a:cxn>
              </a:cxnLst>
              <a:rect l="0" t="0" r="r" b="b"/>
              <a:pathLst>
                <a:path w="43" h="30">
                  <a:moveTo>
                    <a:pt x="23" y="26"/>
                  </a:moveTo>
                  <a:cubicBezTo>
                    <a:pt x="29" y="25"/>
                    <a:pt x="40" y="26"/>
                    <a:pt x="41" y="20"/>
                  </a:cubicBezTo>
                  <a:cubicBezTo>
                    <a:pt x="43" y="5"/>
                    <a:pt x="41" y="7"/>
                    <a:pt x="33" y="5"/>
                  </a:cubicBezTo>
                  <a:cubicBezTo>
                    <a:pt x="27" y="0"/>
                    <a:pt x="22" y="2"/>
                    <a:pt x="15" y="5"/>
                  </a:cubicBezTo>
                  <a:cubicBezTo>
                    <a:pt x="10" y="12"/>
                    <a:pt x="5" y="17"/>
                    <a:pt x="0" y="24"/>
                  </a:cubicBezTo>
                  <a:cubicBezTo>
                    <a:pt x="10" y="30"/>
                    <a:pt x="11" y="26"/>
                    <a:pt x="23" y="26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Freeform 413"/>
            <p:cNvSpPr>
              <a:spLocks/>
            </p:cNvSpPr>
            <p:nvPr/>
          </p:nvSpPr>
          <p:spPr bwMode="auto">
            <a:xfrm>
              <a:off x="2264777" y="5143753"/>
              <a:ext cx="58738" cy="6826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0" y="12"/>
                </a:cxn>
                <a:cxn ang="0">
                  <a:pos x="11" y="27"/>
                </a:cxn>
                <a:cxn ang="0">
                  <a:pos x="27" y="24"/>
                </a:cxn>
                <a:cxn ang="0">
                  <a:pos x="14" y="6"/>
                </a:cxn>
                <a:cxn ang="0">
                  <a:pos x="12" y="0"/>
                </a:cxn>
              </a:cxnLst>
              <a:rect l="0" t="0" r="r" b="b"/>
              <a:pathLst>
                <a:path w="29" h="27">
                  <a:moveTo>
                    <a:pt x="12" y="0"/>
                  </a:moveTo>
                  <a:cubicBezTo>
                    <a:pt x="3" y="2"/>
                    <a:pt x="2" y="3"/>
                    <a:pt x="0" y="12"/>
                  </a:cubicBezTo>
                  <a:cubicBezTo>
                    <a:pt x="2" y="22"/>
                    <a:pt x="2" y="24"/>
                    <a:pt x="11" y="27"/>
                  </a:cubicBezTo>
                  <a:cubicBezTo>
                    <a:pt x="16" y="26"/>
                    <a:pt x="22" y="27"/>
                    <a:pt x="27" y="24"/>
                  </a:cubicBezTo>
                  <a:cubicBezTo>
                    <a:pt x="29" y="23"/>
                    <a:pt x="17" y="8"/>
                    <a:pt x="14" y="6"/>
                  </a:cubicBezTo>
                  <a:cubicBezTo>
                    <a:pt x="11" y="1"/>
                    <a:pt x="10" y="2"/>
                    <a:pt x="12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Freeform 414"/>
            <p:cNvSpPr>
              <a:spLocks/>
            </p:cNvSpPr>
            <p:nvPr/>
          </p:nvSpPr>
          <p:spPr bwMode="auto">
            <a:xfrm>
              <a:off x="2593394" y="5061197"/>
              <a:ext cx="87314" cy="60330"/>
            </a:xfrm>
            <a:custGeom>
              <a:avLst/>
              <a:gdLst/>
              <a:ahLst/>
              <a:cxnLst>
                <a:cxn ang="0">
                  <a:pos x="36" y="9"/>
                </a:cxn>
                <a:cxn ang="0">
                  <a:pos x="18" y="0"/>
                </a:cxn>
                <a:cxn ang="0">
                  <a:pos x="0" y="6"/>
                </a:cxn>
                <a:cxn ang="0">
                  <a:pos x="15" y="21"/>
                </a:cxn>
                <a:cxn ang="0">
                  <a:pos x="36" y="21"/>
                </a:cxn>
                <a:cxn ang="0">
                  <a:pos x="36" y="9"/>
                </a:cxn>
              </a:cxnLst>
              <a:rect l="0" t="0" r="r" b="b"/>
              <a:pathLst>
                <a:path w="43" h="25">
                  <a:moveTo>
                    <a:pt x="36" y="9"/>
                  </a:moveTo>
                  <a:cubicBezTo>
                    <a:pt x="30" y="6"/>
                    <a:pt x="24" y="4"/>
                    <a:pt x="18" y="0"/>
                  </a:cubicBezTo>
                  <a:cubicBezTo>
                    <a:pt x="11" y="2"/>
                    <a:pt x="6" y="2"/>
                    <a:pt x="0" y="6"/>
                  </a:cubicBezTo>
                  <a:cubicBezTo>
                    <a:pt x="4" y="16"/>
                    <a:pt x="4" y="20"/>
                    <a:pt x="15" y="21"/>
                  </a:cubicBezTo>
                  <a:cubicBezTo>
                    <a:pt x="23" y="25"/>
                    <a:pt x="26" y="24"/>
                    <a:pt x="36" y="21"/>
                  </a:cubicBezTo>
                  <a:cubicBezTo>
                    <a:pt x="38" y="18"/>
                    <a:pt x="43" y="2"/>
                    <a:pt x="36" y="9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Freeform 216"/>
            <p:cNvSpPr>
              <a:spLocks/>
            </p:cNvSpPr>
            <p:nvPr/>
          </p:nvSpPr>
          <p:spPr bwMode="auto">
            <a:xfrm>
              <a:off x="4287282" y="3036982"/>
              <a:ext cx="85726" cy="96844"/>
            </a:xfrm>
            <a:custGeom>
              <a:avLst/>
              <a:gdLst/>
              <a:ahLst/>
              <a:cxnLst>
                <a:cxn ang="0">
                  <a:pos x="25" y="40"/>
                </a:cxn>
                <a:cxn ang="0">
                  <a:pos x="65" y="12"/>
                </a:cxn>
                <a:cxn ang="0">
                  <a:pos x="21" y="4"/>
                </a:cxn>
                <a:cxn ang="0">
                  <a:pos x="17" y="20"/>
                </a:cxn>
                <a:cxn ang="0">
                  <a:pos x="5" y="28"/>
                </a:cxn>
                <a:cxn ang="0">
                  <a:pos x="25" y="40"/>
                </a:cxn>
              </a:cxnLst>
              <a:rect l="0" t="0" r="r" b="b"/>
              <a:pathLst>
                <a:path w="65" h="55">
                  <a:moveTo>
                    <a:pt x="25" y="40"/>
                  </a:moveTo>
                  <a:cubicBezTo>
                    <a:pt x="31" y="22"/>
                    <a:pt x="50" y="22"/>
                    <a:pt x="65" y="12"/>
                  </a:cubicBezTo>
                  <a:cubicBezTo>
                    <a:pt x="47" y="0"/>
                    <a:pt x="43" y="0"/>
                    <a:pt x="21" y="4"/>
                  </a:cubicBezTo>
                  <a:cubicBezTo>
                    <a:pt x="20" y="9"/>
                    <a:pt x="20" y="15"/>
                    <a:pt x="17" y="20"/>
                  </a:cubicBezTo>
                  <a:cubicBezTo>
                    <a:pt x="14" y="24"/>
                    <a:pt x="7" y="23"/>
                    <a:pt x="5" y="28"/>
                  </a:cubicBezTo>
                  <a:cubicBezTo>
                    <a:pt x="0" y="43"/>
                    <a:pt x="17" y="55"/>
                    <a:pt x="25" y="4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Freeform 217"/>
            <p:cNvSpPr>
              <a:spLocks/>
            </p:cNvSpPr>
            <p:nvPr/>
          </p:nvSpPr>
          <p:spPr bwMode="auto">
            <a:xfrm>
              <a:off x="4417458" y="2952838"/>
              <a:ext cx="46038" cy="90495"/>
            </a:xfrm>
            <a:custGeom>
              <a:avLst/>
              <a:gdLst/>
              <a:ahLst/>
              <a:cxnLst>
                <a:cxn ang="0">
                  <a:pos x="25" y="29"/>
                </a:cxn>
                <a:cxn ang="0">
                  <a:pos x="1" y="5"/>
                </a:cxn>
                <a:cxn ang="0">
                  <a:pos x="5" y="45"/>
                </a:cxn>
                <a:cxn ang="0">
                  <a:pos x="33" y="45"/>
                </a:cxn>
                <a:cxn ang="0">
                  <a:pos x="25" y="29"/>
                </a:cxn>
              </a:cxnLst>
              <a:rect l="0" t="0" r="r" b="b"/>
              <a:pathLst>
                <a:path w="35" h="52">
                  <a:moveTo>
                    <a:pt x="25" y="29"/>
                  </a:moveTo>
                  <a:cubicBezTo>
                    <a:pt x="34" y="3"/>
                    <a:pt x="29" y="0"/>
                    <a:pt x="1" y="5"/>
                  </a:cubicBezTo>
                  <a:cubicBezTo>
                    <a:pt x="2" y="18"/>
                    <a:pt x="0" y="32"/>
                    <a:pt x="5" y="45"/>
                  </a:cubicBezTo>
                  <a:cubicBezTo>
                    <a:pt x="8" y="52"/>
                    <a:pt x="32" y="48"/>
                    <a:pt x="33" y="45"/>
                  </a:cubicBezTo>
                  <a:cubicBezTo>
                    <a:pt x="35" y="39"/>
                    <a:pt x="28" y="34"/>
                    <a:pt x="25" y="29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222"/>
            <p:cNvSpPr>
              <a:spLocks/>
            </p:cNvSpPr>
            <p:nvPr/>
          </p:nvSpPr>
          <p:spPr bwMode="auto">
            <a:xfrm>
              <a:off x="3555433" y="4091162"/>
              <a:ext cx="119065" cy="100020"/>
            </a:xfrm>
            <a:custGeom>
              <a:avLst/>
              <a:gdLst/>
              <a:ahLst/>
              <a:cxnLst>
                <a:cxn ang="0">
                  <a:pos x="124" y="4"/>
                </a:cxn>
                <a:cxn ang="0">
                  <a:pos x="80" y="32"/>
                </a:cxn>
                <a:cxn ang="0">
                  <a:pos x="16" y="48"/>
                </a:cxn>
                <a:cxn ang="0">
                  <a:pos x="0" y="84"/>
                </a:cxn>
                <a:cxn ang="0">
                  <a:pos x="56" y="112"/>
                </a:cxn>
                <a:cxn ang="0">
                  <a:pos x="80" y="120"/>
                </a:cxn>
                <a:cxn ang="0">
                  <a:pos x="124" y="84"/>
                </a:cxn>
                <a:cxn ang="0">
                  <a:pos x="148" y="76"/>
                </a:cxn>
                <a:cxn ang="0">
                  <a:pos x="152" y="12"/>
                </a:cxn>
                <a:cxn ang="0">
                  <a:pos x="124" y="4"/>
                </a:cxn>
              </a:cxnLst>
              <a:rect l="0" t="0" r="r" b="b"/>
              <a:pathLst>
                <a:path w="167" h="120">
                  <a:moveTo>
                    <a:pt x="124" y="4"/>
                  </a:moveTo>
                  <a:cubicBezTo>
                    <a:pt x="86" y="9"/>
                    <a:pt x="101" y="0"/>
                    <a:pt x="80" y="32"/>
                  </a:cubicBezTo>
                  <a:cubicBezTo>
                    <a:pt x="73" y="43"/>
                    <a:pt x="26" y="45"/>
                    <a:pt x="16" y="48"/>
                  </a:cubicBezTo>
                  <a:cubicBezTo>
                    <a:pt x="12" y="61"/>
                    <a:pt x="4" y="71"/>
                    <a:pt x="0" y="84"/>
                  </a:cubicBezTo>
                  <a:cubicBezTo>
                    <a:pt x="7" y="106"/>
                    <a:pt x="36" y="106"/>
                    <a:pt x="56" y="112"/>
                  </a:cubicBezTo>
                  <a:cubicBezTo>
                    <a:pt x="64" y="114"/>
                    <a:pt x="80" y="120"/>
                    <a:pt x="80" y="120"/>
                  </a:cubicBezTo>
                  <a:cubicBezTo>
                    <a:pt x="100" y="113"/>
                    <a:pt x="104" y="93"/>
                    <a:pt x="124" y="84"/>
                  </a:cubicBezTo>
                  <a:cubicBezTo>
                    <a:pt x="132" y="81"/>
                    <a:pt x="148" y="76"/>
                    <a:pt x="148" y="76"/>
                  </a:cubicBezTo>
                  <a:cubicBezTo>
                    <a:pt x="163" y="54"/>
                    <a:pt x="167" y="53"/>
                    <a:pt x="152" y="12"/>
                  </a:cubicBezTo>
                  <a:cubicBezTo>
                    <a:pt x="149" y="3"/>
                    <a:pt x="133" y="7"/>
                    <a:pt x="124" y="4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Freeform 224"/>
            <p:cNvSpPr>
              <a:spLocks/>
            </p:cNvSpPr>
            <p:nvPr/>
          </p:nvSpPr>
          <p:spPr bwMode="auto">
            <a:xfrm>
              <a:off x="3760224" y="3856194"/>
              <a:ext cx="61913" cy="65092"/>
            </a:xfrm>
            <a:custGeom>
              <a:avLst/>
              <a:gdLst/>
              <a:ahLst/>
              <a:cxnLst>
                <a:cxn ang="0">
                  <a:pos x="56" y="5"/>
                </a:cxn>
                <a:cxn ang="0">
                  <a:pos x="8" y="13"/>
                </a:cxn>
                <a:cxn ang="0">
                  <a:pos x="0" y="37"/>
                </a:cxn>
                <a:cxn ang="0">
                  <a:pos x="52" y="73"/>
                </a:cxn>
                <a:cxn ang="0">
                  <a:pos x="56" y="5"/>
                </a:cxn>
              </a:cxnLst>
              <a:rect l="0" t="0" r="r" b="b"/>
              <a:pathLst>
                <a:path w="86" h="78">
                  <a:moveTo>
                    <a:pt x="56" y="5"/>
                  </a:moveTo>
                  <a:cubicBezTo>
                    <a:pt x="40" y="7"/>
                    <a:pt x="17" y="0"/>
                    <a:pt x="8" y="13"/>
                  </a:cubicBezTo>
                  <a:cubicBezTo>
                    <a:pt x="3" y="20"/>
                    <a:pt x="0" y="37"/>
                    <a:pt x="0" y="37"/>
                  </a:cubicBezTo>
                  <a:cubicBezTo>
                    <a:pt x="6" y="78"/>
                    <a:pt x="10" y="68"/>
                    <a:pt x="52" y="73"/>
                  </a:cubicBezTo>
                  <a:cubicBezTo>
                    <a:pt x="83" y="65"/>
                    <a:pt x="86" y="20"/>
                    <a:pt x="56" y="5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Freeform 230"/>
            <p:cNvSpPr>
              <a:spLocks/>
            </p:cNvSpPr>
            <p:nvPr/>
          </p:nvSpPr>
          <p:spPr bwMode="auto">
            <a:xfrm>
              <a:off x="4949278" y="4907198"/>
              <a:ext cx="263529" cy="158762"/>
            </a:xfrm>
            <a:custGeom>
              <a:avLst/>
              <a:gdLst/>
              <a:ahLst/>
              <a:cxnLst>
                <a:cxn ang="0">
                  <a:pos x="128" y="1"/>
                </a:cxn>
                <a:cxn ang="0">
                  <a:pos x="76" y="9"/>
                </a:cxn>
                <a:cxn ang="0">
                  <a:pos x="24" y="33"/>
                </a:cxn>
                <a:cxn ang="0">
                  <a:pos x="12" y="69"/>
                </a:cxn>
                <a:cxn ang="0">
                  <a:pos x="48" y="85"/>
                </a:cxn>
                <a:cxn ang="0">
                  <a:pos x="72" y="93"/>
                </a:cxn>
                <a:cxn ang="0">
                  <a:pos x="100" y="89"/>
                </a:cxn>
                <a:cxn ang="0">
                  <a:pos x="132" y="49"/>
                </a:cxn>
                <a:cxn ang="0">
                  <a:pos x="128" y="1"/>
                </a:cxn>
              </a:cxnLst>
              <a:rect l="0" t="0" r="r" b="b"/>
              <a:pathLst>
                <a:path w="161" h="93">
                  <a:moveTo>
                    <a:pt x="128" y="1"/>
                  </a:moveTo>
                  <a:cubicBezTo>
                    <a:pt x="111" y="3"/>
                    <a:pt x="91" y="0"/>
                    <a:pt x="76" y="9"/>
                  </a:cubicBezTo>
                  <a:cubicBezTo>
                    <a:pt x="50" y="24"/>
                    <a:pt x="60" y="28"/>
                    <a:pt x="24" y="33"/>
                  </a:cubicBezTo>
                  <a:cubicBezTo>
                    <a:pt x="15" y="42"/>
                    <a:pt x="0" y="55"/>
                    <a:pt x="12" y="69"/>
                  </a:cubicBezTo>
                  <a:cubicBezTo>
                    <a:pt x="19" y="78"/>
                    <a:pt x="41" y="83"/>
                    <a:pt x="48" y="85"/>
                  </a:cubicBezTo>
                  <a:cubicBezTo>
                    <a:pt x="56" y="88"/>
                    <a:pt x="72" y="93"/>
                    <a:pt x="72" y="93"/>
                  </a:cubicBezTo>
                  <a:cubicBezTo>
                    <a:pt x="81" y="92"/>
                    <a:pt x="91" y="93"/>
                    <a:pt x="100" y="89"/>
                  </a:cubicBezTo>
                  <a:cubicBezTo>
                    <a:pt x="122" y="80"/>
                    <a:pt x="109" y="57"/>
                    <a:pt x="132" y="49"/>
                  </a:cubicBezTo>
                  <a:cubicBezTo>
                    <a:pt x="144" y="37"/>
                    <a:pt x="161" y="1"/>
                    <a:pt x="128" y="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Freeform 231"/>
            <p:cNvSpPr>
              <a:spLocks/>
            </p:cNvSpPr>
            <p:nvPr/>
          </p:nvSpPr>
          <p:spPr bwMode="auto">
            <a:xfrm>
              <a:off x="4507947" y="4961177"/>
              <a:ext cx="174628" cy="128597"/>
            </a:xfrm>
            <a:custGeom>
              <a:avLst/>
              <a:gdLst/>
              <a:ahLst/>
              <a:cxnLst>
                <a:cxn ang="0">
                  <a:pos x="88" y="24"/>
                </a:cxn>
                <a:cxn ang="0">
                  <a:pos x="56" y="4"/>
                </a:cxn>
                <a:cxn ang="0">
                  <a:pos x="44" y="0"/>
                </a:cxn>
                <a:cxn ang="0">
                  <a:pos x="16" y="56"/>
                </a:cxn>
                <a:cxn ang="0">
                  <a:pos x="44" y="64"/>
                </a:cxn>
                <a:cxn ang="0">
                  <a:pos x="68" y="72"/>
                </a:cxn>
                <a:cxn ang="0">
                  <a:pos x="88" y="24"/>
                </a:cxn>
              </a:cxnLst>
              <a:rect l="0" t="0" r="r" b="b"/>
              <a:pathLst>
                <a:path w="107" h="76">
                  <a:moveTo>
                    <a:pt x="88" y="24"/>
                  </a:moveTo>
                  <a:cubicBezTo>
                    <a:pt x="75" y="5"/>
                    <a:pt x="85" y="14"/>
                    <a:pt x="56" y="4"/>
                  </a:cubicBezTo>
                  <a:cubicBezTo>
                    <a:pt x="52" y="3"/>
                    <a:pt x="44" y="0"/>
                    <a:pt x="44" y="0"/>
                  </a:cubicBezTo>
                  <a:cubicBezTo>
                    <a:pt x="9" y="5"/>
                    <a:pt x="0" y="13"/>
                    <a:pt x="16" y="56"/>
                  </a:cubicBezTo>
                  <a:cubicBezTo>
                    <a:pt x="19" y="65"/>
                    <a:pt x="35" y="61"/>
                    <a:pt x="44" y="64"/>
                  </a:cubicBezTo>
                  <a:cubicBezTo>
                    <a:pt x="52" y="66"/>
                    <a:pt x="68" y="72"/>
                    <a:pt x="68" y="72"/>
                  </a:cubicBezTo>
                  <a:cubicBezTo>
                    <a:pt x="107" y="66"/>
                    <a:pt x="93" y="76"/>
                    <a:pt x="88" y="24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Freeform 232"/>
            <p:cNvSpPr>
              <a:spLocks/>
            </p:cNvSpPr>
            <p:nvPr/>
          </p:nvSpPr>
          <p:spPr bwMode="auto">
            <a:xfrm>
              <a:off x="4276168" y="4961177"/>
              <a:ext cx="150815" cy="177813"/>
            </a:xfrm>
            <a:custGeom>
              <a:avLst/>
              <a:gdLst/>
              <a:ahLst/>
              <a:cxnLst>
                <a:cxn ang="0">
                  <a:pos x="71" y="17"/>
                </a:cxn>
                <a:cxn ang="0">
                  <a:pos x="3" y="29"/>
                </a:cxn>
                <a:cxn ang="0">
                  <a:pos x="43" y="97"/>
                </a:cxn>
                <a:cxn ang="0">
                  <a:pos x="83" y="93"/>
                </a:cxn>
                <a:cxn ang="0">
                  <a:pos x="79" y="33"/>
                </a:cxn>
                <a:cxn ang="0">
                  <a:pos x="67" y="25"/>
                </a:cxn>
                <a:cxn ang="0">
                  <a:pos x="71" y="17"/>
                </a:cxn>
              </a:cxnLst>
              <a:rect l="0" t="0" r="r" b="b"/>
              <a:pathLst>
                <a:path w="93" h="105">
                  <a:moveTo>
                    <a:pt x="71" y="17"/>
                  </a:moveTo>
                  <a:cubicBezTo>
                    <a:pt x="47" y="11"/>
                    <a:pt x="13" y="0"/>
                    <a:pt x="3" y="29"/>
                  </a:cubicBezTo>
                  <a:cubicBezTo>
                    <a:pt x="7" y="73"/>
                    <a:pt x="0" y="88"/>
                    <a:pt x="43" y="97"/>
                  </a:cubicBezTo>
                  <a:cubicBezTo>
                    <a:pt x="56" y="96"/>
                    <a:pt x="76" y="105"/>
                    <a:pt x="83" y="93"/>
                  </a:cubicBezTo>
                  <a:cubicBezTo>
                    <a:pt x="93" y="76"/>
                    <a:pt x="84" y="53"/>
                    <a:pt x="79" y="33"/>
                  </a:cubicBezTo>
                  <a:cubicBezTo>
                    <a:pt x="78" y="28"/>
                    <a:pt x="69" y="29"/>
                    <a:pt x="67" y="25"/>
                  </a:cubicBezTo>
                  <a:cubicBezTo>
                    <a:pt x="66" y="22"/>
                    <a:pt x="70" y="20"/>
                    <a:pt x="71" y="17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Freeform 233"/>
            <p:cNvSpPr>
              <a:spLocks/>
            </p:cNvSpPr>
            <p:nvPr/>
          </p:nvSpPr>
          <p:spPr bwMode="auto">
            <a:xfrm>
              <a:off x="3960252" y="5037383"/>
              <a:ext cx="115889" cy="1143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52"/>
                </a:cxn>
                <a:cxn ang="0">
                  <a:pos x="48" y="68"/>
                </a:cxn>
                <a:cxn ang="0">
                  <a:pos x="60" y="12"/>
                </a:cxn>
                <a:cxn ang="0">
                  <a:pos x="0" y="0"/>
                </a:cxn>
              </a:cxnLst>
              <a:rect l="0" t="0" r="r" b="b"/>
              <a:pathLst>
                <a:path w="71" h="68">
                  <a:moveTo>
                    <a:pt x="0" y="0"/>
                  </a:moveTo>
                  <a:cubicBezTo>
                    <a:pt x="2" y="12"/>
                    <a:pt x="3" y="41"/>
                    <a:pt x="12" y="52"/>
                  </a:cubicBezTo>
                  <a:cubicBezTo>
                    <a:pt x="20" y="62"/>
                    <a:pt x="48" y="68"/>
                    <a:pt x="48" y="68"/>
                  </a:cubicBezTo>
                  <a:cubicBezTo>
                    <a:pt x="71" y="60"/>
                    <a:pt x="69" y="36"/>
                    <a:pt x="60" y="12"/>
                  </a:cubicBezTo>
                  <a:cubicBezTo>
                    <a:pt x="59" y="8"/>
                    <a:pt x="8" y="0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Freeform 234"/>
            <p:cNvSpPr>
              <a:spLocks/>
            </p:cNvSpPr>
            <p:nvPr/>
          </p:nvSpPr>
          <p:spPr bwMode="auto">
            <a:xfrm>
              <a:off x="3615759" y="5016743"/>
              <a:ext cx="144465" cy="98432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36"/>
                </a:cxn>
                <a:cxn ang="0">
                  <a:pos x="4" y="48"/>
                </a:cxn>
                <a:cxn ang="0">
                  <a:pos x="28" y="56"/>
                </a:cxn>
                <a:cxn ang="0">
                  <a:pos x="64" y="52"/>
                </a:cxn>
                <a:cxn ang="0">
                  <a:pos x="80" y="28"/>
                </a:cxn>
                <a:cxn ang="0">
                  <a:pos x="88" y="16"/>
                </a:cxn>
                <a:cxn ang="0">
                  <a:pos x="40" y="0"/>
                </a:cxn>
              </a:cxnLst>
              <a:rect l="0" t="0" r="r" b="b"/>
              <a:pathLst>
                <a:path w="88" h="58">
                  <a:moveTo>
                    <a:pt x="40" y="0"/>
                  </a:moveTo>
                  <a:cubicBezTo>
                    <a:pt x="17" y="6"/>
                    <a:pt x="8" y="13"/>
                    <a:pt x="0" y="36"/>
                  </a:cubicBezTo>
                  <a:cubicBezTo>
                    <a:pt x="1" y="40"/>
                    <a:pt x="1" y="46"/>
                    <a:pt x="4" y="48"/>
                  </a:cubicBezTo>
                  <a:cubicBezTo>
                    <a:pt x="11" y="53"/>
                    <a:pt x="28" y="56"/>
                    <a:pt x="28" y="56"/>
                  </a:cubicBezTo>
                  <a:cubicBezTo>
                    <a:pt x="40" y="55"/>
                    <a:pt x="53" y="58"/>
                    <a:pt x="64" y="52"/>
                  </a:cubicBezTo>
                  <a:cubicBezTo>
                    <a:pt x="72" y="47"/>
                    <a:pt x="75" y="36"/>
                    <a:pt x="80" y="28"/>
                  </a:cubicBezTo>
                  <a:cubicBezTo>
                    <a:pt x="83" y="24"/>
                    <a:pt x="88" y="16"/>
                    <a:pt x="88" y="16"/>
                  </a:cubicBezTo>
                  <a:cubicBezTo>
                    <a:pt x="72" y="11"/>
                    <a:pt x="56" y="5"/>
                    <a:pt x="40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Freeform 310"/>
            <p:cNvSpPr>
              <a:spLocks/>
            </p:cNvSpPr>
            <p:nvPr/>
          </p:nvSpPr>
          <p:spPr bwMode="auto">
            <a:xfrm>
              <a:off x="7954460" y="1522393"/>
              <a:ext cx="269879" cy="342926"/>
            </a:xfrm>
            <a:custGeom>
              <a:avLst/>
              <a:gdLst/>
              <a:ahLst/>
              <a:cxnLst>
                <a:cxn ang="0">
                  <a:pos x="264" y="208"/>
                </a:cxn>
                <a:cxn ang="0">
                  <a:pos x="236" y="160"/>
                </a:cxn>
                <a:cxn ang="0">
                  <a:pos x="212" y="152"/>
                </a:cxn>
                <a:cxn ang="0">
                  <a:pos x="200" y="148"/>
                </a:cxn>
                <a:cxn ang="0">
                  <a:pos x="180" y="100"/>
                </a:cxn>
                <a:cxn ang="0">
                  <a:pos x="132" y="40"/>
                </a:cxn>
                <a:cxn ang="0">
                  <a:pos x="96" y="24"/>
                </a:cxn>
                <a:cxn ang="0">
                  <a:pos x="72" y="8"/>
                </a:cxn>
                <a:cxn ang="0">
                  <a:pos x="48" y="0"/>
                </a:cxn>
                <a:cxn ang="0">
                  <a:pos x="0" y="20"/>
                </a:cxn>
                <a:cxn ang="0">
                  <a:pos x="32" y="44"/>
                </a:cxn>
                <a:cxn ang="0">
                  <a:pos x="68" y="64"/>
                </a:cxn>
                <a:cxn ang="0">
                  <a:pos x="80" y="100"/>
                </a:cxn>
                <a:cxn ang="0">
                  <a:pos x="148" y="144"/>
                </a:cxn>
                <a:cxn ang="0">
                  <a:pos x="172" y="164"/>
                </a:cxn>
                <a:cxn ang="0">
                  <a:pos x="184" y="208"/>
                </a:cxn>
                <a:cxn ang="0">
                  <a:pos x="232" y="220"/>
                </a:cxn>
                <a:cxn ang="0">
                  <a:pos x="264" y="208"/>
                </a:cxn>
              </a:cxnLst>
              <a:rect l="0" t="0" r="r" b="b"/>
              <a:pathLst>
                <a:path w="264" h="252">
                  <a:moveTo>
                    <a:pt x="264" y="208"/>
                  </a:moveTo>
                  <a:cubicBezTo>
                    <a:pt x="257" y="198"/>
                    <a:pt x="246" y="163"/>
                    <a:pt x="236" y="160"/>
                  </a:cubicBezTo>
                  <a:cubicBezTo>
                    <a:pt x="228" y="157"/>
                    <a:pt x="220" y="155"/>
                    <a:pt x="212" y="152"/>
                  </a:cubicBezTo>
                  <a:cubicBezTo>
                    <a:pt x="208" y="151"/>
                    <a:pt x="200" y="148"/>
                    <a:pt x="200" y="148"/>
                  </a:cubicBezTo>
                  <a:cubicBezTo>
                    <a:pt x="190" y="133"/>
                    <a:pt x="189" y="114"/>
                    <a:pt x="180" y="100"/>
                  </a:cubicBezTo>
                  <a:cubicBezTo>
                    <a:pt x="167" y="80"/>
                    <a:pt x="149" y="57"/>
                    <a:pt x="132" y="40"/>
                  </a:cubicBezTo>
                  <a:cubicBezTo>
                    <a:pt x="122" y="30"/>
                    <a:pt x="108" y="28"/>
                    <a:pt x="96" y="24"/>
                  </a:cubicBezTo>
                  <a:cubicBezTo>
                    <a:pt x="87" y="21"/>
                    <a:pt x="81" y="11"/>
                    <a:pt x="72" y="8"/>
                  </a:cubicBezTo>
                  <a:cubicBezTo>
                    <a:pt x="64" y="5"/>
                    <a:pt x="48" y="0"/>
                    <a:pt x="48" y="0"/>
                  </a:cubicBezTo>
                  <a:cubicBezTo>
                    <a:pt x="24" y="3"/>
                    <a:pt x="13" y="0"/>
                    <a:pt x="0" y="20"/>
                  </a:cubicBezTo>
                  <a:cubicBezTo>
                    <a:pt x="9" y="34"/>
                    <a:pt x="16" y="39"/>
                    <a:pt x="32" y="44"/>
                  </a:cubicBezTo>
                  <a:cubicBezTo>
                    <a:pt x="43" y="60"/>
                    <a:pt x="50" y="59"/>
                    <a:pt x="68" y="64"/>
                  </a:cubicBezTo>
                  <a:cubicBezTo>
                    <a:pt x="86" y="91"/>
                    <a:pt x="66" y="57"/>
                    <a:pt x="80" y="100"/>
                  </a:cubicBezTo>
                  <a:cubicBezTo>
                    <a:pt x="86" y="117"/>
                    <a:pt x="131" y="138"/>
                    <a:pt x="148" y="144"/>
                  </a:cubicBezTo>
                  <a:cubicBezTo>
                    <a:pt x="155" y="151"/>
                    <a:pt x="165" y="156"/>
                    <a:pt x="172" y="164"/>
                  </a:cubicBezTo>
                  <a:cubicBezTo>
                    <a:pt x="180" y="174"/>
                    <a:pt x="173" y="200"/>
                    <a:pt x="184" y="208"/>
                  </a:cubicBezTo>
                  <a:cubicBezTo>
                    <a:pt x="194" y="215"/>
                    <a:pt x="221" y="218"/>
                    <a:pt x="232" y="220"/>
                  </a:cubicBezTo>
                  <a:cubicBezTo>
                    <a:pt x="257" y="237"/>
                    <a:pt x="264" y="252"/>
                    <a:pt x="264" y="208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Freeform 311"/>
            <p:cNvSpPr>
              <a:spLocks/>
            </p:cNvSpPr>
            <p:nvPr/>
          </p:nvSpPr>
          <p:spPr bwMode="auto">
            <a:xfrm>
              <a:off x="7698868" y="1369982"/>
              <a:ext cx="244479" cy="147648"/>
            </a:xfrm>
            <a:custGeom>
              <a:avLst/>
              <a:gdLst/>
              <a:ahLst/>
              <a:cxnLst>
                <a:cxn ang="0">
                  <a:pos x="231" y="73"/>
                </a:cxn>
                <a:cxn ang="0">
                  <a:pos x="183" y="53"/>
                </a:cxn>
                <a:cxn ang="0">
                  <a:pos x="159" y="45"/>
                </a:cxn>
                <a:cxn ang="0">
                  <a:pos x="87" y="1"/>
                </a:cxn>
                <a:cxn ang="0">
                  <a:pos x="35" y="41"/>
                </a:cxn>
                <a:cxn ang="0">
                  <a:pos x="55" y="45"/>
                </a:cxn>
                <a:cxn ang="0">
                  <a:pos x="119" y="49"/>
                </a:cxn>
                <a:cxn ang="0">
                  <a:pos x="187" y="105"/>
                </a:cxn>
                <a:cxn ang="0">
                  <a:pos x="231" y="73"/>
                </a:cxn>
              </a:cxnLst>
              <a:rect l="0" t="0" r="r" b="b"/>
              <a:pathLst>
                <a:path w="240" h="109">
                  <a:moveTo>
                    <a:pt x="231" y="73"/>
                  </a:moveTo>
                  <a:cubicBezTo>
                    <a:pt x="214" y="67"/>
                    <a:pt x="201" y="59"/>
                    <a:pt x="183" y="53"/>
                  </a:cubicBezTo>
                  <a:cubicBezTo>
                    <a:pt x="175" y="50"/>
                    <a:pt x="159" y="45"/>
                    <a:pt x="159" y="45"/>
                  </a:cubicBezTo>
                  <a:cubicBezTo>
                    <a:pt x="130" y="16"/>
                    <a:pt x="128" y="11"/>
                    <a:pt x="87" y="1"/>
                  </a:cubicBezTo>
                  <a:cubicBezTo>
                    <a:pt x="81" y="1"/>
                    <a:pt x="0" y="0"/>
                    <a:pt x="35" y="41"/>
                  </a:cubicBezTo>
                  <a:cubicBezTo>
                    <a:pt x="39" y="46"/>
                    <a:pt x="48" y="44"/>
                    <a:pt x="55" y="45"/>
                  </a:cubicBezTo>
                  <a:cubicBezTo>
                    <a:pt x="76" y="47"/>
                    <a:pt x="98" y="48"/>
                    <a:pt x="119" y="49"/>
                  </a:cubicBezTo>
                  <a:cubicBezTo>
                    <a:pt x="144" y="66"/>
                    <a:pt x="156" y="95"/>
                    <a:pt x="187" y="105"/>
                  </a:cubicBezTo>
                  <a:cubicBezTo>
                    <a:pt x="228" y="101"/>
                    <a:pt x="240" y="109"/>
                    <a:pt x="231" y="73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Freeform 312"/>
            <p:cNvSpPr>
              <a:spLocks/>
            </p:cNvSpPr>
            <p:nvPr/>
          </p:nvSpPr>
          <p:spPr bwMode="auto">
            <a:xfrm>
              <a:off x="7598854" y="1339816"/>
              <a:ext cx="84138" cy="127010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4" y="20"/>
                </a:cxn>
                <a:cxn ang="0">
                  <a:pos x="48" y="68"/>
                </a:cxn>
                <a:cxn ang="0">
                  <a:pos x="76" y="88"/>
                </a:cxn>
                <a:cxn ang="0">
                  <a:pos x="64" y="52"/>
                </a:cxn>
                <a:cxn ang="0">
                  <a:pos x="28" y="0"/>
                </a:cxn>
              </a:cxnLst>
              <a:rect l="0" t="0" r="r" b="b"/>
              <a:pathLst>
                <a:path w="82" h="95">
                  <a:moveTo>
                    <a:pt x="28" y="0"/>
                  </a:moveTo>
                  <a:cubicBezTo>
                    <a:pt x="12" y="5"/>
                    <a:pt x="0" y="12"/>
                    <a:pt x="24" y="20"/>
                  </a:cubicBezTo>
                  <a:cubicBezTo>
                    <a:pt x="32" y="43"/>
                    <a:pt x="32" y="52"/>
                    <a:pt x="48" y="68"/>
                  </a:cubicBezTo>
                  <a:cubicBezTo>
                    <a:pt x="53" y="87"/>
                    <a:pt x="56" y="95"/>
                    <a:pt x="76" y="88"/>
                  </a:cubicBezTo>
                  <a:cubicBezTo>
                    <a:pt x="82" y="70"/>
                    <a:pt x="80" y="63"/>
                    <a:pt x="64" y="52"/>
                  </a:cubicBezTo>
                  <a:cubicBezTo>
                    <a:pt x="49" y="7"/>
                    <a:pt x="82" y="0"/>
                    <a:pt x="28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Freeform 314"/>
            <p:cNvSpPr>
              <a:spLocks/>
            </p:cNvSpPr>
            <p:nvPr/>
          </p:nvSpPr>
          <p:spPr bwMode="auto">
            <a:xfrm>
              <a:off x="7181335" y="1328704"/>
              <a:ext cx="203203" cy="147648"/>
            </a:xfrm>
            <a:custGeom>
              <a:avLst/>
              <a:gdLst/>
              <a:ahLst/>
              <a:cxnLst>
                <a:cxn ang="0">
                  <a:pos x="139" y="32"/>
                </a:cxn>
                <a:cxn ang="0">
                  <a:pos x="187" y="36"/>
                </a:cxn>
                <a:cxn ang="0">
                  <a:pos x="187" y="76"/>
                </a:cxn>
                <a:cxn ang="0">
                  <a:pos x="159" y="80"/>
                </a:cxn>
                <a:cxn ang="0">
                  <a:pos x="139" y="108"/>
                </a:cxn>
                <a:cxn ang="0">
                  <a:pos x="31" y="84"/>
                </a:cxn>
                <a:cxn ang="0">
                  <a:pos x="75" y="36"/>
                </a:cxn>
                <a:cxn ang="0">
                  <a:pos x="111" y="0"/>
                </a:cxn>
                <a:cxn ang="0">
                  <a:pos x="135" y="36"/>
                </a:cxn>
                <a:cxn ang="0">
                  <a:pos x="139" y="32"/>
                </a:cxn>
              </a:cxnLst>
              <a:rect l="0" t="0" r="r" b="b"/>
              <a:pathLst>
                <a:path w="200" h="108">
                  <a:moveTo>
                    <a:pt x="139" y="32"/>
                  </a:moveTo>
                  <a:cubicBezTo>
                    <a:pt x="155" y="33"/>
                    <a:pt x="172" y="31"/>
                    <a:pt x="187" y="36"/>
                  </a:cubicBezTo>
                  <a:cubicBezTo>
                    <a:pt x="200" y="40"/>
                    <a:pt x="196" y="67"/>
                    <a:pt x="187" y="76"/>
                  </a:cubicBezTo>
                  <a:cubicBezTo>
                    <a:pt x="180" y="83"/>
                    <a:pt x="168" y="79"/>
                    <a:pt x="159" y="80"/>
                  </a:cubicBezTo>
                  <a:cubicBezTo>
                    <a:pt x="150" y="108"/>
                    <a:pt x="159" y="101"/>
                    <a:pt x="139" y="108"/>
                  </a:cubicBezTo>
                  <a:cubicBezTo>
                    <a:pt x="101" y="104"/>
                    <a:pt x="68" y="93"/>
                    <a:pt x="31" y="84"/>
                  </a:cubicBezTo>
                  <a:cubicBezTo>
                    <a:pt x="0" y="38"/>
                    <a:pt x="48" y="45"/>
                    <a:pt x="75" y="36"/>
                  </a:cubicBezTo>
                  <a:cubicBezTo>
                    <a:pt x="80" y="21"/>
                    <a:pt x="96" y="5"/>
                    <a:pt x="111" y="0"/>
                  </a:cubicBezTo>
                  <a:cubicBezTo>
                    <a:pt x="134" y="8"/>
                    <a:pt x="125" y="16"/>
                    <a:pt x="135" y="36"/>
                  </a:cubicBezTo>
                  <a:cubicBezTo>
                    <a:pt x="136" y="38"/>
                    <a:pt x="138" y="33"/>
                    <a:pt x="139" y="32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Freeform 323"/>
            <p:cNvSpPr>
              <a:spLocks/>
            </p:cNvSpPr>
            <p:nvPr/>
          </p:nvSpPr>
          <p:spPr bwMode="auto">
            <a:xfrm>
              <a:off x="7392476" y="1422373"/>
              <a:ext cx="61913" cy="127010"/>
            </a:xfrm>
            <a:custGeom>
              <a:avLst/>
              <a:gdLst/>
              <a:ahLst/>
              <a:cxnLst>
                <a:cxn ang="0">
                  <a:pos x="48" y="63"/>
                </a:cxn>
                <a:cxn ang="0">
                  <a:pos x="60" y="23"/>
                </a:cxn>
                <a:cxn ang="0">
                  <a:pos x="20" y="15"/>
                </a:cxn>
                <a:cxn ang="0">
                  <a:pos x="12" y="47"/>
                </a:cxn>
                <a:cxn ang="0">
                  <a:pos x="0" y="59"/>
                </a:cxn>
                <a:cxn ang="0">
                  <a:pos x="48" y="63"/>
                </a:cxn>
              </a:cxnLst>
              <a:rect l="0" t="0" r="r" b="b"/>
              <a:pathLst>
                <a:path w="60" h="95">
                  <a:moveTo>
                    <a:pt x="48" y="63"/>
                  </a:moveTo>
                  <a:cubicBezTo>
                    <a:pt x="51" y="49"/>
                    <a:pt x="60" y="23"/>
                    <a:pt x="60" y="23"/>
                  </a:cubicBezTo>
                  <a:cubicBezTo>
                    <a:pt x="53" y="3"/>
                    <a:pt x="57" y="0"/>
                    <a:pt x="20" y="15"/>
                  </a:cubicBezTo>
                  <a:cubicBezTo>
                    <a:pt x="10" y="19"/>
                    <a:pt x="17" y="37"/>
                    <a:pt x="12" y="47"/>
                  </a:cubicBezTo>
                  <a:cubicBezTo>
                    <a:pt x="9" y="52"/>
                    <a:pt x="4" y="55"/>
                    <a:pt x="0" y="59"/>
                  </a:cubicBezTo>
                  <a:cubicBezTo>
                    <a:pt x="8" y="91"/>
                    <a:pt x="32" y="95"/>
                    <a:pt x="48" y="63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Freeform 355"/>
            <p:cNvSpPr>
              <a:spLocks/>
            </p:cNvSpPr>
            <p:nvPr/>
          </p:nvSpPr>
          <p:spPr bwMode="auto">
            <a:xfrm>
              <a:off x="4911178" y="3616463"/>
              <a:ext cx="63501" cy="80969"/>
            </a:xfrm>
            <a:custGeom>
              <a:avLst/>
              <a:gdLst/>
              <a:ahLst/>
              <a:cxnLst>
                <a:cxn ang="0">
                  <a:pos x="23" y="15"/>
                </a:cxn>
                <a:cxn ang="0">
                  <a:pos x="27" y="43"/>
                </a:cxn>
                <a:cxn ang="0">
                  <a:pos x="39" y="51"/>
                </a:cxn>
                <a:cxn ang="0">
                  <a:pos x="59" y="55"/>
                </a:cxn>
                <a:cxn ang="0">
                  <a:pos x="67" y="43"/>
                </a:cxn>
                <a:cxn ang="0">
                  <a:pos x="47" y="3"/>
                </a:cxn>
                <a:cxn ang="0">
                  <a:pos x="23" y="15"/>
                </a:cxn>
              </a:cxnLst>
              <a:rect l="0" t="0" r="r" b="b"/>
              <a:pathLst>
                <a:path w="67" h="74">
                  <a:moveTo>
                    <a:pt x="23" y="15"/>
                  </a:moveTo>
                  <a:cubicBezTo>
                    <a:pt x="0" y="23"/>
                    <a:pt x="12" y="35"/>
                    <a:pt x="27" y="43"/>
                  </a:cubicBezTo>
                  <a:cubicBezTo>
                    <a:pt x="31" y="45"/>
                    <a:pt x="35" y="48"/>
                    <a:pt x="39" y="51"/>
                  </a:cubicBezTo>
                  <a:cubicBezTo>
                    <a:pt x="46" y="72"/>
                    <a:pt x="49" y="74"/>
                    <a:pt x="59" y="55"/>
                  </a:cubicBezTo>
                  <a:cubicBezTo>
                    <a:pt x="61" y="51"/>
                    <a:pt x="64" y="47"/>
                    <a:pt x="67" y="43"/>
                  </a:cubicBezTo>
                  <a:cubicBezTo>
                    <a:pt x="60" y="0"/>
                    <a:pt x="57" y="33"/>
                    <a:pt x="47" y="3"/>
                  </a:cubicBezTo>
                  <a:cubicBezTo>
                    <a:pt x="39" y="6"/>
                    <a:pt x="23" y="21"/>
                    <a:pt x="23" y="15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8" name="Freeform 356"/>
            <p:cNvSpPr>
              <a:spLocks/>
            </p:cNvSpPr>
            <p:nvPr/>
          </p:nvSpPr>
          <p:spPr bwMode="auto">
            <a:xfrm>
              <a:off x="4988967" y="3256074"/>
              <a:ext cx="41276" cy="60330"/>
            </a:xfrm>
            <a:custGeom>
              <a:avLst/>
              <a:gdLst/>
              <a:ahLst/>
              <a:cxnLst>
                <a:cxn ang="0">
                  <a:pos x="32" y="1"/>
                </a:cxn>
                <a:cxn ang="0">
                  <a:pos x="12" y="5"/>
                </a:cxn>
                <a:cxn ang="0">
                  <a:pos x="4" y="29"/>
                </a:cxn>
                <a:cxn ang="0">
                  <a:pos x="0" y="41"/>
                </a:cxn>
                <a:cxn ang="0">
                  <a:pos x="36" y="57"/>
                </a:cxn>
                <a:cxn ang="0">
                  <a:pos x="32" y="1"/>
                </a:cxn>
              </a:cxnLst>
              <a:rect l="0" t="0" r="r" b="b"/>
              <a:pathLst>
                <a:path w="42" h="57">
                  <a:moveTo>
                    <a:pt x="32" y="1"/>
                  </a:moveTo>
                  <a:cubicBezTo>
                    <a:pt x="25" y="2"/>
                    <a:pt x="17" y="0"/>
                    <a:pt x="12" y="5"/>
                  </a:cubicBezTo>
                  <a:cubicBezTo>
                    <a:pt x="6" y="11"/>
                    <a:pt x="7" y="21"/>
                    <a:pt x="4" y="29"/>
                  </a:cubicBezTo>
                  <a:cubicBezTo>
                    <a:pt x="3" y="33"/>
                    <a:pt x="0" y="41"/>
                    <a:pt x="0" y="41"/>
                  </a:cubicBezTo>
                  <a:cubicBezTo>
                    <a:pt x="13" y="45"/>
                    <a:pt x="23" y="53"/>
                    <a:pt x="36" y="57"/>
                  </a:cubicBezTo>
                  <a:cubicBezTo>
                    <a:pt x="42" y="38"/>
                    <a:pt x="41" y="19"/>
                    <a:pt x="32" y="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9" name="Freeform 357"/>
            <p:cNvSpPr>
              <a:spLocks/>
            </p:cNvSpPr>
            <p:nvPr/>
          </p:nvSpPr>
          <p:spPr bwMode="auto">
            <a:xfrm>
              <a:off x="5160419" y="3254486"/>
              <a:ext cx="49213" cy="50804"/>
            </a:xfrm>
            <a:custGeom>
              <a:avLst/>
              <a:gdLst/>
              <a:ahLst/>
              <a:cxnLst>
                <a:cxn ang="0">
                  <a:pos x="48" y="11"/>
                </a:cxn>
                <a:cxn ang="0">
                  <a:pos x="0" y="23"/>
                </a:cxn>
                <a:cxn ang="0">
                  <a:pos x="52" y="47"/>
                </a:cxn>
                <a:cxn ang="0">
                  <a:pos x="48" y="11"/>
                </a:cxn>
              </a:cxnLst>
              <a:rect l="0" t="0" r="r" b="b"/>
              <a:pathLst>
                <a:path w="52" h="47">
                  <a:moveTo>
                    <a:pt x="48" y="11"/>
                  </a:moveTo>
                  <a:cubicBezTo>
                    <a:pt x="28" y="4"/>
                    <a:pt x="8" y="0"/>
                    <a:pt x="0" y="23"/>
                  </a:cubicBezTo>
                  <a:cubicBezTo>
                    <a:pt x="8" y="46"/>
                    <a:pt x="31" y="40"/>
                    <a:pt x="52" y="47"/>
                  </a:cubicBezTo>
                  <a:cubicBezTo>
                    <a:pt x="48" y="16"/>
                    <a:pt x="48" y="28"/>
                    <a:pt x="48" y="1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0" name="Freeform 358"/>
            <p:cNvSpPr>
              <a:spLocks/>
            </p:cNvSpPr>
            <p:nvPr/>
          </p:nvSpPr>
          <p:spPr bwMode="auto">
            <a:xfrm>
              <a:off x="5093743" y="3183043"/>
              <a:ext cx="42863" cy="33340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2"/>
                </a:cxn>
                <a:cxn ang="0">
                  <a:pos x="19" y="0"/>
                </a:cxn>
              </a:cxnLst>
              <a:rect l="0" t="0" r="r" b="b"/>
              <a:pathLst>
                <a:path w="47" h="32">
                  <a:moveTo>
                    <a:pt x="19" y="0"/>
                  </a:moveTo>
                  <a:cubicBezTo>
                    <a:pt x="13" y="18"/>
                    <a:pt x="0" y="19"/>
                    <a:pt x="19" y="32"/>
                  </a:cubicBezTo>
                  <a:cubicBezTo>
                    <a:pt x="47" y="25"/>
                    <a:pt x="44" y="8"/>
                    <a:pt x="19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" name="Freeform 359"/>
            <p:cNvSpPr>
              <a:spLocks/>
            </p:cNvSpPr>
            <p:nvPr/>
          </p:nvSpPr>
          <p:spPr bwMode="auto">
            <a:xfrm>
              <a:off x="5187407" y="3371969"/>
              <a:ext cx="38101" cy="5239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48"/>
                </a:cxn>
                <a:cxn ang="0">
                  <a:pos x="28" y="12"/>
                </a:cxn>
                <a:cxn ang="0">
                  <a:pos x="12" y="0"/>
                </a:cxn>
              </a:cxnLst>
              <a:rect l="0" t="0" r="r" b="b"/>
              <a:pathLst>
                <a:path w="40" h="48">
                  <a:moveTo>
                    <a:pt x="12" y="0"/>
                  </a:moveTo>
                  <a:cubicBezTo>
                    <a:pt x="8" y="21"/>
                    <a:pt x="0" y="31"/>
                    <a:pt x="12" y="48"/>
                  </a:cubicBezTo>
                  <a:cubicBezTo>
                    <a:pt x="30" y="43"/>
                    <a:pt x="40" y="34"/>
                    <a:pt x="28" y="12"/>
                  </a:cubicBezTo>
                  <a:cubicBezTo>
                    <a:pt x="25" y="6"/>
                    <a:pt x="17" y="5"/>
                    <a:pt x="12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2" name="Freeform 360"/>
            <p:cNvSpPr>
              <a:spLocks/>
            </p:cNvSpPr>
            <p:nvPr/>
          </p:nvSpPr>
          <p:spPr bwMode="auto">
            <a:xfrm>
              <a:off x="5279483" y="3392609"/>
              <a:ext cx="63501" cy="36515"/>
            </a:xfrm>
            <a:custGeom>
              <a:avLst/>
              <a:gdLst/>
              <a:ahLst/>
              <a:cxnLst>
                <a:cxn ang="0">
                  <a:pos x="38" y="7"/>
                </a:cxn>
                <a:cxn ang="0">
                  <a:pos x="54" y="35"/>
                </a:cxn>
                <a:cxn ang="0">
                  <a:pos x="38" y="7"/>
                </a:cxn>
              </a:cxnLst>
              <a:rect l="0" t="0" r="r" b="b"/>
              <a:pathLst>
                <a:path w="67" h="35">
                  <a:moveTo>
                    <a:pt x="38" y="7"/>
                  </a:moveTo>
                  <a:cubicBezTo>
                    <a:pt x="0" y="17"/>
                    <a:pt x="41" y="26"/>
                    <a:pt x="54" y="35"/>
                  </a:cubicBezTo>
                  <a:cubicBezTo>
                    <a:pt x="61" y="13"/>
                    <a:pt x="67" y="0"/>
                    <a:pt x="38" y="7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3" name="Freeform 361"/>
            <p:cNvSpPr>
              <a:spLocks/>
            </p:cNvSpPr>
            <p:nvPr/>
          </p:nvSpPr>
          <p:spPr bwMode="auto">
            <a:xfrm>
              <a:off x="5269958" y="3156053"/>
              <a:ext cx="25400" cy="6509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0" y="36"/>
                </a:cxn>
                <a:cxn ang="0">
                  <a:pos x="28" y="32"/>
                </a:cxn>
                <a:cxn ang="0">
                  <a:pos x="20" y="0"/>
                </a:cxn>
              </a:cxnLst>
              <a:rect l="0" t="0" r="r" b="b"/>
              <a:pathLst>
                <a:path w="28" h="61">
                  <a:moveTo>
                    <a:pt x="20" y="0"/>
                  </a:moveTo>
                  <a:cubicBezTo>
                    <a:pt x="2" y="28"/>
                    <a:pt x="7" y="15"/>
                    <a:pt x="0" y="36"/>
                  </a:cubicBezTo>
                  <a:cubicBezTo>
                    <a:pt x="8" y="61"/>
                    <a:pt x="22" y="51"/>
                    <a:pt x="28" y="32"/>
                  </a:cubicBezTo>
                  <a:cubicBezTo>
                    <a:pt x="24" y="5"/>
                    <a:pt x="28" y="15"/>
                    <a:pt x="20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4" name="Freeform 362"/>
            <p:cNvSpPr>
              <a:spLocks/>
            </p:cNvSpPr>
            <p:nvPr/>
          </p:nvSpPr>
          <p:spPr bwMode="auto">
            <a:xfrm>
              <a:off x="5352509" y="3122714"/>
              <a:ext cx="57151" cy="63505"/>
            </a:xfrm>
            <a:custGeom>
              <a:avLst/>
              <a:gdLst/>
              <a:ahLst/>
              <a:cxnLst>
                <a:cxn ang="0">
                  <a:pos x="24" y="10"/>
                </a:cxn>
                <a:cxn ang="0">
                  <a:pos x="0" y="28"/>
                </a:cxn>
                <a:cxn ang="0">
                  <a:pos x="33" y="58"/>
                </a:cxn>
                <a:cxn ang="0">
                  <a:pos x="54" y="55"/>
                </a:cxn>
                <a:cxn ang="0">
                  <a:pos x="51" y="22"/>
                </a:cxn>
                <a:cxn ang="0">
                  <a:pos x="24" y="10"/>
                </a:cxn>
              </a:cxnLst>
              <a:rect l="0" t="0" r="r" b="b"/>
              <a:pathLst>
                <a:path w="59" h="61">
                  <a:moveTo>
                    <a:pt x="24" y="10"/>
                  </a:moveTo>
                  <a:cubicBezTo>
                    <a:pt x="12" y="14"/>
                    <a:pt x="7" y="18"/>
                    <a:pt x="0" y="28"/>
                  </a:cubicBezTo>
                  <a:cubicBezTo>
                    <a:pt x="4" y="52"/>
                    <a:pt x="11" y="52"/>
                    <a:pt x="33" y="58"/>
                  </a:cubicBezTo>
                  <a:cubicBezTo>
                    <a:pt x="40" y="57"/>
                    <a:pt x="51" y="61"/>
                    <a:pt x="54" y="55"/>
                  </a:cubicBezTo>
                  <a:cubicBezTo>
                    <a:pt x="59" y="45"/>
                    <a:pt x="56" y="32"/>
                    <a:pt x="51" y="22"/>
                  </a:cubicBezTo>
                  <a:cubicBezTo>
                    <a:pt x="47" y="13"/>
                    <a:pt x="24" y="0"/>
                    <a:pt x="24" y="1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5" name="Freeform 363"/>
            <p:cNvSpPr>
              <a:spLocks/>
            </p:cNvSpPr>
            <p:nvPr/>
          </p:nvSpPr>
          <p:spPr bwMode="auto">
            <a:xfrm>
              <a:off x="5284246" y="3043333"/>
              <a:ext cx="46038" cy="57154"/>
            </a:xfrm>
            <a:custGeom>
              <a:avLst/>
              <a:gdLst/>
              <a:ahLst/>
              <a:cxnLst>
                <a:cxn ang="0">
                  <a:pos x="13" y="6"/>
                </a:cxn>
                <a:cxn ang="0">
                  <a:pos x="16" y="21"/>
                </a:cxn>
                <a:cxn ang="0">
                  <a:pos x="19" y="42"/>
                </a:cxn>
                <a:cxn ang="0">
                  <a:pos x="37" y="54"/>
                </a:cxn>
                <a:cxn ang="0">
                  <a:pos x="34" y="21"/>
                </a:cxn>
                <a:cxn ang="0">
                  <a:pos x="19" y="0"/>
                </a:cxn>
                <a:cxn ang="0">
                  <a:pos x="13" y="6"/>
                </a:cxn>
              </a:cxnLst>
              <a:rect l="0" t="0" r="r" b="b"/>
              <a:pathLst>
                <a:path w="50" h="54">
                  <a:moveTo>
                    <a:pt x="13" y="6"/>
                  </a:moveTo>
                  <a:cubicBezTo>
                    <a:pt x="0" y="26"/>
                    <a:pt x="9" y="5"/>
                    <a:pt x="16" y="21"/>
                  </a:cubicBezTo>
                  <a:cubicBezTo>
                    <a:pt x="19" y="27"/>
                    <a:pt x="15" y="36"/>
                    <a:pt x="19" y="42"/>
                  </a:cubicBezTo>
                  <a:cubicBezTo>
                    <a:pt x="23" y="48"/>
                    <a:pt x="37" y="54"/>
                    <a:pt x="37" y="54"/>
                  </a:cubicBezTo>
                  <a:cubicBezTo>
                    <a:pt x="47" y="40"/>
                    <a:pt x="50" y="31"/>
                    <a:pt x="34" y="21"/>
                  </a:cubicBezTo>
                  <a:cubicBezTo>
                    <a:pt x="27" y="0"/>
                    <a:pt x="34" y="5"/>
                    <a:pt x="19" y="0"/>
                  </a:cubicBezTo>
                  <a:cubicBezTo>
                    <a:pt x="12" y="10"/>
                    <a:pt x="13" y="13"/>
                    <a:pt x="13" y="6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6" name="Freeform 364"/>
            <p:cNvSpPr>
              <a:spLocks/>
            </p:cNvSpPr>
            <p:nvPr/>
          </p:nvSpPr>
          <p:spPr bwMode="auto">
            <a:xfrm>
              <a:off x="5433473" y="3217971"/>
              <a:ext cx="74613" cy="42865"/>
            </a:xfrm>
            <a:custGeom>
              <a:avLst/>
              <a:gdLst/>
              <a:ahLst/>
              <a:cxnLst>
                <a:cxn ang="0">
                  <a:pos x="27" y="10"/>
                </a:cxn>
                <a:cxn ang="0">
                  <a:pos x="42" y="40"/>
                </a:cxn>
                <a:cxn ang="0">
                  <a:pos x="60" y="7"/>
                </a:cxn>
                <a:cxn ang="0">
                  <a:pos x="33" y="1"/>
                </a:cxn>
                <a:cxn ang="0">
                  <a:pos x="27" y="10"/>
                </a:cxn>
              </a:cxnLst>
              <a:rect l="0" t="0" r="r" b="b"/>
              <a:pathLst>
                <a:path w="79" h="40">
                  <a:moveTo>
                    <a:pt x="27" y="10"/>
                  </a:moveTo>
                  <a:cubicBezTo>
                    <a:pt x="0" y="19"/>
                    <a:pt x="28" y="35"/>
                    <a:pt x="42" y="40"/>
                  </a:cubicBezTo>
                  <a:cubicBezTo>
                    <a:pt x="55" y="38"/>
                    <a:pt x="79" y="29"/>
                    <a:pt x="60" y="7"/>
                  </a:cubicBezTo>
                  <a:cubicBezTo>
                    <a:pt x="54" y="0"/>
                    <a:pt x="42" y="4"/>
                    <a:pt x="33" y="1"/>
                  </a:cubicBezTo>
                  <a:cubicBezTo>
                    <a:pt x="22" y="5"/>
                    <a:pt x="23" y="1"/>
                    <a:pt x="27" y="1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7" name="Freeform 365"/>
            <p:cNvSpPr>
              <a:spLocks/>
            </p:cNvSpPr>
            <p:nvPr/>
          </p:nvSpPr>
          <p:spPr bwMode="auto">
            <a:xfrm>
              <a:off x="6079594" y="3826029"/>
              <a:ext cx="179391" cy="109546"/>
            </a:xfrm>
            <a:custGeom>
              <a:avLst/>
              <a:gdLst/>
              <a:ahLst/>
              <a:cxnLst>
                <a:cxn ang="0">
                  <a:pos x="80" y="89"/>
                </a:cxn>
                <a:cxn ang="0">
                  <a:pos x="113" y="65"/>
                </a:cxn>
                <a:cxn ang="0">
                  <a:pos x="176" y="56"/>
                </a:cxn>
                <a:cxn ang="0">
                  <a:pos x="191" y="29"/>
                </a:cxn>
                <a:cxn ang="0">
                  <a:pos x="179" y="14"/>
                </a:cxn>
                <a:cxn ang="0">
                  <a:pos x="161" y="20"/>
                </a:cxn>
                <a:cxn ang="0">
                  <a:pos x="152" y="23"/>
                </a:cxn>
                <a:cxn ang="0">
                  <a:pos x="110" y="2"/>
                </a:cxn>
                <a:cxn ang="0">
                  <a:pos x="59" y="23"/>
                </a:cxn>
                <a:cxn ang="0">
                  <a:pos x="56" y="59"/>
                </a:cxn>
                <a:cxn ang="0">
                  <a:pos x="38" y="65"/>
                </a:cxn>
                <a:cxn ang="0">
                  <a:pos x="32" y="104"/>
                </a:cxn>
                <a:cxn ang="0">
                  <a:pos x="65" y="92"/>
                </a:cxn>
                <a:cxn ang="0">
                  <a:pos x="80" y="89"/>
                </a:cxn>
              </a:cxnLst>
              <a:rect l="0" t="0" r="r" b="b"/>
              <a:pathLst>
                <a:path w="191" h="104">
                  <a:moveTo>
                    <a:pt x="80" y="89"/>
                  </a:moveTo>
                  <a:cubicBezTo>
                    <a:pt x="85" y="65"/>
                    <a:pt x="92" y="72"/>
                    <a:pt x="113" y="65"/>
                  </a:cubicBezTo>
                  <a:cubicBezTo>
                    <a:pt x="125" y="47"/>
                    <a:pt x="155" y="59"/>
                    <a:pt x="176" y="56"/>
                  </a:cubicBezTo>
                  <a:cubicBezTo>
                    <a:pt x="182" y="47"/>
                    <a:pt x="185" y="38"/>
                    <a:pt x="191" y="29"/>
                  </a:cubicBezTo>
                  <a:cubicBezTo>
                    <a:pt x="189" y="21"/>
                    <a:pt x="191" y="13"/>
                    <a:pt x="179" y="14"/>
                  </a:cubicBezTo>
                  <a:cubicBezTo>
                    <a:pt x="173" y="15"/>
                    <a:pt x="167" y="18"/>
                    <a:pt x="161" y="20"/>
                  </a:cubicBezTo>
                  <a:cubicBezTo>
                    <a:pt x="158" y="21"/>
                    <a:pt x="152" y="23"/>
                    <a:pt x="152" y="23"/>
                  </a:cubicBezTo>
                  <a:cubicBezTo>
                    <a:pt x="128" y="19"/>
                    <a:pt x="131" y="9"/>
                    <a:pt x="110" y="2"/>
                  </a:cubicBezTo>
                  <a:cubicBezTo>
                    <a:pt x="76" y="5"/>
                    <a:pt x="75" y="0"/>
                    <a:pt x="59" y="23"/>
                  </a:cubicBezTo>
                  <a:cubicBezTo>
                    <a:pt x="58" y="35"/>
                    <a:pt x="61" y="48"/>
                    <a:pt x="56" y="59"/>
                  </a:cubicBezTo>
                  <a:cubicBezTo>
                    <a:pt x="53" y="65"/>
                    <a:pt x="38" y="65"/>
                    <a:pt x="38" y="65"/>
                  </a:cubicBezTo>
                  <a:cubicBezTo>
                    <a:pt x="25" y="78"/>
                    <a:pt x="0" y="83"/>
                    <a:pt x="32" y="104"/>
                  </a:cubicBezTo>
                  <a:cubicBezTo>
                    <a:pt x="45" y="101"/>
                    <a:pt x="52" y="95"/>
                    <a:pt x="65" y="92"/>
                  </a:cubicBezTo>
                  <a:cubicBezTo>
                    <a:pt x="70" y="91"/>
                    <a:pt x="80" y="89"/>
                    <a:pt x="80" y="89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8" name="Freeform 366"/>
            <p:cNvSpPr>
              <a:spLocks/>
            </p:cNvSpPr>
            <p:nvPr/>
          </p:nvSpPr>
          <p:spPr bwMode="auto">
            <a:xfrm>
              <a:off x="5876392" y="3835554"/>
              <a:ext cx="53976" cy="39691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9" y="36"/>
                </a:cxn>
                <a:cxn ang="0">
                  <a:pos x="40" y="33"/>
                </a:cxn>
                <a:cxn ang="0">
                  <a:pos x="19" y="0"/>
                </a:cxn>
              </a:cxnLst>
              <a:rect l="0" t="0" r="r" b="b"/>
              <a:pathLst>
                <a:path w="56" h="39">
                  <a:moveTo>
                    <a:pt x="19" y="0"/>
                  </a:moveTo>
                  <a:cubicBezTo>
                    <a:pt x="2" y="6"/>
                    <a:pt x="0" y="30"/>
                    <a:pt x="19" y="36"/>
                  </a:cubicBezTo>
                  <a:cubicBezTo>
                    <a:pt x="26" y="35"/>
                    <a:pt x="36" y="39"/>
                    <a:pt x="40" y="33"/>
                  </a:cubicBezTo>
                  <a:cubicBezTo>
                    <a:pt x="56" y="7"/>
                    <a:pt x="32" y="4"/>
                    <a:pt x="19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9" name="Freeform 367"/>
            <p:cNvSpPr>
              <a:spLocks/>
            </p:cNvSpPr>
            <p:nvPr/>
          </p:nvSpPr>
          <p:spPr bwMode="auto">
            <a:xfrm>
              <a:off x="5979581" y="3703782"/>
              <a:ext cx="55563" cy="84143"/>
            </a:xfrm>
            <a:custGeom>
              <a:avLst/>
              <a:gdLst/>
              <a:ahLst/>
              <a:cxnLst>
                <a:cxn ang="0">
                  <a:pos x="13" y="42"/>
                </a:cxn>
                <a:cxn ang="0">
                  <a:pos x="34" y="0"/>
                </a:cxn>
                <a:cxn ang="0">
                  <a:pos x="58" y="39"/>
                </a:cxn>
                <a:cxn ang="0">
                  <a:pos x="55" y="66"/>
                </a:cxn>
                <a:cxn ang="0">
                  <a:pos x="28" y="75"/>
                </a:cxn>
                <a:cxn ang="0">
                  <a:pos x="13" y="42"/>
                </a:cxn>
              </a:cxnLst>
              <a:rect l="0" t="0" r="r" b="b"/>
              <a:pathLst>
                <a:path w="60" h="78">
                  <a:moveTo>
                    <a:pt x="13" y="42"/>
                  </a:moveTo>
                  <a:cubicBezTo>
                    <a:pt x="15" y="26"/>
                    <a:pt x="17" y="6"/>
                    <a:pt x="34" y="0"/>
                  </a:cubicBezTo>
                  <a:cubicBezTo>
                    <a:pt x="59" y="5"/>
                    <a:pt x="54" y="18"/>
                    <a:pt x="58" y="39"/>
                  </a:cubicBezTo>
                  <a:cubicBezTo>
                    <a:pt x="57" y="48"/>
                    <a:pt x="60" y="58"/>
                    <a:pt x="55" y="66"/>
                  </a:cubicBezTo>
                  <a:cubicBezTo>
                    <a:pt x="50" y="74"/>
                    <a:pt x="28" y="75"/>
                    <a:pt x="28" y="75"/>
                  </a:cubicBezTo>
                  <a:cubicBezTo>
                    <a:pt x="0" y="70"/>
                    <a:pt x="9" y="78"/>
                    <a:pt x="13" y="42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0" name="Freeform 368"/>
            <p:cNvSpPr>
              <a:spLocks/>
            </p:cNvSpPr>
            <p:nvPr/>
          </p:nvSpPr>
          <p:spPr bwMode="auto">
            <a:xfrm>
              <a:off x="5533487" y="3211620"/>
              <a:ext cx="34926" cy="4286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5" y="36"/>
                </a:cxn>
                <a:cxn ang="0">
                  <a:pos x="26" y="33"/>
                </a:cxn>
                <a:cxn ang="0">
                  <a:pos x="8" y="0"/>
                </a:cxn>
              </a:cxnLst>
              <a:rect l="0" t="0" r="r" b="b"/>
              <a:pathLst>
                <a:path w="38" h="39">
                  <a:moveTo>
                    <a:pt x="8" y="0"/>
                  </a:moveTo>
                  <a:cubicBezTo>
                    <a:pt x="0" y="24"/>
                    <a:pt x="1" y="12"/>
                    <a:pt x="5" y="36"/>
                  </a:cubicBezTo>
                  <a:cubicBezTo>
                    <a:pt x="12" y="35"/>
                    <a:pt x="22" y="39"/>
                    <a:pt x="26" y="33"/>
                  </a:cubicBezTo>
                  <a:cubicBezTo>
                    <a:pt x="38" y="17"/>
                    <a:pt x="14" y="8"/>
                    <a:pt x="8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" name="Freeform 369"/>
            <p:cNvSpPr>
              <a:spLocks/>
            </p:cNvSpPr>
            <p:nvPr/>
          </p:nvSpPr>
          <p:spPr bwMode="auto">
            <a:xfrm>
              <a:off x="6398687" y="3840318"/>
              <a:ext cx="57151" cy="60330"/>
            </a:xfrm>
            <a:custGeom>
              <a:avLst/>
              <a:gdLst/>
              <a:ahLst/>
              <a:cxnLst>
                <a:cxn ang="0">
                  <a:pos x="31" y="3"/>
                </a:cxn>
                <a:cxn ang="0">
                  <a:pos x="1" y="15"/>
                </a:cxn>
                <a:cxn ang="0">
                  <a:pos x="4" y="33"/>
                </a:cxn>
                <a:cxn ang="0">
                  <a:pos x="22" y="39"/>
                </a:cxn>
                <a:cxn ang="0">
                  <a:pos x="58" y="51"/>
                </a:cxn>
                <a:cxn ang="0">
                  <a:pos x="31" y="3"/>
                </a:cxn>
              </a:cxnLst>
              <a:rect l="0" t="0" r="r" b="b"/>
              <a:pathLst>
                <a:path w="61" h="55">
                  <a:moveTo>
                    <a:pt x="31" y="3"/>
                  </a:moveTo>
                  <a:cubicBezTo>
                    <a:pt x="23" y="4"/>
                    <a:pt x="3" y="0"/>
                    <a:pt x="1" y="15"/>
                  </a:cubicBezTo>
                  <a:cubicBezTo>
                    <a:pt x="0" y="21"/>
                    <a:pt x="0" y="28"/>
                    <a:pt x="4" y="33"/>
                  </a:cubicBezTo>
                  <a:cubicBezTo>
                    <a:pt x="8" y="38"/>
                    <a:pt x="22" y="39"/>
                    <a:pt x="22" y="39"/>
                  </a:cubicBezTo>
                  <a:cubicBezTo>
                    <a:pt x="36" y="53"/>
                    <a:pt x="37" y="55"/>
                    <a:pt x="58" y="51"/>
                  </a:cubicBezTo>
                  <a:cubicBezTo>
                    <a:pt x="56" y="23"/>
                    <a:pt x="61" y="3"/>
                    <a:pt x="31" y="3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2" name="Freeform 370"/>
            <p:cNvSpPr>
              <a:spLocks/>
            </p:cNvSpPr>
            <p:nvPr/>
          </p:nvSpPr>
          <p:spPr bwMode="auto">
            <a:xfrm>
              <a:off x="5493799" y="3273537"/>
              <a:ext cx="341317" cy="403255"/>
            </a:xfrm>
            <a:custGeom>
              <a:avLst/>
              <a:gdLst/>
              <a:ahLst/>
              <a:cxnLst>
                <a:cxn ang="0">
                  <a:pos x="117" y="0"/>
                </a:cxn>
                <a:cxn ang="0">
                  <a:pos x="99" y="3"/>
                </a:cxn>
                <a:cxn ang="0">
                  <a:pos x="84" y="30"/>
                </a:cxn>
                <a:cxn ang="0">
                  <a:pos x="27" y="33"/>
                </a:cxn>
                <a:cxn ang="0">
                  <a:pos x="6" y="54"/>
                </a:cxn>
                <a:cxn ang="0">
                  <a:pos x="27" y="78"/>
                </a:cxn>
                <a:cxn ang="0">
                  <a:pos x="63" y="102"/>
                </a:cxn>
                <a:cxn ang="0">
                  <a:pos x="117" y="132"/>
                </a:cxn>
                <a:cxn ang="0">
                  <a:pos x="123" y="153"/>
                </a:cxn>
                <a:cxn ang="0">
                  <a:pos x="210" y="264"/>
                </a:cxn>
                <a:cxn ang="0">
                  <a:pos x="237" y="279"/>
                </a:cxn>
                <a:cxn ang="0">
                  <a:pos x="246" y="285"/>
                </a:cxn>
                <a:cxn ang="0">
                  <a:pos x="291" y="378"/>
                </a:cxn>
                <a:cxn ang="0">
                  <a:pos x="324" y="360"/>
                </a:cxn>
                <a:cxn ang="0">
                  <a:pos x="360" y="321"/>
                </a:cxn>
                <a:cxn ang="0">
                  <a:pos x="318" y="282"/>
                </a:cxn>
                <a:cxn ang="0">
                  <a:pos x="258" y="237"/>
                </a:cxn>
                <a:cxn ang="0">
                  <a:pos x="246" y="204"/>
                </a:cxn>
                <a:cxn ang="0">
                  <a:pos x="228" y="144"/>
                </a:cxn>
                <a:cxn ang="0">
                  <a:pos x="192" y="126"/>
                </a:cxn>
                <a:cxn ang="0">
                  <a:pos x="174" y="114"/>
                </a:cxn>
                <a:cxn ang="0">
                  <a:pos x="138" y="51"/>
                </a:cxn>
                <a:cxn ang="0">
                  <a:pos x="117" y="0"/>
                </a:cxn>
              </a:cxnLst>
              <a:rect l="0" t="0" r="r" b="b"/>
              <a:pathLst>
                <a:path w="360" h="378">
                  <a:moveTo>
                    <a:pt x="117" y="0"/>
                  </a:moveTo>
                  <a:cubicBezTo>
                    <a:pt x="111" y="1"/>
                    <a:pt x="104" y="0"/>
                    <a:pt x="99" y="3"/>
                  </a:cubicBezTo>
                  <a:cubicBezTo>
                    <a:pt x="86" y="11"/>
                    <a:pt x="116" y="28"/>
                    <a:pt x="84" y="30"/>
                  </a:cubicBezTo>
                  <a:cubicBezTo>
                    <a:pt x="65" y="31"/>
                    <a:pt x="46" y="32"/>
                    <a:pt x="27" y="33"/>
                  </a:cubicBezTo>
                  <a:cubicBezTo>
                    <a:pt x="16" y="40"/>
                    <a:pt x="17" y="47"/>
                    <a:pt x="6" y="54"/>
                  </a:cubicBezTo>
                  <a:cubicBezTo>
                    <a:pt x="0" y="73"/>
                    <a:pt x="11" y="74"/>
                    <a:pt x="27" y="78"/>
                  </a:cubicBezTo>
                  <a:cubicBezTo>
                    <a:pt x="45" y="96"/>
                    <a:pt x="35" y="96"/>
                    <a:pt x="63" y="102"/>
                  </a:cubicBezTo>
                  <a:cubicBezTo>
                    <a:pt x="80" y="114"/>
                    <a:pt x="97" y="125"/>
                    <a:pt x="117" y="132"/>
                  </a:cubicBezTo>
                  <a:cubicBezTo>
                    <a:pt x="119" y="137"/>
                    <a:pt x="123" y="148"/>
                    <a:pt x="123" y="153"/>
                  </a:cubicBezTo>
                  <a:cubicBezTo>
                    <a:pt x="130" y="267"/>
                    <a:pt x="103" y="259"/>
                    <a:pt x="210" y="264"/>
                  </a:cubicBezTo>
                  <a:cubicBezTo>
                    <a:pt x="226" y="269"/>
                    <a:pt x="216" y="265"/>
                    <a:pt x="237" y="279"/>
                  </a:cubicBezTo>
                  <a:cubicBezTo>
                    <a:pt x="240" y="281"/>
                    <a:pt x="246" y="285"/>
                    <a:pt x="246" y="285"/>
                  </a:cubicBezTo>
                  <a:cubicBezTo>
                    <a:pt x="291" y="352"/>
                    <a:pt x="212" y="369"/>
                    <a:pt x="291" y="378"/>
                  </a:cubicBezTo>
                  <a:cubicBezTo>
                    <a:pt x="309" y="375"/>
                    <a:pt x="318" y="377"/>
                    <a:pt x="324" y="360"/>
                  </a:cubicBezTo>
                  <a:cubicBezTo>
                    <a:pt x="328" y="320"/>
                    <a:pt x="328" y="327"/>
                    <a:pt x="360" y="321"/>
                  </a:cubicBezTo>
                  <a:cubicBezTo>
                    <a:pt x="356" y="279"/>
                    <a:pt x="353" y="287"/>
                    <a:pt x="318" y="282"/>
                  </a:cubicBezTo>
                  <a:cubicBezTo>
                    <a:pt x="293" y="274"/>
                    <a:pt x="281" y="245"/>
                    <a:pt x="258" y="237"/>
                  </a:cubicBezTo>
                  <a:cubicBezTo>
                    <a:pt x="242" y="221"/>
                    <a:pt x="253" y="235"/>
                    <a:pt x="246" y="204"/>
                  </a:cubicBezTo>
                  <a:cubicBezTo>
                    <a:pt x="242" y="184"/>
                    <a:pt x="233" y="164"/>
                    <a:pt x="228" y="144"/>
                  </a:cubicBezTo>
                  <a:cubicBezTo>
                    <a:pt x="224" y="129"/>
                    <a:pt x="202" y="132"/>
                    <a:pt x="192" y="126"/>
                  </a:cubicBezTo>
                  <a:cubicBezTo>
                    <a:pt x="186" y="122"/>
                    <a:pt x="174" y="114"/>
                    <a:pt x="174" y="114"/>
                  </a:cubicBezTo>
                  <a:cubicBezTo>
                    <a:pt x="160" y="94"/>
                    <a:pt x="155" y="68"/>
                    <a:pt x="138" y="51"/>
                  </a:cubicBezTo>
                  <a:cubicBezTo>
                    <a:pt x="133" y="36"/>
                    <a:pt x="111" y="12"/>
                    <a:pt x="117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3" name="Freeform 371"/>
            <p:cNvSpPr>
              <a:spLocks/>
            </p:cNvSpPr>
            <p:nvPr/>
          </p:nvSpPr>
          <p:spPr bwMode="auto">
            <a:xfrm>
              <a:off x="5827179" y="3611701"/>
              <a:ext cx="77788" cy="55566"/>
            </a:xfrm>
            <a:custGeom>
              <a:avLst/>
              <a:gdLst/>
              <a:ahLst/>
              <a:cxnLst>
                <a:cxn ang="0">
                  <a:pos x="54" y="5"/>
                </a:cxn>
                <a:cxn ang="0">
                  <a:pos x="21" y="8"/>
                </a:cxn>
                <a:cxn ang="0">
                  <a:pos x="60" y="50"/>
                </a:cxn>
                <a:cxn ang="0">
                  <a:pos x="54" y="5"/>
                </a:cxn>
              </a:cxnLst>
              <a:rect l="0" t="0" r="r" b="b"/>
              <a:pathLst>
                <a:path w="81" h="50">
                  <a:moveTo>
                    <a:pt x="54" y="5"/>
                  </a:moveTo>
                  <a:cubicBezTo>
                    <a:pt x="43" y="6"/>
                    <a:pt x="29" y="0"/>
                    <a:pt x="21" y="8"/>
                  </a:cubicBezTo>
                  <a:cubicBezTo>
                    <a:pt x="0" y="29"/>
                    <a:pt x="47" y="46"/>
                    <a:pt x="60" y="50"/>
                  </a:cubicBezTo>
                  <a:cubicBezTo>
                    <a:pt x="81" y="43"/>
                    <a:pt x="80" y="5"/>
                    <a:pt x="54" y="5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4" name="Freeform 377"/>
            <p:cNvSpPr>
              <a:spLocks/>
            </p:cNvSpPr>
            <p:nvPr/>
          </p:nvSpPr>
          <p:spPr bwMode="auto">
            <a:xfrm>
              <a:off x="6271685" y="4416623"/>
              <a:ext cx="28575" cy="46041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0" y="18"/>
                </a:cxn>
                <a:cxn ang="0">
                  <a:pos x="27" y="39"/>
                </a:cxn>
                <a:cxn ang="0">
                  <a:pos x="24" y="0"/>
                </a:cxn>
              </a:cxnLst>
              <a:rect l="0" t="0" r="r" b="b"/>
              <a:pathLst>
                <a:path w="31" h="44">
                  <a:moveTo>
                    <a:pt x="24" y="0"/>
                  </a:moveTo>
                  <a:cubicBezTo>
                    <a:pt x="10" y="3"/>
                    <a:pt x="5" y="4"/>
                    <a:pt x="0" y="18"/>
                  </a:cubicBezTo>
                  <a:cubicBezTo>
                    <a:pt x="4" y="44"/>
                    <a:pt x="3" y="44"/>
                    <a:pt x="27" y="39"/>
                  </a:cubicBezTo>
                  <a:cubicBezTo>
                    <a:pt x="31" y="24"/>
                    <a:pt x="28" y="14"/>
                    <a:pt x="24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5" name="Freeform 378"/>
            <p:cNvSpPr>
              <a:spLocks/>
            </p:cNvSpPr>
            <p:nvPr/>
          </p:nvSpPr>
          <p:spPr bwMode="auto">
            <a:xfrm>
              <a:off x="6246285" y="4470602"/>
              <a:ext cx="28575" cy="41278"/>
            </a:xfrm>
            <a:custGeom>
              <a:avLst/>
              <a:gdLst/>
              <a:ahLst/>
              <a:cxnLst>
                <a:cxn ang="0">
                  <a:pos x="7" y="2"/>
                </a:cxn>
                <a:cxn ang="0">
                  <a:pos x="13" y="36"/>
                </a:cxn>
                <a:cxn ang="0">
                  <a:pos x="31" y="12"/>
                </a:cxn>
                <a:cxn ang="0">
                  <a:pos x="29" y="4"/>
                </a:cxn>
                <a:cxn ang="0">
                  <a:pos x="17" y="0"/>
                </a:cxn>
                <a:cxn ang="0">
                  <a:pos x="7" y="2"/>
                </a:cxn>
              </a:cxnLst>
              <a:rect l="0" t="0" r="r" b="b"/>
              <a:pathLst>
                <a:path w="32" h="36">
                  <a:moveTo>
                    <a:pt x="7" y="2"/>
                  </a:moveTo>
                  <a:cubicBezTo>
                    <a:pt x="3" y="15"/>
                    <a:pt x="0" y="27"/>
                    <a:pt x="13" y="36"/>
                  </a:cubicBezTo>
                  <a:cubicBezTo>
                    <a:pt x="32" y="33"/>
                    <a:pt x="28" y="30"/>
                    <a:pt x="31" y="12"/>
                  </a:cubicBezTo>
                  <a:cubicBezTo>
                    <a:pt x="30" y="9"/>
                    <a:pt x="31" y="6"/>
                    <a:pt x="29" y="4"/>
                  </a:cubicBezTo>
                  <a:cubicBezTo>
                    <a:pt x="26" y="1"/>
                    <a:pt x="17" y="0"/>
                    <a:pt x="17" y="0"/>
                  </a:cubicBezTo>
                  <a:cubicBezTo>
                    <a:pt x="4" y="2"/>
                    <a:pt x="1" y="2"/>
                    <a:pt x="7" y="2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6" name="Freeform 379"/>
            <p:cNvSpPr>
              <a:spLocks/>
            </p:cNvSpPr>
            <p:nvPr/>
          </p:nvSpPr>
          <p:spPr bwMode="auto">
            <a:xfrm>
              <a:off x="6004981" y="4469015"/>
              <a:ext cx="244479" cy="115896"/>
            </a:xfrm>
            <a:custGeom>
              <a:avLst/>
              <a:gdLst/>
              <a:ahLst/>
              <a:cxnLst>
                <a:cxn ang="0">
                  <a:pos x="22" y="32"/>
                </a:cxn>
                <a:cxn ang="0">
                  <a:pos x="52" y="42"/>
                </a:cxn>
                <a:cxn ang="0">
                  <a:pos x="76" y="60"/>
                </a:cxn>
                <a:cxn ang="0">
                  <a:pos x="106" y="80"/>
                </a:cxn>
                <a:cxn ang="0">
                  <a:pos x="120" y="68"/>
                </a:cxn>
                <a:cxn ang="0">
                  <a:pos x="162" y="68"/>
                </a:cxn>
                <a:cxn ang="0">
                  <a:pos x="180" y="60"/>
                </a:cxn>
                <a:cxn ang="0">
                  <a:pos x="202" y="62"/>
                </a:cxn>
                <a:cxn ang="0">
                  <a:pos x="216" y="84"/>
                </a:cxn>
                <a:cxn ang="0">
                  <a:pos x="228" y="102"/>
                </a:cxn>
                <a:cxn ang="0">
                  <a:pos x="232" y="108"/>
                </a:cxn>
                <a:cxn ang="0">
                  <a:pos x="248" y="106"/>
                </a:cxn>
                <a:cxn ang="0">
                  <a:pos x="252" y="92"/>
                </a:cxn>
                <a:cxn ang="0">
                  <a:pos x="258" y="74"/>
                </a:cxn>
                <a:cxn ang="0">
                  <a:pos x="246" y="56"/>
                </a:cxn>
                <a:cxn ang="0">
                  <a:pos x="238" y="38"/>
                </a:cxn>
                <a:cxn ang="0">
                  <a:pos x="236" y="26"/>
                </a:cxn>
                <a:cxn ang="0">
                  <a:pos x="196" y="14"/>
                </a:cxn>
                <a:cxn ang="0">
                  <a:pos x="164" y="22"/>
                </a:cxn>
                <a:cxn ang="0">
                  <a:pos x="152" y="40"/>
                </a:cxn>
                <a:cxn ang="0">
                  <a:pos x="74" y="34"/>
                </a:cxn>
                <a:cxn ang="0">
                  <a:pos x="64" y="32"/>
                </a:cxn>
                <a:cxn ang="0">
                  <a:pos x="58" y="14"/>
                </a:cxn>
                <a:cxn ang="0">
                  <a:pos x="42" y="12"/>
                </a:cxn>
                <a:cxn ang="0">
                  <a:pos x="18" y="0"/>
                </a:cxn>
                <a:cxn ang="0">
                  <a:pos x="2" y="22"/>
                </a:cxn>
                <a:cxn ang="0">
                  <a:pos x="16" y="30"/>
                </a:cxn>
                <a:cxn ang="0">
                  <a:pos x="22" y="32"/>
                </a:cxn>
              </a:cxnLst>
              <a:rect l="0" t="0" r="r" b="b"/>
              <a:pathLst>
                <a:path w="258" h="108">
                  <a:moveTo>
                    <a:pt x="22" y="32"/>
                  </a:moveTo>
                  <a:cubicBezTo>
                    <a:pt x="33" y="36"/>
                    <a:pt x="40" y="40"/>
                    <a:pt x="52" y="42"/>
                  </a:cubicBezTo>
                  <a:cubicBezTo>
                    <a:pt x="61" y="51"/>
                    <a:pt x="65" y="56"/>
                    <a:pt x="76" y="60"/>
                  </a:cubicBezTo>
                  <a:cubicBezTo>
                    <a:pt x="84" y="68"/>
                    <a:pt x="95" y="76"/>
                    <a:pt x="106" y="80"/>
                  </a:cubicBezTo>
                  <a:cubicBezTo>
                    <a:pt x="116" y="77"/>
                    <a:pt x="110" y="71"/>
                    <a:pt x="120" y="68"/>
                  </a:cubicBezTo>
                  <a:cubicBezTo>
                    <a:pt x="138" y="70"/>
                    <a:pt x="142" y="72"/>
                    <a:pt x="162" y="68"/>
                  </a:cubicBezTo>
                  <a:cubicBezTo>
                    <a:pt x="168" y="67"/>
                    <a:pt x="180" y="60"/>
                    <a:pt x="180" y="60"/>
                  </a:cubicBezTo>
                  <a:cubicBezTo>
                    <a:pt x="187" y="61"/>
                    <a:pt x="195" y="60"/>
                    <a:pt x="202" y="62"/>
                  </a:cubicBezTo>
                  <a:cubicBezTo>
                    <a:pt x="208" y="64"/>
                    <a:pt x="209" y="79"/>
                    <a:pt x="216" y="84"/>
                  </a:cubicBezTo>
                  <a:cubicBezTo>
                    <a:pt x="220" y="90"/>
                    <a:pt x="224" y="96"/>
                    <a:pt x="228" y="102"/>
                  </a:cubicBezTo>
                  <a:cubicBezTo>
                    <a:pt x="229" y="104"/>
                    <a:pt x="232" y="108"/>
                    <a:pt x="232" y="108"/>
                  </a:cubicBezTo>
                  <a:cubicBezTo>
                    <a:pt x="237" y="107"/>
                    <a:pt x="243" y="108"/>
                    <a:pt x="248" y="106"/>
                  </a:cubicBezTo>
                  <a:cubicBezTo>
                    <a:pt x="252" y="104"/>
                    <a:pt x="251" y="97"/>
                    <a:pt x="252" y="92"/>
                  </a:cubicBezTo>
                  <a:cubicBezTo>
                    <a:pt x="254" y="86"/>
                    <a:pt x="258" y="74"/>
                    <a:pt x="258" y="74"/>
                  </a:cubicBezTo>
                  <a:cubicBezTo>
                    <a:pt x="256" y="65"/>
                    <a:pt x="254" y="61"/>
                    <a:pt x="246" y="56"/>
                  </a:cubicBezTo>
                  <a:cubicBezTo>
                    <a:pt x="244" y="50"/>
                    <a:pt x="239" y="45"/>
                    <a:pt x="238" y="38"/>
                  </a:cubicBezTo>
                  <a:cubicBezTo>
                    <a:pt x="237" y="34"/>
                    <a:pt x="238" y="29"/>
                    <a:pt x="236" y="26"/>
                  </a:cubicBezTo>
                  <a:cubicBezTo>
                    <a:pt x="235" y="25"/>
                    <a:pt x="203" y="16"/>
                    <a:pt x="196" y="14"/>
                  </a:cubicBezTo>
                  <a:cubicBezTo>
                    <a:pt x="180" y="16"/>
                    <a:pt x="177" y="19"/>
                    <a:pt x="164" y="22"/>
                  </a:cubicBezTo>
                  <a:cubicBezTo>
                    <a:pt x="159" y="30"/>
                    <a:pt x="160" y="35"/>
                    <a:pt x="152" y="40"/>
                  </a:cubicBezTo>
                  <a:cubicBezTo>
                    <a:pt x="126" y="38"/>
                    <a:pt x="101" y="35"/>
                    <a:pt x="74" y="34"/>
                  </a:cubicBezTo>
                  <a:cubicBezTo>
                    <a:pt x="71" y="33"/>
                    <a:pt x="67" y="34"/>
                    <a:pt x="64" y="32"/>
                  </a:cubicBezTo>
                  <a:cubicBezTo>
                    <a:pt x="50" y="24"/>
                    <a:pt x="74" y="26"/>
                    <a:pt x="58" y="14"/>
                  </a:cubicBezTo>
                  <a:cubicBezTo>
                    <a:pt x="54" y="11"/>
                    <a:pt x="47" y="13"/>
                    <a:pt x="42" y="12"/>
                  </a:cubicBezTo>
                  <a:cubicBezTo>
                    <a:pt x="35" y="7"/>
                    <a:pt x="26" y="3"/>
                    <a:pt x="18" y="0"/>
                  </a:cubicBezTo>
                  <a:cubicBezTo>
                    <a:pt x="0" y="3"/>
                    <a:pt x="7" y="7"/>
                    <a:pt x="2" y="22"/>
                  </a:cubicBezTo>
                  <a:cubicBezTo>
                    <a:pt x="5" y="32"/>
                    <a:pt x="2" y="27"/>
                    <a:pt x="16" y="30"/>
                  </a:cubicBezTo>
                  <a:cubicBezTo>
                    <a:pt x="18" y="30"/>
                    <a:pt x="22" y="32"/>
                    <a:pt x="22" y="32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7" name="Freeform 380"/>
            <p:cNvSpPr>
              <a:spLocks/>
            </p:cNvSpPr>
            <p:nvPr/>
          </p:nvSpPr>
          <p:spPr bwMode="auto">
            <a:xfrm>
              <a:off x="6141508" y="4213408"/>
              <a:ext cx="98426" cy="47629"/>
            </a:xfrm>
            <a:custGeom>
              <a:avLst/>
              <a:gdLst/>
              <a:ahLst/>
              <a:cxnLst>
                <a:cxn ang="0">
                  <a:pos x="20" y="19"/>
                </a:cxn>
                <a:cxn ang="0">
                  <a:pos x="64" y="41"/>
                </a:cxn>
                <a:cxn ang="0">
                  <a:pos x="94" y="39"/>
                </a:cxn>
                <a:cxn ang="0">
                  <a:pos x="104" y="21"/>
                </a:cxn>
                <a:cxn ang="0">
                  <a:pos x="62" y="11"/>
                </a:cxn>
                <a:cxn ang="0">
                  <a:pos x="44" y="5"/>
                </a:cxn>
                <a:cxn ang="0">
                  <a:pos x="32" y="1"/>
                </a:cxn>
                <a:cxn ang="0">
                  <a:pos x="8" y="3"/>
                </a:cxn>
                <a:cxn ang="0">
                  <a:pos x="20" y="19"/>
                </a:cxn>
              </a:cxnLst>
              <a:rect l="0" t="0" r="r" b="b"/>
              <a:pathLst>
                <a:path w="104" h="41">
                  <a:moveTo>
                    <a:pt x="20" y="19"/>
                  </a:moveTo>
                  <a:cubicBezTo>
                    <a:pt x="24" y="32"/>
                    <a:pt x="51" y="39"/>
                    <a:pt x="64" y="41"/>
                  </a:cubicBezTo>
                  <a:cubicBezTo>
                    <a:pt x="74" y="40"/>
                    <a:pt x="84" y="41"/>
                    <a:pt x="94" y="39"/>
                  </a:cubicBezTo>
                  <a:cubicBezTo>
                    <a:pt x="101" y="38"/>
                    <a:pt x="104" y="21"/>
                    <a:pt x="104" y="21"/>
                  </a:cubicBezTo>
                  <a:cubicBezTo>
                    <a:pt x="100" y="8"/>
                    <a:pt x="71" y="12"/>
                    <a:pt x="62" y="11"/>
                  </a:cubicBezTo>
                  <a:cubicBezTo>
                    <a:pt x="56" y="9"/>
                    <a:pt x="50" y="7"/>
                    <a:pt x="44" y="5"/>
                  </a:cubicBezTo>
                  <a:cubicBezTo>
                    <a:pt x="40" y="4"/>
                    <a:pt x="32" y="1"/>
                    <a:pt x="32" y="1"/>
                  </a:cubicBezTo>
                  <a:cubicBezTo>
                    <a:pt x="24" y="2"/>
                    <a:pt x="15" y="0"/>
                    <a:pt x="8" y="3"/>
                  </a:cubicBezTo>
                  <a:cubicBezTo>
                    <a:pt x="0" y="7"/>
                    <a:pt x="19" y="19"/>
                    <a:pt x="20" y="19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8" name="Freeform 381"/>
            <p:cNvSpPr>
              <a:spLocks/>
            </p:cNvSpPr>
            <p:nvPr/>
          </p:nvSpPr>
          <p:spPr bwMode="auto">
            <a:xfrm>
              <a:off x="5941480" y="4415036"/>
              <a:ext cx="68263" cy="47629"/>
            </a:xfrm>
            <a:custGeom>
              <a:avLst/>
              <a:gdLst/>
              <a:ahLst/>
              <a:cxnLst>
                <a:cxn ang="0">
                  <a:pos x="43" y="44"/>
                </a:cxn>
                <a:cxn ang="0">
                  <a:pos x="71" y="32"/>
                </a:cxn>
                <a:cxn ang="0">
                  <a:pos x="43" y="14"/>
                </a:cxn>
                <a:cxn ang="0">
                  <a:pos x="43" y="44"/>
                </a:cxn>
              </a:cxnLst>
              <a:rect l="0" t="0" r="r" b="b"/>
              <a:pathLst>
                <a:path w="71" h="44">
                  <a:moveTo>
                    <a:pt x="43" y="44"/>
                  </a:moveTo>
                  <a:cubicBezTo>
                    <a:pt x="52" y="38"/>
                    <a:pt x="61" y="34"/>
                    <a:pt x="71" y="32"/>
                  </a:cubicBezTo>
                  <a:cubicBezTo>
                    <a:pt x="68" y="15"/>
                    <a:pt x="59" y="16"/>
                    <a:pt x="43" y="14"/>
                  </a:cubicBezTo>
                  <a:cubicBezTo>
                    <a:pt x="0" y="0"/>
                    <a:pt x="11" y="44"/>
                    <a:pt x="43" y="44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9" name="Freeform 385"/>
            <p:cNvSpPr>
              <a:spLocks/>
            </p:cNvSpPr>
            <p:nvPr/>
          </p:nvSpPr>
          <p:spPr bwMode="auto">
            <a:xfrm>
              <a:off x="4804814" y="3945101"/>
              <a:ext cx="139702" cy="285772"/>
            </a:xfrm>
            <a:custGeom>
              <a:avLst/>
              <a:gdLst/>
              <a:ahLst/>
              <a:cxnLst>
                <a:cxn ang="0">
                  <a:pos x="8" y="70"/>
                </a:cxn>
                <a:cxn ang="0">
                  <a:pos x="8" y="38"/>
                </a:cxn>
                <a:cxn ang="0">
                  <a:pos x="32" y="24"/>
                </a:cxn>
                <a:cxn ang="0">
                  <a:pos x="68" y="6"/>
                </a:cxn>
                <a:cxn ang="0">
                  <a:pos x="86" y="0"/>
                </a:cxn>
                <a:cxn ang="0">
                  <a:pos x="118" y="54"/>
                </a:cxn>
                <a:cxn ang="0">
                  <a:pos x="106" y="104"/>
                </a:cxn>
                <a:cxn ang="0">
                  <a:pos x="96" y="132"/>
                </a:cxn>
                <a:cxn ang="0">
                  <a:pos x="94" y="180"/>
                </a:cxn>
                <a:cxn ang="0">
                  <a:pos x="102" y="198"/>
                </a:cxn>
                <a:cxn ang="0">
                  <a:pos x="106" y="210"/>
                </a:cxn>
                <a:cxn ang="0">
                  <a:pos x="98" y="232"/>
                </a:cxn>
                <a:cxn ang="0">
                  <a:pos x="86" y="252"/>
                </a:cxn>
                <a:cxn ang="0">
                  <a:pos x="64" y="182"/>
                </a:cxn>
                <a:cxn ang="0">
                  <a:pos x="44" y="158"/>
                </a:cxn>
                <a:cxn ang="0">
                  <a:pos x="12" y="126"/>
                </a:cxn>
                <a:cxn ang="0">
                  <a:pos x="0" y="80"/>
                </a:cxn>
                <a:cxn ang="0">
                  <a:pos x="8" y="70"/>
                </a:cxn>
              </a:cxnLst>
              <a:rect l="0" t="0" r="r" b="b"/>
              <a:pathLst>
                <a:path w="146" h="270">
                  <a:moveTo>
                    <a:pt x="8" y="70"/>
                  </a:moveTo>
                  <a:cubicBezTo>
                    <a:pt x="12" y="57"/>
                    <a:pt x="13" y="52"/>
                    <a:pt x="8" y="38"/>
                  </a:cubicBezTo>
                  <a:cubicBezTo>
                    <a:pt x="11" y="22"/>
                    <a:pt x="16" y="26"/>
                    <a:pt x="32" y="24"/>
                  </a:cubicBezTo>
                  <a:cubicBezTo>
                    <a:pt x="45" y="20"/>
                    <a:pt x="55" y="12"/>
                    <a:pt x="68" y="6"/>
                  </a:cubicBezTo>
                  <a:cubicBezTo>
                    <a:pt x="74" y="3"/>
                    <a:pt x="86" y="0"/>
                    <a:pt x="86" y="0"/>
                  </a:cubicBezTo>
                  <a:cubicBezTo>
                    <a:pt x="146" y="5"/>
                    <a:pt x="82" y="18"/>
                    <a:pt x="118" y="54"/>
                  </a:cubicBezTo>
                  <a:cubicBezTo>
                    <a:pt x="116" y="71"/>
                    <a:pt x="116" y="89"/>
                    <a:pt x="106" y="104"/>
                  </a:cubicBezTo>
                  <a:cubicBezTo>
                    <a:pt x="104" y="118"/>
                    <a:pt x="105" y="123"/>
                    <a:pt x="96" y="132"/>
                  </a:cubicBezTo>
                  <a:cubicBezTo>
                    <a:pt x="92" y="149"/>
                    <a:pt x="91" y="163"/>
                    <a:pt x="94" y="180"/>
                  </a:cubicBezTo>
                  <a:cubicBezTo>
                    <a:pt x="97" y="199"/>
                    <a:pt x="97" y="186"/>
                    <a:pt x="102" y="198"/>
                  </a:cubicBezTo>
                  <a:cubicBezTo>
                    <a:pt x="104" y="202"/>
                    <a:pt x="106" y="210"/>
                    <a:pt x="106" y="210"/>
                  </a:cubicBezTo>
                  <a:cubicBezTo>
                    <a:pt x="104" y="219"/>
                    <a:pt x="101" y="224"/>
                    <a:pt x="98" y="232"/>
                  </a:cubicBezTo>
                  <a:cubicBezTo>
                    <a:pt x="97" y="239"/>
                    <a:pt x="98" y="270"/>
                    <a:pt x="86" y="252"/>
                  </a:cubicBezTo>
                  <a:cubicBezTo>
                    <a:pt x="85" y="214"/>
                    <a:pt x="91" y="200"/>
                    <a:pt x="64" y="182"/>
                  </a:cubicBezTo>
                  <a:cubicBezTo>
                    <a:pt x="59" y="166"/>
                    <a:pt x="57" y="167"/>
                    <a:pt x="44" y="158"/>
                  </a:cubicBezTo>
                  <a:cubicBezTo>
                    <a:pt x="33" y="141"/>
                    <a:pt x="34" y="133"/>
                    <a:pt x="12" y="126"/>
                  </a:cubicBezTo>
                  <a:cubicBezTo>
                    <a:pt x="4" y="114"/>
                    <a:pt x="5" y="96"/>
                    <a:pt x="0" y="80"/>
                  </a:cubicBezTo>
                  <a:cubicBezTo>
                    <a:pt x="9" y="77"/>
                    <a:pt x="5" y="80"/>
                    <a:pt x="8" y="7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" name="Freeform 386"/>
            <p:cNvSpPr>
              <a:spLocks/>
            </p:cNvSpPr>
            <p:nvPr/>
          </p:nvSpPr>
          <p:spPr bwMode="auto">
            <a:xfrm>
              <a:off x="4788939" y="4322954"/>
              <a:ext cx="49213" cy="66680"/>
            </a:xfrm>
            <a:custGeom>
              <a:avLst/>
              <a:gdLst/>
              <a:ahLst/>
              <a:cxnLst>
                <a:cxn ang="0">
                  <a:pos x="43" y="58"/>
                </a:cxn>
                <a:cxn ang="0">
                  <a:pos x="51" y="40"/>
                </a:cxn>
                <a:cxn ang="0">
                  <a:pos x="49" y="24"/>
                </a:cxn>
                <a:cxn ang="0">
                  <a:pos x="13" y="0"/>
                </a:cxn>
                <a:cxn ang="0">
                  <a:pos x="3" y="30"/>
                </a:cxn>
                <a:cxn ang="0">
                  <a:pos x="19" y="40"/>
                </a:cxn>
                <a:cxn ang="0">
                  <a:pos x="27" y="52"/>
                </a:cxn>
                <a:cxn ang="0">
                  <a:pos x="39" y="56"/>
                </a:cxn>
                <a:cxn ang="0">
                  <a:pos x="43" y="58"/>
                </a:cxn>
              </a:cxnLst>
              <a:rect l="0" t="0" r="r" b="b"/>
              <a:pathLst>
                <a:path w="52" h="64">
                  <a:moveTo>
                    <a:pt x="43" y="58"/>
                  </a:moveTo>
                  <a:cubicBezTo>
                    <a:pt x="48" y="44"/>
                    <a:pt x="45" y="50"/>
                    <a:pt x="51" y="40"/>
                  </a:cubicBezTo>
                  <a:cubicBezTo>
                    <a:pt x="50" y="35"/>
                    <a:pt x="52" y="29"/>
                    <a:pt x="49" y="24"/>
                  </a:cubicBezTo>
                  <a:cubicBezTo>
                    <a:pt x="46" y="19"/>
                    <a:pt x="19" y="2"/>
                    <a:pt x="13" y="0"/>
                  </a:cubicBezTo>
                  <a:cubicBezTo>
                    <a:pt x="0" y="4"/>
                    <a:pt x="7" y="18"/>
                    <a:pt x="3" y="30"/>
                  </a:cubicBezTo>
                  <a:cubicBezTo>
                    <a:pt x="6" y="39"/>
                    <a:pt x="10" y="38"/>
                    <a:pt x="19" y="40"/>
                  </a:cubicBezTo>
                  <a:cubicBezTo>
                    <a:pt x="22" y="44"/>
                    <a:pt x="24" y="48"/>
                    <a:pt x="27" y="52"/>
                  </a:cubicBezTo>
                  <a:cubicBezTo>
                    <a:pt x="29" y="56"/>
                    <a:pt x="39" y="56"/>
                    <a:pt x="39" y="56"/>
                  </a:cubicBezTo>
                  <a:cubicBezTo>
                    <a:pt x="44" y="63"/>
                    <a:pt x="43" y="64"/>
                    <a:pt x="43" y="58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" name="Freeform 388"/>
            <p:cNvSpPr>
              <a:spLocks/>
            </p:cNvSpPr>
            <p:nvPr/>
          </p:nvSpPr>
          <p:spPr bwMode="auto">
            <a:xfrm>
              <a:off x="4776239" y="4364232"/>
              <a:ext cx="36513" cy="34928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0" y="34"/>
                </a:cxn>
                <a:cxn ang="0">
                  <a:pos x="26" y="6"/>
                </a:cxn>
                <a:cxn ang="0">
                  <a:pos x="8" y="0"/>
                </a:cxn>
                <a:cxn ang="0">
                  <a:pos x="4" y="8"/>
                </a:cxn>
              </a:cxnLst>
              <a:rect l="0" t="0" r="r" b="b"/>
              <a:pathLst>
                <a:path w="38" h="34">
                  <a:moveTo>
                    <a:pt x="4" y="8"/>
                  </a:moveTo>
                  <a:cubicBezTo>
                    <a:pt x="8" y="19"/>
                    <a:pt x="8" y="30"/>
                    <a:pt x="20" y="34"/>
                  </a:cubicBezTo>
                  <a:cubicBezTo>
                    <a:pt x="33" y="31"/>
                    <a:pt x="38" y="32"/>
                    <a:pt x="26" y="6"/>
                  </a:cubicBezTo>
                  <a:cubicBezTo>
                    <a:pt x="23" y="0"/>
                    <a:pt x="8" y="0"/>
                    <a:pt x="8" y="0"/>
                  </a:cubicBezTo>
                  <a:cubicBezTo>
                    <a:pt x="0" y="3"/>
                    <a:pt x="1" y="0"/>
                    <a:pt x="4" y="8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2" name="Freeform 389"/>
            <p:cNvSpPr>
              <a:spLocks/>
            </p:cNvSpPr>
            <p:nvPr/>
          </p:nvSpPr>
          <p:spPr bwMode="auto">
            <a:xfrm>
              <a:off x="4887365" y="4388046"/>
              <a:ext cx="33337" cy="26990"/>
            </a:xfrm>
            <a:custGeom>
              <a:avLst/>
              <a:gdLst/>
              <a:ahLst/>
              <a:cxnLst>
                <a:cxn ang="0">
                  <a:pos x="17" y="18"/>
                </a:cxn>
                <a:cxn ang="0">
                  <a:pos x="33" y="0"/>
                </a:cxn>
                <a:cxn ang="0">
                  <a:pos x="19" y="2"/>
                </a:cxn>
                <a:cxn ang="0">
                  <a:pos x="13" y="14"/>
                </a:cxn>
                <a:cxn ang="0">
                  <a:pos x="17" y="18"/>
                </a:cxn>
              </a:cxnLst>
              <a:rect l="0" t="0" r="r" b="b"/>
              <a:pathLst>
                <a:path w="36" h="24">
                  <a:moveTo>
                    <a:pt x="17" y="18"/>
                  </a:moveTo>
                  <a:cubicBezTo>
                    <a:pt x="36" y="24"/>
                    <a:pt x="35" y="18"/>
                    <a:pt x="33" y="0"/>
                  </a:cubicBezTo>
                  <a:cubicBezTo>
                    <a:pt x="28" y="1"/>
                    <a:pt x="23" y="0"/>
                    <a:pt x="19" y="2"/>
                  </a:cubicBezTo>
                  <a:cubicBezTo>
                    <a:pt x="15" y="4"/>
                    <a:pt x="15" y="11"/>
                    <a:pt x="13" y="14"/>
                  </a:cubicBezTo>
                  <a:cubicBezTo>
                    <a:pt x="8" y="22"/>
                    <a:pt x="0" y="21"/>
                    <a:pt x="17" y="18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" name="Freeform 390"/>
            <p:cNvSpPr>
              <a:spLocks/>
            </p:cNvSpPr>
            <p:nvPr/>
          </p:nvSpPr>
          <p:spPr bwMode="auto">
            <a:xfrm>
              <a:off x="4863552" y="3853019"/>
              <a:ext cx="66676" cy="82556"/>
            </a:xfrm>
            <a:custGeom>
              <a:avLst/>
              <a:gdLst/>
              <a:ahLst/>
              <a:cxnLst>
                <a:cxn ang="0">
                  <a:pos x="54" y="61"/>
                </a:cxn>
                <a:cxn ang="0">
                  <a:pos x="52" y="17"/>
                </a:cxn>
                <a:cxn ang="0">
                  <a:pos x="28" y="5"/>
                </a:cxn>
                <a:cxn ang="0">
                  <a:pos x="14" y="37"/>
                </a:cxn>
                <a:cxn ang="0">
                  <a:pos x="0" y="61"/>
                </a:cxn>
                <a:cxn ang="0">
                  <a:pos x="20" y="79"/>
                </a:cxn>
                <a:cxn ang="0">
                  <a:pos x="44" y="63"/>
                </a:cxn>
                <a:cxn ang="0">
                  <a:pos x="54" y="61"/>
                </a:cxn>
              </a:cxnLst>
              <a:rect l="0" t="0" r="r" b="b"/>
              <a:pathLst>
                <a:path w="70" h="79">
                  <a:moveTo>
                    <a:pt x="54" y="61"/>
                  </a:moveTo>
                  <a:cubicBezTo>
                    <a:pt x="57" y="46"/>
                    <a:pt x="69" y="28"/>
                    <a:pt x="52" y="17"/>
                  </a:cubicBezTo>
                  <a:cubicBezTo>
                    <a:pt x="49" y="0"/>
                    <a:pt x="45" y="3"/>
                    <a:pt x="28" y="5"/>
                  </a:cubicBezTo>
                  <a:cubicBezTo>
                    <a:pt x="25" y="19"/>
                    <a:pt x="26" y="29"/>
                    <a:pt x="14" y="37"/>
                  </a:cubicBezTo>
                  <a:cubicBezTo>
                    <a:pt x="12" y="52"/>
                    <a:pt x="14" y="57"/>
                    <a:pt x="0" y="61"/>
                  </a:cubicBezTo>
                  <a:cubicBezTo>
                    <a:pt x="3" y="72"/>
                    <a:pt x="10" y="76"/>
                    <a:pt x="20" y="79"/>
                  </a:cubicBezTo>
                  <a:cubicBezTo>
                    <a:pt x="32" y="76"/>
                    <a:pt x="33" y="67"/>
                    <a:pt x="44" y="63"/>
                  </a:cubicBezTo>
                  <a:cubicBezTo>
                    <a:pt x="48" y="64"/>
                    <a:pt x="70" y="66"/>
                    <a:pt x="54" y="6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4" name="Freeform 392"/>
            <p:cNvSpPr>
              <a:spLocks/>
            </p:cNvSpPr>
            <p:nvPr/>
          </p:nvSpPr>
          <p:spPr bwMode="auto">
            <a:xfrm>
              <a:off x="5195345" y="2193956"/>
              <a:ext cx="119064" cy="146061"/>
            </a:xfrm>
            <a:custGeom>
              <a:avLst/>
              <a:gdLst/>
              <a:ahLst/>
              <a:cxnLst>
                <a:cxn ang="0">
                  <a:pos x="65" y="45"/>
                </a:cxn>
                <a:cxn ang="0">
                  <a:pos x="41" y="77"/>
                </a:cxn>
                <a:cxn ang="0">
                  <a:pos x="9" y="105"/>
                </a:cxn>
                <a:cxn ang="0">
                  <a:pos x="57" y="129"/>
                </a:cxn>
                <a:cxn ang="0">
                  <a:pos x="85" y="117"/>
                </a:cxn>
                <a:cxn ang="0">
                  <a:pos x="109" y="101"/>
                </a:cxn>
                <a:cxn ang="0">
                  <a:pos x="121" y="65"/>
                </a:cxn>
                <a:cxn ang="0">
                  <a:pos x="125" y="53"/>
                </a:cxn>
                <a:cxn ang="0">
                  <a:pos x="93" y="21"/>
                </a:cxn>
                <a:cxn ang="0">
                  <a:pos x="73" y="45"/>
                </a:cxn>
                <a:cxn ang="0">
                  <a:pos x="65" y="45"/>
                </a:cxn>
              </a:cxnLst>
              <a:rect l="0" t="0" r="r" b="b"/>
              <a:pathLst>
                <a:path w="125" h="139">
                  <a:moveTo>
                    <a:pt x="65" y="45"/>
                  </a:moveTo>
                  <a:cubicBezTo>
                    <a:pt x="60" y="61"/>
                    <a:pt x="55" y="68"/>
                    <a:pt x="41" y="77"/>
                  </a:cubicBezTo>
                  <a:cubicBezTo>
                    <a:pt x="33" y="89"/>
                    <a:pt x="9" y="105"/>
                    <a:pt x="9" y="105"/>
                  </a:cubicBezTo>
                  <a:cubicBezTo>
                    <a:pt x="0" y="133"/>
                    <a:pt x="36" y="127"/>
                    <a:pt x="57" y="129"/>
                  </a:cubicBezTo>
                  <a:cubicBezTo>
                    <a:pt x="87" y="139"/>
                    <a:pt x="73" y="129"/>
                    <a:pt x="85" y="117"/>
                  </a:cubicBezTo>
                  <a:lnTo>
                    <a:pt x="109" y="101"/>
                  </a:lnTo>
                  <a:cubicBezTo>
                    <a:pt x="109" y="101"/>
                    <a:pt x="121" y="65"/>
                    <a:pt x="121" y="65"/>
                  </a:cubicBezTo>
                  <a:cubicBezTo>
                    <a:pt x="122" y="61"/>
                    <a:pt x="125" y="53"/>
                    <a:pt x="125" y="53"/>
                  </a:cubicBezTo>
                  <a:cubicBezTo>
                    <a:pt x="116" y="6"/>
                    <a:pt x="124" y="0"/>
                    <a:pt x="93" y="21"/>
                  </a:cubicBezTo>
                  <a:cubicBezTo>
                    <a:pt x="73" y="51"/>
                    <a:pt x="99" y="14"/>
                    <a:pt x="73" y="45"/>
                  </a:cubicBezTo>
                  <a:cubicBezTo>
                    <a:pt x="63" y="57"/>
                    <a:pt x="65" y="64"/>
                    <a:pt x="65" y="45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5" name="Freeform 393"/>
            <p:cNvSpPr>
              <a:spLocks/>
            </p:cNvSpPr>
            <p:nvPr/>
          </p:nvSpPr>
          <p:spPr bwMode="auto">
            <a:xfrm>
              <a:off x="4982617" y="2193956"/>
              <a:ext cx="98426" cy="73031"/>
            </a:xfrm>
            <a:custGeom>
              <a:avLst/>
              <a:gdLst/>
              <a:ahLst/>
              <a:cxnLst>
                <a:cxn ang="0">
                  <a:pos x="70" y="65"/>
                </a:cxn>
                <a:cxn ang="0">
                  <a:pos x="74" y="53"/>
                </a:cxn>
                <a:cxn ang="0">
                  <a:pos x="98" y="45"/>
                </a:cxn>
                <a:cxn ang="0">
                  <a:pos x="94" y="9"/>
                </a:cxn>
                <a:cxn ang="0">
                  <a:pos x="42" y="13"/>
                </a:cxn>
                <a:cxn ang="0">
                  <a:pos x="6" y="37"/>
                </a:cxn>
                <a:cxn ang="0">
                  <a:pos x="2" y="49"/>
                </a:cxn>
                <a:cxn ang="0">
                  <a:pos x="70" y="65"/>
                </a:cxn>
              </a:cxnLst>
              <a:rect l="0" t="0" r="r" b="b"/>
              <a:pathLst>
                <a:path w="104" h="70">
                  <a:moveTo>
                    <a:pt x="70" y="65"/>
                  </a:moveTo>
                  <a:cubicBezTo>
                    <a:pt x="71" y="61"/>
                    <a:pt x="71" y="55"/>
                    <a:pt x="74" y="53"/>
                  </a:cubicBezTo>
                  <a:cubicBezTo>
                    <a:pt x="81" y="48"/>
                    <a:pt x="98" y="45"/>
                    <a:pt x="98" y="45"/>
                  </a:cubicBezTo>
                  <a:cubicBezTo>
                    <a:pt x="97" y="33"/>
                    <a:pt x="104" y="15"/>
                    <a:pt x="94" y="9"/>
                  </a:cubicBezTo>
                  <a:cubicBezTo>
                    <a:pt x="79" y="0"/>
                    <a:pt x="59" y="9"/>
                    <a:pt x="42" y="13"/>
                  </a:cubicBezTo>
                  <a:cubicBezTo>
                    <a:pt x="28" y="17"/>
                    <a:pt x="6" y="37"/>
                    <a:pt x="6" y="37"/>
                  </a:cubicBezTo>
                  <a:cubicBezTo>
                    <a:pt x="5" y="41"/>
                    <a:pt x="0" y="45"/>
                    <a:pt x="2" y="49"/>
                  </a:cubicBezTo>
                  <a:cubicBezTo>
                    <a:pt x="7" y="61"/>
                    <a:pt x="60" y="70"/>
                    <a:pt x="70" y="65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6" name="Freeform 394"/>
            <p:cNvSpPr>
              <a:spLocks/>
            </p:cNvSpPr>
            <p:nvPr/>
          </p:nvSpPr>
          <p:spPr bwMode="auto">
            <a:xfrm>
              <a:off x="4742900" y="2176492"/>
              <a:ext cx="114302" cy="120659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11" y="80"/>
                </a:cxn>
                <a:cxn ang="0">
                  <a:pos x="83" y="92"/>
                </a:cxn>
                <a:cxn ang="0">
                  <a:pos x="111" y="44"/>
                </a:cxn>
                <a:cxn ang="0">
                  <a:pos x="95" y="0"/>
                </a:cxn>
              </a:cxnLst>
              <a:rect l="0" t="0" r="r" b="b"/>
              <a:pathLst>
                <a:path w="120" h="114">
                  <a:moveTo>
                    <a:pt x="95" y="0"/>
                  </a:moveTo>
                  <a:cubicBezTo>
                    <a:pt x="71" y="35"/>
                    <a:pt x="46" y="57"/>
                    <a:pt x="11" y="80"/>
                  </a:cubicBezTo>
                  <a:cubicBezTo>
                    <a:pt x="0" y="114"/>
                    <a:pt x="70" y="93"/>
                    <a:pt x="83" y="92"/>
                  </a:cubicBezTo>
                  <a:cubicBezTo>
                    <a:pt x="94" y="75"/>
                    <a:pt x="105" y="62"/>
                    <a:pt x="111" y="44"/>
                  </a:cubicBezTo>
                  <a:cubicBezTo>
                    <a:pt x="107" y="0"/>
                    <a:pt x="120" y="8"/>
                    <a:pt x="95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7" name="Freeform 395"/>
            <p:cNvSpPr>
              <a:spLocks/>
            </p:cNvSpPr>
            <p:nvPr/>
          </p:nvSpPr>
          <p:spPr bwMode="auto">
            <a:xfrm>
              <a:off x="4947691" y="2517830"/>
              <a:ext cx="65088" cy="69855"/>
            </a:xfrm>
            <a:custGeom>
              <a:avLst/>
              <a:gdLst/>
              <a:ahLst/>
              <a:cxnLst>
                <a:cxn ang="0">
                  <a:pos x="40" y="44"/>
                </a:cxn>
                <a:cxn ang="0">
                  <a:pos x="48" y="8"/>
                </a:cxn>
                <a:cxn ang="0">
                  <a:pos x="24" y="0"/>
                </a:cxn>
                <a:cxn ang="0">
                  <a:pos x="24" y="36"/>
                </a:cxn>
                <a:cxn ang="0">
                  <a:pos x="40" y="44"/>
                </a:cxn>
              </a:cxnLst>
              <a:rect l="0" t="0" r="r" b="b"/>
              <a:pathLst>
                <a:path w="69" h="65">
                  <a:moveTo>
                    <a:pt x="40" y="44"/>
                  </a:moveTo>
                  <a:cubicBezTo>
                    <a:pt x="56" y="39"/>
                    <a:pt x="69" y="39"/>
                    <a:pt x="48" y="8"/>
                  </a:cubicBezTo>
                  <a:cubicBezTo>
                    <a:pt x="43" y="1"/>
                    <a:pt x="24" y="0"/>
                    <a:pt x="24" y="0"/>
                  </a:cubicBezTo>
                  <a:cubicBezTo>
                    <a:pt x="0" y="8"/>
                    <a:pt x="7" y="24"/>
                    <a:pt x="24" y="36"/>
                  </a:cubicBezTo>
                  <a:cubicBezTo>
                    <a:pt x="26" y="43"/>
                    <a:pt x="40" y="65"/>
                    <a:pt x="40" y="44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8" name="Freeform 396"/>
            <p:cNvSpPr>
              <a:spLocks/>
            </p:cNvSpPr>
            <p:nvPr/>
          </p:nvSpPr>
          <p:spPr bwMode="auto">
            <a:xfrm>
              <a:off x="5136606" y="2762324"/>
              <a:ext cx="34926" cy="4921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7" y="40"/>
                </a:cxn>
                <a:cxn ang="0">
                  <a:pos x="1" y="0"/>
                </a:cxn>
              </a:cxnLst>
              <a:rect l="0" t="0" r="r" b="b"/>
              <a:pathLst>
                <a:path w="37" h="49">
                  <a:moveTo>
                    <a:pt x="1" y="0"/>
                  </a:moveTo>
                  <a:cubicBezTo>
                    <a:pt x="5" y="40"/>
                    <a:pt x="0" y="49"/>
                    <a:pt x="37" y="40"/>
                  </a:cubicBezTo>
                  <a:cubicBezTo>
                    <a:pt x="33" y="8"/>
                    <a:pt x="33" y="0"/>
                    <a:pt x="1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9" name="Freeform 397"/>
            <p:cNvSpPr>
              <a:spLocks/>
            </p:cNvSpPr>
            <p:nvPr/>
          </p:nvSpPr>
          <p:spPr bwMode="auto">
            <a:xfrm>
              <a:off x="5187407" y="4315015"/>
              <a:ext cx="41276" cy="73031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0" y="36"/>
                </a:cxn>
                <a:cxn ang="0">
                  <a:pos x="28" y="48"/>
                </a:cxn>
                <a:cxn ang="0">
                  <a:pos x="32" y="28"/>
                </a:cxn>
                <a:cxn ang="0">
                  <a:pos x="44" y="20"/>
                </a:cxn>
                <a:cxn ang="0">
                  <a:pos x="16" y="0"/>
                </a:cxn>
              </a:cxnLst>
              <a:rect l="0" t="0" r="r" b="b"/>
              <a:pathLst>
                <a:path w="44" h="70">
                  <a:moveTo>
                    <a:pt x="16" y="0"/>
                  </a:moveTo>
                  <a:cubicBezTo>
                    <a:pt x="9" y="11"/>
                    <a:pt x="0" y="36"/>
                    <a:pt x="0" y="36"/>
                  </a:cubicBezTo>
                  <a:cubicBezTo>
                    <a:pt x="3" y="49"/>
                    <a:pt x="3" y="70"/>
                    <a:pt x="28" y="48"/>
                  </a:cubicBezTo>
                  <a:cubicBezTo>
                    <a:pt x="33" y="44"/>
                    <a:pt x="29" y="34"/>
                    <a:pt x="32" y="28"/>
                  </a:cubicBezTo>
                  <a:cubicBezTo>
                    <a:pt x="34" y="24"/>
                    <a:pt x="40" y="23"/>
                    <a:pt x="44" y="20"/>
                  </a:cubicBezTo>
                  <a:cubicBezTo>
                    <a:pt x="33" y="13"/>
                    <a:pt x="22" y="12"/>
                    <a:pt x="16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0" name="Freeform 398"/>
            <p:cNvSpPr>
              <a:spLocks/>
            </p:cNvSpPr>
            <p:nvPr/>
          </p:nvSpPr>
          <p:spPr bwMode="auto">
            <a:xfrm>
              <a:off x="4749250" y="3518030"/>
              <a:ext cx="82551" cy="16511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2" y="46"/>
                </a:cxn>
                <a:cxn ang="0">
                  <a:pos x="22" y="60"/>
                </a:cxn>
                <a:cxn ang="0">
                  <a:pos x="40" y="62"/>
                </a:cxn>
                <a:cxn ang="0">
                  <a:pos x="18" y="34"/>
                </a:cxn>
                <a:cxn ang="0">
                  <a:pos x="8" y="0"/>
                </a:cxn>
                <a:cxn ang="0">
                  <a:pos x="0" y="6"/>
                </a:cxn>
              </a:cxnLst>
              <a:rect l="0" t="0" r="r" b="b"/>
              <a:pathLst>
                <a:path w="40" h="69">
                  <a:moveTo>
                    <a:pt x="0" y="6"/>
                  </a:moveTo>
                  <a:cubicBezTo>
                    <a:pt x="1" y="18"/>
                    <a:pt x="1" y="39"/>
                    <a:pt x="12" y="46"/>
                  </a:cubicBezTo>
                  <a:cubicBezTo>
                    <a:pt x="17" y="60"/>
                    <a:pt x="12" y="57"/>
                    <a:pt x="22" y="60"/>
                  </a:cubicBezTo>
                  <a:cubicBezTo>
                    <a:pt x="28" y="69"/>
                    <a:pt x="30" y="64"/>
                    <a:pt x="40" y="62"/>
                  </a:cubicBezTo>
                  <a:cubicBezTo>
                    <a:pt x="30" y="52"/>
                    <a:pt x="31" y="37"/>
                    <a:pt x="18" y="34"/>
                  </a:cubicBezTo>
                  <a:cubicBezTo>
                    <a:pt x="14" y="21"/>
                    <a:pt x="23" y="5"/>
                    <a:pt x="8" y="0"/>
                  </a:cubicBezTo>
                  <a:cubicBezTo>
                    <a:pt x="1" y="2"/>
                    <a:pt x="3" y="0"/>
                    <a:pt x="0" y="6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3" name="Freeform 290"/>
            <p:cNvSpPr>
              <a:spLocks/>
            </p:cNvSpPr>
            <p:nvPr/>
          </p:nvSpPr>
          <p:spPr bwMode="auto">
            <a:xfrm>
              <a:off x="8600581" y="4546808"/>
              <a:ext cx="53976" cy="74619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0" y="20"/>
                </a:cxn>
                <a:cxn ang="0">
                  <a:pos x="36" y="56"/>
                </a:cxn>
                <a:cxn ang="0">
                  <a:pos x="52" y="20"/>
                </a:cxn>
                <a:cxn ang="0">
                  <a:pos x="40" y="0"/>
                </a:cxn>
              </a:cxnLst>
              <a:rect l="0" t="0" r="r" b="b"/>
              <a:pathLst>
                <a:path w="52" h="61">
                  <a:moveTo>
                    <a:pt x="40" y="0"/>
                  </a:moveTo>
                  <a:cubicBezTo>
                    <a:pt x="20" y="4"/>
                    <a:pt x="11" y="3"/>
                    <a:pt x="0" y="20"/>
                  </a:cubicBezTo>
                  <a:cubicBezTo>
                    <a:pt x="7" y="61"/>
                    <a:pt x="6" y="36"/>
                    <a:pt x="36" y="56"/>
                  </a:cubicBezTo>
                  <a:cubicBezTo>
                    <a:pt x="43" y="45"/>
                    <a:pt x="52" y="20"/>
                    <a:pt x="52" y="20"/>
                  </a:cubicBezTo>
                  <a:cubicBezTo>
                    <a:pt x="47" y="4"/>
                    <a:pt x="51" y="11"/>
                    <a:pt x="40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4" name="Freeform 325"/>
            <p:cNvSpPr>
              <a:spLocks/>
            </p:cNvSpPr>
            <p:nvPr/>
          </p:nvSpPr>
          <p:spPr bwMode="auto">
            <a:xfrm>
              <a:off x="8275139" y="4375345"/>
              <a:ext cx="90488" cy="101608"/>
            </a:xfrm>
            <a:custGeom>
              <a:avLst/>
              <a:gdLst/>
              <a:ahLst/>
              <a:cxnLst>
                <a:cxn ang="0">
                  <a:pos x="13" y="10"/>
                </a:cxn>
                <a:cxn ang="0">
                  <a:pos x="25" y="42"/>
                </a:cxn>
                <a:cxn ang="0">
                  <a:pos x="25" y="2"/>
                </a:cxn>
                <a:cxn ang="0">
                  <a:pos x="5" y="16"/>
                </a:cxn>
                <a:cxn ang="0">
                  <a:pos x="13" y="10"/>
                </a:cxn>
              </a:cxnLst>
              <a:rect l="0" t="0" r="r" b="b"/>
              <a:pathLst>
                <a:path w="44" h="42">
                  <a:moveTo>
                    <a:pt x="13" y="10"/>
                  </a:moveTo>
                  <a:cubicBezTo>
                    <a:pt x="20" y="20"/>
                    <a:pt x="18" y="32"/>
                    <a:pt x="25" y="42"/>
                  </a:cubicBezTo>
                  <a:cubicBezTo>
                    <a:pt x="44" y="37"/>
                    <a:pt x="43" y="8"/>
                    <a:pt x="25" y="2"/>
                  </a:cubicBezTo>
                  <a:cubicBezTo>
                    <a:pt x="9" y="4"/>
                    <a:pt x="0" y="0"/>
                    <a:pt x="5" y="16"/>
                  </a:cubicBezTo>
                  <a:cubicBezTo>
                    <a:pt x="12" y="14"/>
                    <a:pt x="10" y="16"/>
                    <a:pt x="13" y="1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5" name="Freeform 304"/>
            <p:cNvSpPr>
              <a:spLocks/>
            </p:cNvSpPr>
            <p:nvPr/>
          </p:nvSpPr>
          <p:spPr bwMode="auto">
            <a:xfrm>
              <a:off x="7929059" y="2119338"/>
              <a:ext cx="90488" cy="106370"/>
            </a:xfrm>
            <a:custGeom>
              <a:avLst/>
              <a:gdLst/>
              <a:ahLst/>
              <a:cxnLst>
                <a:cxn ang="0">
                  <a:pos x="24" y="0"/>
                </a:cxn>
                <a:cxn ang="0">
                  <a:pos x="8" y="24"/>
                </a:cxn>
                <a:cxn ang="0">
                  <a:pos x="0" y="36"/>
                </a:cxn>
                <a:cxn ang="0">
                  <a:pos x="28" y="68"/>
                </a:cxn>
                <a:cxn ang="0">
                  <a:pos x="52" y="84"/>
                </a:cxn>
                <a:cxn ang="0">
                  <a:pos x="76" y="124"/>
                </a:cxn>
                <a:cxn ang="0">
                  <a:pos x="100" y="132"/>
                </a:cxn>
                <a:cxn ang="0">
                  <a:pos x="124" y="128"/>
                </a:cxn>
                <a:cxn ang="0">
                  <a:pos x="148" y="96"/>
                </a:cxn>
                <a:cxn ang="0">
                  <a:pos x="144" y="40"/>
                </a:cxn>
                <a:cxn ang="0">
                  <a:pos x="108" y="28"/>
                </a:cxn>
                <a:cxn ang="0">
                  <a:pos x="48" y="8"/>
                </a:cxn>
                <a:cxn ang="0">
                  <a:pos x="24" y="0"/>
                </a:cxn>
              </a:cxnLst>
              <a:rect l="0" t="0" r="r" b="b"/>
              <a:pathLst>
                <a:path w="152" h="133">
                  <a:moveTo>
                    <a:pt x="24" y="0"/>
                  </a:moveTo>
                  <a:cubicBezTo>
                    <a:pt x="19" y="8"/>
                    <a:pt x="13" y="16"/>
                    <a:pt x="8" y="24"/>
                  </a:cubicBezTo>
                  <a:cubicBezTo>
                    <a:pt x="5" y="28"/>
                    <a:pt x="0" y="36"/>
                    <a:pt x="0" y="36"/>
                  </a:cubicBezTo>
                  <a:cubicBezTo>
                    <a:pt x="5" y="57"/>
                    <a:pt x="10" y="58"/>
                    <a:pt x="28" y="68"/>
                  </a:cubicBezTo>
                  <a:cubicBezTo>
                    <a:pt x="36" y="73"/>
                    <a:pt x="52" y="84"/>
                    <a:pt x="52" y="84"/>
                  </a:cubicBezTo>
                  <a:cubicBezTo>
                    <a:pt x="56" y="92"/>
                    <a:pt x="70" y="122"/>
                    <a:pt x="76" y="124"/>
                  </a:cubicBezTo>
                  <a:cubicBezTo>
                    <a:pt x="84" y="127"/>
                    <a:pt x="100" y="132"/>
                    <a:pt x="100" y="132"/>
                  </a:cubicBezTo>
                  <a:cubicBezTo>
                    <a:pt x="108" y="131"/>
                    <a:pt x="117" y="133"/>
                    <a:pt x="124" y="128"/>
                  </a:cubicBezTo>
                  <a:cubicBezTo>
                    <a:pt x="136" y="119"/>
                    <a:pt x="120" y="105"/>
                    <a:pt x="148" y="96"/>
                  </a:cubicBezTo>
                  <a:cubicBezTo>
                    <a:pt x="147" y="77"/>
                    <a:pt x="152" y="57"/>
                    <a:pt x="144" y="40"/>
                  </a:cubicBezTo>
                  <a:cubicBezTo>
                    <a:pt x="139" y="28"/>
                    <a:pt x="108" y="28"/>
                    <a:pt x="108" y="28"/>
                  </a:cubicBezTo>
                  <a:cubicBezTo>
                    <a:pt x="88" y="8"/>
                    <a:pt x="79" y="11"/>
                    <a:pt x="48" y="8"/>
                  </a:cubicBezTo>
                  <a:cubicBezTo>
                    <a:pt x="29" y="3"/>
                    <a:pt x="37" y="6"/>
                    <a:pt x="24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6" name="Freeform 307"/>
            <p:cNvSpPr>
              <a:spLocks/>
            </p:cNvSpPr>
            <p:nvPr/>
          </p:nvSpPr>
          <p:spPr bwMode="auto">
            <a:xfrm>
              <a:off x="8394203" y="1968514"/>
              <a:ext cx="166690" cy="279421"/>
            </a:xfrm>
            <a:custGeom>
              <a:avLst/>
              <a:gdLst/>
              <a:ahLst/>
              <a:cxnLst>
                <a:cxn ang="0">
                  <a:pos x="32" y="21"/>
                </a:cxn>
                <a:cxn ang="0">
                  <a:pos x="36" y="81"/>
                </a:cxn>
                <a:cxn ang="0">
                  <a:pos x="124" y="193"/>
                </a:cxn>
                <a:cxn ang="0">
                  <a:pos x="156" y="225"/>
                </a:cxn>
                <a:cxn ang="0">
                  <a:pos x="164" y="237"/>
                </a:cxn>
                <a:cxn ang="0">
                  <a:pos x="176" y="245"/>
                </a:cxn>
                <a:cxn ang="0">
                  <a:pos x="208" y="285"/>
                </a:cxn>
                <a:cxn ang="0">
                  <a:pos x="224" y="281"/>
                </a:cxn>
                <a:cxn ang="0">
                  <a:pos x="184" y="165"/>
                </a:cxn>
                <a:cxn ang="0">
                  <a:pos x="160" y="149"/>
                </a:cxn>
                <a:cxn ang="0">
                  <a:pos x="136" y="133"/>
                </a:cxn>
                <a:cxn ang="0">
                  <a:pos x="128" y="109"/>
                </a:cxn>
                <a:cxn ang="0">
                  <a:pos x="124" y="97"/>
                </a:cxn>
                <a:cxn ang="0">
                  <a:pos x="108" y="21"/>
                </a:cxn>
                <a:cxn ang="0">
                  <a:pos x="84" y="9"/>
                </a:cxn>
                <a:cxn ang="0">
                  <a:pos x="60" y="1"/>
                </a:cxn>
                <a:cxn ang="0">
                  <a:pos x="32" y="21"/>
                </a:cxn>
              </a:cxnLst>
              <a:rect l="0" t="0" r="r" b="b"/>
              <a:pathLst>
                <a:path w="233" h="286">
                  <a:moveTo>
                    <a:pt x="32" y="21"/>
                  </a:moveTo>
                  <a:cubicBezTo>
                    <a:pt x="0" y="32"/>
                    <a:pt x="24" y="62"/>
                    <a:pt x="36" y="81"/>
                  </a:cubicBezTo>
                  <a:cubicBezTo>
                    <a:pt x="69" y="130"/>
                    <a:pt x="70" y="157"/>
                    <a:pt x="124" y="193"/>
                  </a:cubicBezTo>
                  <a:cubicBezTo>
                    <a:pt x="133" y="207"/>
                    <a:pt x="142" y="216"/>
                    <a:pt x="156" y="225"/>
                  </a:cubicBezTo>
                  <a:cubicBezTo>
                    <a:pt x="159" y="229"/>
                    <a:pt x="161" y="234"/>
                    <a:pt x="164" y="237"/>
                  </a:cubicBezTo>
                  <a:cubicBezTo>
                    <a:pt x="167" y="240"/>
                    <a:pt x="173" y="241"/>
                    <a:pt x="176" y="245"/>
                  </a:cubicBezTo>
                  <a:cubicBezTo>
                    <a:pt x="188" y="260"/>
                    <a:pt x="187" y="278"/>
                    <a:pt x="208" y="285"/>
                  </a:cubicBezTo>
                  <a:cubicBezTo>
                    <a:pt x="213" y="284"/>
                    <a:pt x="223" y="286"/>
                    <a:pt x="224" y="281"/>
                  </a:cubicBezTo>
                  <a:cubicBezTo>
                    <a:pt x="233" y="235"/>
                    <a:pt x="211" y="197"/>
                    <a:pt x="184" y="165"/>
                  </a:cubicBezTo>
                  <a:cubicBezTo>
                    <a:pt x="166" y="143"/>
                    <a:pt x="180" y="160"/>
                    <a:pt x="160" y="149"/>
                  </a:cubicBezTo>
                  <a:cubicBezTo>
                    <a:pt x="152" y="144"/>
                    <a:pt x="136" y="133"/>
                    <a:pt x="136" y="133"/>
                  </a:cubicBezTo>
                  <a:cubicBezTo>
                    <a:pt x="133" y="125"/>
                    <a:pt x="131" y="117"/>
                    <a:pt x="128" y="109"/>
                  </a:cubicBezTo>
                  <a:cubicBezTo>
                    <a:pt x="127" y="105"/>
                    <a:pt x="124" y="97"/>
                    <a:pt x="124" y="97"/>
                  </a:cubicBezTo>
                  <a:cubicBezTo>
                    <a:pt x="123" y="84"/>
                    <a:pt x="124" y="37"/>
                    <a:pt x="108" y="21"/>
                  </a:cubicBezTo>
                  <a:cubicBezTo>
                    <a:pt x="102" y="15"/>
                    <a:pt x="92" y="13"/>
                    <a:pt x="84" y="9"/>
                  </a:cubicBezTo>
                  <a:cubicBezTo>
                    <a:pt x="76" y="6"/>
                    <a:pt x="60" y="1"/>
                    <a:pt x="60" y="1"/>
                  </a:cubicBezTo>
                  <a:cubicBezTo>
                    <a:pt x="40" y="4"/>
                    <a:pt x="32" y="0"/>
                    <a:pt x="32" y="2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7" name="Freeform 308"/>
            <p:cNvSpPr>
              <a:spLocks/>
            </p:cNvSpPr>
            <p:nvPr/>
          </p:nvSpPr>
          <p:spPr bwMode="auto">
            <a:xfrm>
              <a:off x="8516443" y="2278100"/>
              <a:ext cx="55563" cy="201627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4" y="47"/>
                </a:cxn>
                <a:cxn ang="0">
                  <a:pos x="12" y="71"/>
                </a:cxn>
                <a:cxn ang="0">
                  <a:pos x="36" y="111"/>
                </a:cxn>
                <a:cxn ang="0">
                  <a:pos x="0" y="11"/>
                </a:cxn>
              </a:cxnLst>
              <a:rect l="0" t="0" r="r" b="b"/>
              <a:pathLst>
                <a:path w="54" h="148">
                  <a:moveTo>
                    <a:pt x="0" y="11"/>
                  </a:moveTo>
                  <a:cubicBezTo>
                    <a:pt x="1" y="23"/>
                    <a:pt x="2" y="35"/>
                    <a:pt x="4" y="47"/>
                  </a:cubicBezTo>
                  <a:cubicBezTo>
                    <a:pt x="6" y="55"/>
                    <a:pt x="12" y="71"/>
                    <a:pt x="12" y="71"/>
                  </a:cubicBezTo>
                  <a:cubicBezTo>
                    <a:pt x="13" y="86"/>
                    <a:pt x="11" y="148"/>
                    <a:pt x="36" y="111"/>
                  </a:cubicBezTo>
                  <a:cubicBezTo>
                    <a:pt x="31" y="0"/>
                    <a:pt x="54" y="38"/>
                    <a:pt x="0" y="1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8" name="Freeform 309"/>
            <p:cNvSpPr>
              <a:spLocks/>
            </p:cNvSpPr>
            <p:nvPr/>
          </p:nvSpPr>
          <p:spPr bwMode="auto">
            <a:xfrm>
              <a:off x="8265614" y="1773237"/>
              <a:ext cx="117477" cy="12542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0" y="92"/>
                </a:cxn>
                <a:cxn ang="0">
                  <a:pos x="54" y="88"/>
                </a:cxn>
                <a:cxn ang="0">
                  <a:pos x="58" y="72"/>
                </a:cxn>
                <a:cxn ang="0">
                  <a:pos x="114" y="56"/>
                </a:cxn>
                <a:cxn ang="0">
                  <a:pos x="50" y="28"/>
                </a:cxn>
                <a:cxn ang="0">
                  <a:pos x="26" y="4"/>
                </a:cxn>
                <a:cxn ang="0">
                  <a:pos x="10" y="0"/>
                </a:cxn>
              </a:cxnLst>
              <a:rect l="0" t="0" r="r" b="b"/>
              <a:pathLst>
                <a:path w="114" h="93">
                  <a:moveTo>
                    <a:pt x="10" y="0"/>
                  </a:moveTo>
                  <a:cubicBezTo>
                    <a:pt x="0" y="30"/>
                    <a:pt x="13" y="66"/>
                    <a:pt x="30" y="92"/>
                  </a:cubicBezTo>
                  <a:cubicBezTo>
                    <a:pt x="38" y="91"/>
                    <a:pt x="47" y="93"/>
                    <a:pt x="54" y="88"/>
                  </a:cubicBezTo>
                  <a:cubicBezTo>
                    <a:pt x="58" y="85"/>
                    <a:pt x="54" y="76"/>
                    <a:pt x="58" y="72"/>
                  </a:cubicBezTo>
                  <a:cubicBezTo>
                    <a:pt x="68" y="64"/>
                    <a:pt x="100" y="59"/>
                    <a:pt x="114" y="56"/>
                  </a:cubicBezTo>
                  <a:cubicBezTo>
                    <a:pt x="107" y="20"/>
                    <a:pt x="90" y="31"/>
                    <a:pt x="50" y="28"/>
                  </a:cubicBezTo>
                  <a:cubicBezTo>
                    <a:pt x="42" y="20"/>
                    <a:pt x="37" y="1"/>
                    <a:pt x="26" y="4"/>
                  </a:cubicBezTo>
                  <a:cubicBezTo>
                    <a:pt x="7" y="9"/>
                    <a:pt x="10" y="13"/>
                    <a:pt x="10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9" name="Freeform 317"/>
            <p:cNvSpPr>
              <a:spLocks/>
            </p:cNvSpPr>
            <p:nvPr/>
          </p:nvSpPr>
          <p:spPr bwMode="auto">
            <a:xfrm>
              <a:off x="8433892" y="2298739"/>
              <a:ext cx="41276" cy="55567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9" y="40"/>
                </a:cxn>
                <a:cxn ang="0">
                  <a:pos x="33" y="36"/>
                </a:cxn>
                <a:cxn ang="0">
                  <a:pos x="29" y="0"/>
                </a:cxn>
              </a:cxnLst>
              <a:rect l="0" t="0" r="r" b="b"/>
              <a:pathLst>
                <a:path w="41" h="40">
                  <a:moveTo>
                    <a:pt x="29" y="0"/>
                  </a:moveTo>
                  <a:cubicBezTo>
                    <a:pt x="0" y="6"/>
                    <a:pt x="4" y="11"/>
                    <a:pt x="9" y="40"/>
                  </a:cubicBezTo>
                  <a:cubicBezTo>
                    <a:pt x="17" y="39"/>
                    <a:pt x="26" y="40"/>
                    <a:pt x="33" y="36"/>
                  </a:cubicBezTo>
                  <a:cubicBezTo>
                    <a:pt x="41" y="31"/>
                    <a:pt x="41" y="0"/>
                    <a:pt x="29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7" name="Freeform 328"/>
            <p:cNvSpPr>
              <a:spLocks/>
            </p:cNvSpPr>
            <p:nvPr/>
          </p:nvSpPr>
          <p:spPr bwMode="auto">
            <a:xfrm>
              <a:off x="8630744" y="4026069"/>
              <a:ext cx="114302" cy="138123"/>
            </a:xfrm>
            <a:custGeom>
              <a:avLst/>
              <a:gdLst/>
              <a:ahLst/>
              <a:cxnLst>
                <a:cxn ang="0">
                  <a:pos x="35" y="2"/>
                </a:cxn>
                <a:cxn ang="0">
                  <a:pos x="11" y="20"/>
                </a:cxn>
                <a:cxn ang="0">
                  <a:pos x="29" y="58"/>
                </a:cxn>
                <a:cxn ang="0">
                  <a:pos x="45" y="56"/>
                </a:cxn>
                <a:cxn ang="0">
                  <a:pos x="55" y="40"/>
                </a:cxn>
                <a:cxn ang="0">
                  <a:pos x="51" y="0"/>
                </a:cxn>
                <a:cxn ang="0">
                  <a:pos x="35" y="2"/>
                </a:cxn>
              </a:cxnLst>
              <a:rect l="0" t="0" r="r" b="b"/>
              <a:pathLst>
                <a:path w="65" h="59">
                  <a:moveTo>
                    <a:pt x="35" y="2"/>
                  </a:moveTo>
                  <a:cubicBezTo>
                    <a:pt x="26" y="5"/>
                    <a:pt x="18" y="13"/>
                    <a:pt x="11" y="20"/>
                  </a:cubicBezTo>
                  <a:cubicBezTo>
                    <a:pt x="0" y="54"/>
                    <a:pt x="12" y="46"/>
                    <a:pt x="29" y="58"/>
                  </a:cubicBezTo>
                  <a:cubicBezTo>
                    <a:pt x="34" y="57"/>
                    <a:pt x="40" y="59"/>
                    <a:pt x="45" y="56"/>
                  </a:cubicBezTo>
                  <a:cubicBezTo>
                    <a:pt x="52" y="52"/>
                    <a:pt x="44" y="44"/>
                    <a:pt x="55" y="40"/>
                  </a:cubicBezTo>
                  <a:cubicBezTo>
                    <a:pt x="64" y="27"/>
                    <a:pt x="65" y="9"/>
                    <a:pt x="51" y="0"/>
                  </a:cubicBezTo>
                  <a:cubicBezTo>
                    <a:pt x="32" y="2"/>
                    <a:pt x="27" y="2"/>
                    <a:pt x="35" y="2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8" name="Freeform 329"/>
            <p:cNvSpPr>
              <a:spLocks/>
            </p:cNvSpPr>
            <p:nvPr/>
          </p:nvSpPr>
          <p:spPr bwMode="auto">
            <a:xfrm>
              <a:off x="8471992" y="3967327"/>
              <a:ext cx="46038" cy="68267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5" y="24"/>
                </a:cxn>
                <a:cxn ang="0">
                  <a:pos x="21" y="22"/>
                </a:cxn>
                <a:cxn ang="0">
                  <a:pos x="19" y="10"/>
                </a:cxn>
                <a:cxn ang="0">
                  <a:pos x="7" y="6"/>
                </a:cxn>
                <a:cxn ang="0">
                  <a:pos x="3" y="0"/>
                </a:cxn>
              </a:cxnLst>
              <a:rect l="0" t="0" r="r" b="b"/>
              <a:pathLst>
                <a:path w="24" h="28">
                  <a:moveTo>
                    <a:pt x="3" y="0"/>
                  </a:moveTo>
                  <a:cubicBezTo>
                    <a:pt x="4" y="8"/>
                    <a:pt x="0" y="18"/>
                    <a:pt x="5" y="24"/>
                  </a:cubicBezTo>
                  <a:cubicBezTo>
                    <a:pt x="8" y="28"/>
                    <a:pt x="17" y="26"/>
                    <a:pt x="21" y="22"/>
                  </a:cubicBezTo>
                  <a:cubicBezTo>
                    <a:pt x="24" y="19"/>
                    <a:pt x="22" y="13"/>
                    <a:pt x="19" y="10"/>
                  </a:cubicBezTo>
                  <a:cubicBezTo>
                    <a:pt x="16" y="7"/>
                    <a:pt x="9" y="10"/>
                    <a:pt x="7" y="6"/>
                  </a:cubicBezTo>
                  <a:cubicBezTo>
                    <a:pt x="6" y="4"/>
                    <a:pt x="4" y="2"/>
                    <a:pt x="3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9" name="Freeform 330"/>
            <p:cNvSpPr>
              <a:spLocks/>
            </p:cNvSpPr>
            <p:nvPr/>
          </p:nvSpPr>
          <p:spPr bwMode="auto">
            <a:xfrm>
              <a:off x="8508505" y="3754586"/>
              <a:ext cx="114302" cy="144473"/>
            </a:xfrm>
            <a:custGeom>
              <a:avLst/>
              <a:gdLst/>
              <a:ahLst/>
              <a:cxnLst>
                <a:cxn ang="0">
                  <a:pos x="38" y="50"/>
                </a:cxn>
                <a:cxn ang="0">
                  <a:pos x="54" y="48"/>
                </a:cxn>
                <a:cxn ang="0">
                  <a:pos x="52" y="10"/>
                </a:cxn>
                <a:cxn ang="0">
                  <a:pos x="30" y="24"/>
                </a:cxn>
                <a:cxn ang="0">
                  <a:pos x="0" y="32"/>
                </a:cxn>
                <a:cxn ang="0">
                  <a:pos x="38" y="50"/>
                </a:cxn>
              </a:cxnLst>
              <a:rect l="0" t="0" r="r" b="b"/>
              <a:pathLst>
                <a:path w="57" h="59">
                  <a:moveTo>
                    <a:pt x="38" y="50"/>
                  </a:moveTo>
                  <a:cubicBezTo>
                    <a:pt x="52" y="55"/>
                    <a:pt x="48" y="58"/>
                    <a:pt x="54" y="48"/>
                  </a:cubicBezTo>
                  <a:cubicBezTo>
                    <a:pt x="53" y="35"/>
                    <a:pt x="57" y="22"/>
                    <a:pt x="52" y="10"/>
                  </a:cubicBezTo>
                  <a:cubicBezTo>
                    <a:pt x="48" y="0"/>
                    <a:pt x="31" y="23"/>
                    <a:pt x="30" y="24"/>
                  </a:cubicBezTo>
                  <a:cubicBezTo>
                    <a:pt x="22" y="29"/>
                    <a:pt x="9" y="29"/>
                    <a:pt x="0" y="32"/>
                  </a:cubicBezTo>
                  <a:cubicBezTo>
                    <a:pt x="4" y="59"/>
                    <a:pt x="19" y="41"/>
                    <a:pt x="38" y="5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0" name="Freeform 331"/>
            <p:cNvSpPr>
              <a:spLocks/>
            </p:cNvSpPr>
            <p:nvPr/>
          </p:nvSpPr>
          <p:spPr bwMode="auto">
            <a:xfrm>
              <a:off x="8311652" y="3568834"/>
              <a:ext cx="247654" cy="195278"/>
            </a:xfrm>
            <a:custGeom>
              <a:avLst/>
              <a:gdLst/>
              <a:ahLst/>
              <a:cxnLst>
                <a:cxn ang="0">
                  <a:pos x="61" y="68"/>
                </a:cxn>
                <a:cxn ang="0">
                  <a:pos x="73" y="58"/>
                </a:cxn>
                <a:cxn ang="0">
                  <a:pos x="89" y="54"/>
                </a:cxn>
                <a:cxn ang="0">
                  <a:pos x="103" y="40"/>
                </a:cxn>
                <a:cxn ang="0">
                  <a:pos x="55" y="22"/>
                </a:cxn>
                <a:cxn ang="0">
                  <a:pos x="45" y="6"/>
                </a:cxn>
                <a:cxn ang="0">
                  <a:pos x="33" y="2"/>
                </a:cxn>
                <a:cxn ang="0">
                  <a:pos x="9" y="4"/>
                </a:cxn>
                <a:cxn ang="0">
                  <a:pos x="29" y="34"/>
                </a:cxn>
                <a:cxn ang="0">
                  <a:pos x="33" y="74"/>
                </a:cxn>
                <a:cxn ang="0">
                  <a:pos x="45" y="80"/>
                </a:cxn>
                <a:cxn ang="0">
                  <a:pos x="57" y="78"/>
                </a:cxn>
                <a:cxn ang="0">
                  <a:pos x="61" y="68"/>
                </a:cxn>
              </a:cxnLst>
              <a:rect l="0" t="0" r="r" b="b"/>
              <a:pathLst>
                <a:path w="121" h="80">
                  <a:moveTo>
                    <a:pt x="61" y="68"/>
                  </a:moveTo>
                  <a:cubicBezTo>
                    <a:pt x="64" y="65"/>
                    <a:pt x="69" y="60"/>
                    <a:pt x="73" y="58"/>
                  </a:cubicBezTo>
                  <a:cubicBezTo>
                    <a:pt x="78" y="56"/>
                    <a:pt x="89" y="54"/>
                    <a:pt x="89" y="54"/>
                  </a:cubicBezTo>
                  <a:cubicBezTo>
                    <a:pt x="95" y="45"/>
                    <a:pt x="92" y="43"/>
                    <a:pt x="103" y="40"/>
                  </a:cubicBezTo>
                  <a:cubicBezTo>
                    <a:pt x="121" y="13"/>
                    <a:pt x="74" y="23"/>
                    <a:pt x="55" y="22"/>
                  </a:cubicBezTo>
                  <a:cubicBezTo>
                    <a:pt x="52" y="12"/>
                    <a:pt x="54" y="10"/>
                    <a:pt x="45" y="6"/>
                  </a:cubicBezTo>
                  <a:cubicBezTo>
                    <a:pt x="41" y="4"/>
                    <a:pt x="33" y="2"/>
                    <a:pt x="33" y="2"/>
                  </a:cubicBezTo>
                  <a:cubicBezTo>
                    <a:pt x="25" y="3"/>
                    <a:pt x="16" y="0"/>
                    <a:pt x="9" y="4"/>
                  </a:cubicBezTo>
                  <a:cubicBezTo>
                    <a:pt x="0" y="9"/>
                    <a:pt x="24" y="32"/>
                    <a:pt x="29" y="34"/>
                  </a:cubicBezTo>
                  <a:cubicBezTo>
                    <a:pt x="38" y="47"/>
                    <a:pt x="25" y="62"/>
                    <a:pt x="33" y="74"/>
                  </a:cubicBezTo>
                  <a:cubicBezTo>
                    <a:pt x="35" y="78"/>
                    <a:pt x="41" y="78"/>
                    <a:pt x="45" y="80"/>
                  </a:cubicBezTo>
                  <a:cubicBezTo>
                    <a:pt x="49" y="79"/>
                    <a:pt x="53" y="80"/>
                    <a:pt x="57" y="78"/>
                  </a:cubicBezTo>
                  <a:cubicBezTo>
                    <a:pt x="60" y="76"/>
                    <a:pt x="64" y="65"/>
                    <a:pt x="61" y="68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1" name="Freeform 332"/>
            <p:cNvSpPr>
              <a:spLocks/>
            </p:cNvSpPr>
            <p:nvPr/>
          </p:nvSpPr>
          <p:spPr bwMode="auto">
            <a:xfrm>
              <a:off x="7732206" y="3789514"/>
              <a:ext cx="74613" cy="95257"/>
            </a:xfrm>
            <a:custGeom>
              <a:avLst/>
              <a:gdLst/>
              <a:ahLst/>
              <a:cxnLst>
                <a:cxn ang="0">
                  <a:pos x="21" y="1"/>
                </a:cxn>
                <a:cxn ang="0">
                  <a:pos x="9" y="19"/>
                </a:cxn>
                <a:cxn ang="0">
                  <a:pos x="21" y="39"/>
                </a:cxn>
                <a:cxn ang="0">
                  <a:pos x="27" y="11"/>
                </a:cxn>
                <a:cxn ang="0">
                  <a:pos x="21" y="1"/>
                </a:cxn>
              </a:cxnLst>
              <a:rect l="0" t="0" r="r" b="b"/>
              <a:pathLst>
                <a:path w="36" h="39">
                  <a:moveTo>
                    <a:pt x="21" y="1"/>
                  </a:moveTo>
                  <a:cubicBezTo>
                    <a:pt x="19" y="10"/>
                    <a:pt x="17" y="14"/>
                    <a:pt x="9" y="19"/>
                  </a:cubicBezTo>
                  <a:cubicBezTo>
                    <a:pt x="0" y="33"/>
                    <a:pt x="9" y="36"/>
                    <a:pt x="21" y="39"/>
                  </a:cubicBezTo>
                  <a:cubicBezTo>
                    <a:pt x="36" y="36"/>
                    <a:pt x="35" y="23"/>
                    <a:pt x="27" y="11"/>
                  </a:cubicBezTo>
                  <a:cubicBezTo>
                    <a:pt x="19" y="0"/>
                    <a:pt x="21" y="15"/>
                    <a:pt x="21" y="1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2" name="Freeform 333"/>
            <p:cNvSpPr>
              <a:spLocks/>
            </p:cNvSpPr>
            <p:nvPr/>
          </p:nvSpPr>
          <p:spPr bwMode="auto">
            <a:xfrm>
              <a:off x="7836983" y="4294377"/>
              <a:ext cx="95251" cy="160349"/>
            </a:xfrm>
            <a:custGeom>
              <a:avLst/>
              <a:gdLst/>
              <a:ahLst/>
              <a:cxnLst>
                <a:cxn ang="0">
                  <a:pos x="36" y="12"/>
                </a:cxn>
                <a:cxn ang="0">
                  <a:pos x="6" y="12"/>
                </a:cxn>
                <a:cxn ang="0">
                  <a:pos x="8" y="32"/>
                </a:cxn>
                <a:cxn ang="0">
                  <a:pos x="28" y="66"/>
                </a:cxn>
                <a:cxn ang="0">
                  <a:pos x="28" y="38"/>
                </a:cxn>
                <a:cxn ang="0">
                  <a:pos x="36" y="12"/>
                </a:cxn>
              </a:cxnLst>
              <a:rect l="0" t="0" r="r" b="b"/>
              <a:pathLst>
                <a:path w="47" h="66">
                  <a:moveTo>
                    <a:pt x="36" y="12"/>
                  </a:moveTo>
                  <a:cubicBezTo>
                    <a:pt x="28" y="0"/>
                    <a:pt x="16" y="5"/>
                    <a:pt x="6" y="12"/>
                  </a:cubicBezTo>
                  <a:cubicBezTo>
                    <a:pt x="0" y="20"/>
                    <a:pt x="3" y="24"/>
                    <a:pt x="8" y="32"/>
                  </a:cubicBezTo>
                  <a:cubicBezTo>
                    <a:pt x="10" y="55"/>
                    <a:pt x="9" y="60"/>
                    <a:pt x="28" y="66"/>
                  </a:cubicBezTo>
                  <a:cubicBezTo>
                    <a:pt x="47" y="62"/>
                    <a:pt x="32" y="51"/>
                    <a:pt x="28" y="38"/>
                  </a:cubicBezTo>
                  <a:cubicBezTo>
                    <a:pt x="31" y="24"/>
                    <a:pt x="40" y="27"/>
                    <a:pt x="36" y="12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3" name="Freeform 334"/>
            <p:cNvSpPr>
              <a:spLocks/>
            </p:cNvSpPr>
            <p:nvPr/>
          </p:nvSpPr>
          <p:spPr bwMode="auto">
            <a:xfrm>
              <a:off x="8259264" y="5072311"/>
              <a:ext cx="69851" cy="90494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4" y="16"/>
                </a:cxn>
                <a:cxn ang="0">
                  <a:pos x="0" y="28"/>
                </a:cxn>
                <a:cxn ang="0">
                  <a:pos x="22" y="20"/>
                </a:cxn>
                <a:cxn ang="0">
                  <a:pos x="20" y="0"/>
                </a:cxn>
              </a:cxnLst>
              <a:rect l="0" t="0" r="r" b="b"/>
              <a:pathLst>
                <a:path w="27" h="37">
                  <a:moveTo>
                    <a:pt x="20" y="0"/>
                  </a:moveTo>
                  <a:cubicBezTo>
                    <a:pt x="14" y="4"/>
                    <a:pt x="7" y="9"/>
                    <a:pt x="4" y="16"/>
                  </a:cubicBezTo>
                  <a:cubicBezTo>
                    <a:pt x="2" y="20"/>
                    <a:pt x="0" y="28"/>
                    <a:pt x="0" y="28"/>
                  </a:cubicBezTo>
                  <a:cubicBezTo>
                    <a:pt x="13" y="37"/>
                    <a:pt x="13" y="26"/>
                    <a:pt x="22" y="20"/>
                  </a:cubicBezTo>
                  <a:cubicBezTo>
                    <a:pt x="27" y="12"/>
                    <a:pt x="27" y="7"/>
                    <a:pt x="20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4" name="Freeform 335"/>
            <p:cNvSpPr>
              <a:spLocks/>
            </p:cNvSpPr>
            <p:nvPr/>
          </p:nvSpPr>
          <p:spPr bwMode="auto">
            <a:xfrm>
              <a:off x="8446592" y="5185031"/>
              <a:ext cx="69851" cy="49217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30" y="20"/>
                </a:cxn>
                <a:cxn ang="0">
                  <a:pos x="32" y="6"/>
                </a:cxn>
                <a:cxn ang="0">
                  <a:pos x="22" y="0"/>
                </a:cxn>
              </a:cxnLst>
              <a:rect l="0" t="0" r="r" b="b"/>
              <a:pathLst>
                <a:path w="37" h="20">
                  <a:moveTo>
                    <a:pt x="22" y="0"/>
                  </a:moveTo>
                  <a:cubicBezTo>
                    <a:pt x="0" y="5"/>
                    <a:pt x="21" y="14"/>
                    <a:pt x="30" y="20"/>
                  </a:cubicBezTo>
                  <a:cubicBezTo>
                    <a:pt x="33" y="15"/>
                    <a:pt x="37" y="12"/>
                    <a:pt x="32" y="6"/>
                  </a:cubicBezTo>
                  <a:cubicBezTo>
                    <a:pt x="30" y="3"/>
                    <a:pt x="18" y="0"/>
                    <a:pt x="22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6" name="Freeform 337"/>
            <p:cNvSpPr>
              <a:spLocks/>
            </p:cNvSpPr>
            <p:nvPr/>
          </p:nvSpPr>
          <p:spPr bwMode="auto">
            <a:xfrm>
              <a:off x="8495804" y="4048295"/>
              <a:ext cx="87314" cy="77794"/>
            </a:xfrm>
            <a:custGeom>
              <a:avLst/>
              <a:gdLst/>
              <a:ahLst/>
              <a:cxnLst>
                <a:cxn ang="0">
                  <a:pos x="31" y="5"/>
                </a:cxn>
                <a:cxn ang="0">
                  <a:pos x="7" y="13"/>
                </a:cxn>
                <a:cxn ang="0">
                  <a:pos x="35" y="23"/>
                </a:cxn>
                <a:cxn ang="0">
                  <a:pos x="31" y="5"/>
                </a:cxn>
              </a:cxnLst>
              <a:rect l="0" t="0" r="r" b="b"/>
              <a:pathLst>
                <a:path w="43" h="34">
                  <a:moveTo>
                    <a:pt x="31" y="5"/>
                  </a:moveTo>
                  <a:cubicBezTo>
                    <a:pt x="21" y="7"/>
                    <a:pt x="15" y="7"/>
                    <a:pt x="7" y="13"/>
                  </a:cubicBezTo>
                  <a:cubicBezTo>
                    <a:pt x="0" y="34"/>
                    <a:pt x="21" y="25"/>
                    <a:pt x="35" y="23"/>
                  </a:cubicBezTo>
                  <a:cubicBezTo>
                    <a:pt x="43" y="0"/>
                    <a:pt x="38" y="19"/>
                    <a:pt x="31" y="5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7" name="Freeform 338"/>
            <p:cNvSpPr>
              <a:spLocks/>
            </p:cNvSpPr>
            <p:nvPr/>
          </p:nvSpPr>
          <p:spPr bwMode="auto">
            <a:xfrm>
              <a:off x="8364040" y="4132440"/>
              <a:ext cx="96838" cy="88907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8"/>
                </a:cxn>
                <a:cxn ang="0">
                  <a:pos x="24" y="30"/>
                </a:cxn>
                <a:cxn ang="0">
                  <a:pos x="28" y="36"/>
                </a:cxn>
                <a:cxn ang="0">
                  <a:pos x="36" y="24"/>
                </a:cxn>
                <a:cxn ang="0">
                  <a:pos x="44" y="0"/>
                </a:cxn>
              </a:cxnLst>
              <a:rect l="0" t="0" r="r" b="b"/>
              <a:pathLst>
                <a:path w="48" h="36">
                  <a:moveTo>
                    <a:pt x="44" y="0"/>
                  </a:moveTo>
                  <a:cubicBezTo>
                    <a:pt x="28" y="2"/>
                    <a:pt x="15" y="5"/>
                    <a:pt x="0" y="8"/>
                  </a:cubicBezTo>
                  <a:cubicBezTo>
                    <a:pt x="3" y="27"/>
                    <a:pt x="8" y="25"/>
                    <a:pt x="24" y="30"/>
                  </a:cubicBezTo>
                  <a:cubicBezTo>
                    <a:pt x="25" y="32"/>
                    <a:pt x="26" y="36"/>
                    <a:pt x="28" y="36"/>
                  </a:cubicBezTo>
                  <a:cubicBezTo>
                    <a:pt x="34" y="36"/>
                    <a:pt x="34" y="27"/>
                    <a:pt x="36" y="24"/>
                  </a:cubicBezTo>
                  <a:cubicBezTo>
                    <a:pt x="42" y="14"/>
                    <a:pt x="48" y="12"/>
                    <a:pt x="44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1" name="Freeform 339"/>
            <p:cNvSpPr>
              <a:spLocks/>
            </p:cNvSpPr>
            <p:nvPr/>
          </p:nvSpPr>
          <p:spPr bwMode="auto">
            <a:xfrm>
              <a:off x="8184650" y="3776813"/>
              <a:ext cx="100014" cy="87319"/>
            </a:xfrm>
            <a:custGeom>
              <a:avLst/>
              <a:gdLst/>
              <a:ahLst/>
              <a:cxnLst>
                <a:cxn ang="0">
                  <a:pos x="19" y="28"/>
                </a:cxn>
                <a:cxn ang="0">
                  <a:pos x="43" y="16"/>
                </a:cxn>
                <a:cxn ang="0">
                  <a:pos x="39" y="0"/>
                </a:cxn>
                <a:cxn ang="0">
                  <a:pos x="3" y="20"/>
                </a:cxn>
                <a:cxn ang="0">
                  <a:pos x="11" y="36"/>
                </a:cxn>
                <a:cxn ang="0">
                  <a:pos x="19" y="28"/>
                </a:cxn>
              </a:cxnLst>
              <a:rect l="0" t="0" r="r" b="b"/>
              <a:pathLst>
                <a:path w="49" h="36">
                  <a:moveTo>
                    <a:pt x="19" y="28"/>
                  </a:moveTo>
                  <a:cubicBezTo>
                    <a:pt x="28" y="25"/>
                    <a:pt x="34" y="19"/>
                    <a:pt x="43" y="16"/>
                  </a:cubicBezTo>
                  <a:cubicBezTo>
                    <a:pt x="48" y="8"/>
                    <a:pt x="49" y="3"/>
                    <a:pt x="39" y="0"/>
                  </a:cubicBezTo>
                  <a:cubicBezTo>
                    <a:pt x="24" y="2"/>
                    <a:pt x="16" y="12"/>
                    <a:pt x="3" y="20"/>
                  </a:cubicBezTo>
                  <a:cubicBezTo>
                    <a:pt x="0" y="29"/>
                    <a:pt x="4" y="31"/>
                    <a:pt x="11" y="36"/>
                  </a:cubicBezTo>
                  <a:cubicBezTo>
                    <a:pt x="14" y="35"/>
                    <a:pt x="36" y="28"/>
                    <a:pt x="19" y="28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2" name="Freeform 340"/>
            <p:cNvSpPr>
              <a:spLocks/>
            </p:cNvSpPr>
            <p:nvPr/>
          </p:nvSpPr>
          <p:spPr bwMode="auto">
            <a:xfrm>
              <a:off x="8113212" y="3594236"/>
              <a:ext cx="114302" cy="82556"/>
            </a:xfrm>
            <a:custGeom>
              <a:avLst/>
              <a:gdLst/>
              <a:ahLst/>
              <a:cxnLst>
                <a:cxn ang="0">
                  <a:pos x="26" y="28"/>
                </a:cxn>
                <a:cxn ang="0">
                  <a:pos x="52" y="20"/>
                </a:cxn>
                <a:cxn ang="0">
                  <a:pos x="46" y="0"/>
                </a:cxn>
                <a:cxn ang="0">
                  <a:pos x="24" y="2"/>
                </a:cxn>
                <a:cxn ang="0">
                  <a:pos x="6" y="16"/>
                </a:cxn>
                <a:cxn ang="0">
                  <a:pos x="22" y="32"/>
                </a:cxn>
                <a:cxn ang="0">
                  <a:pos x="26" y="28"/>
                </a:cxn>
              </a:cxnLst>
              <a:rect l="0" t="0" r="r" b="b"/>
              <a:pathLst>
                <a:path w="56" h="34">
                  <a:moveTo>
                    <a:pt x="26" y="28"/>
                  </a:moveTo>
                  <a:cubicBezTo>
                    <a:pt x="38" y="26"/>
                    <a:pt x="43" y="26"/>
                    <a:pt x="52" y="20"/>
                  </a:cubicBezTo>
                  <a:cubicBezTo>
                    <a:pt x="55" y="11"/>
                    <a:pt x="56" y="3"/>
                    <a:pt x="46" y="0"/>
                  </a:cubicBezTo>
                  <a:cubicBezTo>
                    <a:pt x="39" y="1"/>
                    <a:pt x="31" y="0"/>
                    <a:pt x="24" y="2"/>
                  </a:cubicBezTo>
                  <a:cubicBezTo>
                    <a:pt x="17" y="4"/>
                    <a:pt x="6" y="16"/>
                    <a:pt x="6" y="16"/>
                  </a:cubicBezTo>
                  <a:cubicBezTo>
                    <a:pt x="0" y="34"/>
                    <a:pt x="4" y="34"/>
                    <a:pt x="22" y="32"/>
                  </a:cubicBezTo>
                  <a:cubicBezTo>
                    <a:pt x="29" y="28"/>
                    <a:pt x="30" y="28"/>
                    <a:pt x="26" y="28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3" name="Freeform 416"/>
            <p:cNvSpPr>
              <a:spLocks/>
            </p:cNvSpPr>
            <p:nvPr/>
          </p:nvSpPr>
          <p:spPr bwMode="auto">
            <a:xfrm>
              <a:off x="7462327" y="3086198"/>
              <a:ext cx="77788" cy="16193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18"/>
                </a:cxn>
                <a:cxn ang="0">
                  <a:pos x="32" y="56"/>
                </a:cxn>
                <a:cxn ang="0">
                  <a:pos x="40" y="62"/>
                </a:cxn>
                <a:cxn ang="0">
                  <a:pos x="0" y="0"/>
                </a:cxn>
              </a:cxnLst>
              <a:rect l="0" t="0" r="r" b="b"/>
              <a:pathLst>
                <a:path w="40" h="72">
                  <a:moveTo>
                    <a:pt x="0" y="0"/>
                  </a:moveTo>
                  <a:cubicBezTo>
                    <a:pt x="4" y="9"/>
                    <a:pt x="3" y="15"/>
                    <a:pt x="12" y="18"/>
                  </a:cubicBezTo>
                  <a:cubicBezTo>
                    <a:pt x="21" y="32"/>
                    <a:pt x="16" y="48"/>
                    <a:pt x="32" y="56"/>
                  </a:cubicBezTo>
                  <a:cubicBezTo>
                    <a:pt x="37" y="70"/>
                    <a:pt x="34" y="72"/>
                    <a:pt x="40" y="62"/>
                  </a:cubicBezTo>
                  <a:cubicBezTo>
                    <a:pt x="37" y="42"/>
                    <a:pt x="28" y="0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4" name="Freeform 417"/>
            <p:cNvSpPr>
              <a:spLocks/>
            </p:cNvSpPr>
            <p:nvPr/>
          </p:nvSpPr>
          <p:spPr bwMode="auto">
            <a:xfrm>
              <a:off x="7613142" y="3365619"/>
              <a:ext cx="49214" cy="714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28"/>
                </a:cxn>
                <a:cxn ang="0">
                  <a:pos x="20" y="32"/>
                </a:cxn>
                <a:cxn ang="0">
                  <a:pos x="10" y="0"/>
                </a:cxn>
                <a:cxn ang="0">
                  <a:pos x="0" y="2"/>
                </a:cxn>
              </a:cxnLst>
              <a:rect l="0" t="0" r="r" b="b"/>
              <a:pathLst>
                <a:path w="25" h="32">
                  <a:moveTo>
                    <a:pt x="0" y="2"/>
                  </a:moveTo>
                  <a:cubicBezTo>
                    <a:pt x="1" y="8"/>
                    <a:pt x="1" y="24"/>
                    <a:pt x="8" y="28"/>
                  </a:cubicBezTo>
                  <a:cubicBezTo>
                    <a:pt x="12" y="30"/>
                    <a:pt x="20" y="32"/>
                    <a:pt x="20" y="32"/>
                  </a:cubicBezTo>
                  <a:cubicBezTo>
                    <a:pt x="25" y="21"/>
                    <a:pt x="22" y="4"/>
                    <a:pt x="10" y="0"/>
                  </a:cubicBezTo>
                  <a:cubicBezTo>
                    <a:pt x="3" y="2"/>
                    <a:pt x="6" y="2"/>
                    <a:pt x="0" y="2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5" name="Freeform 418"/>
            <p:cNvSpPr>
              <a:spLocks/>
            </p:cNvSpPr>
            <p:nvPr/>
          </p:nvSpPr>
          <p:spPr bwMode="auto">
            <a:xfrm>
              <a:off x="7660767" y="3259249"/>
              <a:ext cx="77789" cy="82556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4" y="20"/>
                </a:cxn>
                <a:cxn ang="0">
                  <a:pos x="40" y="30"/>
                </a:cxn>
                <a:cxn ang="0">
                  <a:pos x="28" y="12"/>
                </a:cxn>
                <a:cxn ang="0">
                  <a:pos x="8" y="0"/>
                </a:cxn>
                <a:cxn ang="0">
                  <a:pos x="0" y="6"/>
                </a:cxn>
              </a:cxnLst>
              <a:rect l="0" t="0" r="r" b="b"/>
              <a:pathLst>
                <a:path w="40" h="37">
                  <a:moveTo>
                    <a:pt x="0" y="6"/>
                  </a:moveTo>
                  <a:cubicBezTo>
                    <a:pt x="9" y="20"/>
                    <a:pt x="3" y="16"/>
                    <a:pt x="14" y="20"/>
                  </a:cubicBezTo>
                  <a:cubicBezTo>
                    <a:pt x="25" y="37"/>
                    <a:pt x="17" y="33"/>
                    <a:pt x="40" y="30"/>
                  </a:cubicBezTo>
                  <a:cubicBezTo>
                    <a:pt x="38" y="21"/>
                    <a:pt x="36" y="17"/>
                    <a:pt x="28" y="12"/>
                  </a:cubicBezTo>
                  <a:cubicBezTo>
                    <a:pt x="24" y="1"/>
                    <a:pt x="19" y="2"/>
                    <a:pt x="8" y="0"/>
                  </a:cubicBezTo>
                  <a:cubicBezTo>
                    <a:pt x="2" y="2"/>
                    <a:pt x="0" y="8"/>
                    <a:pt x="0" y="6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6" name="Freeform 419"/>
            <p:cNvSpPr>
              <a:spLocks/>
            </p:cNvSpPr>
            <p:nvPr/>
          </p:nvSpPr>
          <p:spPr bwMode="auto">
            <a:xfrm>
              <a:off x="7657592" y="3621226"/>
              <a:ext cx="52389" cy="76206"/>
            </a:xfrm>
            <a:custGeom>
              <a:avLst/>
              <a:gdLst/>
              <a:ahLst/>
              <a:cxnLst>
                <a:cxn ang="0">
                  <a:pos x="9" y="12"/>
                </a:cxn>
                <a:cxn ang="0">
                  <a:pos x="15" y="30"/>
                </a:cxn>
                <a:cxn ang="0">
                  <a:pos x="23" y="0"/>
                </a:cxn>
                <a:cxn ang="0">
                  <a:pos x="9" y="12"/>
                </a:cxn>
              </a:cxnLst>
              <a:rect l="0" t="0" r="r" b="b"/>
              <a:pathLst>
                <a:path w="26" h="34">
                  <a:moveTo>
                    <a:pt x="9" y="12"/>
                  </a:moveTo>
                  <a:cubicBezTo>
                    <a:pt x="3" y="21"/>
                    <a:pt x="0" y="34"/>
                    <a:pt x="15" y="30"/>
                  </a:cubicBezTo>
                  <a:cubicBezTo>
                    <a:pt x="26" y="19"/>
                    <a:pt x="25" y="16"/>
                    <a:pt x="23" y="0"/>
                  </a:cubicBezTo>
                  <a:cubicBezTo>
                    <a:pt x="16" y="1"/>
                    <a:pt x="4" y="2"/>
                    <a:pt x="9" y="12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" name="Oval 420"/>
            <p:cNvSpPr>
              <a:spLocks noChangeArrowheads="1"/>
            </p:cNvSpPr>
            <p:nvPr/>
          </p:nvSpPr>
          <p:spPr bwMode="auto">
            <a:xfrm>
              <a:off x="7438514" y="2938550"/>
              <a:ext cx="52389" cy="60330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8" name="Oval 421"/>
            <p:cNvSpPr>
              <a:spLocks noChangeArrowheads="1"/>
            </p:cNvSpPr>
            <p:nvPr/>
          </p:nvSpPr>
          <p:spPr bwMode="auto">
            <a:xfrm>
              <a:off x="7387713" y="2938550"/>
              <a:ext cx="52389" cy="60330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9" name="Oval 422"/>
            <p:cNvSpPr>
              <a:spLocks noChangeArrowheads="1"/>
            </p:cNvSpPr>
            <p:nvPr/>
          </p:nvSpPr>
          <p:spPr bwMode="auto">
            <a:xfrm>
              <a:off x="7379776" y="2849643"/>
              <a:ext cx="52388" cy="60330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0" name="Oval 423"/>
            <p:cNvSpPr>
              <a:spLocks noChangeArrowheads="1"/>
            </p:cNvSpPr>
            <p:nvPr/>
          </p:nvSpPr>
          <p:spPr bwMode="auto">
            <a:xfrm>
              <a:off x="7324212" y="2894096"/>
              <a:ext cx="52389" cy="60330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1" name="Oval 424"/>
            <p:cNvSpPr>
              <a:spLocks noChangeArrowheads="1"/>
            </p:cNvSpPr>
            <p:nvPr/>
          </p:nvSpPr>
          <p:spPr bwMode="auto">
            <a:xfrm>
              <a:off x="7182923" y="2790901"/>
              <a:ext cx="52388" cy="60330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2" name="Oval 425"/>
            <p:cNvSpPr>
              <a:spLocks noChangeArrowheads="1"/>
            </p:cNvSpPr>
            <p:nvPr/>
          </p:nvSpPr>
          <p:spPr bwMode="auto">
            <a:xfrm>
              <a:off x="7111484" y="2751211"/>
              <a:ext cx="53976" cy="60330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3" name="Oval 426"/>
            <p:cNvSpPr>
              <a:spLocks noChangeArrowheads="1"/>
            </p:cNvSpPr>
            <p:nvPr/>
          </p:nvSpPr>
          <p:spPr bwMode="auto">
            <a:xfrm>
              <a:off x="7225786" y="3103662"/>
              <a:ext cx="53976" cy="60330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4" name="Oval 427"/>
            <p:cNvSpPr>
              <a:spLocks noChangeArrowheads="1"/>
            </p:cNvSpPr>
            <p:nvPr/>
          </p:nvSpPr>
          <p:spPr bwMode="auto">
            <a:xfrm>
              <a:off x="7252774" y="3171929"/>
              <a:ext cx="53976" cy="60330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5" name="Oval 428"/>
            <p:cNvSpPr>
              <a:spLocks noChangeArrowheads="1"/>
            </p:cNvSpPr>
            <p:nvPr/>
          </p:nvSpPr>
          <p:spPr bwMode="auto">
            <a:xfrm>
              <a:off x="7132123" y="2835354"/>
              <a:ext cx="52388" cy="60330"/>
            </a:xfrm>
            <a:prstGeom prst="ellipse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6" name="Freeform 429"/>
            <p:cNvSpPr>
              <a:spLocks/>
            </p:cNvSpPr>
            <p:nvPr/>
          </p:nvSpPr>
          <p:spPr bwMode="auto">
            <a:xfrm rot="13649699">
              <a:off x="7541699" y="3105254"/>
              <a:ext cx="147649" cy="14128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18"/>
                </a:cxn>
                <a:cxn ang="0">
                  <a:pos x="32" y="56"/>
                </a:cxn>
                <a:cxn ang="0">
                  <a:pos x="40" y="62"/>
                </a:cxn>
                <a:cxn ang="0">
                  <a:pos x="0" y="0"/>
                </a:cxn>
              </a:cxnLst>
              <a:rect l="0" t="0" r="r" b="b"/>
              <a:pathLst>
                <a:path w="40" h="72">
                  <a:moveTo>
                    <a:pt x="0" y="0"/>
                  </a:moveTo>
                  <a:cubicBezTo>
                    <a:pt x="4" y="9"/>
                    <a:pt x="3" y="15"/>
                    <a:pt x="12" y="18"/>
                  </a:cubicBezTo>
                  <a:cubicBezTo>
                    <a:pt x="21" y="32"/>
                    <a:pt x="16" y="48"/>
                    <a:pt x="32" y="56"/>
                  </a:cubicBezTo>
                  <a:cubicBezTo>
                    <a:pt x="37" y="70"/>
                    <a:pt x="34" y="72"/>
                    <a:pt x="40" y="62"/>
                  </a:cubicBezTo>
                  <a:cubicBezTo>
                    <a:pt x="37" y="42"/>
                    <a:pt x="28" y="0"/>
                    <a:pt x="0" y="0"/>
                  </a:cubicBez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3235" name="Freeform 12"/>
            <p:cNvSpPr>
              <a:spLocks/>
            </p:cNvSpPr>
            <p:nvPr/>
          </p:nvSpPr>
          <p:spPr bwMode="auto">
            <a:xfrm>
              <a:off x="796715" y="897390"/>
              <a:ext cx="7864116" cy="3795847"/>
            </a:xfrm>
            <a:custGeom>
              <a:avLst/>
              <a:gdLst>
                <a:gd name="T0" fmla="*/ 0 w 1321"/>
                <a:gd name="T1" fmla="*/ 2147483647 h 669"/>
                <a:gd name="T2" fmla="*/ 2147483647 w 1321"/>
                <a:gd name="T3" fmla="*/ 2147483647 h 669"/>
                <a:gd name="T4" fmla="*/ 2147483647 w 1321"/>
                <a:gd name="T5" fmla="*/ 2147483647 h 669"/>
                <a:gd name="T6" fmla="*/ 2147483647 w 1321"/>
                <a:gd name="T7" fmla="*/ 0 h 66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1"/>
                <a:gd name="T13" fmla="*/ 0 h 669"/>
                <a:gd name="T14" fmla="*/ 1321 w 1321"/>
                <a:gd name="T15" fmla="*/ 669 h 66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1" h="669">
                  <a:moveTo>
                    <a:pt x="0" y="669"/>
                  </a:moveTo>
                  <a:cubicBezTo>
                    <a:pt x="142" y="539"/>
                    <a:pt x="261" y="440"/>
                    <a:pt x="406" y="348"/>
                  </a:cubicBezTo>
                  <a:cubicBezTo>
                    <a:pt x="551" y="256"/>
                    <a:pt x="719" y="177"/>
                    <a:pt x="872" y="119"/>
                  </a:cubicBezTo>
                  <a:cubicBezTo>
                    <a:pt x="1025" y="61"/>
                    <a:pt x="1191" y="28"/>
                    <a:pt x="1321" y="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236" name="Freeform 13"/>
            <p:cNvSpPr>
              <a:spLocks/>
            </p:cNvSpPr>
            <p:nvPr/>
          </p:nvSpPr>
          <p:spPr bwMode="auto">
            <a:xfrm>
              <a:off x="445476" y="1742801"/>
              <a:ext cx="6590143" cy="4805805"/>
            </a:xfrm>
            <a:custGeom>
              <a:avLst/>
              <a:gdLst>
                <a:gd name="T0" fmla="*/ 0 w 1107"/>
                <a:gd name="T1" fmla="*/ 0 h 847"/>
                <a:gd name="T2" fmla="*/ 2147483647 w 1107"/>
                <a:gd name="T3" fmla="*/ 2147483647 h 847"/>
                <a:gd name="T4" fmla="*/ 2147483647 w 1107"/>
                <a:gd name="T5" fmla="*/ 2147483647 h 847"/>
                <a:gd name="T6" fmla="*/ 2147483647 w 1107"/>
                <a:gd name="T7" fmla="*/ 2147483647 h 847"/>
                <a:gd name="T8" fmla="*/ 2147483647 w 1107"/>
                <a:gd name="T9" fmla="*/ 2147483647 h 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07"/>
                <a:gd name="T16" fmla="*/ 0 h 847"/>
                <a:gd name="T17" fmla="*/ 1107 w 1107"/>
                <a:gd name="T18" fmla="*/ 847 h 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07" h="847">
                  <a:moveTo>
                    <a:pt x="0" y="0"/>
                  </a:moveTo>
                  <a:cubicBezTo>
                    <a:pt x="67" y="26"/>
                    <a:pt x="104" y="31"/>
                    <a:pt x="203" y="88"/>
                  </a:cubicBezTo>
                  <a:cubicBezTo>
                    <a:pt x="302" y="145"/>
                    <a:pt x="476" y="258"/>
                    <a:pt x="592" y="343"/>
                  </a:cubicBezTo>
                  <a:cubicBezTo>
                    <a:pt x="708" y="428"/>
                    <a:pt x="811" y="513"/>
                    <a:pt x="897" y="597"/>
                  </a:cubicBezTo>
                  <a:cubicBezTo>
                    <a:pt x="983" y="681"/>
                    <a:pt x="1010" y="720"/>
                    <a:pt x="1107" y="847"/>
                  </a:cubicBezTo>
                </a:path>
              </a:pathLst>
            </a:custGeom>
            <a:noFill/>
            <a:ln w="5715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3" name="Oval 14"/>
          <p:cNvSpPr>
            <a:spLocks noChangeArrowheads="1"/>
          </p:cNvSpPr>
          <p:nvPr/>
        </p:nvSpPr>
        <p:spPr bwMode="auto">
          <a:xfrm>
            <a:off x="2292350" y="2300288"/>
            <a:ext cx="1441450" cy="1592262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467" name="Text Box 7"/>
          <p:cNvSpPr txBox="1">
            <a:spLocks noChangeArrowheads="1"/>
          </p:cNvSpPr>
          <p:nvPr/>
        </p:nvSpPr>
        <p:spPr bwMode="auto">
          <a:xfrm>
            <a:off x="2835275" y="4149725"/>
            <a:ext cx="5883275" cy="25542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3200">
                <a:latin typeface="Comic Sans MS" charset="0"/>
              </a:rPr>
              <a:t>In the area where the highest Vp negative anomalies have been found, no igneous activity is recorded during the last 300 Myrs.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" grpId="0" animBg="1"/>
      <p:bldP spid="46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5"/>
          <p:cNvGrpSpPr>
            <a:grpSpLocks/>
          </p:cNvGrpSpPr>
          <p:nvPr/>
        </p:nvGrpSpPr>
        <p:grpSpPr bwMode="auto">
          <a:xfrm>
            <a:off x="2193925" y="2071688"/>
            <a:ext cx="6884988" cy="4718050"/>
            <a:chOff x="2193925" y="2071688"/>
            <a:chExt cx="6884988" cy="4718050"/>
          </a:xfrm>
        </p:grpSpPr>
        <p:grpSp>
          <p:nvGrpSpPr>
            <p:cNvPr id="83982" name="Group 14"/>
            <p:cNvGrpSpPr>
              <a:grpSpLocks/>
            </p:cNvGrpSpPr>
            <p:nvPr/>
          </p:nvGrpSpPr>
          <p:grpSpPr bwMode="auto">
            <a:xfrm>
              <a:off x="2193925" y="2071688"/>
              <a:ext cx="6884988" cy="4718050"/>
              <a:chOff x="1534" y="1441"/>
              <a:chExt cx="4185" cy="2837"/>
            </a:xfrm>
          </p:grpSpPr>
          <p:pic>
            <p:nvPicPr>
              <p:cNvPr id="83984" name="Picture 1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4" y="1441"/>
                <a:ext cx="4185" cy="2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3985" name="Rectangle 13"/>
              <p:cNvSpPr>
                <a:spLocks noChangeArrowheads="1"/>
              </p:cNvSpPr>
              <p:nvPr/>
            </p:nvSpPr>
            <p:spPr bwMode="auto">
              <a:xfrm>
                <a:off x="1537" y="1489"/>
                <a:ext cx="308" cy="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CH"/>
              </a:p>
            </p:txBody>
          </p:sp>
        </p:grpSp>
        <p:sp>
          <p:nvSpPr>
            <p:cNvPr id="15" name="Text Box 27"/>
            <p:cNvSpPr txBox="1">
              <a:spLocks noChangeArrowheads="1"/>
            </p:cNvSpPr>
            <p:nvPr/>
          </p:nvSpPr>
          <p:spPr bwMode="auto">
            <a:xfrm>
              <a:off x="8150225" y="3611563"/>
              <a:ext cx="730250" cy="36988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it-IT" sz="2000" i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LVC</a:t>
              </a:r>
            </a:p>
          </p:txBody>
        </p:sp>
      </p:grp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0" y="6035675"/>
            <a:ext cx="2097088" cy="554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Hoernle et al. (1995) Nature, 374, 34-39.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0" y="1735138"/>
            <a:ext cx="2292350" cy="1628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Isotopic </a:t>
            </a:r>
            <a:r>
              <a:rPr lang="ja-JP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“</a:t>
            </a: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evidence</a:t>
            </a:r>
            <a:r>
              <a:rPr lang="ja-JP" alt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”</a:t>
            </a: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of a common source.</a:t>
            </a:r>
          </a:p>
        </p:txBody>
      </p:sp>
      <p:sp>
        <p:nvSpPr>
          <p:cNvPr id="22" name="AutoShape 20"/>
          <p:cNvSpPr>
            <a:spLocks noChangeArrowheads="1"/>
          </p:cNvSpPr>
          <p:nvPr/>
        </p:nvSpPr>
        <p:spPr bwMode="auto">
          <a:xfrm rot="699747">
            <a:off x="4746625" y="2865438"/>
            <a:ext cx="3522663" cy="309562"/>
          </a:xfrm>
          <a:prstGeom prst="leftArrow">
            <a:avLst>
              <a:gd name="adj1" fmla="val 50000"/>
              <a:gd name="adj2" fmla="val 28448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3" name="AutoShape 21"/>
          <p:cNvSpPr>
            <a:spLocks noChangeArrowheads="1"/>
          </p:cNvSpPr>
          <p:nvPr/>
        </p:nvSpPr>
        <p:spPr bwMode="auto">
          <a:xfrm rot="-1549498">
            <a:off x="4530725" y="4154488"/>
            <a:ext cx="3978275" cy="309562"/>
          </a:xfrm>
          <a:prstGeom prst="leftArrow">
            <a:avLst>
              <a:gd name="adj1" fmla="val 50000"/>
              <a:gd name="adj2" fmla="val 321283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4" name="AutoShape 22"/>
          <p:cNvSpPr>
            <a:spLocks noChangeArrowheads="1"/>
          </p:cNvSpPr>
          <p:nvPr/>
        </p:nvSpPr>
        <p:spPr bwMode="auto">
          <a:xfrm rot="-359664">
            <a:off x="3960813" y="3540125"/>
            <a:ext cx="4332287" cy="309563"/>
          </a:xfrm>
          <a:prstGeom prst="leftArrow">
            <a:avLst>
              <a:gd name="adj1" fmla="val 50000"/>
              <a:gd name="adj2" fmla="val 349871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 rot="200562">
            <a:off x="5137150" y="3189288"/>
            <a:ext cx="3141663" cy="309562"/>
          </a:xfrm>
          <a:prstGeom prst="leftArrow">
            <a:avLst>
              <a:gd name="adj1" fmla="val 50000"/>
              <a:gd name="adj2" fmla="val 25371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0" y="3563938"/>
            <a:ext cx="2185988" cy="206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it-IT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Origin of these isotopic vectors?</a:t>
            </a: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3552825" y="5264150"/>
            <a:ext cx="5418138" cy="860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it-IT" sz="2800">
                <a:latin typeface="Comic Sans MS" charset="0"/>
              </a:rPr>
              <a:t>Interaction with </a:t>
            </a:r>
            <a:r>
              <a:rPr lang="ja-JP" altLang="it-IT" sz="2800">
                <a:latin typeface="Comic Sans MS" charset="0"/>
              </a:rPr>
              <a:t>“</a:t>
            </a:r>
            <a:r>
              <a:rPr lang="it-IT" sz="2800">
                <a:latin typeface="Comic Sans MS" charset="0"/>
              </a:rPr>
              <a:t>non-plume</a:t>
            </a:r>
            <a:r>
              <a:rPr lang="ja-JP" altLang="it-IT" sz="2800">
                <a:latin typeface="Comic Sans MS" charset="0"/>
              </a:rPr>
              <a:t>”</a:t>
            </a:r>
            <a:r>
              <a:rPr lang="it-IT" sz="2800">
                <a:latin typeface="Comic Sans MS" charset="0"/>
              </a:rPr>
              <a:t> material (typically lithosphere)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7615238" y="2830513"/>
            <a:ext cx="1528762" cy="11731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6945313" y="3903663"/>
            <a:ext cx="211772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it-IT" sz="2800">
                <a:solidFill>
                  <a:srgbClr val="FF0000"/>
                </a:solidFill>
                <a:latin typeface="Comic Sans MS" charset="0"/>
              </a:rPr>
              <a:t>Low Velocity Component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0" y="71438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Not only “local”, but also “regional” Mantle Plumes</a:t>
            </a:r>
            <a:endParaRPr lang="it-IT" sz="4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3" grpId="0" animBg="1"/>
      <p:bldP spid="24" grpId="0" animBg="1"/>
      <p:bldP spid="25" grpId="0" animBg="1"/>
      <p:bldP spid="27" grpId="0"/>
      <p:bldP spid="28" grpId="0" animBg="1"/>
      <p:bldP spid="26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341438"/>
            <a:ext cx="5302250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15"/>
          <p:cNvSpPr>
            <a:spLocks noChangeArrowheads="1"/>
          </p:cNvSpPr>
          <p:nvPr/>
        </p:nvSpPr>
        <p:spPr bwMode="auto">
          <a:xfrm>
            <a:off x="3475038" y="3589338"/>
            <a:ext cx="990600" cy="90963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reeform 17"/>
          <p:cNvSpPr>
            <a:spLocks/>
          </p:cNvSpPr>
          <p:nvPr/>
        </p:nvSpPr>
        <p:spPr bwMode="auto">
          <a:xfrm>
            <a:off x="1900238" y="4168775"/>
            <a:ext cx="628650" cy="242888"/>
          </a:xfrm>
          <a:custGeom>
            <a:avLst/>
            <a:gdLst>
              <a:gd name="T0" fmla="*/ 0 w 396"/>
              <a:gd name="T1" fmla="*/ 70564517 h 153"/>
              <a:gd name="T2" fmla="*/ 997981964 w 396"/>
              <a:gd name="T3" fmla="*/ 385585439 h 153"/>
              <a:gd name="T4" fmla="*/ 577115008 w 396"/>
              <a:gd name="T5" fmla="*/ 0 h 153"/>
              <a:gd name="T6" fmla="*/ 0 60000 65536"/>
              <a:gd name="T7" fmla="*/ 0 60000 65536"/>
              <a:gd name="T8" fmla="*/ 0 60000 65536"/>
              <a:gd name="T9" fmla="*/ 0 w 396"/>
              <a:gd name="T10" fmla="*/ 0 h 153"/>
              <a:gd name="T11" fmla="*/ 396 w 396"/>
              <a:gd name="T12" fmla="*/ 153 h 1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6" h="153">
                <a:moveTo>
                  <a:pt x="0" y="28"/>
                </a:moveTo>
                <a:lnTo>
                  <a:pt x="396" y="153"/>
                </a:lnTo>
                <a:lnTo>
                  <a:pt x="229" y="0"/>
                </a:ln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" name="Freeform 18"/>
          <p:cNvSpPr>
            <a:spLocks/>
          </p:cNvSpPr>
          <p:nvPr/>
        </p:nvSpPr>
        <p:spPr bwMode="auto">
          <a:xfrm rot="10800000">
            <a:off x="957263" y="4076700"/>
            <a:ext cx="628650" cy="233363"/>
          </a:xfrm>
          <a:custGeom>
            <a:avLst/>
            <a:gdLst>
              <a:gd name="T0" fmla="*/ 0 w 396"/>
              <a:gd name="T1" fmla="*/ 65138780 h 153"/>
              <a:gd name="T2" fmla="*/ 997981964 w 396"/>
              <a:gd name="T3" fmla="*/ 355936488 h 153"/>
              <a:gd name="T4" fmla="*/ 577115008 w 396"/>
              <a:gd name="T5" fmla="*/ 0 h 153"/>
              <a:gd name="T6" fmla="*/ 0 60000 65536"/>
              <a:gd name="T7" fmla="*/ 0 60000 65536"/>
              <a:gd name="T8" fmla="*/ 0 60000 65536"/>
              <a:gd name="T9" fmla="*/ 0 w 396"/>
              <a:gd name="T10" fmla="*/ 0 h 153"/>
              <a:gd name="T11" fmla="*/ 396 w 396"/>
              <a:gd name="T12" fmla="*/ 153 h 15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6" h="153">
                <a:moveTo>
                  <a:pt x="0" y="28"/>
                </a:moveTo>
                <a:lnTo>
                  <a:pt x="396" y="153"/>
                </a:lnTo>
                <a:lnTo>
                  <a:pt x="229" y="0"/>
                </a:ln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" name="AutoShape 20"/>
          <p:cNvSpPr>
            <a:spLocks noChangeArrowheads="1"/>
          </p:cNvSpPr>
          <p:nvPr/>
        </p:nvSpPr>
        <p:spPr bwMode="auto">
          <a:xfrm rot="2926068">
            <a:off x="1883569" y="4009231"/>
            <a:ext cx="617538" cy="2428875"/>
          </a:xfrm>
          <a:prstGeom prst="downArrow">
            <a:avLst>
              <a:gd name="adj1" fmla="val 50000"/>
              <a:gd name="adj2" fmla="val 98329"/>
            </a:avLst>
          </a:pr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2066925" y="5386388"/>
            <a:ext cx="2428875" cy="617537"/>
            <a:chOff x="3630" y="3397"/>
            <a:chExt cx="1530" cy="389"/>
          </a:xfrm>
        </p:grpSpPr>
        <p:sp>
          <p:nvSpPr>
            <p:cNvPr id="20492" name="AutoShape 21"/>
            <p:cNvSpPr>
              <a:spLocks noChangeArrowheads="1"/>
            </p:cNvSpPr>
            <p:nvPr/>
          </p:nvSpPr>
          <p:spPr bwMode="auto">
            <a:xfrm rot="-7923360">
              <a:off x="4203" y="2827"/>
              <a:ext cx="389" cy="1530"/>
            </a:xfrm>
            <a:prstGeom prst="downArrow">
              <a:avLst>
                <a:gd name="adj1" fmla="val 50000"/>
                <a:gd name="adj2" fmla="val 98329"/>
              </a:avLst>
            </a:prstGeom>
            <a:solidFill>
              <a:srgbClr val="0000FF">
                <a:alpha val="5999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 rot="-2649531">
              <a:off x="3651" y="3542"/>
              <a:ext cx="1325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Plate Movement</a:t>
              </a:r>
            </a:p>
          </p:txBody>
        </p:sp>
      </p:grpSp>
      <p:sp>
        <p:nvSpPr>
          <p:cNvPr id="10" name="Oval 24"/>
          <p:cNvSpPr>
            <a:spLocks noChangeArrowheads="1"/>
          </p:cNvSpPr>
          <p:nvPr/>
        </p:nvSpPr>
        <p:spPr bwMode="auto">
          <a:xfrm>
            <a:off x="3481388" y="3595688"/>
            <a:ext cx="990600" cy="909637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28"/>
          <p:cNvSpPr txBox="1">
            <a:spLocks noChangeArrowheads="1"/>
          </p:cNvSpPr>
          <p:nvPr/>
        </p:nvSpPr>
        <p:spPr bwMode="auto">
          <a:xfrm>
            <a:off x="0" y="-22225"/>
            <a:ext cx="5429250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Connection between Madeira Mantle Plume and Portugal Magmatic Province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5486400" y="1262063"/>
            <a:ext cx="369888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407025" y="6227763"/>
            <a:ext cx="3644900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Geldmacher and Hoernle (2000) Earth Planet. Sci. Lett., 183, 73-92.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75133E-6 C -0.01892 0.00671 -0.03784 0.01412 -0.05295 0.0199 C -0.06805 0.02591 -0.07916 0.02985 -0.09028 0.03378 " pathEditMode="relative" rAng="0" ptsTypes="a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16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0" grpId="0" animBg="1"/>
      <p:bldP spid="10" grpId="1" animBg="1"/>
      <p:bldP spid="11" grpId="0"/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uppo 474"/>
          <p:cNvGrpSpPr>
            <a:grpSpLocks/>
          </p:cNvGrpSpPr>
          <p:nvPr/>
        </p:nvGrpSpPr>
        <p:grpSpPr bwMode="auto">
          <a:xfrm>
            <a:off x="2193925" y="2071688"/>
            <a:ext cx="6884988" cy="4718050"/>
            <a:chOff x="2193925" y="2071688"/>
            <a:chExt cx="6884988" cy="4718050"/>
          </a:xfrm>
        </p:grpSpPr>
        <p:grpSp>
          <p:nvGrpSpPr>
            <p:cNvPr id="85453" name="Group 14"/>
            <p:cNvGrpSpPr>
              <a:grpSpLocks/>
            </p:cNvGrpSpPr>
            <p:nvPr/>
          </p:nvGrpSpPr>
          <p:grpSpPr bwMode="auto">
            <a:xfrm>
              <a:off x="2193925" y="2071688"/>
              <a:ext cx="6884988" cy="4718050"/>
              <a:chOff x="1534" y="1441"/>
              <a:chExt cx="4185" cy="2837"/>
            </a:xfrm>
          </p:grpSpPr>
          <p:pic>
            <p:nvPicPr>
              <p:cNvPr id="85455" name="Picture 1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4" y="1441"/>
                <a:ext cx="4185" cy="28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5456" name="Rectangle 13"/>
              <p:cNvSpPr>
                <a:spLocks noChangeArrowheads="1"/>
              </p:cNvSpPr>
              <p:nvPr/>
            </p:nvSpPr>
            <p:spPr bwMode="auto">
              <a:xfrm>
                <a:off x="1537" y="1489"/>
                <a:ext cx="308" cy="4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it-CH"/>
              </a:p>
            </p:txBody>
          </p:sp>
        </p:grpSp>
        <p:sp>
          <p:nvSpPr>
            <p:cNvPr id="477" name="Text Box 27"/>
            <p:cNvSpPr txBox="1">
              <a:spLocks noChangeArrowheads="1"/>
            </p:cNvSpPr>
            <p:nvPr/>
          </p:nvSpPr>
          <p:spPr bwMode="auto">
            <a:xfrm>
              <a:off x="8150225" y="3611563"/>
              <a:ext cx="730250" cy="36988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it-IT" sz="2000" i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LVC</a:t>
              </a:r>
            </a:p>
          </p:txBody>
        </p:sp>
      </p:grp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0" y="6035675"/>
            <a:ext cx="2097088" cy="777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From: Hoernle et al. (1995) Nature, 374, 34-39.</a:t>
            </a:r>
          </a:p>
        </p:txBody>
      </p:sp>
      <p:sp>
        <p:nvSpPr>
          <p:cNvPr id="84996" name="AutoShape 20"/>
          <p:cNvSpPr>
            <a:spLocks noChangeArrowheads="1"/>
          </p:cNvSpPr>
          <p:nvPr/>
        </p:nvSpPr>
        <p:spPr bwMode="auto">
          <a:xfrm rot="699747">
            <a:off x="4746625" y="2865438"/>
            <a:ext cx="3522663" cy="309562"/>
          </a:xfrm>
          <a:prstGeom prst="leftArrow">
            <a:avLst>
              <a:gd name="adj1" fmla="val 50000"/>
              <a:gd name="adj2" fmla="val 28448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84997" name="AutoShape 21"/>
          <p:cNvSpPr>
            <a:spLocks noChangeArrowheads="1"/>
          </p:cNvSpPr>
          <p:nvPr/>
        </p:nvSpPr>
        <p:spPr bwMode="auto">
          <a:xfrm rot="-1549498">
            <a:off x="4530725" y="4154488"/>
            <a:ext cx="3978275" cy="309562"/>
          </a:xfrm>
          <a:prstGeom prst="leftArrow">
            <a:avLst>
              <a:gd name="adj1" fmla="val 50000"/>
              <a:gd name="adj2" fmla="val 321283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84998" name="AutoShape 22"/>
          <p:cNvSpPr>
            <a:spLocks noChangeArrowheads="1"/>
          </p:cNvSpPr>
          <p:nvPr/>
        </p:nvSpPr>
        <p:spPr bwMode="auto">
          <a:xfrm rot="-359664">
            <a:off x="3960813" y="3540125"/>
            <a:ext cx="4332287" cy="309563"/>
          </a:xfrm>
          <a:prstGeom prst="leftArrow">
            <a:avLst>
              <a:gd name="adj1" fmla="val 50000"/>
              <a:gd name="adj2" fmla="val 349871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84999" name="AutoShape 23"/>
          <p:cNvSpPr>
            <a:spLocks noChangeArrowheads="1"/>
          </p:cNvSpPr>
          <p:nvPr/>
        </p:nvSpPr>
        <p:spPr bwMode="auto">
          <a:xfrm rot="200562">
            <a:off x="5137150" y="3189288"/>
            <a:ext cx="3141663" cy="309562"/>
          </a:xfrm>
          <a:prstGeom prst="leftArrow">
            <a:avLst>
              <a:gd name="adj1" fmla="val 50000"/>
              <a:gd name="adj2" fmla="val 253718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85000" name="Oval 25"/>
          <p:cNvSpPr>
            <a:spLocks noChangeArrowheads="1"/>
          </p:cNvSpPr>
          <p:nvPr/>
        </p:nvSpPr>
        <p:spPr bwMode="auto">
          <a:xfrm>
            <a:off x="7615238" y="2830513"/>
            <a:ext cx="1528762" cy="11731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88"/>
          <a:stretch>
            <a:fillRect/>
          </a:stretch>
        </p:blipFill>
        <p:spPr bwMode="auto">
          <a:xfrm>
            <a:off x="0" y="4498975"/>
            <a:ext cx="400367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15"/>
          <p:cNvGrpSpPr>
            <a:grpSpLocks/>
          </p:cNvGrpSpPr>
          <p:nvPr/>
        </p:nvGrpSpPr>
        <p:grpSpPr bwMode="auto">
          <a:xfrm>
            <a:off x="1000125" y="1895475"/>
            <a:ext cx="3055938" cy="2651125"/>
            <a:chOff x="0" y="0"/>
            <a:chExt cx="9144000" cy="6859588"/>
          </a:xfrm>
        </p:grpSpPr>
        <p:pic>
          <p:nvPicPr>
            <p:cNvPr id="85010" name="Immagine 3" descr="ESR1150_Fig31OrogensE_W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2709863"/>
              <a:ext cx="9072562" cy="414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11" name="Text Box 3"/>
            <p:cNvSpPr txBox="1">
              <a:spLocks noChangeArrowheads="1"/>
            </p:cNvSpPr>
            <p:nvPr/>
          </p:nvSpPr>
          <p:spPr bwMode="auto">
            <a:xfrm>
              <a:off x="3914775" y="5257800"/>
              <a:ext cx="1314450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sz="3200"/>
                <a:t>S=H-L</a:t>
              </a:r>
            </a:p>
          </p:txBody>
        </p:sp>
        <p:pic>
          <p:nvPicPr>
            <p:cNvPr id="85012" name="Picture 4" descr="orogens-col_ESR.gif                                            00099A0B&#10;Amico duro                     B9CF0976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0"/>
              <a:ext cx="7086600" cy="267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013" name="Picture 2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12250" cy="6829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5014" name="Gruppo 227"/>
            <p:cNvGrpSpPr>
              <a:grpSpLocks/>
            </p:cNvGrpSpPr>
            <p:nvPr/>
          </p:nvGrpSpPr>
          <p:grpSpPr bwMode="auto">
            <a:xfrm>
              <a:off x="285008" y="932727"/>
              <a:ext cx="8858983" cy="5926826"/>
              <a:chOff x="296121" y="943840"/>
              <a:chExt cx="8858983" cy="5926826"/>
            </a:xfrm>
          </p:grpSpPr>
          <p:grpSp>
            <p:nvGrpSpPr>
              <p:cNvPr id="85235" name="Group 6"/>
              <p:cNvGrpSpPr>
                <a:grpSpLocks/>
              </p:cNvGrpSpPr>
              <p:nvPr/>
            </p:nvGrpSpPr>
            <p:grpSpPr bwMode="auto">
              <a:xfrm>
                <a:off x="2557308" y="2290884"/>
                <a:ext cx="650875" cy="427332"/>
                <a:chOff x="3966" y="2671"/>
                <a:chExt cx="1363" cy="722"/>
              </a:xfrm>
            </p:grpSpPr>
            <p:grpSp>
              <p:nvGrpSpPr>
                <p:cNvPr id="85440" name="Group 7"/>
                <p:cNvGrpSpPr>
                  <a:grpSpLocks/>
                </p:cNvGrpSpPr>
                <p:nvPr/>
              </p:nvGrpSpPr>
              <p:grpSpPr bwMode="auto">
                <a:xfrm>
                  <a:off x="3966" y="2671"/>
                  <a:ext cx="616" cy="437"/>
                  <a:chOff x="3966" y="2671"/>
                  <a:chExt cx="616" cy="437"/>
                </a:xfrm>
              </p:grpSpPr>
              <p:sp>
                <p:nvSpPr>
                  <p:cNvPr id="464" name="Freeform 8"/>
                  <p:cNvSpPr>
                    <a:spLocks/>
                  </p:cNvSpPr>
                  <p:nvPr/>
                </p:nvSpPr>
                <p:spPr bwMode="auto">
                  <a:xfrm>
                    <a:off x="3966" y="2671"/>
                    <a:ext cx="269" cy="319"/>
                  </a:xfrm>
                  <a:custGeom>
                    <a:avLst/>
                    <a:gdLst/>
                    <a:ahLst/>
                    <a:cxnLst>
                      <a:cxn ang="0">
                        <a:pos x="162" y="9"/>
                      </a:cxn>
                      <a:cxn ang="0">
                        <a:pos x="132" y="60"/>
                      </a:cxn>
                      <a:cxn ang="0">
                        <a:pos x="120" y="99"/>
                      </a:cxn>
                      <a:cxn ang="0">
                        <a:pos x="138" y="132"/>
                      </a:cxn>
                      <a:cxn ang="0">
                        <a:pos x="144" y="150"/>
                      </a:cxn>
                      <a:cxn ang="0">
                        <a:pos x="108" y="189"/>
                      </a:cxn>
                      <a:cxn ang="0">
                        <a:pos x="75" y="180"/>
                      </a:cxn>
                      <a:cxn ang="0">
                        <a:pos x="45" y="165"/>
                      </a:cxn>
                      <a:cxn ang="0">
                        <a:pos x="0" y="183"/>
                      </a:cxn>
                      <a:cxn ang="0">
                        <a:pos x="9" y="210"/>
                      </a:cxn>
                      <a:cxn ang="0">
                        <a:pos x="36" y="219"/>
                      </a:cxn>
                      <a:cxn ang="0">
                        <a:pos x="45" y="222"/>
                      </a:cxn>
                      <a:cxn ang="0">
                        <a:pos x="84" y="240"/>
                      </a:cxn>
                      <a:cxn ang="0">
                        <a:pos x="87" y="255"/>
                      </a:cxn>
                      <a:cxn ang="0">
                        <a:pos x="111" y="258"/>
                      </a:cxn>
                      <a:cxn ang="0">
                        <a:pos x="147" y="288"/>
                      </a:cxn>
                      <a:cxn ang="0">
                        <a:pos x="201" y="282"/>
                      </a:cxn>
                      <a:cxn ang="0">
                        <a:pos x="219" y="270"/>
                      </a:cxn>
                      <a:cxn ang="0">
                        <a:pos x="246" y="261"/>
                      </a:cxn>
                      <a:cxn ang="0">
                        <a:pos x="237" y="219"/>
                      </a:cxn>
                      <a:cxn ang="0">
                        <a:pos x="246" y="198"/>
                      </a:cxn>
                      <a:cxn ang="0">
                        <a:pos x="228" y="150"/>
                      </a:cxn>
                      <a:cxn ang="0">
                        <a:pos x="219" y="120"/>
                      </a:cxn>
                      <a:cxn ang="0">
                        <a:pos x="240" y="87"/>
                      </a:cxn>
                      <a:cxn ang="0">
                        <a:pos x="210" y="81"/>
                      </a:cxn>
                      <a:cxn ang="0">
                        <a:pos x="195" y="69"/>
                      </a:cxn>
                      <a:cxn ang="0">
                        <a:pos x="189" y="48"/>
                      </a:cxn>
                      <a:cxn ang="0">
                        <a:pos x="186" y="0"/>
                      </a:cxn>
                      <a:cxn ang="0">
                        <a:pos x="162" y="9"/>
                      </a:cxn>
                    </a:cxnLst>
                    <a:rect l="0" t="0" r="r" b="b"/>
                    <a:pathLst>
                      <a:path w="267" h="291">
                        <a:moveTo>
                          <a:pt x="162" y="9"/>
                        </a:moveTo>
                        <a:cubicBezTo>
                          <a:pt x="125" y="18"/>
                          <a:pt x="150" y="32"/>
                          <a:pt x="132" y="60"/>
                        </a:cubicBezTo>
                        <a:cubicBezTo>
                          <a:pt x="130" y="77"/>
                          <a:pt x="129" y="85"/>
                          <a:pt x="120" y="99"/>
                        </a:cubicBezTo>
                        <a:cubicBezTo>
                          <a:pt x="123" y="116"/>
                          <a:pt x="131" y="117"/>
                          <a:pt x="138" y="132"/>
                        </a:cubicBezTo>
                        <a:cubicBezTo>
                          <a:pt x="141" y="138"/>
                          <a:pt x="144" y="150"/>
                          <a:pt x="144" y="150"/>
                        </a:cubicBezTo>
                        <a:cubicBezTo>
                          <a:pt x="140" y="163"/>
                          <a:pt x="121" y="185"/>
                          <a:pt x="108" y="189"/>
                        </a:cubicBezTo>
                        <a:cubicBezTo>
                          <a:pt x="97" y="187"/>
                          <a:pt x="75" y="180"/>
                          <a:pt x="75" y="180"/>
                        </a:cubicBezTo>
                        <a:cubicBezTo>
                          <a:pt x="65" y="170"/>
                          <a:pt x="59" y="169"/>
                          <a:pt x="45" y="165"/>
                        </a:cubicBezTo>
                        <a:cubicBezTo>
                          <a:pt x="19" y="168"/>
                          <a:pt x="13" y="164"/>
                          <a:pt x="0" y="183"/>
                        </a:cubicBezTo>
                        <a:cubicBezTo>
                          <a:pt x="1" y="189"/>
                          <a:pt x="1" y="205"/>
                          <a:pt x="9" y="210"/>
                        </a:cubicBezTo>
                        <a:cubicBezTo>
                          <a:pt x="17" y="215"/>
                          <a:pt x="27" y="216"/>
                          <a:pt x="36" y="219"/>
                        </a:cubicBezTo>
                        <a:cubicBezTo>
                          <a:pt x="39" y="220"/>
                          <a:pt x="45" y="222"/>
                          <a:pt x="45" y="222"/>
                        </a:cubicBezTo>
                        <a:cubicBezTo>
                          <a:pt x="59" y="236"/>
                          <a:pt x="63" y="237"/>
                          <a:pt x="84" y="240"/>
                        </a:cubicBezTo>
                        <a:cubicBezTo>
                          <a:pt x="85" y="245"/>
                          <a:pt x="83" y="252"/>
                          <a:pt x="87" y="255"/>
                        </a:cubicBezTo>
                        <a:cubicBezTo>
                          <a:pt x="94" y="259"/>
                          <a:pt x="103" y="256"/>
                          <a:pt x="111" y="258"/>
                        </a:cubicBezTo>
                        <a:cubicBezTo>
                          <a:pt x="125" y="262"/>
                          <a:pt x="134" y="280"/>
                          <a:pt x="147" y="288"/>
                        </a:cubicBezTo>
                        <a:cubicBezTo>
                          <a:pt x="165" y="287"/>
                          <a:pt x="185" y="291"/>
                          <a:pt x="201" y="282"/>
                        </a:cubicBezTo>
                        <a:cubicBezTo>
                          <a:pt x="207" y="278"/>
                          <a:pt x="212" y="272"/>
                          <a:pt x="219" y="270"/>
                        </a:cubicBezTo>
                        <a:cubicBezTo>
                          <a:pt x="228" y="267"/>
                          <a:pt x="246" y="261"/>
                          <a:pt x="246" y="261"/>
                        </a:cubicBezTo>
                        <a:cubicBezTo>
                          <a:pt x="251" y="245"/>
                          <a:pt x="256" y="225"/>
                          <a:pt x="237" y="219"/>
                        </a:cubicBezTo>
                        <a:cubicBezTo>
                          <a:pt x="233" y="207"/>
                          <a:pt x="233" y="202"/>
                          <a:pt x="246" y="198"/>
                        </a:cubicBezTo>
                        <a:cubicBezTo>
                          <a:pt x="267" y="167"/>
                          <a:pt x="260" y="155"/>
                          <a:pt x="228" y="150"/>
                        </a:cubicBezTo>
                        <a:cubicBezTo>
                          <a:pt x="233" y="127"/>
                          <a:pt x="225" y="138"/>
                          <a:pt x="219" y="120"/>
                        </a:cubicBezTo>
                        <a:cubicBezTo>
                          <a:pt x="223" y="91"/>
                          <a:pt x="223" y="104"/>
                          <a:pt x="240" y="87"/>
                        </a:cubicBezTo>
                        <a:cubicBezTo>
                          <a:pt x="228" y="79"/>
                          <a:pt x="225" y="77"/>
                          <a:pt x="210" y="81"/>
                        </a:cubicBezTo>
                        <a:cubicBezTo>
                          <a:pt x="170" y="75"/>
                          <a:pt x="193" y="85"/>
                          <a:pt x="195" y="69"/>
                        </a:cubicBezTo>
                        <a:cubicBezTo>
                          <a:pt x="195" y="66"/>
                          <a:pt x="190" y="51"/>
                          <a:pt x="189" y="48"/>
                        </a:cubicBezTo>
                        <a:cubicBezTo>
                          <a:pt x="193" y="32"/>
                          <a:pt x="211" y="8"/>
                          <a:pt x="186" y="0"/>
                        </a:cubicBezTo>
                        <a:cubicBezTo>
                          <a:pt x="179" y="2"/>
                          <a:pt x="162" y="24"/>
                          <a:pt x="162" y="9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5" name="Freeform 9"/>
                  <p:cNvSpPr>
                    <a:spLocks/>
                  </p:cNvSpPr>
                  <p:nvPr/>
                </p:nvSpPr>
                <p:spPr bwMode="auto">
                  <a:xfrm>
                    <a:off x="4095" y="3011"/>
                    <a:ext cx="99" cy="97"/>
                  </a:xfrm>
                  <a:custGeom>
                    <a:avLst/>
                    <a:gdLst/>
                    <a:ahLst/>
                    <a:cxnLst>
                      <a:cxn ang="0">
                        <a:pos x="8" y="16"/>
                      </a:cxn>
                      <a:cxn ang="0">
                        <a:pos x="23" y="43"/>
                      </a:cxn>
                      <a:cxn ang="0">
                        <a:pos x="26" y="58"/>
                      </a:cxn>
                      <a:cxn ang="0">
                        <a:pos x="44" y="64"/>
                      </a:cxn>
                      <a:cxn ang="0">
                        <a:pos x="68" y="94"/>
                      </a:cxn>
                      <a:cxn ang="0">
                        <a:pos x="77" y="100"/>
                      </a:cxn>
                      <a:cxn ang="0">
                        <a:pos x="95" y="58"/>
                      </a:cxn>
                      <a:cxn ang="0">
                        <a:pos x="74" y="52"/>
                      </a:cxn>
                      <a:cxn ang="0">
                        <a:pos x="62" y="31"/>
                      </a:cxn>
                      <a:cxn ang="0">
                        <a:pos x="44" y="25"/>
                      </a:cxn>
                      <a:cxn ang="0">
                        <a:pos x="32" y="7"/>
                      </a:cxn>
                      <a:cxn ang="0">
                        <a:pos x="14" y="1"/>
                      </a:cxn>
                      <a:cxn ang="0">
                        <a:pos x="2" y="4"/>
                      </a:cxn>
                      <a:cxn ang="0">
                        <a:pos x="5" y="19"/>
                      </a:cxn>
                      <a:cxn ang="0">
                        <a:pos x="8" y="16"/>
                      </a:cxn>
                    </a:cxnLst>
                    <a:rect l="0" t="0" r="r" b="b"/>
                    <a:pathLst>
                      <a:path w="106" h="100">
                        <a:moveTo>
                          <a:pt x="8" y="16"/>
                        </a:moveTo>
                        <a:cubicBezTo>
                          <a:pt x="11" y="26"/>
                          <a:pt x="23" y="43"/>
                          <a:pt x="23" y="43"/>
                        </a:cubicBezTo>
                        <a:cubicBezTo>
                          <a:pt x="24" y="48"/>
                          <a:pt x="22" y="54"/>
                          <a:pt x="26" y="58"/>
                        </a:cubicBezTo>
                        <a:cubicBezTo>
                          <a:pt x="30" y="62"/>
                          <a:pt x="44" y="64"/>
                          <a:pt x="44" y="64"/>
                        </a:cubicBezTo>
                        <a:cubicBezTo>
                          <a:pt x="52" y="89"/>
                          <a:pt x="45" y="78"/>
                          <a:pt x="68" y="94"/>
                        </a:cubicBezTo>
                        <a:cubicBezTo>
                          <a:pt x="71" y="96"/>
                          <a:pt x="77" y="100"/>
                          <a:pt x="77" y="100"/>
                        </a:cubicBezTo>
                        <a:cubicBezTo>
                          <a:pt x="101" y="96"/>
                          <a:pt x="106" y="88"/>
                          <a:pt x="95" y="58"/>
                        </a:cubicBezTo>
                        <a:cubicBezTo>
                          <a:pt x="93" y="51"/>
                          <a:pt x="81" y="54"/>
                          <a:pt x="74" y="52"/>
                        </a:cubicBezTo>
                        <a:cubicBezTo>
                          <a:pt x="71" y="38"/>
                          <a:pt x="75" y="37"/>
                          <a:pt x="62" y="31"/>
                        </a:cubicBezTo>
                        <a:cubicBezTo>
                          <a:pt x="56" y="28"/>
                          <a:pt x="44" y="25"/>
                          <a:pt x="44" y="25"/>
                        </a:cubicBezTo>
                        <a:cubicBezTo>
                          <a:pt x="40" y="19"/>
                          <a:pt x="36" y="13"/>
                          <a:pt x="32" y="7"/>
                        </a:cubicBezTo>
                        <a:cubicBezTo>
                          <a:pt x="28" y="2"/>
                          <a:pt x="14" y="1"/>
                          <a:pt x="14" y="1"/>
                        </a:cubicBezTo>
                        <a:cubicBezTo>
                          <a:pt x="10" y="2"/>
                          <a:pt x="4" y="0"/>
                          <a:pt x="2" y="4"/>
                        </a:cubicBezTo>
                        <a:cubicBezTo>
                          <a:pt x="0" y="9"/>
                          <a:pt x="3" y="14"/>
                          <a:pt x="5" y="19"/>
                        </a:cubicBezTo>
                        <a:cubicBezTo>
                          <a:pt x="6" y="20"/>
                          <a:pt x="7" y="17"/>
                          <a:pt x="8" y="16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6" name="Freeform 10"/>
                  <p:cNvSpPr>
                    <a:spLocks/>
                  </p:cNvSpPr>
                  <p:nvPr/>
                </p:nvSpPr>
                <p:spPr bwMode="auto">
                  <a:xfrm>
                    <a:off x="4284" y="2803"/>
                    <a:ext cx="99" cy="118"/>
                  </a:xfrm>
                  <a:custGeom>
                    <a:avLst/>
                    <a:gdLst/>
                    <a:ahLst/>
                    <a:cxnLst>
                      <a:cxn ang="0">
                        <a:pos x="20" y="13"/>
                      </a:cxn>
                      <a:cxn ang="0">
                        <a:pos x="8" y="37"/>
                      </a:cxn>
                      <a:cxn ang="0">
                        <a:pos x="32" y="58"/>
                      </a:cxn>
                      <a:cxn ang="0">
                        <a:pos x="53" y="79"/>
                      </a:cxn>
                      <a:cxn ang="0">
                        <a:pos x="71" y="115"/>
                      </a:cxn>
                      <a:cxn ang="0">
                        <a:pos x="71" y="67"/>
                      </a:cxn>
                      <a:cxn ang="0">
                        <a:pos x="56" y="19"/>
                      </a:cxn>
                      <a:cxn ang="0">
                        <a:pos x="26" y="4"/>
                      </a:cxn>
                      <a:cxn ang="0">
                        <a:pos x="20" y="13"/>
                      </a:cxn>
                    </a:cxnLst>
                    <a:rect l="0" t="0" r="r" b="b"/>
                    <a:pathLst>
                      <a:path w="96" h="115">
                        <a:moveTo>
                          <a:pt x="20" y="13"/>
                        </a:moveTo>
                        <a:cubicBezTo>
                          <a:pt x="1" y="17"/>
                          <a:pt x="0" y="12"/>
                          <a:pt x="8" y="37"/>
                        </a:cubicBezTo>
                        <a:cubicBezTo>
                          <a:pt x="11" y="47"/>
                          <a:pt x="32" y="58"/>
                          <a:pt x="32" y="58"/>
                        </a:cubicBezTo>
                        <a:cubicBezTo>
                          <a:pt x="46" y="79"/>
                          <a:pt x="37" y="74"/>
                          <a:pt x="53" y="79"/>
                        </a:cubicBezTo>
                        <a:cubicBezTo>
                          <a:pt x="62" y="93"/>
                          <a:pt x="57" y="105"/>
                          <a:pt x="71" y="115"/>
                        </a:cubicBezTo>
                        <a:cubicBezTo>
                          <a:pt x="96" y="109"/>
                          <a:pt x="90" y="79"/>
                          <a:pt x="71" y="67"/>
                        </a:cubicBezTo>
                        <a:cubicBezTo>
                          <a:pt x="65" y="49"/>
                          <a:pt x="73" y="31"/>
                          <a:pt x="56" y="19"/>
                        </a:cubicBezTo>
                        <a:cubicBezTo>
                          <a:pt x="44" y="0"/>
                          <a:pt x="54" y="0"/>
                          <a:pt x="26" y="4"/>
                        </a:cubicBezTo>
                        <a:cubicBezTo>
                          <a:pt x="23" y="21"/>
                          <a:pt x="25" y="24"/>
                          <a:pt x="20" y="13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7" name="Freeform 11"/>
                  <p:cNvSpPr>
                    <a:spLocks/>
                  </p:cNvSpPr>
                  <p:nvPr/>
                </p:nvSpPr>
                <p:spPr bwMode="auto">
                  <a:xfrm>
                    <a:off x="4344" y="2796"/>
                    <a:ext cx="99" cy="111"/>
                  </a:xfrm>
                  <a:custGeom>
                    <a:avLst/>
                    <a:gdLst/>
                    <a:ahLst/>
                    <a:cxnLst>
                      <a:cxn ang="0">
                        <a:pos x="49" y="24"/>
                      </a:cxn>
                      <a:cxn ang="0">
                        <a:pos x="64" y="93"/>
                      </a:cxn>
                      <a:cxn ang="0">
                        <a:pos x="67" y="111"/>
                      </a:cxn>
                      <a:cxn ang="0">
                        <a:pos x="79" y="108"/>
                      </a:cxn>
                      <a:cxn ang="0">
                        <a:pos x="85" y="60"/>
                      </a:cxn>
                      <a:cxn ang="0">
                        <a:pos x="94" y="27"/>
                      </a:cxn>
                      <a:cxn ang="0">
                        <a:pos x="58" y="15"/>
                      </a:cxn>
                      <a:cxn ang="0">
                        <a:pos x="31" y="0"/>
                      </a:cxn>
                      <a:cxn ang="0">
                        <a:pos x="49" y="24"/>
                      </a:cxn>
                    </a:cxnLst>
                    <a:rect l="0" t="0" r="r" b="b"/>
                    <a:pathLst>
                      <a:path w="98" h="114">
                        <a:moveTo>
                          <a:pt x="49" y="24"/>
                        </a:moveTo>
                        <a:cubicBezTo>
                          <a:pt x="52" y="48"/>
                          <a:pt x="50" y="73"/>
                          <a:pt x="64" y="93"/>
                        </a:cubicBezTo>
                        <a:cubicBezTo>
                          <a:pt x="65" y="99"/>
                          <a:pt x="63" y="107"/>
                          <a:pt x="67" y="111"/>
                        </a:cubicBezTo>
                        <a:cubicBezTo>
                          <a:pt x="70" y="114"/>
                          <a:pt x="78" y="112"/>
                          <a:pt x="79" y="108"/>
                        </a:cubicBezTo>
                        <a:cubicBezTo>
                          <a:pt x="84" y="93"/>
                          <a:pt x="81" y="76"/>
                          <a:pt x="85" y="60"/>
                        </a:cubicBezTo>
                        <a:cubicBezTo>
                          <a:pt x="88" y="49"/>
                          <a:pt x="94" y="27"/>
                          <a:pt x="94" y="27"/>
                        </a:cubicBezTo>
                        <a:cubicBezTo>
                          <a:pt x="80" y="6"/>
                          <a:pt x="98" y="27"/>
                          <a:pt x="58" y="15"/>
                        </a:cubicBezTo>
                        <a:cubicBezTo>
                          <a:pt x="48" y="12"/>
                          <a:pt x="41" y="3"/>
                          <a:pt x="31" y="0"/>
                        </a:cubicBezTo>
                        <a:cubicBezTo>
                          <a:pt x="0" y="10"/>
                          <a:pt x="49" y="51"/>
                          <a:pt x="49" y="24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8" name="Freeform 12"/>
                  <p:cNvSpPr>
                    <a:spLocks/>
                  </p:cNvSpPr>
                  <p:nvPr/>
                </p:nvSpPr>
                <p:spPr bwMode="auto">
                  <a:xfrm>
                    <a:off x="4483" y="2893"/>
                    <a:ext cx="99" cy="42"/>
                  </a:xfrm>
                  <a:custGeom>
                    <a:avLst/>
                    <a:gdLst/>
                    <a:ahLst/>
                    <a:cxnLst>
                      <a:cxn ang="0">
                        <a:pos x="9" y="14"/>
                      </a:cxn>
                      <a:cxn ang="0">
                        <a:pos x="51" y="44"/>
                      </a:cxn>
                      <a:cxn ang="0">
                        <a:pos x="48" y="20"/>
                      </a:cxn>
                      <a:cxn ang="0">
                        <a:pos x="21" y="2"/>
                      </a:cxn>
                      <a:cxn ang="0">
                        <a:pos x="3" y="5"/>
                      </a:cxn>
                      <a:cxn ang="0">
                        <a:pos x="6" y="20"/>
                      </a:cxn>
                      <a:cxn ang="0">
                        <a:pos x="9" y="14"/>
                      </a:cxn>
                    </a:cxnLst>
                    <a:rect l="0" t="0" r="r" b="b"/>
                    <a:pathLst>
                      <a:path w="76" h="44">
                        <a:moveTo>
                          <a:pt x="9" y="14"/>
                        </a:moveTo>
                        <a:cubicBezTo>
                          <a:pt x="14" y="41"/>
                          <a:pt x="28" y="36"/>
                          <a:pt x="51" y="44"/>
                        </a:cubicBezTo>
                        <a:cubicBezTo>
                          <a:pt x="76" y="38"/>
                          <a:pt x="70" y="24"/>
                          <a:pt x="48" y="20"/>
                        </a:cubicBezTo>
                        <a:cubicBezTo>
                          <a:pt x="43" y="6"/>
                          <a:pt x="33" y="10"/>
                          <a:pt x="21" y="2"/>
                        </a:cubicBezTo>
                        <a:cubicBezTo>
                          <a:pt x="15" y="3"/>
                          <a:pt x="7" y="0"/>
                          <a:pt x="3" y="5"/>
                        </a:cubicBezTo>
                        <a:cubicBezTo>
                          <a:pt x="0" y="9"/>
                          <a:pt x="3" y="16"/>
                          <a:pt x="6" y="20"/>
                        </a:cubicBezTo>
                        <a:cubicBezTo>
                          <a:pt x="7" y="22"/>
                          <a:pt x="8" y="16"/>
                          <a:pt x="9" y="14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441" name="Group 13"/>
                <p:cNvGrpSpPr>
                  <a:grpSpLocks/>
                </p:cNvGrpSpPr>
                <p:nvPr/>
              </p:nvGrpSpPr>
              <p:grpSpPr bwMode="auto">
                <a:xfrm>
                  <a:off x="4254" y="3198"/>
                  <a:ext cx="229" cy="146"/>
                  <a:chOff x="4254" y="3198"/>
                  <a:chExt cx="229" cy="146"/>
                </a:xfrm>
              </p:grpSpPr>
              <p:sp>
                <p:nvSpPr>
                  <p:cNvPr id="461" name="Freeform 14"/>
                  <p:cNvSpPr>
                    <a:spLocks/>
                  </p:cNvSpPr>
                  <p:nvPr/>
                </p:nvSpPr>
                <p:spPr bwMode="auto">
                  <a:xfrm>
                    <a:off x="4254" y="3198"/>
                    <a:ext cx="60" cy="90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24" y="60"/>
                      </a:cxn>
                      <a:cxn ang="0">
                        <a:pos x="45" y="93"/>
                      </a:cxn>
                      <a:cxn ang="0">
                        <a:pos x="33" y="33"/>
                      </a:cxn>
                      <a:cxn ang="0">
                        <a:pos x="30" y="18"/>
                      </a:cxn>
                      <a:cxn ang="0">
                        <a:pos x="12" y="0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58" h="93">
                        <a:moveTo>
                          <a:pt x="0" y="6"/>
                        </a:moveTo>
                        <a:cubicBezTo>
                          <a:pt x="6" y="25"/>
                          <a:pt x="13" y="43"/>
                          <a:pt x="24" y="60"/>
                        </a:cubicBezTo>
                        <a:cubicBezTo>
                          <a:pt x="27" y="80"/>
                          <a:pt x="26" y="87"/>
                          <a:pt x="45" y="93"/>
                        </a:cubicBezTo>
                        <a:cubicBezTo>
                          <a:pt x="58" y="73"/>
                          <a:pt x="45" y="50"/>
                          <a:pt x="33" y="33"/>
                        </a:cubicBezTo>
                        <a:cubicBezTo>
                          <a:pt x="32" y="28"/>
                          <a:pt x="33" y="22"/>
                          <a:pt x="30" y="18"/>
                        </a:cubicBezTo>
                        <a:cubicBezTo>
                          <a:pt x="25" y="11"/>
                          <a:pt x="12" y="0"/>
                          <a:pt x="12" y="0"/>
                        </a:cubicBezTo>
                        <a:cubicBezTo>
                          <a:pt x="2" y="3"/>
                          <a:pt x="5" y="1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2" name="Freeform 15"/>
                  <p:cNvSpPr>
                    <a:spLocks/>
                  </p:cNvSpPr>
                  <p:nvPr/>
                </p:nvSpPr>
                <p:spPr bwMode="auto">
                  <a:xfrm>
                    <a:off x="4294" y="3302"/>
                    <a:ext cx="70" cy="42"/>
                  </a:xfrm>
                  <a:custGeom>
                    <a:avLst/>
                    <a:gdLst/>
                    <a:ahLst/>
                    <a:cxnLst>
                      <a:cxn ang="0">
                        <a:pos x="7" y="6"/>
                      </a:cxn>
                      <a:cxn ang="0">
                        <a:pos x="58" y="69"/>
                      </a:cxn>
                      <a:cxn ang="0">
                        <a:pos x="58" y="42"/>
                      </a:cxn>
                      <a:cxn ang="0">
                        <a:pos x="40" y="36"/>
                      </a:cxn>
                      <a:cxn ang="0">
                        <a:pos x="37" y="27"/>
                      </a:cxn>
                      <a:cxn ang="0">
                        <a:pos x="28" y="21"/>
                      </a:cxn>
                      <a:cxn ang="0">
                        <a:pos x="16" y="3"/>
                      </a:cxn>
                      <a:cxn ang="0">
                        <a:pos x="7" y="6"/>
                      </a:cxn>
                    </a:cxnLst>
                    <a:rect l="0" t="0" r="r" b="b"/>
                    <a:pathLst>
                      <a:path w="66" h="69">
                        <a:moveTo>
                          <a:pt x="7" y="6"/>
                        </a:moveTo>
                        <a:cubicBezTo>
                          <a:pt x="14" y="41"/>
                          <a:pt x="22" y="62"/>
                          <a:pt x="58" y="69"/>
                        </a:cubicBezTo>
                        <a:cubicBezTo>
                          <a:pt x="61" y="61"/>
                          <a:pt x="66" y="51"/>
                          <a:pt x="58" y="42"/>
                        </a:cubicBezTo>
                        <a:cubicBezTo>
                          <a:pt x="54" y="37"/>
                          <a:pt x="40" y="36"/>
                          <a:pt x="40" y="36"/>
                        </a:cubicBezTo>
                        <a:cubicBezTo>
                          <a:pt x="39" y="33"/>
                          <a:pt x="39" y="29"/>
                          <a:pt x="37" y="27"/>
                        </a:cubicBezTo>
                        <a:cubicBezTo>
                          <a:pt x="35" y="24"/>
                          <a:pt x="30" y="24"/>
                          <a:pt x="28" y="21"/>
                        </a:cubicBezTo>
                        <a:cubicBezTo>
                          <a:pt x="16" y="0"/>
                          <a:pt x="35" y="9"/>
                          <a:pt x="16" y="3"/>
                        </a:cubicBezTo>
                        <a:cubicBezTo>
                          <a:pt x="3" y="6"/>
                          <a:pt x="0" y="6"/>
                          <a:pt x="7" y="6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3" name="Freeform 16"/>
                  <p:cNvSpPr>
                    <a:spLocks/>
                  </p:cNvSpPr>
                  <p:nvPr/>
                </p:nvSpPr>
                <p:spPr bwMode="auto">
                  <a:xfrm>
                    <a:off x="4433" y="3309"/>
                    <a:ext cx="50" cy="21"/>
                  </a:xfrm>
                  <a:custGeom>
                    <a:avLst/>
                    <a:gdLst/>
                    <a:ahLst/>
                    <a:cxnLst>
                      <a:cxn ang="0">
                        <a:pos x="8" y="13"/>
                      </a:cxn>
                      <a:cxn ang="0">
                        <a:pos x="41" y="49"/>
                      </a:cxn>
                      <a:cxn ang="0">
                        <a:pos x="44" y="31"/>
                      </a:cxn>
                      <a:cxn ang="0">
                        <a:pos x="14" y="1"/>
                      </a:cxn>
                      <a:cxn ang="0">
                        <a:pos x="2" y="4"/>
                      </a:cxn>
                      <a:cxn ang="0">
                        <a:pos x="5" y="16"/>
                      </a:cxn>
                      <a:cxn ang="0">
                        <a:pos x="8" y="13"/>
                      </a:cxn>
                    </a:cxnLst>
                    <a:rect l="0" t="0" r="r" b="b"/>
                    <a:pathLst>
                      <a:path w="50" h="49">
                        <a:moveTo>
                          <a:pt x="8" y="13"/>
                        </a:moveTo>
                        <a:cubicBezTo>
                          <a:pt x="30" y="19"/>
                          <a:pt x="24" y="37"/>
                          <a:pt x="41" y="49"/>
                        </a:cubicBezTo>
                        <a:cubicBezTo>
                          <a:pt x="50" y="35"/>
                          <a:pt x="47" y="45"/>
                          <a:pt x="44" y="31"/>
                        </a:cubicBezTo>
                        <a:cubicBezTo>
                          <a:pt x="39" y="4"/>
                          <a:pt x="41" y="5"/>
                          <a:pt x="14" y="1"/>
                        </a:cubicBezTo>
                        <a:cubicBezTo>
                          <a:pt x="10" y="2"/>
                          <a:pt x="4" y="0"/>
                          <a:pt x="2" y="4"/>
                        </a:cubicBezTo>
                        <a:cubicBezTo>
                          <a:pt x="0" y="8"/>
                          <a:pt x="3" y="13"/>
                          <a:pt x="5" y="16"/>
                        </a:cubicBezTo>
                        <a:cubicBezTo>
                          <a:pt x="6" y="17"/>
                          <a:pt x="7" y="14"/>
                          <a:pt x="8" y="13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5442" name="Group 17"/>
                <p:cNvGrpSpPr>
                  <a:grpSpLocks/>
                </p:cNvGrpSpPr>
                <p:nvPr/>
              </p:nvGrpSpPr>
              <p:grpSpPr bwMode="auto">
                <a:xfrm>
                  <a:off x="5189" y="3289"/>
                  <a:ext cx="140" cy="104"/>
                  <a:chOff x="5189" y="3289"/>
                  <a:chExt cx="140" cy="104"/>
                </a:xfrm>
              </p:grpSpPr>
              <p:sp>
                <p:nvSpPr>
                  <p:cNvPr id="459" name="Freeform 18"/>
                  <p:cNvSpPr>
                    <a:spLocks/>
                  </p:cNvSpPr>
                  <p:nvPr/>
                </p:nvSpPr>
                <p:spPr bwMode="auto">
                  <a:xfrm>
                    <a:off x="5189" y="3337"/>
                    <a:ext cx="70" cy="56"/>
                  </a:xfrm>
                  <a:custGeom>
                    <a:avLst/>
                    <a:gdLst/>
                    <a:ahLst/>
                    <a:cxnLst>
                      <a:cxn ang="0">
                        <a:pos x="25" y="40"/>
                      </a:cxn>
                      <a:cxn ang="0">
                        <a:pos x="65" y="12"/>
                      </a:cxn>
                      <a:cxn ang="0">
                        <a:pos x="21" y="4"/>
                      </a:cxn>
                      <a:cxn ang="0">
                        <a:pos x="17" y="20"/>
                      </a:cxn>
                      <a:cxn ang="0">
                        <a:pos x="5" y="28"/>
                      </a:cxn>
                      <a:cxn ang="0">
                        <a:pos x="25" y="40"/>
                      </a:cxn>
                    </a:cxnLst>
                    <a:rect l="0" t="0" r="r" b="b"/>
                    <a:pathLst>
                      <a:path w="65" h="55">
                        <a:moveTo>
                          <a:pt x="25" y="40"/>
                        </a:moveTo>
                        <a:cubicBezTo>
                          <a:pt x="31" y="22"/>
                          <a:pt x="50" y="22"/>
                          <a:pt x="65" y="12"/>
                        </a:cubicBezTo>
                        <a:cubicBezTo>
                          <a:pt x="47" y="0"/>
                          <a:pt x="43" y="0"/>
                          <a:pt x="21" y="4"/>
                        </a:cubicBezTo>
                        <a:cubicBezTo>
                          <a:pt x="20" y="9"/>
                          <a:pt x="20" y="15"/>
                          <a:pt x="17" y="20"/>
                        </a:cubicBezTo>
                        <a:cubicBezTo>
                          <a:pt x="14" y="24"/>
                          <a:pt x="7" y="23"/>
                          <a:pt x="5" y="28"/>
                        </a:cubicBezTo>
                        <a:cubicBezTo>
                          <a:pt x="0" y="43"/>
                          <a:pt x="17" y="55"/>
                          <a:pt x="25" y="4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" name="Freeform 19"/>
                  <p:cNvSpPr>
                    <a:spLocks/>
                  </p:cNvSpPr>
                  <p:nvPr/>
                </p:nvSpPr>
                <p:spPr bwMode="auto">
                  <a:xfrm>
                    <a:off x="5289" y="3289"/>
                    <a:ext cx="40" cy="56"/>
                  </a:xfrm>
                  <a:custGeom>
                    <a:avLst/>
                    <a:gdLst/>
                    <a:ahLst/>
                    <a:cxnLst>
                      <a:cxn ang="0">
                        <a:pos x="25" y="29"/>
                      </a:cxn>
                      <a:cxn ang="0">
                        <a:pos x="1" y="5"/>
                      </a:cxn>
                      <a:cxn ang="0">
                        <a:pos x="5" y="45"/>
                      </a:cxn>
                      <a:cxn ang="0">
                        <a:pos x="33" y="45"/>
                      </a:cxn>
                      <a:cxn ang="0">
                        <a:pos x="25" y="29"/>
                      </a:cxn>
                    </a:cxnLst>
                    <a:rect l="0" t="0" r="r" b="b"/>
                    <a:pathLst>
                      <a:path w="35" h="52">
                        <a:moveTo>
                          <a:pt x="25" y="29"/>
                        </a:moveTo>
                        <a:cubicBezTo>
                          <a:pt x="34" y="3"/>
                          <a:pt x="29" y="0"/>
                          <a:pt x="1" y="5"/>
                        </a:cubicBezTo>
                        <a:cubicBezTo>
                          <a:pt x="2" y="18"/>
                          <a:pt x="0" y="32"/>
                          <a:pt x="5" y="45"/>
                        </a:cubicBezTo>
                        <a:cubicBezTo>
                          <a:pt x="8" y="52"/>
                          <a:pt x="32" y="48"/>
                          <a:pt x="33" y="45"/>
                        </a:cubicBezTo>
                        <a:cubicBezTo>
                          <a:pt x="35" y="39"/>
                          <a:pt x="28" y="34"/>
                          <a:pt x="25" y="29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5236" name="Group 20"/>
              <p:cNvGrpSpPr>
                <a:grpSpLocks/>
              </p:cNvGrpSpPr>
              <p:nvPr/>
            </p:nvGrpSpPr>
            <p:grpSpPr bwMode="auto">
              <a:xfrm>
                <a:off x="1312857" y="2923580"/>
                <a:ext cx="1415631" cy="1198958"/>
                <a:chOff x="3322" y="1906"/>
                <a:chExt cx="2426" cy="2011"/>
              </a:xfrm>
            </p:grpSpPr>
            <p:sp>
              <p:nvSpPr>
                <p:cNvPr id="448" name="Freeform 21"/>
                <p:cNvSpPr>
                  <a:spLocks/>
                </p:cNvSpPr>
                <p:nvPr/>
              </p:nvSpPr>
              <p:spPr bwMode="auto">
                <a:xfrm>
                  <a:off x="3533" y="3352"/>
                  <a:ext cx="822" cy="565"/>
                </a:xfrm>
                <a:custGeom>
                  <a:avLst/>
                  <a:gdLst/>
                  <a:ahLst/>
                  <a:cxnLst>
                    <a:cxn ang="0">
                      <a:pos x="816" y="84"/>
                    </a:cxn>
                    <a:cxn ang="0">
                      <a:pos x="792" y="76"/>
                    </a:cxn>
                    <a:cxn ang="0">
                      <a:pos x="780" y="68"/>
                    </a:cxn>
                    <a:cxn ang="0">
                      <a:pos x="756" y="60"/>
                    </a:cxn>
                    <a:cxn ang="0">
                      <a:pos x="616" y="20"/>
                    </a:cxn>
                    <a:cxn ang="0">
                      <a:pos x="588" y="8"/>
                    </a:cxn>
                    <a:cxn ang="0">
                      <a:pos x="564" y="0"/>
                    </a:cxn>
                    <a:cxn ang="0">
                      <a:pos x="516" y="20"/>
                    </a:cxn>
                    <a:cxn ang="0">
                      <a:pos x="492" y="36"/>
                    </a:cxn>
                    <a:cxn ang="0">
                      <a:pos x="460" y="80"/>
                    </a:cxn>
                    <a:cxn ang="0">
                      <a:pos x="384" y="172"/>
                    </a:cxn>
                    <a:cxn ang="0">
                      <a:pos x="352" y="236"/>
                    </a:cxn>
                    <a:cxn ang="0">
                      <a:pos x="288" y="276"/>
                    </a:cxn>
                    <a:cxn ang="0">
                      <a:pos x="224" y="324"/>
                    </a:cxn>
                    <a:cxn ang="0">
                      <a:pos x="160" y="348"/>
                    </a:cxn>
                    <a:cxn ang="0">
                      <a:pos x="136" y="364"/>
                    </a:cxn>
                    <a:cxn ang="0">
                      <a:pos x="112" y="396"/>
                    </a:cxn>
                    <a:cxn ang="0">
                      <a:pos x="60" y="420"/>
                    </a:cxn>
                    <a:cxn ang="0">
                      <a:pos x="4" y="488"/>
                    </a:cxn>
                    <a:cxn ang="0">
                      <a:pos x="172" y="504"/>
                    </a:cxn>
                    <a:cxn ang="0">
                      <a:pos x="248" y="512"/>
                    </a:cxn>
                    <a:cxn ang="0">
                      <a:pos x="316" y="488"/>
                    </a:cxn>
                    <a:cxn ang="0">
                      <a:pos x="332" y="468"/>
                    </a:cxn>
                    <a:cxn ang="0">
                      <a:pos x="356" y="460"/>
                    </a:cxn>
                    <a:cxn ang="0">
                      <a:pos x="408" y="468"/>
                    </a:cxn>
                    <a:cxn ang="0">
                      <a:pos x="444" y="452"/>
                    </a:cxn>
                    <a:cxn ang="0">
                      <a:pos x="464" y="416"/>
                    </a:cxn>
                    <a:cxn ang="0">
                      <a:pos x="472" y="368"/>
                    </a:cxn>
                    <a:cxn ang="0">
                      <a:pos x="496" y="352"/>
                    </a:cxn>
                    <a:cxn ang="0">
                      <a:pos x="508" y="344"/>
                    </a:cxn>
                    <a:cxn ang="0">
                      <a:pos x="604" y="276"/>
                    </a:cxn>
                    <a:cxn ang="0">
                      <a:pos x="640" y="256"/>
                    </a:cxn>
                    <a:cxn ang="0">
                      <a:pos x="716" y="248"/>
                    </a:cxn>
                    <a:cxn ang="0">
                      <a:pos x="756" y="232"/>
                    </a:cxn>
                    <a:cxn ang="0">
                      <a:pos x="808" y="100"/>
                    </a:cxn>
                    <a:cxn ang="0">
                      <a:pos x="816" y="84"/>
                    </a:cxn>
                  </a:cxnLst>
                  <a:rect l="0" t="0" r="r" b="b"/>
                  <a:pathLst>
                    <a:path w="826" h="562">
                      <a:moveTo>
                        <a:pt x="816" y="84"/>
                      </a:moveTo>
                      <a:cubicBezTo>
                        <a:pt x="808" y="81"/>
                        <a:pt x="799" y="81"/>
                        <a:pt x="792" y="76"/>
                      </a:cubicBezTo>
                      <a:cubicBezTo>
                        <a:pt x="788" y="73"/>
                        <a:pt x="784" y="70"/>
                        <a:pt x="780" y="68"/>
                      </a:cubicBezTo>
                      <a:cubicBezTo>
                        <a:pt x="772" y="65"/>
                        <a:pt x="756" y="60"/>
                        <a:pt x="756" y="60"/>
                      </a:cubicBezTo>
                      <a:cubicBezTo>
                        <a:pt x="720" y="24"/>
                        <a:pt x="663" y="23"/>
                        <a:pt x="616" y="20"/>
                      </a:cubicBezTo>
                      <a:cubicBezTo>
                        <a:pt x="577" y="7"/>
                        <a:pt x="637" y="28"/>
                        <a:pt x="588" y="8"/>
                      </a:cubicBezTo>
                      <a:cubicBezTo>
                        <a:pt x="580" y="5"/>
                        <a:pt x="564" y="0"/>
                        <a:pt x="564" y="0"/>
                      </a:cubicBezTo>
                      <a:cubicBezTo>
                        <a:pt x="537" y="5"/>
                        <a:pt x="536" y="5"/>
                        <a:pt x="516" y="20"/>
                      </a:cubicBezTo>
                      <a:cubicBezTo>
                        <a:pt x="508" y="26"/>
                        <a:pt x="492" y="36"/>
                        <a:pt x="492" y="36"/>
                      </a:cubicBezTo>
                      <a:cubicBezTo>
                        <a:pt x="482" y="51"/>
                        <a:pt x="474" y="70"/>
                        <a:pt x="460" y="80"/>
                      </a:cubicBezTo>
                      <a:cubicBezTo>
                        <a:pt x="443" y="132"/>
                        <a:pt x="409" y="135"/>
                        <a:pt x="384" y="172"/>
                      </a:cubicBezTo>
                      <a:cubicBezTo>
                        <a:pt x="371" y="192"/>
                        <a:pt x="366" y="218"/>
                        <a:pt x="352" y="236"/>
                      </a:cubicBezTo>
                      <a:cubicBezTo>
                        <a:pt x="330" y="264"/>
                        <a:pt x="316" y="260"/>
                        <a:pt x="288" y="276"/>
                      </a:cubicBezTo>
                      <a:cubicBezTo>
                        <a:pt x="265" y="289"/>
                        <a:pt x="246" y="312"/>
                        <a:pt x="224" y="324"/>
                      </a:cubicBezTo>
                      <a:cubicBezTo>
                        <a:pt x="205" y="335"/>
                        <a:pt x="180" y="337"/>
                        <a:pt x="160" y="348"/>
                      </a:cubicBezTo>
                      <a:cubicBezTo>
                        <a:pt x="152" y="353"/>
                        <a:pt x="142" y="356"/>
                        <a:pt x="136" y="364"/>
                      </a:cubicBezTo>
                      <a:cubicBezTo>
                        <a:pt x="128" y="375"/>
                        <a:pt x="123" y="389"/>
                        <a:pt x="112" y="396"/>
                      </a:cubicBezTo>
                      <a:cubicBezTo>
                        <a:pt x="96" y="407"/>
                        <a:pt x="77" y="411"/>
                        <a:pt x="60" y="420"/>
                      </a:cubicBezTo>
                      <a:cubicBezTo>
                        <a:pt x="51" y="446"/>
                        <a:pt x="27" y="473"/>
                        <a:pt x="4" y="488"/>
                      </a:cubicBezTo>
                      <a:cubicBezTo>
                        <a:pt x="19" y="562"/>
                        <a:pt x="0" y="504"/>
                        <a:pt x="172" y="504"/>
                      </a:cubicBezTo>
                      <a:cubicBezTo>
                        <a:pt x="177" y="504"/>
                        <a:pt x="241" y="511"/>
                        <a:pt x="248" y="512"/>
                      </a:cubicBezTo>
                      <a:cubicBezTo>
                        <a:pt x="289" y="508"/>
                        <a:pt x="292" y="512"/>
                        <a:pt x="316" y="488"/>
                      </a:cubicBezTo>
                      <a:cubicBezTo>
                        <a:pt x="320" y="475"/>
                        <a:pt x="318" y="474"/>
                        <a:pt x="332" y="468"/>
                      </a:cubicBezTo>
                      <a:cubicBezTo>
                        <a:pt x="340" y="465"/>
                        <a:pt x="356" y="460"/>
                        <a:pt x="356" y="460"/>
                      </a:cubicBezTo>
                      <a:cubicBezTo>
                        <a:pt x="382" y="469"/>
                        <a:pt x="376" y="473"/>
                        <a:pt x="408" y="468"/>
                      </a:cubicBezTo>
                      <a:cubicBezTo>
                        <a:pt x="437" y="458"/>
                        <a:pt x="425" y="465"/>
                        <a:pt x="444" y="452"/>
                      </a:cubicBezTo>
                      <a:cubicBezTo>
                        <a:pt x="462" y="424"/>
                        <a:pt x="457" y="437"/>
                        <a:pt x="464" y="416"/>
                      </a:cubicBezTo>
                      <a:cubicBezTo>
                        <a:pt x="466" y="400"/>
                        <a:pt x="461" y="379"/>
                        <a:pt x="472" y="368"/>
                      </a:cubicBezTo>
                      <a:cubicBezTo>
                        <a:pt x="479" y="361"/>
                        <a:pt x="488" y="357"/>
                        <a:pt x="496" y="352"/>
                      </a:cubicBezTo>
                      <a:cubicBezTo>
                        <a:pt x="500" y="349"/>
                        <a:pt x="508" y="344"/>
                        <a:pt x="508" y="344"/>
                      </a:cubicBezTo>
                      <a:cubicBezTo>
                        <a:pt x="539" y="297"/>
                        <a:pt x="551" y="294"/>
                        <a:pt x="604" y="276"/>
                      </a:cubicBezTo>
                      <a:cubicBezTo>
                        <a:pt x="630" y="267"/>
                        <a:pt x="620" y="259"/>
                        <a:pt x="640" y="256"/>
                      </a:cubicBezTo>
                      <a:cubicBezTo>
                        <a:pt x="665" y="253"/>
                        <a:pt x="716" y="248"/>
                        <a:pt x="716" y="248"/>
                      </a:cubicBezTo>
                      <a:cubicBezTo>
                        <a:pt x="732" y="244"/>
                        <a:pt x="742" y="241"/>
                        <a:pt x="756" y="232"/>
                      </a:cubicBezTo>
                      <a:cubicBezTo>
                        <a:pt x="771" y="186"/>
                        <a:pt x="781" y="141"/>
                        <a:pt x="808" y="100"/>
                      </a:cubicBezTo>
                      <a:cubicBezTo>
                        <a:pt x="826" y="72"/>
                        <a:pt x="803" y="97"/>
                        <a:pt x="816" y="8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 22"/>
                <p:cNvSpPr>
                  <a:spLocks/>
                </p:cNvSpPr>
                <p:nvPr/>
              </p:nvSpPr>
              <p:spPr bwMode="auto">
                <a:xfrm>
                  <a:off x="3322" y="2932"/>
                  <a:ext cx="187" cy="165"/>
                </a:xfrm>
                <a:custGeom>
                  <a:avLst/>
                  <a:gdLst/>
                  <a:ahLst/>
                  <a:cxnLst>
                    <a:cxn ang="0">
                      <a:pos x="92" y="150"/>
                    </a:cxn>
                    <a:cxn ang="0">
                      <a:pos x="170" y="132"/>
                    </a:cxn>
                    <a:cxn ang="0">
                      <a:pos x="182" y="114"/>
                    </a:cxn>
                    <a:cxn ang="0">
                      <a:pos x="158" y="54"/>
                    </a:cxn>
                    <a:cxn ang="0">
                      <a:pos x="122" y="42"/>
                    </a:cxn>
                    <a:cxn ang="0">
                      <a:pos x="104" y="36"/>
                    </a:cxn>
                    <a:cxn ang="0">
                      <a:pos x="56" y="0"/>
                    </a:cxn>
                    <a:cxn ang="0">
                      <a:pos x="8" y="36"/>
                    </a:cxn>
                    <a:cxn ang="0">
                      <a:pos x="2" y="96"/>
                    </a:cxn>
                    <a:cxn ang="0">
                      <a:pos x="8" y="126"/>
                    </a:cxn>
                    <a:cxn ang="0">
                      <a:pos x="26" y="132"/>
                    </a:cxn>
                    <a:cxn ang="0">
                      <a:pos x="32" y="156"/>
                    </a:cxn>
                    <a:cxn ang="0">
                      <a:pos x="68" y="168"/>
                    </a:cxn>
                    <a:cxn ang="0">
                      <a:pos x="92" y="150"/>
                    </a:cxn>
                  </a:cxnLst>
                  <a:rect l="0" t="0" r="r" b="b"/>
                  <a:pathLst>
                    <a:path w="184" h="168">
                      <a:moveTo>
                        <a:pt x="92" y="150"/>
                      </a:moveTo>
                      <a:cubicBezTo>
                        <a:pt x="118" y="141"/>
                        <a:pt x="143" y="137"/>
                        <a:pt x="170" y="132"/>
                      </a:cubicBezTo>
                      <a:cubicBezTo>
                        <a:pt x="174" y="126"/>
                        <a:pt x="181" y="121"/>
                        <a:pt x="182" y="114"/>
                      </a:cubicBezTo>
                      <a:cubicBezTo>
                        <a:pt x="184" y="102"/>
                        <a:pt x="169" y="61"/>
                        <a:pt x="158" y="54"/>
                      </a:cubicBezTo>
                      <a:cubicBezTo>
                        <a:pt x="147" y="47"/>
                        <a:pt x="134" y="46"/>
                        <a:pt x="122" y="42"/>
                      </a:cubicBezTo>
                      <a:cubicBezTo>
                        <a:pt x="116" y="40"/>
                        <a:pt x="104" y="36"/>
                        <a:pt x="104" y="36"/>
                      </a:cubicBezTo>
                      <a:cubicBezTo>
                        <a:pt x="90" y="15"/>
                        <a:pt x="80" y="8"/>
                        <a:pt x="56" y="0"/>
                      </a:cubicBezTo>
                      <a:cubicBezTo>
                        <a:pt x="17" y="10"/>
                        <a:pt x="39" y="15"/>
                        <a:pt x="8" y="36"/>
                      </a:cubicBezTo>
                      <a:cubicBezTo>
                        <a:pt x="0" y="59"/>
                        <a:pt x="8" y="71"/>
                        <a:pt x="2" y="96"/>
                      </a:cubicBezTo>
                      <a:cubicBezTo>
                        <a:pt x="4" y="106"/>
                        <a:pt x="2" y="118"/>
                        <a:pt x="8" y="126"/>
                      </a:cubicBezTo>
                      <a:cubicBezTo>
                        <a:pt x="12" y="131"/>
                        <a:pt x="22" y="127"/>
                        <a:pt x="26" y="132"/>
                      </a:cubicBezTo>
                      <a:cubicBezTo>
                        <a:pt x="31" y="138"/>
                        <a:pt x="26" y="151"/>
                        <a:pt x="32" y="156"/>
                      </a:cubicBezTo>
                      <a:cubicBezTo>
                        <a:pt x="42" y="164"/>
                        <a:pt x="68" y="168"/>
                        <a:pt x="68" y="168"/>
                      </a:cubicBezTo>
                      <a:cubicBezTo>
                        <a:pt x="76" y="138"/>
                        <a:pt x="66" y="141"/>
                        <a:pt x="92" y="15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 23"/>
                <p:cNvSpPr>
                  <a:spLocks/>
                </p:cNvSpPr>
                <p:nvPr/>
              </p:nvSpPr>
              <p:spPr bwMode="auto">
                <a:xfrm>
                  <a:off x="5349" y="1906"/>
                  <a:ext cx="195" cy="227"/>
                </a:xfrm>
                <a:custGeom>
                  <a:avLst/>
                  <a:gdLst/>
                  <a:ahLst/>
                  <a:cxnLst>
                    <a:cxn ang="0">
                      <a:pos x="8" y="58"/>
                    </a:cxn>
                    <a:cxn ang="0">
                      <a:pos x="2" y="76"/>
                    </a:cxn>
                    <a:cxn ang="0">
                      <a:pos x="20" y="88"/>
                    </a:cxn>
                    <a:cxn ang="0">
                      <a:pos x="50" y="118"/>
                    </a:cxn>
                    <a:cxn ang="0">
                      <a:pos x="98" y="184"/>
                    </a:cxn>
                    <a:cxn ang="0">
                      <a:pos x="128" y="226"/>
                    </a:cxn>
                    <a:cxn ang="0">
                      <a:pos x="164" y="160"/>
                    </a:cxn>
                    <a:cxn ang="0">
                      <a:pos x="194" y="76"/>
                    </a:cxn>
                    <a:cxn ang="0">
                      <a:pos x="128" y="46"/>
                    </a:cxn>
                    <a:cxn ang="0">
                      <a:pos x="68" y="4"/>
                    </a:cxn>
                    <a:cxn ang="0">
                      <a:pos x="8" y="58"/>
                    </a:cxn>
                  </a:cxnLst>
                  <a:rect l="0" t="0" r="r" b="b"/>
                  <a:pathLst>
                    <a:path w="194" h="226">
                      <a:moveTo>
                        <a:pt x="8" y="58"/>
                      </a:moveTo>
                      <a:cubicBezTo>
                        <a:pt x="6" y="64"/>
                        <a:pt x="0" y="70"/>
                        <a:pt x="2" y="76"/>
                      </a:cubicBezTo>
                      <a:cubicBezTo>
                        <a:pt x="5" y="83"/>
                        <a:pt x="15" y="83"/>
                        <a:pt x="20" y="88"/>
                      </a:cubicBezTo>
                      <a:cubicBezTo>
                        <a:pt x="60" y="128"/>
                        <a:pt x="2" y="86"/>
                        <a:pt x="50" y="118"/>
                      </a:cubicBezTo>
                      <a:cubicBezTo>
                        <a:pt x="68" y="145"/>
                        <a:pt x="64" y="173"/>
                        <a:pt x="98" y="184"/>
                      </a:cubicBezTo>
                      <a:cubicBezTo>
                        <a:pt x="112" y="226"/>
                        <a:pt x="98" y="216"/>
                        <a:pt x="128" y="226"/>
                      </a:cubicBezTo>
                      <a:cubicBezTo>
                        <a:pt x="184" y="217"/>
                        <a:pt x="172" y="216"/>
                        <a:pt x="164" y="160"/>
                      </a:cubicBezTo>
                      <a:cubicBezTo>
                        <a:pt x="170" y="128"/>
                        <a:pt x="184" y="106"/>
                        <a:pt x="194" y="76"/>
                      </a:cubicBezTo>
                      <a:cubicBezTo>
                        <a:pt x="171" y="53"/>
                        <a:pt x="160" y="52"/>
                        <a:pt x="128" y="46"/>
                      </a:cubicBezTo>
                      <a:cubicBezTo>
                        <a:pt x="119" y="0"/>
                        <a:pt x="115" y="12"/>
                        <a:pt x="68" y="4"/>
                      </a:cubicBezTo>
                      <a:cubicBezTo>
                        <a:pt x="2" y="12"/>
                        <a:pt x="22" y="2"/>
                        <a:pt x="8" y="5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85435" name="Group 24"/>
                <p:cNvGrpSpPr>
                  <a:grpSpLocks/>
                </p:cNvGrpSpPr>
                <p:nvPr/>
              </p:nvGrpSpPr>
              <p:grpSpPr bwMode="auto">
                <a:xfrm>
                  <a:off x="4266" y="2484"/>
                  <a:ext cx="1482" cy="538"/>
                  <a:chOff x="4266" y="2484"/>
                  <a:chExt cx="1482" cy="538"/>
                </a:xfrm>
              </p:grpSpPr>
              <p:sp>
                <p:nvSpPr>
                  <p:cNvPr id="452" name="Freeform 25"/>
                  <p:cNvSpPr>
                    <a:spLocks/>
                  </p:cNvSpPr>
                  <p:nvPr/>
                </p:nvSpPr>
                <p:spPr bwMode="auto">
                  <a:xfrm>
                    <a:off x="5381" y="2767"/>
                    <a:ext cx="163" cy="117"/>
                  </a:xfrm>
                  <a:custGeom>
                    <a:avLst/>
                    <a:gdLst/>
                    <a:ahLst/>
                    <a:cxnLst>
                      <a:cxn ang="0">
                        <a:pos x="124" y="4"/>
                      </a:cxn>
                      <a:cxn ang="0">
                        <a:pos x="80" y="32"/>
                      </a:cxn>
                      <a:cxn ang="0">
                        <a:pos x="16" y="48"/>
                      </a:cxn>
                      <a:cxn ang="0">
                        <a:pos x="0" y="84"/>
                      </a:cxn>
                      <a:cxn ang="0">
                        <a:pos x="56" y="112"/>
                      </a:cxn>
                      <a:cxn ang="0">
                        <a:pos x="80" y="120"/>
                      </a:cxn>
                      <a:cxn ang="0">
                        <a:pos x="124" y="84"/>
                      </a:cxn>
                      <a:cxn ang="0">
                        <a:pos x="148" y="76"/>
                      </a:cxn>
                      <a:cxn ang="0">
                        <a:pos x="152" y="12"/>
                      </a:cxn>
                      <a:cxn ang="0">
                        <a:pos x="124" y="4"/>
                      </a:cxn>
                    </a:cxnLst>
                    <a:rect l="0" t="0" r="r" b="b"/>
                    <a:pathLst>
                      <a:path w="167" h="120">
                        <a:moveTo>
                          <a:pt x="124" y="4"/>
                        </a:moveTo>
                        <a:cubicBezTo>
                          <a:pt x="86" y="9"/>
                          <a:pt x="101" y="0"/>
                          <a:pt x="80" y="32"/>
                        </a:cubicBezTo>
                        <a:cubicBezTo>
                          <a:pt x="73" y="43"/>
                          <a:pt x="26" y="45"/>
                          <a:pt x="16" y="48"/>
                        </a:cubicBezTo>
                        <a:cubicBezTo>
                          <a:pt x="12" y="61"/>
                          <a:pt x="4" y="71"/>
                          <a:pt x="0" y="84"/>
                        </a:cubicBezTo>
                        <a:cubicBezTo>
                          <a:pt x="7" y="106"/>
                          <a:pt x="36" y="106"/>
                          <a:pt x="56" y="112"/>
                        </a:cubicBezTo>
                        <a:cubicBezTo>
                          <a:pt x="64" y="114"/>
                          <a:pt x="80" y="120"/>
                          <a:pt x="80" y="120"/>
                        </a:cubicBezTo>
                        <a:cubicBezTo>
                          <a:pt x="100" y="113"/>
                          <a:pt x="104" y="93"/>
                          <a:pt x="124" y="84"/>
                        </a:cubicBezTo>
                        <a:cubicBezTo>
                          <a:pt x="132" y="81"/>
                          <a:pt x="148" y="76"/>
                          <a:pt x="148" y="76"/>
                        </a:cubicBezTo>
                        <a:cubicBezTo>
                          <a:pt x="163" y="54"/>
                          <a:pt x="167" y="53"/>
                          <a:pt x="152" y="12"/>
                        </a:cubicBezTo>
                        <a:cubicBezTo>
                          <a:pt x="149" y="3"/>
                          <a:pt x="133" y="7"/>
                          <a:pt x="124" y="4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3" name="Freeform 26"/>
                  <p:cNvSpPr>
                    <a:spLocks/>
                  </p:cNvSpPr>
                  <p:nvPr/>
                </p:nvSpPr>
                <p:spPr bwMode="auto">
                  <a:xfrm>
                    <a:off x="4266" y="2898"/>
                    <a:ext cx="187" cy="124"/>
                  </a:xfrm>
                  <a:custGeom>
                    <a:avLst/>
                    <a:gdLst/>
                    <a:ahLst/>
                    <a:cxnLst>
                      <a:cxn ang="0">
                        <a:pos x="165" y="4"/>
                      </a:cxn>
                      <a:cxn ang="0">
                        <a:pos x="65" y="32"/>
                      </a:cxn>
                      <a:cxn ang="0">
                        <a:pos x="25" y="44"/>
                      </a:cxn>
                      <a:cxn ang="0">
                        <a:pos x="5" y="68"/>
                      </a:cxn>
                      <a:cxn ang="0">
                        <a:pos x="57" y="120"/>
                      </a:cxn>
                      <a:cxn ang="0">
                        <a:pos x="109" y="112"/>
                      </a:cxn>
                      <a:cxn ang="0">
                        <a:pos x="173" y="80"/>
                      </a:cxn>
                      <a:cxn ang="0">
                        <a:pos x="177" y="4"/>
                      </a:cxn>
                      <a:cxn ang="0">
                        <a:pos x="165" y="4"/>
                      </a:cxn>
                    </a:cxnLst>
                    <a:rect l="0" t="0" r="r" b="b"/>
                    <a:pathLst>
                      <a:path w="191" h="122">
                        <a:moveTo>
                          <a:pt x="165" y="4"/>
                        </a:moveTo>
                        <a:cubicBezTo>
                          <a:pt x="129" y="13"/>
                          <a:pt x="98" y="18"/>
                          <a:pt x="65" y="32"/>
                        </a:cubicBezTo>
                        <a:cubicBezTo>
                          <a:pt x="52" y="37"/>
                          <a:pt x="25" y="44"/>
                          <a:pt x="25" y="44"/>
                        </a:cubicBezTo>
                        <a:cubicBezTo>
                          <a:pt x="19" y="53"/>
                          <a:pt x="8" y="58"/>
                          <a:pt x="5" y="68"/>
                        </a:cubicBezTo>
                        <a:cubicBezTo>
                          <a:pt x="0" y="89"/>
                          <a:pt x="40" y="114"/>
                          <a:pt x="57" y="120"/>
                        </a:cubicBezTo>
                        <a:cubicBezTo>
                          <a:pt x="74" y="118"/>
                          <a:pt x="94" y="122"/>
                          <a:pt x="109" y="112"/>
                        </a:cubicBezTo>
                        <a:cubicBezTo>
                          <a:pt x="151" y="84"/>
                          <a:pt x="108" y="88"/>
                          <a:pt x="173" y="80"/>
                        </a:cubicBezTo>
                        <a:cubicBezTo>
                          <a:pt x="191" y="53"/>
                          <a:pt x="190" y="60"/>
                          <a:pt x="177" y="4"/>
                        </a:cubicBezTo>
                        <a:cubicBezTo>
                          <a:pt x="176" y="0"/>
                          <a:pt x="165" y="0"/>
                          <a:pt x="165" y="4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4" name="Freeform 27"/>
                  <p:cNvSpPr>
                    <a:spLocks/>
                  </p:cNvSpPr>
                  <p:nvPr/>
                </p:nvSpPr>
                <p:spPr bwMode="auto">
                  <a:xfrm>
                    <a:off x="5658" y="2484"/>
                    <a:ext cx="90" cy="76"/>
                  </a:xfrm>
                  <a:custGeom>
                    <a:avLst/>
                    <a:gdLst/>
                    <a:ahLst/>
                    <a:cxnLst>
                      <a:cxn ang="0">
                        <a:pos x="56" y="5"/>
                      </a:cxn>
                      <a:cxn ang="0">
                        <a:pos x="8" y="13"/>
                      </a:cxn>
                      <a:cxn ang="0">
                        <a:pos x="0" y="37"/>
                      </a:cxn>
                      <a:cxn ang="0">
                        <a:pos x="52" y="73"/>
                      </a:cxn>
                      <a:cxn ang="0">
                        <a:pos x="56" y="5"/>
                      </a:cxn>
                    </a:cxnLst>
                    <a:rect l="0" t="0" r="r" b="b"/>
                    <a:pathLst>
                      <a:path w="86" h="78">
                        <a:moveTo>
                          <a:pt x="56" y="5"/>
                        </a:moveTo>
                        <a:cubicBezTo>
                          <a:pt x="40" y="7"/>
                          <a:pt x="17" y="0"/>
                          <a:pt x="8" y="13"/>
                        </a:cubicBezTo>
                        <a:cubicBezTo>
                          <a:pt x="3" y="20"/>
                          <a:pt x="0" y="37"/>
                          <a:pt x="0" y="37"/>
                        </a:cubicBezTo>
                        <a:cubicBezTo>
                          <a:pt x="6" y="78"/>
                          <a:pt x="10" y="68"/>
                          <a:pt x="52" y="73"/>
                        </a:cubicBezTo>
                        <a:cubicBezTo>
                          <a:pt x="83" y="65"/>
                          <a:pt x="86" y="20"/>
                          <a:pt x="56" y="5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5" name="Freeform 28"/>
                  <p:cNvSpPr>
                    <a:spLocks/>
                  </p:cNvSpPr>
                  <p:nvPr/>
                </p:nvSpPr>
                <p:spPr bwMode="auto">
                  <a:xfrm>
                    <a:off x="4689" y="2622"/>
                    <a:ext cx="529" cy="331"/>
                  </a:xfrm>
                  <a:custGeom>
                    <a:avLst/>
                    <a:gdLst/>
                    <a:ahLst/>
                    <a:cxnLst>
                      <a:cxn ang="0">
                        <a:pos x="372" y="10"/>
                      </a:cxn>
                      <a:cxn ang="0">
                        <a:pos x="320" y="42"/>
                      </a:cxn>
                      <a:cxn ang="0">
                        <a:pos x="188" y="114"/>
                      </a:cxn>
                      <a:cxn ang="0">
                        <a:pos x="156" y="150"/>
                      </a:cxn>
                      <a:cxn ang="0">
                        <a:pos x="60" y="218"/>
                      </a:cxn>
                      <a:cxn ang="0">
                        <a:pos x="36" y="254"/>
                      </a:cxn>
                      <a:cxn ang="0">
                        <a:pos x="8" y="298"/>
                      </a:cxn>
                      <a:cxn ang="0">
                        <a:pos x="4" y="314"/>
                      </a:cxn>
                      <a:cxn ang="0">
                        <a:pos x="28" y="322"/>
                      </a:cxn>
                      <a:cxn ang="0">
                        <a:pos x="64" y="338"/>
                      </a:cxn>
                      <a:cxn ang="0">
                        <a:pos x="108" y="334"/>
                      </a:cxn>
                      <a:cxn ang="0">
                        <a:pos x="160" y="254"/>
                      </a:cxn>
                      <a:cxn ang="0">
                        <a:pos x="356" y="162"/>
                      </a:cxn>
                      <a:cxn ang="0">
                        <a:pos x="412" y="122"/>
                      </a:cxn>
                      <a:cxn ang="0">
                        <a:pos x="508" y="90"/>
                      </a:cxn>
                      <a:cxn ang="0">
                        <a:pos x="528" y="58"/>
                      </a:cxn>
                      <a:cxn ang="0">
                        <a:pos x="372" y="10"/>
                      </a:cxn>
                    </a:cxnLst>
                    <a:rect l="0" t="0" r="r" b="b"/>
                    <a:pathLst>
                      <a:path w="528" h="338">
                        <a:moveTo>
                          <a:pt x="372" y="10"/>
                        </a:moveTo>
                        <a:cubicBezTo>
                          <a:pt x="355" y="27"/>
                          <a:pt x="340" y="30"/>
                          <a:pt x="320" y="42"/>
                        </a:cubicBezTo>
                        <a:cubicBezTo>
                          <a:pt x="277" y="68"/>
                          <a:pt x="230" y="86"/>
                          <a:pt x="188" y="114"/>
                        </a:cubicBezTo>
                        <a:cubicBezTo>
                          <a:pt x="174" y="123"/>
                          <a:pt x="169" y="140"/>
                          <a:pt x="156" y="150"/>
                        </a:cubicBezTo>
                        <a:cubicBezTo>
                          <a:pt x="134" y="167"/>
                          <a:pt x="83" y="210"/>
                          <a:pt x="60" y="218"/>
                        </a:cubicBezTo>
                        <a:cubicBezTo>
                          <a:pt x="52" y="230"/>
                          <a:pt x="41" y="240"/>
                          <a:pt x="36" y="254"/>
                        </a:cubicBezTo>
                        <a:cubicBezTo>
                          <a:pt x="29" y="276"/>
                          <a:pt x="27" y="285"/>
                          <a:pt x="8" y="298"/>
                        </a:cubicBezTo>
                        <a:cubicBezTo>
                          <a:pt x="7" y="303"/>
                          <a:pt x="0" y="310"/>
                          <a:pt x="4" y="314"/>
                        </a:cubicBezTo>
                        <a:cubicBezTo>
                          <a:pt x="9" y="320"/>
                          <a:pt x="20" y="319"/>
                          <a:pt x="28" y="322"/>
                        </a:cubicBezTo>
                        <a:cubicBezTo>
                          <a:pt x="41" y="326"/>
                          <a:pt x="51" y="334"/>
                          <a:pt x="64" y="338"/>
                        </a:cubicBezTo>
                        <a:cubicBezTo>
                          <a:pt x="79" y="337"/>
                          <a:pt x="94" y="337"/>
                          <a:pt x="108" y="334"/>
                        </a:cubicBezTo>
                        <a:cubicBezTo>
                          <a:pt x="144" y="326"/>
                          <a:pt x="138" y="273"/>
                          <a:pt x="160" y="254"/>
                        </a:cubicBezTo>
                        <a:cubicBezTo>
                          <a:pt x="208" y="212"/>
                          <a:pt x="293" y="171"/>
                          <a:pt x="356" y="162"/>
                        </a:cubicBezTo>
                        <a:cubicBezTo>
                          <a:pt x="381" y="154"/>
                          <a:pt x="387" y="130"/>
                          <a:pt x="412" y="122"/>
                        </a:cubicBezTo>
                        <a:cubicBezTo>
                          <a:pt x="443" y="112"/>
                          <a:pt x="481" y="108"/>
                          <a:pt x="508" y="90"/>
                        </a:cubicBezTo>
                        <a:cubicBezTo>
                          <a:pt x="513" y="75"/>
                          <a:pt x="523" y="73"/>
                          <a:pt x="528" y="58"/>
                        </a:cubicBezTo>
                        <a:cubicBezTo>
                          <a:pt x="514" y="0"/>
                          <a:pt x="416" y="21"/>
                          <a:pt x="372" y="1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53" name="Freeform 29"/>
              <p:cNvSpPr>
                <a:spLocks/>
              </p:cNvSpPr>
              <p:nvPr/>
            </p:nvSpPr>
            <p:spPr bwMode="auto">
              <a:xfrm>
                <a:off x="296121" y="5256439"/>
                <a:ext cx="194757" cy="184838"/>
              </a:xfrm>
              <a:custGeom>
                <a:avLst/>
                <a:gdLst/>
                <a:ahLst/>
                <a:cxnLst>
                  <a:cxn ang="0">
                    <a:pos x="31" y="17"/>
                  </a:cxn>
                  <a:cxn ang="0">
                    <a:pos x="19" y="61"/>
                  </a:cxn>
                  <a:cxn ang="0">
                    <a:pos x="11" y="97"/>
                  </a:cxn>
                  <a:cxn ang="0">
                    <a:pos x="15" y="109"/>
                  </a:cxn>
                  <a:cxn ang="0">
                    <a:pos x="39" y="121"/>
                  </a:cxn>
                  <a:cxn ang="0">
                    <a:pos x="87" y="153"/>
                  </a:cxn>
                  <a:cxn ang="0">
                    <a:pos x="119" y="89"/>
                  </a:cxn>
                  <a:cxn ang="0">
                    <a:pos x="67" y="33"/>
                  </a:cxn>
                  <a:cxn ang="0">
                    <a:pos x="63" y="13"/>
                  </a:cxn>
                  <a:cxn ang="0">
                    <a:pos x="31" y="17"/>
                  </a:cxn>
                </a:cxnLst>
                <a:rect l="0" t="0" r="r" b="b"/>
                <a:pathLst>
                  <a:path w="150" h="153">
                    <a:moveTo>
                      <a:pt x="31" y="17"/>
                    </a:moveTo>
                    <a:cubicBezTo>
                      <a:pt x="0" y="25"/>
                      <a:pt x="19" y="14"/>
                      <a:pt x="19" y="61"/>
                    </a:cubicBezTo>
                    <a:cubicBezTo>
                      <a:pt x="19" y="75"/>
                      <a:pt x="15" y="85"/>
                      <a:pt x="11" y="97"/>
                    </a:cubicBezTo>
                    <a:cubicBezTo>
                      <a:pt x="12" y="101"/>
                      <a:pt x="12" y="106"/>
                      <a:pt x="15" y="109"/>
                    </a:cubicBezTo>
                    <a:cubicBezTo>
                      <a:pt x="24" y="120"/>
                      <a:pt x="29" y="115"/>
                      <a:pt x="39" y="121"/>
                    </a:cubicBezTo>
                    <a:cubicBezTo>
                      <a:pt x="56" y="131"/>
                      <a:pt x="69" y="147"/>
                      <a:pt x="87" y="153"/>
                    </a:cubicBezTo>
                    <a:cubicBezTo>
                      <a:pt x="97" y="124"/>
                      <a:pt x="86" y="100"/>
                      <a:pt x="119" y="89"/>
                    </a:cubicBezTo>
                    <a:cubicBezTo>
                      <a:pt x="150" y="42"/>
                      <a:pt x="93" y="50"/>
                      <a:pt x="67" y="33"/>
                    </a:cubicBezTo>
                    <a:cubicBezTo>
                      <a:pt x="66" y="26"/>
                      <a:pt x="66" y="19"/>
                      <a:pt x="63" y="13"/>
                    </a:cubicBezTo>
                    <a:cubicBezTo>
                      <a:pt x="56" y="0"/>
                      <a:pt x="31" y="0"/>
                      <a:pt x="31" y="17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4" name="Freeform 30"/>
              <p:cNvSpPr>
                <a:spLocks/>
              </p:cNvSpPr>
              <p:nvPr/>
            </p:nvSpPr>
            <p:spPr bwMode="auto">
              <a:xfrm>
                <a:off x="794886" y="4730674"/>
                <a:ext cx="270756" cy="234128"/>
              </a:xfrm>
              <a:custGeom>
                <a:avLst/>
                <a:gdLst/>
                <a:ahLst/>
                <a:cxnLst>
                  <a:cxn ang="0">
                    <a:pos x="64" y="20"/>
                  </a:cxn>
                  <a:cxn ang="0">
                    <a:pos x="72" y="44"/>
                  </a:cxn>
                  <a:cxn ang="0">
                    <a:pos x="48" y="60"/>
                  </a:cxn>
                  <a:cxn ang="0">
                    <a:pos x="0" y="88"/>
                  </a:cxn>
                  <a:cxn ang="0">
                    <a:pos x="56" y="192"/>
                  </a:cxn>
                  <a:cxn ang="0">
                    <a:pos x="116" y="188"/>
                  </a:cxn>
                  <a:cxn ang="0">
                    <a:pos x="120" y="176"/>
                  </a:cxn>
                  <a:cxn ang="0">
                    <a:pos x="172" y="180"/>
                  </a:cxn>
                  <a:cxn ang="0">
                    <a:pos x="156" y="116"/>
                  </a:cxn>
                  <a:cxn ang="0">
                    <a:pos x="148" y="64"/>
                  </a:cxn>
                  <a:cxn ang="0">
                    <a:pos x="124" y="48"/>
                  </a:cxn>
                  <a:cxn ang="0">
                    <a:pos x="76" y="0"/>
                  </a:cxn>
                  <a:cxn ang="0">
                    <a:pos x="64" y="20"/>
                  </a:cxn>
                </a:cxnLst>
                <a:rect l="0" t="0" r="r" b="b"/>
                <a:pathLst>
                  <a:path w="206" h="193">
                    <a:moveTo>
                      <a:pt x="64" y="20"/>
                    </a:moveTo>
                    <a:cubicBezTo>
                      <a:pt x="67" y="28"/>
                      <a:pt x="69" y="36"/>
                      <a:pt x="72" y="44"/>
                    </a:cubicBezTo>
                    <a:cubicBezTo>
                      <a:pt x="75" y="53"/>
                      <a:pt x="56" y="55"/>
                      <a:pt x="48" y="60"/>
                    </a:cubicBezTo>
                    <a:cubicBezTo>
                      <a:pt x="32" y="71"/>
                      <a:pt x="16" y="78"/>
                      <a:pt x="0" y="88"/>
                    </a:cubicBezTo>
                    <a:cubicBezTo>
                      <a:pt x="5" y="143"/>
                      <a:pt x="11" y="162"/>
                      <a:pt x="56" y="192"/>
                    </a:cubicBezTo>
                    <a:cubicBezTo>
                      <a:pt x="76" y="191"/>
                      <a:pt x="97" y="193"/>
                      <a:pt x="116" y="188"/>
                    </a:cubicBezTo>
                    <a:cubicBezTo>
                      <a:pt x="120" y="187"/>
                      <a:pt x="116" y="177"/>
                      <a:pt x="120" y="176"/>
                    </a:cubicBezTo>
                    <a:cubicBezTo>
                      <a:pt x="137" y="174"/>
                      <a:pt x="155" y="179"/>
                      <a:pt x="172" y="180"/>
                    </a:cubicBezTo>
                    <a:cubicBezTo>
                      <a:pt x="206" y="158"/>
                      <a:pt x="174" y="134"/>
                      <a:pt x="156" y="116"/>
                    </a:cubicBezTo>
                    <a:cubicBezTo>
                      <a:pt x="150" y="99"/>
                      <a:pt x="156" y="80"/>
                      <a:pt x="148" y="64"/>
                    </a:cubicBezTo>
                    <a:cubicBezTo>
                      <a:pt x="144" y="55"/>
                      <a:pt x="124" y="48"/>
                      <a:pt x="124" y="48"/>
                    </a:cubicBezTo>
                    <a:cubicBezTo>
                      <a:pt x="108" y="24"/>
                      <a:pt x="105" y="7"/>
                      <a:pt x="76" y="0"/>
                    </a:cubicBezTo>
                    <a:cubicBezTo>
                      <a:pt x="66" y="14"/>
                      <a:pt x="70" y="8"/>
                      <a:pt x="64" y="2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5" name="Freeform 31"/>
              <p:cNvSpPr>
                <a:spLocks/>
              </p:cNvSpPr>
              <p:nvPr/>
            </p:nvSpPr>
            <p:spPr bwMode="auto">
              <a:xfrm>
                <a:off x="1355401" y="4402071"/>
                <a:ext cx="460761" cy="188947"/>
              </a:xfrm>
              <a:custGeom>
                <a:avLst/>
                <a:gdLst/>
                <a:ahLst/>
                <a:cxnLst>
                  <a:cxn ang="0">
                    <a:pos x="37" y="28"/>
                  </a:cxn>
                  <a:cxn ang="0">
                    <a:pos x="41" y="88"/>
                  </a:cxn>
                  <a:cxn ang="0">
                    <a:pos x="89" y="164"/>
                  </a:cxn>
                  <a:cxn ang="0">
                    <a:pos x="125" y="192"/>
                  </a:cxn>
                  <a:cxn ang="0">
                    <a:pos x="137" y="200"/>
                  </a:cxn>
                  <a:cxn ang="0">
                    <a:pos x="181" y="188"/>
                  </a:cxn>
                  <a:cxn ang="0">
                    <a:pos x="205" y="164"/>
                  </a:cxn>
                  <a:cxn ang="0">
                    <a:pos x="253" y="140"/>
                  </a:cxn>
                  <a:cxn ang="0">
                    <a:pos x="305" y="116"/>
                  </a:cxn>
                  <a:cxn ang="0">
                    <a:pos x="217" y="48"/>
                  </a:cxn>
                  <a:cxn ang="0">
                    <a:pos x="137" y="44"/>
                  </a:cxn>
                  <a:cxn ang="0">
                    <a:pos x="93" y="0"/>
                  </a:cxn>
                  <a:cxn ang="0">
                    <a:pos x="57" y="40"/>
                  </a:cxn>
                  <a:cxn ang="0">
                    <a:pos x="37" y="28"/>
                  </a:cxn>
                </a:cxnLst>
                <a:rect l="0" t="0" r="r" b="b"/>
                <a:pathLst>
                  <a:path w="349" h="201">
                    <a:moveTo>
                      <a:pt x="37" y="28"/>
                    </a:moveTo>
                    <a:cubicBezTo>
                      <a:pt x="0" y="37"/>
                      <a:pt x="25" y="72"/>
                      <a:pt x="41" y="88"/>
                    </a:cubicBezTo>
                    <a:cubicBezTo>
                      <a:pt x="47" y="122"/>
                      <a:pt x="52" y="152"/>
                      <a:pt x="89" y="164"/>
                    </a:cubicBezTo>
                    <a:cubicBezTo>
                      <a:pt x="108" y="183"/>
                      <a:pt x="96" y="173"/>
                      <a:pt x="125" y="192"/>
                    </a:cubicBezTo>
                    <a:cubicBezTo>
                      <a:pt x="129" y="195"/>
                      <a:pt x="137" y="200"/>
                      <a:pt x="137" y="200"/>
                    </a:cubicBezTo>
                    <a:cubicBezTo>
                      <a:pt x="160" y="197"/>
                      <a:pt x="166" y="201"/>
                      <a:pt x="181" y="188"/>
                    </a:cubicBezTo>
                    <a:cubicBezTo>
                      <a:pt x="189" y="180"/>
                      <a:pt x="205" y="164"/>
                      <a:pt x="205" y="164"/>
                    </a:cubicBezTo>
                    <a:cubicBezTo>
                      <a:pt x="213" y="141"/>
                      <a:pt x="234" y="153"/>
                      <a:pt x="253" y="140"/>
                    </a:cubicBezTo>
                    <a:cubicBezTo>
                      <a:pt x="260" y="119"/>
                      <a:pt x="285" y="120"/>
                      <a:pt x="305" y="116"/>
                    </a:cubicBezTo>
                    <a:cubicBezTo>
                      <a:pt x="349" y="50"/>
                      <a:pt x="248" y="50"/>
                      <a:pt x="217" y="48"/>
                    </a:cubicBezTo>
                    <a:cubicBezTo>
                      <a:pt x="190" y="46"/>
                      <a:pt x="164" y="45"/>
                      <a:pt x="137" y="44"/>
                    </a:cubicBezTo>
                    <a:cubicBezTo>
                      <a:pt x="109" y="26"/>
                      <a:pt x="130" y="12"/>
                      <a:pt x="93" y="0"/>
                    </a:cubicBezTo>
                    <a:cubicBezTo>
                      <a:pt x="61" y="8"/>
                      <a:pt x="83" y="23"/>
                      <a:pt x="57" y="40"/>
                    </a:cubicBezTo>
                    <a:cubicBezTo>
                      <a:pt x="30" y="36"/>
                      <a:pt x="29" y="43"/>
                      <a:pt x="37" y="28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6" name="Freeform 32"/>
              <p:cNvSpPr>
                <a:spLocks/>
              </p:cNvSpPr>
              <p:nvPr/>
            </p:nvSpPr>
            <p:spPr bwMode="auto">
              <a:xfrm>
                <a:off x="3022695" y="6373689"/>
                <a:ext cx="612768" cy="480581"/>
              </a:xfrm>
              <a:custGeom>
                <a:avLst/>
                <a:gdLst/>
                <a:ahLst/>
                <a:cxnLst>
                  <a:cxn ang="0">
                    <a:pos x="43" y="508"/>
                  </a:cxn>
                  <a:cxn ang="0">
                    <a:pos x="291" y="520"/>
                  </a:cxn>
                  <a:cxn ang="0">
                    <a:pos x="883" y="508"/>
                  </a:cxn>
                  <a:cxn ang="0">
                    <a:pos x="875" y="444"/>
                  </a:cxn>
                  <a:cxn ang="0">
                    <a:pos x="839" y="396"/>
                  </a:cxn>
                  <a:cxn ang="0">
                    <a:pos x="763" y="280"/>
                  </a:cxn>
                  <a:cxn ang="0">
                    <a:pos x="639" y="184"/>
                  </a:cxn>
                  <a:cxn ang="0">
                    <a:pos x="611" y="172"/>
                  </a:cxn>
                  <a:cxn ang="0">
                    <a:pos x="587" y="156"/>
                  </a:cxn>
                  <a:cxn ang="0">
                    <a:pos x="567" y="108"/>
                  </a:cxn>
                  <a:cxn ang="0">
                    <a:pos x="531" y="84"/>
                  </a:cxn>
                  <a:cxn ang="0">
                    <a:pos x="331" y="60"/>
                  </a:cxn>
                  <a:cxn ang="0">
                    <a:pos x="267" y="20"/>
                  </a:cxn>
                  <a:cxn ang="0">
                    <a:pos x="179" y="8"/>
                  </a:cxn>
                  <a:cxn ang="0">
                    <a:pos x="91" y="4"/>
                  </a:cxn>
                  <a:cxn ang="0">
                    <a:pos x="67" y="36"/>
                  </a:cxn>
                  <a:cxn ang="0">
                    <a:pos x="71" y="76"/>
                  </a:cxn>
                  <a:cxn ang="0">
                    <a:pos x="107" y="140"/>
                  </a:cxn>
                  <a:cxn ang="0">
                    <a:pos x="83" y="196"/>
                  </a:cxn>
                  <a:cxn ang="0">
                    <a:pos x="71" y="328"/>
                  </a:cxn>
                  <a:cxn ang="0">
                    <a:pos x="39" y="332"/>
                  </a:cxn>
                  <a:cxn ang="0">
                    <a:pos x="7" y="392"/>
                  </a:cxn>
                  <a:cxn ang="0">
                    <a:pos x="15" y="492"/>
                  </a:cxn>
                  <a:cxn ang="0">
                    <a:pos x="43" y="508"/>
                  </a:cxn>
                </a:cxnLst>
                <a:rect l="0" t="0" r="r" b="b"/>
                <a:pathLst>
                  <a:path w="883" h="539">
                    <a:moveTo>
                      <a:pt x="43" y="508"/>
                    </a:moveTo>
                    <a:cubicBezTo>
                      <a:pt x="127" y="510"/>
                      <a:pt x="208" y="515"/>
                      <a:pt x="291" y="520"/>
                    </a:cubicBezTo>
                    <a:cubicBezTo>
                      <a:pt x="490" y="517"/>
                      <a:pt x="684" y="511"/>
                      <a:pt x="883" y="508"/>
                    </a:cubicBezTo>
                    <a:cubicBezTo>
                      <a:pt x="883" y="506"/>
                      <a:pt x="883" y="459"/>
                      <a:pt x="875" y="444"/>
                    </a:cubicBezTo>
                    <a:cubicBezTo>
                      <a:pt x="864" y="424"/>
                      <a:pt x="852" y="413"/>
                      <a:pt x="839" y="396"/>
                    </a:cubicBezTo>
                    <a:cubicBezTo>
                      <a:pt x="810" y="359"/>
                      <a:pt x="791" y="317"/>
                      <a:pt x="763" y="280"/>
                    </a:cubicBezTo>
                    <a:cubicBezTo>
                      <a:pt x="738" y="205"/>
                      <a:pt x="703" y="216"/>
                      <a:pt x="639" y="184"/>
                    </a:cubicBezTo>
                    <a:cubicBezTo>
                      <a:pt x="630" y="179"/>
                      <a:pt x="620" y="177"/>
                      <a:pt x="611" y="172"/>
                    </a:cubicBezTo>
                    <a:cubicBezTo>
                      <a:pt x="603" y="167"/>
                      <a:pt x="587" y="156"/>
                      <a:pt x="587" y="156"/>
                    </a:cubicBezTo>
                    <a:cubicBezTo>
                      <a:pt x="577" y="141"/>
                      <a:pt x="573" y="125"/>
                      <a:pt x="567" y="108"/>
                    </a:cubicBezTo>
                    <a:cubicBezTo>
                      <a:pt x="562" y="94"/>
                      <a:pt x="542" y="89"/>
                      <a:pt x="531" y="84"/>
                    </a:cubicBezTo>
                    <a:cubicBezTo>
                      <a:pt x="464" y="51"/>
                      <a:pt x="414" y="62"/>
                      <a:pt x="331" y="60"/>
                    </a:cubicBezTo>
                    <a:cubicBezTo>
                      <a:pt x="307" y="48"/>
                      <a:pt x="290" y="35"/>
                      <a:pt x="267" y="20"/>
                    </a:cubicBezTo>
                    <a:cubicBezTo>
                      <a:pt x="252" y="10"/>
                      <a:pt x="186" y="9"/>
                      <a:pt x="179" y="8"/>
                    </a:cubicBezTo>
                    <a:cubicBezTo>
                      <a:pt x="146" y="0"/>
                      <a:pt x="127" y="1"/>
                      <a:pt x="91" y="4"/>
                    </a:cubicBezTo>
                    <a:cubicBezTo>
                      <a:pt x="77" y="13"/>
                      <a:pt x="72" y="20"/>
                      <a:pt x="67" y="36"/>
                    </a:cubicBezTo>
                    <a:cubicBezTo>
                      <a:pt x="68" y="49"/>
                      <a:pt x="68" y="63"/>
                      <a:pt x="71" y="76"/>
                    </a:cubicBezTo>
                    <a:cubicBezTo>
                      <a:pt x="76" y="100"/>
                      <a:pt x="99" y="117"/>
                      <a:pt x="107" y="140"/>
                    </a:cubicBezTo>
                    <a:cubicBezTo>
                      <a:pt x="103" y="175"/>
                      <a:pt x="100" y="171"/>
                      <a:pt x="83" y="196"/>
                    </a:cubicBezTo>
                    <a:cubicBezTo>
                      <a:pt x="78" y="215"/>
                      <a:pt x="92" y="320"/>
                      <a:pt x="71" y="328"/>
                    </a:cubicBezTo>
                    <a:cubicBezTo>
                      <a:pt x="61" y="332"/>
                      <a:pt x="50" y="331"/>
                      <a:pt x="39" y="332"/>
                    </a:cubicBezTo>
                    <a:cubicBezTo>
                      <a:pt x="16" y="347"/>
                      <a:pt x="15" y="367"/>
                      <a:pt x="7" y="392"/>
                    </a:cubicBezTo>
                    <a:cubicBezTo>
                      <a:pt x="9" y="425"/>
                      <a:pt x="0" y="462"/>
                      <a:pt x="15" y="492"/>
                    </a:cubicBezTo>
                    <a:cubicBezTo>
                      <a:pt x="20" y="501"/>
                      <a:pt x="53" y="539"/>
                      <a:pt x="43" y="508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7" name="Freeform 33"/>
              <p:cNvSpPr>
                <a:spLocks/>
              </p:cNvSpPr>
              <p:nvPr/>
            </p:nvSpPr>
            <p:spPr bwMode="auto">
              <a:xfrm>
                <a:off x="3640212" y="4015962"/>
                <a:ext cx="209006" cy="110902"/>
              </a:xfrm>
              <a:custGeom>
                <a:avLst/>
                <a:gdLst/>
                <a:ahLst/>
                <a:cxnLst>
                  <a:cxn ang="0">
                    <a:pos x="128" y="1"/>
                  </a:cxn>
                  <a:cxn ang="0">
                    <a:pos x="76" y="9"/>
                  </a:cxn>
                  <a:cxn ang="0">
                    <a:pos x="24" y="33"/>
                  </a:cxn>
                  <a:cxn ang="0">
                    <a:pos x="12" y="69"/>
                  </a:cxn>
                  <a:cxn ang="0">
                    <a:pos x="48" y="85"/>
                  </a:cxn>
                  <a:cxn ang="0">
                    <a:pos x="72" y="93"/>
                  </a:cxn>
                  <a:cxn ang="0">
                    <a:pos x="100" y="89"/>
                  </a:cxn>
                  <a:cxn ang="0">
                    <a:pos x="132" y="49"/>
                  </a:cxn>
                  <a:cxn ang="0">
                    <a:pos x="128" y="1"/>
                  </a:cxn>
                </a:cxnLst>
                <a:rect l="0" t="0" r="r" b="b"/>
                <a:pathLst>
                  <a:path w="161" h="93">
                    <a:moveTo>
                      <a:pt x="128" y="1"/>
                    </a:moveTo>
                    <a:cubicBezTo>
                      <a:pt x="111" y="3"/>
                      <a:pt x="91" y="0"/>
                      <a:pt x="76" y="9"/>
                    </a:cubicBezTo>
                    <a:cubicBezTo>
                      <a:pt x="50" y="24"/>
                      <a:pt x="60" y="28"/>
                      <a:pt x="24" y="33"/>
                    </a:cubicBezTo>
                    <a:cubicBezTo>
                      <a:pt x="15" y="42"/>
                      <a:pt x="0" y="55"/>
                      <a:pt x="12" y="69"/>
                    </a:cubicBezTo>
                    <a:cubicBezTo>
                      <a:pt x="19" y="78"/>
                      <a:pt x="41" y="83"/>
                      <a:pt x="48" y="85"/>
                    </a:cubicBezTo>
                    <a:cubicBezTo>
                      <a:pt x="56" y="88"/>
                      <a:pt x="72" y="93"/>
                      <a:pt x="72" y="93"/>
                    </a:cubicBezTo>
                    <a:cubicBezTo>
                      <a:pt x="81" y="92"/>
                      <a:pt x="91" y="93"/>
                      <a:pt x="100" y="89"/>
                    </a:cubicBezTo>
                    <a:cubicBezTo>
                      <a:pt x="122" y="80"/>
                      <a:pt x="109" y="57"/>
                      <a:pt x="132" y="49"/>
                    </a:cubicBezTo>
                    <a:cubicBezTo>
                      <a:pt x="144" y="37"/>
                      <a:pt x="161" y="1"/>
                      <a:pt x="128" y="1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8" name="Freeform 34"/>
              <p:cNvSpPr>
                <a:spLocks/>
              </p:cNvSpPr>
              <p:nvPr/>
            </p:nvSpPr>
            <p:spPr bwMode="auto">
              <a:xfrm>
                <a:off x="3283954" y="4057038"/>
                <a:ext cx="137752" cy="90366"/>
              </a:xfrm>
              <a:custGeom>
                <a:avLst/>
                <a:gdLst/>
                <a:ahLst/>
                <a:cxnLst>
                  <a:cxn ang="0">
                    <a:pos x="88" y="24"/>
                  </a:cxn>
                  <a:cxn ang="0">
                    <a:pos x="56" y="4"/>
                  </a:cxn>
                  <a:cxn ang="0">
                    <a:pos x="44" y="0"/>
                  </a:cxn>
                  <a:cxn ang="0">
                    <a:pos x="16" y="56"/>
                  </a:cxn>
                  <a:cxn ang="0">
                    <a:pos x="44" y="64"/>
                  </a:cxn>
                  <a:cxn ang="0">
                    <a:pos x="68" y="72"/>
                  </a:cxn>
                  <a:cxn ang="0">
                    <a:pos x="88" y="24"/>
                  </a:cxn>
                </a:cxnLst>
                <a:rect l="0" t="0" r="r" b="b"/>
                <a:pathLst>
                  <a:path w="107" h="76">
                    <a:moveTo>
                      <a:pt x="88" y="24"/>
                    </a:moveTo>
                    <a:cubicBezTo>
                      <a:pt x="75" y="5"/>
                      <a:pt x="85" y="14"/>
                      <a:pt x="56" y="4"/>
                    </a:cubicBezTo>
                    <a:cubicBezTo>
                      <a:pt x="52" y="3"/>
                      <a:pt x="44" y="0"/>
                      <a:pt x="44" y="0"/>
                    </a:cubicBezTo>
                    <a:cubicBezTo>
                      <a:pt x="9" y="5"/>
                      <a:pt x="0" y="13"/>
                      <a:pt x="16" y="56"/>
                    </a:cubicBezTo>
                    <a:cubicBezTo>
                      <a:pt x="19" y="65"/>
                      <a:pt x="35" y="61"/>
                      <a:pt x="44" y="64"/>
                    </a:cubicBezTo>
                    <a:cubicBezTo>
                      <a:pt x="52" y="66"/>
                      <a:pt x="68" y="72"/>
                      <a:pt x="68" y="72"/>
                    </a:cubicBezTo>
                    <a:cubicBezTo>
                      <a:pt x="107" y="66"/>
                      <a:pt x="93" y="76"/>
                      <a:pt x="88" y="24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3093948" y="4057038"/>
                <a:ext cx="123503" cy="123226"/>
              </a:xfrm>
              <a:custGeom>
                <a:avLst/>
                <a:gdLst/>
                <a:ahLst/>
                <a:cxnLst>
                  <a:cxn ang="0">
                    <a:pos x="71" y="17"/>
                  </a:cxn>
                  <a:cxn ang="0">
                    <a:pos x="3" y="29"/>
                  </a:cxn>
                  <a:cxn ang="0">
                    <a:pos x="43" y="97"/>
                  </a:cxn>
                  <a:cxn ang="0">
                    <a:pos x="83" y="93"/>
                  </a:cxn>
                  <a:cxn ang="0">
                    <a:pos x="79" y="33"/>
                  </a:cxn>
                  <a:cxn ang="0">
                    <a:pos x="67" y="25"/>
                  </a:cxn>
                  <a:cxn ang="0">
                    <a:pos x="71" y="17"/>
                  </a:cxn>
                </a:cxnLst>
                <a:rect l="0" t="0" r="r" b="b"/>
                <a:pathLst>
                  <a:path w="93" h="105">
                    <a:moveTo>
                      <a:pt x="71" y="17"/>
                    </a:moveTo>
                    <a:cubicBezTo>
                      <a:pt x="47" y="11"/>
                      <a:pt x="13" y="0"/>
                      <a:pt x="3" y="29"/>
                    </a:cubicBezTo>
                    <a:cubicBezTo>
                      <a:pt x="7" y="73"/>
                      <a:pt x="0" y="88"/>
                      <a:pt x="43" y="97"/>
                    </a:cubicBezTo>
                    <a:cubicBezTo>
                      <a:pt x="56" y="96"/>
                      <a:pt x="76" y="105"/>
                      <a:pt x="83" y="93"/>
                    </a:cubicBezTo>
                    <a:cubicBezTo>
                      <a:pt x="93" y="76"/>
                      <a:pt x="84" y="53"/>
                      <a:pt x="79" y="33"/>
                    </a:cubicBezTo>
                    <a:cubicBezTo>
                      <a:pt x="78" y="28"/>
                      <a:pt x="69" y="29"/>
                      <a:pt x="67" y="25"/>
                    </a:cubicBezTo>
                    <a:cubicBezTo>
                      <a:pt x="66" y="22"/>
                      <a:pt x="70" y="20"/>
                      <a:pt x="71" y="17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0" name="Freeform 36"/>
              <p:cNvSpPr>
                <a:spLocks/>
              </p:cNvSpPr>
              <p:nvPr/>
            </p:nvSpPr>
            <p:spPr bwMode="auto">
              <a:xfrm>
                <a:off x="2837441" y="4106328"/>
                <a:ext cx="95003" cy="862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52"/>
                  </a:cxn>
                  <a:cxn ang="0">
                    <a:pos x="48" y="68"/>
                  </a:cxn>
                  <a:cxn ang="0">
                    <a:pos x="60" y="12"/>
                  </a:cxn>
                  <a:cxn ang="0">
                    <a:pos x="0" y="0"/>
                  </a:cxn>
                </a:cxnLst>
                <a:rect l="0" t="0" r="r" b="b"/>
                <a:pathLst>
                  <a:path w="71" h="68">
                    <a:moveTo>
                      <a:pt x="0" y="0"/>
                    </a:moveTo>
                    <a:cubicBezTo>
                      <a:pt x="2" y="12"/>
                      <a:pt x="3" y="41"/>
                      <a:pt x="12" y="52"/>
                    </a:cubicBezTo>
                    <a:cubicBezTo>
                      <a:pt x="20" y="62"/>
                      <a:pt x="48" y="68"/>
                      <a:pt x="48" y="68"/>
                    </a:cubicBezTo>
                    <a:cubicBezTo>
                      <a:pt x="71" y="60"/>
                      <a:pt x="69" y="36"/>
                      <a:pt x="60" y="12"/>
                    </a:cubicBezTo>
                    <a:cubicBezTo>
                      <a:pt x="59" y="8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1" name="Freeform 37"/>
              <p:cNvSpPr>
                <a:spLocks/>
              </p:cNvSpPr>
              <p:nvPr/>
            </p:nvSpPr>
            <p:spPr bwMode="auto">
              <a:xfrm>
                <a:off x="2561934" y="4094004"/>
                <a:ext cx="114003" cy="69829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0" y="36"/>
                  </a:cxn>
                  <a:cxn ang="0">
                    <a:pos x="4" y="48"/>
                  </a:cxn>
                  <a:cxn ang="0">
                    <a:pos x="28" y="56"/>
                  </a:cxn>
                  <a:cxn ang="0">
                    <a:pos x="64" y="52"/>
                  </a:cxn>
                  <a:cxn ang="0">
                    <a:pos x="80" y="28"/>
                  </a:cxn>
                  <a:cxn ang="0">
                    <a:pos x="88" y="16"/>
                  </a:cxn>
                  <a:cxn ang="0">
                    <a:pos x="40" y="0"/>
                  </a:cxn>
                </a:cxnLst>
                <a:rect l="0" t="0" r="r" b="b"/>
                <a:pathLst>
                  <a:path w="88" h="58">
                    <a:moveTo>
                      <a:pt x="40" y="0"/>
                    </a:moveTo>
                    <a:cubicBezTo>
                      <a:pt x="17" y="6"/>
                      <a:pt x="8" y="13"/>
                      <a:pt x="0" y="36"/>
                    </a:cubicBezTo>
                    <a:cubicBezTo>
                      <a:pt x="1" y="40"/>
                      <a:pt x="1" y="46"/>
                      <a:pt x="4" y="48"/>
                    </a:cubicBezTo>
                    <a:cubicBezTo>
                      <a:pt x="11" y="53"/>
                      <a:pt x="28" y="56"/>
                      <a:pt x="28" y="56"/>
                    </a:cubicBezTo>
                    <a:cubicBezTo>
                      <a:pt x="40" y="55"/>
                      <a:pt x="53" y="58"/>
                      <a:pt x="64" y="52"/>
                    </a:cubicBezTo>
                    <a:cubicBezTo>
                      <a:pt x="72" y="47"/>
                      <a:pt x="75" y="36"/>
                      <a:pt x="80" y="28"/>
                    </a:cubicBezTo>
                    <a:cubicBezTo>
                      <a:pt x="83" y="24"/>
                      <a:pt x="88" y="16"/>
                      <a:pt x="88" y="16"/>
                    </a:cubicBezTo>
                    <a:cubicBezTo>
                      <a:pt x="72" y="11"/>
                      <a:pt x="56" y="5"/>
                      <a:pt x="40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2" name="Freeform 38"/>
              <p:cNvSpPr>
                <a:spLocks/>
              </p:cNvSpPr>
              <p:nvPr/>
            </p:nvSpPr>
            <p:spPr bwMode="auto">
              <a:xfrm>
                <a:off x="2305427" y="4147404"/>
                <a:ext cx="95003" cy="65721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18" y="43"/>
                  </a:cxn>
                  <a:cxn ang="0">
                    <a:pos x="42" y="51"/>
                  </a:cxn>
                  <a:cxn ang="0">
                    <a:pos x="66" y="47"/>
                  </a:cxn>
                  <a:cxn ang="0">
                    <a:pos x="66" y="23"/>
                  </a:cxn>
                  <a:cxn ang="0">
                    <a:pos x="46" y="19"/>
                  </a:cxn>
                  <a:cxn ang="0">
                    <a:pos x="6" y="7"/>
                  </a:cxn>
                  <a:cxn ang="0">
                    <a:pos x="6" y="11"/>
                  </a:cxn>
                </a:cxnLst>
                <a:rect l="0" t="0" r="r" b="b"/>
                <a:pathLst>
                  <a:path w="72" h="51">
                    <a:moveTo>
                      <a:pt x="6" y="11"/>
                    </a:moveTo>
                    <a:cubicBezTo>
                      <a:pt x="8" y="19"/>
                      <a:pt x="9" y="37"/>
                      <a:pt x="18" y="43"/>
                    </a:cubicBezTo>
                    <a:cubicBezTo>
                      <a:pt x="25" y="47"/>
                      <a:pt x="42" y="51"/>
                      <a:pt x="42" y="51"/>
                    </a:cubicBezTo>
                    <a:cubicBezTo>
                      <a:pt x="50" y="50"/>
                      <a:pt x="59" y="51"/>
                      <a:pt x="66" y="47"/>
                    </a:cubicBezTo>
                    <a:cubicBezTo>
                      <a:pt x="72" y="44"/>
                      <a:pt x="71" y="26"/>
                      <a:pt x="66" y="23"/>
                    </a:cubicBezTo>
                    <a:cubicBezTo>
                      <a:pt x="60" y="19"/>
                      <a:pt x="53" y="20"/>
                      <a:pt x="46" y="19"/>
                    </a:cubicBezTo>
                    <a:cubicBezTo>
                      <a:pt x="17" y="0"/>
                      <a:pt x="31" y="1"/>
                      <a:pt x="6" y="7"/>
                    </a:cubicBezTo>
                    <a:cubicBezTo>
                      <a:pt x="1" y="22"/>
                      <a:pt x="0" y="23"/>
                      <a:pt x="6" y="11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85247" name="Group 39"/>
              <p:cNvGrpSpPr>
                <a:grpSpLocks/>
              </p:cNvGrpSpPr>
              <p:nvPr/>
            </p:nvGrpSpPr>
            <p:grpSpPr bwMode="auto">
              <a:xfrm>
                <a:off x="5274252" y="5470229"/>
                <a:ext cx="2879158" cy="1400437"/>
                <a:chOff x="2765" y="2666"/>
                <a:chExt cx="2827" cy="1507"/>
              </a:xfrm>
            </p:grpSpPr>
            <p:sp>
              <p:nvSpPr>
                <p:cNvPr id="433" name="Freeform 40"/>
                <p:cNvSpPr>
                  <a:spLocks/>
                </p:cNvSpPr>
                <p:nvPr/>
              </p:nvSpPr>
              <p:spPr bwMode="auto">
                <a:xfrm>
                  <a:off x="2765" y="2666"/>
                  <a:ext cx="131" cy="159"/>
                </a:xfrm>
                <a:custGeom>
                  <a:avLst/>
                  <a:gdLst/>
                  <a:ahLst/>
                  <a:cxnLst>
                    <a:cxn ang="0">
                      <a:pos x="31" y="2"/>
                    </a:cxn>
                    <a:cxn ang="0">
                      <a:pos x="19" y="146"/>
                    </a:cxn>
                    <a:cxn ang="0">
                      <a:pos x="73" y="170"/>
                    </a:cxn>
                    <a:cxn ang="0">
                      <a:pos x="127" y="50"/>
                    </a:cxn>
                    <a:cxn ang="0">
                      <a:pos x="61" y="14"/>
                    </a:cxn>
                    <a:cxn ang="0">
                      <a:pos x="31" y="2"/>
                    </a:cxn>
                  </a:cxnLst>
                  <a:rect l="0" t="0" r="r" b="b"/>
                  <a:pathLst>
                    <a:path w="153" h="170">
                      <a:moveTo>
                        <a:pt x="31" y="2"/>
                      </a:moveTo>
                      <a:cubicBezTo>
                        <a:pt x="0" y="48"/>
                        <a:pt x="5" y="78"/>
                        <a:pt x="19" y="146"/>
                      </a:cubicBezTo>
                      <a:cubicBezTo>
                        <a:pt x="23" y="165"/>
                        <a:pt x="73" y="170"/>
                        <a:pt x="73" y="170"/>
                      </a:cubicBezTo>
                      <a:cubicBezTo>
                        <a:pt x="153" y="154"/>
                        <a:pt x="76" y="101"/>
                        <a:pt x="127" y="50"/>
                      </a:cubicBezTo>
                      <a:cubicBezTo>
                        <a:pt x="107" y="21"/>
                        <a:pt x="97" y="20"/>
                        <a:pt x="61" y="14"/>
                      </a:cubicBezTo>
                      <a:cubicBezTo>
                        <a:pt x="40" y="0"/>
                        <a:pt x="50" y="2"/>
                        <a:pt x="31" y="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 41"/>
                <p:cNvSpPr>
                  <a:spLocks/>
                </p:cNvSpPr>
                <p:nvPr/>
              </p:nvSpPr>
              <p:spPr bwMode="auto">
                <a:xfrm>
                  <a:off x="2826" y="2931"/>
                  <a:ext cx="210" cy="106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103" y="18"/>
                    </a:cxn>
                    <a:cxn ang="0">
                      <a:pos x="241" y="30"/>
                    </a:cxn>
                    <a:cxn ang="0">
                      <a:pos x="181" y="90"/>
                    </a:cxn>
                    <a:cxn ang="0">
                      <a:pos x="145" y="102"/>
                    </a:cxn>
                    <a:cxn ang="0">
                      <a:pos x="127" y="108"/>
                    </a:cxn>
                    <a:cxn ang="0">
                      <a:pos x="103" y="102"/>
                    </a:cxn>
                    <a:cxn ang="0">
                      <a:pos x="97" y="84"/>
                    </a:cxn>
                    <a:cxn ang="0">
                      <a:pos x="85" y="66"/>
                    </a:cxn>
                    <a:cxn ang="0">
                      <a:pos x="7" y="42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241" h="108">
                      <a:moveTo>
                        <a:pt x="7" y="0"/>
                      </a:moveTo>
                      <a:cubicBezTo>
                        <a:pt x="39" y="3"/>
                        <a:pt x="71" y="15"/>
                        <a:pt x="103" y="18"/>
                      </a:cubicBezTo>
                      <a:cubicBezTo>
                        <a:pt x="149" y="22"/>
                        <a:pt x="241" y="30"/>
                        <a:pt x="241" y="30"/>
                      </a:cubicBezTo>
                      <a:cubicBezTo>
                        <a:pt x="232" y="83"/>
                        <a:pt x="231" y="73"/>
                        <a:pt x="181" y="90"/>
                      </a:cubicBezTo>
                      <a:cubicBezTo>
                        <a:pt x="169" y="94"/>
                        <a:pt x="157" y="98"/>
                        <a:pt x="145" y="102"/>
                      </a:cubicBezTo>
                      <a:cubicBezTo>
                        <a:pt x="139" y="104"/>
                        <a:pt x="127" y="108"/>
                        <a:pt x="127" y="108"/>
                      </a:cubicBezTo>
                      <a:cubicBezTo>
                        <a:pt x="119" y="106"/>
                        <a:pt x="109" y="107"/>
                        <a:pt x="103" y="102"/>
                      </a:cubicBezTo>
                      <a:cubicBezTo>
                        <a:pt x="98" y="98"/>
                        <a:pt x="100" y="90"/>
                        <a:pt x="97" y="84"/>
                      </a:cubicBezTo>
                      <a:cubicBezTo>
                        <a:pt x="94" y="78"/>
                        <a:pt x="91" y="70"/>
                        <a:pt x="85" y="66"/>
                      </a:cubicBezTo>
                      <a:cubicBezTo>
                        <a:pt x="66" y="54"/>
                        <a:pt x="30" y="48"/>
                        <a:pt x="7" y="42"/>
                      </a:cubicBezTo>
                      <a:cubicBezTo>
                        <a:pt x="0" y="21"/>
                        <a:pt x="7" y="20"/>
                        <a:pt x="7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Freeform 42"/>
                <p:cNvSpPr>
                  <a:spLocks/>
                </p:cNvSpPr>
                <p:nvPr/>
              </p:nvSpPr>
              <p:spPr bwMode="auto">
                <a:xfrm>
                  <a:off x="2975" y="3041"/>
                  <a:ext cx="159" cy="371"/>
                </a:xfrm>
                <a:custGeom>
                  <a:avLst/>
                  <a:gdLst/>
                  <a:ahLst/>
                  <a:cxnLst>
                    <a:cxn ang="0">
                      <a:pos x="46" y="25"/>
                    </a:cxn>
                    <a:cxn ang="0">
                      <a:pos x="22" y="85"/>
                    </a:cxn>
                    <a:cxn ang="0">
                      <a:pos x="52" y="277"/>
                    </a:cxn>
                    <a:cxn ang="0">
                      <a:pos x="94" y="367"/>
                    </a:cxn>
                    <a:cxn ang="0">
                      <a:pos x="100" y="385"/>
                    </a:cxn>
                    <a:cxn ang="0">
                      <a:pos x="118" y="391"/>
                    </a:cxn>
                    <a:cxn ang="0">
                      <a:pos x="172" y="313"/>
                    </a:cxn>
                    <a:cxn ang="0">
                      <a:pos x="172" y="31"/>
                    </a:cxn>
                    <a:cxn ang="0">
                      <a:pos x="106" y="13"/>
                    </a:cxn>
                    <a:cxn ang="0">
                      <a:pos x="58" y="13"/>
                    </a:cxn>
                    <a:cxn ang="0">
                      <a:pos x="52" y="31"/>
                    </a:cxn>
                    <a:cxn ang="0">
                      <a:pos x="46" y="25"/>
                    </a:cxn>
                  </a:cxnLst>
                  <a:rect l="0" t="0" r="r" b="b"/>
                  <a:pathLst>
                    <a:path w="185" h="391">
                      <a:moveTo>
                        <a:pt x="46" y="25"/>
                      </a:moveTo>
                      <a:cubicBezTo>
                        <a:pt x="32" y="45"/>
                        <a:pt x="28" y="61"/>
                        <a:pt x="22" y="85"/>
                      </a:cubicBezTo>
                      <a:cubicBezTo>
                        <a:pt x="25" y="171"/>
                        <a:pt x="0" y="225"/>
                        <a:pt x="52" y="277"/>
                      </a:cubicBezTo>
                      <a:cubicBezTo>
                        <a:pt x="62" y="308"/>
                        <a:pt x="79" y="338"/>
                        <a:pt x="94" y="367"/>
                      </a:cubicBezTo>
                      <a:cubicBezTo>
                        <a:pt x="97" y="373"/>
                        <a:pt x="96" y="381"/>
                        <a:pt x="100" y="385"/>
                      </a:cubicBezTo>
                      <a:cubicBezTo>
                        <a:pt x="104" y="389"/>
                        <a:pt x="112" y="389"/>
                        <a:pt x="118" y="391"/>
                      </a:cubicBezTo>
                      <a:cubicBezTo>
                        <a:pt x="174" y="382"/>
                        <a:pt x="165" y="372"/>
                        <a:pt x="172" y="313"/>
                      </a:cubicBezTo>
                      <a:cubicBezTo>
                        <a:pt x="175" y="235"/>
                        <a:pt x="185" y="110"/>
                        <a:pt x="172" y="31"/>
                      </a:cubicBezTo>
                      <a:cubicBezTo>
                        <a:pt x="168" y="8"/>
                        <a:pt x="129" y="16"/>
                        <a:pt x="106" y="13"/>
                      </a:cubicBezTo>
                      <a:cubicBezTo>
                        <a:pt x="89" y="7"/>
                        <a:pt x="77" y="0"/>
                        <a:pt x="58" y="13"/>
                      </a:cubicBezTo>
                      <a:cubicBezTo>
                        <a:pt x="53" y="17"/>
                        <a:pt x="56" y="27"/>
                        <a:pt x="52" y="31"/>
                      </a:cubicBezTo>
                      <a:cubicBezTo>
                        <a:pt x="50" y="33"/>
                        <a:pt x="48" y="27"/>
                        <a:pt x="46" y="25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Freeform 43"/>
                <p:cNvSpPr>
                  <a:spLocks/>
                </p:cNvSpPr>
                <p:nvPr/>
              </p:nvSpPr>
              <p:spPr bwMode="auto">
                <a:xfrm>
                  <a:off x="3926" y="3718"/>
                  <a:ext cx="382" cy="455"/>
                </a:xfrm>
                <a:custGeom>
                  <a:avLst/>
                  <a:gdLst/>
                  <a:ahLst/>
                  <a:cxnLst>
                    <a:cxn ang="0">
                      <a:pos x="144" y="34"/>
                    </a:cxn>
                    <a:cxn ang="0">
                      <a:pos x="114" y="64"/>
                    </a:cxn>
                    <a:cxn ang="0">
                      <a:pos x="102" y="100"/>
                    </a:cxn>
                    <a:cxn ang="0">
                      <a:pos x="36" y="166"/>
                    </a:cxn>
                    <a:cxn ang="0">
                      <a:pos x="54" y="376"/>
                    </a:cxn>
                    <a:cxn ang="0">
                      <a:pos x="72" y="466"/>
                    </a:cxn>
                    <a:cxn ang="0">
                      <a:pos x="120" y="478"/>
                    </a:cxn>
                    <a:cxn ang="0">
                      <a:pos x="426" y="460"/>
                    </a:cxn>
                    <a:cxn ang="0">
                      <a:pos x="408" y="274"/>
                    </a:cxn>
                    <a:cxn ang="0">
                      <a:pos x="378" y="220"/>
                    </a:cxn>
                    <a:cxn ang="0">
                      <a:pos x="342" y="166"/>
                    </a:cxn>
                    <a:cxn ang="0">
                      <a:pos x="318" y="76"/>
                    </a:cxn>
                    <a:cxn ang="0">
                      <a:pos x="246" y="34"/>
                    </a:cxn>
                    <a:cxn ang="0">
                      <a:pos x="192" y="4"/>
                    </a:cxn>
                    <a:cxn ang="0">
                      <a:pos x="144" y="34"/>
                    </a:cxn>
                  </a:cxnLst>
                  <a:rect l="0" t="0" r="r" b="b"/>
                  <a:pathLst>
                    <a:path w="443" h="478">
                      <a:moveTo>
                        <a:pt x="144" y="34"/>
                      </a:moveTo>
                      <a:cubicBezTo>
                        <a:pt x="128" y="45"/>
                        <a:pt x="122" y="45"/>
                        <a:pt x="114" y="64"/>
                      </a:cubicBezTo>
                      <a:cubicBezTo>
                        <a:pt x="109" y="76"/>
                        <a:pt x="111" y="91"/>
                        <a:pt x="102" y="100"/>
                      </a:cubicBezTo>
                      <a:cubicBezTo>
                        <a:pt x="79" y="123"/>
                        <a:pt x="64" y="148"/>
                        <a:pt x="36" y="166"/>
                      </a:cubicBezTo>
                      <a:cubicBezTo>
                        <a:pt x="13" y="234"/>
                        <a:pt x="0" y="322"/>
                        <a:pt x="54" y="376"/>
                      </a:cubicBezTo>
                      <a:cubicBezTo>
                        <a:pt x="60" y="394"/>
                        <a:pt x="71" y="465"/>
                        <a:pt x="72" y="466"/>
                      </a:cubicBezTo>
                      <a:cubicBezTo>
                        <a:pt x="83" y="478"/>
                        <a:pt x="120" y="478"/>
                        <a:pt x="120" y="478"/>
                      </a:cubicBezTo>
                      <a:cubicBezTo>
                        <a:pt x="223" y="473"/>
                        <a:pt x="322" y="464"/>
                        <a:pt x="426" y="460"/>
                      </a:cubicBezTo>
                      <a:cubicBezTo>
                        <a:pt x="443" y="392"/>
                        <a:pt x="436" y="337"/>
                        <a:pt x="408" y="274"/>
                      </a:cubicBezTo>
                      <a:cubicBezTo>
                        <a:pt x="385" y="221"/>
                        <a:pt x="411" y="253"/>
                        <a:pt x="378" y="220"/>
                      </a:cubicBezTo>
                      <a:cubicBezTo>
                        <a:pt x="370" y="197"/>
                        <a:pt x="352" y="188"/>
                        <a:pt x="342" y="166"/>
                      </a:cubicBezTo>
                      <a:cubicBezTo>
                        <a:pt x="330" y="140"/>
                        <a:pt x="333" y="99"/>
                        <a:pt x="318" y="76"/>
                      </a:cubicBezTo>
                      <a:cubicBezTo>
                        <a:pt x="302" y="52"/>
                        <a:pt x="270" y="47"/>
                        <a:pt x="246" y="34"/>
                      </a:cubicBezTo>
                      <a:cubicBezTo>
                        <a:pt x="184" y="0"/>
                        <a:pt x="233" y="18"/>
                        <a:pt x="192" y="4"/>
                      </a:cubicBezTo>
                      <a:cubicBezTo>
                        <a:pt x="191" y="4"/>
                        <a:pt x="117" y="7"/>
                        <a:pt x="144" y="3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Freeform 44"/>
                <p:cNvSpPr>
                  <a:spLocks/>
                </p:cNvSpPr>
                <p:nvPr/>
              </p:nvSpPr>
              <p:spPr bwMode="auto">
                <a:xfrm>
                  <a:off x="3376" y="3846"/>
                  <a:ext cx="215" cy="270"/>
                </a:xfrm>
                <a:custGeom>
                  <a:avLst/>
                  <a:gdLst/>
                  <a:ahLst/>
                  <a:cxnLst>
                    <a:cxn ang="0">
                      <a:pos x="170" y="15"/>
                    </a:cxn>
                    <a:cxn ang="0">
                      <a:pos x="62" y="9"/>
                    </a:cxn>
                    <a:cxn ang="0">
                      <a:pos x="56" y="87"/>
                    </a:cxn>
                    <a:cxn ang="0">
                      <a:pos x="2" y="123"/>
                    </a:cxn>
                    <a:cxn ang="0">
                      <a:pos x="8" y="171"/>
                    </a:cxn>
                    <a:cxn ang="0">
                      <a:pos x="44" y="195"/>
                    </a:cxn>
                    <a:cxn ang="0">
                      <a:pos x="80" y="231"/>
                    </a:cxn>
                    <a:cxn ang="0">
                      <a:pos x="104" y="267"/>
                    </a:cxn>
                    <a:cxn ang="0">
                      <a:pos x="116" y="285"/>
                    </a:cxn>
                    <a:cxn ang="0">
                      <a:pos x="104" y="177"/>
                    </a:cxn>
                    <a:cxn ang="0">
                      <a:pos x="134" y="153"/>
                    </a:cxn>
                    <a:cxn ang="0">
                      <a:pos x="92" y="111"/>
                    </a:cxn>
                    <a:cxn ang="0">
                      <a:pos x="98" y="93"/>
                    </a:cxn>
                    <a:cxn ang="0">
                      <a:pos x="206" y="111"/>
                    </a:cxn>
                    <a:cxn ang="0">
                      <a:pos x="242" y="105"/>
                    </a:cxn>
                    <a:cxn ang="0">
                      <a:pos x="212" y="3"/>
                    </a:cxn>
                    <a:cxn ang="0">
                      <a:pos x="170" y="15"/>
                    </a:cxn>
                  </a:cxnLst>
                  <a:rect l="0" t="0" r="r" b="b"/>
                  <a:pathLst>
                    <a:path w="254" h="285">
                      <a:moveTo>
                        <a:pt x="170" y="15"/>
                      </a:moveTo>
                      <a:cubicBezTo>
                        <a:pt x="125" y="10"/>
                        <a:pt x="104" y="2"/>
                        <a:pt x="62" y="9"/>
                      </a:cubicBezTo>
                      <a:cubicBezTo>
                        <a:pt x="46" y="58"/>
                        <a:pt x="48" y="32"/>
                        <a:pt x="56" y="87"/>
                      </a:cubicBezTo>
                      <a:cubicBezTo>
                        <a:pt x="41" y="110"/>
                        <a:pt x="25" y="108"/>
                        <a:pt x="2" y="123"/>
                      </a:cubicBezTo>
                      <a:cubicBezTo>
                        <a:pt x="4" y="139"/>
                        <a:pt x="0" y="157"/>
                        <a:pt x="8" y="171"/>
                      </a:cubicBezTo>
                      <a:cubicBezTo>
                        <a:pt x="15" y="183"/>
                        <a:pt x="32" y="187"/>
                        <a:pt x="44" y="195"/>
                      </a:cubicBezTo>
                      <a:cubicBezTo>
                        <a:pt x="58" y="204"/>
                        <a:pt x="71" y="217"/>
                        <a:pt x="80" y="231"/>
                      </a:cubicBezTo>
                      <a:cubicBezTo>
                        <a:pt x="88" y="243"/>
                        <a:pt x="96" y="255"/>
                        <a:pt x="104" y="267"/>
                      </a:cubicBezTo>
                      <a:cubicBezTo>
                        <a:pt x="108" y="273"/>
                        <a:pt x="116" y="285"/>
                        <a:pt x="116" y="285"/>
                      </a:cubicBezTo>
                      <a:cubicBezTo>
                        <a:pt x="191" y="266"/>
                        <a:pt x="125" y="208"/>
                        <a:pt x="104" y="177"/>
                      </a:cubicBezTo>
                      <a:cubicBezTo>
                        <a:pt x="118" y="172"/>
                        <a:pt x="131" y="172"/>
                        <a:pt x="134" y="153"/>
                      </a:cubicBezTo>
                      <a:cubicBezTo>
                        <a:pt x="137" y="133"/>
                        <a:pt x="92" y="111"/>
                        <a:pt x="92" y="111"/>
                      </a:cubicBezTo>
                      <a:cubicBezTo>
                        <a:pt x="94" y="105"/>
                        <a:pt x="92" y="95"/>
                        <a:pt x="98" y="93"/>
                      </a:cubicBezTo>
                      <a:cubicBezTo>
                        <a:pt x="101" y="92"/>
                        <a:pt x="205" y="111"/>
                        <a:pt x="206" y="111"/>
                      </a:cubicBezTo>
                      <a:cubicBezTo>
                        <a:pt x="218" y="109"/>
                        <a:pt x="237" y="116"/>
                        <a:pt x="242" y="105"/>
                      </a:cubicBezTo>
                      <a:cubicBezTo>
                        <a:pt x="254" y="78"/>
                        <a:pt x="236" y="19"/>
                        <a:pt x="212" y="3"/>
                      </a:cubicBezTo>
                      <a:cubicBezTo>
                        <a:pt x="173" y="9"/>
                        <a:pt x="185" y="0"/>
                        <a:pt x="170" y="15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Freeform 45"/>
                <p:cNvSpPr>
                  <a:spLocks/>
                </p:cNvSpPr>
                <p:nvPr/>
              </p:nvSpPr>
              <p:spPr bwMode="auto">
                <a:xfrm>
                  <a:off x="4327" y="3634"/>
                  <a:ext cx="135" cy="119"/>
                </a:xfrm>
                <a:custGeom>
                  <a:avLst/>
                  <a:gdLst/>
                  <a:ahLst/>
                  <a:cxnLst>
                    <a:cxn ang="0">
                      <a:pos x="114" y="0"/>
                    </a:cxn>
                    <a:cxn ang="0">
                      <a:pos x="30" y="36"/>
                    </a:cxn>
                    <a:cxn ang="0">
                      <a:pos x="120" y="108"/>
                    </a:cxn>
                    <a:cxn ang="0">
                      <a:pos x="144" y="102"/>
                    </a:cxn>
                    <a:cxn ang="0">
                      <a:pos x="144" y="42"/>
                    </a:cxn>
                    <a:cxn ang="0">
                      <a:pos x="126" y="36"/>
                    </a:cxn>
                    <a:cxn ang="0">
                      <a:pos x="114" y="0"/>
                    </a:cxn>
                  </a:cxnLst>
                  <a:rect l="0" t="0" r="r" b="b"/>
                  <a:pathLst>
                    <a:path w="155" h="127">
                      <a:moveTo>
                        <a:pt x="114" y="0"/>
                      </a:moveTo>
                      <a:cubicBezTo>
                        <a:pt x="51" y="8"/>
                        <a:pt x="73" y="7"/>
                        <a:pt x="30" y="36"/>
                      </a:cubicBezTo>
                      <a:cubicBezTo>
                        <a:pt x="0" y="127"/>
                        <a:pt x="42" y="103"/>
                        <a:pt x="120" y="108"/>
                      </a:cubicBezTo>
                      <a:cubicBezTo>
                        <a:pt x="128" y="106"/>
                        <a:pt x="138" y="108"/>
                        <a:pt x="144" y="102"/>
                      </a:cubicBezTo>
                      <a:cubicBezTo>
                        <a:pt x="155" y="91"/>
                        <a:pt x="148" y="50"/>
                        <a:pt x="144" y="42"/>
                      </a:cubicBezTo>
                      <a:cubicBezTo>
                        <a:pt x="141" y="37"/>
                        <a:pt x="132" y="38"/>
                        <a:pt x="126" y="36"/>
                      </a:cubicBezTo>
                      <a:cubicBezTo>
                        <a:pt x="122" y="24"/>
                        <a:pt x="118" y="12"/>
                        <a:pt x="114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46"/>
                <p:cNvSpPr>
                  <a:spLocks/>
                </p:cNvSpPr>
                <p:nvPr/>
              </p:nvSpPr>
              <p:spPr bwMode="auto">
                <a:xfrm>
                  <a:off x="4729" y="2794"/>
                  <a:ext cx="271" cy="181"/>
                </a:xfrm>
                <a:custGeom>
                  <a:avLst/>
                  <a:gdLst/>
                  <a:ahLst/>
                  <a:cxnLst>
                    <a:cxn ang="0">
                      <a:pos x="215" y="16"/>
                    </a:cxn>
                    <a:cxn ang="0">
                      <a:pos x="149" y="28"/>
                    </a:cxn>
                    <a:cxn ang="0">
                      <a:pos x="115" y="83"/>
                    </a:cxn>
                    <a:cxn ang="0">
                      <a:pos x="49" y="116"/>
                    </a:cxn>
                    <a:cxn ang="0">
                      <a:pos x="38" y="183"/>
                    </a:cxn>
                    <a:cxn ang="0">
                      <a:pos x="104" y="172"/>
                    </a:cxn>
                    <a:cxn ang="0">
                      <a:pos x="293" y="72"/>
                    </a:cxn>
                    <a:cxn ang="0">
                      <a:pos x="215" y="16"/>
                    </a:cxn>
                  </a:cxnLst>
                  <a:rect l="0" t="0" r="r" b="b"/>
                  <a:pathLst>
                    <a:path w="317" h="189">
                      <a:moveTo>
                        <a:pt x="215" y="16"/>
                      </a:moveTo>
                      <a:cubicBezTo>
                        <a:pt x="193" y="20"/>
                        <a:pt x="170" y="20"/>
                        <a:pt x="149" y="28"/>
                      </a:cubicBezTo>
                      <a:cubicBezTo>
                        <a:pt x="112" y="42"/>
                        <a:pt x="136" y="57"/>
                        <a:pt x="115" y="83"/>
                      </a:cubicBezTo>
                      <a:cubicBezTo>
                        <a:pt x="99" y="102"/>
                        <a:pt x="71" y="109"/>
                        <a:pt x="49" y="116"/>
                      </a:cubicBezTo>
                      <a:cubicBezTo>
                        <a:pt x="46" y="120"/>
                        <a:pt x="0" y="172"/>
                        <a:pt x="38" y="183"/>
                      </a:cubicBezTo>
                      <a:cubicBezTo>
                        <a:pt x="59" y="189"/>
                        <a:pt x="82" y="176"/>
                        <a:pt x="104" y="172"/>
                      </a:cubicBezTo>
                      <a:cubicBezTo>
                        <a:pt x="167" y="109"/>
                        <a:pt x="206" y="93"/>
                        <a:pt x="293" y="72"/>
                      </a:cubicBezTo>
                      <a:cubicBezTo>
                        <a:pt x="317" y="0"/>
                        <a:pt x="277" y="16"/>
                        <a:pt x="215" y="1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47"/>
                <p:cNvSpPr>
                  <a:spLocks/>
                </p:cNvSpPr>
                <p:nvPr/>
              </p:nvSpPr>
              <p:spPr bwMode="auto">
                <a:xfrm>
                  <a:off x="4789" y="3011"/>
                  <a:ext cx="103" cy="137"/>
                </a:xfrm>
                <a:custGeom>
                  <a:avLst/>
                  <a:gdLst/>
                  <a:ahLst/>
                  <a:cxnLst>
                    <a:cxn ang="0">
                      <a:pos x="9" y="46"/>
                    </a:cxn>
                    <a:cxn ang="0">
                      <a:pos x="42" y="68"/>
                    </a:cxn>
                    <a:cxn ang="0">
                      <a:pos x="53" y="101"/>
                    </a:cxn>
                    <a:cxn ang="0">
                      <a:pos x="119" y="145"/>
                    </a:cxn>
                    <a:cxn ang="0">
                      <a:pos x="64" y="46"/>
                    </a:cxn>
                    <a:cxn ang="0">
                      <a:pos x="9" y="12"/>
                    </a:cxn>
                    <a:cxn ang="0">
                      <a:pos x="9" y="46"/>
                    </a:cxn>
                  </a:cxnLst>
                  <a:rect l="0" t="0" r="r" b="b"/>
                  <a:pathLst>
                    <a:path w="119" h="145">
                      <a:moveTo>
                        <a:pt x="9" y="46"/>
                      </a:moveTo>
                      <a:cubicBezTo>
                        <a:pt x="20" y="53"/>
                        <a:pt x="34" y="58"/>
                        <a:pt x="42" y="68"/>
                      </a:cubicBezTo>
                      <a:cubicBezTo>
                        <a:pt x="49" y="77"/>
                        <a:pt x="45" y="93"/>
                        <a:pt x="53" y="101"/>
                      </a:cubicBezTo>
                      <a:cubicBezTo>
                        <a:pt x="72" y="120"/>
                        <a:pt x="119" y="145"/>
                        <a:pt x="119" y="145"/>
                      </a:cubicBezTo>
                      <a:cubicBezTo>
                        <a:pt x="97" y="112"/>
                        <a:pt x="88" y="77"/>
                        <a:pt x="64" y="46"/>
                      </a:cubicBezTo>
                      <a:cubicBezTo>
                        <a:pt x="58" y="38"/>
                        <a:pt x="26" y="0"/>
                        <a:pt x="9" y="12"/>
                      </a:cubicBezTo>
                      <a:cubicBezTo>
                        <a:pt x="0" y="18"/>
                        <a:pt x="9" y="35"/>
                        <a:pt x="9" y="4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Freeform 48"/>
                <p:cNvSpPr>
                  <a:spLocks/>
                </p:cNvSpPr>
                <p:nvPr/>
              </p:nvSpPr>
              <p:spPr bwMode="auto">
                <a:xfrm>
                  <a:off x="5013" y="2825"/>
                  <a:ext cx="107" cy="84"/>
                </a:xfrm>
                <a:custGeom>
                  <a:avLst/>
                  <a:gdLst/>
                  <a:ahLst/>
                  <a:cxnLst>
                    <a:cxn ang="0">
                      <a:pos x="23" y="44"/>
                    </a:cxn>
                    <a:cxn ang="0">
                      <a:pos x="63" y="64"/>
                    </a:cxn>
                    <a:cxn ang="0">
                      <a:pos x="103" y="76"/>
                    </a:cxn>
                    <a:cxn ang="0">
                      <a:pos x="83" y="48"/>
                    </a:cxn>
                    <a:cxn ang="0">
                      <a:pos x="71" y="24"/>
                    </a:cxn>
                    <a:cxn ang="0">
                      <a:pos x="23" y="0"/>
                    </a:cxn>
                    <a:cxn ang="0">
                      <a:pos x="15" y="40"/>
                    </a:cxn>
                    <a:cxn ang="0">
                      <a:pos x="31" y="44"/>
                    </a:cxn>
                    <a:cxn ang="0">
                      <a:pos x="23" y="44"/>
                    </a:cxn>
                  </a:cxnLst>
                  <a:rect l="0" t="0" r="r" b="b"/>
                  <a:pathLst>
                    <a:path w="108" h="83">
                      <a:moveTo>
                        <a:pt x="23" y="44"/>
                      </a:moveTo>
                      <a:cubicBezTo>
                        <a:pt x="66" y="51"/>
                        <a:pt x="33" y="54"/>
                        <a:pt x="63" y="64"/>
                      </a:cubicBezTo>
                      <a:cubicBezTo>
                        <a:pt x="76" y="83"/>
                        <a:pt x="81" y="80"/>
                        <a:pt x="103" y="76"/>
                      </a:cubicBezTo>
                      <a:cubicBezTo>
                        <a:pt x="108" y="54"/>
                        <a:pt x="103" y="55"/>
                        <a:pt x="83" y="48"/>
                      </a:cubicBezTo>
                      <a:cubicBezTo>
                        <a:pt x="78" y="41"/>
                        <a:pt x="77" y="30"/>
                        <a:pt x="71" y="24"/>
                      </a:cubicBezTo>
                      <a:cubicBezTo>
                        <a:pt x="63" y="16"/>
                        <a:pt x="34" y="8"/>
                        <a:pt x="23" y="0"/>
                      </a:cubicBezTo>
                      <a:cubicBezTo>
                        <a:pt x="10" y="13"/>
                        <a:pt x="0" y="16"/>
                        <a:pt x="15" y="40"/>
                      </a:cubicBezTo>
                      <a:cubicBezTo>
                        <a:pt x="18" y="45"/>
                        <a:pt x="26" y="42"/>
                        <a:pt x="31" y="44"/>
                      </a:cubicBezTo>
                      <a:cubicBezTo>
                        <a:pt x="33" y="45"/>
                        <a:pt x="26" y="44"/>
                        <a:pt x="23" y="4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Freeform 49"/>
                <p:cNvSpPr>
                  <a:spLocks/>
                </p:cNvSpPr>
                <p:nvPr/>
              </p:nvSpPr>
              <p:spPr bwMode="auto">
                <a:xfrm>
                  <a:off x="5106" y="3784"/>
                  <a:ext cx="98" cy="111"/>
                </a:xfrm>
                <a:custGeom>
                  <a:avLst/>
                  <a:gdLst/>
                  <a:ahLst/>
                  <a:cxnLst>
                    <a:cxn ang="0">
                      <a:pos x="64" y="13"/>
                    </a:cxn>
                    <a:cxn ang="0">
                      <a:pos x="28" y="37"/>
                    </a:cxn>
                    <a:cxn ang="0">
                      <a:pos x="0" y="85"/>
                    </a:cxn>
                    <a:cxn ang="0">
                      <a:pos x="48" y="101"/>
                    </a:cxn>
                    <a:cxn ang="0">
                      <a:pos x="68" y="73"/>
                    </a:cxn>
                    <a:cxn ang="0">
                      <a:pos x="96" y="21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96" h="113">
                      <a:moveTo>
                        <a:pt x="64" y="13"/>
                      </a:moveTo>
                      <a:cubicBezTo>
                        <a:pt x="49" y="18"/>
                        <a:pt x="41" y="28"/>
                        <a:pt x="28" y="37"/>
                      </a:cubicBezTo>
                      <a:cubicBezTo>
                        <a:pt x="16" y="54"/>
                        <a:pt x="18" y="73"/>
                        <a:pt x="0" y="85"/>
                      </a:cubicBezTo>
                      <a:cubicBezTo>
                        <a:pt x="7" y="113"/>
                        <a:pt x="19" y="105"/>
                        <a:pt x="48" y="101"/>
                      </a:cubicBezTo>
                      <a:cubicBezTo>
                        <a:pt x="57" y="73"/>
                        <a:pt x="48" y="80"/>
                        <a:pt x="68" y="73"/>
                      </a:cubicBezTo>
                      <a:cubicBezTo>
                        <a:pt x="82" y="59"/>
                        <a:pt x="90" y="40"/>
                        <a:pt x="96" y="21"/>
                      </a:cubicBezTo>
                      <a:cubicBezTo>
                        <a:pt x="89" y="0"/>
                        <a:pt x="96" y="8"/>
                        <a:pt x="64" y="13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Freeform 50"/>
                <p:cNvSpPr>
                  <a:spLocks/>
                </p:cNvSpPr>
                <p:nvPr/>
              </p:nvSpPr>
              <p:spPr bwMode="auto">
                <a:xfrm>
                  <a:off x="4621" y="4071"/>
                  <a:ext cx="159" cy="88"/>
                </a:xfrm>
                <a:custGeom>
                  <a:avLst/>
                  <a:gdLst/>
                  <a:ahLst/>
                  <a:cxnLst>
                    <a:cxn ang="0">
                      <a:pos x="54" y="8"/>
                    </a:cxn>
                    <a:cxn ang="0">
                      <a:pos x="18" y="60"/>
                    </a:cxn>
                    <a:cxn ang="0">
                      <a:pos x="30" y="64"/>
                    </a:cxn>
                    <a:cxn ang="0">
                      <a:pos x="86" y="68"/>
                    </a:cxn>
                    <a:cxn ang="0">
                      <a:pos x="122" y="88"/>
                    </a:cxn>
                    <a:cxn ang="0">
                      <a:pos x="134" y="24"/>
                    </a:cxn>
                    <a:cxn ang="0">
                      <a:pos x="130" y="8"/>
                    </a:cxn>
                    <a:cxn ang="0">
                      <a:pos x="54" y="8"/>
                    </a:cxn>
                  </a:cxnLst>
                  <a:rect l="0" t="0" r="r" b="b"/>
                  <a:pathLst>
                    <a:path w="159" h="88">
                      <a:moveTo>
                        <a:pt x="54" y="8"/>
                      </a:moveTo>
                      <a:cubicBezTo>
                        <a:pt x="9" y="12"/>
                        <a:pt x="0" y="0"/>
                        <a:pt x="18" y="60"/>
                      </a:cubicBezTo>
                      <a:cubicBezTo>
                        <a:pt x="19" y="64"/>
                        <a:pt x="26" y="64"/>
                        <a:pt x="30" y="64"/>
                      </a:cubicBezTo>
                      <a:cubicBezTo>
                        <a:pt x="49" y="66"/>
                        <a:pt x="67" y="67"/>
                        <a:pt x="86" y="68"/>
                      </a:cubicBezTo>
                      <a:cubicBezTo>
                        <a:pt x="98" y="76"/>
                        <a:pt x="110" y="80"/>
                        <a:pt x="122" y="88"/>
                      </a:cubicBezTo>
                      <a:cubicBezTo>
                        <a:pt x="159" y="76"/>
                        <a:pt x="142" y="55"/>
                        <a:pt x="134" y="24"/>
                      </a:cubicBezTo>
                      <a:cubicBezTo>
                        <a:pt x="133" y="19"/>
                        <a:pt x="135" y="9"/>
                        <a:pt x="130" y="8"/>
                      </a:cubicBezTo>
                      <a:cubicBezTo>
                        <a:pt x="105" y="3"/>
                        <a:pt x="79" y="8"/>
                        <a:pt x="54" y="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Freeform 51"/>
                <p:cNvSpPr>
                  <a:spLocks/>
                </p:cNvSpPr>
                <p:nvPr/>
              </p:nvSpPr>
              <p:spPr bwMode="auto">
                <a:xfrm>
                  <a:off x="5148" y="2944"/>
                  <a:ext cx="93" cy="203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12" y="108"/>
                    </a:cxn>
                    <a:cxn ang="0">
                      <a:pos x="48" y="136"/>
                    </a:cxn>
                    <a:cxn ang="0">
                      <a:pos x="68" y="176"/>
                    </a:cxn>
                    <a:cxn ang="0">
                      <a:pos x="72" y="200"/>
                    </a:cxn>
                    <a:cxn ang="0">
                      <a:pos x="92" y="196"/>
                    </a:cxn>
                    <a:cxn ang="0">
                      <a:pos x="84" y="184"/>
                    </a:cxn>
                    <a:cxn ang="0">
                      <a:pos x="52" y="80"/>
                    </a:cxn>
                    <a:cxn ang="0">
                      <a:pos x="32" y="56"/>
                    </a:cxn>
                    <a:cxn ang="0">
                      <a:pos x="12" y="0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95" h="204">
                      <a:moveTo>
                        <a:pt x="0" y="20"/>
                      </a:moveTo>
                      <a:cubicBezTo>
                        <a:pt x="3" y="43"/>
                        <a:pt x="7" y="89"/>
                        <a:pt x="12" y="108"/>
                      </a:cubicBezTo>
                      <a:cubicBezTo>
                        <a:pt x="16" y="123"/>
                        <a:pt x="48" y="136"/>
                        <a:pt x="48" y="136"/>
                      </a:cubicBezTo>
                      <a:cubicBezTo>
                        <a:pt x="52" y="150"/>
                        <a:pt x="68" y="176"/>
                        <a:pt x="68" y="176"/>
                      </a:cubicBezTo>
                      <a:cubicBezTo>
                        <a:pt x="69" y="184"/>
                        <a:pt x="66" y="195"/>
                        <a:pt x="72" y="200"/>
                      </a:cubicBezTo>
                      <a:cubicBezTo>
                        <a:pt x="77" y="204"/>
                        <a:pt x="88" y="201"/>
                        <a:pt x="92" y="196"/>
                      </a:cubicBezTo>
                      <a:cubicBezTo>
                        <a:pt x="95" y="192"/>
                        <a:pt x="87" y="188"/>
                        <a:pt x="84" y="184"/>
                      </a:cubicBezTo>
                      <a:cubicBezTo>
                        <a:pt x="82" y="149"/>
                        <a:pt x="94" y="94"/>
                        <a:pt x="52" y="80"/>
                      </a:cubicBezTo>
                      <a:cubicBezTo>
                        <a:pt x="48" y="76"/>
                        <a:pt x="34" y="63"/>
                        <a:pt x="32" y="56"/>
                      </a:cubicBezTo>
                      <a:cubicBezTo>
                        <a:pt x="26" y="30"/>
                        <a:pt x="38" y="9"/>
                        <a:pt x="12" y="0"/>
                      </a:cubicBezTo>
                      <a:cubicBezTo>
                        <a:pt x="2" y="14"/>
                        <a:pt x="6" y="8"/>
                        <a:pt x="0" y="2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Freeform 52"/>
                <p:cNvSpPr>
                  <a:spLocks/>
                </p:cNvSpPr>
                <p:nvPr/>
              </p:nvSpPr>
              <p:spPr bwMode="auto">
                <a:xfrm>
                  <a:off x="5307" y="2922"/>
                  <a:ext cx="93" cy="97"/>
                </a:xfrm>
                <a:custGeom>
                  <a:avLst/>
                  <a:gdLst/>
                  <a:ahLst/>
                  <a:cxnLst>
                    <a:cxn ang="0">
                      <a:pos x="13" y="19"/>
                    </a:cxn>
                    <a:cxn ang="0">
                      <a:pos x="65" y="99"/>
                    </a:cxn>
                    <a:cxn ang="0">
                      <a:pos x="77" y="51"/>
                    </a:cxn>
                    <a:cxn ang="0">
                      <a:pos x="41" y="15"/>
                    </a:cxn>
                    <a:cxn ang="0">
                      <a:pos x="29" y="3"/>
                    </a:cxn>
                    <a:cxn ang="0">
                      <a:pos x="13" y="19"/>
                    </a:cxn>
                  </a:cxnLst>
                  <a:rect l="0" t="0" r="r" b="b"/>
                  <a:pathLst>
                    <a:path w="93" h="99">
                      <a:moveTo>
                        <a:pt x="13" y="19"/>
                      </a:moveTo>
                      <a:cubicBezTo>
                        <a:pt x="33" y="49"/>
                        <a:pt x="35" y="79"/>
                        <a:pt x="65" y="99"/>
                      </a:cubicBezTo>
                      <a:cubicBezTo>
                        <a:pt x="89" y="93"/>
                        <a:pt x="93" y="72"/>
                        <a:pt x="77" y="51"/>
                      </a:cubicBezTo>
                      <a:cubicBezTo>
                        <a:pt x="67" y="38"/>
                        <a:pt x="53" y="27"/>
                        <a:pt x="41" y="15"/>
                      </a:cubicBezTo>
                      <a:cubicBezTo>
                        <a:pt x="37" y="11"/>
                        <a:pt x="29" y="3"/>
                        <a:pt x="29" y="3"/>
                      </a:cubicBezTo>
                      <a:cubicBezTo>
                        <a:pt x="0" y="8"/>
                        <a:pt x="1" y="0"/>
                        <a:pt x="13" y="19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 53"/>
                <p:cNvSpPr>
                  <a:spLocks/>
                </p:cNvSpPr>
                <p:nvPr/>
              </p:nvSpPr>
              <p:spPr bwMode="auto">
                <a:xfrm>
                  <a:off x="5461" y="2843"/>
                  <a:ext cx="131" cy="305"/>
                </a:xfrm>
                <a:custGeom>
                  <a:avLst/>
                  <a:gdLst/>
                  <a:ahLst/>
                  <a:cxnLst>
                    <a:cxn ang="0">
                      <a:pos x="80" y="22"/>
                    </a:cxn>
                    <a:cxn ang="0">
                      <a:pos x="56" y="122"/>
                    </a:cxn>
                    <a:cxn ang="0">
                      <a:pos x="32" y="170"/>
                    </a:cxn>
                    <a:cxn ang="0">
                      <a:pos x="28" y="246"/>
                    </a:cxn>
                    <a:cxn ang="0">
                      <a:pos x="0" y="294"/>
                    </a:cxn>
                    <a:cxn ang="0">
                      <a:pos x="44" y="282"/>
                    </a:cxn>
                    <a:cxn ang="0">
                      <a:pos x="56" y="242"/>
                    </a:cxn>
                    <a:cxn ang="0">
                      <a:pos x="60" y="190"/>
                    </a:cxn>
                    <a:cxn ang="0">
                      <a:pos x="104" y="130"/>
                    </a:cxn>
                    <a:cxn ang="0">
                      <a:pos x="132" y="34"/>
                    </a:cxn>
                    <a:cxn ang="0">
                      <a:pos x="96" y="6"/>
                    </a:cxn>
                    <a:cxn ang="0">
                      <a:pos x="80" y="22"/>
                    </a:cxn>
                  </a:cxnLst>
                  <a:rect l="0" t="0" r="r" b="b"/>
                  <a:pathLst>
                    <a:path w="132" h="300">
                      <a:moveTo>
                        <a:pt x="80" y="22"/>
                      </a:moveTo>
                      <a:cubicBezTo>
                        <a:pt x="75" y="53"/>
                        <a:pt x="65" y="92"/>
                        <a:pt x="56" y="122"/>
                      </a:cubicBezTo>
                      <a:cubicBezTo>
                        <a:pt x="51" y="138"/>
                        <a:pt x="38" y="153"/>
                        <a:pt x="32" y="170"/>
                      </a:cubicBezTo>
                      <a:cubicBezTo>
                        <a:pt x="31" y="195"/>
                        <a:pt x="33" y="221"/>
                        <a:pt x="28" y="246"/>
                      </a:cubicBezTo>
                      <a:cubicBezTo>
                        <a:pt x="25" y="261"/>
                        <a:pt x="5" y="278"/>
                        <a:pt x="0" y="294"/>
                      </a:cubicBezTo>
                      <a:cubicBezTo>
                        <a:pt x="19" y="300"/>
                        <a:pt x="32" y="299"/>
                        <a:pt x="44" y="282"/>
                      </a:cubicBezTo>
                      <a:cubicBezTo>
                        <a:pt x="47" y="268"/>
                        <a:pt x="56" y="242"/>
                        <a:pt x="56" y="242"/>
                      </a:cubicBezTo>
                      <a:cubicBezTo>
                        <a:pt x="57" y="225"/>
                        <a:pt x="56" y="207"/>
                        <a:pt x="60" y="190"/>
                      </a:cubicBezTo>
                      <a:cubicBezTo>
                        <a:pt x="62" y="182"/>
                        <a:pt x="99" y="142"/>
                        <a:pt x="104" y="130"/>
                      </a:cubicBezTo>
                      <a:cubicBezTo>
                        <a:pt x="118" y="99"/>
                        <a:pt x="121" y="66"/>
                        <a:pt x="132" y="34"/>
                      </a:cubicBezTo>
                      <a:cubicBezTo>
                        <a:pt x="127" y="0"/>
                        <a:pt x="128" y="0"/>
                        <a:pt x="96" y="6"/>
                      </a:cubicBezTo>
                      <a:cubicBezTo>
                        <a:pt x="91" y="22"/>
                        <a:pt x="96" y="17"/>
                        <a:pt x="80" y="2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 54"/>
                <p:cNvSpPr>
                  <a:spLocks/>
                </p:cNvSpPr>
                <p:nvPr/>
              </p:nvSpPr>
              <p:spPr bwMode="auto">
                <a:xfrm>
                  <a:off x="5344" y="2688"/>
                  <a:ext cx="93" cy="243"/>
                </a:xfrm>
                <a:custGeom>
                  <a:avLst/>
                  <a:gdLst/>
                  <a:ahLst/>
                  <a:cxnLst>
                    <a:cxn ang="0">
                      <a:pos x="37" y="24"/>
                    </a:cxn>
                    <a:cxn ang="0">
                      <a:pos x="45" y="48"/>
                    </a:cxn>
                    <a:cxn ang="0">
                      <a:pos x="49" y="60"/>
                    </a:cxn>
                    <a:cxn ang="0">
                      <a:pos x="53" y="204"/>
                    </a:cxn>
                    <a:cxn ang="0">
                      <a:pos x="29" y="220"/>
                    </a:cxn>
                    <a:cxn ang="0">
                      <a:pos x="57" y="232"/>
                    </a:cxn>
                    <a:cxn ang="0">
                      <a:pos x="77" y="196"/>
                    </a:cxn>
                    <a:cxn ang="0">
                      <a:pos x="81" y="184"/>
                    </a:cxn>
                    <a:cxn ang="0">
                      <a:pos x="85" y="104"/>
                    </a:cxn>
                    <a:cxn ang="0">
                      <a:pos x="93" y="80"/>
                    </a:cxn>
                    <a:cxn ang="0">
                      <a:pos x="89" y="44"/>
                    </a:cxn>
                    <a:cxn ang="0">
                      <a:pos x="77" y="36"/>
                    </a:cxn>
                    <a:cxn ang="0">
                      <a:pos x="61" y="12"/>
                    </a:cxn>
                    <a:cxn ang="0">
                      <a:pos x="37" y="4"/>
                    </a:cxn>
                    <a:cxn ang="0">
                      <a:pos x="25" y="0"/>
                    </a:cxn>
                    <a:cxn ang="0">
                      <a:pos x="9" y="4"/>
                    </a:cxn>
                    <a:cxn ang="0">
                      <a:pos x="37" y="24"/>
                    </a:cxn>
                  </a:cxnLst>
                  <a:rect l="0" t="0" r="r" b="b"/>
                  <a:pathLst>
                    <a:path w="93" h="243">
                      <a:moveTo>
                        <a:pt x="37" y="24"/>
                      </a:moveTo>
                      <a:cubicBezTo>
                        <a:pt x="40" y="32"/>
                        <a:pt x="42" y="40"/>
                        <a:pt x="45" y="48"/>
                      </a:cubicBezTo>
                      <a:cubicBezTo>
                        <a:pt x="46" y="52"/>
                        <a:pt x="49" y="60"/>
                        <a:pt x="49" y="60"/>
                      </a:cubicBezTo>
                      <a:cubicBezTo>
                        <a:pt x="51" y="94"/>
                        <a:pt x="64" y="171"/>
                        <a:pt x="53" y="204"/>
                      </a:cubicBezTo>
                      <a:cubicBezTo>
                        <a:pt x="50" y="213"/>
                        <a:pt x="29" y="220"/>
                        <a:pt x="29" y="220"/>
                      </a:cubicBezTo>
                      <a:cubicBezTo>
                        <a:pt x="21" y="243"/>
                        <a:pt x="40" y="235"/>
                        <a:pt x="57" y="232"/>
                      </a:cubicBezTo>
                      <a:cubicBezTo>
                        <a:pt x="75" y="214"/>
                        <a:pt x="67" y="225"/>
                        <a:pt x="77" y="196"/>
                      </a:cubicBezTo>
                      <a:cubicBezTo>
                        <a:pt x="78" y="192"/>
                        <a:pt x="81" y="184"/>
                        <a:pt x="81" y="184"/>
                      </a:cubicBezTo>
                      <a:cubicBezTo>
                        <a:pt x="82" y="157"/>
                        <a:pt x="82" y="131"/>
                        <a:pt x="85" y="104"/>
                      </a:cubicBezTo>
                      <a:cubicBezTo>
                        <a:pt x="86" y="96"/>
                        <a:pt x="93" y="80"/>
                        <a:pt x="93" y="80"/>
                      </a:cubicBezTo>
                      <a:cubicBezTo>
                        <a:pt x="92" y="68"/>
                        <a:pt x="93" y="55"/>
                        <a:pt x="89" y="44"/>
                      </a:cubicBezTo>
                      <a:cubicBezTo>
                        <a:pt x="87" y="39"/>
                        <a:pt x="80" y="40"/>
                        <a:pt x="77" y="36"/>
                      </a:cubicBezTo>
                      <a:cubicBezTo>
                        <a:pt x="71" y="29"/>
                        <a:pt x="70" y="15"/>
                        <a:pt x="61" y="12"/>
                      </a:cubicBezTo>
                      <a:cubicBezTo>
                        <a:pt x="53" y="9"/>
                        <a:pt x="45" y="7"/>
                        <a:pt x="37" y="4"/>
                      </a:cubicBezTo>
                      <a:cubicBezTo>
                        <a:pt x="33" y="3"/>
                        <a:pt x="25" y="0"/>
                        <a:pt x="25" y="0"/>
                      </a:cubicBezTo>
                      <a:cubicBezTo>
                        <a:pt x="20" y="1"/>
                        <a:pt x="12" y="0"/>
                        <a:pt x="9" y="4"/>
                      </a:cubicBezTo>
                      <a:cubicBezTo>
                        <a:pt x="0" y="17"/>
                        <a:pt x="33" y="23"/>
                        <a:pt x="37" y="2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248" name="Group 55"/>
              <p:cNvGrpSpPr>
                <a:grpSpLocks/>
              </p:cNvGrpSpPr>
              <p:nvPr/>
            </p:nvGrpSpPr>
            <p:grpSpPr bwMode="auto">
              <a:xfrm>
                <a:off x="8361858" y="4102031"/>
                <a:ext cx="646120" cy="2222546"/>
                <a:chOff x="4443" y="1096"/>
                <a:chExt cx="1155" cy="3256"/>
              </a:xfrm>
            </p:grpSpPr>
            <p:sp>
              <p:nvSpPr>
                <p:cNvPr id="424" name="Freeform 56"/>
                <p:cNvSpPr>
                  <a:spLocks/>
                </p:cNvSpPr>
                <p:nvPr/>
              </p:nvSpPr>
              <p:spPr bwMode="auto">
                <a:xfrm>
                  <a:off x="4477" y="1403"/>
                  <a:ext cx="93" cy="168"/>
                </a:xfrm>
                <a:custGeom>
                  <a:avLst/>
                  <a:gdLst/>
                  <a:ahLst/>
                  <a:cxnLst>
                    <a:cxn ang="0">
                      <a:pos x="36" y="21"/>
                    </a:cxn>
                    <a:cxn ang="0">
                      <a:pos x="0" y="121"/>
                    </a:cxn>
                    <a:cxn ang="0">
                      <a:pos x="40" y="161"/>
                    </a:cxn>
                    <a:cxn ang="0">
                      <a:pos x="64" y="117"/>
                    </a:cxn>
                    <a:cxn ang="0">
                      <a:pos x="72" y="93"/>
                    </a:cxn>
                    <a:cxn ang="0">
                      <a:pos x="76" y="81"/>
                    </a:cxn>
                    <a:cxn ang="0">
                      <a:pos x="68" y="5"/>
                    </a:cxn>
                    <a:cxn ang="0">
                      <a:pos x="36" y="21"/>
                    </a:cxn>
                  </a:cxnLst>
                  <a:rect l="0" t="0" r="r" b="b"/>
                  <a:pathLst>
                    <a:path w="94" h="168">
                      <a:moveTo>
                        <a:pt x="36" y="21"/>
                      </a:moveTo>
                      <a:cubicBezTo>
                        <a:pt x="27" y="57"/>
                        <a:pt x="21" y="90"/>
                        <a:pt x="0" y="121"/>
                      </a:cubicBezTo>
                      <a:cubicBezTo>
                        <a:pt x="5" y="162"/>
                        <a:pt x="1" y="168"/>
                        <a:pt x="40" y="161"/>
                      </a:cubicBezTo>
                      <a:cubicBezTo>
                        <a:pt x="51" y="144"/>
                        <a:pt x="46" y="129"/>
                        <a:pt x="64" y="117"/>
                      </a:cubicBezTo>
                      <a:cubicBezTo>
                        <a:pt x="67" y="109"/>
                        <a:pt x="69" y="101"/>
                        <a:pt x="72" y="93"/>
                      </a:cubicBezTo>
                      <a:cubicBezTo>
                        <a:pt x="73" y="89"/>
                        <a:pt x="76" y="81"/>
                        <a:pt x="76" y="81"/>
                      </a:cubicBezTo>
                      <a:cubicBezTo>
                        <a:pt x="79" y="54"/>
                        <a:pt x="94" y="22"/>
                        <a:pt x="68" y="5"/>
                      </a:cubicBezTo>
                      <a:cubicBezTo>
                        <a:pt x="36" y="10"/>
                        <a:pt x="43" y="0"/>
                        <a:pt x="36" y="2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 57"/>
                <p:cNvSpPr>
                  <a:spLocks/>
                </p:cNvSpPr>
                <p:nvPr/>
              </p:nvSpPr>
              <p:spPr bwMode="auto">
                <a:xfrm>
                  <a:off x="4570" y="1253"/>
                  <a:ext cx="144" cy="144"/>
                </a:xfrm>
                <a:custGeom>
                  <a:avLst/>
                  <a:gdLst/>
                  <a:ahLst/>
                  <a:cxnLst>
                    <a:cxn ang="0">
                      <a:pos x="52" y="29"/>
                    </a:cxn>
                    <a:cxn ang="0">
                      <a:pos x="8" y="25"/>
                    </a:cxn>
                    <a:cxn ang="0">
                      <a:pos x="0" y="49"/>
                    </a:cxn>
                    <a:cxn ang="0">
                      <a:pos x="60" y="145"/>
                    </a:cxn>
                    <a:cxn ang="0">
                      <a:pos x="84" y="141"/>
                    </a:cxn>
                    <a:cxn ang="0">
                      <a:pos x="92" y="105"/>
                    </a:cxn>
                    <a:cxn ang="0">
                      <a:pos x="128" y="89"/>
                    </a:cxn>
                    <a:cxn ang="0">
                      <a:pos x="144" y="53"/>
                    </a:cxn>
                    <a:cxn ang="0">
                      <a:pos x="140" y="13"/>
                    </a:cxn>
                    <a:cxn ang="0">
                      <a:pos x="88" y="25"/>
                    </a:cxn>
                    <a:cxn ang="0">
                      <a:pos x="52" y="29"/>
                    </a:cxn>
                  </a:cxnLst>
                  <a:rect l="0" t="0" r="r" b="b"/>
                  <a:pathLst>
                    <a:path w="149" h="145">
                      <a:moveTo>
                        <a:pt x="52" y="29"/>
                      </a:moveTo>
                      <a:cubicBezTo>
                        <a:pt x="38" y="20"/>
                        <a:pt x="29" y="10"/>
                        <a:pt x="8" y="25"/>
                      </a:cubicBezTo>
                      <a:cubicBezTo>
                        <a:pt x="1" y="30"/>
                        <a:pt x="0" y="49"/>
                        <a:pt x="0" y="49"/>
                      </a:cubicBezTo>
                      <a:cubicBezTo>
                        <a:pt x="6" y="88"/>
                        <a:pt x="27" y="123"/>
                        <a:pt x="60" y="145"/>
                      </a:cubicBezTo>
                      <a:cubicBezTo>
                        <a:pt x="68" y="144"/>
                        <a:pt x="77" y="145"/>
                        <a:pt x="84" y="141"/>
                      </a:cubicBezTo>
                      <a:cubicBezTo>
                        <a:pt x="95" y="135"/>
                        <a:pt x="84" y="114"/>
                        <a:pt x="92" y="105"/>
                      </a:cubicBezTo>
                      <a:cubicBezTo>
                        <a:pt x="101" y="95"/>
                        <a:pt x="117" y="96"/>
                        <a:pt x="128" y="89"/>
                      </a:cubicBezTo>
                      <a:cubicBezTo>
                        <a:pt x="135" y="78"/>
                        <a:pt x="144" y="53"/>
                        <a:pt x="144" y="53"/>
                      </a:cubicBezTo>
                      <a:cubicBezTo>
                        <a:pt x="143" y="40"/>
                        <a:pt x="149" y="23"/>
                        <a:pt x="140" y="13"/>
                      </a:cubicBezTo>
                      <a:cubicBezTo>
                        <a:pt x="128" y="0"/>
                        <a:pt x="88" y="25"/>
                        <a:pt x="88" y="25"/>
                      </a:cubicBezTo>
                      <a:cubicBezTo>
                        <a:pt x="73" y="40"/>
                        <a:pt x="62" y="71"/>
                        <a:pt x="52" y="29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 58"/>
                <p:cNvSpPr>
                  <a:spLocks/>
                </p:cNvSpPr>
                <p:nvPr/>
              </p:nvSpPr>
              <p:spPr bwMode="auto">
                <a:xfrm>
                  <a:off x="4630" y="1096"/>
                  <a:ext cx="93" cy="102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32" y="104"/>
                    </a:cxn>
                    <a:cxn ang="0">
                      <a:pos x="72" y="56"/>
                    </a:cxn>
                    <a:cxn ang="0">
                      <a:pos x="28" y="8"/>
                    </a:cxn>
                    <a:cxn ang="0">
                      <a:pos x="4" y="8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90" h="104">
                      <a:moveTo>
                        <a:pt x="0" y="20"/>
                      </a:moveTo>
                      <a:cubicBezTo>
                        <a:pt x="4" y="57"/>
                        <a:pt x="6" y="78"/>
                        <a:pt x="32" y="104"/>
                      </a:cubicBezTo>
                      <a:cubicBezTo>
                        <a:pt x="62" y="97"/>
                        <a:pt x="52" y="76"/>
                        <a:pt x="72" y="56"/>
                      </a:cubicBezTo>
                      <a:cubicBezTo>
                        <a:pt x="90" y="2"/>
                        <a:pt x="73" y="12"/>
                        <a:pt x="28" y="8"/>
                      </a:cubicBezTo>
                      <a:cubicBezTo>
                        <a:pt x="20" y="5"/>
                        <a:pt x="12" y="0"/>
                        <a:pt x="4" y="8"/>
                      </a:cubicBezTo>
                      <a:cubicBezTo>
                        <a:pt x="1" y="11"/>
                        <a:pt x="0" y="20"/>
                        <a:pt x="0" y="2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 59"/>
                <p:cNvSpPr>
                  <a:spLocks/>
                </p:cNvSpPr>
                <p:nvPr/>
              </p:nvSpPr>
              <p:spPr bwMode="auto">
                <a:xfrm>
                  <a:off x="4885" y="1102"/>
                  <a:ext cx="229" cy="96"/>
                </a:xfrm>
                <a:custGeom>
                  <a:avLst/>
                  <a:gdLst/>
                  <a:ahLst/>
                  <a:cxnLst>
                    <a:cxn ang="0">
                      <a:pos x="52" y="4"/>
                    </a:cxn>
                    <a:cxn ang="0">
                      <a:pos x="64" y="32"/>
                    </a:cxn>
                    <a:cxn ang="0">
                      <a:pos x="88" y="80"/>
                    </a:cxn>
                    <a:cxn ang="0">
                      <a:pos x="124" y="96"/>
                    </a:cxn>
                    <a:cxn ang="0">
                      <a:pos x="136" y="100"/>
                    </a:cxn>
                    <a:cxn ang="0">
                      <a:pos x="160" y="72"/>
                    </a:cxn>
                    <a:cxn ang="0">
                      <a:pos x="160" y="72"/>
                    </a:cxn>
                    <a:cxn ang="0">
                      <a:pos x="192" y="64"/>
                    </a:cxn>
                    <a:cxn ang="0">
                      <a:pos x="192" y="0"/>
                    </a:cxn>
                    <a:cxn ang="0">
                      <a:pos x="52" y="4"/>
                    </a:cxn>
                  </a:cxnLst>
                  <a:rect l="0" t="0" r="r" b="b"/>
                  <a:pathLst>
                    <a:path w="223" h="100">
                      <a:moveTo>
                        <a:pt x="52" y="4"/>
                      </a:moveTo>
                      <a:cubicBezTo>
                        <a:pt x="46" y="21"/>
                        <a:pt x="47" y="26"/>
                        <a:pt x="64" y="32"/>
                      </a:cubicBezTo>
                      <a:cubicBezTo>
                        <a:pt x="76" y="44"/>
                        <a:pt x="86" y="78"/>
                        <a:pt x="88" y="80"/>
                      </a:cubicBezTo>
                      <a:cubicBezTo>
                        <a:pt x="107" y="93"/>
                        <a:pt x="95" y="86"/>
                        <a:pt x="124" y="96"/>
                      </a:cubicBezTo>
                      <a:cubicBezTo>
                        <a:pt x="128" y="97"/>
                        <a:pt x="136" y="100"/>
                        <a:pt x="136" y="100"/>
                      </a:cubicBezTo>
                      <a:lnTo>
                        <a:pt x="160" y="72"/>
                      </a:lnTo>
                      <a:cubicBezTo>
                        <a:pt x="160" y="72"/>
                        <a:pt x="160" y="72"/>
                        <a:pt x="160" y="72"/>
                      </a:cubicBezTo>
                      <a:cubicBezTo>
                        <a:pt x="178" y="66"/>
                        <a:pt x="168" y="69"/>
                        <a:pt x="192" y="64"/>
                      </a:cubicBezTo>
                      <a:cubicBezTo>
                        <a:pt x="213" y="50"/>
                        <a:pt x="223" y="10"/>
                        <a:pt x="192" y="0"/>
                      </a:cubicBezTo>
                      <a:cubicBezTo>
                        <a:pt x="47" y="4"/>
                        <a:pt x="0" y="4"/>
                        <a:pt x="52" y="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 60"/>
                <p:cNvSpPr>
                  <a:spLocks/>
                </p:cNvSpPr>
                <p:nvPr/>
              </p:nvSpPr>
              <p:spPr bwMode="auto">
                <a:xfrm>
                  <a:off x="4443" y="1933"/>
                  <a:ext cx="841" cy="638"/>
                </a:xfrm>
                <a:custGeom>
                  <a:avLst/>
                  <a:gdLst/>
                  <a:ahLst/>
                  <a:cxnLst>
                    <a:cxn ang="0">
                      <a:pos x="207" y="50"/>
                    </a:cxn>
                    <a:cxn ang="0">
                      <a:pos x="183" y="98"/>
                    </a:cxn>
                    <a:cxn ang="0">
                      <a:pos x="179" y="110"/>
                    </a:cxn>
                    <a:cxn ang="0">
                      <a:pos x="43" y="146"/>
                    </a:cxn>
                    <a:cxn ang="0">
                      <a:pos x="11" y="174"/>
                    </a:cxn>
                    <a:cxn ang="0">
                      <a:pos x="23" y="254"/>
                    </a:cxn>
                    <a:cxn ang="0">
                      <a:pos x="75" y="290"/>
                    </a:cxn>
                    <a:cxn ang="0">
                      <a:pos x="155" y="286"/>
                    </a:cxn>
                    <a:cxn ang="0">
                      <a:pos x="267" y="386"/>
                    </a:cxn>
                    <a:cxn ang="0">
                      <a:pos x="407" y="382"/>
                    </a:cxn>
                    <a:cxn ang="0">
                      <a:pos x="411" y="370"/>
                    </a:cxn>
                    <a:cxn ang="0">
                      <a:pos x="435" y="362"/>
                    </a:cxn>
                    <a:cxn ang="0">
                      <a:pos x="463" y="414"/>
                    </a:cxn>
                    <a:cxn ang="0">
                      <a:pos x="503" y="458"/>
                    </a:cxn>
                    <a:cxn ang="0">
                      <a:pos x="583" y="550"/>
                    </a:cxn>
                    <a:cxn ang="0">
                      <a:pos x="615" y="586"/>
                    </a:cxn>
                    <a:cxn ang="0">
                      <a:pos x="643" y="610"/>
                    </a:cxn>
                    <a:cxn ang="0">
                      <a:pos x="707" y="638"/>
                    </a:cxn>
                    <a:cxn ang="0">
                      <a:pos x="807" y="630"/>
                    </a:cxn>
                    <a:cxn ang="0">
                      <a:pos x="811" y="618"/>
                    </a:cxn>
                    <a:cxn ang="0">
                      <a:pos x="827" y="614"/>
                    </a:cxn>
                    <a:cxn ang="0">
                      <a:pos x="839" y="590"/>
                    </a:cxn>
                    <a:cxn ang="0">
                      <a:pos x="835" y="462"/>
                    </a:cxn>
                    <a:cxn ang="0">
                      <a:pos x="743" y="422"/>
                    </a:cxn>
                    <a:cxn ang="0">
                      <a:pos x="667" y="386"/>
                    </a:cxn>
                    <a:cxn ang="0">
                      <a:pos x="631" y="366"/>
                    </a:cxn>
                    <a:cxn ang="0">
                      <a:pos x="563" y="330"/>
                    </a:cxn>
                    <a:cxn ang="0">
                      <a:pos x="515" y="302"/>
                    </a:cxn>
                    <a:cxn ang="0">
                      <a:pos x="499" y="198"/>
                    </a:cxn>
                    <a:cxn ang="0">
                      <a:pos x="423" y="154"/>
                    </a:cxn>
                    <a:cxn ang="0">
                      <a:pos x="419" y="86"/>
                    </a:cxn>
                    <a:cxn ang="0">
                      <a:pos x="399" y="62"/>
                    </a:cxn>
                    <a:cxn ang="0">
                      <a:pos x="303" y="14"/>
                    </a:cxn>
                    <a:cxn ang="0">
                      <a:pos x="219" y="6"/>
                    </a:cxn>
                    <a:cxn ang="0">
                      <a:pos x="207" y="50"/>
                    </a:cxn>
                  </a:cxnLst>
                  <a:rect l="0" t="0" r="r" b="b"/>
                  <a:pathLst>
                    <a:path w="840" h="639">
                      <a:moveTo>
                        <a:pt x="207" y="50"/>
                      </a:moveTo>
                      <a:cubicBezTo>
                        <a:pt x="186" y="81"/>
                        <a:pt x="194" y="65"/>
                        <a:pt x="183" y="98"/>
                      </a:cubicBezTo>
                      <a:cubicBezTo>
                        <a:pt x="182" y="102"/>
                        <a:pt x="183" y="108"/>
                        <a:pt x="179" y="110"/>
                      </a:cubicBezTo>
                      <a:cubicBezTo>
                        <a:pt x="142" y="135"/>
                        <a:pt x="86" y="142"/>
                        <a:pt x="43" y="146"/>
                      </a:cubicBezTo>
                      <a:cubicBezTo>
                        <a:pt x="24" y="151"/>
                        <a:pt x="17" y="155"/>
                        <a:pt x="11" y="174"/>
                      </a:cubicBezTo>
                      <a:cubicBezTo>
                        <a:pt x="7" y="203"/>
                        <a:pt x="0" y="231"/>
                        <a:pt x="23" y="254"/>
                      </a:cubicBezTo>
                      <a:cubicBezTo>
                        <a:pt x="31" y="278"/>
                        <a:pt x="56" y="277"/>
                        <a:pt x="75" y="290"/>
                      </a:cubicBezTo>
                      <a:cubicBezTo>
                        <a:pt x="110" y="286"/>
                        <a:pt x="121" y="282"/>
                        <a:pt x="155" y="286"/>
                      </a:cubicBezTo>
                      <a:cubicBezTo>
                        <a:pt x="198" y="329"/>
                        <a:pt x="201" y="375"/>
                        <a:pt x="267" y="386"/>
                      </a:cubicBezTo>
                      <a:cubicBezTo>
                        <a:pt x="314" y="385"/>
                        <a:pt x="361" y="387"/>
                        <a:pt x="407" y="382"/>
                      </a:cubicBezTo>
                      <a:cubicBezTo>
                        <a:pt x="411" y="382"/>
                        <a:pt x="408" y="372"/>
                        <a:pt x="411" y="370"/>
                      </a:cubicBezTo>
                      <a:cubicBezTo>
                        <a:pt x="418" y="365"/>
                        <a:pt x="435" y="362"/>
                        <a:pt x="435" y="362"/>
                      </a:cubicBezTo>
                      <a:cubicBezTo>
                        <a:pt x="468" y="370"/>
                        <a:pt x="455" y="389"/>
                        <a:pt x="463" y="414"/>
                      </a:cubicBezTo>
                      <a:cubicBezTo>
                        <a:pt x="468" y="429"/>
                        <a:pt x="490" y="449"/>
                        <a:pt x="503" y="458"/>
                      </a:cubicBezTo>
                      <a:cubicBezTo>
                        <a:pt x="515" y="495"/>
                        <a:pt x="544" y="537"/>
                        <a:pt x="583" y="550"/>
                      </a:cubicBezTo>
                      <a:cubicBezTo>
                        <a:pt x="595" y="562"/>
                        <a:pt x="603" y="574"/>
                        <a:pt x="615" y="586"/>
                      </a:cubicBezTo>
                      <a:cubicBezTo>
                        <a:pt x="620" y="602"/>
                        <a:pt x="627" y="605"/>
                        <a:pt x="643" y="610"/>
                      </a:cubicBezTo>
                      <a:cubicBezTo>
                        <a:pt x="664" y="631"/>
                        <a:pt x="677" y="634"/>
                        <a:pt x="707" y="638"/>
                      </a:cubicBezTo>
                      <a:cubicBezTo>
                        <a:pt x="740" y="635"/>
                        <a:pt x="775" y="639"/>
                        <a:pt x="807" y="630"/>
                      </a:cubicBezTo>
                      <a:cubicBezTo>
                        <a:pt x="811" y="629"/>
                        <a:pt x="808" y="621"/>
                        <a:pt x="811" y="618"/>
                      </a:cubicBezTo>
                      <a:cubicBezTo>
                        <a:pt x="815" y="615"/>
                        <a:pt x="822" y="615"/>
                        <a:pt x="827" y="614"/>
                      </a:cubicBezTo>
                      <a:cubicBezTo>
                        <a:pt x="830" y="606"/>
                        <a:pt x="839" y="599"/>
                        <a:pt x="839" y="590"/>
                      </a:cubicBezTo>
                      <a:cubicBezTo>
                        <a:pt x="840" y="547"/>
                        <a:pt x="838" y="505"/>
                        <a:pt x="835" y="462"/>
                      </a:cubicBezTo>
                      <a:cubicBezTo>
                        <a:pt x="831" y="415"/>
                        <a:pt x="776" y="424"/>
                        <a:pt x="743" y="422"/>
                      </a:cubicBezTo>
                      <a:cubicBezTo>
                        <a:pt x="719" y="406"/>
                        <a:pt x="695" y="393"/>
                        <a:pt x="667" y="386"/>
                      </a:cubicBezTo>
                      <a:cubicBezTo>
                        <a:pt x="655" y="378"/>
                        <a:pt x="643" y="374"/>
                        <a:pt x="631" y="366"/>
                      </a:cubicBezTo>
                      <a:cubicBezTo>
                        <a:pt x="608" y="331"/>
                        <a:pt x="610" y="335"/>
                        <a:pt x="563" y="330"/>
                      </a:cubicBezTo>
                      <a:cubicBezTo>
                        <a:pt x="540" y="322"/>
                        <a:pt x="532" y="319"/>
                        <a:pt x="515" y="302"/>
                      </a:cubicBezTo>
                      <a:cubicBezTo>
                        <a:pt x="504" y="270"/>
                        <a:pt x="517" y="221"/>
                        <a:pt x="499" y="198"/>
                      </a:cubicBezTo>
                      <a:cubicBezTo>
                        <a:pt x="476" y="169"/>
                        <a:pt x="456" y="165"/>
                        <a:pt x="423" y="154"/>
                      </a:cubicBezTo>
                      <a:cubicBezTo>
                        <a:pt x="422" y="131"/>
                        <a:pt x="422" y="108"/>
                        <a:pt x="419" y="86"/>
                      </a:cubicBezTo>
                      <a:cubicBezTo>
                        <a:pt x="418" y="79"/>
                        <a:pt x="403" y="66"/>
                        <a:pt x="399" y="62"/>
                      </a:cubicBezTo>
                      <a:cubicBezTo>
                        <a:pt x="370" y="27"/>
                        <a:pt x="350" y="19"/>
                        <a:pt x="303" y="14"/>
                      </a:cubicBezTo>
                      <a:cubicBezTo>
                        <a:pt x="261" y="0"/>
                        <a:pt x="291" y="1"/>
                        <a:pt x="219" y="6"/>
                      </a:cubicBezTo>
                      <a:cubicBezTo>
                        <a:pt x="205" y="27"/>
                        <a:pt x="212" y="13"/>
                        <a:pt x="207" y="5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 61"/>
                <p:cNvSpPr>
                  <a:spLocks/>
                </p:cNvSpPr>
                <p:nvPr/>
              </p:nvSpPr>
              <p:spPr bwMode="auto">
                <a:xfrm>
                  <a:off x="4545" y="2336"/>
                  <a:ext cx="153" cy="193"/>
                </a:xfrm>
                <a:custGeom>
                  <a:avLst/>
                  <a:gdLst/>
                  <a:ahLst/>
                  <a:cxnLst>
                    <a:cxn ang="0">
                      <a:pos x="33" y="18"/>
                    </a:cxn>
                    <a:cxn ang="0">
                      <a:pos x="21" y="118"/>
                    </a:cxn>
                    <a:cxn ang="0">
                      <a:pos x="5" y="142"/>
                    </a:cxn>
                    <a:cxn ang="0">
                      <a:pos x="9" y="170"/>
                    </a:cxn>
                    <a:cxn ang="0">
                      <a:pos x="105" y="166"/>
                    </a:cxn>
                    <a:cxn ang="0">
                      <a:pos x="89" y="62"/>
                    </a:cxn>
                    <a:cxn ang="0">
                      <a:pos x="73" y="38"/>
                    </a:cxn>
                    <a:cxn ang="0">
                      <a:pos x="69" y="22"/>
                    </a:cxn>
                    <a:cxn ang="0">
                      <a:pos x="45" y="14"/>
                    </a:cxn>
                    <a:cxn ang="0">
                      <a:pos x="33" y="18"/>
                    </a:cxn>
                  </a:cxnLst>
                  <a:rect l="0" t="0" r="r" b="b"/>
                  <a:pathLst>
                    <a:path w="161" h="190">
                      <a:moveTo>
                        <a:pt x="33" y="18"/>
                      </a:moveTo>
                      <a:cubicBezTo>
                        <a:pt x="6" y="59"/>
                        <a:pt x="42" y="0"/>
                        <a:pt x="21" y="118"/>
                      </a:cubicBezTo>
                      <a:cubicBezTo>
                        <a:pt x="19" y="127"/>
                        <a:pt x="5" y="142"/>
                        <a:pt x="5" y="142"/>
                      </a:cubicBezTo>
                      <a:cubicBezTo>
                        <a:pt x="6" y="151"/>
                        <a:pt x="0" y="168"/>
                        <a:pt x="9" y="170"/>
                      </a:cubicBezTo>
                      <a:cubicBezTo>
                        <a:pt x="40" y="177"/>
                        <a:pt x="83" y="190"/>
                        <a:pt x="105" y="166"/>
                      </a:cubicBezTo>
                      <a:cubicBezTo>
                        <a:pt x="161" y="105"/>
                        <a:pt x="119" y="82"/>
                        <a:pt x="89" y="62"/>
                      </a:cubicBezTo>
                      <a:cubicBezTo>
                        <a:pt x="84" y="54"/>
                        <a:pt x="75" y="47"/>
                        <a:pt x="73" y="38"/>
                      </a:cubicBezTo>
                      <a:cubicBezTo>
                        <a:pt x="72" y="33"/>
                        <a:pt x="73" y="26"/>
                        <a:pt x="69" y="22"/>
                      </a:cubicBezTo>
                      <a:cubicBezTo>
                        <a:pt x="63" y="17"/>
                        <a:pt x="45" y="14"/>
                        <a:pt x="45" y="14"/>
                      </a:cubicBezTo>
                      <a:cubicBezTo>
                        <a:pt x="28" y="18"/>
                        <a:pt x="24" y="18"/>
                        <a:pt x="33" y="1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 62"/>
                <p:cNvSpPr>
                  <a:spLocks/>
                </p:cNvSpPr>
                <p:nvPr/>
              </p:nvSpPr>
              <p:spPr bwMode="auto">
                <a:xfrm>
                  <a:off x="4579" y="2595"/>
                  <a:ext cx="127" cy="162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10" y="125"/>
                    </a:cxn>
                    <a:cxn ang="0">
                      <a:pos x="38" y="129"/>
                    </a:cxn>
                    <a:cxn ang="0">
                      <a:pos x="74" y="165"/>
                    </a:cxn>
                    <a:cxn ang="0">
                      <a:pos x="70" y="25"/>
                    </a:cxn>
                    <a:cxn ang="0">
                      <a:pos x="42" y="21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23" h="165">
                      <a:moveTo>
                        <a:pt x="6" y="1"/>
                      </a:moveTo>
                      <a:cubicBezTo>
                        <a:pt x="7" y="42"/>
                        <a:pt x="0" y="85"/>
                        <a:pt x="10" y="125"/>
                      </a:cubicBezTo>
                      <a:cubicBezTo>
                        <a:pt x="12" y="134"/>
                        <a:pt x="29" y="125"/>
                        <a:pt x="38" y="129"/>
                      </a:cubicBezTo>
                      <a:cubicBezTo>
                        <a:pt x="52" y="135"/>
                        <a:pt x="46" y="156"/>
                        <a:pt x="74" y="165"/>
                      </a:cubicBezTo>
                      <a:cubicBezTo>
                        <a:pt x="123" y="149"/>
                        <a:pt x="114" y="43"/>
                        <a:pt x="70" y="25"/>
                      </a:cubicBezTo>
                      <a:cubicBezTo>
                        <a:pt x="61" y="21"/>
                        <a:pt x="51" y="22"/>
                        <a:pt x="42" y="21"/>
                      </a:cubicBezTo>
                      <a:cubicBezTo>
                        <a:pt x="35" y="0"/>
                        <a:pt x="27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 63"/>
                <p:cNvSpPr>
                  <a:spLocks/>
                </p:cNvSpPr>
                <p:nvPr/>
              </p:nvSpPr>
              <p:spPr bwMode="auto">
                <a:xfrm>
                  <a:off x="4579" y="3582"/>
                  <a:ext cx="357" cy="349"/>
                </a:xfrm>
                <a:custGeom>
                  <a:avLst/>
                  <a:gdLst/>
                  <a:ahLst/>
                  <a:cxnLst>
                    <a:cxn ang="0">
                      <a:pos x="3" y="40"/>
                    </a:cxn>
                    <a:cxn ang="0">
                      <a:pos x="9" y="82"/>
                    </a:cxn>
                    <a:cxn ang="0">
                      <a:pos x="45" y="94"/>
                    </a:cxn>
                    <a:cxn ang="0">
                      <a:pos x="177" y="124"/>
                    </a:cxn>
                    <a:cxn ang="0">
                      <a:pos x="225" y="238"/>
                    </a:cxn>
                    <a:cxn ang="0">
                      <a:pos x="261" y="274"/>
                    </a:cxn>
                    <a:cxn ang="0">
                      <a:pos x="297" y="298"/>
                    </a:cxn>
                    <a:cxn ang="0">
                      <a:pos x="351" y="274"/>
                    </a:cxn>
                    <a:cxn ang="0">
                      <a:pos x="345" y="208"/>
                    </a:cxn>
                    <a:cxn ang="0">
                      <a:pos x="291" y="172"/>
                    </a:cxn>
                    <a:cxn ang="0">
                      <a:pos x="273" y="160"/>
                    </a:cxn>
                    <a:cxn ang="0">
                      <a:pos x="231" y="112"/>
                    </a:cxn>
                    <a:cxn ang="0">
                      <a:pos x="195" y="100"/>
                    </a:cxn>
                    <a:cxn ang="0">
                      <a:pos x="159" y="52"/>
                    </a:cxn>
                    <a:cxn ang="0">
                      <a:pos x="99" y="10"/>
                    </a:cxn>
                    <a:cxn ang="0">
                      <a:pos x="63" y="58"/>
                    </a:cxn>
                    <a:cxn ang="0">
                      <a:pos x="51" y="34"/>
                    </a:cxn>
                    <a:cxn ang="0">
                      <a:pos x="45" y="4"/>
                    </a:cxn>
                    <a:cxn ang="0">
                      <a:pos x="9" y="22"/>
                    </a:cxn>
                    <a:cxn ang="0">
                      <a:pos x="3" y="40"/>
                    </a:cxn>
                  </a:cxnLst>
                  <a:rect l="0" t="0" r="r" b="b"/>
                  <a:pathLst>
                    <a:path w="354" h="345">
                      <a:moveTo>
                        <a:pt x="3" y="40"/>
                      </a:moveTo>
                      <a:cubicBezTo>
                        <a:pt x="5" y="54"/>
                        <a:pt x="0" y="71"/>
                        <a:pt x="9" y="82"/>
                      </a:cubicBezTo>
                      <a:cubicBezTo>
                        <a:pt x="17" y="92"/>
                        <a:pt x="33" y="91"/>
                        <a:pt x="45" y="94"/>
                      </a:cubicBezTo>
                      <a:cubicBezTo>
                        <a:pt x="89" y="105"/>
                        <a:pt x="132" y="118"/>
                        <a:pt x="177" y="124"/>
                      </a:cubicBezTo>
                      <a:cubicBezTo>
                        <a:pt x="210" y="157"/>
                        <a:pt x="195" y="204"/>
                        <a:pt x="225" y="238"/>
                      </a:cubicBezTo>
                      <a:cubicBezTo>
                        <a:pt x="236" y="251"/>
                        <a:pt x="249" y="262"/>
                        <a:pt x="261" y="274"/>
                      </a:cubicBezTo>
                      <a:cubicBezTo>
                        <a:pt x="271" y="284"/>
                        <a:pt x="297" y="298"/>
                        <a:pt x="297" y="298"/>
                      </a:cubicBezTo>
                      <a:cubicBezTo>
                        <a:pt x="328" y="345"/>
                        <a:pt x="335" y="298"/>
                        <a:pt x="351" y="274"/>
                      </a:cubicBezTo>
                      <a:cubicBezTo>
                        <a:pt x="349" y="252"/>
                        <a:pt x="354" y="228"/>
                        <a:pt x="345" y="208"/>
                      </a:cubicBezTo>
                      <a:cubicBezTo>
                        <a:pt x="345" y="208"/>
                        <a:pt x="300" y="178"/>
                        <a:pt x="291" y="172"/>
                      </a:cubicBezTo>
                      <a:cubicBezTo>
                        <a:pt x="285" y="168"/>
                        <a:pt x="273" y="160"/>
                        <a:pt x="273" y="160"/>
                      </a:cubicBezTo>
                      <a:cubicBezTo>
                        <a:pt x="267" y="142"/>
                        <a:pt x="249" y="122"/>
                        <a:pt x="231" y="112"/>
                      </a:cubicBezTo>
                      <a:cubicBezTo>
                        <a:pt x="220" y="106"/>
                        <a:pt x="195" y="100"/>
                        <a:pt x="195" y="100"/>
                      </a:cubicBezTo>
                      <a:cubicBezTo>
                        <a:pt x="181" y="79"/>
                        <a:pt x="181" y="66"/>
                        <a:pt x="159" y="52"/>
                      </a:cubicBezTo>
                      <a:cubicBezTo>
                        <a:pt x="126" y="3"/>
                        <a:pt x="172" y="0"/>
                        <a:pt x="99" y="10"/>
                      </a:cubicBezTo>
                      <a:cubicBezTo>
                        <a:pt x="85" y="31"/>
                        <a:pt x="85" y="44"/>
                        <a:pt x="63" y="58"/>
                      </a:cubicBezTo>
                      <a:cubicBezTo>
                        <a:pt x="31" y="47"/>
                        <a:pt x="51" y="61"/>
                        <a:pt x="51" y="34"/>
                      </a:cubicBezTo>
                      <a:cubicBezTo>
                        <a:pt x="51" y="24"/>
                        <a:pt x="47" y="14"/>
                        <a:pt x="45" y="4"/>
                      </a:cubicBezTo>
                      <a:cubicBezTo>
                        <a:pt x="33" y="8"/>
                        <a:pt x="17" y="11"/>
                        <a:pt x="9" y="22"/>
                      </a:cubicBezTo>
                      <a:cubicBezTo>
                        <a:pt x="5" y="27"/>
                        <a:pt x="3" y="40"/>
                        <a:pt x="3" y="4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 64"/>
                <p:cNvSpPr>
                  <a:spLocks/>
                </p:cNvSpPr>
                <p:nvPr/>
              </p:nvSpPr>
              <p:spPr bwMode="auto">
                <a:xfrm>
                  <a:off x="5165" y="4027"/>
                  <a:ext cx="433" cy="325"/>
                </a:xfrm>
                <a:custGeom>
                  <a:avLst/>
                  <a:gdLst/>
                  <a:ahLst/>
                  <a:cxnLst>
                    <a:cxn ang="0">
                      <a:pos x="207" y="18"/>
                    </a:cxn>
                    <a:cxn ang="0">
                      <a:pos x="159" y="36"/>
                    </a:cxn>
                    <a:cxn ang="0">
                      <a:pos x="147" y="114"/>
                    </a:cxn>
                    <a:cxn ang="0">
                      <a:pos x="75" y="150"/>
                    </a:cxn>
                    <a:cxn ang="0">
                      <a:pos x="21" y="216"/>
                    </a:cxn>
                    <a:cxn ang="0">
                      <a:pos x="3" y="252"/>
                    </a:cxn>
                    <a:cxn ang="0">
                      <a:pos x="51" y="270"/>
                    </a:cxn>
                    <a:cxn ang="0">
                      <a:pos x="135" y="276"/>
                    </a:cxn>
                    <a:cxn ang="0">
                      <a:pos x="237" y="288"/>
                    </a:cxn>
                    <a:cxn ang="0">
                      <a:pos x="249" y="306"/>
                    </a:cxn>
                    <a:cxn ang="0">
                      <a:pos x="315" y="312"/>
                    </a:cxn>
                    <a:cxn ang="0">
                      <a:pos x="405" y="312"/>
                    </a:cxn>
                    <a:cxn ang="0">
                      <a:pos x="429" y="252"/>
                    </a:cxn>
                    <a:cxn ang="0">
                      <a:pos x="393" y="144"/>
                    </a:cxn>
                    <a:cxn ang="0">
                      <a:pos x="369" y="108"/>
                    </a:cxn>
                    <a:cxn ang="0">
                      <a:pos x="303" y="18"/>
                    </a:cxn>
                    <a:cxn ang="0">
                      <a:pos x="207" y="18"/>
                    </a:cxn>
                  </a:cxnLst>
                  <a:rect l="0" t="0" r="r" b="b"/>
                  <a:pathLst>
                    <a:path w="437" h="326">
                      <a:moveTo>
                        <a:pt x="207" y="18"/>
                      </a:moveTo>
                      <a:cubicBezTo>
                        <a:pt x="181" y="9"/>
                        <a:pt x="174" y="13"/>
                        <a:pt x="159" y="36"/>
                      </a:cubicBezTo>
                      <a:cubicBezTo>
                        <a:pt x="154" y="62"/>
                        <a:pt x="157" y="90"/>
                        <a:pt x="147" y="114"/>
                      </a:cubicBezTo>
                      <a:cubicBezTo>
                        <a:pt x="143" y="124"/>
                        <a:pt x="92" y="139"/>
                        <a:pt x="75" y="150"/>
                      </a:cubicBezTo>
                      <a:cubicBezTo>
                        <a:pt x="65" y="181"/>
                        <a:pt x="48" y="198"/>
                        <a:pt x="21" y="216"/>
                      </a:cubicBezTo>
                      <a:cubicBezTo>
                        <a:pt x="18" y="220"/>
                        <a:pt x="0" y="244"/>
                        <a:pt x="3" y="252"/>
                      </a:cubicBezTo>
                      <a:cubicBezTo>
                        <a:pt x="8" y="265"/>
                        <a:pt x="44" y="269"/>
                        <a:pt x="51" y="270"/>
                      </a:cubicBezTo>
                      <a:cubicBezTo>
                        <a:pt x="79" y="273"/>
                        <a:pt x="107" y="274"/>
                        <a:pt x="135" y="276"/>
                      </a:cubicBezTo>
                      <a:cubicBezTo>
                        <a:pt x="169" y="282"/>
                        <a:pt x="204" y="278"/>
                        <a:pt x="237" y="288"/>
                      </a:cubicBezTo>
                      <a:cubicBezTo>
                        <a:pt x="244" y="290"/>
                        <a:pt x="242" y="304"/>
                        <a:pt x="249" y="306"/>
                      </a:cubicBezTo>
                      <a:cubicBezTo>
                        <a:pt x="270" y="312"/>
                        <a:pt x="293" y="310"/>
                        <a:pt x="315" y="312"/>
                      </a:cubicBezTo>
                      <a:cubicBezTo>
                        <a:pt x="348" y="319"/>
                        <a:pt x="368" y="326"/>
                        <a:pt x="405" y="312"/>
                      </a:cubicBezTo>
                      <a:cubicBezTo>
                        <a:pt x="407" y="311"/>
                        <a:pt x="420" y="266"/>
                        <a:pt x="429" y="252"/>
                      </a:cubicBezTo>
                      <a:cubicBezTo>
                        <a:pt x="424" y="191"/>
                        <a:pt x="437" y="173"/>
                        <a:pt x="393" y="144"/>
                      </a:cubicBezTo>
                      <a:cubicBezTo>
                        <a:pt x="385" y="132"/>
                        <a:pt x="374" y="122"/>
                        <a:pt x="369" y="108"/>
                      </a:cubicBezTo>
                      <a:cubicBezTo>
                        <a:pt x="357" y="73"/>
                        <a:pt x="350" y="23"/>
                        <a:pt x="303" y="18"/>
                      </a:cubicBezTo>
                      <a:cubicBezTo>
                        <a:pt x="221" y="8"/>
                        <a:pt x="243" y="0"/>
                        <a:pt x="207" y="1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249" name="Group 65"/>
              <p:cNvGrpSpPr>
                <a:grpSpLocks/>
              </p:cNvGrpSpPr>
              <p:nvPr/>
            </p:nvGrpSpPr>
            <p:grpSpPr bwMode="auto">
              <a:xfrm>
                <a:off x="6589707" y="3260611"/>
                <a:ext cx="2565397" cy="878013"/>
                <a:chOff x="4115" y="2063"/>
                <a:chExt cx="1551" cy="513"/>
              </a:xfrm>
            </p:grpSpPr>
            <p:sp>
              <p:nvSpPr>
                <p:cNvPr id="392" name="Freeform 66"/>
                <p:cNvSpPr>
                  <a:spLocks/>
                </p:cNvSpPr>
                <p:nvPr/>
              </p:nvSpPr>
              <p:spPr bwMode="auto">
                <a:xfrm>
                  <a:off x="4207" y="2224"/>
                  <a:ext cx="215" cy="127"/>
                </a:xfrm>
                <a:custGeom>
                  <a:avLst/>
                  <a:gdLst/>
                  <a:ahLst/>
                  <a:cxnLst>
                    <a:cxn ang="0">
                      <a:pos x="60" y="242"/>
                    </a:cxn>
                    <a:cxn ang="0">
                      <a:pos x="92" y="214"/>
                    </a:cxn>
                    <a:cxn ang="0">
                      <a:pos x="160" y="190"/>
                    </a:cxn>
                    <a:cxn ang="0">
                      <a:pos x="252" y="134"/>
                    </a:cxn>
                    <a:cxn ang="0">
                      <a:pos x="304" y="138"/>
                    </a:cxn>
                    <a:cxn ang="0">
                      <a:pos x="328" y="146"/>
                    </a:cxn>
                    <a:cxn ang="0">
                      <a:pos x="344" y="190"/>
                    </a:cxn>
                    <a:cxn ang="0">
                      <a:pos x="372" y="198"/>
                    </a:cxn>
                    <a:cxn ang="0">
                      <a:pos x="400" y="194"/>
                    </a:cxn>
                    <a:cxn ang="0">
                      <a:pos x="428" y="162"/>
                    </a:cxn>
                    <a:cxn ang="0">
                      <a:pos x="432" y="130"/>
                    </a:cxn>
                    <a:cxn ang="0">
                      <a:pos x="372" y="82"/>
                    </a:cxn>
                    <a:cxn ang="0">
                      <a:pos x="356" y="58"/>
                    </a:cxn>
                    <a:cxn ang="0">
                      <a:pos x="348" y="46"/>
                    </a:cxn>
                    <a:cxn ang="0">
                      <a:pos x="296" y="30"/>
                    </a:cxn>
                    <a:cxn ang="0">
                      <a:pos x="212" y="14"/>
                    </a:cxn>
                    <a:cxn ang="0">
                      <a:pos x="184" y="54"/>
                    </a:cxn>
                    <a:cxn ang="0">
                      <a:pos x="148" y="62"/>
                    </a:cxn>
                    <a:cxn ang="0">
                      <a:pos x="136" y="86"/>
                    </a:cxn>
                    <a:cxn ang="0">
                      <a:pos x="44" y="110"/>
                    </a:cxn>
                    <a:cxn ang="0">
                      <a:pos x="48" y="134"/>
                    </a:cxn>
                    <a:cxn ang="0">
                      <a:pos x="20" y="182"/>
                    </a:cxn>
                    <a:cxn ang="0">
                      <a:pos x="12" y="202"/>
                    </a:cxn>
                    <a:cxn ang="0">
                      <a:pos x="36" y="218"/>
                    </a:cxn>
                    <a:cxn ang="0">
                      <a:pos x="52" y="242"/>
                    </a:cxn>
                    <a:cxn ang="0">
                      <a:pos x="60" y="242"/>
                    </a:cxn>
                  </a:cxnLst>
                  <a:rect l="0" t="0" r="r" b="b"/>
                  <a:pathLst>
                    <a:path w="439" h="249">
                      <a:moveTo>
                        <a:pt x="60" y="242"/>
                      </a:moveTo>
                      <a:cubicBezTo>
                        <a:pt x="78" y="236"/>
                        <a:pt x="76" y="223"/>
                        <a:pt x="92" y="214"/>
                      </a:cubicBezTo>
                      <a:cubicBezTo>
                        <a:pt x="114" y="202"/>
                        <a:pt x="139" y="204"/>
                        <a:pt x="160" y="190"/>
                      </a:cubicBezTo>
                      <a:cubicBezTo>
                        <a:pt x="181" y="158"/>
                        <a:pt x="221" y="155"/>
                        <a:pt x="252" y="134"/>
                      </a:cubicBezTo>
                      <a:cubicBezTo>
                        <a:pt x="269" y="135"/>
                        <a:pt x="287" y="135"/>
                        <a:pt x="304" y="138"/>
                      </a:cubicBezTo>
                      <a:cubicBezTo>
                        <a:pt x="312" y="139"/>
                        <a:pt x="328" y="146"/>
                        <a:pt x="328" y="146"/>
                      </a:cubicBezTo>
                      <a:cubicBezTo>
                        <a:pt x="334" y="155"/>
                        <a:pt x="342" y="187"/>
                        <a:pt x="344" y="190"/>
                      </a:cubicBezTo>
                      <a:cubicBezTo>
                        <a:pt x="350" y="197"/>
                        <a:pt x="363" y="195"/>
                        <a:pt x="372" y="198"/>
                      </a:cubicBezTo>
                      <a:cubicBezTo>
                        <a:pt x="381" y="197"/>
                        <a:pt x="392" y="199"/>
                        <a:pt x="400" y="194"/>
                      </a:cubicBezTo>
                      <a:cubicBezTo>
                        <a:pt x="412" y="186"/>
                        <a:pt x="416" y="170"/>
                        <a:pt x="428" y="162"/>
                      </a:cubicBezTo>
                      <a:cubicBezTo>
                        <a:pt x="439" y="146"/>
                        <a:pt x="438" y="153"/>
                        <a:pt x="432" y="130"/>
                      </a:cubicBezTo>
                      <a:cubicBezTo>
                        <a:pt x="419" y="81"/>
                        <a:pt x="420" y="94"/>
                        <a:pt x="372" y="82"/>
                      </a:cubicBezTo>
                      <a:cubicBezTo>
                        <a:pt x="367" y="74"/>
                        <a:pt x="361" y="66"/>
                        <a:pt x="356" y="58"/>
                      </a:cubicBezTo>
                      <a:cubicBezTo>
                        <a:pt x="353" y="54"/>
                        <a:pt x="353" y="48"/>
                        <a:pt x="348" y="46"/>
                      </a:cubicBezTo>
                      <a:cubicBezTo>
                        <a:pt x="331" y="40"/>
                        <a:pt x="313" y="36"/>
                        <a:pt x="296" y="30"/>
                      </a:cubicBezTo>
                      <a:cubicBezTo>
                        <a:pt x="266" y="0"/>
                        <a:pt x="268" y="10"/>
                        <a:pt x="212" y="14"/>
                      </a:cubicBezTo>
                      <a:cubicBezTo>
                        <a:pt x="185" y="23"/>
                        <a:pt x="201" y="42"/>
                        <a:pt x="184" y="54"/>
                      </a:cubicBezTo>
                      <a:cubicBezTo>
                        <a:pt x="182" y="56"/>
                        <a:pt x="148" y="62"/>
                        <a:pt x="148" y="62"/>
                      </a:cubicBezTo>
                      <a:cubicBezTo>
                        <a:pt x="143" y="69"/>
                        <a:pt x="141" y="79"/>
                        <a:pt x="136" y="86"/>
                      </a:cubicBezTo>
                      <a:cubicBezTo>
                        <a:pt x="118" y="113"/>
                        <a:pt x="69" y="108"/>
                        <a:pt x="44" y="110"/>
                      </a:cubicBezTo>
                      <a:cubicBezTo>
                        <a:pt x="8" y="122"/>
                        <a:pt x="17" y="126"/>
                        <a:pt x="48" y="134"/>
                      </a:cubicBezTo>
                      <a:cubicBezTo>
                        <a:pt x="62" y="175"/>
                        <a:pt x="58" y="177"/>
                        <a:pt x="20" y="182"/>
                      </a:cubicBezTo>
                      <a:cubicBezTo>
                        <a:pt x="12" y="187"/>
                        <a:pt x="0" y="190"/>
                        <a:pt x="12" y="202"/>
                      </a:cubicBezTo>
                      <a:cubicBezTo>
                        <a:pt x="19" y="209"/>
                        <a:pt x="36" y="218"/>
                        <a:pt x="36" y="218"/>
                      </a:cubicBezTo>
                      <a:cubicBezTo>
                        <a:pt x="41" y="226"/>
                        <a:pt x="43" y="239"/>
                        <a:pt x="52" y="242"/>
                      </a:cubicBezTo>
                      <a:cubicBezTo>
                        <a:pt x="66" y="247"/>
                        <a:pt x="67" y="249"/>
                        <a:pt x="60" y="24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 67"/>
                <p:cNvSpPr>
                  <a:spLocks/>
                </p:cNvSpPr>
                <p:nvPr/>
              </p:nvSpPr>
              <p:spPr bwMode="auto">
                <a:xfrm>
                  <a:off x="4233" y="2192"/>
                  <a:ext cx="49" cy="60"/>
                </a:xfrm>
                <a:custGeom>
                  <a:avLst/>
                  <a:gdLst/>
                  <a:ahLst/>
                  <a:cxnLst>
                    <a:cxn ang="0">
                      <a:pos x="41" y="8"/>
                    </a:cxn>
                    <a:cxn ang="0">
                      <a:pos x="25" y="24"/>
                    </a:cxn>
                    <a:cxn ang="0">
                      <a:pos x="9" y="48"/>
                    </a:cxn>
                    <a:cxn ang="0">
                      <a:pos x="9" y="100"/>
                    </a:cxn>
                    <a:cxn ang="0">
                      <a:pos x="33" y="116"/>
                    </a:cxn>
                    <a:cxn ang="0">
                      <a:pos x="61" y="104"/>
                    </a:cxn>
                    <a:cxn ang="0">
                      <a:pos x="85" y="60"/>
                    </a:cxn>
                    <a:cxn ang="0">
                      <a:pos x="77" y="0"/>
                    </a:cxn>
                    <a:cxn ang="0">
                      <a:pos x="41" y="8"/>
                    </a:cxn>
                  </a:cxnLst>
                  <a:rect l="0" t="0" r="r" b="b"/>
                  <a:pathLst>
                    <a:path w="102" h="116">
                      <a:moveTo>
                        <a:pt x="41" y="8"/>
                      </a:moveTo>
                      <a:cubicBezTo>
                        <a:pt x="21" y="15"/>
                        <a:pt x="35" y="7"/>
                        <a:pt x="25" y="24"/>
                      </a:cubicBezTo>
                      <a:cubicBezTo>
                        <a:pt x="20" y="32"/>
                        <a:pt x="9" y="48"/>
                        <a:pt x="9" y="48"/>
                      </a:cubicBezTo>
                      <a:cubicBezTo>
                        <a:pt x="6" y="64"/>
                        <a:pt x="0" y="84"/>
                        <a:pt x="9" y="100"/>
                      </a:cubicBezTo>
                      <a:cubicBezTo>
                        <a:pt x="14" y="108"/>
                        <a:pt x="33" y="116"/>
                        <a:pt x="33" y="116"/>
                      </a:cubicBezTo>
                      <a:cubicBezTo>
                        <a:pt x="41" y="114"/>
                        <a:pt x="56" y="112"/>
                        <a:pt x="61" y="104"/>
                      </a:cubicBezTo>
                      <a:cubicBezTo>
                        <a:pt x="75" y="81"/>
                        <a:pt x="64" y="74"/>
                        <a:pt x="85" y="60"/>
                      </a:cubicBezTo>
                      <a:cubicBezTo>
                        <a:pt x="93" y="37"/>
                        <a:pt x="102" y="16"/>
                        <a:pt x="77" y="0"/>
                      </a:cubicBezTo>
                      <a:cubicBezTo>
                        <a:pt x="46" y="4"/>
                        <a:pt x="57" y="0"/>
                        <a:pt x="41" y="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 68"/>
                <p:cNvSpPr>
                  <a:spLocks/>
                </p:cNvSpPr>
                <p:nvPr/>
              </p:nvSpPr>
              <p:spPr bwMode="auto">
                <a:xfrm>
                  <a:off x="4282" y="2197"/>
                  <a:ext cx="23" cy="34"/>
                </a:xfrm>
                <a:custGeom>
                  <a:avLst/>
                  <a:gdLst/>
                  <a:ahLst/>
                  <a:cxnLst>
                    <a:cxn ang="0">
                      <a:pos x="19" y="20"/>
                    </a:cxn>
                    <a:cxn ang="0">
                      <a:pos x="23" y="64"/>
                    </a:cxn>
                    <a:cxn ang="0">
                      <a:pos x="47" y="32"/>
                    </a:cxn>
                    <a:cxn ang="0">
                      <a:pos x="43" y="12"/>
                    </a:cxn>
                    <a:cxn ang="0">
                      <a:pos x="19" y="20"/>
                    </a:cxn>
                  </a:cxnLst>
                  <a:rect l="0" t="0" r="r" b="b"/>
                  <a:pathLst>
                    <a:path w="47" h="64">
                      <a:moveTo>
                        <a:pt x="19" y="20"/>
                      </a:moveTo>
                      <a:cubicBezTo>
                        <a:pt x="0" y="33"/>
                        <a:pt x="0" y="56"/>
                        <a:pt x="23" y="64"/>
                      </a:cubicBezTo>
                      <a:cubicBezTo>
                        <a:pt x="45" y="58"/>
                        <a:pt x="40" y="52"/>
                        <a:pt x="47" y="32"/>
                      </a:cubicBezTo>
                      <a:cubicBezTo>
                        <a:pt x="46" y="25"/>
                        <a:pt x="47" y="18"/>
                        <a:pt x="43" y="12"/>
                      </a:cubicBezTo>
                      <a:cubicBezTo>
                        <a:pt x="35" y="0"/>
                        <a:pt x="19" y="9"/>
                        <a:pt x="19" y="2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 69"/>
                <p:cNvSpPr>
                  <a:spLocks/>
                </p:cNvSpPr>
                <p:nvPr/>
              </p:nvSpPr>
              <p:spPr bwMode="auto">
                <a:xfrm>
                  <a:off x="4698" y="2070"/>
                  <a:ext cx="227" cy="108"/>
                </a:xfrm>
                <a:custGeom>
                  <a:avLst/>
                  <a:gdLst/>
                  <a:ahLst/>
                  <a:cxnLst>
                    <a:cxn ang="0">
                      <a:pos x="3" y="96"/>
                    </a:cxn>
                    <a:cxn ang="0">
                      <a:pos x="27" y="112"/>
                    </a:cxn>
                    <a:cxn ang="0">
                      <a:pos x="47" y="152"/>
                    </a:cxn>
                    <a:cxn ang="0">
                      <a:pos x="75" y="156"/>
                    </a:cxn>
                    <a:cxn ang="0">
                      <a:pos x="103" y="184"/>
                    </a:cxn>
                    <a:cxn ang="0">
                      <a:pos x="167" y="164"/>
                    </a:cxn>
                    <a:cxn ang="0">
                      <a:pos x="207" y="216"/>
                    </a:cxn>
                    <a:cxn ang="0">
                      <a:pos x="239" y="172"/>
                    </a:cxn>
                    <a:cxn ang="0">
                      <a:pos x="295" y="156"/>
                    </a:cxn>
                    <a:cxn ang="0">
                      <a:pos x="315" y="188"/>
                    </a:cxn>
                    <a:cxn ang="0">
                      <a:pos x="319" y="200"/>
                    </a:cxn>
                    <a:cxn ang="0">
                      <a:pos x="359" y="208"/>
                    </a:cxn>
                    <a:cxn ang="0">
                      <a:pos x="363" y="168"/>
                    </a:cxn>
                    <a:cxn ang="0">
                      <a:pos x="339" y="152"/>
                    </a:cxn>
                    <a:cxn ang="0">
                      <a:pos x="343" y="116"/>
                    </a:cxn>
                    <a:cxn ang="0">
                      <a:pos x="355" y="108"/>
                    </a:cxn>
                    <a:cxn ang="0">
                      <a:pos x="423" y="64"/>
                    </a:cxn>
                    <a:cxn ang="0">
                      <a:pos x="439" y="0"/>
                    </a:cxn>
                    <a:cxn ang="0">
                      <a:pos x="395" y="8"/>
                    </a:cxn>
                    <a:cxn ang="0">
                      <a:pos x="371" y="28"/>
                    </a:cxn>
                    <a:cxn ang="0">
                      <a:pos x="315" y="32"/>
                    </a:cxn>
                    <a:cxn ang="0">
                      <a:pos x="163" y="84"/>
                    </a:cxn>
                    <a:cxn ang="0">
                      <a:pos x="115" y="80"/>
                    </a:cxn>
                    <a:cxn ang="0">
                      <a:pos x="111" y="68"/>
                    </a:cxn>
                    <a:cxn ang="0">
                      <a:pos x="99" y="64"/>
                    </a:cxn>
                    <a:cxn ang="0">
                      <a:pos x="3" y="84"/>
                    </a:cxn>
                    <a:cxn ang="0">
                      <a:pos x="3" y="96"/>
                    </a:cxn>
                  </a:cxnLst>
                  <a:rect l="0" t="0" r="r" b="b"/>
                  <a:pathLst>
                    <a:path w="445" h="216">
                      <a:moveTo>
                        <a:pt x="3" y="96"/>
                      </a:moveTo>
                      <a:cubicBezTo>
                        <a:pt x="10" y="103"/>
                        <a:pt x="20" y="105"/>
                        <a:pt x="27" y="112"/>
                      </a:cubicBezTo>
                      <a:cubicBezTo>
                        <a:pt x="35" y="120"/>
                        <a:pt x="35" y="147"/>
                        <a:pt x="47" y="152"/>
                      </a:cubicBezTo>
                      <a:cubicBezTo>
                        <a:pt x="56" y="156"/>
                        <a:pt x="66" y="155"/>
                        <a:pt x="75" y="156"/>
                      </a:cubicBezTo>
                      <a:cubicBezTo>
                        <a:pt x="88" y="160"/>
                        <a:pt x="103" y="184"/>
                        <a:pt x="103" y="184"/>
                      </a:cubicBezTo>
                      <a:cubicBezTo>
                        <a:pt x="180" y="177"/>
                        <a:pt x="122" y="179"/>
                        <a:pt x="167" y="164"/>
                      </a:cubicBezTo>
                      <a:cubicBezTo>
                        <a:pt x="193" y="203"/>
                        <a:pt x="151" y="208"/>
                        <a:pt x="207" y="216"/>
                      </a:cubicBezTo>
                      <a:cubicBezTo>
                        <a:pt x="237" y="206"/>
                        <a:pt x="209" y="182"/>
                        <a:pt x="239" y="172"/>
                      </a:cubicBezTo>
                      <a:cubicBezTo>
                        <a:pt x="258" y="166"/>
                        <a:pt x="276" y="162"/>
                        <a:pt x="295" y="156"/>
                      </a:cubicBezTo>
                      <a:cubicBezTo>
                        <a:pt x="314" y="169"/>
                        <a:pt x="305" y="159"/>
                        <a:pt x="315" y="188"/>
                      </a:cubicBezTo>
                      <a:cubicBezTo>
                        <a:pt x="316" y="192"/>
                        <a:pt x="315" y="199"/>
                        <a:pt x="319" y="200"/>
                      </a:cubicBezTo>
                      <a:cubicBezTo>
                        <a:pt x="340" y="207"/>
                        <a:pt x="327" y="203"/>
                        <a:pt x="359" y="208"/>
                      </a:cubicBezTo>
                      <a:cubicBezTo>
                        <a:pt x="368" y="194"/>
                        <a:pt x="376" y="188"/>
                        <a:pt x="363" y="168"/>
                      </a:cubicBezTo>
                      <a:cubicBezTo>
                        <a:pt x="358" y="160"/>
                        <a:pt x="339" y="152"/>
                        <a:pt x="339" y="152"/>
                      </a:cubicBezTo>
                      <a:cubicBezTo>
                        <a:pt x="340" y="140"/>
                        <a:pt x="339" y="127"/>
                        <a:pt x="343" y="116"/>
                      </a:cubicBezTo>
                      <a:cubicBezTo>
                        <a:pt x="345" y="111"/>
                        <a:pt x="352" y="111"/>
                        <a:pt x="355" y="108"/>
                      </a:cubicBezTo>
                      <a:cubicBezTo>
                        <a:pt x="375" y="88"/>
                        <a:pt x="395" y="73"/>
                        <a:pt x="423" y="64"/>
                      </a:cubicBezTo>
                      <a:cubicBezTo>
                        <a:pt x="445" y="31"/>
                        <a:pt x="445" y="61"/>
                        <a:pt x="439" y="0"/>
                      </a:cubicBezTo>
                      <a:cubicBezTo>
                        <a:pt x="438" y="0"/>
                        <a:pt x="404" y="2"/>
                        <a:pt x="395" y="8"/>
                      </a:cubicBezTo>
                      <a:cubicBezTo>
                        <a:pt x="389" y="12"/>
                        <a:pt x="380" y="26"/>
                        <a:pt x="371" y="28"/>
                      </a:cubicBezTo>
                      <a:cubicBezTo>
                        <a:pt x="353" y="31"/>
                        <a:pt x="334" y="31"/>
                        <a:pt x="315" y="32"/>
                      </a:cubicBezTo>
                      <a:cubicBezTo>
                        <a:pt x="261" y="50"/>
                        <a:pt x="223" y="76"/>
                        <a:pt x="163" y="84"/>
                      </a:cubicBezTo>
                      <a:cubicBezTo>
                        <a:pt x="147" y="83"/>
                        <a:pt x="130" y="85"/>
                        <a:pt x="115" y="80"/>
                      </a:cubicBezTo>
                      <a:cubicBezTo>
                        <a:pt x="111" y="79"/>
                        <a:pt x="114" y="71"/>
                        <a:pt x="111" y="68"/>
                      </a:cubicBezTo>
                      <a:cubicBezTo>
                        <a:pt x="108" y="65"/>
                        <a:pt x="103" y="65"/>
                        <a:pt x="99" y="64"/>
                      </a:cubicBezTo>
                      <a:cubicBezTo>
                        <a:pt x="92" y="65"/>
                        <a:pt x="15" y="76"/>
                        <a:pt x="3" y="84"/>
                      </a:cubicBezTo>
                      <a:cubicBezTo>
                        <a:pt x="0" y="86"/>
                        <a:pt x="3" y="92"/>
                        <a:pt x="3" y="9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 70"/>
                <p:cNvSpPr>
                  <a:spLocks/>
                </p:cNvSpPr>
                <p:nvPr/>
              </p:nvSpPr>
              <p:spPr bwMode="auto">
                <a:xfrm>
                  <a:off x="4954" y="2252"/>
                  <a:ext cx="184" cy="158"/>
                </a:xfrm>
                <a:custGeom>
                  <a:avLst/>
                  <a:gdLst/>
                  <a:ahLst/>
                  <a:cxnLst>
                    <a:cxn ang="0">
                      <a:pos x="281" y="0"/>
                    </a:cxn>
                    <a:cxn ang="0">
                      <a:pos x="189" y="20"/>
                    </a:cxn>
                    <a:cxn ang="0">
                      <a:pos x="141" y="44"/>
                    </a:cxn>
                    <a:cxn ang="0">
                      <a:pos x="125" y="68"/>
                    </a:cxn>
                    <a:cxn ang="0">
                      <a:pos x="101" y="84"/>
                    </a:cxn>
                    <a:cxn ang="0">
                      <a:pos x="89" y="92"/>
                    </a:cxn>
                    <a:cxn ang="0">
                      <a:pos x="17" y="260"/>
                    </a:cxn>
                    <a:cxn ang="0">
                      <a:pos x="113" y="280"/>
                    </a:cxn>
                    <a:cxn ang="0">
                      <a:pos x="209" y="232"/>
                    </a:cxn>
                    <a:cxn ang="0">
                      <a:pos x="241" y="208"/>
                    </a:cxn>
                    <a:cxn ang="0">
                      <a:pos x="297" y="188"/>
                    </a:cxn>
                    <a:cxn ang="0">
                      <a:pos x="357" y="156"/>
                    </a:cxn>
                    <a:cxn ang="0">
                      <a:pos x="337" y="108"/>
                    </a:cxn>
                    <a:cxn ang="0">
                      <a:pos x="305" y="60"/>
                    </a:cxn>
                    <a:cxn ang="0">
                      <a:pos x="309" y="8"/>
                    </a:cxn>
                    <a:cxn ang="0">
                      <a:pos x="281" y="0"/>
                    </a:cxn>
                  </a:cxnLst>
                  <a:rect l="0" t="0" r="r" b="b"/>
                  <a:pathLst>
                    <a:path w="373" h="312">
                      <a:moveTo>
                        <a:pt x="281" y="0"/>
                      </a:moveTo>
                      <a:cubicBezTo>
                        <a:pt x="263" y="27"/>
                        <a:pt x="216" y="18"/>
                        <a:pt x="189" y="20"/>
                      </a:cubicBezTo>
                      <a:cubicBezTo>
                        <a:pt x="167" y="24"/>
                        <a:pt x="155" y="26"/>
                        <a:pt x="141" y="44"/>
                      </a:cubicBezTo>
                      <a:cubicBezTo>
                        <a:pt x="135" y="52"/>
                        <a:pt x="133" y="63"/>
                        <a:pt x="125" y="68"/>
                      </a:cubicBezTo>
                      <a:cubicBezTo>
                        <a:pt x="117" y="73"/>
                        <a:pt x="109" y="79"/>
                        <a:pt x="101" y="84"/>
                      </a:cubicBezTo>
                      <a:cubicBezTo>
                        <a:pt x="97" y="87"/>
                        <a:pt x="89" y="92"/>
                        <a:pt x="89" y="92"/>
                      </a:cubicBezTo>
                      <a:cubicBezTo>
                        <a:pt x="54" y="144"/>
                        <a:pt x="63" y="214"/>
                        <a:pt x="17" y="260"/>
                      </a:cubicBezTo>
                      <a:cubicBezTo>
                        <a:pt x="0" y="312"/>
                        <a:pt x="71" y="282"/>
                        <a:pt x="113" y="280"/>
                      </a:cubicBezTo>
                      <a:cubicBezTo>
                        <a:pt x="145" y="269"/>
                        <a:pt x="181" y="251"/>
                        <a:pt x="209" y="232"/>
                      </a:cubicBezTo>
                      <a:cubicBezTo>
                        <a:pt x="218" y="218"/>
                        <a:pt x="225" y="213"/>
                        <a:pt x="241" y="208"/>
                      </a:cubicBezTo>
                      <a:cubicBezTo>
                        <a:pt x="260" y="189"/>
                        <a:pt x="268" y="192"/>
                        <a:pt x="297" y="188"/>
                      </a:cubicBezTo>
                      <a:cubicBezTo>
                        <a:pt x="316" y="182"/>
                        <a:pt x="340" y="168"/>
                        <a:pt x="357" y="156"/>
                      </a:cubicBezTo>
                      <a:cubicBezTo>
                        <a:pt x="373" y="131"/>
                        <a:pt x="362" y="116"/>
                        <a:pt x="337" y="108"/>
                      </a:cubicBezTo>
                      <a:cubicBezTo>
                        <a:pt x="325" y="71"/>
                        <a:pt x="349" y="67"/>
                        <a:pt x="305" y="60"/>
                      </a:cubicBezTo>
                      <a:cubicBezTo>
                        <a:pt x="307" y="49"/>
                        <a:pt x="320" y="19"/>
                        <a:pt x="309" y="8"/>
                      </a:cubicBezTo>
                      <a:cubicBezTo>
                        <a:pt x="302" y="1"/>
                        <a:pt x="290" y="4"/>
                        <a:pt x="281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 71"/>
                <p:cNvSpPr>
                  <a:spLocks/>
                </p:cNvSpPr>
                <p:nvPr/>
              </p:nvSpPr>
              <p:spPr bwMode="auto">
                <a:xfrm>
                  <a:off x="5588" y="2142"/>
                  <a:ext cx="78" cy="67"/>
                </a:xfrm>
                <a:custGeom>
                  <a:avLst/>
                  <a:gdLst/>
                  <a:ahLst/>
                  <a:cxnLst>
                    <a:cxn ang="0">
                      <a:pos x="72" y="17"/>
                    </a:cxn>
                    <a:cxn ang="0">
                      <a:pos x="28" y="29"/>
                    </a:cxn>
                    <a:cxn ang="0">
                      <a:pos x="8" y="65"/>
                    </a:cxn>
                    <a:cxn ang="0">
                      <a:pos x="0" y="77"/>
                    </a:cxn>
                    <a:cxn ang="0">
                      <a:pos x="60" y="93"/>
                    </a:cxn>
                    <a:cxn ang="0">
                      <a:pos x="108" y="121"/>
                    </a:cxn>
                    <a:cxn ang="0">
                      <a:pos x="116" y="13"/>
                    </a:cxn>
                    <a:cxn ang="0">
                      <a:pos x="72" y="17"/>
                    </a:cxn>
                  </a:cxnLst>
                  <a:rect l="0" t="0" r="r" b="b"/>
                  <a:pathLst>
                    <a:path w="158" h="121">
                      <a:moveTo>
                        <a:pt x="72" y="17"/>
                      </a:moveTo>
                      <a:cubicBezTo>
                        <a:pt x="60" y="19"/>
                        <a:pt x="38" y="16"/>
                        <a:pt x="28" y="29"/>
                      </a:cubicBezTo>
                      <a:cubicBezTo>
                        <a:pt x="19" y="40"/>
                        <a:pt x="16" y="54"/>
                        <a:pt x="8" y="65"/>
                      </a:cubicBezTo>
                      <a:cubicBezTo>
                        <a:pt x="5" y="69"/>
                        <a:pt x="0" y="77"/>
                        <a:pt x="0" y="77"/>
                      </a:cubicBezTo>
                      <a:cubicBezTo>
                        <a:pt x="19" y="90"/>
                        <a:pt x="41" y="82"/>
                        <a:pt x="60" y="93"/>
                      </a:cubicBezTo>
                      <a:cubicBezTo>
                        <a:pt x="78" y="103"/>
                        <a:pt x="89" y="115"/>
                        <a:pt x="108" y="121"/>
                      </a:cubicBezTo>
                      <a:cubicBezTo>
                        <a:pt x="148" y="108"/>
                        <a:pt x="158" y="109"/>
                        <a:pt x="116" y="13"/>
                      </a:cubicBezTo>
                      <a:cubicBezTo>
                        <a:pt x="110" y="0"/>
                        <a:pt x="87" y="17"/>
                        <a:pt x="72" y="1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 72"/>
                <p:cNvSpPr>
                  <a:spLocks/>
                </p:cNvSpPr>
                <p:nvPr/>
              </p:nvSpPr>
              <p:spPr bwMode="auto">
                <a:xfrm>
                  <a:off x="5419" y="2190"/>
                  <a:ext cx="204" cy="118"/>
                </a:xfrm>
                <a:custGeom>
                  <a:avLst/>
                  <a:gdLst/>
                  <a:ahLst/>
                  <a:cxnLst>
                    <a:cxn ang="0">
                      <a:pos x="340" y="0"/>
                    </a:cxn>
                    <a:cxn ang="0">
                      <a:pos x="176" y="48"/>
                    </a:cxn>
                    <a:cxn ang="0">
                      <a:pos x="56" y="100"/>
                    </a:cxn>
                    <a:cxn ang="0">
                      <a:pos x="40" y="136"/>
                    </a:cxn>
                    <a:cxn ang="0">
                      <a:pos x="16" y="156"/>
                    </a:cxn>
                    <a:cxn ang="0">
                      <a:pos x="0" y="180"/>
                    </a:cxn>
                    <a:cxn ang="0">
                      <a:pos x="52" y="204"/>
                    </a:cxn>
                    <a:cxn ang="0">
                      <a:pos x="100" y="192"/>
                    </a:cxn>
                    <a:cxn ang="0">
                      <a:pos x="124" y="176"/>
                    </a:cxn>
                    <a:cxn ang="0">
                      <a:pos x="176" y="172"/>
                    </a:cxn>
                    <a:cxn ang="0">
                      <a:pos x="280" y="152"/>
                    </a:cxn>
                    <a:cxn ang="0">
                      <a:pos x="300" y="116"/>
                    </a:cxn>
                    <a:cxn ang="0">
                      <a:pos x="332" y="120"/>
                    </a:cxn>
                    <a:cxn ang="0">
                      <a:pos x="356" y="128"/>
                    </a:cxn>
                    <a:cxn ang="0">
                      <a:pos x="380" y="148"/>
                    </a:cxn>
                    <a:cxn ang="0">
                      <a:pos x="352" y="188"/>
                    </a:cxn>
                    <a:cxn ang="0">
                      <a:pos x="356" y="224"/>
                    </a:cxn>
                    <a:cxn ang="0">
                      <a:pos x="412" y="220"/>
                    </a:cxn>
                    <a:cxn ang="0">
                      <a:pos x="420" y="196"/>
                    </a:cxn>
                    <a:cxn ang="0">
                      <a:pos x="400" y="120"/>
                    </a:cxn>
                    <a:cxn ang="0">
                      <a:pos x="396" y="88"/>
                    </a:cxn>
                    <a:cxn ang="0">
                      <a:pos x="348" y="76"/>
                    </a:cxn>
                    <a:cxn ang="0">
                      <a:pos x="340" y="24"/>
                    </a:cxn>
                    <a:cxn ang="0">
                      <a:pos x="332" y="12"/>
                    </a:cxn>
                    <a:cxn ang="0">
                      <a:pos x="340" y="0"/>
                    </a:cxn>
                  </a:cxnLst>
                  <a:rect l="0" t="0" r="r" b="b"/>
                  <a:pathLst>
                    <a:path w="420" h="228">
                      <a:moveTo>
                        <a:pt x="340" y="0"/>
                      </a:moveTo>
                      <a:cubicBezTo>
                        <a:pt x="270" y="46"/>
                        <a:pt x="278" y="43"/>
                        <a:pt x="176" y="48"/>
                      </a:cubicBezTo>
                      <a:cubicBezTo>
                        <a:pt x="163" y="101"/>
                        <a:pt x="100" y="97"/>
                        <a:pt x="56" y="100"/>
                      </a:cubicBezTo>
                      <a:cubicBezTo>
                        <a:pt x="49" y="111"/>
                        <a:pt x="51" y="129"/>
                        <a:pt x="40" y="136"/>
                      </a:cubicBezTo>
                      <a:cubicBezTo>
                        <a:pt x="29" y="143"/>
                        <a:pt x="24" y="145"/>
                        <a:pt x="16" y="156"/>
                      </a:cubicBezTo>
                      <a:cubicBezTo>
                        <a:pt x="10" y="164"/>
                        <a:pt x="0" y="180"/>
                        <a:pt x="0" y="180"/>
                      </a:cubicBezTo>
                      <a:cubicBezTo>
                        <a:pt x="7" y="202"/>
                        <a:pt x="32" y="201"/>
                        <a:pt x="52" y="204"/>
                      </a:cubicBezTo>
                      <a:cubicBezTo>
                        <a:pt x="84" y="199"/>
                        <a:pt x="68" y="203"/>
                        <a:pt x="100" y="192"/>
                      </a:cubicBezTo>
                      <a:cubicBezTo>
                        <a:pt x="109" y="189"/>
                        <a:pt x="114" y="177"/>
                        <a:pt x="124" y="176"/>
                      </a:cubicBezTo>
                      <a:cubicBezTo>
                        <a:pt x="141" y="175"/>
                        <a:pt x="159" y="173"/>
                        <a:pt x="176" y="172"/>
                      </a:cubicBezTo>
                      <a:cubicBezTo>
                        <a:pt x="211" y="160"/>
                        <a:pt x="243" y="156"/>
                        <a:pt x="280" y="152"/>
                      </a:cubicBezTo>
                      <a:cubicBezTo>
                        <a:pt x="286" y="135"/>
                        <a:pt x="285" y="126"/>
                        <a:pt x="300" y="116"/>
                      </a:cubicBezTo>
                      <a:cubicBezTo>
                        <a:pt x="311" y="117"/>
                        <a:pt x="321" y="118"/>
                        <a:pt x="332" y="120"/>
                      </a:cubicBezTo>
                      <a:cubicBezTo>
                        <a:pt x="340" y="122"/>
                        <a:pt x="356" y="128"/>
                        <a:pt x="356" y="128"/>
                      </a:cubicBezTo>
                      <a:cubicBezTo>
                        <a:pt x="363" y="135"/>
                        <a:pt x="377" y="138"/>
                        <a:pt x="380" y="148"/>
                      </a:cubicBezTo>
                      <a:cubicBezTo>
                        <a:pt x="386" y="168"/>
                        <a:pt x="365" y="180"/>
                        <a:pt x="352" y="188"/>
                      </a:cubicBezTo>
                      <a:cubicBezTo>
                        <a:pt x="342" y="217"/>
                        <a:pt x="338" y="206"/>
                        <a:pt x="356" y="224"/>
                      </a:cubicBezTo>
                      <a:cubicBezTo>
                        <a:pt x="375" y="223"/>
                        <a:pt x="395" y="228"/>
                        <a:pt x="412" y="220"/>
                      </a:cubicBezTo>
                      <a:cubicBezTo>
                        <a:pt x="420" y="217"/>
                        <a:pt x="420" y="196"/>
                        <a:pt x="420" y="196"/>
                      </a:cubicBezTo>
                      <a:cubicBezTo>
                        <a:pt x="417" y="166"/>
                        <a:pt x="416" y="144"/>
                        <a:pt x="400" y="120"/>
                      </a:cubicBezTo>
                      <a:cubicBezTo>
                        <a:pt x="399" y="109"/>
                        <a:pt x="402" y="97"/>
                        <a:pt x="396" y="88"/>
                      </a:cubicBezTo>
                      <a:cubicBezTo>
                        <a:pt x="392" y="82"/>
                        <a:pt x="354" y="77"/>
                        <a:pt x="348" y="76"/>
                      </a:cubicBezTo>
                      <a:cubicBezTo>
                        <a:pt x="344" y="59"/>
                        <a:pt x="344" y="41"/>
                        <a:pt x="340" y="24"/>
                      </a:cubicBezTo>
                      <a:cubicBezTo>
                        <a:pt x="339" y="19"/>
                        <a:pt x="332" y="17"/>
                        <a:pt x="332" y="12"/>
                      </a:cubicBezTo>
                      <a:cubicBezTo>
                        <a:pt x="332" y="7"/>
                        <a:pt x="337" y="4"/>
                        <a:pt x="34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 73"/>
                <p:cNvSpPr>
                  <a:spLocks/>
                </p:cNvSpPr>
                <p:nvPr/>
              </p:nvSpPr>
              <p:spPr bwMode="auto">
                <a:xfrm>
                  <a:off x="5451" y="2353"/>
                  <a:ext cx="129" cy="122"/>
                </a:xfrm>
                <a:custGeom>
                  <a:avLst/>
                  <a:gdLst/>
                  <a:ahLst/>
                  <a:cxnLst>
                    <a:cxn ang="0">
                      <a:pos x="52" y="9"/>
                    </a:cxn>
                    <a:cxn ang="0">
                      <a:pos x="4" y="29"/>
                    </a:cxn>
                    <a:cxn ang="0">
                      <a:pos x="8" y="117"/>
                    </a:cxn>
                    <a:cxn ang="0">
                      <a:pos x="32" y="133"/>
                    </a:cxn>
                    <a:cxn ang="0">
                      <a:pos x="60" y="169"/>
                    </a:cxn>
                    <a:cxn ang="0">
                      <a:pos x="132" y="201"/>
                    </a:cxn>
                    <a:cxn ang="0">
                      <a:pos x="176" y="213"/>
                    </a:cxn>
                    <a:cxn ang="0">
                      <a:pos x="212" y="237"/>
                    </a:cxn>
                    <a:cxn ang="0">
                      <a:pos x="220" y="157"/>
                    </a:cxn>
                    <a:cxn ang="0">
                      <a:pos x="204" y="81"/>
                    </a:cxn>
                    <a:cxn ang="0">
                      <a:pos x="192" y="25"/>
                    </a:cxn>
                    <a:cxn ang="0">
                      <a:pos x="136" y="13"/>
                    </a:cxn>
                    <a:cxn ang="0">
                      <a:pos x="64" y="9"/>
                    </a:cxn>
                    <a:cxn ang="0">
                      <a:pos x="52" y="9"/>
                    </a:cxn>
                  </a:cxnLst>
                  <a:rect l="0" t="0" r="r" b="b"/>
                  <a:pathLst>
                    <a:path w="262" h="237">
                      <a:moveTo>
                        <a:pt x="52" y="9"/>
                      </a:moveTo>
                      <a:cubicBezTo>
                        <a:pt x="30" y="13"/>
                        <a:pt x="16" y="10"/>
                        <a:pt x="4" y="29"/>
                      </a:cubicBezTo>
                      <a:cubicBezTo>
                        <a:pt x="5" y="58"/>
                        <a:pt x="0" y="89"/>
                        <a:pt x="8" y="117"/>
                      </a:cubicBezTo>
                      <a:cubicBezTo>
                        <a:pt x="10" y="126"/>
                        <a:pt x="24" y="128"/>
                        <a:pt x="32" y="133"/>
                      </a:cubicBezTo>
                      <a:cubicBezTo>
                        <a:pt x="45" y="141"/>
                        <a:pt x="47" y="161"/>
                        <a:pt x="60" y="169"/>
                      </a:cubicBezTo>
                      <a:cubicBezTo>
                        <a:pt x="89" y="188"/>
                        <a:pt x="98" y="195"/>
                        <a:pt x="132" y="201"/>
                      </a:cubicBezTo>
                      <a:cubicBezTo>
                        <a:pt x="147" y="204"/>
                        <a:pt x="176" y="213"/>
                        <a:pt x="176" y="213"/>
                      </a:cubicBezTo>
                      <a:cubicBezTo>
                        <a:pt x="188" y="225"/>
                        <a:pt x="198" y="228"/>
                        <a:pt x="212" y="237"/>
                      </a:cubicBezTo>
                      <a:cubicBezTo>
                        <a:pt x="262" y="229"/>
                        <a:pt x="259" y="183"/>
                        <a:pt x="220" y="157"/>
                      </a:cubicBezTo>
                      <a:cubicBezTo>
                        <a:pt x="202" y="131"/>
                        <a:pt x="207" y="118"/>
                        <a:pt x="204" y="81"/>
                      </a:cubicBezTo>
                      <a:cubicBezTo>
                        <a:pt x="204" y="78"/>
                        <a:pt x="207" y="34"/>
                        <a:pt x="192" y="25"/>
                      </a:cubicBezTo>
                      <a:cubicBezTo>
                        <a:pt x="178" y="16"/>
                        <a:pt x="151" y="15"/>
                        <a:pt x="136" y="13"/>
                      </a:cubicBezTo>
                      <a:cubicBezTo>
                        <a:pt x="97" y="0"/>
                        <a:pt x="120" y="4"/>
                        <a:pt x="64" y="9"/>
                      </a:cubicBezTo>
                      <a:cubicBezTo>
                        <a:pt x="51" y="13"/>
                        <a:pt x="52" y="17"/>
                        <a:pt x="52" y="9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 74"/>
                <p:cNvSpPr>
                  <a:spLocks/>
                </p:cNvSpPr>
                <p:nvPr/>
              </p:nvSpPr>
              <p:spPr bwMode="auto">
                <a:xfrm>
                  <a:off x="5577" y="2375"/>
                  <a:ext cx="66" cy="60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31" y="32"/>
                    </a:cxn>
                    <a:cxn ang="0">
                      <a:pos x="7" y="48"/>
                    </a:cxn>
                    <a:cxn ang="0">
                      <a:pos x="31" y="104"/>
                    </a:cxn>
                    <a:cxn ang="0">
                      <a:pos x="103" y="84"/>
                    </a:cxn>
                    <a:cxn ang="0">
                      <a:pos x="107" y="52"/>
                    </a:cxn>
                    <a:cxn ang="0">
                      <a:pos x="127" y="48"/>
                    </a:cxn>
                    <a:cxn ang="0">
                      <a:pos x="131" y="36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1" h="104">
                      <a:moveTo>
                        <a:pt x="91" y="0"/>
                      </a:moveTo>
                      <a:cubicBezTo>
                        <a:pt x="56" y="6"/>
                        <a:pt x="58" y="5"/>
                        <a:pt x="31" y="32"/>
                      </a:cubicBezTo>
                      <a:cubicBezTo>
                        <a:pt x="24" y="39"/>
                        <a:pt x="7" y="48"/>
                        <a:pt x="7" y="48"/>
                      </a:cubicBezTo>
                      <a:cubicBezTo>
                        <a:pt x="0" y="70"/>
                        <a:pt x="8" y="96"/>
                        <a:pt x="31" y="104"/>
                      </a:cubicBezTo>
                      <a:cubicBezTo>
                        <a:pt x="59" y="100"/>
                        <a:pt x="77" y="89"/>
                        <a:pt x="103" y="84"/>
                      </a:cubicBezTo>
                      <a:cubicBezTo>
                        <a:pt x="104" y="73"/>
                        <a:pt x="101" y="61"/>
                        <a:pt x="107" y="52"/>
                      </a:cubicBezTo>
                      <a:cubicBezTo>
                        <a:pt x="111" y="46"/>
                        <a:pt x="121" y="52"/>
                        <a:pt x="127" y="48"/>
                      </a:cubicBezTo>
                      <a:cubicBezTo>
                        <a:pt x="131" y="46"/>
                        <a:pt x="130" y="40"/>
                        <a:pt x="131" y="36"/>
                      </a:cubicBezTo>
                      <a:cubicBezTo>
                        <a:pt x="126" y="4"/>
                        <a:pt x="123" y="5"/>
                        <a:pt x="91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 75"/>
                <p:cNvSpPr>
                  <a:spLocks/>
                </p:cNvSpPr>
                <p:nvPr/>
              </p:nvSpPr>
              <p:spPr bwMode="auto">
                <a:xfrm>
                  <a:off x="5178" y="2485"/>
                  <a:ext cx="23" cy="62"/>
                </a:xfrm>
                <a:custGeom>
                  <a:avLst/>
                  <a:gdLst/>
                  <a:ahLst/>
                  <a:cxnLst>
                    <a:cxn ang="0">
                      <a:pos x="4" y="65"/>
                    </a:cxn>
                    <a:cxn ang="0">
                      <a:pos x="48" y="41"/>
                    </a:cxn>
                    <a:cxn ang="0">
                      <a:pos x="20" y="93"/>
                    </a:cxn>
                    <a:cxn ang="0">
                      <a:pos x="0" y="97"/>
                    </a:cxn>
                    <a:cxn ang="0">
                      <a:pos x="4" y="65"/>
                    </a:cxn>
                  </a:cxnLst>
                  <a:rect l="0" t="0" r="r" b="b"/>
                  <a:pathLst>
                    <a:path w="48" h="121">
                      <a:moveTo>
                        <a:pt x="4" y="65"/>
                      </a:moveTo>
                      <a:cubicBezTo>
                        <a:pt x="8" y="21"/>
                        <a:pt x="7" y="0"/>
                        <a:pt x="48" y="41"/>
                      </a:cubicBezTo>
                      <a:cubicBezTo>
                        <a:pt x="43" y="80"/>
                        <a:pt x="43" y="70"/>
                        <a:pt x="20" y="93"/>
                      </a:cubicBezTo>
                      <a:cubicBezTo>
                        <a:pt x="15" y="109"/>
                        <a:pt x="8" y="121"/>
                        <a:pt x="0" y="97"/>
                      </a:cubicBezTo>
                      <a:cubicBezTo>
                        <a:pt x="6" y="79"/>
                        <a:pt x="4" y="89"/>
                        <a:pt x="4" y="65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 76"/>
                <p:cNvSpPr>
                  <a:spLocks/>
                </p:cNvSpPr>
                <p:nvPr/>
              </p:nvSpPr>
              <p:spPr bwMode="auto">
                <a:xfrm>
                  <a:off x="5623" y="2063"/>
                  <a:ext cx="37" cy="79"/>
                </a:xfrm>
                <a:custGeom>
                  <a:avLst/>
                  <a:gdLst/>
                  <a:ahLst/>
                  <a:cxnLst>
                    <a:cxn ang="0">
                      <a:pos x="56" y="0"/>
                    </a:cxn>
                    <a:cxn ang="0">
                      <a:pos x="16" y="48"/>
                    </a:cxn>
                    <a:cxn ang="0">
                      <a:pos x="4" y="84"/>
                    </a:cxn>
                    <a:cxn ang="0">
                      <a:pos x="0" y="96"/>
                    </a:cxn>
                    <a:cxn ang="0">
                      <a:pos x="4" y="112"/>
                    </a:cxn>
                    <a:cxn ang="0">
                      <a:pos x="28" y="120"/>
                    </a:cxn>
                    <a:cxn ang="0">
                      <a:pos x="52" y="152"/>
                    </a:cxn>
                    <a:cxn ang="0">
                      <a:pos x="56" y="0"/>
                    </a:cxn>
                  </a:cxnLst>
                  <a:rect l="0" t="0" r="r" b="b"/>
                  <a:pathLst>
                    <a:path w="80" h="152">
                      <a:moveTo>
                        <a:pt x="56" y="0"/>
                      </a:moveTo>
                      <a:lnTo>
                        <a:pt x="16" y="48"/>
                      </a:lnTo>
                      <a:cubicBezTo>
                        <a:pt x="16" y="48"/>
                        <a:pt x="4" y="84"/>
                        <a:pt x="4" y="84"/>
                      </a:cubicBezTo>
                      <a:cubicBezTo>
                        <a:pt x="3" y="88"/>
                        <a:pt x="0" y="96"/>
                        <a:pt x="0" y="96"/>
                      </a:cubicBezTo>
                      <a:cubicBezTo>
                        <a:pt x="1" y="101"/>
                        <a:pt x="0" y="108"/>
                        <a:pt x="4" y="112"/>
                      </a:cubicBezTo>
                      <a:cubicBezTo>
                        <a:pt x="10" y="117"/>
                        <a:pt x="28" y="120"/>
                        <a:pt x="28" y="120"/>
                      </a:cubicBezTo>
                      <a:cubicBezTo>
                        <a:pt x="37" y="133"/>
                        <a:pt x="47" y="137"/>
                        <a:pt x="52" y="152"/>
                      </a:cubicBezTo>
                      <a:cubicBezTo>
                        <a:pt x="80" y="110"/>
                        <a:pt x="63" y="47"/>
                        <a:pt x="56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 77"/>
                <p:cNvSpPr>
                  <a:spLocks/>
                </p:cNvSpPr>
                <p:nvPr/>
              </p:nvSpPr>
              <p:spPr bwMode="auto">
                <a:xfrm>
                  <a:off x="4618" y="2274"/>
                  <a:ext cx="17" cy="3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4" y="60"/>
                    </a:cxn>
                    <a:cxn ang="0">
                      <a:pos x="20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6" h="60">
                      <a:moveTo>
                        <a:pt x="0" y="0"/>
                      </a:moveTo>
                      <a:cubicBezTo>
                        <a:pt x="5" y="21"/>
                        <a:pt x="6" y="48"/>
                        <a:pt x="24" y="60"/>
                      </a:cubicBezTo>
                      <a:cubicBezTo>
                        <a:pt x="31" y="40"/>
                        <a:pt x="36" y="36"/>
                        <a:pt x="20" y="20"/>
                      </a:cubicBezTo>
                      <a:cubicBezTo>
                        <a:pt x="16" y="9"/>
                        <a:pt x="14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 78"/>
                <p:cNvSpPr>
                  <a:spLocks/>
                </p:cNvSpPr>
                <p:nvPr/>
              </p:nvSpPr>
              <p:spPr bwMode="auto">
                <a:xfrm>
                  <a:off x="4655" y="2293"/>
                  <a:ext cx="46" cy="26"/>
                </a:xfrm>
                <a:custGeom>
                  <a:avLst/>
                  <a:gdLst/>
                  <a:ahLst/>
                  <a:cxnLst>
                    <a:cxn ang="0">
                      <a:pos x="27" y="42"/>
                    </a:cxn>
                    <a:cxn ang="0">
                      <a:pos x="95" y="34"/>
                    </a:cxn>
                    <a:cxn ang="0">
                      <a:pos x="23" y="18"/>
                    </a:cxn>
                    <a:cxn ang="0">
                      <a:pos x="27" y="42"/>
                    </a:cxn>
                  </a:cxnLst>
                  <a:rect l="0" t="0" r="r" b="b"/>
                  <a:pathLst>
                    <a:path w="95" h="50">
                      <a:moveTo>
                        <a:pt x="27" y="42"/>
                      </a:moveTo>
                      <a:cubicBezTo>
                        <a:pt x="59" y="45"/>
                        <a:pt x="70" y="50"/>
                        <a:pt x="95" y="34"/>
                      </a:cubicBezTo>
                      <a:cubicBezTo>
                        <a:pt x="84" y="0"/>
                        <a:pt x="58" y="15"/>
                        <a:pt x="23" y="18"/>
                      </a:cubicBezTo>
                      <a:cubicBezTo>
                        <a:pt x="17" y="36"/>
                        <a:pt x="0" y="42"/>
                        <a:pt x="27" y="4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 79"/>
                <p:cNvSpPr>
                  <a:spLocks/>
                </p:cNvSpPr>
                <p:nvPr/>
              </p:nvSpPr>
              <p:spPr bwMode="auto">
                <a:xfrm>
                  <a:off x="4624" y="2322"/>
                  <a:ext cx="26" cy="50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0" y="76"/>
                    </a:cxn>
                    <a:cxn ang="0">
                      <a:pos x="32" y="92"/>
                    </a:cxn>
                    <a:cxn ang="0">
                      <a:pos x="52" y="56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52" h="98">
                      <a:moveTo>
                        <a:pt x="28" y="0"/>
                      </a:moveTo>
                      <a:cubicBezTo>
                        <a:pt x="23" y="68"/>
                        <a:pt x="32" y="44"/>
                        <a:pt x="0" y="76"/>
                      </a:cubicBezTo>
                      <a:cubicBezTo>
                        <a:pt x="6" y="98"/>
                        <a:pt x="10" y="97"/>
                        <a:pt x="32" y="92"/>
                      </a:cubicBezTo>
                      <a:cubicBezTo>
                        <a:pt x="36" y="79"/>
                        <a:pt x="52" y="56"/>
                        <a:pt x="52" y="56"/>
                      </a:cubicBezTo>
                      <a:cubicBezTo>
                        <a:pt x="48" y="24"/>
                        <a:pt x="49" y="21"/>
                        <a:pt x="28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 80"/>
                <p:cNvSpPr>
                  <a:spLocks/>
                </p:cNvSpPr>
                <p:nvPr/>
              </p:nvSpPr>
              <p:spPr bwMode="auto">
                <a:xfrm>
                  <a:off x="4629" y="2353"/>
                  <a:ext cx="37" cy="41"/>
                </a:xfrm>
                <a:custGeom>
                  <a:avLst/>
                  <a:gdLst/>
                  <a:ahLst/>
                  <a:cxnLst>
                    <a:cxn ang="0">
                      <a:pos x="62" y="12"/>
                    </a:cxn>
                    <a:cxn ang="0">
                      <a:pos x="18" y="48"/>
                    </a:cxn>
                    <a:cxn ang="0">
                      <a:pos x="18" y="80"/>
                    </a:cxn>
                    <a:cxn ang="0">
                      <a:pos x="58" y="48"/>
                    </a:cxn>
                    <a:cxn ang="0">
                      <a:pos x="78" y="12"/>
                    </a:cxn>
                    <a:cxn ang="0">
                      <a:pos x="62" y="12"/>
                    </a:cxn>
                  </a:cxnLst>
                  <a:rect l="0" t="0" r="r" b="b"/>
                  <a:pathLst>
                    <a:path w="78" h="80">
                      <a:moveTo>
                        <a:pt x="62" y="12"/>
                      </a:moveTo>
                      <a:cubicBezTo>
                        <a:pt x="49" y="31"/>
                        <a:pt x="36" y="36"/>
                        <a:pt x="18" y="48"/>
                      </a:cubicBezTo>
                      <a:cubicBezTo>
                        <a:pt x="7" y="64"/>
                        <a:pt x="0" y="68"/>
                        <a:pt x="18" y="80"/>
                      </a:cubicBezTo>
                      <a:cubicBezTo>
                        <a:pt x="40" y="73"/>
                        <a:pt x="41" y="60"/>
                        <a:pt x="58" y="48"/>
                      </a:cubicBezTo>
                      <a:cubicBezTo>
                        <a:pt x="76" y="20"/>
                        <a:pt x="71" y="33"/>
                        <a:pt x="78" y="12"/>
                      </a:cubicBezTo>
                      <a:cubicBezTo>
                        <a:pt x="64" y="2"/>
                        <a:pt x="68" y="0"/>
                        <a:pt x="62" y="1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 81"/>
                <p:cNvSpPr>
                  <a:spLocks/>
                </p:cNvSpPr>
                <p:nvPr/>
              </p:nvSpPr>
              <p:spPr bwMode="auto">
                <a:xfrm>
                  <a:off x="4675" y="2370"/>
                  <a:ext cx="23" cy="26"/>
                </a:xfrm>
                <a:custGeom>
                  <a:avLst/>
                  <a:gdLst/>
                  <a:ahLst/>
                  <a:cxnLst>
                    <a:cxn ang="0">
                      <a:pos x="20" y="27"/>
                    </a:cxn>
                    <a:cxn ang="0">
                      <a:pos x="44" y="47"/>
                    </a:cxn>
                    <a:cxn ang="0">
                      <a:pos x="4" y="7"/>
                    </a:cxn>
                    <a:cxn ang="0">
                      <a:pos x="20" y="27"/>
                    </a:cxn>
                  </a:cxnLst>
                  <a:rect l="0" t="0" r="r" b="b"/>
                  <a:pathLst>
                    <a:path w="45" h="53">
                      <a:moveTo>
                        <a:pt x="20" y="27"/>
                      </a:moveTo>
                      <a:cubicBezTo>
                        <a:pt x="25" y="43"/>
                        <a:pt x="25" y="53"/>
                        <a:pt x="44" y="47"/>
                      </a:cubicBezTo>
                      <a:cubicBezTo>
                        <a:pt x="39" y="1"/>
                        <a:pt x="45" y="0"/>
                        <a:pt x="4" y="7"/>
                      </a:cubicBezTo>
                      <a:cubicBezTo>
                        <a:pt x="9" y="40"/>
                        <a:pt x="0" y="40"/>
                        <a:pt x="20" y="2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 82"/>
                <p:cNvSpPr>
                  <a:spLocks/>
                </p:cNvSpPr>
                <p:nvPr/>
              </p:nvSpPr>
              <p:spPr bwMode="auto">
                <a:xfrm>
                  <a:off x="4813" y="2356"/>
                  <a:ext cx="66" cy="62"/>
                </a:xfrm>
                <a:custGeom>
                  <a:avLst/>
                  <a:gdLst/>
                  <a:ahLst/>
                  <a:cxnLst>
                    <a:cxn ang="0">
                      <a:pos x="13" y="30"/>
                    </a:cxn>
                    <a:cxn ang="0">
                      <a:pos x="33" y="102"/>
                    </a:cxn>
                    <a:cxn ang="0">
                      <a:pos x="49" y="38"/>
                    </a:cxn>
                    <a:cxn ang="0">
                      <a:pos x="13" y="30"/>
                    </a:cxn>
                  </a:cxnLst>
                  <a:rect l="0" t="0" r="r" b="b"/>
                  <a:pathLst>
                    <a:path w="95" h="102">
                      <a:moveTo>
                        <a:pt x="13" y="30"/>
                      </a:moveTo>
                      <a:cubicBezTo>
                        <a:pt x="15" y="57"/>
                        <a:pt x="5" y="93"/>
                        <a:pt x="33" y="102"/>
                      </a:cubicBezTo>
                      <a:cubicBezTo>
                        <a:pt x="59" y="97"/>
                        <a:pt x="95" y="96"/>
                        <a:pt x="49" y="38"/>
                      </a:cubicBezTo>
                      <a:cubicBezTo>
                        <a:pt x="19" y="0"/>
                        <a:pt x="0" y="68"/>
                        <a:pt x="13" y="3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 83"/>
                <p:cNvSpPr>
                  <a:spLocks/>
                </p:cNvSpPr>
                <p:nvPr/>
              </p:nvSpPr>
              <p:spPr bwMode="auto">
                <a:xfrm>
                  <a:off x="4916" y="2418"/>
                  <a:ext cx="34" cy="17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2" y="12"/>
                    </a:cxn>
                    <a:cxn ang="0">
                      <a:pos x="6" y="28"/>
                    </a:cxn>
                    <a:cxn ang="0">
                      <a:pos x="30" y="36"/>
                    </a:cxn>
                    <a:cxn ang="0">
                      <a:pos x="54" y="8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72" h="40">
                      <a:moveTo>
                        <a:pt x="38" y="0"/>
                      </a:moveTo>
                      <a:cubicBezTo>
                        <a:pt x="35" y="0"/>
                        <a:pt x="5" y="2"/>
                        <a:pt x="2" y="12"/>
                      </a:cubicBezTo>
                      <a:cubicBezTo>
                        <a:pt x="0" y="17"/>
                        <a:pt x="2" y="24"/>
                        <a:pt x="6" y="28"/>
                      </a:cubicBezTo>
                      <a:cubicBezTo>
                        <a:pt x="12" y="33"/>
                        <a:pt x="30" y="36"/>
                        <a:pt x="30" y="36"/>
                      </a:cubicBezTo>
                      <a:cubicBezTo>
                        <a:pt x="52" y="33"/>
                        <a:pt x="72" y="40"/>
                        <a:pt x="54" y="8"/>
                      </a:cubicBezTo>
                      <a:cubicBezTo>
                        <a:pt x="51" y="3"/>
                        <a:pt x="42" y="4"/>
                        <a:pt x="38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 84"/>
                <p:cNvSpPr>
                  <a:spLocks/>
                </p:cNvSpPr>
                <p:nvPr/>
              </p:nvSpPr>
              <p:spPr bwMode="auto">
                <a:xfrm>
                  <a:off x="5290" y="2430"/>
                  <a:ext cx="60" cy="50"/>
                </a:xfrm>
                <a:custGeom>
                  <a:avLst/>
                  <a:gdLst/>
                  <a:ahLst/>
                  <a:cxnLst>
                    <a:cxn ang="0">
                      <a:pos x="79" y="24"/>
                    </a:cxn>
                    <a:cxn ang="0">
                      <a:pos x="15" y="48"/>
                    </a:cxn>
                    <a:cxn ang="0">
                      <a:pos x="11" y="64"/>
                    </a:cxn>
                    <a:cxn ang="0">
                      <a:pos x="3" y="76"/>
                    </a:cxn>
                    <a:cxn ang="0">
                      <a:pos x="51" y="96"/>
                    </a:cxn>
                    <a:cxn ang="0">
                      <a:pos x="63" y="92"/>
                    </a:cxn>
                    <a:cxn ang="0">
                      <a:pos x="63" y="68"/>
                    </a:cxn>
                    <a:cxn ang="0">
                      <a:pos x="87" y="60"/>
                    </a:cxn>
                    <a:cxn ang="0">
                      <a:pos x="67" y="44"/>
                    </a:cxn>
                    <a:cxn ang="0">
                      <a:pos x="91" y="36"/>
                    </a:cxn>
                    <a:cxn ang="0">
                      <a:pos x="67" y="36"/>
                    </a:cxn>
                    <a:cxn ang="0">
                      <a:pos x="55" y="44"/>
                    </a:cxn>
                    <a:cxn ang="0">
                      <a:pos x="79" y="24"/>
                    </a:cxn>
                  </a:cxnLst>
                  <a:rect l="0" t="0" r="r" b="b"/>
                  <a:pathLst>
                    <a:path w="111" h="96">
                      <a:moveTo>
                        <a:pt x="79" y="24"/>
                      </a:moveTo>
                      <a:cubicBezTo>
                        <a:pt x="57" y="31"/>
                        <a:pt x="37" y="41"/>
                        <a:pt x="15" y="48"/>
                      </a:cubicBezTo>
                      <a:cubicBezTo>
                        <a:pt x="14" y="53"/>
                        <a:pt x="13" y="59"/>
                        <a:pt x="11" y="64"/>
                      </a:cubicBezTo>
                      <a:cubicBezTo>
                        <a:pt x="9" y="68"/>
                        <a:pt x="0" y="72"/>
                        <a:pt x="3" y="76"/>
                      </a:cubicBezTo>
                      <a:cubicBezTo>
                        <a:pt x="7" y="80"/>
                        <a:pt x="42" y="90"/>
                        <a:pt x="51" y="96"/>
                      </a:cubicBezTo>
                      <a:cubicBezTo>
                        <a:pt x="55" y="95"/>
                        <a:pt x="61" y="96"/>
                        <a:pt x="63" y="92"/>
                      </a:cubicBezTo>
                      <a:cubicBezTo>
                        <a:pt x="69" y="80"/>
                        <a:pt x="46" y="80"/>
                        <a:pt x="63" y="68"/>
                      </a:cubicBezTo>
                      <a:cubicBezTo>
                        <a:pt x="70" y="63"/>
                        <a:pt x="87" y="60"/>
                        <a:pt x="87" y="60"/>
                      </a:cubicBezTo>
                      <a:cubicBezTo>
                        <a:pt x="111" y="24"/>
                        <a:pt x="79" y="80"/>
                        <a:pt x="67" y="44"/>
                      </a:cubicBezTo>
                      <a:cubicBezTo>
                        <a:pt x="64" y="36"/>
                        <a:pt x="91" y="36"/>
                        <a:pt x="91" y="36"/>
                      </a:cubicBezTo>
                      <a:cubicBezTo>
                        <a:pt x="82" y="0"/>
                        <a:pt x="79" y="26"/>
                        <a:pt x="67" y="36"/>
                      </a:cubicBezTo>
                      <a:cubicBezTo>
                        <a:pt x="54" y="47"/>
                        <a:pt x="55" y="34"/>
                        <a:pt x="55" y="44"/>
                      </a:cubicBezTo>
                      <a:lnTo>
                        <a:pt x="79" y="24"/>
                      </a:ln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 85"/>
                <p:cNvSpPr>
                  <a:spLocks/>
                </p:cNvSpPr>
                <p:nvPr/>
              </p:nvSpPr>
              <p:spPr bwMode="auto">
                <a:xfrm>
                  <a:off x="5304" y="2490"/>
                  <a:ext cx="46" cy="48"/>
                </a:xfrm>
                <a:custGeom>
                  <a:avLst/>
                  <a:gdLst/>
                  <a:ahLst/>
                  <a:cxnLst>
                    <a:cxn ang="0">
                      <a:pos x="52" y="17"/>
                    </a:cxn>
                    <a:cxn ang="0">
                      <a:pos x="24" y="21"/>
                    </a:cxn>
                    <a:cxn ang="0">
                      <a:pos x="8" y="41"/>
                    </a:cxn>
                    <a:cxn ang="0">
                      <a:pos x="40" y="33"/>
                    </a:cxn>
                    <a:cxn ang="0">
                      <a:pos x="36" y="69"/>
                    </a:cxn>
                    <a:cxn ang="0">
                      <a:pos x="28" y="81"/>
                    </a:cxn>
                    <a:cxn ang="0">
                      <a:pos x="52" y="89"/>
                    </a:cxn>
                    <a:cxn ang="0">
                      <a:pos x="80" y="61"/>
                    </a:cxn>
                    <a:cxn ang="0">
                      <a:pos x="72" y="45"/>
                    </a:cxn>
                    <a:cxn ang="0">
                      <a:pos x="80" y="9"/>
                    </a:cxn>
                    <a:cxn ang="0">
                      <a:pos x="52" y="17"/>
                    </a:cxn>
                  </a:cxnLst>
                  <a:rect l="0" t="0" r="r" b="b"/>
                  <a:pathLst>
                    <a:path w="93" h="89">
                      <a:moveTo>
                        <a:pt x="52" y="17"/>
                      </a:moveTo>
                      <a:cubicBezTo>
                        <a:pt x="43" y="18"/>
                        <a:pt x="33" y="18"/>
                        <a:pt x="24" y="21"/>
                      </a:cubicBezTo>
                      <a:cubicBezTo>
                        <a:pt x="16" y="23"/>
                        <a:pt x="0" y="37"/>
                        <a:pt x="8" y="41"/>
                      </a:cubicBezTo>
                      <a:cubicBezTo>
                        <a:pt x="12" y="43"/>
                        <a:pt x="34" y="35"/>
                        <a:pt x="40" y="33"/>
                      </a:cubicBezTo>
                      <a:cubicBezTo>
                        <a:pt x="39" y="45"/>
                        <a:pt x="39" y="57"/>
                        <a:pt x="36" y="69"/>
                      </a:cubicBezTo>
                      <a:cubicBezTo>
                        <a:pt x="35" y="74"/>
                        <a:pt x="25" y="77"/>
                        <a:pt x="28" y="81"/>
                      </a:cubicBezTo>
                      <a:cubicBezTo>
                        <a:pt x="33" y="88"/>
                        <a:pt x="52" y="89"/>
                        <a:pt x="52" y="89"/>
                      </a:cubicBezTo>
                      <a:cubicBezTo>
                        <a:pt x="73" y="82"/>
                        <a:pt x="59" y="68"/>
                        <a:pt x="80" y="61"/>
                      </a:cubicBezTo>
                      <a:cubicBezTo>
                        <a:pt x="93" y="22"/>
                        <a:pt x="80" y="74"/>
                        <a:pt x="72" y="45"/>
                      </a:cubicBezTo>
                      <a:cubicBezTo>
                        <a:pt x="70" y="37"/>
                        <a:pt x="77" y="18"/>
                        <a:pt x="80" y="9"/>
                      </a:cubicBezTo>
                      <a:cubicBezTo>
                        <a:pt x="68" y="5"/>
                        <a:pt x="52" y="0"/>
                        <a:pt x="52" y="1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86"/>
                <p:cNvSpPr>
                  <a:spLocks/>
                </p:cNvSpPr>
                <p:nvPr/>
              </p:nvSpPr>
              <p:spPr bwMode="auto">
                <a:xfrm>
                  <a:off x="5554" y="2497"/>
                  <a:ext cx="37" cy="36"/>
                </a:xfrm>
                <a:custGeom>
                  <a:avLst/>
                  <a:gdLst/>
                  <a:ahLst/>
                  <a:cxnLst>
                    <a:cxn ang="0">
                      <a:pos x="49" y="0"/>
                    </a:cxn>
                    <a:cxn ang="0">
                      <a:pos x="21" y="24"/>
                    </a:cxn>
                    <a:cxn ang="0">
                      <a:pos x="45" y="68"/>
                    </a:cxn>
                    <a:cxn ang="0">
                      <a:pos x="73" y="48"/>
                    </a:cxn>
                    <a:cxn ang="0">
                      <a:pos x="61" y="4"/>
                    </a:cxn>
                    <a:cxn ang="0">
                      <a:pos x="49" y="0"/>
                    </a:cxn>
                  </a:cxnLst>
                  <a:rect l="0" t="0" r="r" b="b"/>
                  <a:pathLst>
                    <a:path w="73" h="68">
                      <a:moveTo>
                        <a:pt x="49" y="0"/>
                      </a:moveTo>
                      <a:cubicBezTo>
                        <a:pt x="44" y="16"/>
                        <a:pt x="35" y="15"/>
                        <a:pt x="21" y="24"/>
                      </a:cubicBezTo>
                      <a:cubicBezTo>
                        <a:pt x="7" y="65"/>
                        <a:pt x="0" y="53"/>
                        <a:pt x="45" y="68"/>
                      </a:cubicBezTo>
                      <a:cubicBezTo>
                        <a:pt x="73" y="59"/>
                        <a:pt x="66" y="68"/>
                        <a:pt x="73" y="48"/>
                      </a:cubicBezTo>
                      <a:cubicBezTo>
                        <a:pt x="68" y="34"/>
                        <a:pt x="69" y="17"/>
                        <a:pt x="61" y="4"/>
                      </a:cubicBezTo>
                      <a:cubicBezTo>
                        <a:pt x="59" y="0"/>
                        <a:pt x="53" y="1"/>
                        <a:pt x="49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 87"/>
                <p:cNvSpPr>
                  <a:spLocks/>
                </p:cNvSpPr>
                <p:nvPr/>
              </p:nvSpPr>
              <p:spPr bwMode="auto">
                <a:xfrm>
                  <a:off x="5511" y="2521"/>
                  <a:ext cx="34" cy="36"/>
                </a:xfrm>
                <a:custGeom>
                  <a:avLst/>
                  <a:gdLst/>
                  <a:ahLst/>
                  <a:cxnLst>
                    <a:cxn ang="0">
                      <a:pos x="33" y="4"/>
                    </a:cxn>
                    <a:cxn ang="0">
                      <a:pos x="1" y="32"/>
                    </a:cxn>
                    <a:cxn ang="0">
                      <a:pos x="33" y="68"/>
                    </a:cxn>
                    <a:cxn ang="0">
                      <a:pos x="61" y="36"/>
                    </a:cxn>
                    <a:cxn ang="0">
                      <a:pos x="45" y="16"/>
                    </a:cxn>
                    <a:cxn ang="0">
                      <a:pos x="21" y="4"/>
                    </a:cxn>
                    <a:cxn ang="0">
                      <a:pos x="33" y="4"/>
                    </a:cxn>
                  </a:cxnLst>
                  <a:rect l="0" t="0" r="r" b="b"/>
                  <a:pathLst>
                    <a:path w="67" h="68">
                      <a:moveTo>
                        <a:pt x="33" y="4"/>
                      </a:moveTo>
                      <a:cubicBezTo>
                        <a:pt x="5" y="23"/>
                        <a:pt x="14" y="12"/>
                        <a:pt x="1" y="32"/>
                      </a:cubicBezTo>
                      <a:cubicBezTo>
                        <a:pt x="27" y="49"/>
                        <a:pt x="0" y="60"/>
                        <a:pt x="33" y="68"/>
                      </a:cubicBezTo>
                      <a:cubicBezTo>
                        <a:pt x="42" y="55"/>
                        <a:pt x="52" y="49"/>
                        <a:pt x="61" y="36"/>
                      </a:cubicBezTo>
                      <a:cubicBezTo>
                        <a:pt x="27" y="13"/>
                        <a:pt x="67" y="44"/>
                        <a:pt x="45" y="16"/>
                      </a:cubicBezTo>
                      <a:cubicBezTo>
                        <a:pt x="39" y="9"/>
                        <a:pt x="21" y="13"/>
                        <a:pt x="21" y="4"/>
                      </a:cubicBezTo>
                      <a:cubicBezTo>
                        <a:pt x="21" y="0"/>
                        <a:pt x="29" y="4"/>
                        <a:pt x="33" y="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 88"/>
                <p:cNvSpPr>
                  <a:spLocks/>
                </p:cNvSpPr>
                <p:nvPr/>
              </p:nvSpPr>
              <p:spPr bwMode="auto">
                <a:xfrm>
                  <a:off x="5476" y="2552"/>
                  <a:ext cx="17" cy="24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0" y="36"/>
                    </a:cxn>
                    <a:cxn ang="0">
                      <a:pos x="40" y="28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40" h="48">
                      <a:moveTo>
                        <a:pt x="24" y="0"/>
                      </a:moveTo>
                      <a:cubicBezTo>
                        <a:pt x="12" y="12"/>
                        <a:pt x="5" y="20"/>
                        <a:pt x="0" y="36"/>
                      </a:cubicBezTo>
                      <a:cubicBezTo>
                        <a:pt x="18" y="48"/>
                        <a:pt x="28" y="46"/>
                        <a:pt x="40" y="28"/>
                      </a:cubicBezTo>
                      <a:cubicBezTo>
                        <a:pt x="27" y="20"/>
                        <a:pt x="24" y="17"/>
                        <a:pt x="24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 89"/>
                <p:cNvSpPr>
                  <a:spLocks/>
                </p:cNvSpPr>
                <p:nvPr/>
              </p:nvSpPr>
              <p:spPr bwMode="auto">
                <a:xfrm>
                  <a:off x="5313" y="2255"/>
                  <a:ext cx="60" cy="65"/>
                </a:xfrm>
                <a:custGeom>
                  <a:avLst/>
                  <a:gdLst/>
                  <a:ahLst/>
                  <a:cxnLst>
                    <a:cxn ang="0">
                      <a:pos x="84" y="30"/>
                    </a:cxn>
                    <a:cxn ang="0">
                      <a:pos x="48" y="22"/>
                    </a:cxn>
                    <a:cxn ang="0">
                      <a:pos x="12" y="26"/>
                    </a:cxn>
                    <a:cxn ang="0">
                      <a:pos x="8" y="38"/>
                    </a:cxn>
                    <a:cxn ang="0">
                      <a:pos x="0" y="50"/>
                    </a:cxn>
                    <a:cxn ang="0">
                      <a:pos x="40" y="94"/>
                    </a:cxn>
                    <a:cxn ang="0">
                      <a:pos x="88" y="114"/>
                    </a:cxn>
                    <a:cxn ang="0">
                      <a:pos x="104" y="70"/>
                    </a:cxn>
                    <a:cxn ang="0">
                      <a:pos x="84" y="30"/>
                    </a:cxn>
                  </a:cxnLst>
                  <a:rect l="0" t="0" r="r" b="b"/>
                  <a:pathLst>
                    <a:path w="119" h="124">
                      <a:moveTo>
                        <a:pt x="84" y="30"/>
                      </a:moveTo>
                      <a:cubicBezTo>
                        <a:pt x="66" y="42"/>
                        <a:pt x="63" y="37"/>
                        <a:pt x="48" y="22"/>
                      </a:cubicBezTo>
                      <a:cubicBezTo>
                        <a:pt x="41" y="0"/>
                        <a:pt x="21" y="9"/>
                        <a:pt x="12" y="26"/>
                      </a:cubicBezTo>
                      <a:cubicBezTo>
                        <a:pt x="10" y="30"/>
                        <a:pt x="10" y="34"/>
                        <a:pt x="8" y="38"/>
                      </a:cubicBezTo>
                      <a:cubicBezTo>
                        <a:pt x="6" y="42"/>
                        <a:pt x="3" y="46"/>
                        <a:pt x="0" y="50"/>
                      </a:cubicBezTo>
                      <a:cubicBezTo>
                        <a:pt x="11" y="84"/>
                        <a:pt x="6" y="86"/>
                        <a:pt x="40" y="94"/>
                      </a:cubicBezTo>
                      <a:cubicBezTo>
                        <a:pt x="48" y="124"/>
                        <a:pt x="57" y="118"/>
                        <a:pt x="88" y="114"/>
                      </a:cubicBezTo>
                      <a:cubicBezTo>
                        <a:pt x="95" y="94"/>
                        <a:pt x="79" y="78"/>
                        <a:pt x="104" y="70"/>
                      </a:cubicBezTo>
                      <a:cubicBezTo>
                        <a:pt x="119" y="47"/>
                        <a:pt x="106" y="37"/>
                        <a:pt x="84" y="3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 90"/>
                <p:cNvSpPr>
                  <a:spLocks/>
                </p:cNvSpPr>
                <p:nvPr/>
              </p:nvSpPr>
              <p:spPr bwMode="auto">
                <a:xfrm>
                  <a:off x="4850" y="2452"/>
                  <a:ext cx="23" cy="26"/>
                </a:xfrm>
                <a:custGeom>
                  <a:avLst/>
                  <a:gdLst/>
                  <a:ahLst/>
                  <a:cxnLst>
                    <a:cxn ang="0">
                      <a:pos x="20" y="27"/>
                    </a:cxn>
                    <a:cxn ang="0">
                      <a:pos x="44" y="47"/>
                    </a:cxn>
                    <a:cxn ang="0">
                      <a:pos x="4" y="7"/>
                    </a:cxn>
                    <a:cxn ang="0">
                      <a:pos x="20" y="27"/>
                    </a:cxn>
                  </a:cxnLst>
                  <a:rect l="0" t="0" r="r" b="b"/>
                  <a:pathLst>
                    <a:path w="45" h="53">
                      <a:moveTo>
                        <a:pt x="20" y="27"/>
                      </a:moveTo>
                      <a:cubicBezTo>
                        <a:pt x="25" y="43"/>
                        <a:pt x="25" y="53"/>
                        <a:pt x="44" y="47"/>
                      </a:cubicBezTo>
                      <a:cubicBezTo>
                        <a:pt x="39" y="1"/>
                        <a:pt x="45" y="0"/>
                        <a:pt x="4" y="7"/>
                      </a:cubicBezTo>
                      <a:cubicBezTo>
                        <a:pt x="9" y="40"/>
                        <a:pt x="0" y="40"/>
                        <a:pt x="20" y="2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Freeform 91"/>
                <p:cNvSpPr>
                  <a:spLocks/>
                </p:cNvSpPr>
                <p:nvPr/>
              </p:nvSpPr>
              <p:spPr bwMode="auto">
                <a:xfrm>
                  <a:off x="4196" y="2365"/>
                  <a:ext cx="46" cy="43"/>
                </a:xfrm>
                <a:custGeom>
                  <a:avLst/>
                  <a:gdLst/>
                  <a:ahLst/>
                  <a:cxnLst>
                    <a:cxn ang="0">
                      <a:pos x="78" y="9"/>
                    </a:cxn>
                    <a:cxn ang="0">
                      <a:pos x="14" y="9"/>
                    </a:cxn>
                    <a:cxn ang="0">
                      <a:pos x="54" y="49"/>
                    </a:cxn>
                    <a:cxn ang="0">
                      <a:pos x="90" y="21"/>
                    </a:cxn>
                    <a:cxn ang="0">
                      <a:pos x="78" y="9"/>
                    </a:cxn>
                  </a:cxnLst>
                  <a:rect l="0" t="0" r="r" b="b"/>
                  <a:pathLst>
                    <a:path w="92" h="85">
                      <a:moveTo>
                        <a:pt x="78" y="9"/>
                      </a:moveTo>
                      <a:cubicBezTo>
                        <a:pt x="77" y="9"/>
                        <a:pt x="23" y="0"/>
                        <a:pt x="14" y="9"/>
                      </a:cubicBezTo>
                      <a:cubicBezTo>
                        <a:pt x="0" y="23"/>
                        <a:pt x="47" y="45"/>
                        <a:pt x="54" y="49"/>
                      </a:cubicBezTo>
                      <a:cubicBezTo>
                        <a:pt x="78" y="85"/>
                        <a:pt x="84" y="40"/>
                        <a:pt x="90" y="21"/>
                      </a:cubicBezTo>
                      <a:cubicBezTo>
                        <a:pt x="92" y="16"/>
                        <a:pt x="82" y="13"/>
                        <a:pt x="78" y="9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 92"/>
                <p:cNvSpPr>
                  <a:spLocks/>
                </p:cNvSpPr>
                <p:nvPr/>
              </p:nvSpPr>
              <p:spPr bwMode="auto">
                <a:xfrm>
                  <a:off x="4270" y="2471"/>
                  <a:ext cx="34" cy="43"/>
                </a:xfrm>
                <a:custGeom>
                  <a:avLst/>
                  <a:gdLst/>
                  <a:ahLst/>
                  <a:cxnLst>
                    <a:cxn ang="0">
                      <a:pos x="51" y="13"/>
                    </a:cxn>
                    <a:cxn ang="0">
                      <a:pos x="11" y="53"/>
                    </a:cxn>
                    <a:cxn ang="0">
                      <a:pos x="63" y="69"/>
                    </a:cxn>
                    <a:cxn ang="0">
                      <a:pos x="63" y="25"/>
                    </a:cxn>
                    <a:cxn ang="0">
                      <a:pos x="51" y="13"/>
                    </a:cxn>
                  </a:cxnLst>
                  <a:rect l="0" t="0" r="r" b="b"/>
                  <a:pathLst>
                    <a:path w="71" h="85">
                      <a:moveTo>
                        <a:pt x="51" y="13"/>
                      </a:moveTo>
                      <a:cubicBezTo>
                        <a:pt x="18" y="24"/>
                        <a:pt x="36" y="45"/>
                        <a:pt x="11" y="53"/>
                      </a:cubicBezTo>
                      <a:cubicBezTo>
                        <a:pt x="0" y="85"/>
                        <a:pt x="44" y="71"/>
                        <a:pt x="63" y="69"/>
                      </a:cubicBezTo>
                      <a:cubicBezTo>
                        <a:pt x="66" y="55"/>
                        <a:pt x="71" y="40"/>
                        <a:pt x="63" y="25"/>
                      </a:cubicBezTo>
                      <a:cubicBezTo>
                        <a:pt x="48" y="0"/>
                        <a:pt x="51" y="38"/>
                        <a:pt x="51" y="13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Freeform 93"/>
                <p:cNvSpPr>
                  <a:spLocks/>
                </p:cNvSpPr>
                <p:nvPr/>
              </p:nvSpPr>
              <p:spPr bwMode="auto">
                <a:xfrm>
                  <a:off x="4115" y="2356"/>
                  <a:ext cx="26" cy="31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0" y="20"/>
                    </a:cxn>
                    <a:cxn ang="0">
                      <a:pos x="36" y="56"/>
                    </a:cxn>
                    <a:cxn ang="0">
                      <a:pos x="52" y="2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52" h="61">
                      <a:moveTo>
                        <a:pt x="40" y="0"/>
                      </a:moveTo>
                      <a:cubicBezTo>
                        <a:pt x="20" y="4"/>
                        <a:pt x="11" y="3"/>
                        <a:pt x="0" y="20"/>
                      </a:cubicBezTo>
                      <a:cubicBezTo>
                        <a:pt x="7" y="61"/>
                        <a:pt x="6" y="36"/>
                        <a:pt x="36" y="56"/>
                      </a:cubicBezTo>
                      <a:cubicBezTo>
                        <a:pt x="43" y="45"/>
                        <a:pt x="52" y="20"/>
                        <a:pt x="52" y="20"/>
                      </a:cubicBezTo>
                      <a:cubicBezTo>
                        <a:pt x="47" y="4"/>
                        <a:pt x="51" y="11"/>
                        <a:pt x="4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 94"/>
                <p:cNvSpPr>
                  <a:spLocks/>
                </p:cNvSpPr>
                <p:nvPr/>
              </p:nvSpPr>
              <p:spPr bwMode="auto">
                <a:xfrm>
                  <a:off x="4371" y="2387"/>
                  <a:ext cx="37" cy="22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2" y="12"/>
                    </a:cxn>
                    <a:cxn ang="0">
                      <a:pos x="6" y="28"/>
                    </a:cxn>
                    <a:cxn ang="0">
                      <a:pos x="30" y="36"/>
                    </a:cxn>
                    <a:cxn ang="0">
                      <a:pos x="54" y="8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72" h="40">
                      <a:moveTo>
                        <a:pt x="38" y="0"/>
                      </a:moveTo>
                      <a:cubicBezTo>
                        <a:pt x="35" y="0"/>
                        <a:pt x="5" y="2"/>
                        <a:pt x="2" y="12"/>
                      </a:cubicBezTo>
                      <a:cubicBezTo>
                        <a:pt x="0" y="17"/>
                        <a:pt x="2" y="24"/>
                        <a:pt x="6" y="28"/>
                      </a:cubicBezTo>
                      <a:cubicBezTo>
                        <a:pt x="12" y="33"/>
                        <a:pt x="30" y="36"/>
                        <a:pt x="30" y="36"/>
                      </a:cubicBezTo>
                      <a:cubicBezTo>
                        <a:pt x="52" y="33"/>
                        <a:pt x="72" y="40"/>
                        <a:pt x="54" y="8"/>
                      </a:cubicBezTo>
                      <a:cubicBezTo>
                        <a:pt x="51" y="3"/>
                        <a:pt x="42" y="4"/>
                        <a:pt x="38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 95"/>
                <p:cNvSpPr>
                  <a:spLocks/>
                </p:cNvSpPr>
                <p:nvPr/>
              </p:nvSpPr>
              <p:spPr bwMode="auto">
                <a:xfrm>
                  <a:off x="5080" y="2154"/>
                  <a:ext cx="34" cy="36"/>
                </a:xfrm>
                <a:custGeom>
                  <a:avLst/>
                  <a:gdLst/>
                  <a:ahLst/>
                  <a:cxnLst>
                    <a:cxn ang="0">
                      <a:pos x="28" y="8"/>
                    </a:cxn>
                    <a:cxn ang="0">
                      <a:pos x="0" y="40"/>
                    </a:cxn>
                    <a:cxn ang="0">
                      <a:pos x="44" y="56"/>
                    </a:cxn>
                    <a:cxn ang="0">
                      <a:pos x="56" y="44"/>
                    </a:cxn>
                    <a:cxn ang="0">
                      <a:pos x="68" y="40"/>
                    </a:cxn>
                    <a:cxn ang="0">
                      <a:pos x="40" y="0"/>
                    </a:cxn>
                    <a:cxn ang="0">
                      <a:pos x="28" y="8"/>
                    </a:cxn>
                  </a:cxnLst>
                  <a:rect l="0" t="0" r="r" b="b"/>
                  <a:pathLst>
                    <a:path w="74" h="67">
                      <a:moveTo>
                        <a:pt x="28" y="8"/>
                      </a:moveTo>
                      <a:cubicBezTo>
                        <a:pt x="19" y="21"/>
                        <a:pt x="9" y="27"/>
                        <a:pt x="0" y="40"/>
                      </a:cubicBezTo>
                      <a:cubicBezTo>
                        <a:pt x="7" y="67"/>
                        <a:pt x="17" y="60"/>
                        <a:pt x="44" y="56"/>
                      </a:cubicBezTo>
                      <a:cubicBezTo>
                        <a:pt x="48" y="52"/>
                        <a:pt x="51" y="47"/>
                        <a:pt x="56" y="44"/>
                      </a:cubicBezTo>
                      <a:cubicBezTo>
                        <a:pt x="60" y="42"/>
                        <a:pt x="67" y="44"/>
                        <a:pt x="68" y="40"/>
                      </a:cubicBezTo>
                      <a:cubicBezTo>
                        <a:pt x="74" y="21"/>
                        <a:pt x="52" y="8"/>
                        <a:pt x="40" y="0"/>
                      </a:cubicBezTo>
                      <a:cubicBezTo>
                        <a:pt x="27" y="4"/>
                        <a:pt x="28" y="0"/>
                        <a:pt x="28" y="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 96"/>
                <p:cNvSpPr>
                  <a:spLocks/>
                </p:cNvSpPr>
                <p:nvPr/>
              </p:nvSpPr>
              <p:spPr bwMode="auto">
                <a:xfrm>
                  <a:off x="5270" y="2149"/>
                  <a:ext cx="60" cy="17"/>
                </a:xfrm>
                <a:custGeom>
                  <a:avLst/>
                  <a:gdLst/>
                  <a:ahLst/>
                  <a:cxnLst>
                    <a:cxn ang="0">
                      <a:pos x="60" y="0"/>
                    </a:cxn>
                    <a:cxn ang="0">
                      <a:pos x="0" y="16"/>
                    </a:cxn>
                    <a:cxn ang="0">
                      <a:pos x="80" y="32"/>
                    </a:cxn>
                    <a:cxn ang="0">
                      <a:pos x="116" y="28"/>
                    </a:cxn>
                    <a:cxn ang="0">
                      <a:pos x="104" y="16"/>
                    </a:cxn>
                    <a:cxn ang="0">
                      <a:pos x="72" y="4"/>
                    </a:cxn>
                    <a:cxn ang="0">
                      <a:pos x="60" y="0"/>
                    </a:cxn>
                  </a:cxnLst>
                  <a:rect l="0" t="0" r="r" b="b"/>
                  <a:pathLst>
                    <a:path w="121" h="35">
                      <a:moveTo>
                        <a:pt x="60" y="0"/>
                      </a:moveTo>
                      <a:cubicBezTo>
                        <a:pt x="38" y="3"/>
                        <a:pt x="19" y="4"/>
                        <a:pt x="0" y="16"/>
                      </a:cubicBezTo>
                      <a:cubicBezTo>
                        <a:pt x="23" y="32"/>
                        <a:pt x="53" y="30"/>
                        <a:pt x="80" y="32"/>
                      </a:cubicBezTo>
                      <a:cubicBezTo>
                        <a:pt x="92" y="31"/>
                        <a:pt x="106" y="35"/>
                        <a:pt x="116" y="28"/>
                      </a:cubicBezTo>
                      <a:cubicBezTo>
                        <a:pt x="121" y="25"/>
                        <a:pt x="108" y="20"/>
                        <a:pt x="104" y="16"/>
                      </a:cubicBezTo>
                      <a:cubicBezTo>
                        <a:pt x="90" y="4"/>
                        <a:pt x="92" y="9"/>
                        <a:pt x="72" y="4"/>
                      </a:cubicBezTo>
                      <a:cubicBezTo>
                        <a:pt x="68" y="3"/>
                        <a:pt x="60" y="0"/>
                        <a:pt x="6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 97"/>
                <p:cNvSpPr>
                  <a:spLocks/>
                </p:cNvSpPr>
                <p:nvPr/>
              </p:nvSpPr>
              <p:spPr bwMode="auto">
                <a:xfrm>
                  <a:off x="5344" y="2137"/>
                  <a:ext cx="60" cy="22"/>
                </a:xfrm>
                <a:custGeom>
                  <a:avLst/>
                  <a:gdLst/>
                  <a:ahLst/>
                  <a:cxnLst>
                    <a:cxn ang="0">
                      <a:pos x="99" y="0"/>
                    </a:cxn>
                    <a:cxn ang="0">
                      <a:pos x="15" y="20"/>
                    </a:cxn>
                    <a:cxn ang="0">
                      <a:pos x="7" y="40"/>
                    </a:cxn>
                    <a:cxn ang="0">
                      <a:pos x="79" y="36"/>
                    </a:cxn>
                    <a:cxn ang="0">
                      <a:pos x="91" y="32"/>
                    </a:cxn>
                    <a:cxn ang="0">
                      <a:pos x="115" y="16"/>
                    </a:cxn>
                    <a:cxn ang="0">
                      <a:pos x="103" y="12"/>
                    </a:cxn>
                    <a:cxn ang="0">
                      <a:pos x="99" y="0"/>
                    </a:cxn>
                  </a:cxnLst>
                  <a:rect l="0" t="0" r="r" b="b"/>
                  <a:pathLst>
                    <a:path w="134" h="43">
                      <a:moveTo>
                        <a:pt x="99" y="0"/>
                      </a:moveTo>
                      <a:cubicBezTo>
                        <a:pt x="74" y="17"/>
                        <a:pt x="44" y="16"/>
                        <a:pt x="15" y="20"/>
                      </a:cubicBezTo>
                      <a:cubicBezTo>
                        <a:pt x="9" y="24"/>
                        <a:pt x="0" y="39"/>
                        <a:pt x="7" y="40"/>
                      </a:cubicBezTo>
                      <a:cubicBezTo>
                        <a:pt x="31" y="43"/>
                        <a:pt x="55" y="37"/>
                        <a:pt x="79" y="36"/>
                      </a:cubicBezTo>
                      <a:cubicBezTo>
                        <a:pt x="83" y="35"/>
                        <a:pt x="87" y="33"/>
                        <a:pt x="91" y="32"/>
                      </a:cubicBezTo>
                      <a:cubicBezTo>
                        <a:pt x="96" y="31"/>
                        <a:pt x="134" y="35"/>
                        <a:pt x="115" y="16"/>
                      </a:cubicBezTo>
                      <a:cubicBezTo>
                        <a:pt x="112" y="13"/>
                        <a:pt x="106" y="15"/>
                        <a:pt x="103" y="12"/>
                      </a:cubicBezTo>
                      <a:cubicBezTo>
                        <a:pt x="100" y="9"/>
                        <a:pt x="100" y="4"/>
                        <a:pt x="99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250" name="Group 98"/>
              <p:cNvGrpSpPr>
                <a:grpSpLocks/>
              </p:cNvGrpSpPr>
              <p:nvPr/>
            </p:nvGrpSpPr>
            <p:grpSpPr bwMode="auto">
              <a:xfrm>
                <a:off x="3060547" y="943840"/>
                <a:ext cx="974260" cy="846290"/>
                <a:chOff x="-313" y="3820"/>
                <a:chExt cx="1118" cy="1174"/>
              </a:xfrm>
            </p:grpSpPr>
            <p:sp>
              <p:nvSpPr>
                <p:cNvPr id="385" name="Freeform 99"/>
                <p:cNvSpPr>
                  <a:spLocks/>
                </p:cNvSpPr>
                <p:nvPr/>
              </p:nvSpPr>
              <p:spPr bwMode="auto">
                <a:xfrm>
                  <a:off x="265" y="4122"/>
                  <a:ext cx="229" cy="308"/>
                </a:xfrm>
                <a:custGeom>
                  <a:avLst/>
                  <a:gdLst/>
                  <a:ahLst/>
                  <a:cxnLst>
                    <a:cxn ang="0">
                      <a:pos x="60" y="251"/>
                    </a:cxn>
                    <a:cxn ang="0">
                      <a:pos x="24" y="171"/>
                    </a:cxn>
                    <a:cxn ang="0">
                      <a:pos x="12" y="155"/>
                    </a:cxn>
                    <a:cxn ang="0">
                      <a:pos x="4" y="123"/>
                    </a:cxn>
                    <a:cxn ang="0">
                      <a:pos x="12" y="99"/>
                    </a:cxn>
                    <a:cxn ang="0">
                      <a:pos x="20" y="87"/>
                    </a:cxn>
                    <a:cxn ang="0">
                      <a:pos x="4" y="63"/>
                    </a:cxn>
                    <a:cxn ang="0">
                      <a:pos x="48" y="7"/>
                    </a:cxn>
                    <a:cxn ang="0">
                      <a:pos x="88" y="55"/>
                    </a:cxn>
                    <a:cxn ang="0">
                      <a:pos x="144" y="55"/>
                    </a:cxn>
                    <a:cxn ang="0">
                      <a:pos x="216" y="51"/>
                    </a:cxn>
                    <a:cxn ang="0">
                      <a:pos x="224" y="63"/>
                    </a:cxn>
                    <a:cxn ang="0">
                      <a:pos x="168" y="139"/>
                    </a:cxn>
                    <a:cxn ang="0">
                      <a:pos x="200" y="195"/>
                    </a:cxn>
                    <a:cxn ang="0">
                      <a:pos x="172" y="255"/>
                    </a:cxn>
                    <a:cxn ang="0">
                      <a:pos x="148" y="227"/>
                    </a:cxn>
                    <a:cxn ang="0">
                      <a:pos x="140" y="203"/>
                    </a:cxn>
                    <a:cxn ang="0">
                      <a:pos x="88" y="239"/>
                    </a:cxn>
                    <a:cxn ang="0">
                      <a:pos x="84" y="279"/>
                    </a:cxn>
                    <a:cxn ang="0">
                      <a:pos x="52" y="259"/>
                    </a:cxn>
                    <a:cxn ang="0">
                      <a:pos x="60" y="251"/>
                    </a:cxn>
                  </a:cxnLst>
                  <a:rect l="0" t="0" r="r" b="b"/>
                  <a:pathLst>
                    <a:path w="228" h="307">
                      <a:moveTo>
                        <a:pt x="60" y="251"/>
                      </a:moveTo>
                      <a:cubicBezTo>
                        <a:pt x="56" y="192"/>
                        <a:pt x="73" y="178"/>
                        <a:pt x="24" y="171"/>
                      </a:cubicBezTo>
                      <a:cubicBezTo>
                        <a:pt x="20" y="166"/>
                        <a:pt x="15" y="161"/>
                        <a:pt x="12" y="155"/>
                      </a:cubicBezTo>
                      <a:cubicBezTo>
                        <a:pt x="8" y="145"/>
                        <a:pt x="4" y="123"/>
                        <a:pt x="4" y="123"/>
                      </a:cubicBezTo>
                      <a:cubicBezTo>
                        <a:pt x="7" y="115"/>
                        <a:pt x="9" y="107"/>
                        <a:pt x="12" y="99"/>
                      </a:cubicBezTo>
                      <a:cubicBezTo>
                        <a:pt x="14" y="95"/>
                        <a:pt x="21" y="92"/>
                        <a:pt x="20" y="87"/>
                      </a:cubicBezTo>
                      <a:cubicBezTo>
                        <a:pt x="18" y="78"/>
                        <a:pt x="4" y="63"/>
                        <a:pt x="4" y="63"/>
                      </a:cubicBezTo>
                      <a:cubicBezTo>
                        <a:pt x="8" y="14"/>
                        <a:pt x="0" y="0"/>
                        <a:pt x="48" y="7"/>
                      </a:cubicBezTo>
                      <a:cubicBezTo>
                        <a:pt x="57" y="19"/>
                        <a:pt x="73" y="50"/>
                        <a:pt x="88" y="55"/>
                      </a:cubicBezTo>
                      <a:cubicBezTo>
                        <a:pt x="113" y="47"/>
                        <a:pt x="117" y="47"/>
                        <a:pt x="144" y="55"/>
                      </a:cubicBezTo>
                      <a:cubicBezTo>
                        <a:pt x="164" y="68"/>
                        <a:pt x="192" y="54"/>
                        <a:pt x="216" y="51"/>
                      </a:cubicBezTo>
                      <a:cubicBezTo>
                        <a:pt x="219" y="55"/>
                        <a:pt x="224" y="58"/>
                        <a:pt x="224" y="63"/>
                      </a:cubicBezTo>
                      <a:cubicBezTo>
                        <a:pt x="228" y="133"/>
                        <a:pt x="217" y="123"/>
                        <a:pt x="168" y="139"/>
                      </a:cubicBezTo>
                      <a:cubicBezTo>
                        <a:pt x="176" y="159"/>
                        <a:pt x="200" y="195"/>
                        <a:pt x="200" y="195"/>
                      </a:cubicBezTo>
                      <a:cubicBezTo>
                        <a:pt x="207" y="230"/>
                        <a:pt x="198" y="235"/>
                        <a:pt x="172" y="255"/>
                      </a:cubicBezTo>
                      <a:cubicBezTo>
                        <a:pt x="158" y="250"/>
                        <a:pt x="154" y="241"/>
                        <a:pt x="148" y="227"/>
                      </a:cubicBezTo>
                      <a:cubicBezTo>
                        <a:pt x="145" y="219"/>
                        <a:pt x="140" y="203"/>
                        <a:pt x="140" y="203"/>
                      </a:cubicBezTo>
                      <a:cubicBezTo>
                        <a:pt x="116" y="213"/>
                        <a:pt x="108" y="225"/>
                        <a:pt x="88" y="239"/>
                      </a:cubicBezTo>
                      <a:cubicBezTo>
                        <a:pt x="87" y="252"/>
                        <a:pt x="93" y="269"/>
                        <a:pt x="84" y="279"/>
                      </a:cubicBezTo>
                      <a:cubicBezTo>
                        <a:pt x="59" y="307"/>
                        <a:pt x="53" y="265"/>
                        <a:pt x="52" y="259"/>
                      </a:cubicBezTo>
                      <a:cubicBezTo>
                        <a:pt x="57" y="245"/>
                        <a:pt x="53" y="244"/>
                        <a:pt x="60" y="25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 100"/>
                <p:cNvSpPr>
                  <a:spLocks/>
                </p:cNvSpPr>
                <p:nvPr/>
              </p:nvSpPr>
              <p:spPr bwMode="auto">
                <a:xfrm>
                  <a:off x="325" y="4817"/>
                  <a:ext cx="93" cy="137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27" y="40"/>
                    </a:cxn>
                    <a:cxn ang="0">
                      <a:pos x="63" y="88"/>
                    </a:cxn>
                    <a:cxn ang="0">
                      <a:pos x="83" y="136"/>
                    </a:cxn>
                    <a:cxn ang="0">
                      <a:pos x="95" y="80"/>
                    </a:cxn>
                    <a:cxn ang="0">
                      <a:pos x="63" y="60"/>
                    </a:cxn>
                    <a:cxn ang="0">
                      <a:pos x="75" y="32"/>
                    </a:cxn>
                    <a:cxn ang="0">
                      <a:pos x="31" y="4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95" h="136">
                      <a:moveTo>
                        <a:pt x="15" y="0"/>
                      </a:moveTo>
                      <a:cubicBezTo>
                        <a:pt x="10" y="20"/>
                        <a:pt x="9" y="28"/>
                        <a:pt x="27" y="40"/>
                      </a:cubicBezTo>
                      <a:cubicBezTo>
                        <a:pt x="33" y="74"/>
                        <a:pt x="38" y="71"/>
                        <a:pt x="63" y="88"/>
                      </a:cubicBezTo>
                      <a:cubicBezTo>
                        <a:pt x="68" y="108"/>
                        <a:pt x="61" y="129"/>
                        <a:pt x="83" y="136"/>
                      </a:cubicBezTo>
                      <a:cubicBezTo>
                        <a:pt x="87" y="117"/>
                        <a:pt x="92" y="99"/>
                        <a:pt x="95" y="80"/>
                      </a:cubicBezTo>
                      <a:cubicBezTo>
                        <a:pt x="89" y="62"/>
                        <a:pt x="81" y="64"/>
                        <a:pt x="63" y="60"/>
                      </a:cubicBezTo>
                      <a:cubicBezTo>
                        <a:pt x="80" y="54"/>
                        <a:pt x="81" y="49"/>
                        <a:pt x="75" y="32"/>
                      </a:cubicBezTo>
                      <a:cubicBezTo>
                        <a:pt x="22" y="45"/>
                        <a:pt x="67" y="16"/>
                        <a:pt x="31" y="4"/>
                      </a:cubicBezTo>
                      <a:cubicBezTo>
                        <a:pt x="15" y="9"/>
                        <a:pt x="0" y="30"/>
                        <a:pt x="15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 101"/>
                <p:cNvSpPr>
                  <a:spLocks/>
                </p:cNvSpPr>
                <p:nvPr/>
              </p:nvSpPr>
              <p:spPr bwMode="auto">
                <a:xfrm>
                  <a:off x="-2" y="4874"/>
                  <a:ext cx="120" cy="120"/>
                </a:xfrm>
                <a:custGeom>
                  <a:avLst/>
                  <a:gdLst/>
                  <a:ahLst/>
                  <a:cxnLst>
                    <a:cxn ang="0">
                      <a:pos x="52" y="16"/>
                    </a:cxn>
                    <a:cxn ang="0">
                      <a:pos x="12" y="60"/>
                    </a:cxn>
                    <a:cxn ang="0">
                      <a:pos x="40" y="84"/>
                    </a:cxn>
                    <a:cxn ang="0">
                      <a:pos x="44" y="108"/>
                    </a:cxn>
                    <a:cxn ang="0">
                      <a:pos x="80" y="100"/>
                    </a:cxn>
                    <a:cxn ang="0">
                      <a:pos x="84" y="72"/>
                    </a:cxn>
                    <a:cxn ang="0">
                      <a:pos x="80" y="56"/>
                    </a:cxn>
                    <a:cxn ang="0">
                      <a:pos x="88" y="20"/>
                    </a:cxn>
                    <a:cxn ang="0">
                      <a:pos x="84" y="8"/>
                    </a:cxn>
                    <a:cxn ang="0">
                      <a:pos x="52" y="16"/>
                    </a:cxn>
                  </a:cxnLst>
                  <a:rect l="0" t="0" r="r" b="b"/>
                  <a:pathLst>
                    <a:path w="117" h="131">
                      <a:moveTo>
                        <a:pt x="52" y="16"/>
                      </a:moveTo>
                      <a:cubicBezTo>
                        <a:pt x="0" y="23"/>
                        <a:pt x="36" y="24"/>
                        <a:pt x="12" y="60"/>
                      </a:cubicBezTo>
                      <a:cubicBezTo>
                        <a:pt x="17" y="76"/>
                        <a:pt x="24" y="79"/>
                        <a:pt x="40" y="84"/>
                      </a:cubicBezTo>
                      <a:cubicBezTo>
                        <a:pt x="41" y="92"/>
                        <a:pt x="38" y="103"/>
                        <a:pt x="44" y="108"/>
                      </a:cubicBezTo>
                      <a:cubicBezTo>
                        <a:pt x="74" y="131"/>
                        <a:pt x="75" y="115"/>
                        <a:pt x="80" y="100"/>
                      </a:cubicBezTo>
                      <a:cubicBezTo>
                        <a:pt x="81" y="91"/>
                        <a:pt x="80" y="80"/>
                        <a:pt x="84" y="72"/>
                      </a:cubicBezTo>
                      <a:cubicBezTo>
                        <a:pt x="91" y="58"/>
                        <a:pt x="117" y="84"/>
                        <a:pt x="80" y="56"/>
                      </a:cubicBezTo>
                      <a:cubicBezTo>
                        <a:pt x="74" y="39"/>
                        <a:pt x="83" y="36"/>
                        <a:pt x="88" y="20"/>
                      </a:cubicBezTo>
                      <a:cubicBezTo>
                        <a:pt x="87" y="16"/>
                        <a:pt x="88" y="9"/>
                        <a:pt x="84" y="8"/>
                      </a:cubicBezTo>
                      <a:cubicBezTo>
                        <a:pt x="56" y="0"/>
                        <a:pt x="52" y="36"/>
                        <a:pt x="52" y="1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 102"/>
                <p:cNvSpPr>
                  <a:spLocks/>
                </p:cNvSpPr>
                <p:nvPr/>
              </p:nvSpPr>
              <p:spPr bwMode="auto">
                <a:xfrm>
                  <a:off x="-313" y="4156"/>
                  <a:ext cx="223" cy="251"/>
                </a:xfrm>
                <a:custGeom>
                  <a:avLst/>
                  <a:gdLst/>
                  <a:ahLst/>
                  <a:cxnLst>
                    <a:cxn ang="0">
                      <a:pos x="101" y="36"/>
                    </a:cxn>
                    <a:cxn ang="0">
                      <a:pos x="81" y="80"/>
                    </a:cxn>
                    <a:cxn ang="0">
                      <a:pos x="49" y="136"/>
                    </a:cxn>
                    <a:cxn ang="0">
                      <a:pos x="5" y="124"/>
                    </a:cxn>
                    <a:cxn ang="0">
                      <a:pos x="29" y="180"/>
                    </a:cxn>
                    <a:cxn ang="0">
                      <a:pos x="61" y="204"/>
                    </a:cxn>
                    <a:cxn ang="0">
                      <a:pos x="93" y="208"/>
                    </a:cxn>
                    <a:cxn ang="0">
                      <a:pos x="109" y="252"/>
                    </a:cxn>
                    <a:cxn ang="0">
                      <a:pos x="117" y="224"/>
                    </a:cxn>
                    <a:cxn ang="0">
                      <a:pos x="145" y="204"/>
                    </a:cxn>
                    <a:cxn ang="0">
                      <a:pos x="153" y="232"/>
                    </a:cxn>
                    <a:cxn ang="0">
                      <a:pos x="165" y="236"/>
                    </a:cxn>
                    <a:cxn ang="0">
                      <a:pos x="205" y="236"/>
                    </a:cxn>
                    <a:cxn ang="0">
                      <a:pos x="209" y="192"/>
                    </a:cxn>
                    <a:cxn ang="0">
                      <a:pos x="173" y="184"/>
                    </a:cxn>
                    <a:cxn ang="0">
                      <a:pos x="201" y="160"/>
                    </a:cxn>
                    <a:cxn ang="0">
                      <a:pos x="181" y="108"/>
                    </a:cxn>
                    <a:cxn ang="0">
                      <a:pos x="197" y="100"/>
                    </a:cxn>
                    <a:cxn ang="0">
                      <a:pos x="189" y="68"/>
                    </a:cxn>
                    <a:cxn ang="0">
                      <a:pos x="165" y="56"/>
                    </a:cxn>
                    <a:cxn ang="0">
                      <a:pos x="173" y="32"/>
                    </a:cxn>
                    <a:cxn ang="0">
                      <a:pos x="177" y="20"/>
                    </a:cxn>
                    <a:cxn ang="0">
                      <a:pos x="149" y="20"/>
                    </a:cxn>
                    <a:cxn ang="0">
                      <a:pos x="109" y="28"/>
                    </a:cxn>
                    <a:cxn ang="0">
                      <a:pos x="101" y="36"/>
                    </a:cxn>
                  </a:cxnLst>
                  <a:rect l="0" t="0" r="r" b="b"/>
                  <a:pathLst>
                    <a:path w="222" h="252">
                      <a:moveTo>
                        <a:pt x="101" y="36"/>
                      </a:moveTo>
                      <a:cubicBezTo>
                        <a:pt x="66" y="48"/>
                        <a:pt x="76" y="36"/>
                        <a:pt x="81" y="80"/>
                      </a:cubicBezTo>
                      <a:cubicBezTo>
                        <a:pt x="76" y="104"/>
                        <a:pt x="75" y="129"/>
                        <a:pt x="49" y="136"/>
                      </a:cubicBezTo>
                      <a:cubicBezTo>
                        <a:pt x="22" y="127"/>
                        <a:pt x="38" y="117"/>
                        <a:pt x="5" y="124"/>
                      </a:cubicBezTo>
                      <a:cubicBezTo>
                        <a:pt x="11" y="149"/>
                        <a:pt x="0" y="173"/>
                        <a:pt x="29" y="180"/>
                      </a:cubicBezTo>
                      <a:cubicBezTo>
                        <a:pt x="43" y="189"/>
                        <a:pt x="51" y="190"/>
                        <a:pt x="61" y="204"/>
                      </a:cubicBezTo>
                      <a:cubicBezTo>
                        <a:pt x="82" y="201"/>
                        <a:pt x="100" y="186"/>
                        <a:pt x="93" y="208"/>
                      </a:cubicBezTo>
                      <a:cubicBezTo>
                        <a:pt x="98" y="224"/>
                        <a:pt x="100" y="238"/>
                        <a:pt x="109" y="252"/>
                      </a:cubicBezTo>
                      <a:cubicBezTo>
                        <a:pt x="127" y="246"/>
                        <a:pt x="127" y="240"/>
                        <a:pt x="117" y="224"/>
                      </a:cubicBezTo>
                      <a:cubicBezTo>
                        <a:pt x="122" y="220"/>
                        <a:pt x="144" y="204"/>
                        <a:pt x="145" y="204"/>
                      </a:cubicBezTo>
                      <a:cubicBezTo>
                        <a:pt x="154" y="206"/>
                        <a:pt x="147" y="224"/>
                        <a:pt x="153" y="232"/>
                      </a:cubicBezTo>
                      <a:cubicBezTo>
                        <a:pt x="156" y="235"/>
                        <a:pt x="161" y="235"/>
                        <a:pt x="165" y="236"/>
                      </a:cubicBezTo>
                      <a:cubicBezTo>
                        <a:pt x="179" y="208"/>
                        <a:pt x="186" y="217"/>
                        <a:pt x="205" y="236"/>
                      </a:cubicBezTo>
                      <a:cubicBezTo>
                        <a:pt x="219" y="226"/>
                        <a:pt x="222" y="205"/>
                        <a:pt x="209" y="192"/>
                      </a:cubicBezTo>
                      <a:cubicBezTo>
                        <a:pt x="200" y="183"/>
                        <a:pt x="185" y="186"/>
                        <a:pt x="173" y="184"/>
                      </a:cubicBezTo>
                      <a:cubicBezTo>
                        <a:pt x="138" y="160"/>
                        <a:pt x="123" y="168"/>
                        <a:pt x="201" y="160"/>
                      </a:cubicBezTo>
                      <a:cubicBezTo>
                        <a:pt x="195" y="142"/>
                        <a:pt x="187" y="126"/>
                        <a:pt x="181" y="108"/>
                      </a:cubicBezTo>
                      <a:cubicBezTo>
                        <a:pt x="186" y="105"/>
                        <a:pt x="196" y="106"/>
                        <a:pt x="197" y="100"/>
                      </a:cubicBezTo>
                      <a:cubicBezTo>
                        <a:pt x="199" y="89"/>
                        <a:pt x="189" y="68"/>
                        <a:pt x="189" y="68"/>
                      </a:cubicBezTo>
                      <a:cubicBezTo>
                        <a:pt x="174" y="71"/>
                        <a:pt x="163" y="80"/>
                        <a:pt x="165" y="56"/>
                      </a:cubicBezTo>
                      <a:cubicBezTo>
                        <a:pt x="166" y="48"/>
                        <a:pt x="170" y="40"/>
                        <a:pt x="173" y="32"/>
                      </a:cubicBezTo>
                      <a:cubicBezTo>
                        <a:pt x="174" y="28"/>
                        <a:pt x="177" y="20"/>
                        <a:pt x="177" y="20"/>
                      </a:cubicBezTo>
                      <a:cubicBezTo>
                        <a:pt x="170" y="0"/>
                        <a:pt x="163" y="11"/>
                        <a:pt x="149" y="20"/>
                      </a:cubicBezTo>
                      <a:cubicBezTo>
                        <a:pt x="138" y="73"/>
                        <a:pt x="130" y="42"/>
                        <a:pt x="109" y="28"/>
                      </a:cubicBezTo>
                      <a:cubicBezTo>
                        <a:pt x="100" y="41"/>
                        <a:pt x="101" y="45"/>
                        <a:pt x="101" y="3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 103"/>
                <p:cNvSpPr>
                  <a:spLocks/>
                </p:cNvSpPr>
                <p:nvPr/>
              </p:nvSpPr>
              <p:spPr bwMode="auto">
                <a:xfrm>
                  <a:off x="663" y="4030"/>
                  <a:ext cx="142" cy="171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48" y="40"/>
                    </a:cxn>
                    <a:cxn ang="0">
                      <a:pos x="36" y="104"/>
                    </a:cxn>
                    <a:cxn ang="0">
                      <a:pos x="24" y="108"/>
                    </a:cxn>
                    <a:cxn ang="0">
                      <a:pos x="0" y="124"/>
                    </a:cxn>
                    <a:cxn ang="0">
                      <a:pos x="32" y="164"/>
                    </a:cxn>
                    <a:cxn ang="0">
                      <a:pos x="56" y="172"/>
                    </a:cxn>
                    <a:cxn ang="0">
                      <a:pos x="92" y="128"/>
                    </a:cxn>
                    <a:cxn ang="0">
                      <a:pos x="96" y="112"/>
                    </a:cxn>
                    <a:cxn ang="0">
                      <a:pos x="100" y="84"/>
                    </a:cxn>
                    <a:cxn ang="0">
                      <a:pos x="144" y="64"/>
                    </a:cxn>
                    <a:cxn ang="0">
                      <a:pos x="136" y="44"/>
                    </a:cxn>
                    <a:cxn ang="0">
                      <a:pos x="124" y="48"/>
                    </a:cxn>
                    <a:cxn ang="0">
                      <a:pos x="116" y="36"/>
                    </a:cxn>
                    <a:cxn ang="0">
                      <a:pos x="104" y="32"/>
                    </a:cxn>
                    <a:cxn ang="0">
                      <a:pos x="88" y="36"/>
                    </a:cxn>
                    <a:cxn ang="0">
                      <a:pos x="96" y="24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144" h="172">
                      <a:moveTo>
                        <a:pt x="76" y="0"/>
                      </a:moveTo>
                      <a:cubicBezTo>
                        <a:pt x="70" y="17"/>
                        <a:pt x="58" y="26"/>
                        <a:pt x="48" y="40"/>
                      </a:cubicBezTo>
                      <a:cubicBezTo>
                        <a:pt x="47" y="50"/>
                        <a:pt x="43" y="93"/>
                        <a:pt x="36" y="104"/>
                      </a:cubicBezTo>
                      <a:cubicBezTo>
                        <a:pt x="34" y="108"/>
                        <a:pt x="28" y="106"/>
                        <a:pt x="24" y="108"/>
                      </a:cubicBezTo>
                      <a:cubicBezTo>
                        <a:pt x="16" y="113"/>
                        <a:pt x="0" y="124"/>
                        <a:pt x="0" y="124"/>
                      </a:cubicBezTo>
                      <a:cubicBezTo>
                        <a:pt x="5" y="142"/>
                        <a:pt x="14" y="156"/>
                        <a:pt x="32" y="164"/>
                      </a:cubicBezTo>
                      <a:cubicBezTo>
                        <a:pt x="40" y="167"/>
                        <a:pt x="56" y="172"/>
                        <a:pt x="56" y="172"/>
                      </a:cubicBezTo>
                      <a:cubicBezTo>
                        <a:pt x="107" y="167"/>
                        <a:pt x="106" y="171"/>
                        <a:pt x="92" y="128"/>
                      </a:cubicBezTo>
                      <a:cubicBezTo>
                        <a:pt x="128" y="110"/>
                        <a:pt x="100" y="130"/>
                        <a:pt x="96" y="112"/>
                      </a:cubicBezTo>
                      <a:cubicBezTo>
                        <a:pt x="94" y="103"/>
                        <a:pt x="99" y="93"/>
                        <a:pt x="100" y="84"/>
                      </a:cubicBezTo>
                      <a:cubicBezTo>
                        <a:pt x="129" y="89"/>
                        <a:pt x="138" y="94"/>
                        <a:pt x="144" y="64"/>
                      </a:cubicBezTo>
                      <a:cubicBezTo>
                        <a:pt x="141" y="57"/>
                        <a:pt x="142" y="48"/>
                        <a:pt x="136" y="44"/>
                      </a:cubicBezTo>
                      <a:cubicBezTo>
                        <a:pt x="133" y="41"/>
                        <a:pt x="128" y="50"/>
                        <a:pt x="124" y="48"/>
                      </a:cubicBezTo>
                      <a:cubicBezTo>
                        <a:pt x="120" y="46"/>
                        <a:pt x="120" y="39"/>
                        <a:pt x="116" y="36"/>
                      </a:cubicBezTo>
                      <a:cubicBezTo>
                        <a:pt x="113" y="33"/>
                        <a:pt x="108" y="33"/>
                        <a:pt x="104" y="32"/>
                      </a:cubicBezTo>
                      <a:cubicBezTo>
                        <a:pt x="99" y="33"/>
                        <a:pt x="92" y="40"/>
                        <a:pt x="88" y="36"/>
                      </a:cubicBezTo>
                      <a:cubicBezTo>
                        <a:pt x="85" y="33"/>
                        <a:pt x="95" y="29"/>
                        <a:pt x="96" y="24"/>
                      </a:cubicBezTo>
                      <a:cubicBezTo>
                        <a:pt x="98" y="11"/>
                        <a:pt x="83" y="7"/>
                        <a:pt x="76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 104"/>
                <p:cNvSpPr>
                  <a:spLocks/>
                </p:cNvSpPr>
                <p:nvPr/>
              </p:nvSpPr>
              <p:spPr bwMode="auto">
                <a:xfrm>
                  <a:off x="276" y="3820"/>
                  <a:ext cx="169" cy="330"/>
                </a:xfrm>
                <a:custGeom>
                  <a:avLst/>
                  <a:gdLst/>
                  <a:ahLst/>
                  <a:cxnLst>
                    <a:cxn ang="0">
                      <a:pos x="128" y="260"/>
                    </a:cxn>
                    <a:cxn ang="0">
                      <a:pos x="146" y="160"/>
                    </a:cxn>
                    <a:cxn ang="0">
                      <a:pos x="83" y="142"/>
                    </a:cxn>
                    <a:cxn ang="0">
                      <a:pos x="101" y="78"/>
                    </a:cxn>
                    <a:cxn ang="0">
                      <a:pos x="119" y="51"/>
                    </a:cxn>
                    <a:cxn ang="0">
                      <a:pos x="46" y="5"/>
                    </a:cxn>
                    <a:cxn ang="0">
                      <a:pos x="1" y="14"/>
                    </a:cxn>
                    <a:cxn ang="0">
                      <a:pos x="37" y="133"/>
                    </a:cxn>
                    <a:cxn ang="0">
                      <a:pos x="37" y="187"/>
                    </a:cxn>
                    <a:cxn ang="0">
                      <a:pos x="74" y="242"/>
                    </a:cxn>
                    <a:cxn ang="0">
                      <a:pos x="101" y="323"/>
                    </a:cxn>
                    <a:cxn ang="0">
                      <a:pos x="128" y="333"/>
                    </a:cxn>
                    <a:cxn ang="0">
                      <a:pos x="128" y="260"/>
                    </a:cxn>
                  </a:cxnLst>
                  <a:rect l="0" t="0" r="r" b="b"/>
                  <a:pathLst>
                    <a:path w="170" h="333">
                      <a:moveTo>
                        <a:pt x="128" y="260"/>
                      </a:moveTo>
                      <a:cubicBezTo>
                        <a:pt x="147" y="231"/>
                        <a:pt x="170" y="197"/>
                        <a:pt x="146" y="160"/>
                      </a:cubicBezTo>
                      <a:cubicBezTo>
                        <a:pt x="134" y="142"/>
                        <a:pt x="104" y="147"/>
                        <a:pt x="83" y="142"/>
                      </a:cubicBezTo>
                      <a:cubicBezTo>
                        <a:pt x="130" y="126"/>
                        <a:pt x="127" y="117"/>
                        <a:pt x="101" y="78"/>
                      </a:cubicBezTo>
                      <a:cubicBezTo>
                        <a:pt x="107" y="69"/>
                        <a:pt x="117" y="62"/>
                        <a:pt x="119" y="51"/>
                      </a:cubicBezTo>
                      <a:cubicBezTo>
                        <a:pt x="125" y="11"/>
                        <a:pt x="69" y="11"/>
                        <a:pt x="46" y="5"/>
                      </a:cubicBezTo>
                      <a:cubicBezTo>
                        <a:pt x="31" y="8"/>
                        <a:pt x="7" y="0"/>
                        <a:pt x="1" y="14"/>
                      </a:cubicBezTo>
                      <a:cubicBezTo>
                        <a:pt x="0" y="17"/>
                        <a:pt x="30" y="105"/>
                        <a:pt x="37" y="133"/>
                      </a:cubicBezTo>
                      <a:cubicBezTo>
                        <a:pt x="28" y="160"/>
                        <a:pt x="22" y="160"/>
                        <a:pt x="37" y="187"/>
                      </a:cubicBezTo>
                      <a:cubicBezTo>
                        <a:pt x="48" y="206"/>
                        <a:pt x="74" y="242"/>
                        <a:pt x="74" y="242"/>
                      </a:cubicBezTo>
                      <a:cubicBezTo>
                        <a:pt x="52" y="304"/>
                        <a:pt x="36" y="300"/>
                        <a:pt x="101" y="323"/>
                      </a:cubicBezTo>
                      <a:cubicBezTo>
                        <a:pt x="110" y="326"/>
                        <a:pt x="119" y="330"/>
                        <a:pt x="128" y="333"/>
                      </a:cubicBezTo>
                      <a:cubicBezTo>
                        <a:pt x="149" y="270"/>
                        <a:pt x="160" y="292"/>
                        <a:pt x="128" y="26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 105"/>
                <p:cNvSpPr>
                  <a:spLocks/>
                </p:cNvSpPr>
                <p:nvPr/>
              </p:nvSpPr>
              <p:spPr bwMode="auto">
                <a:xfrm>
                  <a:off x="-24" y="4110"/>
                  <a:ext cx="207" cy="142"/>
                </a:xfrm>
                <a:custGeom>
                  <a:avLst/>
                  <a:gdLst/>
                  <a:ahLst/>
                  <a:cxnLst>
                    <a:cxn ang="0">
                      <a:pos x="119" y="0"/>
                    </a:cxn>
                    <a:cxn ang="0">
                      <a:pos x="63" y="36"/>
                    </a:cxn>
                    <a:cxn ang="0">
                      <a:pos x="51" y="52"/>
                    </a:cxn>
                    <a:cxn ang="0">
                      <a:pos x="15" y="60"/>
                    </a:cxn>
                    <a:cxn ang="0">
                      <a:pos x="23" y="108"/>
                    </a:cxn>
                    <a:cxn ang="0">
                      <a:pos x="75" y="104"/>
                    </a:cxn>
                    <a:cxn ang="0">
                      <a:pos x="83" y="116"/>
                    </a:cxn>
                    <a:cxn ang="0">
                      <a:pos x="95" y="128"/>
                    </a:cxn>
                    <a:cxn ang="0">
                      <a:pos x="119" y="144"/>
                    </a:cxn>
                    <a:cxn ang="0">
                      <a:pos x="159" y="140"/>
                    </a:cxn>
                    <a:cxn ang="0">
                      <a:pos x="167" y="96"/>
                    </a:cxn>
                    <a:cxn ang="0">
                      <a:pos x="171" y="56"/>
                    </a:cxn>
                    <a:cxn ang="0">
                      <a:pos x="159" y="28"/>
                    </a:cxn>
                    <a:cxn ang="0">
                      <a:pos x="151" y="0"/>
                    </a:cxn>
                    <a:cxn ang="0">
                      <a:pos x="143" y="12"/>
                    </a:cxn>
                    <a:cxn ang="0">
                      <a:pos x="119" y="0"/>
                    </a:cxn>
                  </a:cxnLst>
                  <a:rect l="0" t="0" r="r" b="b"/>
                  <a:pathLst>
                    <a:path w="207" h="144">
                      <a:moveTo>
                        <a:pt x="119" y="0"/>
                      </a:moveTo>
                      <a:cubicBezTo>
                        <a:pt x="103" y="16"/>
                        <a:pt x="80" y="19"/>
                        <a:pt x="63" y="36"/>
                      </a:cubicBezTo>
                      <a:cubicBezTo>
                        <a:pt x="58" y="41"/>
                        <a:pt x="57" y="49"/>
                        <a:pt x="51" y="52"/>
                      </a:cubicBezTo>
                      <a:cubicBezTo>
                        <a:pt x="40" y="58"/>
                        <a:pt x="27" y="56"/>
                        <a:pt x="15" y="60"/>
                      </a:cubicBezTo>
                      <a:cubicBezTo>
                        <a:pt x="7" y="83"/>
                        <a:pt x="0" y="93"/>
                        <a:pt x="23" y="108"/>
                      </a:cubicBezTo>
                      <a:cubicBezTo>
                        <a:pt x="30" y="107"/>
                        <a:pt x="62" y="93"/>
                        <a:pt x="75" y="104"/>
                      </a:cubicBezTo>
                      <a:cubicBezTo>
                        <a:pt x="79" y="107"/>
                        <a:pt x="80" y="112"/>
                        <a:pt x="83" y="116"/>
                      </a:cubicBezTo>
                      <a:cubicBezTo>
                        <a:pt x="87" y="120"/>
                        <a:pt x="91" y="125"/>
                        <a:pt x="95" y="128"/>
                      </a:cubicBezTo>
                      <a:cubicBezTo>
                        <a:pt x="103" y="134"/>
                        <a:pt x="119" y="144"/>
                        <a:pt x="119" y="144"/>
                      </a:cubicBezTo>
                      <a:cubicBezTo>
                        <a:pt x="130" y="110"/>
                        <a:pt x="136" y="117"/>
                        <a:pt x="159" y="140"/>
                      </a:cubicBezTo>
                      <a:cubicBezTo>
                        <a:pt x="183" y="132"/>
                        <a:pt x="207" y="109"/>
                        <a:pt x="167" y="96"/>
                      </a:cubicBezTo>
                      <a:cubicBezTo>
                        <a:pt x="155" y="79"/>
                        <a:pt x="166" y="76"/>
                        <a:pt x="171" y="56"/>
                      </a:cubicBezTo>
                      <a:cubicBezTo>
                        <a:pt x="154" y="50"/>
                        <a:pt x="153" y="45"/>
                        <a:pt x="159" y="28"/>
                      </a:cubicBezTo>
                      <a:cubicBezTo>
                        <a:pt x="156" y="17"/>
                        <a:pt x="152" y="0"/>
                        <a:pt x="151" y="0"/>
                      </a:cubicBezTo>
                      <a:cubicBezTo>
                        <a:pt x="146" y="0"/>
                        <a:pt x="146" y="9"/>
                        <a:pt x="143" y="12"/>
                      </a:cubicBezTo>
                      <a:cubicBezTo>
                        <a:pt x="115" y="40"/>
                        <a:pt x="114" y="35"/>
                        <a:pt x="119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251" name="Group 106"/>
              <p:cNvGrpSpPr>
                <a:grpSpLocks/>
              </p:cNvGrpSpPr>
              <p:nvPr/>
            </p:nvGrpSpPr>
            <p:grpSpPr bwMode="auto">
              <a:xfrm>
                <a:off x="5208001" y="1457124"/>
                <a:ext cx="1358721" cy="837787"/>
                <a:chOff x="3576" y="2496"/>
                <a:chExt cx="1651" cy="870"/>
              </a:xfrm>
            </p:grpSpPr>
            <p:sp>
              <p:nvSpPr>
                <p:cNvPr id="364" name="Freeform 107"/>
                <p:cNvSpPr>
                  <a:spLocks/>
                </p:cNvSpPr>
                <p:nvPr/>
              </p:nvSpPr>
              <p:spPr bwMode="auto">
                <a:xfrm>
                  <a:off x="4592" y="3102"/>
                  <a:ext cx="92" cy="77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8" y="24"/>
                    </a:cxn>
                    <a:cxn ang="0">
                      <a:pos x="0" y="36"/>
                    </a:cxn>
                    <a:cxn ang="0">
                      <a:pos x="28" y="68"/>
                    </a:cxn>
                    <a:cxn ang="0">
                      <a:pos x="52" y="84"/>
                    </a:cxn>
                    <a:cxn ang="0">
                      <a:pos x="76" y="124"/>
                    </a:cxn>
                    <a:cxn ang="0">
                      <a:pos x="100" y="132"/>
                    </a:cxn>
                    <a:cxn ang="0">
                      <a:pos x="124" y="128"/>
                    </a:cxn>
                    <a:cxn ang="0">
                      <a:pos x="148" y="96"/>
                    </a:cxn>
                    <a:cxn ang="0">
                      <a:pos x="144" y="40"/>
                    </a:cxn>
                    <a:cxn ang="0">
                      <a:pos x="108" y="28"/>
                    </a:cxn>
                    <a:cxn ang="0">
                      <a:pos x="48" y="8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152" h="133">
                      <a:moveTo>
                        <a:pt x="24" y="0"/>
                      </a:moveTo>
                      <a:cubicBezTo>
                        <a:pt x="19" y="8"/>
                        <a:pt x="13" y="16"/>
                        <a:pt x="8" y="24"/>
                      </a:cubicBezTo>
                      <a:cubicBezTo>
                        <a:pt x="5" y="28"/>
                        <a:pt x="0" y="36"/>
                        <a:pt x="0" y="36"/>
                      </a:cubicBezTo>
                      <a:cubicBezTo>
                        <a:pt x="5" y="57"/>
                        <a:pt x="10" y="58"/>
                        <a:pt x="28" y="68"/>
                      </a:cubicBezTo>
                      <a:cubicBezTo>
                        <a:pt x="36" y="73"/>
                        <a:pt x="52" y="84"/>
                        <a:pt x="52" y="84"/>
                      </a:cubicBezTo>
                      <a:cubicBezTo>
                        <a:pt x="56" y="92"/>
                        <a:pt x="70" y="122"/>
                        <a:pt x="76" y="124"/>
                      </a:cubicBezTo>
                      <a:cubicBezTo>
                        <a:pt x="84" y="127"/>
                        <a:pt x="100" y="132"/>
                        <a:pt x="100" y="132"/>
                      </a:cubicBezTo>
                      <a:cubicBezTo>
                        <a:pt x="108" y="131"/>
                        <a:pt x="117" y="133"/>
                        <a:pt x="124" y="128"/>
                      </a:cubicBezTo>
                      <a:cubicBezTo>
                        <a:pt x="136" y="119"/>
                        <a:pt x="120" y="105"/>
                        <a:pt x="148" y="96"/>
                      </a:cubicBezTo>
                      <a:cubicBezTo>
                        <a:pt x="147" y="77"/>
                        <a:pt x="152" y="57"/>
                        <a:pt x="144" y="40"/>
                      </a:cubicBezTo>
                      <a:cubicBezTo>
                        <a:pt x="139" y="28"/>
                        <a:pt x="108" y="28"/>
                        <a:pt x="108" y="28"/>
                      </a:cubicBezTo>
                      <a:cubicBezTo>
                        <a:pt x="88" y="8"/>
                        <a:pt x="79" y="11"/>
                        <a:pt x="48" y="8"/>
                      </a:cubicBezTo>
                      <a:cubicBezTo>
                        <a:pt x="29" y="3"/>
                        <a:pt x="37" y="6"/>
                        <a:pt x="24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 108"/>
                <p:cNvSpPr>
                  <a:spLocks/>
                </p:cNvSpPr>
                <p:nvPr/>
              </p:nvSpPr>
              <p:spPr bwMode="auto">
                <a:xfrm>
                  <a:off x="4522" y="3272"/>
                  <a:ext cx="92" cy="47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43" y="24"/>
                    </a:cxn>
                    <a:cxn ang="0">
                      <a:pos x="31" y="32"/>
                    </a:cxn>
                    <a:cxn ang="0">
                      <a:pos x="63" y="68"/>
                    </a:cxn>
                    <a:cxn ang="0">
                      <a:pos x="111" y="48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3" h="78">
                      <a:moveTo>
                        <a:pt x="91" y="0"/>
                      </a:moveTo>
                      <a:cubicBezTo>
                        <a:pt x="58" y="11"/>
                        <a:pt x="74" y="3"/>
                        <a:pt x="43" y="24"/>
                      </a:cubicBezTo>
                      <a:cubicBezTo>
                        <a:pt x="39" y="27"/>
                        <a:pt x="31" y="32"/>
                        <a:pt x="31" y="32"/>
                      </a:cubicBezTo>
                      <a:cubicBezTo>
                        <a:pt x="0" y="78"/>
                        <a:pt x="27" y="72"/>
                        <a:pt x="63" y="68"/>
                      </a:cubicBezTo>
                      <a:cubicBezTo>
                        <a:pt x="87" y="60"/>
                        <a:pt x="81" y="53"/>
                        <a:pt x="111" y="48"/>
                      </a:cubicBezTo>
                      <a:cubicBezTo>
                        <a:pt x="133" y="15"/>
                        <a:pt x="118" y="9"/>
                        <a:pt x="91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 109"/>
                <p:cNvSpPr>
                  <a:spLocks/>
                </p:cNvSpPr>
                <p:nvPr/>
              </p:nvSpPr>
              <p:spPr bwMode="auto">
                <a:xfrm>
                  <a:off x="4719" y="3157"/>
                  <a:ext cx="81" cy="102"/>
                </a:xfrm>
                <a:custGeom>
                  <a:avLst/>
                  <a:gdLst/>
                  <a:ahLst/>
                  <a:cxnLst>
                    <a:cxn ang="0">
                      <a:pos x="72" y="4"/>
                    </a:cxn>
                    <a:cxn ang="0">
                      <a:pos x="12" y="80"/>
                    </a:cxn>
                    <a:cxn ang="0">
                      <a:pos x="0" y="124"/>
                    </a:cxn>
                    <a:cxn ang="0">
                      <a:pos x="36" y="148"/>
                    </a:cxn>
                    <a:cxn ang="0">
                      <a:pos x="64" y="144"/>
                    </a:cxn>
                    <a:cxn ang="0">
                      <a:pos x="88" y="64"/>
                    </a:cxn>
                    <a:cxn ang="0">
                      <a:pos x="72" y="4"/>
                    </a:cxn>
                  </a:cxnLst>
                  <a:rect l="0" t="0" r="r" b="b"/>
                  <a:pathLst>
                    <a:path w="104" h="152">
                      <a:moveTo>
                        <a:pt x="72" y="4"/>
                      </a:moveTo>
                      <a:cubicBezTo>
                        <a:pt x="57" y="48"/>
                        <a:pt x="42" y="50"/>
                        <a:pt x="12" y="80"/>
                      </a:cubicBezTo>
                      <a:cubicBezTo>
                        <a:pt x="2" y="110"/>
                        <a:pt x="6" y="96"/>
                        <a:pt x="0" y="124"/>
                      </a:cubicBezTo>
                      <a:cubicBezTo>
                        <a:pt x="16" y="129"/>
                        <a:pt x="24" y="136"/>
                        <a:pt x="36" y="148"/>
                      </a:cubicBezTo>
                      <a:cubicBezTo>
                        <a:pt x="45" y="147"/>
                        <a:pt x="60" y="152"/>
                        <a:pt x="64" y="144"/>
                      </a:cubicBezTo>
                      <a:cubicBezTo>
                        <a:pt x="90" y="92"/>
                        <a:pt x="50" y="90"/>
                        <a:pt x="88" y="64"/>
                      </a:cubicBezTo>
                      <a:cubicBezTo>
                        <a:pt x="84" y="0"/>
                        <a:pt x="104" y="4"/>
                        <a:pt x="72" y="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 110"/>
                <p:cNvSpPr>
                  <a:spLocks/>
                </p:cNvSpPr>
                <p:nvPr/>
              </p:nvSpPr>
              <p:spPr bwMode="auto">
                <a:xfrm>
                  <a:off x="5053" y="2986"/>
                  <a:ext cx="162" cy="205"/>
                </a:xfrm>
                <a:custGeom>
                  <a:avLst/>
                  <a:gdLst/>
                  <a:ahLst/>
                  <a:cxnLst>
                    <a:cxn ang="0">
                      <a:pos x="32" y="21"/>
                    </a:cxn>
                    <a:cxn ang="0">
                      <a:pos x="36" y="81"/>
                    </a:cxn>
                    <a:cxn ang="0">
                      <a:pos x="124" y="193"/>
                    </a:cxn>
                    <a:cxn ang="0">
                      <a:pos x="156" y="225"/>
                    </a:cxn>
                    <a:cxn ang="0">
                      <a:pos x="164" y="237"/>
                    </a:cxn>
                    <a:cxn ang="0">
                      <a:pos x="176" y="245"/>
                    </a:cxn>
                    <a:cxn ang="0">
                      <a:pos x="208" y="285"/>
                    </a:cxn>
                    <a:cxn ang="0">
                      <a:pos x="224" y="281"/>
                    </a:cxn>
                    <a:cxn ang="0">
                      <a:pos x="184" y="165"/>
                    </a:cxn>
                    <a:cxn ang="0">
                      <a:pos x="160" y="149"/>
                    </a:cxn>
                    <a:cxn ang="0">
                      <a:pos x="136" y="133"/>
                    </a:cxn>
                    <a:cxn ang="0">
                      <a:pos x="128" y="109"/>
                    </a:cxn>
                    <a:cxn ang="0">
                      <a:pos x="124" y="97"/>
                    </a:cxn>
                    <a:cxn ang="0">
                      <a:pos x="108" y="21"/>
                    </a:cxn>
                    <a:cxn ang="0">
                      <a:pos x="84" y="9"/>
                    </a:cxn>
                    <a:cxn ang="0">
                      <a:pos x="60" y="1"/>
                    </a:cxn>
                    <a:cxn ang="0">
                      <a:pos x="32" y="21"/>
                    </a:cxn>
                  </a:cxnLst>
                  <a:rect l="0" t="0" r="r" b="b"/>
                  <a:pathLst>
                    <a:path w="233" h="286">
                      <a:moveTo>
                        <a:pt x="32" y="21"/>
                      </a:moveTo>
                      <a:cubicBezTo>
                        <a:pt x="0" y="32"/>
                        <a:pt x="24" y="62"/>
                        <a:pt x="36" y="81"/>
                      </a:cubicBezTo>
                      <a:cubicBezTo>
                        <a:pt x="69" y="130"/>
                        <a:pt x="70" y="157"/>
                        <a:pt x="124" y="193"/>
                      </a:cubicBezTo>
                      <a:cubicBezTo>
                        <a:pt x="133" y="207"/>
                        <a:pt x="142" y="216"/>
                        <a:pt x="156" y="225"/>
                      </a:cubicBezTo>
                      <a:cubicBezTo>
                        <a:pt x="159" y="229"/>
                        <a:pt x="161" y="234"/>
                        <a:pt x="164" y="237"/>
                      </a:cubicBezTo>
                      <a:cubicBezTo>
                        <a:pt x="167" y="240"/>
                        <a:pt x="173" y="241"/>
                        <a:pt x="176" y="245"/>
                      </a:cubicBezTo>
                      <a:cubicBezTo>
                        <a:pt x="188" y="260"/>
                        <a:pt x="187" y="278"/>
                        <a:pt x="208" y="285"/>
                      </a:cubicBezTo>
                      <a:cubicBezTo>
                        <a:pt x="213" y="284"/>
                        <a:pt x="223" y="286"/>
                        <a:pt x="224" y="281"/>
                      </a:cubicBezTo>
                      <a:cubicBezTo>
                        <a:pt x="233" y="235"/>
                        <a:pt x="211" y="197"/>
                        <a:pt x="184" y="165"/>
                      </a:cubicBezTo>
                      <a:cubicBezTo>
                        <a:pt x="166" y="143"/>
                        <a:pt x="180" y="160"/>
                        <a:pt x="160" y="149"/>
                      </a:cubicBezTo>
                      <a:cubicBezTo>
                        <a:pt x="152" y="144"/>
                        <a:pt x="136" y="133"/>
                        <a:pt x="136" y="133"/>
                      </a:cubicBezTo>
                      <a:cubicBezTo>
                        <a:pt x="133" y="125"/>
                        <a:pt x="131" y="117"/>
                        <a:pt x="128" y="109"/>
                      </a:cubicBezTo>
                      <a:cubicBezTo>
                        <a:pt x="127" y="105"/>
                        <a:pt x="124" y="97"/>
                        <a:pt x="124" y="97"/>
                      </a:cubicBezTo>
                      <a:cubicBezTo>
                        <a:pt x="123" y="84"/>
                        <a:pt x="124" y="37"/>
                        <a:pt x="108" y="21"/>
                      </a:cubicBezTo>
                      <a:cubicBezTo>
                        <a:pt x="102" y="15"/>
                        <a:pt x="92" y="13"/>
                        <a:pt x="84" y="9"/>
                      </a:cubicBezTo>
                      <a:cubicBezTo>
                        <a:pt x="76" y="6"/>
                        <a:pt x="60" y="1"/>
                        <a:pt x="60" y="1"/>
                      </a:cubicBezTo>
                      <a:cubicBezTo>
                        <a:pt x="40" y="4"/>
                        <a:pt x="32" y="0"/>
                        <a:pt x="32" y="2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 111"/>
                <p:cNvSpPr>
                  <a:spLocks/>
                </p:cNvSpPr>
                <p:nvPr/>
              </p:nvSpPr>
              <p:spPr bwMode="auto">
                <a:xfrm>
                  <a:off x="5175" y="3217"/>
                  <a:ext cx="52" cy="149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4" y="47"/>
                    </a:cxn>
                    <a:cxn ang="0">
                      <a:pos x="12" y="71"/>
                    </a:cxn>
                    <a:cxn ang="0">
                      <a:pos x="36" y="111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54" h="148">
                      <a:moveTo>
                        <a:pt x="0" y="11"/>
                      </a:moveTo>
                      <a:cubicBezTo>
                        <a:pt x="1" y="23"/>
                        <a:pt x="2" y="35"/>
                        <a:pt x="4" y="47"/>
                      </a:cubicBezTo>
                      <a:cubicBezTo>
                        <a:pt x="6" y="55"/>
                        <a:pt x="12" y="71"/>
                        <a:pt x="12" y="71"/>
                      </a:cubicBezTo>
                      <a:cubicBezTo>
                        <a:pt x="13" y="86"/>
                        <a:pt x="11" y="148"/>
                        <a:pt x="36" y="111"/>
                      </a:cubicBezTo>
                      <a:cubicBezTo>
                        <a:pt x="31" y="0"/>
                        <a:pt x="54" y="38"/>
                        <a:pt x="0" y="1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 112"/>
                <p:cNvSpPr>
                  <a:spLocks/>
                </p:cNvSpPr>
                <p:nvPr/>
              </p:nvSpPr>
              <p:spPr bwMode="auto">
                <a:xfrm>
                  <a:off x="4926" y="2841"/>
                  <a:ext cx="115" cy="94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30" y="92"/>
                    </a:cxn>
                    <a:cxn ang="0">
                      <a:pos x="54" y="88"/>
                    </a:cxn>
                    <a:cxn ang="0">
                      <a:pos x="58" y="72"/>
                    </a:cxn>
                    <a:cxn ang="0">
                      <a:pos x="114" y="56"/>
                    </a:cxn>
                    <a:cxn ang="0">
                      <a:pos x="50" y="28"/>
                    </a:cxn>
                    <a:cxn ang="0">
                      <a:pos x="26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14" h="93">
                      <a:moveTo>
                        <a:pt x="10" y="0"/>
                      </a:moveTo>
                      <a:cubicBezTo>
                        <a:pt x="0" y="30"/>
                        <a:pt x="13" y="66"/>
                        <a:pt x="30" y="92"/>
                      </a:cubicBezTo>
                      <a:cubicBezTo>
                        <a:pt x="38" y="91"/>
                        <a:pt x="47" y="93"/>
                        <a:pt x="54" y="88"/>
                      </a:cubicBezTo>
                      <a:cubicBezTo>
                        <a:pt x="58" y="85"/>
                        <a:pt x="54" y="76"/>
                        <a:pt x="58" y="72"/>
                      </a:cubicBezTo>
                      <a:cubicBezTo>
                        <a:pt x="68" y="64"/>
                        <a:pt x="100" y="59"/>
                        <a:pt x="114" y="56"/>
                      </a:cubicBezTo>
                      <a:cubicBezTo>
                        <a:pt x="107" y="20"/>
                        <a:pt x="90" y="31"/>
                        <a:pt x="50" y="28"/>
                      </a:cubicBezTo>
                      <a:cubicBezTo>
                        <a:pt x="42" y="20"/>
                        <a:pt x="37" y="1"/>
                        <a:pt x="26" y="4"/>
                      </a:cubicBezTo>
                      <a:cubicBezTo>
                        <a:pt x="7" y="9"/>
                        <a:pt x="10" y="13"/>
                        <a:pt x="1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 113"/>
                <p:cNvSpPr>
                  <a:spLocks/>
                </p:cNvSpPr>
                <p:nvPr/>
              </p:nvSpPr>
              <p:spPr bwMode="auto">
                <a:xfrm>
                  <a:off x="4620" y="2654"/>
                  <a:ext cx="266" cy="256"/>
                </a:xfrm>
                <a:custGeom>
                  <a:avLst/>
                  <a:gdLst/>
                  <a:ahLst/>
                  <a:cxnLst>
                    <a:cxn ang="0">
                      <a:pos x="264" y="208"/>
                    </a:cxn>
                    <a:cxn ang="0">
                      <a:pos x="236" y="160"/>
                    </a:cxn>
                    <a:cxn ang="0">
                      <a:pos x="212" y="152"/>
                    </a:cxn>
                    <a:cxn ang="0">
                      <a:pos x="200" y="148"/>
                    </a:cxn>
                    <a:cxn ang="0">
                      <a:pos x="180" y="100"/>
                    </a:cxn>
                    <a:cxn ang="0">
                      <a:pos x="132" y="40"/>
                    </a:cxn>
                    <a:cxn ang="0">
                      <a:pos x="96" y="24"/>
                    </a:cxn>
                    <a:cxn ang="0">
                      <a:pos x="72" y="8"/>
                    </a:cxn>
                    <a:cxn ang="0">
                      <a:pos x="48" y="0"/>
                    </a:cxn>
                    <a:cxn ang="0">
                      <a:pos x="0" y="20"/>
                    </a:cxn>
                    <a:cxn ang="0">
                      <a:pos x="32" y="44"/>
                    </a:cxn>
                    <a:cxn ang="0">
                      <a:pos x="68" y="64"/>
                    </a:cxn>
                    <a:cxn ang="0">
                      <a:pos x="80" y="100"/>
                    </a:cxn>
                    <a:cxn ang="0">
                      <a:pos x="148" y="144"/>
                    </a:cxn>
                    <a:cxn ang="0">
                      <a:pos x="172" y="164"/>
                    </a:cxn>
                    <a:cxn ang="0">
                      <a:pos x="184" y="208"/>
                    </a:cxn>
                    <a:cxn ang="0">
                      <a:pos x="232" y="220"/>
                    </a:cxn>
                    <a:cxn ang="0">
                      <a:pos x="264" y="208"/>
                    </a:cxn>
                  </a:cxnLst>
                  <a:rect l="0" t="0" r="r" b="b"/>
                  <a:pathLst>
                    <a:path w="264" h="252">
                      <a:moveTo>
                        <a:pt x="264" y="208"/>
                      </a:moveTo>
                      <a:cubicBezTo>
                        <a:pt x="257" y="198"/>
                        <a:pt x="246" y="163"/>
                        <a:pt x="236" y="160"/>
                      </a:cubicBezTo>
                      <a:cubicBezTo>
                        <a:pt x="228" y="157"/>
                        <a:pt x="220" y="155"/>
                        <a:pt x="212" y="152"/>
                      </a:cubicBezTo>
                      <a:cubicBezTo>
                        <a:pt x="208" y="151"/>
                        <a:pt x="200" y="148"/>
                        <a:pt x="200" y="148"/>
                      </a:cubicBezTo>
                      <a:cubicBezTo>
                        <a:pt x="190" y="133"/>
                        <a:pt x="189" y="114"/>
                        <a:pt x="180" y="100"/>
                      </a:cubicBezTo>
                      <a:cubicBezTo>
                        <a:pt x="167" y="80"/>
                        <a:pt x="149" y="57"/>
                        <a:pt x="132" y="40"/>
                      </a:cubicBezTo>
                      <a:cubicBezTo>
                        <a:pt x="122" y="30"/>
                        <a:pt x="108" y="28"/>
                        <a:pt x="96" y="24"/>
                      </a:cubicBezTo>
                      <a:cubicBezTo>
                        <a:pt x="87" y="21"/>
                        <a:pt x="81" y="11"/>
                        <a:pt x="72" y="8"/>
                      </a:cubicBezTo>
                      <a:cubicBezTo>
                        <a:pt x="64" y="5"/>
                        <a:pt x="48" y="0"/>
                        <a:pt x="48" y="0"/>
                      </a:cubicBezTo>
                      <a:cubicBezTo>
                        <a:pt x="24" y="3"/>
                        <a:pt x="13" y="0"/>
                        <a:pt x="0" y="20"/>
                      </a:cubicBezTo>
                      <a:cubicBezTo>
                        <a:pt x="9" y="34"/>
                        <a:pt x="16" y="39"/>
                        <a:pt x="32" y="44"/>
                      </a:cubicBezTo>
                      <a:cubicBezTo>
                        <a:pt x="43" y="60"/>
                        <a:pt x="50" y="59"/>
                        <a:pt x="68" y="64"/>
                      </a:cubicBezTo>
                      <a:cubicBezTo>
                        <a:pt x="86" y="91"/>
                        <a:pt x="66" y="57"/>
                        <a:pt x="80" y="100"/>
                      </a:cubicBezTo>
                      <a:cubicBezTo>
                        <a:pt x="86" y="117"/>
                        <a:pt x="131" y="138"/>
                        <a:pt x="148" y="144"/>
                      </a:cubicBezTo>
                      <a:cubicBezTo>
                        <a:pt x="155" y="151"/>
                        <a:pt x="165" y="156"/>
                        <a:pt x="172" y="164"/>
                      </a:cubicBezTo>
                      <a:cubicBezTo>
                        <a:pt x="180" y="174"/>
                        <a:pt x="173" y="200"/>
                        <a:pt x="184" y="208"/>
                      </a:cubicBezTo>
                      <a:cubicBezTo>
                        <a:pt x="194" y="215"/>
                        <a:pt x="221" y="218"/>
                        <a:pt x="232" y="220"/>
                      </a:cubicBezTo>
                      <a:cubicBezTo>
                        <a:pt x="257" y="237"/>
                        <a:pt x="264" y="252"/>
                        <a:pt x="264" y="20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 114"/>
                <p:cNvSpPr>
                  <a:spLocks/>
                </p:cNvSpPr>
                <p:nvPr/>
              </p:nvSpPr>
              <p:spPr bwMode="auto">
                <a:xfrm>
                  <a:off x="4366" y="2526"/>
                  <a:ext cx="242" cy="115"/>
                </a:xfrm>
                <a:custGeom>
                  <a:avLst/>
                  <a:gdLst/>
                  <a:ahLst/>
                  <a:cxnLst>
                    <a:cxn ang="0">
                      <a:pos x="231" y="73"/>
                    </a:cxn>
                    <a:cxn ang="0">
                      <a:pos x="183" y="53"/>
                    </a:cxn>
                    <a:cxn ang="0">
                      <a:pos x="159" y="45"/>
                    </a:cxn>
                    <a:cxn ang="0">
                      <a:pos x="87" y="1"/>
                    </a:cxn>
                    <a:cxn ang="0">
                      <a:pos x="35" y="41"/>
                    </a:cxn>
                    <a:cxn ang="0">
                      <a:pos x="55" y="45"/>
                    </a:cxn>
                    <a:cxn ang="0">
                      <a:pos x="119" y="49"/>
                    </a:cxn>
                    <a:cxn ang="0">
                      <a:pos x="187" y="105"/>
                    </a:cxn>
                    <a:cxn ang="0">
                      <a:pos x="231" y="73"/>
                    </a:cxn>
                  </a:cxnLst>
                  <a:rect l="0" t="0" r="r" b="b"/>
                  <a:pathLst>
                    <a:path w="240" h="109">
                      <a:moveTo>
                        <a:pt x="231" y="73"/>
                      </a:moveTo>
                      <a:cubicBezTo>
                        <a:pt x="214" y="67"/>
                        <a:pt x="201" y="59"/>
                        <a:pt x="183" y="53"/>
                      </a:cubicBezTo>
                      <a:cubicBezTo>
                        <a:pt x="175" y="50"/>
                        <a:pt x="159" y="45"/>
                        <a:pt x="159" y="45"/>
                      </a:cubicBezTo>
                      <a:cubicBezTo>
                        <a:pt x="130" y="16"/>
                        <a:pt x="128" y="11"/>
                        <a:pt x="87" y="1"/>
                      </a:cubicBezTo>
                      <a:cubicBezTo>
                        <a:pt x="81" y="1"/>
                        <a:pt x="0" y="0"/>
                        <a:pt x="35" y="41"/>
                      </a:cubicBezTo>
                      <a:cubicBezTo>
                        <a:pt x="39" y="46"/>
                        <a:pt x="48" y="44"/>
                        <a:pt x="55" y="45"/>
                      </a:cubicBezTo>
                      <a:cubicBezTo>
                        <a:pt x="76" y="47"/>
                        <a:pt x="98" y="48"/>
                        <a:pt x="119" y="49"/>
                      </a:cubicBezTo>
                      <a:cubicBezTo>
                        <a:pt x="144" y="66"/>
                        <a:pt x="156" y="95"/>
                        <a:pt x="187" y="105"/>
                      </a:cubicBezTo>
                      <a:cubicBezTo>
                        <a:pt x="228" y="101"/>
                        <a:pt x="240" y="109"/>
                        <a:pt x="231" y="73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 115"/>
                <p:cNvSpPr>
                  <a:spLocks/>
                </p:cNvSpPr>
                <p:nvPr/>
              </p:nvSpPr>
              <p:spPr bwMode="auto">
                <a:xfrm>
                  <a:off x="4268" y="2504"/>
                  <a:ext cx="87" cy="94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24" y="20"/>
                    </a:cxn>
                    <a:cxn ang="0">
                      <a:pos x="48" y="68"/>
                    </a:cxn>
                    <a:cxn ang="0">
                      <a:pos x="76" y="88"/>
                    </a:cxn>
                    <a:cxn ang="0">
                      <a:pos x="64" y="52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82" h="95">
                      <a:moveTo>
                        <a:pt x="28" y="0"/>
                      </a:moveTo>
                      <a:cubicBezTo>
                        <a:pt x="12" y="5"/>
                        <a:pt x="0" y="12"/>
                        <a:pt x="24" y="20"/>
                      </a:cubicBezTo>
                      <a:cubicBezTo>
                        <a:pt x="32" y="43"/>
                        <a:pt x="32" y="52"/>
                        <a:pt x="48" y="68"/>
                      </a:cubicBezTo>
                      <a:cubicBezTo>
                        <a:pt x="53" y="87"/>
                        <a:pt x="56" y="95"/>
                        <a:pt x="76" y="88"/>
                      </a:cubicBezTo>
                      <a:cubicBezTo>
                        <a:pt x="82" y="70"/>
                        <a:pt x="80" y="63"/>
                        <a:pt x="64" y="52"/>
                      </a:cubicBezTo>
                      <a:cubicBezTo>
                        <a:pt x="49" y="7"/>
                        <a:pt x="82" y="0"/>
                        <a:pt x="28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 116"/>
                <p:cNvSpPr>
                  <a:spLocks/>
                </p:cNvSpPr>
                <p:nvPr/>
              </p:nvSpPr>
              <p:spPr bwMode="auto">
                <a:xfrm>
                  <a:off x="4263" y="2637"/>
                  <a:ext cx="81" cy="119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8" y="44"/>
                    </a:cxn>
                    <a:cxn ang="0">
                      <a:pos x="48" y="84"/>
                    </a:cxn>
                    <a:cxn ang="0">
                      <a:pos x="76" y="4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76" h="116">
                      <a:moveTo>
                        <a:pt x="40" y="0"/>
                      </a:moveTo>
                      <a:cubicBezTo>
                        <a:pt x="23" y="11"/>
                        <a:pt x="14" y="25"/>
                        <a:pt x="8" y="44"/>
                      </a:cubicBezTo>
                      <a:cubicBezTo>
                        <a:pt x="12" y="95"/>
                        <a:pt x="0" y="116"/>
                        <a:pt x="48" y="84"/>
                      </a:cubicBezTo>
                      <a:cubicBezTo>
                        <a:pt x="54" y="66"/>
                        <a:pt x="69" y="60"/>
                        <a:pt x="76" y="40"/>
                      </a:cubicBezTo>
                      <a:cubicBezTo>
                        <a:pt x="71" y="21"/>
                        <a:pt x="59" y="5"/>
                        <a:pt x="4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 117"/>
                <p:cNvSpPr>
                  <a:spLocks/>
                </p:cNvSpPr>
                <p:nvPr/>
              </p:nvSpPr>
              <p:spPr bwMode="auto">
                <a:xfrm>
                  <a:off x="3859" y="2496"/>
                  <a:ext cx="202" cy="111"/>
                </a:xfrm>
                <a:custGeom>
                  <a:avLst/>
                  <a:gdLst/>
                  <a:ahLst/>
                  <a:cxnLst>
                    <a:cxn ang="0">
                      <a:pos x="139" y="32"/>
                    </a:cxn>
                    <a:cxn ang="0">
                      <a:pos x="187" y="36"/>
                    </a:cxn>
                    <a:cxn ang="0">
                      <a:pos x="187" y="76"/>
                    </a:cxn>
                    <a:cxn ang="0">
                      <a:pos x="159" y="80"/>
                    </a:cxn>
                    <a:cxn ang="0">
                      <a:pos x="139" y="108"/>
                    </a:cxn>
                    <a:cxn ang="0">
                      <a:pos x="31" y="84"/>
                    </a:cxn>
                    <a:cxn ang="0">
                      <a:pos x="75" y="36"/>
                    </a:cxn>
                    <a:cxn ang="0">
                      <a:pos x="111" y="0"/>
                    </a:cxn>
                    <a:cxn ang="0">
                      <a:pos x="135" y="36"/>
                    </a:cxn>
                    <a:cxn ang="0">
                      <a:pos x="139" y="32"/>
                    </a:cxn>
                  </a:cxnLst>
                  <a:rect l="0" t="0" r="r" b="b"/>
                  <a:pathLst>
                    <a:path w="200" h="108">
                      <a:moveTo>
                        <a:pt x="139" y="32"/>
                      </a:moveTo>
                      <a:cubicBezTo>
                        <a:pt x="155" y="33"/>
                        <a:pt x="172" y="31"/>
                        <a:pt x="187" y="36"/>
                      </a:cubicBezTo>
                      <a:cubicBezTo>
                        <a:pt x="200" y="40"/>
                        <a:pt x="196" y="67"/>
                        <a:pt x="187" y="76"/>
                      </a:cubicBezTo>
                      <a:cubicBezTo>
                        <a:pt x="180" y="83"/>
                        <a:pt x="168" y="79"/>
                        <a:pt x="159" y="80"/>
                      </a:cubicBezTo>
                      <a:cubicBezTo>
                        <a:pt x="150" y="108"/>
                        <a:pt x="159" y="101"/>
                        <a:pt x="139" y="108"/>
                      </a:cubicBezTo>
                      <a:cubicBezTo>
                        <a:pt x="101" y="104"/>
                        <a:pt x="68" y="93"/>
                        <a:pt x="31" y="84"/>
                      </a:cubicBezTo>
                      <a:cubicBezTo>
                        <a:pt x="0" y="38"/>
                        <a:pt x="48" y="45"/>
                        <a:pt x="75" y="36"/>
                      </a:cubicBezTo>
                      <a:cubicBezTo>
                        <a:pt x="80" y="21"/>
                        <a:pt x="96" y="5"/>
                        <a:pt x="111" y="0"/>
                      </a:cubicBezTo>
                      <a:cubicBezTo>
                        <a:pt x="134" y="8"/>
                        <a:pt x="125" y="16"/>
                        <a:pt x="135" y="36"/>
                      </a:cubicBezTo>
                      <a:cubicBezTo>
                        <a:pt x="136" y="38"/>
                        <a:pt x="138" y="33"/>
                        <a:pt x="139" y="3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 118"/>
                <p:cNvSpPr>
                  <a:spLocks/>
                </p:cNvSpPr>
                <p:nvPr/>
              </p:nvSpPr>
              <p:spPr bwMode="auto">
                <a:xfrm>
                  <a:off x="3968" y="2756"/>
                  <a:ext cx="92" cy="7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1" y="40"/>
                    </a:cxn>
                    <a:cxn ang="0">
                      <a:pos x="35" y="48"/>
                    </a:cxn>
                    <a:cxn ang="0">
                      <a:pos x="63" y="76"/>
                    </a:cxn>
                    <a:cxn ang="0">
                      <a:pos x="75" y="48"/>
                    </a:cxn>
                    <a:cxn ang="0">
                      <a:pos x="51" y="32"/>
                    </a:cxn>
                    <a:cxn ang="0">
                      <a:pos x="39" y="24"/>
                    </a:cxn>
                    <a:cxn ang="0">
                      <a:pos x="23" y="4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93" h="76">
                      <a:moveTo>
                        <a:pt x="3" y="0"/>
                      </a:moveTo>
                      <a:cubicBezTo>
                        <a:pt x="7" y="13"/>
                        <a:pt x="3" y="29"/>
                        <a:pt x="11" y="40"/>
                      </a:cubicBezTo>
                      <a:cubicBezTo>
                        <a:pt x="16" y="47"/>
                        <a:pt x="35" y="48"/>
                        <a:pt x="35" y="48"/>
                      </a:cubicBezTo>
                      <a:cubicBezTo>
                        <a:pt x="53" y="76"/>
                        <a:pt x="42" y="69"/>
                        <a:pt x="63" y="76"/>
                      </a:cubicBezTo>
                      <a:cubicBezTo>
                        <a:pt x="78" y="72"/>
                        <a:pt x="93" y="74"/>
                        <a:pt x="75" y="48"/>
                      </a:cubicBezTo>
                      <a:cubicBezTo>
                        <a:pt x="69" y="40"/>
                        <a:pt x="59" y="37"/>
                        <a:pt x="51" y="32"/>
                      </a:cubicBezTo>
                      <a:cubicBezTo>
                        <a:pt x="47" y="29"/>
                        <a:pt x="39" y="24"/>
                        <a:pt x="39" y="24"/>
                      </a:cubicBezTo>
                      <a:cubicBezTo>
                        <a:pt x="36" y="15"/>
                        <a:pt x="36" y="6"/>
                        <a:pt x="23" y="4"/>
                      </a:cubicBezTo>
                      <a:cubicBezTo>
                        <a:pt x="0" y="1"/>
                        <a:pt x="3" y="18"/>
                        <a:pt x="3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 119"/>
                <p:cNvSpPr>
                  <a:spLocks/>
                </p:cNvSpPr>
                <p:nvPr/>
              </p:nvSpPr>
              <p:spPr bwMode="auto">
                <a:xfrm>
                  <a:off x="4084" y="2739"/>
                  <a:ext cx="87" cy="34"/>
                </a:xfrm>
                <a:custGeom>
                  <a:avLst/>
                  <a:gdLst/>
                  <a:ahLst/>
                  <a:cxnLst>
                    <a:cxn ang="0">
                      <a:pos x="64" y="1"/>
                    </a:cxn>
                    <a:cxn ang="0">
                      <a:pos x="8" y="5"/>
                    </a:cxn>
                    <a:cxn ang="0">
                      <a:pos x="8" y="29"/>
                    </a:cxn>
                    <a:cxn ang="0">
                      <a:pos x="32" y="37"/>
                    </a:cxn>
                    <a:cxn ang="0">
                      <a:pos x="64" y="1"/>
                    </a:cxn>
                  </a:cxnLst>
                  <a:rect l="0" t="0" r="r" b="b"/>
                  <a:pathLst>
                    <a:path w="84" h="39">
                      <a:moveTo>
                        <a:pt x="64" y="1"/>
                      </a:moveTo>
                      <a:cubicBezTo>
                        <a:pt x="45" y="2"/>
                        <a:pt x="26" y="0"/>
                        <a:pt x="8" y="5"/>
                      </a:cubicBezTo>
                      <a:cubicBezTo>
                        <a:pt x="0" y="7"/>
                        <a:pt x="5" y="27"/>
                        <a:pt x="8" y="29"/>
                      </a:cubicBezTo>
                      <a:cubicBezTo>
                        <a:pt x="15" y="34"/>
                        <a:pt x="32" y="37"/>
                        <a:pt x="32" y="37"/>
                      </a:cubicBezTo>
                      <a:cubicBezTo>
                        <a:pt x="84" y="31"/>
                        <a:pt x="64" y="39"/>
                        <a:pt x="64" y="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 120"/>
                <p:cNvSpPr>
                  <a:spLocks/>
                </p:cNvSpPr>
                <p:nvPr/>
              </p:nvSpPr>
              <p:spPr bwMode="auto">
                <a:xfrm>
                  <a:off x="5094" y="3229"/>
                  <a:ext cx="40" cy="43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9" y="40"/>
                    </a:cxn>
                    <a:cxn ang="0">
                      <a:pos x="33" y="36"/>
                    </a:cxn>
                    <a:cxn ang="0">
                      <a:pos x="29" y="0"/>
                    </a:cxn>
                  </a:cxnLst>
                  <a:rect l="0" t="0" r="r" b="b"/>
                  <a:pathLst>
                    <a:path w="41" h="40">
                      <a:moveTo>
                        <a:pt x="29" y="0"/>
                      </a:moveTo>
                      <a:cubicBezTo>
                        <a:pt x="0" y="6"/>
                        <a:pt x="4" y="11"/>
                        <a:pt x="9" y="40"/>
                      </a:cubicBezTo>
                      <a:cubicBezTo>
                        <a:pt x="17" y="39"/>
                        <a:pt x="26" y="40"/>
                        <a:pt x="33" y="36"/>
                      </a:cubicBezTo>
                      <a:cubicBezTo>
                        <a:pt x="41" y="31"/>
                        <a:pt x="41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 121"/>
                <p:cNvSpPr>
                  <a:spLocks/>
                </p:cNvSpPr>
                <p:nvPr/>
              </p:nvSpPr>
              <p:spPr bwMode="auto">
                <a:xfrm>
                  <a:off x="4130" y="3136"/>
                  <a:ext cx="104" cy="77"/>
                </a:xfrm>
                <a:custGeom>
                  <a:avLst/>
                  <a:gdLst/>
                  <a:ahLst/>
                  <a:cxnLst>
                    <a:cxn ang="0">
                      <a:pos x="64" y="18"/>
                    </a:cxn>
                    <a:cxn ang="0">
                      <a:pos x="12" y="22"/>
                    </a:cxn>
                    <a:cxn ang="0">
                      <a:pos x="12" y="58"/>
                    </a:cxn>
                    <a:cxn ang="0">
                      <a:pos x="96" y="102"/>
                    </a:cxn>
                    <a:cxn ang="0">
                      <a:pos x="136" y="54"/>
                    </a:cxn>
                    <a:cxn ang="0">
                      <a:pos x="108" y="26"/>
                    </a:cxn>
                    <a:cxn ang="0">
                      <a:pos x="96" y="18"/>
                    </a:cxn>
                    <a:cxn ang="0">
                      <a:pos x="92" y="6"/>
                    </a:cxn>
                    <a:cxn ang="0">
                      <a:pos x="64" y="18"/>
                    </a:cxn>
                  </a:cxnLst>
                  <a:rect l="0" t="0" r="r" b="b"/>
                  <a:pathLst>
                    <a:path w="150" h="102">
                      <a:moveTo>
                        <a:pt x="64" y="18"/>
                      </a:moveTo>
                      <a:cubicBezTo>
                        <a:pt x="47" y="19"/>
                        <a:pt x="29" y="17"/>
                        <a:pt x="12" y="22"/>
                      </a:cubicBezTo>
                      <a:cubicBezTo>
                        <a:pt x="0" y="25"/>
                        <a:pt x="5" y="48"/>
                        <a:pt x="12" y="58"/>
                      </a:cubicBezTo>
                      <a:cubicBezTo>
                        <a:pt x="19" y="68"/>
                        <a:pt x="83" y="98"/>
                        <a:pt x="96" y="102"/>
                      </a:cubicBezTo>
                      <a:cubicBezTo>
                        <a:pt x="150" y="94"/>
                        <a:pt x="111" y="92"/>
                        <a:pt x="136" y="54"/>
                      </a:cubicBezTo>
                      <a:cubicBezTo>
                        <a:pt x="129" y="33"/>
                        <a:pt x="136" y="44"/>
                        <a:pt x="108" y="26"/>
                      </a:cubicBezTo>
                      <a:cubicBezTo>
                        <a:pt x="104" y="23"/>
                        <a:pt x="96" y="18"/>
                        <a:pt x="96" y="18"/>
                      </a:cubicBezTo>
                      <a:cubicBezTo>
                        <a:pt x="95" y="14"/>
                        <a:pt x="96" y="7"/>
                        <a:pt x="92" y="6"/>
                      </a:cubicBezTo>
                      <a:cubicBezTo>
                        <a:pt x="73" y="0"/>
                        <a:pt x="64" y="26"/>
                        <a:pt x="64" y="1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 122"/>
                <p:cNvSpPr>
                  <a:spLocks/>
                </p:cNvSpPr>
                <p:nvPr/>
              </p:nvSpPr>
              <p:spPr bwMode="auto">
                <a:xfrm>
                  <a:off x="3680" y="2765"/>
                  <a:ext cx="69" cy="90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56"/>
                    </a:cxn>
                    <a:cxn ang="0">
                      <a:pos x="56" y="72"/>
                    </a:cxn>
                    <a:cxn ang="0">
                      <a:pos x="56" y="16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70" h="87">
                      <a:moveTo>
                        <a:pt x="12" y="0"/>
                      </a:moveTo>
                      <a:cubicBezTo>
                        <a:pt x="9" y="19"/>
                        <a:pt x="6" y="38"/>
                        <a:pt x="0" y="56"/>
                      </a:cubicBezTo>
                      <a:cubicBezTo>
                        <a:pt x="8" y="87"/>
                        <a:pt x="24" y="75"/>
                        <a:pt x="56" y="72"/>
                      </a:cubicBezTo>
                      <a:cubicBezTo>
                        <a:pt x="58" y="53"/>
                        <a:pt x="70" y="28"/>
                        <a:pt x="56" y="16"/>
                      </a:cubicBezTo>
                      <a:cubicBezTo>
                        <a:pt x="47" y="8"/>
                        <a:pt x="24" y="6"/>
                        <a:pt x="12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 123"/>
                <p:cNvSpPr>
                  <a:spLocks/>
                </p:cNvSpPr>
                <p:nvPr/>
              </p:nvSpPr>
              <p:spPr bwMode="auto">
                <a:xfrm>
                  <a:off x="3576" y="2884"/>
                  <a:ext cx="58" cy="55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0" y="20"/>
                    </a:cxn>
                    <a:cxn ang="0">
                      <a:pos x="48" y="56"/>
                    </a:cxn>
                    <a:cxn ang="0">
                      <a:pos x="56" y="32"/>
                    </a:cxn>
                    <a:cxn ang="0">
                      <a:pos x="60" y="20"/>
                    </a:cxn>
                    <a:cxn ang="0">
                      <a:pos x="32" y="0"/>
                    </a:cxn>
                  </a:cxnLst>
                  <a:rect l="0" t="0" r="r" b="b"/>
                  <a:pathLst>
                    <a:path w="60" h="56">
                      <a:moveTo>
                        <a:pt x="32" y="0"/>
                      </a:moveTo>
                      <a:cubicBezTo>
                        <a:pt x="14" y="4"/>
                        <a:pt x="6" y="2"/>
                        <a:pt x="0" y="20"/>
                      </a:cubicBezTo>
                      <a:cubicBezTo>
                        <a:pt x="7" y="50"/>
                        <a:pt x="22" y="47"/>
                        <a:pt x="48" y="56"/>
                      </a:cubicBezTo>
                      <a:cubicBezTo>
                        <a:pt x="51" y="48"/>
                        <a:pt x="53" y="40"/>
                        <a:pt x="56" y="32"/>
                      </a:cubicBezTo>
                      <a:cubicBezTo>
                        <a:pt x="57" y="28"/>
                        <a:pt x="60" y="20"/>
                        <a:pt x="60" y="20"/>
                      </a:cubicBezTo>
                      <a:cubicBezTo>
                        <a:pt x="55" y="0"/>
                        <a:pt x="52" y="0"/>
                        <a:pt x="32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 124"/>
                <p:cNvSpPr>
                  <a:spLocks/>
                </p:cNvSpPr>
                <p:nvPr/>
              </p:nvSpPr>
              <p:spPr bwMode="auto">
                <a:xfrm>
                  <a:off x="3772" y="2867"/>
                  <a:ext cx="98" cy="115"/>
                </a:xfrm>
                <a:custGeom>
                  <a:avLst/>
                  <a:gdLst/>
                  <a:ahLst/>
                  <a:cxnLst>
                    <a:cxn ang="0">
                      <a:pos x="55" y="27"/>
                    </a:cxn>
                    <a:cxn ang="0">
                      <a:pos x="7" y="83"/>
                    </a:cxn>
                    <a:cxn ang="0">
                      <a:pos x="63" y="107"/>
                    </a:cxn>
                    <a:cxn ang="0">
                      <a:pos x="83" y="59"/>
                    </a:cxn>
                    <a:cxn ang="0">
                      <a:pos x="91" y="35"/>
                    </a:cxn>
                    <a:cxn ang="0">
                      <a:pos x="87" y="15"/>
                    </a:cxn>
                    <a:cxn ang="0">
                      <a:pos x="55" y="27"/>
                    </a:cxn>
                  </a:cxnLst>
                  <a:rect l="0" t="0" r="r" b="b"/>
                  <a:pathLst>
                    <a:path w="93" h="112">
                      <a:moveTo>
                        <a:pt x="55" y="27"/>
                      </a:moveTo>
                      <a:cubicBezTo>
                        <a:pt x="0" y="34"/>
                        <a:pt x="22" y="37"/>
                        <a:pt x="7" y="83"/>
                      </a:cubicBezTo>
                      <a:cubicBezTo>
                        <a:pt x="14" y="112"/>
                        <a:pt x="31" y="104"/>
                        <a:pt x="63" y="107"/>
                      </a:cubicBezTo>
                      <a:cubicBezTo>
                        <a:pt x="73" y="92"/>
                        <a:pt x="77" y="76"/>
                        <a:pt x="83" y="59"/>
                      </a:cubicBezTo>
                      <a:cubicBezTo>
                        <a:pt x="86" y="51"/>
                        <a:pt x="91" y="35"/>
                        <a:pt x="91" y="35"/>
                      </a:cubicBezTo>
                      <a:cubicBezTo>
                        <a:pt x="90" y="28"/>
                        <a:pt x="93" y="18"/>
                        <a:pt x="87" y="15"/>
                      </a:cubicBezTo>
                      <a:cubicBezTo>
                        <a:pt x="58" y="0"/>
                        <a:pt x="55" y="33"/>
                        <a:pt x="55" y="2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 125"/>
                <p:cNvSpPr>
                  <a:spLocks/>
                </p:cNvSpPr>
                <p:nvPr/>
              </p:nvSpPr>
              <p:spPr bwMode="auto">
                <a:xfrm>
                  <a:off x="4499" y="2833"/>
                  <a:ext cx="87" cy="128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0" y="108"/>
                    </a:cxn>
                    <a:cxn ang="0">
                      <a:pos x="4" y="120"/>
                    </a:cxn>
                    <a:cxn ang="0">
                      <a:pos x="28" y="128"/>
                    </a:cxn>
                    <a:cxn ang="0">
                      <a:pos x="68" y="88"/>
                    </a:cxn>
                    <a:cxn ang="0">
                      <a:pos x="84" y="28"/>
                    </a:cxn>
                    <a:cxn ang="0">
                      <a:pos x="48" y="8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84" h="128">
                      <a:moveTo>
                        <a:pt x="44" y="24"/>
                      </a:moveTo>
                      <a:cubicBezTo>
                        <a:pt x="34" y="53"/>
                        <a:pt x="17" y="82"/>
                        <a:pt x="0" y="108"/>
                      </a:cubicBezTo>
                      <a:cubicBezTo>
                        <a:pt x="1" y="112"/>
                        <a:pt x="1" y="118"/>
                        <a:pt x="4" y="120"/>
                      </a:cubicBezTo>
                      <a:cubicBezTo>
                        <a:pt x="11" y="125"/>
                        <a:pt x="28" y="128"/>
                        <a:pt x="28" y="128"/>
                      </a:cubicBezTo>
                      <a:cubicBezTo>
                        <a:pt x="61" y="120"/>
                        <a:pt x="44" y="104"/>
                        <a:pt x="68" y="88"/>
                      </a:cubicBezTo>
                      <a:cubicBezTo>
                        <a:pt x="82" y="67"/>
                        <a:pt x="81" y="56"/>
                        <a:pt x="84" y="28"/>
                      </a:cubicBezTo>
                      <a:cubicBezTo>
                        <a:pt x="78" y="0"/>
                        <a:pt x="75" y="3"/>
                        <a:pt x="48" y="8"/>
                      </a:cubicBezTo>
                      <a:cubicBezTo>
                        <a:pt x="44" y="21"/>
                        <a:pt x="44" y="16"/>
                        <a:pt x="44" y="2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 126"/>
                <p:cNvSpPr>
                  <a:spLocks/>
                </p:cNvSpPr>
                <p:nvPr/>
              </p:nvSpPr>
              <p:spPr bwMode="auto">
                <a:xfrm>
                  <a:off x="4066" y="2564"/>
                  <a:ext cx="63" cy="102"/>
                </a:xfrm>
                <a:custGeom>
                  <a:avLst/>
                  <a:gdLst/>
                  <a:ahLst/>
                  <a:cxnLst>
                    <a:cxn ang="0">
                      <a:pos x="48" y="63"/>
                    </a:cxn>
                    <a:cxn ang="0">
                      <a:pos x="60" y="23"/>
                    </a:cxn>
                    <a:cxn ang="0">
                      <a:pos x="20" y="15"/>
                    </a:cxn>
                    <a:cxn ang="0">
                      <a:pos x="12" y="47"/>
                    </a:cxn>
                    <a:cxn ang="0">
                      <a:pos x="0" y="59"/>
                    </a:cxn>
                    <a:cxn ang="0">
                      <a:pos x="48" y="63"/>
                    </a:cxn>
                  </a:cxnLst>
                  <a:rect l="0" t="0" r="r" b="b"/>
                  <a:pathLst>
                    <a:path w="60" h="95">
                      <a:moveTo>
                        <a:pt x="48" y="63"/>
                      </a:moveTo>
                      <a:cubicBezTo>
                        <a:pt x="51" y="49"/>
                        <a:pt x="60" y="23"/>
                        <a:pt x="60" y="23"/>
                      </a:cubicBezTo>
                      <a:cubicBezTo>
                        <a:pt x="53" y="3"/>
                        <a:pt x="57" y="0"/>
                        <a:pt x="20" y="15"/>
                      </a:cubicBezTo>
                      <a:cubicBezTo>
                        <a:pt x="10" y="19"/>
                        <a:pt x="17" y="37"/>
                        <a:pt x="12" y="47"/>
                      </a:cubicBezTo>
                      <a:cubicBezTo>
                        <a:pt x="9" y="52"/>
                        <a:pt x="4" y="55"/>
                        <a:pt x="0" y="59"/>
                      </a:cubicBezTo>
                      <a:cubicBezTo>
                        <a:pt x="8" y="91"/>
                        <a:pt x="32" y="95"/>
                        <a:pt x="48" y="63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 127"/>
                <p:cNvSpPr>
                  <a:spLocks/>
                </p:cNvSpPr>
                <p:nvPr/>
              </p:nvSpPr>
              <p:spPr bwMode="auto">
                <a:xfrm>
                  <a:off x="3668" y="2654"/>
                  <a:ext cx="58" cy="81"/>
                </a:xfrm>
                <a:custGeom>
                  <a:avLst/>
                  <a:gdLst/>
                  <a:ahLst/>
                  <a:cxnLst>
                    <a:cxn ang="0">
                      <a:pos x="1" y="16"/>
                    </a:cxn>
                    <a:cxn ang="0">
                      <a:pos x="33" y="72"/>
                    </a:cxn>
                    <a:cxn ang="0">
                      <a:pos x="57" y="68"/>
                    </a:cxn>
                    <a:cxn ang="0">
                      <a:pos x="33" y="20"/>
                    </a:cxn>
                    <a:cxn ang="0">
                      <a:pos x="25" y="8"/>
                    </a:cxn>
                    <a:cxn ang="0">
                      <a:pos x="1" y="16"/>
                    </a:cxn>
                  </a:cxnLst>
                  <a:rect l="0" t="0" r="r" b="b"/>
                  <a:pathLst>
                    <a:path w="69" h="75">
                      <a:moveTo>
                        <a:pt x="1" y="16"/>
                      </a:moveTo>
                      <a:cubicBezTo>
                        <a:pt x="25" y="24"/>
                        <a:pt x="27" y="50"/>
                        <a:pt x="33" y="72"/>
                      </a:cubicBezTo>
                      <a:cubicBezTo>
                        <a:pt x="41" y="71"/>
                        <a:pt x="53" y="75"/>
                        <a:pt x="57" y="68"/>
                      </a:cubicBezTo>
                      <a:cubicBezTo>
                        <a:pt x="69" y="47"/>
                        <a:pt x="49" y="25"/>
                        <a:pt x="33" y="20"/>
                      </a:cubicBezTo>
                      <a:cubicBezTo>
                        <a:pt x="30" y="16"/>
                        <a:pt x="30" y="10"/>
                        <a:pt x="25" y="8"/>
                      </a:cubicBezTo>
                      <a:cubicBezTo>
                        <a:pt x="0" y="0"/>
                        <a:pt x="11" y="37"/>
                        <a:pt x="1" y="1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68" name="Freeform 128"/>
              <p:cNvSpPr>
                <a:spLocks/>
              </p:cNvSpPr>
              <p:nvPr/>
            </p:nvSpPr>
            <p:spPr bwMode="auto">
              <a:xfrm>
                <a:off x="6324036" y="3638069"/>
                <a:ext cx="76002" cy="73936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25" y="42"/>
                  </a:cxn>
                  <a:cxn ang="0">
                    <a:pos x="25" y="2"/>
                  </a:cxn>
                  <a:cxn ang="0">
                    <a:pos x="5" y="16"/>
                  </a:cxn>
                  <a:cxn ang="0">
                    <a:pos x="13" y="10"/>
                  </a:cxn>
                </a:cxnLst>
                <a:rect l="0" t="0" r="r" b="b"/>
                <a:pathLst>
                  <a:path w="44" h="42">
                    <a:moveTo>
                      <a:pt x="13" y="10"/>
                    </a:moveTo>
                    <a:cubicBezTo>
                      <a:pt x="20" y="20"/>
                      <a:pt x="18" y="32"/>
                      <a:pt x="25" y="42"/>
                    </a:cubicBezTo>
                    <a:cubicBezTo>
                      <a:pt x="44" y="37"/>
                      <a:pt x="43" y="8"/>
                      <a:pt x="25" y="2"/>
                    </a:cubicBezTo>
                    <a:cubicBezTo>
                      <a:pt x="9" y="4"/>
                      <a:pt x="0" y="0"/>
                      <a:pt x="5" y="16"/>
                    </a:cubicBezTo>
                    <a:cubicBezTo>
                      <a:pt x="12" y="14"/>
                      <a:pt x="10" y="16"/>
                      <a:pt x="13" y="1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85253" name="Group 129"/>
              <p:cNvGrpSpPr>
                <a:grpSpLocks/>
              </p:cNvGrpSpPr>
              <p:nvPr/>
            </p:nvGrpSpPr>
            <p:grpSpPr bwMode="auto">
              <a:xfrm>
                <a:off x="5919804" y="3018052"/>
                <a:ext cx="908115" cy="1177575"/>
                <a:chOff x="3709" y="1921"/>
                <a:chExt cx="550" cy="688"/>
              </a:xfrm>
            </p:grpSpPr>
            <p:grpSp>
              <p:nvGrpSpPr>
                <p:cNvPr id="85334" name="Group 130"/>
                <p:cNvGrpSpPr>
                  <a:grpSpLocks/>
                </p:cNvGrpSpPr>
                <p:nvPr/>
              </p:nvGrpSpPr>
              <p:grpSpPr bwMode="auto">
                <a:xfrm>
                  <a:off x="3709" y="1921"/>
                  <a:ext cx="550" cy="688"/>
                  <a:chOff x="3709" y="1921"/>
                  <a:chExt cx="550" cy="688"/>
                </a:xfrm>
              </p:grpSpPr>
              <p:sp>
                <p:nvSpPr>
                  <p:cNvPr id="353" name="Freeform 131"/>
                  <p:cNvSpPr>
                    <a:spLocks/>
                  </p:cNvSpPr>
                  <p:nvPr/>
                </p:nvSpPr>
                <p:spPr bwMode="auto">
                  <a:xfrm>
                    <a:off x="4161" y="2118"/>
                    <a:ext cx="63" cy="60"/>
                  </a:xfrm>
                  <a:custGeom>
                    <a:avLst/>
                    <a:gdLst/>
                    <a:ahLst/>
                    <a:cxnLst>
                      <a:cxn ang="0">
                        <a:pos x="35" y="2"/>
                      </a:cxn>
                      <a:cxn ang="0">
                        <a:pos x="11" y="20"/>
                      </a:cxn>
                      <a:cxn ang="0">
                        <a:pos x="29" y="58"/>
                      </a:cxn>
                      <a:cxn ang="0">
                        <a:pos x="45" y="56"/>
                      </a:cxn>
                      <a:cxn ang="0">
                        <a:pos x="55" y="40"/>
                      </a:cxn>
                      <a:cxn ang="0">
                        <a:pos x="51" y="0"/>
                      </a:cxn>
                      <a:cxn ang="0">
                        <a:pos x="35" y="2"/>
                      </a:cxn>
                    </a:cxnLst>
                    <a:rect l="0" t="0" r="r" b="b"/>
                    <a:pathLst>
                      <a:path w="65" h="59">
                        <a:moveTo>
                          <a:pt x="35" y="2"/>
                        </a:moveTo>
                        <a:cubicBezTo>
                          <a:pt x="26" y="5"/>
                          <a:pt x="18" y="13"/>
                          <a:pt x="11" y="20"/>
                        </a:cubicBezTo>
                        <a:cubicBezTo>
                          <a:pt x="0" y="54"/>
                          <a:pt x="12" y="46"/>
                          <a:pt x="29" y="58"/>
                        </a:cubicBezTo>
                        <a:cubicBezTo>
                          <a:pt x="34" y="57"/>
                          <a:pt x="40" y="59"/>
                          <a:pt x="45" y="56"/>
                        </a:cubicBezTo>
                        <a:cubicBezTo>
                          <a:pt x="52" y="52"/>
                          <a:pt x="44" y="44"/>
                          <a:pt x="55" y="40"/>
                        </a:cubicBezTo>
                        <a:cubicBezTo>
                          <a:pt x="64" y="27"/>
                          <a:pt x="65" y="9"/>
                          <a:pt x="51" y="0"/>
                        </a:cubicBezTo>
                        <a:cubicBezTo>
                          <a:pt x="32" y="2"/>
                          <a:pt x="27" y="2"/>
                          <a:pt x="35" y="2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4" name="Freeform 132"/>
                  <p:cNvSpPr>
                    <a:spLocks/>
                  </p:cNvSpPr>
                  <p:nvPr/>
                </p:nvSpPr>
                <p:spPr bwMode="auto">
                  <a:xfrm>
                    <a:off x="4072" y="2094"/>
                    <a:ext cx="14" cy="24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5" y="24"/>
                      </a:cxn>
                      <a:cxn ang="0">
                        <a:pos x="21" y="22"/>
                      </a:cxn>
                      <a:cxn ang="0">
                        <a:pos x="19" y="10"/>
                      </a:cxn>
                      <a:cxn ang="0">
                        <a:pos x="7" y="6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24" h="28">
                        <a:moveTo>
                          <a:pt x="3" y="0"/>
                        </a:moveTo>
                        <a:cubicBezTo>
                          <a:pt x="4" y="8"/>
                          <a:pt x="0" y="18"/>
                          <a:pt x="5" y="24"/>
                        </a:cubicBezTo>
                        <a:cubicBezTo>
                          <a:pt x="8" y="28"/>
                          <a:pt x="17" y="26"/>
                          <a:pt x="21" y="22"/>
                        </a:cubicBezTo>
                        <a:cubicBezTo>
                          <a:pt x="24" y="19"/>
                          <a:pt x="22" y="13"/>
                          <a:pt x="19" y="10"/>
                        </a:cubicBezTo>
                        <a:cubicBezTo>
                          <a:pt x="16" y="7"/>
                          <a:pt x="9" y="10"/>
                          <a:pt x="7" y="6"/>
                        </a:cubicBezTo>
                        <a:cubicBezTo>
                          <a:pt x="6" y="4"/>
                          <a:pt x="4" y="2"/>
                          <a:pt x="3" y="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Freeform 133"/>
                  <p:cNvSpPr>
                    <a:spLocks/>
                  </p:cNvSpPr>
                  <p:nvPr/>
                </p:nvSpPr>
                <p:spPr bwMode="auto">
                  <a:xfrm>
                    <a:off x="4098" y="1998"/>
                    <a:ext cx="55" cy="62"/>
                  </a:xfrm>
                  <a:custGeom>
                    <a:avLst/>
                    <a:gdLst/>
                    <a:ahLst/>
                    <a:cxnLst>
                      <a:cxn ang="0">
                        <a:pos x="38" y="50"/>
                      </a:cxn>
                      <a:cxn ang="0">
                        <a:pos x="54" y="48"/>
                      </a:cxn>
                      <a:cxn ang="0">
                        <a:pos x="52" y="10"/>
                      </a:cxn>
                      <a:cxn ang="0">
                        <a:pos x="30" y="24"/>
                      </a:cxn>
                      <a:cxn ang="0">
                        <a:pos x="0" y="32"/>
                      </a:cxn>
                      <a:cxn ang="0">
                        <a:pos x="38" y="50"/>
                      </a:cxn>
                    </a:cxnLst>
                    <a:rect l="0" t="0" r="r" b="b"/>
                    <a:pathLst>
                      <a:path w="57" h="59">
                        <a:moveTo>
                          <a:pt x="38" y="50"/>
                        </a:moveTo>
                        <a:cubicBezTo>
                          <a:pt x="52" y="55"/>
                          <a:pt x="48" y="58"/>
                          <a:pt x="54" y="48"/>
                        </a:cubicBezTo>
                        <a:cubicBezTo>
                          <a:pt x="53" y="35"/>
                          <a:pt x="57" y="22"/>
                          <a:pt x="52" y="10"/>
                        </a:cubicBezTo>
                        <a:cubicBezTo>
                          <a:pt x="48" y="0"/>
                          <a:pt x="31" y="23"/>
                          <a:pt x="30" y="24"/>
                        </a:cubicBezTo>
                        <a:cubicBezTo>
                          <a:pt x="22" y="29"/>
                          <a:pt x="9" y="29"/>
                          <a:pt x="0" y="32"/>
                        </a:cubicBezTo>
                        <a:cubicBezTo>
                          <a:pt x="4" y="59"/>
                          <a:pt x="19" y="41"/>
                          <a:pt x="38" y="5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6" name="Freeform 134"/>
                  <p:cNvSpPr>
                    <a:spLocks/>
                  </p:cNvSpPr>
                  <p:nvPr/>
                </p:nvSpPr>
                <p:spPr bwMode="auto">
                  <a:xfrm>
                    <a:off x="4003" y="1921"/>
                    <a:ext cx="121" cy="79"/>
                  </a:xfrm>
                  <a:custGeom>
                    <a:avLst/>
                    <a:gdLst/>
                    <a:ahLst/>
                    <a:cxnLst>
                      <a:cxn ang="0">
                        <a:pos x="61" y="68"/>
                      </a:cxn>
                      <a:cxn ang="0">
                        <a:pos x="73" y="58"/>
                      </a:cxn>
                      <a:cxn ang="0">
                        <a:pos x="89" y="54"/>
                      </a:cxn>
                      <a:cxn ang="0">
                        <a:pos x="103" y="40"/>
                      </a:cxn>
                      <a:cxn ang="0">
                        <a:pos x="55" y="22"/>
                      </a:cxn>
                      <a:cxn ang="0">
                        <a:pos x="45" y="6"/>
                      </a:cxn>
                      <a:cxn ang="0">
                        <a:pos x="33" y="2"/>
                      </a:cxn>
                      <a:cxn ang="0">
                        <a:pos x="9" y="4"/>
                      </a:cxn>
                      <a:cxn ang="0">
                        <a:pos x="29" y="34"/>
                      </a:cxn>
                      <a:cxn ang="0">
                        <a:pos x="33" y="74"/>
                      </a:cxn>
                      <a:cxn ang="0">
                        <a:pos x="45" y="80"/>
                      </a:cxn>
                      <a:cxn ang="0">
                        <a:pos x="57" y="78"/>
                      </a:cxn>
                      <a:cxn ang="0">
                        <a:pos x="61" y="68"/>
                      </a:cxn>
                    </a:cxnLst>
                    <a:rect l="0" t="0" r="r" b="b"/>
                    <a:pathLst>
                      <a:path w="121" h="80">
                        <a:moveTo>
                          <a:pt x="61" y="68"/>
                        </a:moveTo>
                        <a:cubicBezTo>
                          <a:pt x="64" y="65"/>
                          <a:pt x="69" y="60"/>
                          <a:pt x="73" y="58"/>
                        </a:cubicBezTo>
                        <a:cubicBezTo>
                          <a:pt x="78" y="56"/>
                          <a:pt x="89" y="54"/>
                          <a:pt x="89" y="54"/>
                        </a:cubicBezTo>
                        <a:cubicBezTo>
                          <a:pt x="95" y="45"/>
                          <a:pt x="92" y="43"/>
                          <a:pt x="103" y="40"/>
                        </a:cubicBezTo>
                        <a:cubicBezTo>
                          <a:pt x="121" y="13"/>
                          <a:pt x="74" y="23"/>
                          <a:pt x="55" y="22"/>
                        </a:cubicBezTo>
                        <a:cubicBezTo>
                          <a:pt x="52" y="12"/>
                          <a:pt x="54" y="10"/>
                          <a:pt x="45" y="6"/>
                        </a:cubicBezTo>
                        <a:cubicBezTo>
                          <a:pt x="41" y="4"/>
                          <a:pt x="33" y="2"/>
                          <a:pt x="33" y="2"/>
                        </a:cubicBezTo>
                        <a:cubicBezTo>
                          <a:pt x="25" y="3"/>
                          <a:pt x="16" y="0"/>
                          <a:pt x="9" y="4"/>
                        </a:cubicBezTo>
                        <a:cubicBezTo>
                          <a:pt x="0" y="9"/>
                          <a:pt x="24" y="32"/>
                          <a:pt x="29" y="34"/>
                        </a:cubicBezTo>
                        <a:cubicBezTo>
                          <a:pt x="38" y="47"/>
                          <a:pt x="25" y="62"/>
                          <a:pt x="33" y="74"/>
                        </a:cubicBezTo>
                        <a:cubicBezTo>
                          <a:pt x="35" y="78"/>
                          <a:pt x="41" y="78"/>
                          <a:pt x="45" y="80"/>
                        </a:cubicBezTo>
                        <a:cubicBezTo>
                          <a:pt x="49" y="79"/>
                          <a:pt x="53" y="80"/>
                          <a:pt x="57" y="78"/>
                        </a:cubicBezTo>
                        <a:cubicBezTo>
                          <a:pt x="60" y="76"/>
                          <a:pt x="64" y="65"/>
                          <a:pt x="61" y="68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7" name="Freeform 135"/>
                  <p:cNvSpPr>
                    <a:spLocks/>
                  </p:cNvSpPr>
                  <p:nvPr/>
                </p:nvSpPr>
                <p:spPr bwMode="auto">
                  <a:xfrm>
                    <a:off x="3709" y="2010"/>
                    <a:ext cx="37" cy="38"/>
                  </a:xfrm>
                  <a:custGeom>
                    <a:avLst/>
                    <a:gdLst/>
                    <a:ahLst/>
                    <a:cxnLst>
                      <a:cxn ang="0">
                        <a:pos x="21" y="1"/>
                      </a:cxn>
                      <a:cxn ang="0">
                        <a:pos x="9" y="19"/>
                      </a:cxn>
                      <a:cxn ang="0">
                        <a:pos x="21" y="39"/>
                      </a:cxn>
                      <a:cxn ang="0">
                        <a:pos x="27" y="11"/>
                      </a:cxn>
                      <a:cxn ang="0">
                        <a:pos x="21" y="1"/>
                      </a:cxn>
                    </a:cxnLst>
                    <a:rect l="0" t="0" r="r" b="b"/>
                    <a:pathLst>
                      <a:path w="36" h="39">
                        <a:moveTo>
                          <a:pt x="21" y="1"/>
                        </a:moveTo>
                        <a:cubicBezTo>
                          <a:pt x="19" y="10"/>
                          <a:pt x="17" y="14"/>
                          <a:pt x="9" y="19"/>
                        </a:cubicBezTo>
                        <a:cubicBezTo>
                          <a:pt x="0" y="33"/>
                          <a:pt x="9" y="36"/>
                          <a:pt x="21" y="39"/>
                        </a:cubicBezTo>
                        <a:cubicBezTo>
                          <a:pt x="36" y="36"/>
                          <a:pt x="35" y="23"/>
                          <a:pt x="27" y="11"/>
                        </a:cubicBezTo>
                        <a:cubicBezTo>
                          <a:pt x="19" y="0"/>
                          <a:pt x="21" y="15"/>
                          <a:pt x="21" y="1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8" name="Freeform 136"/>
                  <p:cNvSpPr>
                    <a:spLocks/>
                  </p:cNvSpPr>
                  <p:nvPr/>
                </p:nvSpPr>
                <p:spPr bwMode="auto">
                  <a:xfrm>
                    <a:off x="3761" y="2228"/>
                    <a:ext cx="46" cy="65"/>
                  </a:xfrm>
                  <a:custGeom>
                    <a:avLst/>
                    <a:gdLst/>
                    <a:ahLst/>
                    <a:cxnLst>
                      <a:cxn ang="0">
                        <a:pos x="36" y="12"/>
                      </a:cxn>
                      <a:cxn ang="0">
                        <a:pos x="6" y="12"/>
                      </a:cxn>
                      <a:cxn ang="0">
                        <a:pos x="8" y="32"/>
                      </a:cxn>
                      <a:cxn ang="0">
                        <a:pos x="28" y="66"/>
                      </a:cxn>
                      <a:cxn ang="0">
                        <a:pos x="28" y="38"/>
                      </a:cxn>
                      <a:cxn ang="0">
                        <a:pos x="36" y="12"/>
                      </a:cxn>
                    </a:cxnLst>
                    <a:rect l="0" t="0" r="r" b="b"/>
                    <a:pathLst>
                      <a:path w="47" h="66">
                        <a:moveTo>
                          <a:pt x="36" y="12"/>
                        </a:moveTo>
                        <a:cubicBezTo>
                          <a:pt x="28" y="0"/>
                          <a:pt x="16" y="5"/>
                          <a:pt x="6" y="12"/>
                        </a:cubicBezTo>
                        <a:cubicBezTo>
                          <a:pt x="0" y="20"/>
                          <a:pt x="3" y="24"/>
                          <a:pt x="8" y="32"/>
                        </a:cubicBezTo>
                        <a:cubicBezTo>
                          <a:pt x="10" y="55"/>
                          <a:pt x="9" y="60"/>
                          <a:pt x="28" y="66"/>
                        </a:cubicBezTo>
                        <a:cubicBezTo>
                          <a:pt x="47" y="62"/>
                          <a:pt x="32" y="51"/>
                          <a:pt x="28" y="38"/>
                        </a:cubicBezTo>
                        <a:cubicBezTo>
                          <a:pt x="31" y="24"/>
                          <a:pt x="40" y="27"/>
                          <a:pt x="36" y="12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Freeform 137"/>
                  <p:cNvSpPr>
                    <a:spLocks/>
                  </p:cNvSpPr>
                  <p:nvPr/>
                </p:nvSpPr>
                <p:spPr bwMode="auto">
                  <a:xfrm>
                    <a:off x="3954" y="2542"/>
                    <a:ext cx="29" cy="36"/>
                  </a:xfrm>
                  <a:custGeom>
                    <a:avLst/>
                    <a:gdLst/>
                    <a:ahLst/>
                    <a:cxnLst>
                      <a:cxn ang="0">
                        <a:pos x="20" y="0"/>
                      </a:cxn>
                      <a:cxn ang="0">
                        <a:pos x="4" y="16"/>
                      </a:cxn>
                      <a:cxn ang="0">
                        <a:pos x="0" y="28"/>
                      </a:cxn>
                      <a:cxn ang="0">
                        <a:pos x="22" y="20"/>
                      </a:cxn>
                      <a:cxn ang="0">
                        <a:pos x="20" y="0"/>
                      </a:cxn>
                    </a:cxnLst>
                    <a:rect l="0" t="0" r="r" b="b"/>
                    <a:pathLst>
                      <a:path w="27" h="37">
                        <a:moveTo>
                          <a:pt x="20" y="0"/>
                        </a:moveTo>
                        <a:cubicBezTo>
                          <a:pt x="14" y="4"/>
                          <a:pt x="7" y="9"/>
                          <a:pt x="4" y="16"/>
                        </a:cubicBezTo>
                        <a:cubicBezTo>
                          <a:pt x="2" y="20"/>
                          <a:pt x="0" y="28"/>
                          <a:pt x="0" y="28"/>
                        </a:cubicBezTo>
                        <a:cubicBezTo>
                          <a:pt x="13" y="37"/>
                          <a:pt x="13" y="26"/>
                          <a:pt x="22" y="20"/>
                        </a:cubicBezTo>
                        <a:cubicBezTo>
                          <a:pt x="27" y="12"/>
                          <a:pt x="27" y="7"/>
                          <a:pt x="20" y="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0" name="Freeform 138"/>
                  <p:cNvSpPr>
                    <a:spLocks/>
                  </p:cNvSpPr>
                  <p:nvPr/>
                </p:nvSpPr>
                <p:spPr bwMode="auto">
                  <a:xfrm>
                    <a:off x="4046" y="2590"/>
                    <a:ext cx="37" cy="19"/>
                  </a:xfrm>
                  <a:custGeom>
                    <a:avLst/>
                    <a:gdLst/>
                    <a:ahLst/>
                    <a:cxnLst>
                      <a:cxn ang="0">
                        <a:pos x="22" y="0"/>
                      </a:cxn>
                      <a:cxn ang="0">
                        <a:pos x="30" y="20"/>
                      </a:cxn>
                      <a:cxn ang="0">
                        <a:pos x="32" y="6"/>
                      </a:cxn>
                      <a:cxn ang="0">
                        <a:pos x="22" y="0"/>
                      </a:cxn>
                    </a:cxnLst>
                    <a:rect l="0" t="0" r="r" b="b"/>
                    <a:pathLst>
                      <a:path w="37" h="20">
                        <a:moveTo>
                          <a:pt x="22" y="0"/>
                        </a:moveTo>
                        <a:cubicBezTo>
                          <a:pt x="0" y="5"/>
                          <a:pt x="21" y="14"/>
                          <a:pt x="30" y="20"/>
                        </a:cubicBezTo>
                        <a:cubicBezTo>
                          <a:pt x="33" y="15"/>
                          <a:pt x="37" y="12"/>
                          <a:pt x="32" y="6"/>
                        </a:cubicBezTo>
                        <a:cubicBezTo>
                          <a:pt x="30" y="3"/>
                          <a:pt x="18" y="0"/>
                          <a:pt x="22" y="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" name="Freeform 139"/>
                  <p:cNvSpPr>
                    <a:spLocks/>
                  </p:cNvSpPr>
                  <p:nvPr/>
                </p:nvSpPr>
                <p:spPr bwMode="auto">
                  <a:xfrm>
                    <a:off x="4224" y="2540"/>
                    <a:ext cx="35" cy="31"/>
                  </a:xfrm>
                  <a:custGeom>
                    <a:avLst/>
                    <a:gdLst/>
                    <a:ahLst/>
                    <a:cxnLst>
                      <a:cxn ang="0">
                        <a:pos x="25" y="2"/>
                      </a:cxn>
                      <a:cxn ang="0">
                        <a:pos x="7" y="12"/>
                      </a:cxn>
                      <a:cxn ang="0">
                        <a:pos x="35" y="20"/>
                      </a:cxn>
                      <a:cxn ang="0">
                        <a:pos x="33" y="6"/>
                      </a:cxn>
                      <a:cxn ang="0">
                        <a:pos x="17" y="6"/>
                      </a:cxn>
                      <a:cxn ang="0">
                        <a:pos x="25" y="2"/>
                      </a:cxn>
                    </a:cxnLst>
                    <a:rect l="0" t="0" r="r" b="b"/>
                    <a:pathLst>
                      <a:path w="35" h="34">
                        <a:moveTo>
                          <a:pt x="25" y="2"/>
                        </a:moveTo>
                        <a:cubicBezTo>
                          <a:pt x="19" y="6"/>
                          <a:pt x="13" y="8"/>
                          <a:pt x="7" y="12"/>
                        </a:cubicBezTo>
                        <a:cubicBezTo>
                          <a:pt x="0" y="34"/>
                          <a:pt x="23" y="22"/>
                          <a:pt x="35" y="20"/>
                        </a:cubicBezTo>
                        <a:cubicBezTo>
                          <a:pt x="34" y="15"/>
                          <a:pt x="35" y="10"/>
                          <a:pt x="33" y="6"/>
                        </a:cubicBezTo>
                        <a:cubicBezTo>
                          <a:pt x="30" y="0"/>
                          <a:pt x="19" y="8"/>
                          <a:pt x="17" y="6"/>
                        </a:cubicBezTo>
                        <a:cubicBezTo>
                          <a:pt x="15" y="4"/>
                          <a:pt x="22" y="3"/>
                          <a:pt x="25" y="2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2" name="Freeform 140"/>
                  <p:cNvSpPr>
                    <a:spLocks/>
                  </p:cNvSpPr>
                  <p:nvPr/>
                </p:nvSpPr>
                <p:spPr bwMode="auto">
                  <a:xfrm>
                    <a:off x="4083" y="2125"/>
                    <a:ext cx="43" cy="36"/>
                  </a:xfrm>
                  <a:custGeom>
                    <a:avLst/>
                    <a:gdLst/>
                    <a:ahLst/>
                    <a:cxnLst>
                      <a:cxn ang="0">
                        <a:pos x="31" y="5"/>
                      </a:cxn>
                      <a:cxn ang="0">
                        <a:pos x="7" y="13"/>
                      </a:cxn>
                      <a:cxn ang="0">
                        <a:pos x="35" y="23"/>
                      </a:cxn>
                      <a:cxn ang="0">
                        <a:pos x="31" y="5"/>
                      </a:cxn>
                    </a:cxnLst>
                    <a:rect l="0" t="0" r="r" b="b"/>
                    <a:pathLst>
                      <a:path w="43" h="34">
                        <a:moveTo>
                          <a:pt x="31" y="5"/>
                        </a:moveTo>
                        <a:cubicBezTo>
                          <a:pt x="21" y="7"/>
                          <a:pt x="15" y="7"/>
                          <a:pt x="7" y="13"/>
                        </a:cubicBezTo>
                        <a:cubicBezTo>
                          <a:pt x="0" y="34"/>
                          <a:pt x="21" y="25"/>
                          <a:pt x="35" y="23"/>
                        </a:cubicBezTo>
                        <a:cubicBezTo>
                          <a:pt x="43" y="0"/>
                          <a:pt x="38" y="19"/>
                          <a:pt x="31" y="5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3" name="Freeform 141"/>
                  <p:cNvSpPr>
                    <a:spLocks/>
                  </p:cNvSpPr>
                  <p:nvPr/>
                </p:nvSpPr>
                <p:spPr bwMode="auto">
                  <a:xfrm>
                    <a:off x="4020" y="2161"/>
                    <a:ext cx="46" cy="36"/>
                  </a:xfrm>
                  <a:custGeom>
                    <a:avLst/>
                    <a:gdLst/>
                    <a:ahLst/>
                    <a:cxnLst>
                      <a:cxn ang="0">
                        <a:pos x="44" y="0"/>
                      </a:cxn>
                      <a:cxn ang="0">
                        <a:pos x="0" y="8"/>
                      </a:cxn>
                      <a:cxn ang="0">
                        <a:pos x="24" y="30"/>
                      </a:cxn>
                      <a:cxn ang="0">
                        <a:pos x="28" y="36"/>
                      </a:cxn>
                      <a:cxn ang="0">
                        <a:pos x="36" y="24"/>
                      </a:cxn>
                      <a:cxn ang="0">
                        <a:pos x="44" y="0"/>
                      </a:cxn>
                    </a:cxnLst>
                    <a:rect l="0" t="0" r="r" b="b"/>
                    <a:pathLst>
                      <a:path w="48" h="36">
                        <a:moveTo>
                          <a:pt x="44" y="0"/>
                        </a:moveTo>
                        <a:cubicBezTo>
                          <a:pt x="28" y="2"/>
                          <a:pt x="15" y="5"/>
                          <a:pt x="0" y="8"/>
                        </a:cubicBezTo>
                        <a:cubicBezTo>
                          <a:pt x="3" y="27"/>
                          <a:pt x="8" y="25"/>
                          <a:pt x="24" y="30"/>
                        </a:cubicBezTo>
                        <a:cubicBezTo>
                          <a:pt x="25" y="32"/>
                          <a:pt x="26" y="36"/>
                          <a:pt x="28" y="36"/>
                        </a:cubicBezTo>
                        <a:cubicBezTo>
                          <a:pt x="34" y="36"/>
                          <a:pt x="34" y="27"/>
                          <a:pt x="36" y="24"/>
                        </a:cubicBezTo>
                        <a:cubicBezTo>
                          <a:pt x="42" y="14"/>
                          <a:pt x="48" y="12"/>
                          <a:pt x="44" y="0"/>
                        </a:cubicBezTo>
                        <a:close/>
                      </a:path>
                    </a:pathLst>
                  </a:custGeom>
                  <a:solidFill>
                    <a:srgbClr val="FF00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51" name="Freeform 142"/>
                <p:cNvSpPr>
                  <a:spLocks/>
                </p:cNvSpPr>
                <p:nvPr/>
              </p:nvSpPr>
              <p:spPr bwMode="auto">
                <a:xfrm>
                  <a:off x="3911" y="2034"/>
                  <a:ext cx="49" cy="36"/>
                </a:xfrm>
                <a:custGeom>
                  <a:avLst/>
                  <a:gdLst/>
                  <a:ahLst/>
                  <a:cxnLst>
                    <a:cxn ang="0">
                      <a:pos x="19" y="28"/>
                    </a:cxn>
                    <a:cxn ang="0">
                      <a:pos x="43" y="16"/>
                    </a:cxn>
                    <a:cxn ang="0">
                      <a:pos x="39" y="0"/>
                    </a:cxn>
                    <a:cxn ang="0">
                      <a:pos x="3" y="20"/>
                    </a:cxn>
                    <a:cxn ang="0">
                      <a:pos x="11" y="36"/>
                    </a:cxn>
                    <a:cxn ang="0">
                      <a:pos x="19" y="28"/>
                    </a:cxn>
                  </a:cxnLst>
                  <a:rect l="0" t="0" r="r" b="b"/>
                  <a:pathLst>
                    <a:path w="49" h="36">
                      <a:moveTo>
                        <a:pt x="19" y="28"/>
                      </a:moveTo>
                      <a:cubicBezTo>
                        <a:pt x="28" y="25"/>
                        <a:pt x="34" y="19"/>
                        <a:pt x="43" y="16"/>
                      </a:cubicBezTo>
                      <a:cubicBezTo>
                        <a:pt x="48" y="8"/>
                        <a:pt x="49" y="3"/>
                        <a:pt x="39" y="0"/>
                      </a:cubicBezTo>
                      <a:cubicBezTo>
                        <a:pt x="24" y="2"/>
                        <a:pt x="16" y="12"/>
                        <a:pt x="3" y="20"/>
                      </a:cubicBezTo>
                      <a:cubicBezTo>
                        <a:pt x="0" y="29"/>
                        <a:pt x="4" y="31"/>
                        <a:pt x="11" y="36"/>
                      </a:cubicBezTo>
                      <a:cubicBezTo>
                        <a:pt x="14" y="35"/>
                        <a:pt x="36" y="28"/>
                        <a:pt x="19" y="2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 143"/>
                <p:cNvSpPr>
                  <a:spLocks/>
                </p:cNvSpPr>
                <p:nvPr/>
              </p:nvSpPr>
              <p:spPr bwMode="auto">
                <a:xfrm>
                  <a:off x="3876" y="1950"/>
                  <a:ext cx="58" cy="36"/>
                </a:xfrm>
                <a:custGeom>
                  <a:avLst/>
                  <a:gdLst/>
                  <a:ahLst/>
                  <a:cxnLst>
                    <a:cxn ang="0">
                      <a:pos x="26" y="28"/>
                    </a:cxn>
                    <a:cxn ang="0">
                      <a:pos x="52" y="20"/>
                    </a:cxn>
                    <a:cxn ang="0">
                      <a:pos x="46" y="0"/>
                    </a:cxn>
                    <a:cxn ang="0">
                      <a:pos x="24" y="2"/>
                    </a:cxn>
                    <a:cxn ang="0">
                      <a:pos x="6" y="16"/>
                    </a:cxn>
                    <a:cxn ang="0">
                      <a:pos x="22" y="32"/>
                    </a:cxn>
                    <a:cxn ang="0">
                      <a:pos x="26" y="28"/>
                    </a:cxn>
                  </a:cxnLst>
                  <a:rect l="0" t="0" r="r" b="b"/>
                  <a:pathLst>
                    <a:path w="56" h="34">
                      <a:moveTo>
                        <a:pt x="26" y="28"/>
                      </a:moveTo>
                      <a:cubicBezTo>
                        <a:pt x="38" y="26"/>
                        <a:pt x="43" y="26"/>
                        <a:pt x="52" y="20"/>
                      </a:cubicBezTo>
                      <a:cubicBezTo>
                        <a:pt x="55" y="11"/>
                        <a:pt x="56" y="3"/>
                        <a:pt x="46" y="0"/>
                      </a:cubicBezTo>
                      <a:cubicBezTo>
                        <a:pt x="39" y="1"/>
                        <a:pt x="31" y="0"/>
                        <a:pt x="24" y="2"/>
                      </a:cubicBezTo>
                      <a:cubicBezTo>
                        <a:pt x="17" y="4"/>
                        <a:pt x="6" y="16"/>
                        <a:pt x="6" y="16"/>
                      </a:cubicBezTo>
                      <a:cubicBezTo>
                        <a:pt x="0" y="34"/>
                        <a:pt x="4" y="34"/>
                        <a:pt x="22" y="32"/>
                      </a:cubicBezTo>
                      <a:cubicBezTo>
                        <a:pt x="29" y="28"/>
                        <a:pt x="30" y="28"/>
                        <a:pt x="26" y="2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254" name="Group 144"/>
              <p:cNvGrpSpPr>
                <a:grpSpLocks/>
              </p:cNvGrpSpPr>
              <p:nvPr/>
            </p:nvGrpSpPr>
            <p:grpSpPr bwMode="auto">
              <a:xfrm>
                <a:off x="4243389" y="1124470"/>
                <a:ext cx="750409" cy="415189"/>
                <a:chOff x="3600" y="2425"/>
                <a:chExt cx="1349" cy="605"/>
              </a:xfrm>
            </p:grpSpPr>
            <p:sp>
              <p:nvSpPr>
                <p:cNvPr id="339" name="Freeform 145"/>
                <p:cNvSpPr>
                  <a:spLocks/>
                </p:cNvSpPr>
                <p:nvPr/>
              </p:nvSpPr>
              <p:spPr bwMode="auto">
                <a:xfrm>
                  <a:off x="4070" y="2568"/>
                  <a:ext cx="239" cy="156"/>
                </a:xfrm>
                <a:custGeom>
                  <a:avLst/>
                  <a:gdLst/>
                  <a:ahLst/>
                  <a:cxnLst>
                    <a:cxn ang="0">
                      <a:pos x="208" y="0"/>
                    </a:cxn>
                    <a:cxn ang="0">
                      <a:pos x="128" y="12"/>
                    </a:cxn>
                    <a:cxn ang="0">
                      <a:pos x="96" y="36"/>
                    </a:cxn>
                    <a:cxn ang="0">
                      <a:pos x="40" y="52"/>
                    </a:cxn>
                    <a:cxn ang="0">
                      <a:pos x="24" y="84"/>
                    </a:cxn>
                    <a:cxn ang="0">
                      <a:pos x="0" y="92"/>
                    </a:cxn>
                    <a:cxn ang="0">
                      <a:pos x="88" y="132"/>
                    </a:cxn>
                    <a:cxn ang="0">
                      <a:pos x="156" y="96"/>
                    </a:cxn>
                    <a:cxn ang="0">
                      <a:pos x="192" y="76"/>
                    </a:cxn>
                    <a:cxn ang="0">
                      <a:pos x="216" y="68"/>
                    </a:cxn>
                    <a:cxn ang="0">
                      <a:pos x="244" y="36"/>
                    </a:cxn>
                    <a:cxn ang="0">
                      <a:pos x="240" y="20"/>
                    </a:cxn>
                    <a:cxn ang="0">
                      <a:pos x="208" y="0"/>
                    </a:cxn>
                  </a:cxnLst>
                  <a:rect l="0" t="0" r="r" b="b"/>
                  <a:pathLst>
                    <a:path w="245" h="155">
                      <a:moveTo>
                        <a:pt x="208" y="0"/>
                      </a:moveTo>
                      <a:cubicBezTo>
                        <a:pt x="181" y="3"/>
                        <a:pt x="155" y="9"/>
                        <a:pt x="128" y="12"/>
                      </a:cubicBezTo>
                      <a:cubicBezTo>
                        <a:pt x="112" y="17"/>
                        <a:pt x="111" y="29"/>
                        <a:pt x="96" y="36"/>
                      </a:cubicBezTo>
                      <a:cubicBezTo>
                        <a:pt x="78" y="44"/>
                        <a:pt x="59" y="48"/>
                        <a:pt x="40" y="52"/>
                      </a:cubicBezTo>
                      <a:cubicBezTo>
                        <a:pt x="36" y="73"/>
                        <a:pt x="42" y="76"/>
                        <a:pt x="24" y="84"/>
                      </a:cubicBezTo>
                      <a:cubicBezTo>
                        <a:pt x="16" y="87"/>
                        <a:pt x="0" y="92"/>
                        <a:pt x="0" y="92"/>
                      </a:cubicBezTo>
                      <a:cubicBezTo>
                        <a:pt x="7" y="155"/>
                        <a:pt x="14" y="136"/>
                        <a:pt x="88" y="132"/>
                      </a:cubicBezTo>
                      <a:cubicBezTo>
                        <a:pt x="95" y="91"/>
                        <a:pt x="118" y="100"/>
                        <a:pt x="156" y="96"/>
                      </a:cubicBezTo>
                      <a:cubicBezTo>
                        <a:pt x="174" y="78"/>
                        <a:pt x="163" y="86"/>
                        <a:pt x="192" y="76"/>
                      </a:cubicBezTo>
                      <a:cubicBezTo>
                        <a:pt x="200" y="73"/>
                        <a:pt x="216" y="68"/>
                        <a:pt x="216" y="68"/>
                      </a:cubicBezTo>
                      <a:cubicBezTo>
                        <a:pt x="225" y="55"/>
                        <a:pt x="235" y="49"/>
                        <a:pt x="244" y="36"/>
                      </a:cubicBezTo>
                      <a:cubicBezTo>
                        <a:pt x="243" y="31"/>
                        <a:pt x="245" y="23"/>
                        <a:pt x="240" y="20"/>
                      </a:cubicBezTo>
                      <a:cubicBezTo>
                        <a:pt x="240" y="20"/>
                        <a:pt x="188" y="20"/>
                        <a:pt x="208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 146"/>
                <p:cNvSpPr>
                  <a:spLocks/>
                </p:cNvSpPr>
                <p:nvPr/>
              </p:nvSpPr>
              <p:spPr bwMode="auto">
                <a:xfrm>
                  <a:off x="3797" y="2730"/>
                  <a:ext cx="179" cy="156"/>
                </a:xfrm>
                <a:custGeom>
                  <a:avLst/>
                  <a:gdLst/>
                  <a:ahLst/>
                  <a:cxnLst>
                    <a:cxn ang="0">
                      <a:pos x="142" y="16"/>
                    </a:cxn>
                    <a:cxn ang="0">
                      <a:pos x="54" y="36"/>
                    </a:cxn>
                    <a:cxn ang="0">
                      <a:pos x="34" y="64"/>
                    </a:cxn>
                    <a:cxn ang="0">
                      <a:pos x="10" y="72"/>
                    </a:cxn>
                    <a:cxn ang="0">
                      <a:pos x="66" y="96"/>
                    </a:cxn>
                    <a:cxn ang="0">
                      <a:pos x="126" y="156"/>
                    </a:cxn>
                    <a:cxn ang="0">
                      <a:pos x="154" y="152"/>
                    </a:cxn>
                    <a:cxn ang="0">
                      <a:pos x="174" y="108"/>
                    </a:cxn>
                    <a:cxn ang="0">
                      <a:pos x="166" y="72"/>
                    </a:cxn>
                    <a:cxn ang="0">
                      <a:pos x="170" y="4"/>
                    </a:cxn>
                    <a:cxn ang="0">
                      <a:pos x="138" y="20"/>
                    </a:cxn>
                    <a:cxn ang="0">
                      <a:pos x="142" y="16"/>
                    </a:cxn>
                  </a:cxnLst>
                  <a:rect l="0" t="0" r="r" b="b"/>
                  <a:pathLst>
                    <a:path w="180" h="156">
                      <a:moveTo>
                        <a:pt x="142" y="16"/>
                      </a:moveTo>
                      <a:cubicBezTo>
                        <a:pt x="112" y="24"/>
                        <a:pt x="85" y="32"/>
                        <a:pt x="54" y="36"/>
                      </a:cubicBezTo>
                      <a:cubicBezTo>
                        <a:pt x="34" y="43"/>
                        <a:pt x="43" y="36"/>
                        <a:pt x="34" y="64"/>
                      </a:cubicBezTo>
                      <a:cubicBezTo>
                        <a:pt x="31" y="72"/>
                        <a:pt x="10" y="72"/>
                        <a:pt x="10" y="72"/>
                      </a:cubicBezTo>
                      <a:cubicBezTo>
                        <a:pt x="0" y="103"/>
                        <a:pt x="46" y="94"/>
                        <a:pt x="66" y="96"/>
                      </a:cubicBezTo>
                      <a:cubicBezTo>
                        <a:pt x="86" y="126"/>
                        <a:pt x="87" y="148"/>
                        <a:pt x="126" y="156"/>
                      </a:cubicBezTo>
                      <a:cubicBezTo>
                        <a:pt x="135" y="155"/>
                        <a:pt x="146" y="156"/>
                        <a:pt x="154" y="152"/>
                      </a:cubicBezTo>
                      <a:cubicBezTo>
                        <a:pt x="167" y="146"/>
                        <a:pt x="145" y="118"/>
                        <a:pt x="174" y="108"/>
                      </a:cubicBezTo>
                      <a:cubicBezTo>
                        <a:pt x="180" y="91"/>
                        <a:pt x="171" y="88"/>
                        <a:pt x="166" y="72"/>
                      </a:cubicBezTo>
                      <a:cubicBezTo>
                        <a:pt x="169" y="45"/>
                        <a:pt x="175" y="29"/>
                        <a:pt x="170" y="4"/>
                      </a:cubicBezTo>
                      <a:cubicBezTo>
                        <a:pt x="153" y="6"/>
                        <a:pt x="138" y="0"/>
                        <a:pt x="138" y="20"/>
                      </a:cubicBezTo>
                      <a:cubicBezTo>
                        <a:pt x="138" y="22"/>
                        <a:pt x="141" y="17"/>
                        <a:pt x="142" y="1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Freeform 147"/>
                <p:cNvSpPr>
                  <a:spLocks/>
                </p:cNvSpPr>
                <p:nvPr/>
              </p:nvSpPr>
              <p:spPr bwMode="auto">
                <a:xfrm>
                  <a:off x="3600" y="2826"/>
                  <a:ext cx="145" cy="114"/>
                </a:xfrm>
                <a:custGeom>
                  <a:avLst/>
                  <a:gdLst/>
                  <a:ahLst/>
                  <a:cxnLst>
                    <a:cxn ang="0">
                      <a:pos x="120" y="10"/>
                    </a:cxn>
                    <a:cxn ang="0">
                      <a:pos x="60" y="34"/>
                    </a:cxn>
                    <a:cxn ang="0">
                      <a:pos x="36" y="42"/>
                    </a:cxn>
                    <a:cxn ang="0">
                      <a:pos x="0" y="90"/>
                    </a:cxn>
                    <a:cxn ang="0">
                      <a:pos x="48" y="110"/>
                    </a:cxn>
                    <a:cxn ang="0">
                      <a:pos x="100" y="106"/>
                    </a:cxn>
                    <a:cxn ang="0">
                      <a:pos x="104" y="90"/>
                    </a:cxn>
                    <a:cxn ang="0">
                      <a:pos x="140" y="70"/>
                    </a:cxn>
                    <a:cxn ang="0">
                      <a:pos x="140" y="2"/>
                    </a:cxn>
                    <a:cxn ang="0">
                      <a:pos x="120" y="10"/>
                    </a:cxn>
                  </a:cxnLst>
                  <a:rect l="0" t="0" r="r" b="b"/>
                  <a:pathLst>
                    <a:path w="146" h="112">
                      <a:moveTo>
                        <a:pt x="120" y="10"/>
                      </a:moveTo>
                      <a:cubicBezTo>
                        <a:pt x="100" y="17"/>
                        <a:pt x="81" y="27"/>
                        <a:pt x="60" y="34"/>
                      </a:cubicBezTo>
                      <a:cubicBezTo>
                        <a:pt x="52" y="37"/>
                        <a:pt x="36" y="42"/>
                        <a:pt x="36" y="42"/>
                      </a:cubicBezTo>
                      <a:cubicBezTo>
                        <a:pt x="24" y="59"/>
                        <a:pt x="11" y="73"/>
                        <a:pt x="0" y="90"/>
                      </a:cubicBezTo>
                      <a:cubicBezTo>
                        <a:pt x="16" y="101"/>
                        <a:pt x="32" y="99"/>
                        <a:pt x="48" y="110"/>
                      </a:cubicBezTo>
                      <a:cubicBezTo>
                        <a:pt x="65" y="109"/>
                        <a:pt x="84" y="112"/>
                        <a:pt x="100" y="106"/>
                      </a:cubicBezTo>
                      <a:cubicBezTo>
                        <a:pt x="105" y="104"/>
                        <a:pt x="101" y="95"/>
                        <a:pt x="104" y="90"/>
                      </a:cubicBezTo>
                      <a:cubicBezTo>
                        <a:pt x="110" y="81"/>
                        <a:pt x="131" y="76"/>
                        <a:pt x="140" y="70"/>
                      </a:cubicBezTo>
                      <a:cubicBezTo>
                        <a:pt x="146" y="38"/>
                        <a:pt x="146" y="34"/>
                        <a:pt x="140" y="2"/>
                      </a:cubicBezTo>
                      <a:cubicBezTo>
                        <a:pt x="114" y="6"/>
                        <a:pt x="110" y="0"/>
                        <a:pt x="120" y="1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 148"/>
                <p:cNvSpPr>
                  <a:spLocks/>
                </p:cNvSpPr>
                <p:nvPr/>
              </p:nvSpPr>
              <p:spPr bwMode="auto">
                <a:xfrm>
                  <a:off x="4411" y="2694"/>
                  <a:ext cx="179" cy="120"/>
                </a:xfrm>
                <a:custGeom>
                  <a:avLst/>
                  <a:gdLst/>
                  <a:ahLst/>
                  <a:cxnLst>
                    <a:cxn ang="0">
                      <a:pos x="10" y="28"/>
                    </a:cxn>
                    <a:cxn ang="0">
                      <a:pos x="58" y="84"/>
                    </a:cxn>
                    <a:cxn ang="0">
                      <a:pos x="130" y="116"/>
                    </a:cxn>
                    <a:cxn ang="0">
                      <a:pos x="166" y="112"/>
                    </a:cxn>
                    <a:cxn ang="0">
                      <a:pos x="166" y="84"/>
                    </a:cxn>
                    <a:cxn ang="0">
                      <a:pos x="130" y="68"/>
                    </a:cxn>
                    <a:cxn ang="0">
                      <a:pos x="110" y="48"/>
                    </a:cxn>
                    <a:cxn ang="0">
                      <a:pos x="86" y="40"/>
                    </a:cxn>
                    <a:cxn ang="0">
                      <a:pos x="58" y="8"/>
                    </a:cxn>
                    <a:cxn ang="0">
                      <a:pos x="34" y="0"/>
                    </a:cxn>
                    <a:cxn ang="0">
                      <a:pos x="10" y="40"/>
                    </a:cxn>
                    <a:cxn ang="0">
                      <a:pos x="10" y="28"/>
                    </a:cxn>
                  </a:cxnLst>
                  <a:rect l="0" t="0" r="r" b="b"/>
                  <a:pathLst>
                    <a:path w="174" h="116">
                      <a:moveTo>
                        <a:pt x="10" y="28"/>
                      </a:moveTo>
                      <a:cubicBezTo>
                        <a:pt x="25" y="50"/>
                        <a:pt x="35" y="69"/>
                        <a:pt x="58" y="84"/>
                      </a:cubicBezTo>
                      <a:cubicBezTo>
                        <a:pt x="79" y="115"/>
                        <a:pt x="91" y="112"/>
                        <a:pt x="130" y="116"/>
                      </a:cubicBezTo>
                      <a:cubicBezTo>
                        <a:pt x="142" y="115"/>
                        <a:pt x="155" y="116"/>
                        <a:pt x="166" y="112"/>
                      </a:cubicBezTo>
                      <a:cubicBezTo>
                        <a:pt x="174" y="109"/>
                        <a:pt x="168" y="86"/>
                        <a:pt x="166" y="84"/>
                      </a:cubicBezTo>
                      <a:cubicBezTo>
                        <a:pt x="161" y="78"/>
                        <a:pt x="137" y="70"/>
                        <a:pt x="130" y="68"/>
                      </a:cubicBezTo>
                      <a:cubicBezTo>
                        <a:pt x="123" y="57"/>
                        <a:pt x="123" y="54"/>
                        <a:pt x="110" y="48"/>
                      </a:cubicBezTo>
                      <a:cubicBezTo>
                        <a:pt x="102" y="45"/>
                        <a:pt x="86" y="40"/>
                        <a:pt x="86" y="40"/>
                      </a:cubicBezTo>
                      <a:cubicBezTo>
                        <a:pt x="75" y="29"/>
                        <a:pt x="72" y="14"/>
                        <a:pt x="58" y="8"/>
                      </a:cubicBezTo>
                      <a:cubicBezTo>
                        <a:pt x="50" y="5"/>
                        <a:pt x="34" y="0"/>
                        <a:pt x="34" y="0"/>
                      </a:cubicBezTo>
                      <a:cubicBezTo>
                        <a:pt x="8" y="5"/>
                        <a:pt x="0" y="11"/>
                        <a:pt x="10" y="40"/>
                      </a:cubicBezTo>
                      <a:cubicBezTo>
                        <a:pt x="11" y="44"/>
                        <a:pt x="10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 149"/>
                <p:cNvSpPr>
                  <a:spLocks/>
                </p:cNvSpPr>
                <p:nvPr/>
              </p:nvSpPr>
              <p:spPr bwMode="auto">
                <a:xfrm>
                  <a:off x="4309" y="2497"/>
                  <a:ext cx="316" cy="108"/>
                </a:xfrm>
                <a:custGeom>
                  <a:avLst/>
                  <a:gdLst/>
                  <a:ahLst/>
                  <a:cxnLst>
                    <a:cxn ang="0">
                      <a:pos x="105" y="72"/>
                    </a:cxn>
                    <a:cxn ang="0">
                      <a:pos x="177" y="92"/>
                    </a:cxn>
                    <a:cxn ang="0">
                      <a:pos x="309" y="80"/>
                    </a:cxn>
                    <a:cxn ang="0">
                      <a:pos x="277" y="48"/>
                    </a:cxn>
                    <a:cxn ang="0">
                      <a:pos x="81" y="28"/>
                    </a:cxn>
                    <a:cxn ang="0">
                      <a:pos x="57" y="20"/>
                    </a:cxn>
                    <a:cxn ang="0">
                      <a:pos x="45" y="16"/>
                    </a:cxn>
                    <a:cxn ang="0">
                      <a:pos x="5" y="20"/>
                    </a:cxn>
                    <a:cxn ang="0">
                      <a:pos x="9" y="36"/>
                    </a:cxn>
                    <a:cxn ang="0">
                      <a:pos x="45" y="68"/>
                    </a:cxn>
                    <a:cxn ang="0">
                      <a:pos x="85" y="96"/>
                    </a:cxn>
                    <a:cxn ang="0">
                      <a:pos x="105" y="72"/>
                    </a:cxn>
                  </a:cxnLst>
                  <a:rect l="0" t="0" r="r" b="b"/>
                  <a:pathLst>
                    <a:path w="309" h="104">
                      <a:moveTo>
                        <a:pt x="105" y="72"/>
                      </a:moveTo>
                      <a:cubicBezTo>
                        <a:pt x="135" y="62"/>
                        <a:pt x="151" y="83"/>
                        <a:pt x="177" y="92"/>
                      </a:cubicBezTo>
                      <a:cubicBezTo>
                        <a:pt x="224" y="88"/>
                        <a:pt x="260" y="83"/>
                        <a:pt x="309" y="80"/>
                      </a:cubicBezTo>
                      <a:cubicBezTo>
                        <a:pt x="304" y="59"/>
                        <a:pt x="298" y="53"/>
                        <a:pt x="277" y="48"/>
                      </a:cubicBezTo>
                      <a:cubicBezTo>
                        <a:pt x="205" y="0"/>
                        <a:pt x="263" y="32"/>
                        <a:pt x="81" y="28"/>
                      </a:cubicBezTo>
                      <a:cubicBezTo>
                        <a:pt x="73" y="25"/>
                        <a:pt x="65" y="23"/>
                        <a:pt x="57" y="20"/>
                      </a:cubicBezTo>
                      <a:cubicBezTo>
                        <a:pt x="53" y="19"/>
                        <a:pt x="45" y="16"/>
                        <a:pt x="45" y="16"/>
                      </a:cubicBezTo>
                      <a:cubicBezTo>
                        <a:pt x="32" y="17"/>
                        <a:pt x="17" y="13"/>
                        <a:pt x="5" y="20"/>
                      </a:cubicBezTo>
                      <a:cubicBezTo>
                        <a:pt x="0" y="23"/>
                        <a:pt x="6" y="31"/>
                        <a:pt x="9" y="36"/>
                      </a:cubicBezTo>
                      <a:cubicBezTo>
                        <a:pt x="18" y="49"/>
                        <a:pt x="45" y="68"/>
                        <a:pt x="45" y="68"/>
                      </a:cubicBezTo>
                      <a:cubicBezTo>
                        <a:pt x="50" y="104"/>
                        <a:pt x="50" y="102"/>
                        <a:pt x="85" y="96"/>
                      </a:cubicBezTo>
                      <a:cubicBezTo>
                        <a:pt x="92" y="76"/>
                        <a:pt x="97" y="88"/>
                        <a:pt x="105" y="7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 150"/>
                <p:cNvSpPr>
                  <a:spLocks/>
                </p:cNvSpPr>
                <p:nvPr/>
              </p:nvSpPr>
              <p:spPr bwMode="auto">
                <a:xfrm>
                  <a:off x="3779" y="2886"/>
                  <a:ext cx="128" cy="78"/>
                </a:xfrm>
                <a:custGeom>
                  <a:avLst/>
                  <a:gdLst/>
                  <a:ahLst/>
                  <a:cxnLst>
                    <a:cxn ang="0">
                      <a:pos x="4" y="24"/>
                    </a:cxn>
                    <a:cxn ang="0">
                      <a:pos x="48" y="64"/>
                    </a:cxn>
                    <a:cxn ang="0">
                      <a:pos x="100" y="80"/>
                    </a:cxn>
                    <a:cxn ang="0">
                      <a:pos x="128" y="52"/>
                    </a:cxn>
                    <a:cxn ang="0">
                      <a:pos x="60" y="16"/>
                    </a:cxn>
                    <a:cxn ang="0">
                      <a:pos x="0" y="8"/>
                    </a:cxn>
                    <a:cxn ang="0">
                      <a:pos x="4" y="24"/>
                    </a:cxn>
                  </a:cxnLst>
                  <a:rect l="0" t="0" r="r" b="b"/>
                  <a:pathLst>
                    <a:path w="128" h="80">
                      <a:moveTo>
                        <a:pt x="4" y="24"/>
                      </a:moveTo>
                      <a:cubicBezTo>
                        <a:pt x="21" y="35"/>
                        <a:pt x="30" y="56"/>
                        <a:pt x="48" y="64"/>
                      </a:cubicBezTo>
                      <a:cubicBezTo>
                        <a:pt x="65" y="71"/>
                        <a:pt x="83" y="74"/>
                        <a:pt x="100" y="80"/>
                      </a:cubicBezTo>
                      <a:cubicBezTo>
                        <a:pt x="121" y="75"/>
                        <a:pt x="117" y="69"/>
                        <a:pt x="128" y="52"/>
                      </a:cubicBezTo>
                      <a:cubicBezTo>
                        <a:pt x="120" y="14"/>
                        <a:pt x="96" y="20"/>
                        <a:pt x="60" y="16"/>
                      </a:cubicBezTo>
                      <a:cubicBezTo>
                        <a:pt x="36" y="0"/>
                        <a:pt x="32" y="4"/>
                        <a:pt x="0" y="8"/>
                      </a:cubicBezTo>
                      <a:cubicBezTo>
                        <a:pt x="4" y="29"/>
                        <a:pt x="4" y="35"/>
                        <a:pt x="4" y="2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 151"/>
                <p:cNvSpPr>
                  <a:spLocks/>
                </p:cNvSpPr>
                <p:nvPr/>
              </p:nvSpPr>
              <p:spPr bwMode="auto">
                <a:xfrm>
                  <a:off x="4505" y="2880"/>
                  <a:ext cx="94" cy="66"/>
                </a:xfrm>
                <a:custGeom>
                  <a:avLst/>
                  <a:gdLst/>
                  <a:ahLst/>
                  <a:cxnLst>
                    <a:cxn ang="0">
                      <a:pos x="22" y="16"/>
                    </a:cxn>
                    <a:cxn ang="0">
                      <a:pos x="54" y="44"/>
                    </a:cxn>
                    <a:cxn ang="0">
                      <a:pos x="90" y="60"/>
                    </a:cxn>
                    <a:cxn ang="0">
                      <a:pos x="86" y="16"/>
                    </a:cxn>
                    <a:cxn ang="0">
                      <a:pos x="58" y="12"/>
                    </a:cxn>
                    <a:cxn ang="0">
                      <a:pos x="34" y="0"/>
                    </a:cxn>
                    <a:cxn ang="0">
                      <a:pos x="18" y="4"/>
                    </a:cxn>
                    <a:cxn ang="0">
                      <a:pos x="22" y="16"/>
                    </a:cxn>
                  </a:cxnLst>
                  <a:rect l="0" t="0" r="r" b="b"/>
                  <a:pathLst>
                    <a:path w="94" h="66">
                      <a:moveTo>
                        <a:pt x="22" y="16"/>
                      </a:moveTo>
                      <a:cubicBezTo>
                        <a:pt x="30" y="28"/>
                        <a:pt x="54" y="44"/>
                        <a:pt x="54" y="44"/>
                      </a:cubicBezTo>
                      <a:cubicBezTo>
                        <a:pt x="61" y="66"/>
                        <a:pt x="68" y="64"/>
                        <a:pt x="90" y="60"/>
                      </a:cubicBezTo>
                      <a:cubicBezTo>
                        <a:pt x="89" y="45"/>
                        <a:pt x="94" y="28"/>
                        <a:pt x="86" y="16"/>
                      </a:cubicBezTo>
                      <a:cubicBezTo>
                        <a:pt x="81" y="8"/>
                        <a:pt x="67" y="14"/>
                        <a:pt x="58" y="12"/>
                      </a:cubicBezTo>
                      <a:cubicBezTo>
                        <a:pt x="46" y="10"/>
                        <a:pt x="44" y="7"/>
                        <a:pt x="34" y="0"/>
                      </a:cubicBezTo>
                      <a:cubicBezTo>
                        <a:pt x="29" y="1"/>
                        <a:pt x="22" y="1"/>
                        <a:pt x="18" y="4"/>
                      </a:cubicBezTo>
                      <a:cubicBezTo>
                        <a:pt x="0" y="19"/>
                        <a:pt x="18" y="16"/>
                        <a:pt x="22" y="1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 152"/>
                <p:cNvSpPr>
                  <a:spLocks/>
                </p:cNvSpPr>
                <p:nvPr/>
              </p:nvSpPr>
              <p:spPr bwMode="auto">
                <a:xfrm>
                  <a:off x="4855" y="2910"/>
                  <a:ext cx="94" cy="120"/>
                </a:xfrm>
                <a:custGeom>
                  <a:avLst/>
                  <a:gdLst/>
                  <a:ahLst/>
                  <a:cxnLst>
                    <a:cxn ang="0">
                      <a:pos x="11" y="24"/>
                    </a:cxn>
                    <a:cxn ang="0">
                      <a:pos x="43" y="120"/>
                    </a:cxn>
                    <a:cxn ang="0">
                      <a:pos x="35" y="0"/>
                    </a:cxn>
                    <a:cxn ang="0">
                      <a:pos x="11" y="24"/>
                    </a:cxn>
                  </a:cxnLst>
                  <a:rect l="0" t="0" r="r" b="b"/>
                  <a:pathLst>
                    <a:path w="90" h="120">
                      <a:moveTo>
                        <a:pt x="11" y="24"/>
                      </a:moveTo>
                      <a:cubicBezTo>
                        <a:pt x="28" y="49"/>
                        <a:pt x="9" y="109"/>
                        <a:pt x="43" y="120"/>
                      </a:cubicBezTo>
                      <a:cubicBezTo>
                        <a:pt x="90" y="108"/>
                        <a:pt x="82" y="16"/>
                        <a:pt x="35" y="0"/>
                      </a:cubicBezTo>
                      <a:cubicBezTo>
                        <a:pt x="16" y="3"/>
                        <a:pt x="0" y="3"/>
                        <a:pt x="11" y="24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 153"/>
                <p:cNvSpPr>
                  <a:spLocks/>
                </p:cNvSpPr>
                <p:nvPr/>
              </p:nvSpPr>
              <p:spPr bwMode="auto">
                <a:xfrm>
                  <a:off x="4847" y="2580"/>
                  <a:ext cx="85" cy="108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23" y="49"/>
                    </a:cxn>
                    <a:cxn ang="0">
                      <a:pos x="47" y="101"/>
                    </a:cxn>
                    <a:cxn ang="0">
                      <a:pos x="71" y="97"/>
                    </a:cxn>
                    <a:cxn ang="0">
                      <a:pos x="59" y="49"/>
                    </a:cxn>
                    <a:cxn ang="0">
                      <a:pos x="19" y="1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85" h="104">
                      <a:moveTo>
                        <a:pt x="3" y="13"/>
                      </a:moveTo>
                      <a:cubicBezTo>
                        <a:pt x="21" y="41"/>
                        <a:pt x="16" y="28"/>
                        <a:pt x="23" y="49"/>
                      </a:cubicBezTo>
                      <a:cubicBezTo>
                        <a:pt x="27" y="78"/>
                        <a:pt x="28" y="82"/>
                        <a:pt x="47" y="101"/>
                      </a:cubicBezTo>
                      <a:cubicBezTo>
                        <a:pt x="55" y="100"/>
                        <a:pt x="67" y="104"/>
                        <a:pt x="71" y="97"/>
                      </a:cubicBezTo>
                      <a:cubicBezTo>
                        <a:pt x="85" y="70"/>
                        <a:pt x="66" y="66"/>
                        <a:pt x="59" y="49"/>
                      </a:cubicBezTo>
                      <a:cubicBezTo>
                        <a:pt x="48" y="23"/>
                        <a:pt x="48" y="11"/>
                        <a:pt x="19" y="1"/>
                      </a:cubicBezTo>
                      <a:cubicBezTo>
                        <a:pt x="0" y="6"/>
                        <a:pt x="3" y="0"/>
                        <a:pt x="3" y="13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 154"/>
                <p:cNvSpPr>
                  <a:spLocks/>
                </p:cNvSpPr>
                <p:nvPr/>
              </p:nvSpPr>
              <p:spPr bwMode="auto">
                <a:xfrm>
                  <a:off x="4625" y="2425"/>
                  <a:ext cx="154" cy="96"/>
                </a:xfrm>
                <a:custGeom>
                  <a:avLst/>
                  <a:gdLst/>
                  <a:ahLst/>
                  <a:cxnLst>
                    <a:cxn ang="0">
                      <a:pos x="76" y="68"/>
                    </a:cxn>
                    <a:cxn ang="0">
                      <a:pos x="156" y="40"/>
                    </a:cxn>
                    <a:cxn ang="0">
                      <a:pos x="0" y="24"/>
                    </a:cxn>
                    <a:cxn ang="0">
                      <a:pos x="36" y="44"/>
                    </a:cxn>
                    <a:cxn ang="0">
                      <a:pos x="84" y="68"/>
                    </a:cxn>
                    <a:cxn ang="0">
                      <a:pos x="76" y="68"/>
                    </a:cxn>
                  </a:cxnLst>
                  <a:rect l="0" t="0" r="r" b="b"/>
                  <a:pathLst>
                    <a:path w="156" h="70">
                      <a:moveTo>
                        <a:pt x="76" y="68"/>
                      </a:moveTo>
                      <a:cubicBezTo>
                        <a:pt x="114" y="42"/>
                        <a:pt x="106" y="45"/>
                        <a:pt x="156" y="40"/>
                      </a:cubicBezTo>
                      <a:cubicBezTo>
                        <a:pt x="146" y="0"/>
                        <a:pt x="24" y="23"/>
                        <a:pt x="0" y="24"/>
                      </a:cubicBezTo>
                      <a:cubicBezTo>
                        <a:pt x="6" y="43"/>
                        <a:pt x="17" y="40"/>
                        <a:pt x="36" y="44"/>
                      </a:cubicBezTo>
                      <a:cubicBezTo>
                        <a:pt x="46" y="51"/>
                        <a:pt x="79" y="63"/>
                        <a:pt x="84" y="68"/>
                      </a:cubicBezTo>
                      <a:cubicBezTo>
                        <a:pt x="86" y="70"/>
                        <a:pt x="79" y="68"/>
                        <a:pt x="76" y="68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 155"/>
                <p:cNvSpPr>
                  <a:spLocks/>
                </p:cNvSpPr>
                <p:nvPr/>
              </p:nvSpPr>
              <p:spPr bwMode="auto">
                <a:xfrm>
                  <a:off x="4232" y="2688"/>
                  <a:ext cx="77" cy="84"/>
                </a:xfrm>
                <a:custGeom>
                  <a:avLst/>
                  <a:gdLst/>
                  <a:ahLst/>
                  <a:cxnLst>
                    <a:cxn ang="0">
                      <a:pos x="35" y="11"/>
                    </a:cxn>
                    <a:cxn ang="0">
                      <a:pos x="11" y="43"/>
                    </a:cxn>
                    <a:cxn ang="0">
                      <a:pos x="39" y="79"/>
                    </a:cxn>
                    <a:cxn ang="0">
                      <a:pos x="71" y="31"/>
                    </a:cxn>
                    <a:cxn ang="0">
                      <a:pos x="79" y="19"/>
                    </a:cxn>
                    <a:cxn ang="0">
                      <a:pos x="47" y="7"/>
                    </a:cxn>
                    <a:cxn ang="0">
                      <a:pos x="35" y="11"/>
                    </a:cxn>
                  </a:cxnLst>
                  <a:rect l="0" t="0" r="r" b="b"/>
                  <a:pathLst>
                    <a:path w="79" h="85">
                      <a:moveTo>
                        <a:pt x="35" y="11"/>
                      </a:moveTo>
                      <a:cubicBezTo>
                        <a:pt x="30" y="26"/>
                        <a:pt x="20" y="30"/>
                        <a:pt x="11" y="43"/>
                      </a:cubicBezTo>
                      <a:cubicBezTo>
                        <a:pt x="6" y="80"/>
                        <a:pt x="0" y="85"/>
                        <a:pt x="39" y="79"/>
                      </a:cubicBezTo>
                      <a:cubicBezTo>
                        <a:pt x="44" y="58"/>
                        <a:pt x="58" y="50"/>
                        <a:pt x="71" y="31"/>
                      </a:cubicBezTo>
                      <a:cubicBezTo>
                        <a:pt x="74" y="27"/>
                        <a:pt x="79" y="19"/>
                        <a:pt x="79" y="19"/>
                      </a:cubicBezTo>
                      <a:cubicBezTo>
                        <a:pt x="73" y="0"/>
                        <a:pt x="65" y="2"/>
                        <a:pt x="47" y="7"/>
                      </a:cubicBezTo>
                      <a:cubicBezTo>
                        <a:pt x="34" y="16"/>
                        <a:pt x="35" y="20"/>
                        <a:pt x="35" y="11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1" name="Freeform 158"/>
              <p:cNvSpPr>
                <a:spLocks/>
              </p:cNvSpPr>
              <p:nvPr/>
            </p:nvSpPr>
            <p:spPr bwMode="auto">
              <a:xfrm>
                <a:off x="3606962" y="3099980"/>
                <a:ext cx="52250" cy="57506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27" y="43"/>
                  </a:cxn>
                  <a:cxn ang="0">
                    <a:pos x="39" y="51"/>
                  </a:cxn>
                  <a:cxn ang="0">
                    <a:pos x="59" y="55"/>
                  </a:cxn>
                  <a:cxn ang="0">
                    <a:pos x="67" y="43"/>
                  </a:cxn>
                  <a:cxn ang="0">
                    <a:pos x="47" y="3"/>
                  </a:cxn>
                  <a:cxn ang="0">
                    <a:pos x="23" y="15"/>
                  </a:cxn>
                </a:cxnLst>
                <a:rect l="0" t="0" r="r" b="b"/>
                <a:pathLst>
                  <a:path w="67" h="74">
                    <a:moveTo>
                      <a:pt x="23" y="15"/>
                    </a:moveTo>
                    <a:cubicBezTo>
                      <a:pt x="0" y="23"/>
                      <a:pt x="12" y="35"/>
                      <a:pt x="27" y="43"/>
                    </a:cubicBezTo>
                    <a:cubicBezTo>
                      <a:pt x="31" y="45"/>
                      <a:pt x="35" y="48"/>
                      <a:pt x="39" y="51"/>
                    </a:cubicBezTo>
                    <a:cubicBezTo>
                      <a:pt x="46" y="72"/>
                      <a:pt x="49" y="74"/>
                      <a:pt x="59" y="55"/>
                    </a:cubicBezTo>
                    <a:cubicBezTo>
                      <a:pt x="61" y="51"/>
                      <a:pt x="64" y="47"/>
                      <a:pt x="67" y="43"/>
                    </a:cubicBezTo>
                    <a:cubicBezTo>
                      <a:pt x="60" y="0"/>
                      <a:pt x="57" y="33"/>
                      <a:pt x="47" y="3"/>
                    </a:cubicBezTo>
                    <a:cubicBezTo>
                      <a:pt x="39" y="6"/>
                      <a:pt x="23" y="21"/>
                      <a:pt x="23" y="15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2" name="Freeform 159"/>
              <p:cNvSpPr>
                <a:spLocks/>
              </p:cNvSpPr>
              <p:nvPr/>
            </p:nvSpPr>
            <p:spPr bwMode="auto">
              <a:xfrm>
                <a:off x="3668713" y="2845313"/>
                <a:ext cx="33252" cy="41075"/>
              </a:xfrm>
              <a:custGeom>
                <a:avLst/>
                <a:gdLst/>
                <a:ahLst/>
                <a:cxnLst>
                  <a:cxn ang="0">
                    <a:pos x="32" y="1"/>
                  </a:cxn>
                  <a:cxn ang="0">
                    <a:pos x="12" y="5"/>
                  </a:cxn>
                  <a:cxn ang="0">
                    <a:pos x="4" y="29"/>
                  </a:cxn>
                  <a:cxn ang="0">
                    <a:pos x="0" y="41"/>
                  </a:cxn>
                  <a:cxn ang="0">
                    <a:pos x="36" y="57"/>
                  </a:cxn>
                  <a:cxn ang="0">
                    <a:pos x="32" y="1"/>
                  </a:cxn>
                </a:cxnLst>
                <a:rect l="0" t="0" r="r" b="b"/>
                <a:pathLst>
                  <a:path w="42" h="57">
                    <a:moveTo>
                      <a:pt x="32" y="1"/>
                    </a:moveTo>
                    <a:cubicBezTo>
                      <a:pt x="25" y="2"/>
                      <a:pt x="17" y="0"/>
                      <a:pt x="12" y="5"/>
                    </a:cubicBezTo>
                    <a:cubicBezTo>
                      <a:pt x="6" y="11"/>
                      <a:pt x="7" y="21"/>
                      <a:pt x="4" y="29"/>
                    </a:cubicBezTo>
                    <a:cubicBezTo>
                      <a:pt x="3" y="33"/>
                      <a:pt x="0" y="41"/>
                      <a:pt x="0" y="41"/>
                    </a:cubicBezTo>
                    <a:cubicBezTo>
                      <a:pt x="13" y="45"/>
                      <a:pt x="23" y="53"/>
                      <a:pt x="36" y="57"/>
                    </a:cubicBezTo>
                    <a:cubicBezTo>
                      <a:pt x="42" y="38"/>
                      <a:pt x="41" y="19"/>
                      <a:pt x="32" y="1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3" name="Freeform 160"/>
              <p:cNvSpPr>
                <a:spLocks/>
              </p:cNvSpPr>
              <p:nvPr/>
            </p:nvSpPr>
            <p:spPr bwMode="auto">
              <a:xfrm>
                <a:off x="3806468" y="2841207"/>
                <a:ext cx="42750" cy="36967"/>
              </a:xfrm>
              <a:custGeom>
                <a:avLst/>
                <a:gdLst/>
                <a:ahLst/>
                <a:cxnLst>
                  <a:cxn ang="0">
                    <a:pos x="48" y="11"/>
                  </a:cxn>
                  <a:cxn ang="0">
                    <a:pos x="0" y="23"/>
                  </a:cxn>
                  <a:cxn ang="0">
                    <a:pos x="52" y="47"/>
                  </a:cxn>
                  <a:cxn ang="0">
                    <a:pos x="48" y="11"/>
                  </a:cxn>
                </a:cxnLst>
                <a:rect l="0" t="0" r="r" b="b"/>
                <a:pathLst>
                  <a:path w="52" h="47">
                    <a:moveTo>
                      <a:pt x="48" y="11"/>
                    </a:moveTo>
                    <a:cubicBezTo>
                      <a:pt x="28" y="4"/>
                      <a:pt x="8" y="0"/>
                      <a:pt x="0" y="23"/>
                    </a:cubicBezTo>
                    <a:cubicBezTo>
                      <a:pt x="8" y="46"/>
                      <a:pt x="31" y="40"/>
                      <a:pt x="52" y="47"/>
                    </a:cubicBezTo>
                    <a:cubicBezTo>
                      <a:pt x="48" y="16"/>
                      <a:pt x="48" y="28"/>
                      <a:pt x="48" y="11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4" name="Freeform 161"/>
              <p:cNvSpPr>
                <a:spLocks/>
              </p:cNvSpPr>
              <p:nvPr/>
            </p:nvSpPr>
            <p:spPr bwMode="auto">
              <a:xfrm>
                <a:off x="3754215" y="2791916"/>
                <a:ext cx="33252" cy="2464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2"/>
                  </a:cxn>
                  <a:cxn ang="0">
                    <a:pos x="19" y="0"/>
                  </a:cxn>
                </a:cxnLst>
                <a:rect l="0" t="0" r="r" b="b"/>
                <a:pathLst>
                  <a:path w="47" h="32">
                    <a:moveTo>
                      <a:pt x="19" y="0"/>
                    </a:moveTo>
                    <a:cubicBezTo>
                      <a:pt x="13" y="18"/>
                      <a:pt x="0" y="19"/>
                      <a:pt x="19" y="32"/>
                    </a:cubicBezTo>
                    <a:cubicBezTo>
                      <a:pt x="47" y="25"/>
                      <a:pt x="44" y="8"/>
                      <a:pt x="19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5" name="Freeform 162"/>
              <p:cNvSpPr>
                <a:spLocks/>
              </p:cNvSpPr>
              <p:nvPr/>
            </p:nvSpPr>
            <p:spPr bwMode="auto">
              <a:xfrm>
                <a:off x="3830217" y="2927464"/>
                <a:ext cx="28501" cy="3696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48"/>
                  </a:cxn>
                  <a:cxn ang="0">
                    <a:pos x="28" y="12"/>
                  </a:cxn>
                  <a:cxn ang="0">
                    <a:pos x="12" y="0"/>
                  </a:cxn>
                </a:cxnLst>
                <a:rect l="0" t="0" r="r" b="b"/>
                <a:pathLst>
                  <a:path w="40" h="48">
                    <a:moveTo>
                      <a:pt x="12" y="0"/>
                    </a:moveTo>
                    <a:cubicBezTo>
                      <a:pt x="8" y="21"/>
                      <a:pt x="0" y="31"/>
                      <a:pt x="12" y="48"/>
                    </a:cubicBezTo>
                    <a:cubicBezTo>
                      <a:pt x="30" y="43"/>
                      <a:pt x="40" y="34"/>
                      <a:pt x="28" y="12"/>
                    </a:cubicBezTo>
                    <a:cubicBezTo>
                      <a:pt x="25" y="6"/>
                      <a:pt x="17" y="5"/>
                      <a:pt x="12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6" name="Freeform 163"/>
              <p:cNvSpPr>
                <a:spLocks/>
              </p:cNvSpPr>
              <p:nvPr/>
            </p:nvSpPr>
            <p:spPr bwMode="auto">
              <a:xfrm>
                <a:off x="3906219" y="2939788"/>
                <a:ext cx="47501" cy="24645"/>
              </a:xfrm>
              <a:custGeom>
                <a:avLst/>
                <a:gdLst/>
                <a:ahLst/>
                <a:cxnLst>
                  <a:cxn ang="0">
                    <a:pos x="38" y="7"/>
                  </a:cxn>
                  <a:cxn ang="0">
                    <a:pos x="54" y="35"/>
                  </a:cxn>
                  <a:cxn ang="0">
                    <a:pos x="38" y="7"/>
                  </a:cxn>
                </a:cxnLst>
                <a:rect l="0" t="0" r="r" b="b"/>
                <a:pathLst>
                  <a:path w="67" h="35">
                    <a:moveTo>
                      <a:pt x="38" y="7"/>
                    </a:moveTo>
                    <a:cubicBezTo>
                      <a:pt x="0" y="17"/>
                      <a:pt x="41" y="26"/>
                      <a:pt x="54" y="35"/>
                    </a:cubicBezTo>
                    <a:cubicBezTo>
                      <a:pt x="61" y="13"/>
                      <a:pt x="67" y="0"/>
                      <a:pt x="38" y="7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7" name="Freeform 164"/>
              <p:cNvSpPr>
                <a:spLocks/>
              </p:cNvSpPr>
              <p:nvPr/>
            </p:nvSpPr>
            <p:spPr bwMode="auto">
              <a:xfrm>
                <a:off x="3896719" y="2771377"/>
                <a:ext cx="19001" cy="49290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36"/>
                  </a:cxn>
                  <a:cxn ang="0">
                    <a:pos x="28" y="32"/>
                  </a:cxn>
                  <a:cxn ang="0">
                    <a:pos x="20" y="0"/>
                  </a:cxn>
                </a:cxnLst>
                <a:rect l="0" t="0" r="r" b="b"/>
                <a:pathLst>
                  <a:path w="28" h="61">
                    <a:moveTo>
                      <a:pt x="20" y="0"/>
                    </a:moveTo>
                    <a:cubicBezTo>
                      <a:pt x="2" y="28"/>
                      <a:pt x="7" y="15"/>
                      <a:pt x="0" y="36"/>
                    </a:cubicBezTo>
                    <a:cubicBezTo>
                      <a:pt x="8" y="61"/>
                      <a:pt x="22" y="51"/>
                      <a:pt x="28" y="32"/>
                    </a:cubicBezTo>
                    <a:cubicBezTo>
                      <a:pt x="24" y="5"/>
                      <a:pt x="28" y="15"/>
                      <a:pt x="20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8" name="Freeform 165"/>
              <p:cNvSpPr>
                <a:spLocks/>
              </p:cNvSpPr>
              <p:nvPr/>
            </p:nvSpPr>
            <p:spPr bwMode="auto">
              <a:xfrm>
                <a:off x="3963221" y="2750841"/>
                <a:ext cx="47501" cy="45182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0" y="28"/>
                  </a:cxn>
                  <a:cxn ang="0">
                    <a:pos x="33" y="58"/>
                  </a:cxn>
                  <a:cxn ang="0">
                    <a:pos x="54" y="55"/>
                  </a:cxn>
                  <a:cxn ang="0">
                    <a:pos x="51" y="22"/>
                  </a:cxn>
                  <a:cxn ang="0">
                    <a:pos x="24" y="10"/>
                  </a:cxn>
                </a:cxnLst>
                <a:rect l="0" t="0" r="r" b="b"/>
                <a:pathLst>
                  <a:path w="59" h="61">
                    <a:moveTo>
                      <a:pt x="24" y="10"/>
                    </a:moveTo>
                    <a:cubicBezTo>
                      <a:pt x="12" y="14"/>
                      <a:pt x="7" y="18"/>
                      <a:pt x="0" y="28"/>
                    </a:cubicBezTo>
                    <a:cubicBezTo>
                      <a:pt x="4" y="52"/>
                      <a:pt x="11" y="52"/>
                      <a:pt x="33" y="58"/>
                    </a:cubicBezTo>
                    <a:cubicBezTo>
                      <a:pt x="40" y="57"/>
                      <a:pt x="51" y="61"/>
                      <a:pt x="54" y="55"/>
                    </a:cubicBezTo>
                    <a:cubicBezTo>
                      <a:pt x="59" y="45"/>
                      <a:pt x="56" y="32"/>
                      <a:pt x="51" y="22"/>
                    </a:cubicBezTo>
                    <a:cubicBezTo>
                      <a:pt x="47" y="13"/>
                      <a:pt x="24" y="0"/>
                      <a:pt x="24" y="1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9" name="Freeform 166"/>
              <p:cNvSpPr>
                <a:spLocks/>
              </p:cNvSpPr>
              <p:nvPr/>
            </p:nvSpPr>
            <p:spPr bwMode="auto">
              <a:xfrm>
                <a:off x="3906219" y="2693335"/>
                <a:ext cx="38001" cy="41075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16" y="21"/>
                  </a:cxn>
                  <a:cxn ang="0">
                    <a:pos x="19" y="42"/>
                  </a:cxn>
                  <a:cxn ang="0">
                    <a:pos x="37" y="54"/>
                  </a:cxn>
                  <a:cxn ang="0">
                    <a:pos x="34" y="21"/>
                  </a:cxn>
                  <a:cxn ang="0">
                    <a:pos x="19" y="0"/>
                  </a:cxn>
                  <a:cxn ang="0">
                    <a:pos x="13" y="6"/>
                  </a:cxn>
                </a:cxnLst>
                <a:rect l="0" t="0" r="r" b="b"/>
                <a:pathLst>
                  <a:path w="50" h="54">
                    <a:moveTo>
                      <a:pt x="13" y="6"/>
                    </a:moveTo>
                    <a:cubicBezTo>
                      <a:pt x="0" y="26"/>
                      <a:pt x="9" y="5"/>
                      <a:pt x="16" y="21"/>
                    </a:cubicBezTo>
                    <a:cubicBezTo>
                      <a:pt x="19" y="27"/>
                      <a:pt x="15" y="36"/>
                      <a:pt x="19" y="42"/>
                    </a:cubicBezTo>
                    <a:cubicBezTo>
                      <a:pt x="23" y="48"/>
                      <a:pt x="37" y="54"/>
                      <a:pt x="37" y="54"/>
                    </a:cubicBezTo>
                    <a:cubicBezTo>
                      <a:pt x="47" y="40"/>
                      <a:pt x="50" y="31"/>
                      <a:pt x="34" y="21"/>
                    </a:cubicBezTo>
                    <a:cubicBezTo>
                      <a:pt x="27" y="0"/>
                      <a:pt x="34" y="5"/>
                      <a:pt x="19" y="0"/>
                    </a:cubicBezTo>
                    <a:cubicBezTo>
                      <a:pt x="12" y="10"/>
                      <a:pt x="13" y="13"/>
                      <a:pt x="13" y="6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0" name="Freeform 167"/>
              <p:cNvSpPr>
                <a:spLocks/>
              </p:cNvSpPr>
              <p:nvPr/>
            </p:nvSpPr>
            <p:spPr bwMode="auto">
              <a:xfrm>
                <a:off x="4029722" y="2816561"/>
                <a:ext cx="57002" cy="28751"/>
              </a:xfrm>
              <a:custGeom>
                <a:avLst/>
                <a:gdLst/>
                <a:ahLst/>
                <a:cxnLst>
                  <a:cxn ang="0">
                    <a:pos x="27" y="10"/>
                  </a:cxn>
                  <a:cxn ang="0">
                    <a:pos x="42" y="40"/>
                  </a:cxn>
                  <a:cxn ang="0">
                    <a:pos x="60" y="7"/>
                  </a:cxn>
                  <a:cxn ang="0">
                    <a:pos x="33" y="1"/>
                  </a:cxn>
                  <a:cxn ang="0">
                    <a:pos x="27" y="10"/>
                  </a:cxn>
                </a:cxnLst>
                <a:rect l="0" t="0" r="r" b="b"/>
                <a:pathLst>
                  <a:path w="79" h="40">
                    <a:moveTo>
                      <a:pt x="27" y="10"/>
                    </a:moveTo>
                    <a:cubicBezTo>
                      <a:pt x="0" y="19"/>
                      <a:pt x="28" y="35"/>
                      <a:pt x="42" y="40"/>
                    </a:cubicBezTo>
                    <a:cubicBezTo>
                      <a:pt x="55" y="38"/>
                      <a:pt x="79" y="29"/>
                      <a:pt x="60" y="7"/>
                    </a:cubicBezTo>
                    <a:cubicBezTo>
                      <a:pt x="54" y="0"/>
                      <a:pt x="42" y="4"/>
                      <a:pt x="33" y="1"/>
                    </a:cubicBezTo>
                    <a:cubicBezTo>
                      <a:pt x="22" y="5"/>
                      <a:pt x="23" y="1"/>
                      <a:pt x="27" y="1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1" name="Freeform 168"/>
              <p:cNvSpPr>
                <a:spLocks/>
              </p:cNvSpPr>
              <p:nvPr/>
            </p:nvSpPr>
            <p:spPr bwMode="auto">
              <a:xfrm>
                <a:off x="4552237" y="3247852"/>
                <a:ext cx="142504" cy="78045"/>
              </a:xfrm>
              <a:custGeom>
                <a:avLst/>
                <a:gdLst/>
                <a:ahLst/>
                <a:cxnLst>
                  <a:cxn ang="0">
                    <a:pos x="80" y="89"/>
                  </a:cxn>
                  <a:cxn ang="0">
                    <a:pos x="113" y="65"/>
                  </a:cxn>
                  <a:cxn ang="0">
                    <a:pos x="176" y="56"/>
                  </a:cxn>
                  <a:cxn ang="0">
                    <a:pos x="191" y="29"/>
                  </a:cxn>
                  <a:cxn ang="0">
                    <a:pos x="179" y="14"/>
                  </a:cxn>
                  <a:cxn ang="0">
                    <a:pos x="161" y="20"/>
                  </a:cxn>
                  <a:cxn ang="0">
                    <a:pos x="152" y="23"/>
                  </a:cxn>
                  <a:cxn ang="0">
                    <a:pos x="110" y="2"/>
                  </a:cxn>
                  <a:cxn ang="0">
                    <a:pos x="59" y="23"/>
                  </a:cxn>
                  <a:cxn ang="0">
                    <a:pos x="56" y="59"/>
                  </a:cxn>
                  <a:cxn ang="0">
                    <a:pos x="38" y="65"/>
                  </a:cxn>
                  <a:cxn ang="0">
                    <a:pos x="32" y="104"/>
                  </a:cxn>
                  <a:cxn ang="0">
                    <a:pos x="65" y="92"/>
                  </a:cxn>
                  <a:cxn ang="0">
                    <a:pos x="80" y="89"/>
                  </a:cxn>
                </a:cxnLst>
                <a:rect l="0" t="0" r="r" b="b"/>
                <a:pathLst>
                  <a:path w="191" h="104">
                    <a:moveTo>
                      <a:pt x="80" y="89"/>
                    </a:moveTo>
                    <a:cubicBezTo>
                      <a:pt x="85" y="65"/>
                      <a:pt x="92" y="72"/>
                      <a:pt x="113" y="65"/>
                    </a:cubicBezTo>
                    <a:cubicBezTo>
                      <a:pt x="125" y="47"/>
                      <a:pt x="155" y="59"/>
                      <a:pt x="176" y="56"/>
                    </a:cubicBezTo>
                    <a:cubicBezTo>
                      <a:pt x="182" y="47"/>
                      <a:pt x="185" y="38"/>
                      <a:pt x="191" y="29"/>
                    </a:cubicBezTo>
                    <a:cubicBezTo>
                      <a:pt x="189" y="21"/>
                      <a:pt x="191" y="13"/>
                      <a:pt x="179" y="14"/>
                    </a:cubicBezTo>
                    <a:cubicBezTo>
                      <a:pt x="173" y="15"/>
                      <a:pt x="167" y="18"/>
                      <a:pt x="161" y="20"/>
                    </a:cubicBezTo>
                    <a:cubicBezTo>
                      <a:pt x="158" y="21"/>
                      <a:pt x="152" y="23"/>
                      <a:pt x="152" y="23"/>
                    </a:cubicBezTo>
                    <a:cubicBezTo>
                      <a:pt x="128" y="19"/>
                      <a:pt x="131" y="9"/>
                      <a:pt x="110" y="2"/>
                    </a:cubicBezTo>
                    <a:cubicBezTo>
                      <a:pt x="76" y="5"/>
                      <a:pt x="75" y="0"/>
                      <a:pt x="59" y="23"/>
                    </a:cubicBezTo>
                    <a:cubicBezTo>
                      <a:pt x="58" y="35"/>
                      <a:pt x="61" y="48"/>
                      <a:pt x="56" y="59"/>
                    </a:cubicBezTo>
                    <a:cubicBezTo>
                      <a:pt x="53" y="65"/>
                      <a:pt x="38" y="65"/>
                      <a:pt x="38" y="65"/>
                    </a:cubicBezTo>
                    <a:cubicBezTo>
                      <a:pt x="25" y="78"/>
                      <a:pt x="0" y="83"/>
                      <a:pt x="32" y="104"/>
                    </a:cubicBezTo>
                    <a:cubicBezTo>
                      <a:pt x="45" y="101"/>
                      <a:pt x="52" y="95"/>
                      <a:pt x="65" y="92"/>
                    </a:cubicBezTo>
                    <a:cubicBezTo>
                      <a:pt x="70" y="91"/>
                      <a:pt x="80" y="89"/>
                      <a:pt x="80" y="89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2" name="Freeform 169"/>
              <p:cNvSpPr>
                <a:spLocks/>
              </p:cNvSpPr>
              <p:nvPr/>
            </p:nvSpPr>
            <p:spPr bwMode="auto">
              <a:xfrm>
                <a:off x="4385984" y="3256067"/>
                <a:ext cx="42750" cy="28754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6"/>
                  </a:cxn>
                  <a:cxn ang="0">
                    <a:pos x="40" y="33"/>
                  </a:cxn>
                  <a:cxn ang="0">
                    <a:pos x="19" y="0"/>
                  </a:cxn>
                </a:cxnLst>
                <a:rect l="0" t="0" r="r" b="b"/>
                <a:pathLst>
                  <a:path w="56" h="39">
                    <a:moveTo>
                      <a:pt x="19" y="0"/>
                    </a:moveTo>
                    <a:cubicBezTo>
                      <a:pt x="2" y="6"/>
                      <a:pt x="0" y="30"/>
                      <a:pt x="19" y="36"/>
                    </a:cubicBezTo>
                    <a:cubicBezTo>
                      <a:pt x="26" y="35"/>
                      <a:pt x="36" y="39"/>
                      <a:pt x="40" y="33"/>
                    </a:cubicBezTo>
                    <a:cubicBezTo>
                      <a:pt x="56" y="7"/>
                      <a:pt x="32" y="4"/>
                      <a:pt x="19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3" name="Freeform 170"/>
              <p:cNvSpPr>
                <a:spLocks/>
              </p:cNvSpPr>
              <p:nvPr/>
            </p:nvSpPr>
            <p:spPr bwMode="auto">
              <a:xfrm>
                <a:off x="4471486" y="3161595"/>
                <a:ext cx="42750" cy="61612"/>
              </a:xfrm>
              <a:custGeom>
                <a:avLst/>
                <a:gdLst/>
                <a:ahLst/>
                <a:cxnLst>
                  <a:cxn ang="0">
                    <a:pos x="13" y="42"/>
                  </a:cxn>
                  <a:cxn ang="0">
                    <a:pos x="34" y="0"/>
                  </a:cxn>
                  <a:cxn ang="0">
                    <a:pos x="58" y="39"/>
                  </a:cxn>
                  <a:cxn ang="0">
                    <a:pos x="55" y="66"/>
                  </a:cxn>
                  <a:cxn ang="0">
                    <a:pos x="28" y="75"/>
                  </a:cxn>
                  <a:cxn ang="0">
                    <a:pos x="13" y="42"/>
                  </a:cxn>
                </a:cxnLst>
                <a:rect l="0" t="0" r="r" b="b"/>
                <a:pathLst>
                  <a:path w="60" h="78">
                    <a:moveTo>
                      <a:pt x="13" y="42"/>
                    </a:moveTo>
                    <a:cubicBezTo>
                      <a:pt x="15" y="26"/>
                      <a:pt x="17" y="6"/>
                      <a:pt x="34" y="0"/>
                    </a:cubicBezTo>
                    <a:cubicBezTo>
                      <a:pt x="59" y="5"/>
                      <a:pt x="54" y="18"/>
                      <a:pt x="58" y="39"/>
                    </a:cubicBezTo>
                    <a:cubicBezTo>
                      <a:pt x="57" y="48"/>
                      <a:pt x="60" y="58"/>
                      <a:pt x="55" y="66"/>
                    </a:cubicBezTo>
                    <a:cubicBezTo>
                      <a:pt x="50" y="74"/>
                      <a:pt x="28" y="75"/>
                      <a:pt x="28" y="75"/>
                    </a:cubicBezTo>
                    <a:cubicBezTo>
                      <a:pt x="0" y="70"/>
                      <a:pt x="9" y="78"/>
                      <a:pt x="13" y="42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4" name="Freeform 171"/>
              <p:cNvSpPr>
                <a:spLocks/>
              </p:cNvSpPr>
              <p:nvPr/>
            </p:nvSpPr>
            <p:spPr bwMode="auto">
              <a:xfrm>
                <a:off x="4110476" y="2812453"/>
                <a:ext cx="28501" cy="2875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36"/>
                  </a:cxn>
                  <a:cxn ang="0">
                    <a:pos x="26" y="33"/>
                  </a:cxn>
                  <a:cxn ang="0">
                    <a:pos x="8" y="0"/>
                  </a:cxn>
                </a:cxnLst>
                <a:rect l="0" t="0" r="r" b="b"/>
                <a:pathLst>
                  <a:path w="38" h="39">
                    <a:moveTo>
                      <a:pt x="8" y="0"/>
                    </a:moveTo>
                    <a:cubicBezTo>
                      <a:pt x="0" y="24"/>
                      <a:pt x="1" y="12"/>
                      <a:pt x="5" y="36"/>
                    </a:cubicBezTo>
                    <a:cubicBezTo>
                      <a:pt x="12" y="35"/>
                      <a:pt x="22" y="39"/>
                      <a:pt x="26" y="33"/>
                    </a:cubicBezTo>
                    <a:cubicBezTo>
                      <a:pt x="38" y="17"/>
                      <a:pt x="14" y="8"/>
                      <a:pt x="8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5" name="Freeform 172"/>
              <p:cNvSpPr>
                <a:spLocks/>
              </p:cNvSpPr>
              <p:nvPr/>
            </p:nvSpPr>
            <p:spPr bwMode="auto">
              <a:xfrm>
                <a:off x="4808743" y="3260175"/>
                <a:ext cx="47501" cy="41075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1" y="15"/>
                  </a:cxn>
                  <a:cxn ang="0">
                    <a:pos x="4" y="33"/>
                  </a:cxn>
                  <a:cxn ang="0">
                    <a:pos x="22" y="39"/>
                  </a:cxn>
                  <a:cxn ang="0">
                    <a:pos x="58" y="51"/>
                  </a:cxn>
                  <a:cxn ang="0">
                    <a:pos x="31" y="3"/>
                  </a:cxn>
                </a:cxnLst>
                <a:rect l="0" t="0" r="r" b="b"/>
                <a:pathLst>
                  <a:path w="61" h="55">
                    <a:moveTo>
                      <a:pt x="31" y="3"/>
                    </a:moveTo>
                    <a:cubicBezTo>
                      <a:pt x="23" y="4"/>
                      <a:pt x="3" y="0"/>
                      <a:pt x="1" y="15"/>
                    </a:cubicBezTo>
                    <a:cubicBezTo>
                      <a:pt x="0" y="21"/>
                      <a:pt x="0" y="28"/>
                      <a:pt x="4" y="33"/>
                    </a:cubicBezTo>
                    <a:cubicBezTo>
                      <a:pt x="8" y="38"/>
                      <a:pt x="22" y="39"/>
                      <a:pt x="22" y="39"/>
                    </a:cubicBezTo>
                    <a:cubicBezTo>
                      <a:pt x="36" y="53"/>
                      <a:pt x="37" y="55"/>
                      <a:pt x="58" y="51"/>
                    </a:cubicBezTo>
                    <a:cubicBezTo>
                      <a:pt x="56" y="23"/>
                      <a:pt x="61" y="3"/>
                      <a:pt x="31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6" name="Freeform 173"/>
              <p:cNvSpPr>
                <a:spLocks/>
              </p:cNvSpPr>
              <p:nvPr/>
            </p:nvSpPr>
            <p:spPr bwMode="auto">
              <a:xfrm>
                <a:off x="4077224" y="2857637"/>
                <a:ext cx="275507" cy="283419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99" y="3"/>
                  </a:cxn>
                  <a:cxn ang="0">
                    <a:pos x="84" y="30"/>
                  </a:cxn>
                  <a:cxn ang="0">
                    <a:pos x="27" y="33"/>
                  </a:cxn>
                  <a:cxn ang="0">
                    <a:pos x="6" y="54"/>
                  </a:cxn>
                  <a:cxn ang="0">
                    <a:pos x="27" y="78"/>
                  </a:cxn>
                  <a:cxn ang="0">
                    <a:pos x="63" y="102"/>
                  </a:cxn>
                  <a:cxn ang="0">
                    <a:pos x="117" y="132"/>
                  </a:cxn>
                  <a:cxn ang="0">
                    <a:pos x="123" y="153"/>
                  </a:cxn>
                  <a:cxn ang="0">
                    <a:pos x="210" y="264"/>
                  </a:cxn>
                  <a:cxn ang="0">
                    <a:pos x="237" y="279"/>
                  </a:cxn>
                  <a:cxn ang="0">
                    <a:pos x="246" y="285"/>
                  </a:cxn>
                  <a:cxn ang="0">
                    <a:pos x="291" y="378"/>
                  </a:cxn>
                  <a:cxn ang="0">
                    <a:pos x="324" y="360"/>
                  </a:cxn>
                  <a:cxn ang="0">
                    <a:pos x="360" y="321"/>
                  </a:cxn>
                  <a:cxn ang="0">
                    <a:pos x="318" y="282"/>
                  </a:cxn>
                  <a:cxn ang="0">
                    <a:pos x="258" y="237"/>
                  </a:cxn>
                  <a:cxn ang="0">
                    <a:pos x="246" y="204"/>
                  </a:cxn>
                  <a:cxn ang="0">
                    <a:pos x="228" y="144"/>
                  </a:cxn>
                  <a:cxn ang="0">
                    <a:pos x="192" y="126"/>
                  </a:cxn>
                  <a:cxn ang="0">
                    <a:pos x="174" y="114"/>
                  </a:cxn>
                  <a:cxn ang="0">
                    <a:pos x="138" y="51"/>
                  </a:cxn>
                  <a:cxn ang="0">
                    <a:pos x="117" y="0"/>
                  </a:cxn>
                </a:cxnLst>
                <a:rect l="0" t="0" r="r" b="b"/>
                <a:pathLst>
                  <a:path w="360" h="378">
                    <a:moveTo>
                      <a:pt x="117" y="0"/>
                    </a:moveTo>
                    <a:cubicBezTo>
                      <a:pt x="111" y="1"/>
                      <a:pt x="104" y="0"/>
                      <a:pt x="99" y="3"/>
                    </a:cubicBezTo>
                    <a:cubicBezTo>
                      <a:pt x="86" y="11"/>
                      <a:pt x="116" y="28"/>
                      <a:pt x="84" y="30"/>
                    </a:cubicBezTo>
                    <a:cubicBezTo>
                      <a:pt x="65" y="31"/>
                      <a:pt x="46" y="32"/>
                      <a:pt x="27" y="33"/>
                    </a:cubicBezTo>
                    <a:cubicBezTo>
                      <a:pt x="16" y="40"/>
                      <a:pt x="17" y="47"/>
                      <a:pt x="6" y="54"/>
                    </a:cubicBezTo>
                    <a:cubicBezTo>
                      <a:pt x="0" y="73"/>
                      <a:pt x="11" y="74"/>
                      <a:pt x="27" y="78"/>
                    </a:cubicBezTo>
                    <a:cubicBezTo>
                      <a:pt x="45" y="96"/>
                      <a:pt x="35" y="96"/>
                      <a:pt x="63" y="102"/>
                    </a:cubicBezTo>
                    <a:cubicBezTo>
                      <a:pt x="80" y="114"/>
                      <a:pt x="97" y="125"/>
                      <a:pt x="117" y="132"/>
                    </a:cubicBezTo>
                    <a:cubicBezTo>
                      <a:pt x="119" y="137"/>
                      <a:pt x="123" y="148"/>
                      <a:pt x="123" y="153"/>
                    </a:cubicBezTo>
                    <a:cubicBezTo>
                      <a:pt x="130" y="267"/>
                      <a:pt x="103" y="259"/>
                      <a:pt x="210" y="264"/>
                    </a:cubicBezTo>
                    <a:cubicBezTo>
                      <a:pt x="226" y="269"/>
                      <a:pt x="216" y="265"/>
                      <a:pt x="237" y="279"/>
                    </a:cubicBezTo>
                    <a:cubicBezTo>
                      <a:pt x="240" y="281"/>
                      <a:pt x="246" y="285"/>
                      <a:pt x="246" y="285"/>
                    </a:cubicBezTo>
                    <a:cubicBezTo>
                      <a:pt x="291" y="352"/>
                      <a:pt x="212" y="369"/>
                      <a:pt x="291" y="378"/>
                    </a:cubicBezTo>
                    <a:cubicBezTo>
                      <a:pt x="309" y="375"/>
                      <a:pt x="318" y="377"/>
                      <a:pt x="324" y="360"/>
                    </a:cubicBezTo>
                    <a:cubicBezTo>
                      <a:pt x="328" y="320"/>
                      <a:pt x="328" y="327"/>
                      <a:pt x="360" y="321"/>
                    </a:cubicBezTo>
                    <a:cubicBezTo>
                      <a:pt x="356" y="279"/>
                      <a:pt x="353" y="287"/>
                      <a:pt x="318" y="282"/>
                    </a:cubicBezTo>
                    <a:cubicBezTo>
                      <a:pt x="293" y="274"/>
                      <a:pt x="281" y="245"/>
                      <a:pt x="258" y="237"/>
                    </a:cubicBezTo>
                    <a:cubicBezTo>
                      <a:pt x="242" y="221"/>
                      <a:pt x="253" y="235"/>
                      <a:pt x="246" y="204"/>
                    </a:cubicBezTo>
                    <a:cubicBezTo>
                      <a:pt x="242" y="184"/>
                      <a:pt x="233" y="164"/>
                      <a:pt x="228" y="144"/>
                    </a:cubicBezTo>
                    <a:cubicBezTo>
                      <a:pt x="224" y="129"/>
                      <a:pt x="202" y="132"/>
                      <a:pt x="192" y="126"/>
                    </a:cubicBezTo>
                    <a:cubicBezTo>
                      <a:pt x="186" y="122"/>
                      <a:pt x="174" y="114"/>
                      <a:pt x="174" y="114"/>
                    </a:cubicBezTo>
                    <a:cubicBezTo>
                      <a:pt x="160" y="94"/>
                      <a:pt x="155" y="68"/>
                      <a:pt x="138" y="51"/>
                    </a:cubicBezTo>
                    <a:cubicBezTo>
                      <a:pt x="133" y="36"/>
                      <a:pt x="111" y="12"/>
                      <a:pt x="117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7" name="Freeform 174"/>
              <p:cNvSpPr>
                <a:spLocks/>
              </p:cNvSpPr>
              <p:nvPr/>
            </p:nvSpPr>
            <p:spPr bwMode="auto">
              <a:xfrm>
                <a:off x="4347982" y="3095874"/>
                <a:ext cx="61750" cy="41075"/>
              </a:xfrm>
              <a:custGeom>
                <a:avLst/>
                <a:gdLst/>
                <a:ahLst/>
                <a:cxnLst>
                  <a:cxn ang="0">
                    <a:pos x="54" y="5"/>
                  </a:cxn>
                  <a:cxn ang="0">
                    <a:pos x="21" y="8"/>
                  </a:cxn>
                  <a:cxn ang="0">
                    <a:pos x="60" y="50"/>
                  </a:cxn>
                  <a:cxn ang="0">
                    <a:pos x="54" y="5"/>
                  </a:cxn>
                </a:cxnLst>
                <a:rect l="0" t="0" r="r" b="b"/>
                <a:pathLst>
                  <a:path w="81" h="50">
                    <a:moveTo>
                      <a:pt x="54" y="5"/>
                    </a:moveTo>
                    <a:cubicBezTo>
                      <a:pt x="43" y="6"/>
                      <a:pt x="29" y="0"/>
                      <a:pt x="21" y="8"/>
                    </a:cubicBezTo>
                    <a:cubicBezTo>
                      <a:pt x="0" y="29"/>
                      <a:pt x="47" y="46"/>
                      <a:pt x="60" y="50"/>
                    </a:cubicBezTo>
                    <a:cubicBezTo>
                      <a:pt x="81" y="43"/>
                      <a:pt x="80" y="5"/>
                      <a:pt x="54" y="5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8" name="Freeform 175"/>
              <p:cNvSpPr>
                <a:spLocks/>
              </p:cNvSpPr>
              <p:nvPr/>
            </p:nvSpPr>
            <p:spPr bwMode="auto">
              <a:xfrm>
                <a:off x="4091476" y="2241506"/>
                <a:ext cx="66502" cy="69827"/>
              </a:xfrm>
              <a:custGeom>
                <a:avLst/>
                <a:gdLst/>
                <a:ahLst/>
                <a:cxnLst>
                  <a:cxn ang="0">
                    <a:pos x="24" y="9"/>
                  </a:cxn>
                  <a:cxn ang="0">
                    <a:pos x="0" y="54"/>
                  </a:cxn>
                  <a:cxn ang="0">
                    <a:pos x="33" y="72"/>
                  </a:cxn>
                  <a:cxn ang="0">
                    <a:pos x="66" y="87"/>
                  </a:cxn>
                  <a:cxn ang="0">
                    <a:pos x="87" y="81"/>
                  </a:cxn>
                  <a:cxn ang="0">
                    <a:pos x="51" y="0"/>
                  </a:cxn>
                  <a:cxn ang="0">
                    <a:pos x="24" y="9"/>
                  </a:cxn>
                </a:cxnLst>
                <a:rect l="0" t="0" r="r" b="b"/>
                <a:pathLst>
                  <a:path w="87" h="95">
                    <a:moveTo>
                      <a:pt x="24" y="9"/>
                    </a:moveTo>
                    <a:cubicBezTo>
                      <a:pt x="4" y="16"/>
                      <a:pt x="6" y="36"/>
                      <a:pt x="0" y="54"/>
                    </a:cubicBezTo>
                    <a:cubicBezTo>
                      <a:pt x="5" y="69"/>
                      <a:pt x="19" y="67"/>
                      <a:pt x="33" y="72"/>
                    </a:cubicBezTo>
                    <a:cubicBezTo>
                      <a:pt x="42" y="86"/>
                      <a:pt x="49" y="84"/>
                      <a:pt x="66" y="87"/>
                    </a:cubicBezTo>
                    <a:cubicBezTo>
                      <a:pt x="78" y="95"/>
                      <a:pt x="82" y="95"/>
                      <a:pt x="87" y="81"/>
                    </a:cubicBezTo>
                    <a:lnTo>
                      <a:pt x="51" y="0"/>
                    </a:lnTo>
                    <a:cubicBezTo>
                      <a:pt x="51" y="0"/>
                      <a:pt x="24" y="9"/>
                      <a:pt x="24" y="9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9" name="Freeform 176"/>
              <p:cNvSpPr>
                <a:spLocks/>
              </p:cNvSpPr>
              <p:nvPr/>
            </p:nvSpPr>
            <p:spPr bwMode="auto">
              <a:xfrm>
                <a:off x="4623490" y="3868091"/>
                <a:ext cx="99751" cy="78042"/>
              </a:xfrm>
              <a:custGeom>
                <a:avLst/>
                <a:gdLst/>
                <a:ahLst/>
                <a:cxnLst>
                  <a:cxn ang="0">
                    <a:pos x="129" y="38"/>
                  </a:cxn>
                  <a:cxn ang="0">
                    <a:pos x="42" y="2"/>
                  </a:cxn>
                  <a:cxn ang="0">
                    <a:pos x="0" y="20"/>
                  </a:cxn>
                  <a:cxn ang="0">
                    <a:pos x="18" y="47"/>
                  </a:cxn>
                  <a:cxn ang="0">
                    <a:pos x="21" y="65"/>
                  </a:cxn>
                  <a:cxn ang="0">
                    <a:pos x="48" y="77"/>
                  </a:cxn>
                  <a:cxn ang="0">
                    <a:pos x="108" y="101"/>
                  </a:cxn>
                  <a:cxn ang="0">
                    <a:pos x="129" y="38"/>
                  </a:cxn>
                </a:cxnLst>
                <a:rect l="0" t="0" r="r" b="b"/>
                <a:pathLst>
                  <a:path w="129" h="101">
                    <a:moveTo>
                      <a:pt x="129" y="38"/>
                    </a:moveTo>
                    <a:cubicBezTo>
                      <a:pt x="117" y="2"/>
                      <a:pt x="73" y="4"/>
                      <a:pt x="42" y="2"/>
                    </a:cubicBezTo>
                    <a:cubicBezTo>
                      <a:pt x="20" y="4"/>
                      <a:pt x="7" y="0"/>
                      <a:pt x="0" y="20"/>
                    </a:cubicBezTo>
                    <a:cubicBezTo>
                      <a:pt x="3" y="34"/>
                      <a:pt x="6" y="39"/>
                      <a:pt x="18" y="47"/>
                    </a:cubicBezTo>
                    <a:cubicBezTo>
                      <a:pt x="19" y="53"/>
                      <a:pt x="18" y="60"/>
                      <a:pt x="21" y="65"/>
                    </a:cubicBezTo>
                    <a:cubicBezTo>
                      <a:pt x="24" y="71"/>
                      <a:pt x="47" y="77"/>
                      <a:pt x="48" y="77"/>
                    </a:cubicBezTo>
                    <a:cubicBezTo>
                      <a:pt x="71" y="82"/>
                      <a:pt x="87" y="94"/>
                      <a:pt x="108" y="101"/>
                    </a:cubicBezTo>
                    <a:cubicBezTo>
                      <a:pt x="119" y="84"/>
                      <a:pt x="123" y="57"/>
                      <a:pt x="129" y="38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0" name="Freeform 177"/>
              <p:cNvSpPr>
                <a:spLocks/>
              </p:cNvSpPr>
              <p:nvPr/>
            </p:nvSpPr>
            <p:spPr bwMode="auto">
              <a:xfrm>
                <a:off x="4623490" y="3983102"/>
                <a:ext cx="76002" cy="69827"/>
              </a:xfrm>
              <a:custGeom>
                <a:avLst/>
                <a:gdLst/>
                <a:ahLst/>
                <a:cxnLst>
                  <a:cxn ang="0">
                    <a:pos x="84" y="0"/>
                  </a:cxn>
                  <a:cxn ang="0">
                    <a:pos x="48" y="3"/>
                  </a:cxn>
                  <a:cxn ang="0">
                    <a:pos x="21" y="12"/>
                  </a:cxn>
                  <a:cxn ang="0">
                    <a:pos x="3" y="48"/>
                  </a:cxn>
                  <a:cxn ang="0">
                    <a:pos x="24" y="90"/>
                  </a:cxn>
                  <a:cxn ang="0">
                    <a:pos x="90" y="51"/>
                  </a:cxn>
                  <a:cxn ang="0">
                    <a:pos x="90" y="18"/>
                  </a:cxn>
                  <a:cxn ang="0">
                    <a:pos x="84" y="0"/>
                  </a:cxn>
                </a:cxnLst>
                <a:rect l="0" t="0" r="r" b="b"/>
                <a:pathLst>
                  <a:path w="95" h="90">
                    <a:moveTo>
                      <a:pt x="84" y="0"/>
                    </a:moveTo>
                    <a:cubicBezTo>
                      <a:pt x="72" y="1"/>
                      <a:pt x="60" y="1"/>
                      <a:pt x="48" y="3"/>
                    </a:cubicBezTo>
                    <a:cubicBezTo>
                      <a:pt x="39" y="5"/>
                      <a:pt x="21" y="12"/>
                      <a:pt x="21" y="12"/>
                    </a:cubicBezTo>
                    <a:cubicBezTo>
                      <a:pt x="14" y="23"/>
                      <a:pt x="7" y="36"/>
                      <a:pt x="3" y="48"/>
                    </a:cubicBezTo>
                    <a:cubicBezTo>
                      <a:pt x="6" y="79"/>
                      <a:pt x="0" y="82"/>
                      <a:pt x="24" y="90"/>
                    </a:cubicBezTo>
                    <a:cubicBezTo>
                      <a:pt x="64" y="87"/>
                      <a:pt x="68" y="84"/>
                      <a:pt x="90" y="51"/>
                    </a:cubicBezTo>
                    <a:cubicBezTo>
                      <a:pt x="94" y="35"/>
                      <a:pt x="95" y="38"/>
                      <a:pt x="90" y="18"/>
                    </a:cubicBezTo>
                    <a:cubicBezTo>
                      <a:pt x="89" y="12"/>
                      <a:pt x="84" y="0"/>
                      <a:pt x="84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1" name="Freeform 178"/>
              <p:cNvSpPr>
                <a:spLocks/>
              </p:cNvSpPr>
              <p:nvPr/>
            </p:nvSpPr>
            <p:spPr bwMode="auto">
              <a:xfrm>
                <a:off x="4119976" y="4089898"/>
                <a:ext cx="57002" cy="5339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1" y="51"/>
                  </a:cxn>
                  <a:cxn ang="0">
                    <a:pos x="42" y="69"/>
                  </a:cxn>
                  <a:cxn ang="0">
                    <a:pos x="60" y="66"/>
                  </a:cxn>
                  <a:cxn ang="0">
                    <a:pos x="57" y="21"/>
                  </a:cxn>
                  <a:cxn ang="0">
                    <a:pos x="0" y="3"/>
                  </a:cxn>
                </a:cxnLst>
                <a:rect l="0" t="0" r="r" b="b"/>
                <a:pathLst>
                  <a:path w="69" h="69">
                    <a:moveTo>
                      <a:pt x="0" y="3"/>
                    </a:moveTo>
                    <a:cubicBezTo>
                      <a:pt x="5" y="23"/>
                      <a:pt x="3" y="39"/>
                      <a:pt x="21" y="51"/>
                    </a:cubicBezTo>
                    <a:cubicBezTo>
                      <a:pt x="25" y="63"/>
                      <a:pt x="31" y="62"/>
                      <a:pt x="42" y="69"/>
                    </a:cubicBezTo>
                    <a:cubicBezTo>
                      <a:pt x="48" y="68"/>
                      <a:pt x="55" y="69"/>
                      <a:pt x="60" y="66"/>
                    </a:cubicBezTo>
                    <a:cubicBezTo>
                      <a:pt x="69" y="61"/>
                      <a:pt x="64" y="28"/>
                      <a:pt x="57" y="21"/>
                    </a:cubicBezTo>
                    <a:cubicBezTo>
                      <a:pt x="41" y="5"/>
                      <a:pt x="20" y="0"/>
                      <a:pt x="0" y="3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2" name="Freeform 179"/>
              <p:cNvSpPr>
                <a:spLocks/>
              </p:cNvSpPr>
              <p:nvPr/>
            </p:nvSpPr>
            <p:spPr bwMode="auto">
              <a:xfrm>
                <a:off x="4257729" y="4172049"/>
                <a:ext cx="33252" cy="32860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35" y="43"/>
                  </a:cxn>
                  <a:cxn ang="0">
                    <a:pos x="17" y="1"/>
                  </a:cxn>
                  <a:cxn ang="0">
                    <a:pos x="5" y="19"/>
                  </a:cxn>
                </a:cxnLst>
                <a:rect l="0" t="0" r="r" b="b"/>
                <a:pathLst>
                  <a:path w="42" h="43">
                    <a:moveTo>
                      <a:pt x="5" y="19"/>
                    </a:moveTo>
                    <a:cubicBezTo>
                      <a:pt x="9" y="30"/>
                      <a:pt x="23" y="39"/>
                      <a:pt x="35" y="43"/>
                    </a:cubicBezTo>
                    <a:cubicBezTo>
                      <a:pt x="42" y="21"/>
                      <a:pt x="38" y="8"/>
                      <a:pt x="17" y="1"/>
                    </a:cubicBezTo>
                    <a:cubicBezTo>
                      <a:pt x="0" y="5"/>
                      <a:pt x="5" y="0"/>
                      <a:pt x="5" y="19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3" name="Freeform 180"/>
              <p:cNvSpPr>
                <a:spLocks/>
              </p:cNvSpPr>
              <p:nvPr/>
            </p:nvSpPr>
            <p:spPr bwMode="auto">
              <a:xfrm>
                <a:off x="4704241" y="3666820"/>
                <a:ext cx="28501" cy="32860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18"/>
                  </a:cxn>
                  <a:cxn ang="0">
                    <a:pos x="27" y="39"/>
                  </a:cxn>
                  <a:cxn ang="0">
                    <a:pos x="24" y="0"/>
                  </a:cxn>
                </a:cxnLst>
                <a:rect l="0" t="0" r="r" b="b"/>
                <a:pathLst>
                  <a:path w="31" h="44">
                    <a:moveTo>
                      <a:pt x="24" y="0"/>
                    </a:moveTo>
                    <a:cubicBezTo>
                      <a:pt x="10" y="3"/>
                      <a:pt x="5" y="4"/>
                      <a:pt x="0" y="18"/>
                    </a:cubicBezTo>
                    <a:cubicBezTo>
                      <a:pt x="4" y="44"/>
                      <a:pt x="3" y="44"/>
                      <a:pt x="27" y="39"/>
                    </a:cubicBezTo>
                    <a:cubicBezTo>
                      <a:pt x="31" y="24"/>
                      <a:pt x="28" y="14"/>
                      <a:pt x="24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4" name="Freeform 181"/>
              <p:cNvSpPr>
                <a:spLocks/>
              </p:cNvSpPr>
              <p:nvPr/>
            </p:nvSpPr>
            <p:spPr bwMode="auto">
              <a:xfrm>
                <a:off x="4685240" y="3707896"/>
                <a:ext cx="23752" cy="28754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13" y="36"/>
                  </a:cxn>
                  <a:cxn ang="0">
                    <a:pos x="31" y="12"/>
                  </a:cxn>
                  <a:cxn ang="0">
                    <a:pos x="29" y="4"/>
                  </a:cxn>
                  <a:cxn ang="0">
                    <a:pos x="17" y="0"/>
                  </a:cxn>
                  <a:cxn ang="0">
                    <a:pos x="7" y="2"/>
                  </a:cxn>
                </a:cxnLst>
                <a:rect l="0" t="0" r="r" b="b"/>
                <a:pathLst>
                  <a:path w="32" h="36">
                    <a:moveTo>
                      <a:pt x="7" y="2"/>
                    </a:moveTo>
                    <a:cubicBezTo>
                      <a:pt x="3" y="15"/>
                      <a:pt x="0" y="27"/>
                      <a:pt x="13" y="36"/>
                    </a:cubicBezTo>
                    <a:cubicBezTo>
                      <a:pt x="32" y="33"/>
                      <a:pt x="28" y="30"/>
                      <a:pt x="31" y="12"/>
                    </a:cubicBezTo>
                    <a:cubicBezTo>
                      <a:pt x="30" y="9"/>
                      <a:pt x="31" y="6"/>
                      <a:pt x="29" y="4"/>
                    </a:cubicBezTo>
                    <a:cubicBezTo>
                      <a:pt x="26" y="1"/>
                      <a:pt x="17" y="0"/>
                      <a:pt x="17" y="0"/>
                    </a:cubicBezTo>
                    <a:cubicBezTo>
                      <a:pt x="4" y="2"/>
                      <a:pt x="1" y="2"/>
                      <a:pt x="7" y="2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5" name="Freeform 182"/>
              <p:cNvSpPr>
                <a:spLocks/>
              </p:cNvSpPr>
              <p:nvPr/>
            </p:nvSpPr>
            <p:spPr bwMode="auto">
              <a:xfrm>
                <a:off x="4490486" y="3703790"/>
                <a:ext cx="199505" cy="82151"/>
              </a:xfrm>
              <a:custGeom>
                <a:avLst/>
                <a:gdLst/>
                <a:ahLst/>
                <a:cxnLst>
                  <a:cxn ang="0">
                    <a:pos x="22" y="32"/>
                  </a:cxn>
                  <a:cxn ang="0">
                    <a:pos x="52" y="42"/>
                  </a:cxn>
                  <a:cxn ang="0">
                    <a:pos x="76" y="60"/>
                  </a:cxn>
                  <a:cxn ang="0">
                    <a:pos x="106" y="80"/>
                  </a:cxn>
                  <a:cxn ang="0">
                    <a:pos x="120" y="68"/>
                  </a:cxn>
                  <a:cxn ang="0">
                    <a:pos x="162" y="68"/>
                  </a:cxn>
                  <a:cxn ang="0">
                    <a:pos x="180" y="60"/>
                  </a:cxn>
                  <a:cxn ang="0">
                    <a:pos x="202" y="62"/>
                  </a:cxn>
                  <a:cxn ang="0">
                    <a:pos x="216" y="84"/>
                  </a:cxn>
                  <a:cxn ang="0">
                    <a:pos x="228" y="102"/>
                  </a:cxn>
                  <a:cxn ang="0">
                    <a:pos x="232" y="108"/>
                  </a:cxn>
                  <a:cxn ang="0">
                    <a:pos x="248" y="106"/>
                  </a:cxn>
                  <a:cxn ang="0">
                    <a:pos x="252" y="92"/>
                  </a:cxn>
                  <a:cxn ang="0">
                    <a:pos x="258" y="74"/>
                  </a:cxn>
                  <a:cxn ang="0">
                    <a:pos x="246" y="56"/>
                  </a:cxn>
                  <a:cxn ang="0">
                    <a:pos x="238" y="38"/>
                  </a:cxn>
                  <a:cxn ang="0">
                    <a:pos x="236" y="26"/>
                  </a:cxn>
                  <a:cxn ang="0">
                    <a:pos x="196" y="14"/>
                  </a:cxn>
                  <a:cxn ang="0">
                    <a:pos x="164" y="22"/>
                  </a:cxn>
                  <a:cxn ang="0">
                    <a:pos x="152" y="40"/>
                  </a:cxn>
                  <a:cxn ang="0">
                    <a:pos x="74" y="34"/>
                  </a:cxn>
                  <a:cxn ang="0">
                    <a:pos x="64" y="32"/>
                  </a:cxn>
                  <a:cxn ang="0">
                    <a:pos x="58" y="14"/>
                  </a:cxn>
                  <a:cxn ang="0">
                    <a:pos x="42" y="12"/>
                  </a:cxn>
                  <a:cxn ang="0">
                    <a:pos x="18" y="0"/>
                  </a:cxn>
                  <a:cxn ang="0">
                    <a:pos x="2" y="22"/>
                  </a:cxn>
                  <a:cxn ang="0">
                    <a:pos x="16" y="30"/>
                  </a:cxn>
                  <a:cxn ang="0">
                    <a:pos x="22" y="32"/>
                  </a:cxn>
                </a:cxnLst>
                <a:rect l="0" t="0" r="r" b="b"/>
                <a:pathLst>
                  <a:path w="258" h="108">
                    <a:moveTo>
                      <a:pt x="22" y="32"/>
                    </a:moveTo>
                    <a:cubicBezTo>
                      <a:pt x="33" y="36"/>
                      <a:pt x="40" y="40"/>
                      <a:pt x="52" y="42"/>
                    </a:cubicBezTo>
                    <a:cubicBezTo>
                      <a:pt x="61" y="51"/>
                      <a:pt x="65" y="56"/>
                      <a:pt x="76" y="60"/>
                    </a:cubicBezTo>
                    <a:cubicBezTo>
                      <a:pt x="84" y="68"/>
                      <a:pt x="95" y="76"/>
                      <a:pt x="106" y="80"/>
                    </a:cubicBezTo>
                    <a:cubicBezTo>
                      <a:pt x="116" y="77"/>
                      <a:pt x="110" y="71"/>
                      <a:pt x="120" y="68"/>
                    </a:cubicBezTo>
                    <a:cubicBezTo>
                      <a:pt x="138" y="70"/>
                      <a:pt x="142" y="72"/>
                      <a:pt x="162" y="68"/>
                    </a:cubicBezTo>
                    <a:cubicBezTo>
                      <a:pt x="168" y="67"/>
                      <a:pt x="180" y="60"/>
                      <a:pt x="180" y="60"/>
                    </a:cubicBezTo>
                    <a:cubicBezTo>
                      <a:pt x="187" y="61"/>
                      <a:pt x="195" y="60"/>
                      <a:pt x="202" y="62"/>
                    </a:cubicBezTo>
                    <a:cubicBezTo>
                      <a:pt x="208" y="64"/>
                      <a:pt x="209" y="79"/>
                      <a:pt x="216" y="84"/>
                    </a:cubicBezTo>
                    <a:cubicBezTo>
                      <a:pt x="220" y="90"/>
                      <a:pt x="224" y="96"/>
                      <a:pt x="228" y="102"/>
                    </a:cubicBezTo>
                    <a:cubicBezTo>
                      <a:pt x="229" y="104"/>
                      <a:pt x="232" y="108"/>
                      <a:pt x="232" y="108"/>
                    </a:cubicBezTo>
                    <a:cubicBezTo>
                      <a:pt x="237" y="107"/>
                      <a:pt x="243" y="108"/>
                      <a:pt x="248" y="106"/>
                    </a:cubicBezTo>
                    <a:cubicBezTo>
                      <a:pt x="252" y="104"/>
                      <a:pt x="251" y="97"/>
                      <a:pt x="252" y="92"/>
                    </a:cubicBezTo>
                    <a:cubicBezTo>
                      <a:pt x="254" y="86"/>
                      <a:pt x="258" y="74"/>
                      <a:pt x="258" y="74"/>
                    </a:cubicBezTo>
                    <a:cubicBezTo>
                      <a:pt x="256" y="65"/>
                      <a:pt x="254" y="61"/>
                      <a:pt x="246" y="56"/>
                    </a:cubicBezTo>
                    <a:cubicBezTo>
                      <a:pt x="244" y="50"/>
                      <a:pt x="239" y="45"/>
                      <a:pt x="238" y="38"/>
                    </a:cubicBezTo>
                    <a:cubicBezTo>
                      <a:pt x="237" y="34"/>
                      <a:pt x="238" y="29"/>
                      <a:pt x="236" y="26"/>
                    </a:cubicBezTo>
                    <a:cubicBezTo>
                      <a:pt x="235" y="25"/>
                      <a:pt x="203" y="16"/>
                      <a:pt x="196" y="14"/>
                    </a:cubicBezTo>
                    <a:cubicBezTo>
                      <a:pt x="180" y="16"/>
                      <a:pt x="177" y="19"/>
                      <a:pt x="164" y="22"/>
                    </a:cubicBezTo>
                    <a:cubicBezTo>
                      <a:pt x="159" y="30"/>
                      <a:pt x="160" y="35"/>
                      <a:pt x="152" y="40"/>
                    </a:cubicBezTo>
                    <a:cubicBezTo>
                      <a:pt x="126" y="38"/>
                      <a:pt x="101" y="35"/>
                      <a:pt x="74" y="34"/>
                    </a:cubicBezTo>
                    <a:cubicBezTo>
                      <a:pt x="71" y="33"/>
                      <a:pt x="67" y="34"/>
                      <a:pt x="64" y="32"/>
                    </a:cubicBezTo>
                    <a:cubicBezTo>
                      <a:pt x="50" y="24"/>
                      <a:pt x="74" y="26"/>
                      <a:pt x="58" y="14"/>
                    </a:cubicBezTo>
                    <a:cubicBezTo>
                      <a:pt x="54" y="11"/>
                      <a:pt x="47" y="13"/>
                      <a:pt x="42" y="12"/>
                    </a:cubicBezTo>
                    <a:cubicBezTo>
                      <a:pt x="35" y="7"/>
                      <a:pt x="26" y="3"/>
                      <a:pt x="18" y="0"/>
                    </a:cubicBezTo>
                    <a:cubicBezTo>
                      <a:pt x="0" y="3"/>
                      <a:pt x="7" y="7"/>
                      <a:pt x="2" y="22"/>
                    </a:cubicBezTo>
                    <a:cubicBezTo>
                      <a:pt x="5" y="32"/>
                      <a:pt x="2" y="27"/>
                      <a:pt x="16" y="30"/>
                    </a:cubicBezTo>
                    <a:cubicBezTo>
                      <a:pt x="18" y="30"/>
                      <a:pt x="22" y="32"/>
                      <a:pt x="22" y="32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6" name="Freeform 183"/>
              <p:cNvSpPr>
                <a:spLocks/>
              </p:cNvSpPr>
              <p:nvPr/>
            </p:nvSpPr>
            <p:spPr bwMode="auto">
              <a:xfrm>
                <a:off x="4599738" y="3523058"/>
                <a:ext cx="80754" cy="32860"/>
              </a:xfrm>
              <a:custGeom>
                <a:avLst/>
                <a:gdLst/>
                <a:ahLst/>
                <a:cxnLst>
                  <a:cxn ang="0">
                    <a:pos x="20" y="19"/>
                  </a:cxn>
                  <a:cxn ang="0">
                    <a:pos x="64" y="41"/>
                  </a:cxn>
                  <a:cxn ang="0">
                    <a:pos x="94" y="39"/>
                  </a:cxn>
                  <a:cxn ang="0">
                    <a:pos x="104" y="21"/>
                  </a:cxn>
                  <a:cxn ang="0">
                    <a:pos x="62" y="11"/>
                  </a:cxn>
                  <a:cxn ang="0">
                    <a:pos x="44" y="5"/>
                  </a:cxn>
                  <a:cxn ang="0">
                    <a:pos x="32" y="1"/>
                  </a:cxn>
                  <a:cxn ang="0">
                    <a:pos x="8" y="3"/>
                  </a:cxn>
                  <a:cxn ang="0">
                    <a:pos x="20" y="19"/>
                  </a:cxn>
                </a:cxnLst>
                <a:rect l="0" t="0" r="r" b="b"/>
                <a:pathLst>
                  <a:path w="104" h="41">
                    <a:moveTo>
                      <a:pt x="20" y="19"/>
                    </a:moveTo>
                    <a:cubicBezTo>
                      <a:pt x="24" y="32"/>
                      <a:pt x="51" y="39"/>
                      <a:pt x="64" y="41"/>
                    </a:cubicBezTo>
                    <a:cubicBezTo>
                      <a:pt x="74" y="40"/>
                      <a:pt x="84" y="41"/>
                      <a:pt x="94" y="39"/>
                    </a:cubicBezTo>
                    <a:cubicBezTo>
                      <a:pt x="101" y="38"/>
                      <a:pt x="104" y="21"/>
                      <a:pt x="104" y="21"/>
                    </a:cubicBezTo>
                    <a:cubicBezTo>
                      <a:pt x="100" y="8"/>
                      <a:pt x="71" y="12"/>
                      <a:pt x="62" y="11"/>
                    </a:cubicBezTo>
                    <a:cubicBezTo>
                      <a:pt x="56" y="9"/>
                      <a:pt x="50" y="7"/>
                      <a:pt x="44" y="5"/>
                    </a:cubicBezTo>
                    <a:cubicBezTo>
                      <a:pt x="40" y="4"/>
                      <a:pt x="32" y="1"/>
                      <a:pt x="32" y="1"/>
                    </a:cubicBezTo>
                    <a:cubicBezTo>
                      <a:pt x="24" y="2"/>
                      <a:pt x="15" y="0"/>
                      <a:pt x="8" y="3"/>
                    </a:cubicBezTo>
                    <a:cubicBezTo>
                      <a:pt x="0" y="7"/>
                      <a:pt x="19" y="19"/>
                      <a:pt x="20" y="19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7" name="Freeform 184"/>
              <p:cNvSpPr>
                <a:spLocks/>
              </p:cNvSpPr>
              <p:nvPr/>
            </p:nvSpPr>
            <p:spPr bwMode="auto">
              <a:xfrm>
                <a:off x="4438233" y="3666820"/>
                <a:ext cx="57002" cy="32860"/>
              </a:xfrm>
              <a:custGeom>
                <a:avLst/>
                <a:gdLst/>
                <a:ahLst/>
                <a:cxnLst>
                  <a:cxn ang="0">
                    <a:pos x="43" y="44"/>
                  </a:cxn>
                  <a:cxn ang="0">
                    <a:pos x="71" y="32"/>
                  </a:cxn>
                  <a:cxn ang="0">
                    <a:pos x="43" y="14"/>
                  </a:cxn>
                  <a:cxn ang="0">
                    <a:pos x="43" y="44"/>
                  </a:cxn>
                </a:cxnLst>
                <a:rect l="0" t="0" r="r" b="b"/>
                <a:pathLst>
                  <a:path w="71" h="44">
                    <a:moveTo>
                      <a:pt x="43" y="44"/>
                    </a:moveTo>
                    <a:cubicBezTo>
                      <a:pt x="52" y="38"/>
                      <a:pt x="61" y="34"/>
                      <a:pt x="71" y="32"/>
                    </a:cubicBezTo>
                    <a:cubicBezTo>
                      <a:pt x="68" y="15"/>
                      <a:pt x="59" y="16"/>
                      <a:pt x="43" y="14"/>
                    </a:cubicBezTo>
                    <a:cubicBezTo>
                      <a:pt x="0" y="0"/>
                      <a:pt x="11" y="44"/>
                      <a:pt x="43" y="44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8" name="Freeform 185"/>
              <p:cNvSpPr>
                <a:spLocks/>
              </p:cNvSpPr>
              <p:nvPr/>
            </p:nvSpPr>
            <p:spPr bwMode="auto">
              <a:xfrm>
                <a:off x="4328982" y="3687359"/>
                <a:ext cx="66502" cy="41075"/>
              </a:xfrm>
              <a:custGeom>
                <a:avLst/>
                <a:gdLst/>
                <a:ahLst/>
                <a:cxnLst>
                  <a:cxn ang="0">
                    <a:pos x="57" y="34"/>
                  </a:cxn>
                  <a:cxn ang="0">
                    <a:pos x="55" y="12"/>
                  </a:cxn>
                  <a:cxn ang="0">
                    <a:pos x="43" y="10"/>
                  </a:cxn>
                  <a:cxn ang="0">
                    <a:pos x="9" y="50"/>
                  </a:cxn>
                  <a:cxn ang="0">
                    <a:pos x="15" y="54"/>
                  </a:cxn>
                  <a:cxn ang="0">
                    <a:pos x="39" y="52"/>
                  </a:cxn>
                  <a:cxn ang="0">
                    <a:pos x="43" y="40"/>
                  </a:cxn>
                  <a:cxn ang="0">
                    <a:pos x="57" y="34"/>
                  </a:cxn>
                </a:cxnLst>
                <a:rect l="0" t="0" r="r" b="b"/>
                <a:pathLst>
                  <a:path w="83" h="56">
                    <a:moveTo>
                      <a:pt x="57" y="34"/>
                    </a:moveTo>
                    <a:cubicBezTo>
                      <a:pt x="83" y="30"/>
                      <a:pt x="68" y="21"/>
                      <a:pt x="55" y="12"/>
                    </a:cubicBezTo>
                    <a:cubicBezTo>
                      <a:pt x="52" y="10"/>
                      <a:pt x="47" y="11"/>
                      <a:pt x="43" y="10"/>
                    </a:cubicBezTo>
                    <a:cubicBezTo>
                      <a:pt x="1" y="12"/>
                      <a:pt x="0" y="0"/>
                      <a:pt x="9" y="50"/>
                    </a:cubicBezTo>
                    <a:cubicBezTo>
                      <a:pt x="9" y="52"/>
                      <a:pt x="13" y="53"/>
                      <a:pt x="15" y="54"/>
                    </a:cubicBezTo>
                    <a:cubicBezTo>
                      <a:pt x="23" y="53"/>
                      <a:pt x="32" y="56"/>
                      <a:pt x="39" y="52"/>
                    </a:cubicBezTo>
                    <a:cubicBezTo>
                      <a:pt x="43" y="50"/>
                      <a:pt x="39" y="41"/>
                      <a:pt x="43" y="40"/>
                    </a:cubicBezTo>
                    <a:cubicBezTo>
                      <a:pt x="53" y="37"/>
                      <a:pt x="49" y="40"/>
                      <a:pt x="57" y="34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9" name="Freeform 186"/>
              <p:cNvSpPr>
                <a:spLocks/>
              </p:cNvSpPr>
              <p:nvPr/>
            </p:nvSpPr>
            <p:spPr bwMode="auto">
              <a:xfrm>
                <a:off x="3687713" y="3354648"/>
                <a:ext cx="57002" cy="73936"/>
              </a:xfrm>
              <a:custGeom>
                <a:avLst/>
                <a:gdLst/>
                <a:ahLst/>
                <a:cxnLst>
                  <a:cxn ang="0">
                    <a:pos x="60" y="23"/>
                  </a:cxn>
                  <a:cxn ang="0">
                    <a:pos x="18" y="13"/>
                  </a:cxn>
                  <a:cxn ang="0">
                    <a:pos x="4" y="37"/>
                  </a:cxn>
                  <a:cxn ang="0">
                    <a:pos x="0" y="49"/>
                  </a:cxn>
                  <a:cxn ang="0">
                    <a:pos x="14" y="91"/>
                  </a:cxn>
                  <a:cxn ang="0">
                    <a:pos x="32" y="97"/>
                  </a:cxn>
                  <a:cxn ang="0">
                    <a:pos x="50" y="71"/>
                  </a:cxn>
                  <a:cxn ang="0">
                    <a:pos x="60" y="23"/>
                  </a:cxn>
                </a:cxnLst>
                <a:rect l="0" t="0" r="r" b="b"/>
                <a:pathLst>
                  <a:path w="68" h="97">
                    <a:moveTo>
                      <a:pt x="60" y="23"/>
                    </a:moveTo>
                    <a:cubicBezTo>
                      <a:pt x="68" y="0"/>
                      <a:pt x="30" y="12"/>
                      <a:pt x="18" y="13"/>
                    </a:cubicBezTo>
                    <a:cubicBezTo>
                      <a:pt x="10" y="21"/>
                      <a:pt x="8" y="26"/>
                      <a:pt x="4" y="37"/>
                    </a:cubicBezTo>
                    <a:cubicBezTo>
                      <a:pt x="3" y="41"/>
                      <a:pt x="0" y="49"/>
                      <a:pt x="0" y="49"/>
                    </a:cubicBezTo>
                    <a:cubicBezTo>
                      <a:pt x="2" y="64"/>
                      <a:pt x="9" y="77"/>
                      <a:pt x="14" y="91"/>
                    </a:cubicBezTo>
                    <a:cubicBezTo>
                      <a:pt x="16" y="97"/>
                      <a:pt x="32" y="97"/>
                      <a:pt x="32" y="97"/>
                    </a:cubicBezTo>
                    <a:cubicBezTo>
                      <a:pt x="42" y="95"/>
                      <a:pt x="47" y="81"/>
                      <a:pt x="50" y="71"/>
                    </a:cubicBezTo>
                    <a:cubicBezTo>
                      <a:pt x="52" y="54"/>
                      <a:pt x="57" y="39"/>
                      <a:pt x="60" y="23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0" name="Freeform 187"/>
              <p:cNvSpPr>
                <a:spLocks/>
              </p:cNvSpPr>
              <p:nvPr/>
            </p:nvSpPr>
            <p:spPr bwMode="auto">
              <a:xfrm>
                <a:off x="3706714" y="3547703"/>
                <a:ext cx="23752" cy="28751"/>
              </a:xfrm>
              <a:custGeom>
                <a:avLst/>
                <a:gdLst/>
                <a:ahLst/>
                <a:cxnLst>
                  <a:cxn ang="0">
                    <a:pos x="22" y="32"/>
                  </a:cxn>
                  <a:cxn ang="0">
                    <a:pos x="16" y="2"/>
                  </a:cxn>
                  <a:cxn ang="0">
                    <a:pos x="4" y="4"/>
                  </a:cxn>
                  <a:cxn ang="0">
                    <a:pos x="22" y="32"/>
                  </a:cxn>
                </a:cxnLst>
                <a:rect l="0" t="0" r="r" b="b"/>
                <a:pathLst>
                  <a:path w="28" h="39">
                    <a:moveTo>
                      <a:pt x="22" y="32"/>
                    </a:moveTo>
                    <a:cubicBezTo>
                      <a:pt x="24" y="19"/>
                      <a:pt x="28" y="10"/>
                      <a:pt x="16" y="2"/>
                    </a:cubicBezTo>
                    <a:cubicBezTo>
                      <a:pt x="12" y="3"/>
                      <a:pt x="6" y="0"/>
                      <a:pt x="4" y="4"/>
                    </a:cubicBezTo>
                    <a:cubicBezTo>
                      <a:pt x="0" y="15"/>
                      <a:pt x="7" y="39"/>
                      <a:pt x="22" y="32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1" name="Freeform 188"/>
              <p:cNvSpPr>
                <a:spLocks/>
              </p:cNvSpPr>
              <p:nvPr/>
            </p:nvSpPr>
            <p:spPr bwMode="auto">
              <a:xfrm>
                <a:off x="3521460" y="3334111"/>
                <a:ext cx="114003" cy="201268"/>
              </a:xfrm>
              <a:custGeom>
                <a:avLst/>
                <a:gdLst/>
                <a:ahLst/>
                <a:cxnLst>
                  <a:cxn ang="0">
                    <a:pos x="8" y="70"/>
                  </a:cxn>
                  <a:cxn ang="0">
                    <a:pos x="8" y="38"/>
                  </a:cxn>
                  <a:cxn ang="0">
                    <a:pos x="32" y="24"/>
                  </a:cxn>
                  <a:cxn ang="0">
                    <a:pos x="68" y="6"/>
                  </a:cxn>
                  <a:cxn ang="0">
                    <a:pos x="86" y="0"/>
                  </a:cxn>
                  <a:cxn ang="0">
                    <a:pos x="118" y="54"/>
                  </a:cxn>
                  <a:cxn ang="0">
                    <a:pos x="106" y="104"/>
                  </a:cxn>
                  <a:cxn ang="0">
                    <a:pos x="96" y="132"/>
                  </a:cxn>
                  <a:cxn ang="0">
                    <a:pos x="94" y="180"/>
                  </a:cxn>
                  <a:cxn ang="0">
                    <a:pos x="102" y="198"/>
                  </a:cxn>
                  <a:cxn ang="0">
                    <a:pos x="106" y="210"/>
                  </a:cxn>
                  <a:cxn ang="0">
                    <a:pos x="98" y="232"/>
                  </a:cxn>
                  <a:cxn ang="0">
                    <a:pos x="86" y="252"/>
                  </a:cxn>
                  <a:cxn ang="0">
                    <a:pos x="64" y="182"/>
                  </a:cxn>
                  <a:cxn ang="0">
                    <a:pos x="44" y="158"/>
                  </a:cxn>
                  <a:cxn ang="0">
                    <a:pos x="12" y="126"/>
                  </a:cxn>
                  <a:cxn ang="0">
                    <a:pos x="0" y="80"/>
                  </a:cxn>
                  <a:cxn ang="0">
                    <a:pos x="8" y="70"/>
                  </a:cxn>
                </a:cxnLst>
                <a:rect l="0" t="0" r="r" b="b"/>
                <a:pathLst>
                  <a:path w="146" h="270">
                    <a:moveTo>
                      <a:pt x="8" y="70"/>
                    </a:moveTo>
                    <a:cubicBezTo>
                      <a:pt x="12" y="57"/>
                      <a:pt x="13" y="52"/>
                      <a:pt x="8" y="38"/>
                    </a:cubicBezTo>
                    <a:cubicBezTo>
                      <a:pt x="11" y="22"/>
                      <a:pt x="16" y="26"/>
                      <a:pt x="32" y="24"/>
                    </a:cubicBezTo>
                    <a:cubicBezTo>
                      <a:pt x="45" y="20"/>
                      <a:pt x="55" y="12"/>
                      <a:pt x="68" y="6"/>
                    </a:cubicBezTo>
                    <a:cubicBezTo>
                      <a:pt x="74" y="3"/>
                      <a:pt x="86" y="0"/>
                      <a:pt x="86" y="0"/>
                    </a:cubicBezTo>
                    <a:cubicBezTo>
                      <a:pt x="146" y="5"/>
                      <a:pt x="82" y="18"/>
                      <a:pt x="118" y="54"/>
                    </a:cubicBezTo>
                    <a:cubicBezTo>
                      <a:pt x="116" y="71"/>
                      <a:pt x="116" y="89"/>
                      <a:pt x="106" y="104"/>
                    </a:cubicBezTo>
                    <a:cubicBezTo>
                      <a:pt x="104" y="118"/>
                      <a:pt x="105" y="123"/>
                      <a:pt x="96" y="132"/>
                    </a:cubicBezTo>
                    <a:cubicBezTo>
                      <a:pt x="92" y="149"/>
                      <a:pt x="91" y="163"/>
                      <a:pt x="94" y="180"/>
                    </a:cubicBezTo>
                    <a:cubicBezTo>
                      <a:pt x="97" y="199"/>
                      <a:pt x="97" y="186"/>
                      <a:pt x="102" y="198"/>
                    </a:cubicBezTo>
                    <a:cubicBezTo>
                      <a:pt x="104" y="202"/>
                      <a:pt x="106" y="210"/>
                      <a:pt x="106" y="210"/>
                    </a:cubicBezTo>
                    <a:cubicBezTo>
                      <a:pt x="104" y="219"/>
                      <a:pt x="101" y="224"/>
                      <a:pt x="98" y="232"/>
                    </a:cubicBezTo>
                    <a:cubicBezTo>
                      <a:pt x="97" y="239"/>
                      <a:pt x="98" y="270"/>
                      <a:pt x="86" y="252"/>
                    </a:cubicBezTo>
                    <a:cubicBezTo>
                      <a:pt x="85" y="214"/>
                      <a:pt x="91" y="200"/>
                      <a:pt x="64" y="182"/>
                    </a:cubicBezTo>
                    <a:cubicBezTo>
                      <a:pt x="59" y="166"/>
                      <a:pt x="57" y="167"/>
                      <a:pt x="44" y="158"/>
                    </a:cubicBezTo>
                    <a:cubicBezTo>
                      <a:pt x="33" y="141"/>
                      <a:pt x="34" y="133"/>
                      <a:pt x="12" y="126"/>
                    </a:cubicBezTo>
                    <a:cubicBezTo>
                      <a:pt x="4" y="114"/>
                      <a:pt x="5" y="96"/>
                      <a:pt x="0" y="80"/>
                    </a:cubicBezTo>
                    <a:cubicBezTo>
                      <a:pt x="9" y="77"/>
                      <a:pt x="5" y="80"/>
                      <a:pt x="8" y="7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2" name="Freeform 189"/>
              <p:cNvSpPr>
                <a:spLocks/>
              </p:cNvSpPr>
              <p:nvPr/>
            </p:nvSpPr>
            <p:spPr bwMode="auto">
              <a:xfrm>
                <a:off x="3507208" y="3601100"/>
                <a:ext cx="42753" cy="49290"/>
              </a:xfrm>
              <a:custGeom>
                <a:avLst/>
                <a:gdLst/>
                <a:ahLst/>
                <a:cxnLst>
                  <a:cxn ang="0">
                    <a:pos x="43" y="58"/>
                  </a:cxn>
                  <a:cxn ang="0">
                    <a:pos x="51" y="40"/>
                  </a:cxn>
                  <a:cxn ang="0">
                    <a:pos x="49" y="24"/>
                  </a:cxn>
                  <a:cxn ang="0">
                    <a:pos x="13" y="0"/>
                  </a:cxn>
                  <a:cxn ang="0">
                    <a:pos x="3" y="30"/>
                  </a:cxn>
                  <a:cxn ang="0">
                    <a:pos x="19" y="40"/>
                  </a:cxn>
                  <a:cxn ang="0">
                    <a:pos x="27" y="52"/>
                  </a:cxn>
                  <a:cxn ang="0">
                    <a:pos x="39" y="56"/>
                  </a:cxn>
                  <a:cxn ang="0">
                    <a:pos x="43" y="58"/>
                  </a:cxn>
                </a:cxnLst>
                <a:rect l="0" t="0" r="r" b="b"/>
                <a:pathLst>
                  <a:path w="52" h="64">
                    <a:moveTo>
                      <a:pt x="43" y="58"/>
                    </a:moveTo>
                    <a:cubicBezTo>
                      <a:pt x="48" y="44"/>
                      <a:pt x="45" y="50"/>
                      <a:pt x="51" y="40"/>
                    </a:cubicBezTo>
                    <a:cubicBezTo>
                      <a:pt x="50" y="35"/>
                      <a:pt x="52" y="29"/>
                      <a:pt x="49" y="24"/>
                    </a:cubicBezTo>
                    <a:cubicBezTo>
                      <a:pt x="46" y="19"/>
                      <a:pt x="19" y="2"/>
                      <a:pt x="13" y="0"/>
                    </a:cubicBezTo>
                    <a:cubicBezTo>
                      <a:pt x="0" y="4"/>
                      <a:pt x="7" y="18"/>
                      <a:pt x="3" y="30"/>
                    </a:cubicBezTo>
                    <a:cubicBezTo>
                      <a:pt x="6" y="39"/>
                      <a:pt x="10" y="38"/>
                      <a:pt x="19" y="40"/>
                    </a:cubicBezTo>
                    <a:cubicBezTo>
                      <a:pt x="22" y="44"/>
                      <a:pt x="24" y="48"/>
                      <a:pt x="27" y="52"/>
                    </a:cubicBezTo>
                    <a:cubicBezTo>
                      <a:pt x="29" y="56"/>
                      <a:pt x="39" y="56"/>
                      <a:pt x="39" y="56"/>
                    </a:cubicBezTo>
                    <a:cubicBezTo>
                      <a:pt x="44" y="63"/>
                      <a:pt x="43" y="64"/>
                      <a:pt x="43" y="58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3" name="Freeform 190"/>
              <p:cNvSpPr>
                <a:spLocks/>
              </p:cNvSpPr>
              <p:nvPr/>
            </p:nvSpPr>
            <p:spPr bwMode="auto">
              <a:xfrm>
                <a:off x="3473959" y="3605209"/>
                <a:ext cx="28501" cy="24645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24"/>
                  </a:cxn>
                  <a:cxn ang="0">
                    <a:pos x="2" y="30"/>
                  </a:cxn>
                  <a:cxn ang="0">
                    <a:pos x="14" y="34"/>
                  </a:cxn>
                  <a:cxn ang="0">
                    <a:pos x="24" y="12"/>
                  </a:cxn>
                  <a:cxn ang="0">
                    <a:pos x="10" y="0"/>
                  </a:cxn>
                </a:cxnLst>
                <a:rect l="0" t="0" r="r" b="b"/>
                <a:pathLst>
                  <a:path w="31" h="34">
                    <a:moveTo>
                      <a:pt x="10" y="0"/>
                    </a:moveTo>
                    <a:cubicBezTo>
                      <a:pt x="7" y="9"/>
                      <a:pt x="5" y="16"/>
                      <a:pt x="0" y="24"/>
                    </a:cubicBezTo>
                    <a:cubicBezTo>
                      <a:pt x="1" y="26"/>
                      <a:pt x="0" y="29"/>
                      <a:pt x="2" y="30"/>
                    </a:cubicBezTo>
                    <a:cubicBezTo>
                      <a:pt x="5" y="32"/>
                      <a:pt x="14" y="34"/>
                      <a:pt x="14" y="34"/>
                    </a:cubicBezTo>
                    <a:cubicBezTo>
                      <a:pt x="26" y="32"/>
                      <a:pt x="31" y="26"/>
                      <a:pt x="24" y="12"/>
                    </a:cubicBezTo>
                    <a:cubicBezTo>
                      <a:pt x="21" y="7"/>
                      <a:pt x="13" y="9"/>
                      <a:pt x="10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4" name="Freeform 191"/>
              <p:cNvSpPr>
                <a:spLocks/>
              </p:cNvSpPr>
              <p:nvPr/>
            </p:nvSpPr>
            <p:spPr bwMode="auto">
              <a:xfrm>
                <a:off x="3497708" y="3629854"/>
                <a:ext cx="28501" cy="24645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20" y="34"/>
                  </a:cxn>
                  <a:cxn ang="0">
                    <a:pos x="26" y="6"/>
                  </a:cxn>
                  <a:cxn ang="0">
                    <a:pos x="8" y="0"/>
                  </a:cxn>
                  <a:cxn ang="0">
                    <a:pos x="4" y="8"/>
                  </a:cxn>
                </a:cxnLst>
                <a:rect l="0" t="0" r="r" b="b"/>
                <a:pathLst>
                  <a:path w="38" h="34">
                    <a:moveTo>
                      <a:pt x="4" y="8"/>
                    </a:moveTo>
                    <a:cubicBezTo>
                      <a:pt x="8" y="19"/>
                      <a:pt x="8" y="30"/>
                      <a:pt x="20" y="34"/>
                    </a:cubicBezTo>
                    <a:cubicBezTo>
                      <a:pt x="33" y="31"/>
                      <a:pt x="38" y="32"/>
                      <a:pt x="26" y="6"/>
                    </a:cubicBezTo>
                    <a:cubicBezTo>
                      <a:pt x="23" y="0"/>
                      <a:pt x="8" y="0"/>
                      <a:pt x="8" y="0"/>
                    </a:cubicBezTo>
                    <a:cubicBezTo>
                      <a:pt x="0" y="3"/>
                      <a:pt x="1" y="0"/>
                      <a:pt x="4" y="8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5" name="Freeform 192"/>
              <p:cNvSpPr>
                <a:spLocks/>
              </p:cNvSpPr>
              <p:nvPr/>
            </p:nvSpPr>
            <p:spPr bwMode="auto">
              <a:xfrm>
                <a:off x="3587962" y="3646284"/>
                <a:ext cx="28501" cy="20536"/>
              </a:xfrm>
              <a:custGeom>
                <a:avLst/>
                <a:gdLst/>
                <a:ahLst/>
                <a:cxnLst>
                  <a:cxn ang="0">
                    <a:pos x="17" y="18"/>
                  </a:cxn>
                  <a:cxn ang="0">
                    <a:pos x="33" y="0"/>
                  </a:cxn>
                  <a:cxn ang="0">
                    <a:pos x="19" y="2"/>
                  </a:cxn>
                  <a:cxn ang="0">
                    <a:pos x="13" y="14"/>
                  </a:cxn>
                  <a:cxn ang="0">
                    <a:pos x="17" y="18"/>
                  </a:cxn>
                </a:cxnLst>
                <a:rect l="0" t="0" r="r" b="b"/>
                <a:pathLst>
                  <a:path w="36" h="24">
                    <a:moveTo>
                      <a:pt x="17" y="18"/>
                    </a:moveTo>
                    <a:cubicBezTo>
                      <a:pt x="36" y="24"/>
                      <a:pt x="35" y="18"/>
                      <a:pt x="33" y="0"/>
                    </a:cubicBezTo>
                    <a:cubicBezTo>
                      <a:pt x="28" y="1"/>
                      <a:pt x="23" y="0"/>
                      <a:pt x="19" y="2"/>
                    </a:cubicBezTo>
                    <a:cubicBezTo>
                      <a:pt x="15" y="4"/>
                      <a:pt x="15" y="11"/>
                      <a:pt x="13" y="14"/>
                    </a:cubicBezTo>
                    <a:cubicBezTo>
                      <a:pt x="8" y="22"/>
                      <a:pt x="0" y="21"/>
                      <a:pt x="17" y="18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6" name="Freeform 193"/>
              <p:cNvSpPr>
                <a:spLocks/>
              </p:cNvSpPr>
              <p:nvPr/>
            </p:nvSpPr>
            <p:spPr bwMode="auto">
              <a:xfrm>
                <a:off x="3568961" y="3268391"/>
                <a:ext cx="52250" cy="57506"/>
              </a:xfrm>
              <a:custGeom>
                <a:avLst/>
                <a:gdLst/>
                <a:ahLst/>
                <a:cxnLst>
                  <a:cxn ang="0">
                    <a:pos x="54" y="61"/>
                  </a:cxn>
                  <a:cxn ang="0">
                    <a:pos x="52" y="17"/>
                  </a:cxn>
                  <a:cxn ang="0">
                    <a:pos x="28" y="5"/>
                  </a:cxn>
                  <a:cxn ang="0">
                    <a:pos x="14" y="37"/>
                  </a:cxn>
                  <a:cxn ang="0">
                    <a:pos x="0" y="61"/>
                  </a:cxn>
                  <a:cxn ang="0">
                    <a:pos x="20" y="79"/>
                  </a:cxn>
                  <a:cxn ang="0">
                    <a:pos x="44" y="63"/>
                  </a:cxn>
                  <a:cxn ang="0">
                    <a:pos x="54" y="61"/>
                  </a:cxn>
                </a:cxnLst>
                <a:rect l="0" t="0" r="r" b="b"/>
                <a:pathLst>
                  <a:path w="70" h="79">
                    <a:moveTo>
                      <a:pt x="54" y="61"/>
                    </a:moveTo>
                    <a:cubicBezTo>
                      <a:pt x="57" y="46"/>
                      <a:pt x="69" y="28"/>
                      <a:pt x="52" y="17"/>
                    </a:cubicBezTo>
                    <a:cubicBezTo>
                      <a:pt x="49" y="0"/>
                      <a:pt x="45" y="3"/>
                      <a:pt x="28" y="5"/>
                    </a:cubicBezTo>
                    <a:cubicBezTo>
                      <a:pt x="25" y="19"/>
                      <a:pt x="26" y="29"/>
                      <a:pt x="14" y="37"/>
                    </a:cubicBezTo>
                    <a:cubicBezTo>
                      <a:pt x="12" y="52"/>
                      <a:pt x="14" y="57"/>
                      <a:pt x="0" y="61"/>
                    </a:cubicBezTo>
                    <a:cubicBezTo>
                      <a:pt x="3" y="72"/>
                      <a:pt x="10" y="76"/>
                      <a:pt x="20" y="79"/>
                    </a:cubicBezTo>
                    <a:cubicBezTo>
                      <a:pt x="32" y="76"/>
                      <a:pt x="33" y="67"/>
                      <a:pt x="44" y="63"/>
                    </a:cubicBezTo>
                    <a:cubicBezTo>
                      <a:pt x="48" y="64"/>
                      <a:pt x="70" y="66"/>
                      <a:pt x="54" y="61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7" name="Freeform 194"/>
              <p:cNvSpPr>
                <a:spLocks/>
              </p:cNvSpPr>
              <p:nvPr/>
            </p:nvSpPr>
            <p:spPr bwMode="auto">
              <a:xfrm>
                <a:off x="3621211" y="3481983"/>
                <a:ext cx="52253" cy="28751"/>
              </a:xfrm>
              <a:custGeom>
                <a:avLst/>
                <a:gdLst/>
                <a:ahLst/>
                <a:cxnLst>
                  <a:cxn ang="0">
                    <a:pos x="8" y="12"/>
                  </a:cxn>
                  <a:cxn ang="0">
                    <a:pos x="32" y="16"/>
                  </a:cxn>
                  <a:cxn ang="0">
                    <a:pos x="46" y="30"/>
                  </a:cxn>
                  <a:cxn ang="0">
                    <a:pos x="56" y="6"/>
                  </a:cxn>
                  <a:cxn ang="0">
                    <a:pos x="38" y="0"/>
                  </a:cxn>
                  <a:cxn ang="0">
                    <a:pos x="4" y="2"/>
                  </a:cxn>
                  <a:cxn ang="0">
                    <a:pos x="8" y="12"/>
                  </a:cxn>
                </a:cxnLst>
                <a:rect l="0" t="0" r="r" b="b"/>
                <a:pathLst>
                  <a:path w="69" h="32">
                    <a:moveTo>
                      <a:pt x="8" y="12"/>
                    </a:moveTo>
                    <a:cubicBezTo>
                      <a:pt x="16" y="13"/>
                      <a:pt x="26" y="10"/>
                      <a:pt x="32" y="16"/>
                    </a:cubicBezTo>
                    <a:cubicBezTo>
                      <a:pt x="48" y="32"/>
                      <a:pt x="32" y="25"/>
                      <a:pt x="46" y="30"/>
                    </a:cubicBezTo>
                    <a:cubicBezTo>
                      <a:pt x="59" y="28"/>
                      <a:pt x="69" y="30"/>
                      <a:pt x="56" y="6"/>
                    </a:cubicBezTo>
                    <a:cubicBezTo>
                      <a:pt x="53" y="0"/>
                      <a:pt x="38" y="0"/>
                      <a:pt x="38" y="0"/>
                    </a:cubicBezTo>
                    <a:cubicBezTo>
                      <a:pt x="27" y="1"/>
                      <a:pt x="15" y="0"/>
                      <a:pt x="4" y="2"/>
                    </a:cubicBezTo>
                    <a:cubicBezTo>
                      <a:pt x="0" y="3"/>
                      <a:pt x="8" y="12"/>
                      <a:pt x="8" y="12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8" name="Freeform 195"/>
              <p:cNvSpPr>
                <a:spLocks/>
              </p:cNvSpPr>
              <p:nvPr/>
            </p:nvSpPr>
            <p:spPr bwMode="auto">
              <a:xfrm>
                <a:off x="3834969" y="2085420"/>
                <a:ext cx="99751" cy="102687"/>
              </a:xfrm>
              <a:custGeom>
                <a:avLst/>
                <a:gdLst/>
                <a:ahLst/>
                <a:cxnLst>
                  <a:cxn ang="0">
                    <a:pos x="65" y="45"/>
                  </a:cxn>
                  <a:cxn ang="0">
                    <a:pos x="41" y="77"/>
                  </a:cxn>
                  <a:cxn ang="0">
                    <a:pos x="9" y="105"/>
                  </a:cxn>
                  <a:cxn ang="0">
                    <a:pos x="57" y="129"/>
                  </a:cxn>
                  <a:cxn ang="0">
                    <a:pos x="85" y="117"/>
                  </a:cxn>
                  <a:cxn ang="0">
                    <a:pos x="109" y="101"/>
                  </a:cxn>
                  <a:cxn ang="0">
                    <a:pos x="121" y="65"/>
                  </a:cxn>
                  <a:cxn ang="0">
                    <a:pos x="125" y="53"/>
                  </a:cxn>
                  <a:cxn ang="0">
                    <a:pos x="93" y="21"/>
                  </a:cxn>
                  <a:cxn ang="0">
                    <a:pos x="73" y="45"/>
                  </a:cxn>
                  <a:cxn ang="0">
                    <a:pos x="65" y="45"/>
                  </a:cxn>
                </a:cxnLst>
                <a:rect l="0" t="0" r="r" b="b"/>
                <a:pathLst>
                  <a:path w="125" h="139">
                    <a:moveTo>
                      <a:pt x="65" y="45"/>
                    </a:moveTo>
                    <a:cubicBezTo>
                      <a:pt x="60" y="61"/>
                      <a:pt x="55" y="68"/>
                      <a:pt x="41" y="77"/>
                    </a:cubicBezTo>
                    <a:cubicBezTo>
                      <a:pt x="33" y="89"/>
                      <a:pt x="9" y="105"/>
                      <a:pt x="9" y="105"/>
                    </a:cubicBezTo>
                    <a:cubicBezTo>
                      <a:pt x="0" y="133"/>
                      <a:pt x="36" y="127"/>
                      <a:pt x="57" y="129"/>
                    </a:cubicBezTo>
                    <a:cubicBezTo>
                      <a:pt x="87" y="139"/>
                      <a:pt x="73" y="129"/>
                      <a:pt x="85" y="117"/>
                    </a:cubicBezTo>
                    <a:lnTo>
                      <a:pt x="109" y="101"/>
                    </a:lnTo>
                    <a:cubicBezTo>
                      <a:pt x="109" y="101"/>
                      <a:pt x="121" y="65"/>
                      <a:pt x="121" y="65"/>
                    </a:cubicBezTo>
                    <a:cubicBezTo>
                      <a:pt x="122" y="61"/>
                      <a:pt x="125" y="53"/>
                      <a:pt x="125" y="53"/>
                    </a:cubicBezTo>
                    <a:cubicBezTo>
                      <a:pt x="116" y="6"/>
                      <a:pt x="124" y="0"/>
                      <a:pt x="93" y="21"/>
                    </a:cubicBezTo>
                    <a:cubicBezTo>
                      <a:pt x="73" y="51"/>
                      <a:pt x="99" y="14"/>
                      <a:pt x="73" y="45"/>
                    </a:cubicBezTo>
                    <a:cubicBezTo>
                      <a:pt x="63" y="57"/>
                      <a:pt x="65" y="64"/>
                      <a:pt x="65" y="45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9" name="Freeform 196"/>
              <p:cNvSpPr>
                <a:spLocks/>
              </p:cNvSpPr>
              <p:nvPr/>
            </p:nvSpPr>
            <p:spPr bwMode="auto">
              <a:xfrm>
                <a:off x="3663964" y="2085420"/>
                <a:ext cx="80751" cy="53397"/>
              </a:xfrm>
              <a:custGeom>
                <a:avLst/>
                <a:gdLst/>
                <a:ahLst/>
                <a:cxnLst>
                  <a:cxn ang="0">
                    <a:pos x="70" y="65"/>
                  </a:cxn>
                  <a:cxn ang="0">
                    <a:pos x="74" y="53"/>
                  </a:cxn>
                  <a:cxn ang="0">
                    <a:pos x="98" y="45"/>
                  </a:cxn>
                  <a:cxn ang="0">
                    <a:pos x="94" y="9"/>
                  </a:cxn>
                  <a:cxn ang="0">
                    <a:pos x="42" y="13"/>
                  </a:cxn>
                  <a:cxn ang="0">
                    <a:pos x="6" y="37"/>
                  </a:cxn>
                  <a:cxn ang="0">
                    <a:pos x="2" y="49"/>
                  </a:cxn>
                  <a:cxn ang="0">
                    <a:pos x="70" y="65"/>
                  </a:cxn>
                </a:cxnLst>
                <a:rect l="0" t="0" r="r" b="b"/>
                <a:pathLst>
                  <a:path w="104" h="70">
                    <a:moveTo>
                      <a:pt x="70" y="65"/>
                    </a:moveTo>
                    <a:cubicBezTo>
                      <a:pt x="71" y="61"/>
                      <a:pt x="71" y="55"/>
                      <a:pt x="74" y="53"/>
                    </a:cubicBezTo>
                    <a:cubicBezTo>
                      <a:pt x="81" y="48"/>
                      <a:pt x="98" y="45"/>
                      <a:pt x="98" y="45"/>
                    </a:cubicBezTo>
                    <a:cubicBezTo>
                      <a:pt x="97" y="33"/>
                      <a:pt x="104" y="15"/>
                      <a:pt x="94" y="9"/>
                    </a:cubicBezTo>
                    <a:cubicBezTo>
                      <a:pt x="79" y="0"/>
                      <a:pt x="59" y="9"/>
                      <a:pt x="42" y="13"/>
                    </a:cubicBezTo>
                    <a:cubicBezTo>
                      <a:pt x="28" y="17"/>
                      <a:pt x="6" y="37"/>
                      <a:pt x="6" y="37"/>
                    </a:cubicBezTo>
                    <a:cubicBezTo>
                      <a:pt x="5" y="41"/>
                      <a:pt x="0" y="45"/>
                      <a:pt x="2" y="49"/>
                    </a:cubicBezTo>
                    <a:cubicBezTo>
                      <a:pt x="7" y="61"/>
                      <a:pt x="60" y="70"/>
                      <a:pt x="70" y="65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0" name="Freeform 197"/>
              <p:cNvSpPr>
                <a:spLocks/>
              </p:cNvSpPr>
              <p:nvPr/>
            </p:nvSpPr>
            <p:spPr bwMode="auto">
              <a:xfrm>
                <a:off x="3469207" y="2073096"/>
                <a:ext cx="95003" cy="86260"/>
              </a:xfrm>
              <a:custGeom>
                <a:avLst/>
                <a:gdLst/>
                <a:ahLst/>
                <a:cxnLst>
                  <a:cxn ang="0">
                    <a:pos x="95" y="0"/>
                  </a:cxn>
                  <a:cxn ang="0">
                    <a:pos x="11" y="80"/>
                  </a:cxn>
                  <a:cxn ang="0">
                    <a:pos x="83" y="92"/>
                  </a:cxn>
                  <a:cxn ang="0">
                    <a:pos x="111" y="44"/>
                  </a:cxn>
                  <a:cxn ang="0">
                    <a:pos x="95" y="0"/>
                  </a:cxn>
                </a:cxnLst>
                <a:rect l="0" t="0" r="r" b="b"/>
                <a:pathLst>
                  <a:path w="120" h="114">
                    <a:moveTo>
                      <a:pt x="95" y="0"/>
                    </a:moveTo>
                    <a:cubicBezTo>
                      <a:pt x="71" y="35"/>
                      <a:pt x="46" y="57"/>
                      <a:pt x="11" y="80"/>
                    </a:cubicBezTo>
                    <a:cubicBezTo>
                      <a:pt x="0" y="114"/>
                      <a:pt x="70" y="93"/>
                      <a:pt x="83" y="92"/>
                    </a:cubicBezTo>
                    <a:cubicBezTo>
                      <a:pt x="94" y="75"/>
                      <a:pt x="105" y="62"/>
                      <a:pt x="111" y="44"/>
                    </a:cubicBezTo>
                    <a:cubicBezTo>
                      <a:pt x="107" y="0"/>
                      <a:pt x="120" y="8"/>
                      <a:pt x="95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1" name="Freeform 198"/>
              <p:cNvSpPr>
                <a:spLocks/>
              </p:cNvSpPr>
              <p:nvPr/>
            </p:nvSpPr>
            <p:spPr bwMode="auto">
              <a:xfrm>
                <a:off x="3635463" y="2319548"/>
                <a:ext cx="52250" cy="49290"/>
              </a:xfrm>
              <a:custGeom>
                <a:avLst/>
                <a:gdLst/>
                <a:ahLst/>
                <a:cxnLst>
                  <a:cxn ang="0">
                    <a:pos x="40" y="44"/>
                  </a:cxn>
                  <a:cxn ang="0">
                    <a:pos x="48" y="8"/>
                  </a:cxn>
                  <a:cxn ang="0">
                    <a:pos x="24" y="0"/>
                  </a:cxn>
                  <a:cxn ang="0">
                    <a:pos x="24" y="36"/>
                  </a:cxn>
                  <a:cxn ang="0">
                    <a:pos x="40" y="44"/>
                  </a:cxn>
                </a:cxnLst>
                <a:rect l="0" t="0" r="r" b="b"/>
                <a:pathLst>
                  <a:path w="69" h="65">
                    <a:moveTo>
                      <a:pt x="40" y="44"/>
                    </a:moveTo>
                    <a:cubicBezTo>
                      <a:pt x="56" y="39"/>
                      <a:pt x="69" y="39"/>
                      <a:pt x="48" y="8"/>
                    </a:cubicBezTo>
                    <a:cubicBezTo>
                      <a:pt x="43" y="1"/>
                      <a:pt x="24" y="0"/>
                      <a:pt x="24" y="0"/>
                    </a:cubicBezTo>
                    <a:cubicBezTo>
                      <a:pt x="0" y="8"/>
                      <a:pt x="7" y="24"/>
                      <a:pt x="24" y="36"/>
                    </a:cubicBezTo>
                    <a:cubicBezTo>
                      <a:pt x="26" y="43"/>
                      <a:pt x="40" y="65"/>
                      <a:pt x="40" y="44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2" name="Freeform 199"/>
              <p:cNvSpPr>
                <a:spLocks/>
              </p:cNvSpPr>
              <p:nvPr/>
            </p:nvSpPr>
            <p:spPr bwMode="auto">
              <a:xfrm>
                <a:off x="3787467" y="2492065"/>
                <a:ext cx="28501" cy="3696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7" y="40"/>
                  </a:cxn>
                  <a:cxn ang="0">
                    <a:pos x="1" y="0"/>
                  </a:cxn>
                </a:cxnLst>
                <a:rect l="0" t="0" r="r" b="b"/>
                <a:pathLst>
                  <a:path w="37" h="49">
                    <a:moveTo>
                      <a:pt x="1" y="0"/>
                    </a:moveTo>
                    <a:cubicBezTo>
                      <a:pt x="5" y="40"/>
                      <a:pt x="0" y="49"/>
                      <a:pt x="37" y="40"/>
                    </a:cubicBezTo>
                    <a:cubicBezTo>
                      <a:pt x="33" y="8"/>
                      <a:pt x="33" y="0"/>
                      <a:pt x="1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3" name="Freeform 200"/>
              <p:cNvSpPr>
                <a:spLocks/>
              </p:cNvSpPr>
              <p:nvPr/>
            </p:nvSpPr>
            <p:spPr bwMode="auto">
              <a:xfrm>
                <a:off x="3830217" y="3596994"/>
                <a:ext cx="33252" cy="4929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36"/>
                  </a:cxn>
                  <a:cxn ang="0">
                    <a:pos x="28" y="48"/>
                  </a:cxn>
                  <a:cxn ang="0">
                    <a:pos x="32" y="28"/>
                  </a:cxn>
                  <a:cxn ang="0">
                    <a:pos x="44" y="20"/>
                  </a:cxn>
                  <a:cxn ang="0">
                    <a:pos x="16" y="0"/>
                  </a:cxn>
                </a:cxnLst>
                <a:rect l="0" t="0" r="r" b="b"/>
                <a:pathLst>
                  <a:path w="44" h="70">
                    <a:moveTo>
                      <a:pt x="16" y="0"/>
                    </a:moveTo>
                    <a:cubicBezTo>
                      <a:pt x="9" y="11"/>
                      <a:pt x="0" y="36"/>
                      <a:pt x="0" y="36"/>
                    </a:cubicBezTo>
                    <a:cubicBezTo>
                      <a:pt x="3" y="49"/>
                      <a:pt x="3" y="70"/>
                      <a:pt x="28" y="48"/>
                    </a:cubicBezTo>
                    <a:cubicBezTo>
                      <a:pt x="33" y="44"/>
                      <a:pt x="29" y="34"/>
                      <a:pt x="32" y="28"/>
                    </a:cubicBezTo>
                    <a:cubicBezTo>
                      <a:pt x="34" y="24"/>
                      <a:pt x="40" y="23"/>
                      <a:pt x="44" y="20"/>
                    </a:cubicBezTo>
                    <a:cubicBezTo>
                      <a:pt x="33" y="13"/>
                      <a:pt x="22" y="12"/>
                      <a:pt x="16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4" name="Freeform 201"/>
              <p:cNvSpPr>
                <a:spLocks/>
              </p:cNvSpPr>
              <p:nvPr/>
            </p:nvSpPr>
            <p:spPr bwMode="auto">
              <a:xfrm>
                <a:off x="3473959" y="3030153"/>
                <a:ext cx="66502" cy="1191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46"/>
                  </a:cxn>
                  <a:cxn ang="0">
                    <a:pos x="22" y="60"/>
                  </a:cxn>
                  <a:cxn ang="0">
                    <a:pos x="40" y="62"/>
                  </a:cxn>
                  <a:cxn ang="0">
                    <a:pos x="18" y="34"/>
                  </a:cxn>
                  <a:cxn ang="0">
                    <a:pos x="8" y="0"/>
                  </a:cxn>
                  <a:cxn ang="0">
                    <a:pos x="0" y="6"/>
                  </a:cxn>
                </a:cxnLst>
                <a:rect l="0" t="0" r="r" b="b"/>
                <a:pathLst>
                  <a:path w="40" h="69">
                    <a:moveTo>
                      <a:pt x="0" y="6"/>
                    </a:moveTo>
                    <a:cubicBezTo>
                      <a:pt x="1" y="18"/>
                      <a:pt x="1" y="39"/>
                      <a:pt x="12" y="46"/>
                    </a:cubicBezTo>
                    <a:cubicBezTo>
                      <a:pt x="17" y="60"/>
                      <a:pt x="12" y="57"/>
                      <a:pt x="22" y="60"/>
                    </a:cubicBezTo>
                    <a:cubicBezTo>
                      <a:pt x="28" y="69"/>
                      <a:pt x="30" y="64"/>
                      <a:pt x="40" y="62"/>
                    </a:cubicBezTo>
                    <a:cubicBezTo>
                      <a:pt x="30" y="52"/>
                      <a:pt x="31" y="37"/>
                      <a:pt x="18" y="34"/>
                    </a:cubicBezTo>
                    <a:cubicBezTo>
                      <a:pt x="14" y="21"/>
                      <a:pt x="23" y="5"/>
                      <a:pt x="8" y="0"/>
                    </a:cubicBezTo>
                    <a:cubicBezTo>
                      <a:pt x="1" y="2"/>
                      <a:pt x="3" y="0"/>
                      <a:pt x="0" y="6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85299" name="Group 202"/>
              <p:cNvGrpSpPr>
                <a:grpSpLocks/>
              </p:cNvGrpSpPr>
              <p:nvPr/>
            </p:nvGrpSpPr>
            <p:grpSpPr bwMode="auto">
              <a:xfrm>
                <a:off x="5387984" y="2484453"/>
                <a:ext cx="503240" cy="669926"/>
                <a:chOff x="3394" y="1565"/>
                <a:chExt cx="317" cy="422"/>
              </a:xfrm>
            </p:grpSpPr>
            <p:sp>
              <p:nvSpPr>
                <p:cNvPr id="325" name="Freeform 203"/>
                <p:cNvSpPr>
                  <a:spLocks/>
                </p:cNvSpPr>
                <p:nvPr/>
              </p:nvSpPr>
              <p:spPr bwMode="auto">
                <a:xfrm>
                  <a:off x="3571" y="1712"/>
                  <a:ext cx="39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18"/>
                    </a:cxn>
                    <a:cxn ang="0">
                      <a:pos x="32" y="56"/>
                    </a:cxn>
                    <a:cxn ang="0">
                      <a:pos x="40" y="6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72">
                      <a:moveTo>
                        <a:pt x="0" y="0"/>
                      </a:moveTo>
                      <a:cubicBezTo>
                        <a:pt x="4" y="9"/>
                        <a:pt x="3" y="15"/>
                        <a:pt x="12" y="18"/>
                      </a:cubicBezTo>
                      <a:cubicBezTo>
                        <a:pt x="21" y="32"/>
                        <a:pt x="16" y="48"/>
                        <a:pt x="32" y="56"/>
                      </a:cubicBezTo>
                      <a:cubicBezTo>
                        <a:pt x="37" y="70"/>
                        <a:pt x="34" y="72"/>
                        <a:pt x="40" y="62"/>
                      </a:cubicBezTo>
                      <a:cubicBezTo>
                        <a:pt x="37" y="42"/>
                        <a:pt x="28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 204"/>
                <p:cNvSpPr>
                  <a:spLocks/>
                </p:cNvSpPr>
                <p:nvPr/>
              </p:nvSpPr>
              <p:spPr bwMode="auto">
                <a:xfrm>
                  <a:off x="3649" y="1839"/>
                  <a:ext cx="24" cy="31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8" y="28"/>
                    </a:cxn>
                    <a:cxn ang="0">
                      <a:pos x="20" y="32"/>
                    </a:cxn>
                    <a:cxn ang="0">
                      <a:pos x="10" y="0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25" h="32">
                      <a:moveTo>
                        <a:pt x="0" y="2"/>
                      </a:moveTo>
                      <a:cubicBezTo>
                        <a:pt x="1" y="8"/>
                        <a:pt x="1" y="24"/>
                        <a:pt x="8" y="28"/>
                      </a:cubicBezTo>
                      <a:cubicBezTo>
                        <a:pt x="12" y="30"/>
                        <a:pt x="20" y="32"/>
                        <a:pt x="20" y="32"/>
                      </a:cubicBezTo>
                      <a:cubicBezTo>
                        <a:pt x="25" y="21"/>
                        <a:pt x="22" y="4"/>
                        <a:pt x="10" y="0"/>
                      </a:cubicBezTo>
                      <a:cubicBezTo>
                        <a:pt x="3" y="2"/>
                        <a:pt x="6" y="2"/>
                        <a:pt x="0" y="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 205"/>
                <p:cNvSpPr>
                  <a:spLocks/>
                </p:cNvSpPr>
                <p:nvPr/>
              </p:nvSpPr>
              <p:spPr bwMode="auto">
                <a:xfrm>
                  <a:off x="3672" y="1790"/>
                  <a:ext cx="39" cy="39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14" y="20"/>
                    </a:cxn>
                    <a:cxn ang="0">
                      <a:pos x="40" y="30"/>
                    </a:cxn>
                    <a:cxn ang="0">
                      <a:pos x="28" y="12"/>
                    </a:cxn>
                    <a:cxn ang="0">
                      <a:pos x="8" y="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40" h="37">
                      <a:moveTo>
                        <a:pt x="0" y="6"/>
                      </a:moveTo>
                      <a:cubicBezTo>
                        <a:pt x="9" y="20"/>
                        <a:pt x="3" y="16"/>
                        <a:pt x="14" y="20"/>
                      </a:cubicBezTo>
                      <a:cubicBezTo>
                        <a:pt x="25" y="37"/>
                        <a:pt x="17" y="33"/>
                        <a:pt x="40" y="30"/>
                      </a:cubicBezTo>
                      <a:cubicBezTo>
                        <a:pt x="38" y="21"/>
                        <a:pt x="36" y="17"/>
                        <a:pt x="28" y="12"/>
                      </a:cubicBezTo>
                      <a:cubicBezTo>
                        <a:pt x="24" y="1"/>
                        <a:pt x="19" y="2"/>
                        <a:pt x="8" y="0"/>
                      </a:cubicBezTo>
                      <a:cubicBezTo>
                        <a:pt x="2" y="2"/>
                        <a:pt x="0" y="8"/>
                        <a:pt x="0" y="6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 206"/>
                <p:cNvSpPr>
                  <a:spLocks/>
                </p:cNvSpPr>
                <p:nvPr/>
              </p:nvSpPr>
              <p:spPr bwMode="auto">
                <a:xfrm>
                  <a:off x="3669" y="1953"/>
                  <a:ext cx="27" cy="34"/>
                </a:xfrm>
                <a:custGeom>
                  <a:avLst/>
                  <a:gdLst/>
                  <a:ahLst/>
                  <a:cxnLst>
                    <a:cxn ang="0">
                      <a:pos x="9" y="12"/>
                    </a:cxn>
                    <a:cxn ang="0">
                      <a:pos x="15" y="30"/>
                    </a:cxn>
                    <a:cxn ang="0">
                      <a:pos x="23" y="0"/>
                    </a:cxn>
                    <a:cxn ang="0">
                      <a:pos x="9" y="12"/>
                    </a:cxn>
                  </a:cxnLst>
                  <a:rect l="0" t="0" r="r" b="b"/>
                  <a:pathLst>
                    <a:path w="26" h="34">
                      <a:moveTo>
                        <a:pt x="9" y="12"/>
                      </a:moveTo>
                      <a:cubicBezTo>
                        <a:pt x="3" y="21"/>
                        <a:pt x="0" y="34"/>
                        <a:pt x="15" y="30"/>
                      </a:cubicBezTo>
                      <a:cubicBezTo>
                        <a:pt x="26" y="19"/>
                        <a:pt x="25" y="16"/>
                        <a:pt x="23" y="0"/>
                      </a:cubicBezTo>
                      <a:cubicBezTo>
                        <a:pt x="16" y="1"/>
                        <a:pt x="4" y="2"/>
                        <a:pt x="9" y="12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Oval 207"/>
                <p:cNvSpPr>
                  <a:spLocks noChangeArrowheads="1"/>
                </p:cNvSpPr>
                <p:nvPr/>
              </p:nvSpPr>
              <p:spPr bwMode="auto">
                <a:xfrm>
                  <a:off x="3559" y="1647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Oval 208"/>
                <p:cNvSpPr>
                  <a:spLocks noChangeArrowheads="1"/>
                </p:cNvSpPr>
                <p:nvPr/>
              </p:nvSpPr>
              <p:spPr bwMode="auto">
                <a:xfrm>
                  <a:off x="3535" y="1647"/>
                  <a:ext cx="24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Oval 209"/>
                <p:cNvSpPr>
                  <a:spLocks noChangeArrowheads="1"/>
                </p:cNvSpPr>
                <p:nvPr/>
              </p:nvSpPr>
              <p:spPr bwMode="auto">
                <a:xfrm>
                  <a:off x="3529" y="1609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Oval 210"/>
                <p:cNvSpPr>
                  <a:spLocks noChangeArrowheads="1"/>
                </p:cNvSpPr>
                <p:nvPr/>
              </p:nvSpPr>
              <p:spPr bwMode="auto">
                <a:xfrm>
                  <a:off x="3502" y="1629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Oval 211"/>
                <p:cNvSpPr>
                  <a:spLocks noChangeArrowheads="1"/>
                </p:cNvSpPr>
                <p:nvPr/>
              </p:nvSpPr>
              <p:spPr bwMode="auto">
                <a:xfrm>
                  <a:off x="3430" y="1583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Oval 212"/>
                <p:cNvSpPr>
                  <a:spLocks noChangeArrowheads="1"/>
                </p:cNvSpPr>
                <p:nvPr/>
              </p:nvSpPr>
              <p:spPr bwMode="auto">
                <a:xfrm>
                  <a:off x="3394" y="1565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Oval 213"/>
                <p:cNvSpPr>
                  <a:spLocks noChangeArrowheads="1"/>
                </p:cNvSpPr>
                <p:nvPr/>
              </p:nvSpPr>
              <p:spPr bwMode="auto">
                <a:xfrm>
                  <a:off x="3451" y="1720"/>
                  <a:ext cx="27" cy="28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Oval 214"/>
                <p:cNvSpPr>
                  <a:spLocks noChangeArrowheads="1"/>
                </p:cNvSpPr>
                <p:nvPr/>
              </p:nvSpPr>
              <p:spPr bwMode="auto">
                <a:xfrm>
                  <a:off x="3466" y="1751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Oval 215"/>
                <p:cNvSpPr>
                  <a:spLocks noChangeArrowheads="1"/>
                </p:cNvSpPr>
                <p:nvPr/>
              </p:nvSpPr>
              <p:spPr bwMode="auto">
                <a:xfrm>
                  <a:off x="3403" y="1603"/>
                  <a:ext cx="27" cy="26"/>
                </a:xfrm>
                <a:prstGeom prst="ellipse">
                  <a:avLst/>
                </a:prstGeom>
                <a:solidFill>
                  <a:srgbClr val="FF00FF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 216"/>
                <p:cNvSpPr>
                  <a:spLocks/>
                </p:cNvSpPr>
                <p:nvPr/>
              </p:nvSpPr>
              <p:spPr bwMode="auto">
                <a:xfrm rot="13649699">
                  <a:off x="3615" y="1718"/>
                  <a:ext cx="67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18"/>
                    </a:cxn>
                    <a:cxn ang="0">
                      <a:pos x="32" y="56"/>
                    </a:cxn>
                    <a:cxn ang="0">
                      <a:pos x="40" y="6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72">
                      <a:moveTo>
                        <a:pt x="0" y="0"/>
                      </a:moveTo>
                      <a:cubicBezTo>
                        <a:pt x="4" y="9"/>
                        <a:pt x="3" y="15"/>
                        <a:pt x="12" y="18"/>
                      </a:cubicBezTo>
                      <a:cubicBezTo>
                        <a:pt x="21" y="32"/>
                        <a:pt x="16" y="48"/>
                        <a:pt x="32" y="56"/>
                      </a:cubicBezTo>
                      <a:cubicBezTo>
                        <a:pt x="37" y="70"/>
                        <a:pt x="34" y="72"/>
                        <a:pt x="40" y="62"/>
                      </a:cubicBezTo>
                      <a:cubicBezTo>
                        <a:pt x="37" y="42"/>
                        <a:pt x="28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16" name="Freeform 217"/>
              <p:cNvSpPr>
                <a:spLocks/>
              </p:cNvSpPr>
              <p:nvPr/>
            </p:nvSpPr>
            <p:spPr bwMode="auto">
              <a:xfrm>
                <a:off x="595381" y="3995423"/>
                <a:ext cx="80751" cy="61614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7" name="Freeform 218"/>
              <p:cNvSpPr>
                <a:spLocks/>
              </p:cNvSpPr>
              <p:nvPr/>
            </p:nvSpPr>
            <p:spPr bwMode="auto">
              <a:xfrm rot="2059813">
                <a:off x="486126" y="3962563"/>
                <a:ext cx="80754" cy="57506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8" name="Freeform 219"/>
              <p:cNvSpPr>
                <a:spLocks/>
              </p:cNvSpPr>
              <p:nvPr/>
            </p:nvSpPr>
            <p:spPr bwMode="auto">
              <a:xfrm rot="18691421">
                <a:off x="1796463" y="4341800"/>
                <a:ext cx="82151" cy="71250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9" name="Freeform 220"/>
              <p:cNvSpPr>
                <a:spLocks/>
              </p:cNvSpPr>
              <p:nvPr/>
            </p:nvSpPr>
            <p:spPr bwMode="auto">
              <a:xfrm rot="477441">
                <a:off x="1436152" y="4660844"/>
                <a:ext cx="80754" cy="73936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0" name="Freeform 221"/>
              <p:cNvSpPr>
                <a:spLocks/>
              </p:cNvSpPr>
              <p:nvPr/>
            </p:nvSpPr>
            <p:spPr bwMode="auto">
              <a:xfrm rot="11827182">
                <a:off x="1687910" y="4529403"/>
                <a:ext cx="80751" cy="73936"/>
              </a:xfrm>
              <a:custGeom>
                <a:avLst/>
                <a:gdLst/>
                <a:ahLst/>
                <a:cxnLst>
                  <a:cxn ang="0">
                    <a:pos x="27" y="34"/>
                  </a:cxn>
                  <a:cxn ang="0">
                    <a:pos x="49" y="22"/>
                  </a:cxn>
                  <a:cxn ang="0">
                    <a:pos x="49" y="7"/>
                  </a:cxn>
                  <a:cxn ang="0">
                    <a:pos x="27" y="0"/>
                  </a:cxn>
                  <a:cxn ang="0">
                    <a:pos x="0" y="7"/>
                  </a:cxn>
                  <a:cxn ang="0">
                    <a:pos x="12" y="25"/>
                  </a:cxn>
                  <a:cxn ang="0">
                    <a:pos x="27" y="34"/>
                  </a:cxn>
                </a:cxnLst>
                <a:rect l="0" t="0" r="r" b="b"/>
                <a:pathLst>
                  <a:path w="49" h="34">
                    <a:moveTo>
                      <a:pt x="27" y="34"/>
                    </a:moveTo>
                    <a:lnTo>
                      <a:pt x="49" y="22"/>
                    </a:lnTo>
                    <a:lnTo>
                      <a:pt x="49" y="7"/>
                    </a:lnTo>
                    <a:lnTo>
                      <a:pt x="27" y="0"/>
                    </a:lnTo>
                    <a:lnTo>
                      <a:pt x="0" y="7"/>
                    </a:lnTo>
                    <a:lnTo>
                      <a:pt x="12" y="25"/>
                    </a:lnTo>
                    <a:lnTo>
                      <a:pt x="27" y="34"/>
                    </a:ln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1" name="Freeform 222"/>
              <p:cNvSpPr>
                <a:spLocks/>
              </p:cNvSpPr>
              <p:nvPr/>
            </p:nvSpPr>
            <p:spPr bwMode="auto">
              <a:xfrm>
                <a:off x="1645158" y="4254200"/>
                <a:ext cx="104503" cy="61612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27" y="28"/>
                  </a:cxn>
                  <a:cxn ang="0">
                    <a:pos x="40" y="36"/>
                  </a:cxn>
                  <a:cxn ang="0">
                    <a:pos x="28" y="0"/>
                  </a:cxn>
                  <a:cxn ang="0">
                    <a:pos x="7" y="4"/>
                  </a:cxn>
                  <a:cxn ang="0">
                    <a:pos x="0" y="18"/>
                  </a:cxn>
                  <a:cxn ang="0">
                    <a:pos x="4" y="19"/>
                  </a:cxn>
                </a:cxnLst>
                <a:rect l="0" t="0" r="r" b="b"/>
                <a:pathLst>
                  <a:path w="61" h="36">
                    <a:moveTo>
                      <a:pt x="4" y="19"/>
                    </a:moveTo>
                    <a:cubicBezTo>
                      <a:pt x="11" y="23"/>
                      <a:pt x="19" y="26"/>
                      <a:pt x="27" y="28"/>
                    </a:cubicBezTo>
                    <a:cubicBezTo>
                      <a:pt x="31" y="31"/>
                      <a:pt x="35" y="34"/>
                      <a:pt x="40" y="36"/>
                    </a:cubicBezTo>
                    <a:cubicBezTo>
                      <a:pt x="61" y="28"/>
                      <a:pt x="40" y="6"/>
                      <a:pt x="28" y="0"/>
                    </a:cubicBezTo>
                    <a:cubicBezTo>
                      <a:pt x="19" y="1"/>
                      <a:pt x="15" y="2"/>
                      <a:pt x="7" y="4"/>
                    </a:cubicBezTo>
                    <a:cubicBezTo>
                      <a:pt x="3" y="9"/>
                      <a:pt x="1" y="12"/>
                      <a:pt x="0" y="18"/>
                    </a:cubicBezTo>
                    <a:cubicBezTo>
                      <a:pt x="7" y="19"/>
                      <a:pt x="8" y="19"/>
                      <a:pt x="4" y="19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2" name="Freeform 223"/>
              <p:cNvSpPr>
                <a:spLocks/>
              </p:cNvSpPr>
              <p:nvPr/>
            </p:nvSpPr>
            <p:spPr bwMode="auto">
              <a:xfrm>
                <a:off x="1459904" y="4176155"/>
                <a:ext cx="47501" cy="4929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11" y="27"/>
                  </a:cxn>
                  <a:cxn ang="0">
                    <a:pos x="27" y="24"/>
                  </a:cxn>
                  <a:cxn ang="0">
                    <a:pos x="14" y="6"/>
                  </a:cxn>
                  <a:cxn ang="0">
                    <a:pos x="12" y="0"/>
                  </a:cxn>
                </a:cxnLst>
                <a:rect l="0" t="0" r="r" b="b"/>
                <a:pathLst>
                  <a:path w="29" h="27">
                    <a:moveTo>
                      <a:pt x="12" y="0"/>
                    </a:moveTo>
                    <a:cubicBezTo>
                      <a:pt x="3" y="2"/>
                      <a:pt x="2" y="3"/>
                      <a:pt x="0" y="12"/>
                    </a:cubicBezTo>
                    <a:cubicBezTo>
                      <a:pt x="2" y="22"/>
                      <a:pt x="2" y="24"/>
                      <a:pt x="11" y="27"/>
                    </a:cubicBezTo>
                    <a:cubicBezTo>
                      <a:pt x="16" y="26"/>
                      <a:pt x="22" y="27"/>
                      <a:pt x="27" y="24"/>
                    </a:cubicBezTo>
                    <a:cubicBezTo>
                      <a:pt x="29" y="23"/>
                      <a:pt x="17" y="8"/>
                      <a:pt x="14" y="6"/>
                    </a:cubicBezTo>
                    <a:cubicBezTo>
                      <a:pt x="11" y="1"/>
                      <a:pt x="10" y="2"/>
                      <a:pt x="12" y="0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3" name="Freeform 224"/>
              <p:cNvSpPr>
                <a:spLocks/>
              </p:cNvSpPr>
              <p:nvPr/>
            </p:nvSpPr>
            <p:spPr bwMode="auto">
              <a:xfrm>
                <a:off x="1725911" y="4118650"/>
                <a:ext cx="71250" cy="41075"/>
              </a:xfrm>
              <a:custGeom>
                <a:avLst/>
                <a:gdLst/>
                <a:ahLst/>
                <a:cxnLst>
                  <a:cxn ang="0">
                    <a:pos x="36" y="9"/>
                  </a:cxn>
                  <a:cxn ang="0">
                    <a:pos x="18" y="0"/>
                  </a:cxn>
                  <a:cxn ang="0">
                    <a:pos x="0" y="6"/>
                  </a:cxn>
                  <a:cxn ang="0">
                    <a:pos x="15" y="21"/>
                  </a:cxn>
                  <a:cxn ang="0">
                    <a:pos x="36" y="21"/>
                  </a:cxn>
                  <a:cxn ang="0">
                    <a:pos x="36" y="9"/>
                  </a:cxn>
                </a:cxnLst>
                <a:rect l="0" t="0" r="r" b="b"/>
                <a:pathLst>
                  <a:path w="43" h="25">
                    <a:moveTo>
                      <a:pt x="36" y="9"/>
                    </a:moveTo>
                    <a:cubicBezTo>
                      <a:pt x="30" y="6"/>
                      <a:pt x="24" y="4"/>
                      <a:pt x="18" y="0"/>
                    </a:cubicBezTo>
                    <a:cubicBezTo>
                      <a:pt x="11" y="2"/>
                      <a:pt x="6" y="2"/>
                      <a:pt x="0" y="6"/>
                    </a:cubicBezTo>
                    <a:cubicBezTo>
                      <a:pt x="4" y="16"/>
                      <a:pt x="4" y="20"/>
                      <a:pt x="15" y="21"/>
                    </a:cubicBezTo>
                    <a:cubicBezTo>
                      <a:pt x="23" y="25"/>
                      <a:pt x="26" y="24"/>
                      <a:pt x="36" y="21"/>
                    </a:cubicBezTo>
                    <a:cubicBezTo>
                      <a:pt x="38" y="18"/>
                      <a:pt x="43" y="2"/>
                      <a:pt x="36" y="9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24" name="Freeform 225"/>
              <p:cNvSpPr>
                <a:spLocks/>
              </p:cNvSpPr>
              <p:nvPr/>
            </p:nvSpPr>
            <p:spPr bwMode="auto">
              <a:xfrm>
                <a:off x="1360150" y="4241876"/>
                <a:ext cx="175756" cy="94475"/>
              </a:xfrm>
              <a:custGeom>
                <a:avLst/>
                <a:gdLst/>
                <a:ahLst/>
                <a:cxnLst>
                  <a:cxn ang="0">
                    <a:pos x="22" y="54"/>
                  </a:cxn>
                  <a:cxn ang="0">
                    <a:pos x="85" y="30"/>
                  </a:cxn>
                  <a:cxn ang="0">
                    <a:pos x="105" y="4"/>
                  </a:cxn>
                  <a:cxn ang="0">
                    <a:pos x="75" y="1"/>
                  </a:cxn>
                  <a:cxn ang="0">
                    <a:pos x="46" y="15"/>
                  </a:cxn>
                  <a:cxn ang="0">
                    <a:pos x="42" y="18"/>
                  </a:cxn>
                  <a:cxn ang="0">
                    <a:pos x="37" y="19"/>
                  </a:cxn>
                  <a:cxn ang="0">
                    <a:pos x="13" y="37"/>
                  </a:cxn>
                  <a:cxn ang="0">
                    <a:pos x="4" y="40"/>
                  </a:cxn>
                  <a:cxn ang="0">
                    <a:pos x="22" y="54"/>
                  </a:cxn>
                </a:cxnLst>
                <a:rect l="0" t="0" r="r" b="b"/>
                <a:pathLst>
                  <a:path w="105" h="54">
                    <a:moveTo>
                      <a:pt x="22" y="54"/>
                    </a:moveTo>
                    <a:cubicBezTo>
                      <a:pt x="47" y="44"/>
                      <a:pt x="60" y="34"/>
                      <a:pt x="85" y="30"/>
                    </a:cubicBezTo>
                    <a:cubicBezTo>
                      <a:pt x="96" y="24"/>
                      <a:pt x="99" y="14"/>
                      <a:pt x="105" y="4"/>
                    </a:cubicBezTo>
                    <a:cubicBezTo>
                      <a:pt x="91" y="2"/>
                      <a:pt x="95" y="0"/>
                      <a:pt x="75" y="1"/>
                    </a:cubicBezTo>
                    <a:cubicBezTo>
                      <a:pt x="65" y="5"/>
                      <a:pt x="57" y="11"/>
                      <a:pt x="46" y="15"/>
                    </a:cubicBezTo>
                    <a:cubicBezTo>
                      <a:pt x="45" y="16"/>
                      <a:pt x="44" y="17"/>
                      <a:pt x="42" y="18"/>
                    </a:cubicBezTo>
                    <a:cubicBezTo>
                      <a:pt x="40" y="19"/>
                      <a:pt x="38" y="18"/>
                      <a:pt x="37" y="19"/>
                    </a:cubicBezTo>
                    <a:cubicBezTo>
                      <a:pt x="27" y="25"/>
                      <a:pt x="25" y="35"/>
                      <a:pt x="13" y="37"/>
                    </a:cubicBezTo>
                    <a:cubicBezTo>
                      <a:pt x="10" y="38"/>
                      <a:pt x="5" y="37"/>
                      <a:pt x="4" y="40"/>
                    </a:cubicBezTo>
                    <a:cubicBezTo>
                      <a:pt x="0" y="53"/>
                      <a:pt x="27" y="49"/>
                      <a:pt x="22" y="54"/>
                    </a:cubicBezTo>
                    <a:close/>
                  </a:path>
                </a:pathLst>
              </a:custGeom>
              <a:solidFill>
                <a:srgbClr val="FF00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85015" name="Group 449"/>
            <p:cNvGrpSpPr>
              <a:grpSpLocks/>
            </p:cNvGrpSpPr>
            <p:nvPr/>
          </p:nvGrpSpPr>
          <p:grpSpPr bwMode="auto">
            <a:xfrm>
              <a:off x="285751" y="931863"/>
              <a:ext cx="8820162" cy="5927726"/>
              <a:chOff x="180" y="587"/>
              <a:chExt cx="5556" cy="3734"/>
            </a:xfrm>
          </p:grpSpPr>
          <p:grpSp>
            <p:nvGrpSpPr>
              <p:cNvPr id="85141" name="Group 437"/>
              <p:cNvGrpSpPr>
                <a:grpSpLocks/>
              </p:cNvGrpSpPr>
              <p:nvPr/>
            </p:nvGrpSpPr>
            <p:grpSpPr bwMode="auto">
              <a:xfrm>
                <a:off x="180" y="587"/>
                <a:ext cx="5556" cy="3734"/>
                <a:chOff x="180" y="587"/>
                <a:chExt cx="5556" cy="3734"/>
              </a:xfrm>
            </p:grpSpPr>
            <p:sp>
              <p:nvSpPr>
                <p:cNvPr id="160" name="Freeform 206"/>
                <p:cNvSpPr>
                  <a:spLocks/>
                </p:cNvSpPr>
                <p:nvPr/>
              </p:nvSpPr>
              <p:spPr bwMode="auto">
                <a:xfrm>
                  <a:off x="1604" y="1446"/>
                  <a:ext cx="78" cy="109"/>
                </a:xfrm>
                <a:custGeom>
                  <a:avLst/>
                  <a:gdLst/>
                  <a:ahLst/>
                  <a:cxnLst>
                    <a:cxn ang="0">
                      <a:pos x="162" y="9"/>
                    </a:cxn>
                    <a:cxn ang="0">
                      <a:pos x="132" y="60"/>
                    </a:cxn>
                    <a:cxn ang="0">
                      <a:pos x="120" y="99"/>
                    </a:cxn>
                    <a:cxn ang="0">
                      <a:pos x="138" y="132"/>
                    </a:cxn>
                    <a:cxn ang="0">
                      <a:pos x="144" y="150"/>
                    </a:cxn>
                    <a:cxn ang="0">
                      <a:pos x="108" y="189"/>
                    </a:cxn>
                    <a:cxn ang="0">
                      <a:pos x="75" y="180"/>
                    </a:cxn>
                    <a:cxn ang="0">
                      <a:pos x="45" y="165"/>
                    </a:cxn>
                    <a:cxn ang="0">
                      <a:pos x="0" y="183"/>
                    </a:cxn>
                    <a:cxn ang="0">
                      <a:pos x="9" y="210"/>
                    </a:cxn>
                    <a:cxn ang="0">
                      <a:pos x="36" y="219"/>
                    </a:cxn>
                    <a:cxn ang="0">
                      <a:pos x="45" y="222"/>
                    </a:cxn>
                    <a:cxn ang="0">
                      <a:pos x="84" y="240"/>
                    </a:cxn>
                    <a:cxn ang="0">
                      <a:pos x="87" y="255"/>
                    </a:cxn>
                    <a:cxn ang="0">
                      <a:pos x="111" y="258"/>
                    </a:cxn>
                    <a:cxn ang="0">
                      <a:pos x="147" y="288"/>
                    </a:cxn>
                    <a:cxn ang="0">
                      <a:pos x="201" y="282"/>
                    </a:cxn>
                    <a:cxn ang="0">
                      <a:pos x="219" y="270"/>
                    </a:cxn>
                    <a:cxn ang="0">
                      <a:pos x="246" y="261"/>
                    </a:cxn>
                    <a:cxn ang="0">
                      <a:pos x="237" y="219"/>
                    </a:cxn>
                    <a:cxn ang="0">
                      <a:pos x="246" y="198"/>
                    </a:cxn>
                    <a:cxn ang="0">
                      <a:pos x="228" y="150"/>
                    </a:cxn>
                    <a:cxn ang="0">
                      <a:pos x="219" y="120"/>
                    </a:cxn>
                    <a:cxn ang="0">
                      <a:pos x="240" y="87"/>
                    </a:cxn>
                    <a:cxn ang="0">
                      <a:pos x="210" y="81"/>
                    </a:cxn>
                    <a:cxn ang="0">
                      <a:pos x="195" y="69"/>
                    </a:cxn>
                    <a:cxn ang="0">
                      <a:pos x="189" y="48"/>
                    </a:cxn>
                    <a:cxn ang="0">
                      <a:pos x="186" y="0"/>
                    </a:cxn>
                    <a:cxn ang="0">
                      <a:pos x="162" y="9"/>
                    </a:cxn>
                  </a:cxnLst>
                  <a:rect l="0" t="0" r="r" b="b"/>
                  <a:pathLst>
                    <a:path w="267" h="291">
                      <a:moveTo>
                        <a:pt x="162" y="9"/>
                      </a:moveTo>
                      <a:cubicBezTo>
                        <a:pt x="125" y="18"/>
                        <a:pt x="150" y="32"/>
                        <a:pt x="132" y="60"/>
                      </a:cubicBezTo>
                      <a:cubicBezTo>
                        <a:pt x="130" y="77"/>
                        <a:pt x="129" y="85"/>
                        <a:pt x="120" y="99"/>
                      </a:cubicBezTo>
                      <a:cubicBezTo>
                        <a:pt x="123" y="116"/>
                        <a:pt x="131" y="117"/>
                        <a:pt x="138" y="132"/>
                      </a:cubicBezTo>
                      <a:cubicBezTo>
                        <a:pt x="141" y="138"/>
                        <a:pt x="144" y="150"/>
                        <a:pt x="144" y="150"/>
                      </a:cubicBezTo>
                      <a:cubicBezTo>
                        <a:pt x="140" y="163"/>
                        <a:pt x="121" y="185"/>
                        <a:pt x="108" y="189"/>
                      </a:cubicBezTo>
                      <a:cubicBezTo>
                        <a:pt x="97" y="187"/>
                        <a:pt x="75" y="180"/>
                        <a:pt x="75" y="180"/>
                      </a:cubicBezTo>
                      <a:cubicBezTo>
                        <a:pt x="65" y="170"/>
                        <a:pt x="59" y="169"/>
                        <a:pt x="45" y="165"/>
                      </a:cubicBezTo>
                      <a:cubicBezTo>
                        <a:pt x="19" y="168"/>
                        <a:pt x="13" y="164"/>
                        <a:pt x="0" y="183"/>
                      </a:cubicBezTo>
                      <a:cubicBezTo>
                        <a:pt x="1" y="189"/>
                        <a:pt x="1" y="205"/>
                        <a:pt x="9" y="210"/>
                      </a:cubicBezTo>
                      <a:cubicBezTo>
                        <a:pt x="17" y="215"/>
                        <a:pt x="27" y="216"/>
                        <a:pt x="36" y="219"/>
                      </a:cubicBezTo>
                      <a:cubicBezTo>
                        <a:pt x="39" y="220"/>
                        <a:pt x="45" y="222"/>
                        <a:pt x="45" y="222"/>
                      </a:cubicBezTo>
                      <a:cubicBezTo>
                        <a:pt x="59" y="236"/>
                        <a:pt x="63" y="237"/>
                        <a:pt x="84" y="240"/>
                      </a:cubicBezTo>
                      <a:cubicBezTo>
                        <a:pt x="85" y="245"/>
                        <a:pt x="83" y="252"/>
                        <a:pt x="87" y="255"/>
                      </a:cubicBezTo>
                      <a:cubicBezTo>
                        <a:pt x="94" y="259"/>
                        <a:pt x="103" y="256"/>
                        <a:pt x="111" y="258"/>
                      </a:cubicBezTo>
                      <a:cubicBezTo>
                        <a:pt x="125" y="262"/>
                        <a:pt x="134" y="280"/>
                        <a:pt x="147" y="288"/>
                      </a:cubicBezTo>
                      <a:cubicBezTo>
                        <a:pt x="165" y="287"/>
                        <a:pt x="185" y="291"/>
                        <a:pt x="201" y="282"/>
                      </a:cubicBezTo>
                      <a:cubicBezTo>
                        <a:pt x="207" y="278"/>
                        <a:pt x="212" y="272"/>
                        <a:pt x="219" y="270"/>
                      </a:cubicBezTo>
                      <a:cubicBezTo>
                        <a:pt x="228" y="267"/>
                        <a:pt x="246" y="261"/>
                        <a:pt x="246" y="261"/>
                      </a:cubicBezTo>
                      <a:cubicBezTo>
                        <a:pt x="251" y="245"/>
                        <a:pt x="256" y="225"/>
                        <a:pt x="237" y="219"/>
                      </a:cubicBezTo>
                      <a:cubicBezTo>
                        <a:pt x="233" y="207"/>
                        <a:pt x="233" y="202"/>
                        <a:pt x="246" y="198"/>
                      </a:cubicBezTo>
                      <a:cubicBezTo>
                        <a:pt x="267" y="167"/>
                        <a:pt x="260" y="155"/>
                        <a:pt x="228" y="150"/>
                      </a:cubicBezTo>
                      <a:cubicBezTo>
                        <a:pt x="233" y="127"/>
                        <a:pt x="225" y="138"/>
                        <a:pt x="219" y="120"/>
                      </a:cubicBezTo>
                      <a:cubicBezTo>
                        <a:pt x="223" y="91"/>
                        <a:pt x="223" y="104"/>
                        <a:pt x="240" y="87"/>
                      </a:cubicBezTo>
                      <a:cubicBezTo>
                        <a:pt x="228" y="79"/>
                        <a:pt x="225" y="77"/>
                        <a:pt x="210" y="81"/>
                      </a:cubicBezTo>
                      <a:cubicBezTo>
                        <a:pt x="170" y="75"/>
                        <a:pt x="193" y="85"/>
                        <a:pt x="195" y="69"/>
                      </a:cubicBezTo>
                      <a:cubicBezTo>
                        <a:pt x="195" y="66"/>
                        <a:pt x="190" y="51"/>
                        <a:pt x="189" y="48"/>
                      </a:cubicBezTo>
                      <a:cubicBezTo>
                        <a:pt x="193" y="32"/>
                        <a:pt x="211" y="8"/>
                        <a:pt x="186" y="0"/>
                      </a:cubicBezTo>
                      <a:cubicBezTo>
                        <a:pt x="179" y="2"/>
                        <a:pt x="162" y="24"/>
                        <a:pt x="162" y="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Freeform 207"/>
                <p:cNvSpPr>
                  <a:spLocks/>
                </p:cNvSpPr>
                <p:nvPr/>
              </p:nvSpPr>
              <p:spPr bwMode="auto">
                <a:xfrm>
                  <a:off x="1640" y="1563"/>
                  <a:ext cx="33" cy="36"/>
                </a:xfrm>
                <a:custGeom>
                  <a:avLst/>
                  <a:gdLst/>
                  <a:ahLst/>
                  <a:cxnLst>
                    <a:cxn ang="0">
                      <a:pos x="8" y="16"/>
                    </a:cxn>
                    <a:cxn ang="0">
                      <a:pos x="23" y="43"/>
                    </a:cxn>
                    <a:cxn ang="0">
                      <a:pos x="26" y="58"/>
                    </a:cxn>
                    <a:cxn ang="0">
                      <a:pos x="44" y="64"/>
                    </a:cxn>
                    <a:cxn ang="0">
                      <a:pos x="68" y="94"/>
                    </a:cxn>
                    <a:cxn ang="0">
                      <a:pos x="77" y="100"/>
                    </a:cxn>
                    <a:cxn ang="0">
                      <a:pos x="95" y="58"/>
                    </a:cxn>
                    <a:cxn ang="0">
                      <a:pos x="74" y="52"/>
                    </a:cxn>
                    <a:cxn ang="0">
                      <a:pos x="62" y="31"/>
                    </a:cxn>
                    <a:cxn ang="0">
                      <a:pos x="44" y="25"/>
                    </a:cxn>
                    <a:cxn ang="0">
                      <a:pos x="32" y="7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9"/>
                    </a:cxn>
                    <a:cxn ang="0">
                      <a:pos x="8" y="16"/>
                    </a:cxn>
                  </a:cxnLst>
                  <a:rect l="0" t="0" r="r" b="b"/>
                  <a:pathLst>
                    <a:path w="106" h="100">
                      <a:moveTo>
                        <a:pt x="8" y="16"/>
                      </a:moveTo>
                      <a:cubicBezTo>
                        <a:pt x="11" y="26"/>
                        <a:pt x="23" y="43"/>
                        <a:pt x="23" y="43"/>
                      </a:cubicBezTo>
                      <a:cubicBezTo>
                        <a:pt x="24" y="48"/>
                        <a:pt x="22" y="54"/>
                        <a:pt x="26" y="58"/>
                      </a:cubicBezTo>
                      <a:cubicBezTo>
                        <a:pt x="30" y="62"/>
                        <a:pt x="44" y="64"/>
                        <a:pt x="44" y="64"/>
                      </a:cubicBezTo>
                      <a:cubicBezTo>
                        <a:pt x="52" y="89"/>
                        <a:pt x="45" y="78"/>
                        <a:pt x="68" y="94"/>
                      </a:cubicBezTo>
                      <a:cubicBezTo>
                        <a:pt x="71" y="96"/>
                        <a:pt x="77" y="100"/>
                        <a:pt x="77" y="100"/>
                      </a:cubicBezTo>
                      <a:cubicBezTo>
                        <a:pt x="101" y="96"/>
                        <a:pt x="106" y="88"/>
                        <a:pt x="95" y="58"/>
                      </a:cubicBezTo>
                      <a:cubicBezTo>
                        <a:pt x="93" y="51"/>
                        <a:pt x="81" y="54"/>
                        <a:pt x="74" y="52"/>
                      </a:cubicBezTo>
                      <a:cubicBezTo>
                        <a:pt x="71" y="38"/>
                        <a:pt x="75" y="37"/>
                        <a:pt x="62" y="31"/>
                      </a:cubicBezTo>
                      <a:cubicBezTo>
                        <a:pt x="56" y="28"/>
                        <a:pt x="44" y="25"/>
                        <a:pt x="44" y="25"/>
                      </a:cubicBezTo>
                      <a:cubicBezTo>
                        <a:pt x="40" y="19"/>
                        <a:pt x="36" y="13"/>
                        <a:pt x="32" y="7"/>
                      </a:cubicBezTo>
                      <a:cubicBezTo>
                        <a:pt x="28" y="2"/>
                        <a:pt x="14" y="1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9"/>
                        <a:pt x="3" y="14"/>
                        <a:pt x="5" y="19"/>
                      </a:cubicBezTo>
                      <a:cubicBezTo>
                        <a:pt x="6" y="20"/>
                        <a:pt x="7" y="17"/>
                        <a:pt x="8" y="1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208"/>
                <p:cNvSpPr>
                  <a:spLocks/>
                </p:cNvSpPr>
                <p:nvPr/>
              </p:nvSpPr>
              <p:spPr bwMode="auto">
                <a:xfrm>
                  <a:off x="1697" y="1488"/>
                  <a:ext cx="30" cy="41"/>
                </a:xfrm>
                <a:custGeom>
                  <a:avLst/>
                  <a:gdLst/>
                  <a:ahLst/>
                  <a:cxnLst>
                    <a:cxn ang="0">
                      <a:pos x="20" y="13"/>
                    </a:cxn>
                    <a:cxn ang="0">
                      <a:pos x="8" y="37"/>
                    </a:cxn>
                    <a:cxn ang="0">
                      <a:pos x="32" y="58"/>
                    </a:cxn>
                    <a:cxn ang="0">
                      <a:pos x="53" y="79"/>
                    </a:cxn>
                    <a:cxn ang="0">
                      <a:pos x="71" y="115"/>
                    </a:cxn>
                    <a:cxn ang="0">
                      <a:pos x="71" y="67"/>
                    </a:cxn>
                    <a:cxn ang="0">
                      <a:pos x="56" y="19"/>
                    </a:cxn>
                    <a:cxn ang="0">
                      <a:pos x="26" y="4"/>
                    </a:cxn>
                    <a:cxn ang="0">
                      <a:pos x="20" y="13"/>
                    </a:cxn>
                  </a:cxnLst>
                  <a:rect l="0" t="0" r="r" b="b"/>
                  <a:pathLst>
                    <a:path w="96" h="115">
                      <a:moveTo>
                        <a:pt x="20" y="13"/>
                      </a:moveTo>
                      <a:cubicBezTo>
                        <a:pt x="1" y="17"/>
                        <a:pt x="0" y="12"/>
                        <a:pt x="8" y="37"/>
                      </a:cubicBezTo>
                      <a:cubicBezTo>
                        <a:pt x="11" y="47"/>
                        <a:pt x="32" y="58"/>
                        <a:pt x="32" y="58"/>
                      </a:cubicBezTo>
                      <a:cubicBezTo>
                        <a:pt x="46" y="79"/>
                        <a:pt x="37" y="74"/>
                        <a:pt x="53" y="79"/>
                      </a:cubicBezTo>
                      <a:cubicBezTo>
                        <a:pt x="62" y="93"/>
                        <a:pt x="57" y="105"/>
                        <a:pt x="71" y="115"/>
                      </a:cubicBezTo>
                      <a:cubicBezTo>
                        <a:pt x="96" y="109"/>
                        <a:pt x="90" y="79"/>
                        <a:pt x="71" y="67"/>
                      </a:cubicBezTo>
                      <a:cubicBezTo>
                        <a:pt x="65" y="49"/>
                        <a:pt x="73" y="31"/>
                        <a:pt x="56" y="19"/>
                      </a:cubicBezTo>
                      <a:cubicBezTo>
                        <a:pt x="44" y="0"/>
                        <a:pt x="54" y="0"/>
                        <a:pt x="26" y="4"/>
                      </a:cubicBezTo>
                      <a:cubicBezTo>
                        <a:pt x="23" y="21"/>
                        <a:pt x="25" y="24"/>
                        <a:pt x="20" y="1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Freeform 209"/>
                <p:cNvSpPr>
                  <a:spLocks/>
                </p:cNvSpPr>
                <p:nvPr/>
              </p:nvSpPr>
              <p:spPr bwMode="auto">
                <a:xfrm>
                  <a:off x="1715" y="1483"/>
                  <a:ext cx="30" cy="41"/>
                </a:xfrm>
                <a:custGeom>
                  <a:avLst/>
                  <a:gdLst/>
                  <a:ahLst/>
                  <a:cxnLst>
                    <a:cxn ang="0">
                      <a:pos x="49" y="24"/>
                    </a:cxn>
                    <a:cxn ang="0">
                      <a:pos x="64" y="93"/>
                    </a:cxn>
                    <a:cxn ang="0">
                      <a:pos x="67" y="111"/>
                    </a:cxn>
                    <a:cxn ang="0">
                      <a:pos x="79" y="108"/>
                    </a:cxn>
                    <a:cxn ang="0">
                      <a:pos x="85" y="60"/>
                    </a:cxn>
                    <a:cxn ang="0">
                      <a:pos x="94" y="27"/>
                    </a:cxn>
                    <a:cxn ang="0">
                      <a:pos x="58" y="15"/>
                    </a:cxn>
                    <a:cxn ang="0">
                      <a:pos x="31" y="0"/>
                    </a:cxn>
                    <a:cxn ang="0">
                      <a:pos x="49" y="24"/>
                    </a:cxn>
                  </a:cxnLst>
                  <a:rect l="0" t="0" r="r" b="b"/>
                  <a:pathLst>
                    <a:path w="98" h="114">
                      <a:moveTo>
                        <a:pt x="49" y="24"/>
                      </a:moveTo>
                      <a:cubicBezTo>
                        <a:pt x="52" y="48"/>
                        <a:pt x="50" y="73"/>
                        <a:pt x="64" y="93"/>
                      </a:cubicBezTo>
                      <a:cubicBezTo>
                        <a:pt x="65" y="99"/>
                        <a:pt x="63" y="107"/>
                        <a:pt x="67" y="111"/>
                      </a:cubicBezTo>
                      <a:cubicBezTo>
                        <a:pt x="70" y="114"/>
                        <a:pt x="78" y="112"/>
                        <a:pt x="79" y="108"/>
                      </a:cubicBezTo>
                      <a:cubicBezTo>
                        <a:pt x="84" y="93"/>
                        <a:pt x="81" y="76"/>
                        <a:pt x="85" y="60"/>
                      </a:cubicBezTo>
                      <a:cubicBezTo>
                        <a:pt x="88" y="49"/>
                        <a:pt x="94" y="27"/>
                        <a:pt x="94" y="27"/>
                      </a:cubicBezTo>
                      <a:cubicBezTo>
                        <a:pt x="80" y="6"/>
                        <a:pt x="98" y="27"/>
                        <a:pt x="58" y="15"/>
                      </a:cubicBezTo>
                      <a:cubicBezTo>
                        <a:pt x="48" y="12"/>
                        <a:pt x="41" y="3"/>
                        <a:pt x="31" y="0"/>
                      </a:cubicBezTo>
                      <a:cubicBezTo>
                        <a:pt x="0" y="10"/>
                        <a:pt x="49" y="51"/>
                        <a:pt x="49" y="2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210"/>
                <p:cNvSpPr>
                  <a:spLocks/>
                </p:cNvSpPr>
                <p:nvPr/>
              </p:nvSpPr>
              <p:spPr bwMode="auto">
                <a:xfrm>
                  <a:off x="1759" y="1519"/>
                  <a:ext cx="24" cy="16"/>
                </a:xfrm>
                <a:custGeom>
                  <a:avLst/>
                  <a:gdLst/>
                  <a:ahLst/>
                  <a:cxnLst>
                    <a:cxn ang="0">
                      <a:pos x="9" y="14"/>
                    </a:cxn>
                    <a:cxn ang="0">
                      <a:pos x="51" y="44"/>
                    </a:cxn>
                    <a:cxn ang="0">
                      <a:pos x="48" y="20"/>
                    </a:cxn>
                    <a:cxn ang="0">
                      <a:pos x="21" y="2"/>
                    </a:cxn>
                    <a:cxn ang="0">
                      <a:pos x="3" y="5"/>
                    </a:cxn>
                    <a:cxn ang="0">
                      <a:pos x="6" y="20"/>
                    </a:cxn>
                    <a:cxn ang="0">
                      <a:pos x="9" y="14"/>
                    </a:cxn>
                  </a:cxnLst>
                  <a:rect l="0" t="0" r="r" b="b"/>
                  <a:pathLst>
                    <a:path w="76" h="44">
                      <a:moveTo>
                        <a:pt x="9" y="14"/>
                      </a:moveTo>
                      <a:cubicBezTo>
                        <a:pt x="14" y="41"/>
                        <a:pt x="28" y="36"/>
                        <a:pt x="51" y="44"/>
                      </a:cubicBezTo>
                      <a:cubicBezTo>
                        <a:pt x="76" y="38"/>
                        <a:pt x="70" y="24"/>
                        <a:pt x="48" y="20"/>
                      </a:cubicBezTo>
                      <a:cubicBezTo>
                        <a:pt x="43" y="6"/>
                        <a:pt x="33" y="10"/>
                        <a:pt x="21" y="2"/>
                      </a:cubicBezTo>
                      <a:cubicBezTo>
                        <a:pt x="15" y="3"/>
                        <a:pt x="7" y="0"/>
                        <a:pt x="3" y="5"/>
                      </a:cubicBezTo>
                      <a:cubicBezTo>
                        <a:pt x="0" y="9"/>
                        <a:pt x="3" y="16"/>
                        <a:pt x="6" y="20"/>
                      </a:cubicBezTo>
                      <a:cubicBezTo>
                        <a:pt x="7" y="22"/>
                        <a:pt x="8" y="16"/>
                        <a:pt x="9" y="1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Freeform 212"/>
                <p:cNvSpPr>
                  <a:spLocks/>
                </p:cNvSpPr>
                <p:nvPr/>
              </p:nvSpPr>
              <p:spPr bwMode="auto">
                <a:xfrm>
                  <a:off x="1679" y="1617"/>
                  <a:ext cx="27" cy="44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24" y="60"/>
                    </a:cxn>
                    <a:cxn ang="0">
                      <a:pos x="45" y="93"/>
                    </a:cxn>
                    <a:cxn ang="0">
                      <a:pos x="33" y="33"/>
                    </a:cxn>
                    <a:cxn ang="0">
                      <a:pos x="30" y="18"/>
                    </a:cxn>
                    <a:cxn ang="0">
                      <a:pos x="12" y="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58" h="93">
                      <a:moveTo>
                        <a:pt x="0" y="6"/>
                      </a:moveTo>
                      <a:cubicBezTo>
                        <a:pt x="6" y="25"/>
                        <a:pt x="13" y="43"/>
                        <a:pt x="24" y="60"/>
                      </a:cubicBezTo>
                      <a:cubicBezTo>
                        <a:pt x="27" y="80"/>
                        <a:pt x="26" y="87"/>
                        <a:pt x="45" y="93"/>
                      </a:cubicBezTo>
                      <a:cubicBezTo>
                        <a:pt x="58" y="73"/>
                        <a:pt x="45" y="50"/>
                        <a:pt x="33" y="33"/>
                      </a:cubicBezTo>
                      <a:cubicBezTo>
                        <a:pt x="32" y="28"/>
                        <a:pt x="33" y="22"/>
                        <a:pt x="30" y="18"/>
                      </a:cubicBezTo>
                      <a:cubicBezTo>
                        <a:pt x="25" y="11"/>
                        <a:pt x="12" y="0"/>
                        <a:pt x="12" y="0"/>
                      </a:cubicBezTo>
                      <a:cubicBezTo>
                        <a:pt x="2" y="3"/>
                        <a:pt x="5" y="1"/>
                        <a:pt x="0" y="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213"/>
                <p:cNvSpPr>
                  <a:spLocks/>
                </p:cNvSpPr>
                <p:nvPr/>
              </p:nvSpPr>
              <p:spPr bwMode="auto">
                <a:xfrm>
                  <a:off x="1700" y="1669"/>
                  <a:ext cx="30" cy="34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58" y="69"/>
                    </a:cxn>
                    <a:cxn ang="0">
                      <a:pos x="58" y="42"/>
                    </a:cxn>
                    <a:cxn ang="0">
                      <a:pos x="40" y="36"/>
                    </a:cxn>
                    <a:cxn ang="0">
                      <a:pos x="37" y="27"/>
                    </a:cxn>
                    <a:cxn ang="0">
                      <a:pos x="28" y="21"/>
                    </a:cxn>
                    <a:cxn ang="0">
                      <a:pos x="16" y="3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66" h="69">
                      <a:moveTo>
                        <a:pt x="7" y="6"/>
                      </a:moveTo>
                      <a:cubicBezTo>
                        <a:pt x="14" y="41"/>
                        <a:pt x="22" y="62"/>
                        <a:pt x="58" y="69"/>
                      </a:cubicBezTo>
                      <a:cubicBezTo>
                        <a:pt x="61" y="61"/>
                        <a:pt x="66" y="51"/>
                        <a:pt x="58" y="42"/>
                      </a:cubicBezTo>
                      <a:cubicBezTo>
                        <a:pt x="54" y="37"/>
                        <a:pt x="40" y="36"/>
                        <a:pt x="40" y="36"/>
                      </a:cubicBezTo>
                      <a:cubicBezTo>
                        <a:pt x="39" y="33"/>
                        <a:pt x="39" y="29"/>
                        <a:pt x="37" y="27"/>
                      </a:cubicBezTo>
                      <a:cubicBezTo>
                        <a:pt x="35" y="24"/>
                        <a:pt x="30" y="24"/>
                        <a:pt x="28" y="21"/>
                      </a:cubicBezTo>
                      <a:cubicBezTo>
                        <a:pt x="16" y="0"/>
                        <a:pt x="35" y="9"/>
                        <a:pt x="16" y="3"/>
                      </a:cubicBezTo>
                      <a:cubicBezTo>
                        <a:pt x="3" y="6"/>
                        <a:pt x="0" y="6"/>
                        <a:pt x="7" y="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214"/>
                <p:cNvSpPr>
                  <a:spLocks/>
                </p:cNvSpPr>
                <p:nvPr/>
              </p:nvSpPr>
              <p:spPr bwMode="auto">
                <a:xfrm>
                  <a:off x="1738" y="1671"/>
                  <a:ext cx="24" cy="23"/>
                </a:xfrm>
                <a:custGeom>
                  <a:avLst/>
                  <a:gdLst/>
                  <a:ahLst/>
                  <a:cxnLst>
                    <a:cxn ang="0">
                      <a:pos x="8" y="13"/>
                    </a:cxn>
                    <a:cxn ang="0">
                      <a:pos x="41" y="49"/>
                    </a:cxn>
                    <a:cxn ang="0">
                      <a:pos x="44" y="31"/>
                    </a:cxn>
                    <a:cxn ang="0">
                      <a:pos x="14" y="1"/>
                    </a:cxn>
                    <a:cxn ang="0">
                      <a:pos x="2" y="4"/>
                    </a:cxn>
                    <a:cxn ang="0">
                      <a:pos x="5" y="16"/>
                    </a:cxn>
                    <a:cxn ang="0">
                      <a:pos x="8" y="13"/>
                    </a:cxn>
                  </a:cxnLst>
                  <a:rect l="0" t="0" r="r" b="b"/>
                  <a:pathLst>
                    <a:path w="50" h="49">
                      <a:moveTo>
                        <a:pt x="8" y="13"/>
                      </a:moveTo>
                      <a:cubicBezTo>
                        <a:pt x="30" y="19"/>
                        <a:pt x="24" y="37"/>
                        <a:pt x="41" y="49"/>
                      </a:cubicBezTo>
                      <a:cubicBezTo>
                        <a:pt x="50" y="35"/>
                        <a:pt x="47" y="45"/>
                        <a:pt x="44" y="31"/>
                      </a:cubicBezTo>
                      <a:cubicBezTo>
                        <a:pt x="39" y="4"/>
                        <a:pt x="41" y="5"/>
                        <a:pt x="14" y="1"/>
                      </a:cubicBezTo>
                      <a:cubicBezTo>
                        <a:pt x="10" y="2"/>
                        <a:pt x="4" y="0"/>
                        <a:pt x="2" y="4"/>
                      </a:cubicBezTo>
                      <a:cubicBezTo>
                        <a:pt x="0" y="8"/>
                        <a:pt x="3" y="13"/>
                        <a:pt x="5" y="16"/>
                      </a:cubicBezTo>
                      <a:cubicBezTo>
                        <a:pt x="6" y="17"/>
                        <a:pt x="7" y="14"/>
                        <a:pt x="8" y="1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219"/>
                <p:cNvSpPr>
                  <a:spLocks/>
                </p:cNvSpPr>
                <p:nvPr/>
              </p:nvSpPr>
              <p:spPr bwMode="auto">
                <a:xfrm>
                  <a:off x="820" y="2220"/>
                  <a:ext cx="66" cy="65"/>
                </a:xfrm>
                <a:custGeom>
                  <a:avLst/>
                  <a:gdLst/>
                  <a:ahLst/>
                  <a:cxnLst>
                    <a:cxn ang="0">
                      <a:pos x="92" y="150"/>
                    </a:cxn>
                    <a:cxn ang="0">
                      <a:pos x="170" y="132"/>
                    </a:cxn>
                    <a:cxn ang="0">
                      <a:pos x="182" y="114"/>
                    </a:cxn>
                    <a:cxn ang="0">
                      <a:pos x="158" y="54"/>
                    </a:cxn>
                    <a:cxn ang="0">
                      <a:pos x="122" y="42"/>
                    </a:cxn>
                    <a:cxn ang="0">
                      <a:pos x="104" y="36"/>
                    </a:cxn>
                    <a:cxn ang="0">
                      <a:pos x="56" y="0"/>
                    </a:cxn>
                    <a:cxn ang="0">
                      <a:pos x="8" y="36"/>
                    </a:cxn>
                    <a:cxn ang="0">
                      <a:pos x="2" y="96"/>
                    </a:cxn>
                    <a:cxn ang="0">
                      <a:pos x="8" y="126"/>
                    </a:cxn>
                    <a:cxn ang="0">
                      <a:pos x="26" y="132"/>
                    </a:cxn>
                    <a:cxn ang="0">
                      <a:pos x="32" y="156"/>
                    </a:cxn>
                    <a:cxn ang="0">
                      <a:pos x="68" y="168"/>
                    </a:cxn>
                    <a:cxn ang="0">
                      <a:pos x="92" y="150"/>
                    </a:cxn>
                  </a:cxnLst>
                  <a:rect l="0" t="0" r="r" b="b"/>
                  <a:pathLst>
                    <a:path w="184" h="168">
                      <a:moveTo>
                        <a:pt x="92" y="150"/>
                      </a:moveTo>
                      <a:cubicBezTo>
                        <a:pt x="118" y="141"/>
                        <a:pt x="143" y="137"/>
                        <a:pt x="170" y="132"/>
                      </a:cubicBezTo>
                      <a:cubicBezTo>
                        <a:pt x="174" y="126"/>
                        <a:pt x="181" y="121"/>
                        <a:pt x="182" y="114"/>
                      </a:cubicBezTo>
                      <a:cubicBezTo>
                        <a:pt x="184" y="102"/>
                        <a:pt x="169" y="61"/>
                        <a:pt x="158" y="54"/>
                      </a:cubicBezTo>
                      <a:cubicBezTo>
                        <a:pt x="147" y="47"/>
                        <a:pt x="134" y="46"/>
                        <a:pt x="122" y="42"/>
                      </a:cubicBezTo>
                      <a:cubicBezTo>
                        <a:pt x="116" y="40"/>
                        <a:pt x="104" y="36"/>
                        <a:pt x="104" y="36"/>
                      </a:cubicBezTo>
                      <a:cubicBezTo>
                        <a:pt x="90" y="15"/>
                        <a:pt x="80" y="8"/>
                        <a:pt x="56" y="0"/>
                      </a:cubicBezTo>
                      <a:cubicBezTo>
                        <a:pt x="17" y="10"/>
                        <a:pt x="39" y="15"/>
                        <a:pt x="8" y="36"/>
                      </a:cubicBezTo>
                      <a:cubicBezTo>
                        <a:pt x="0" y="59"/>
                        <a:pt x="8" y="71"/>
                        <a:pt x="2" y="96"/>
                      </a:cubicBezTo>
                      <a:cubicBezTo>
                        <a:pt x="4" y="106"/>
                        <a:pt x="2" y="118"/>
                        <a:pt x="8" y="126"/>
                      </a:cubicBezTo>
                      <a:cubicBezTo>
                        <a:pt x="12" y="131"/>
                        <a:pt x="22" y="127"/>
                        <a:pt x="26" y="132"/>
                      </a:cubicBezTo>
                      <a:cubicBezTo>
                        <a:pt x="31" y="138"/>
                        <a:pt x="26" y="151"/>
                        <a:pt x="32" y="156"/>
                      </a:cubicBezTo>
                      <a:cubicBezTo>
                        <a:pt x="42" y="164"/>
                        <a:pt x="68" y="168"/>
                        <a:pt x="68" y="168"/>
                      </a:cubicBezTo>
                      <a:cubicBezTo>
                        <a:pt x="76" y="138"/>
                        <a:pt x="66" y="141"/>
                        <a:pt x="92" y="15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Freeform 220"/>
                <p:cNvSpPr>
                  <a:spLocks/>
                </p:cNvSpPr>
                <p:nvPr/>
              </p:nvSpPr>
              <p:spPr bwMode="auto">
                <a:xfrm>
                  <a:off x="1562" y="1834"/>
                  <a:ext cx="72" cy="85"/>
                </a:xfrm>
                <a:custGeom>
                  <a:avLst/>
                  <a:gdLst/>
                  <a:ahLst/>
                  <a:cxnLst>
                    <a:cxn ang="0">
                      <a:pos x="8" y="58"/>
                    </a:cxn>
                    <a:cxn ang="0">
                      <a:pos x="2" y="76"/>
                    </a:cxn>
                    <a:cxn ang="0">
                      <a:pos x="20" y="88"/>
                    </a:cxn>
                    <a:cxn ang="0">
                      <a:pos x="50" y="118"/>
                    </a:cxn>
                    <a:cxn ang="0">
                      <a:pos x="98" y="184"/>
                    </a:cxn>
                    <a:cxn ang="0">
                      <a:pos x="128" y="226"/>
                    </a:cxn>
                    <a:cxn ang="0">
                      <a:pos x="164" y="160"/>
                    </a:cxn>
                    <a:cxn ang="0">
                      <a:pos x="194" y="76"/>
                    </a:cxn>
                    <a:cxn ang="0">
                      <a:pos x="128" y="46"/>
                    </a:cxn>
                    <a:cxn ang="0">
                      <a:pos x="68" y="4"/>
                    </a:cxn>
                    <a:cxn ang="0">
                      <a:pos x="8" y="58"/>
                    </a:cxn>
                  </a:cxnLst>
                  <a:rect l="0" t="0" r="r" b="b"/>
                  <a:pathLst>
                    <a:path w="194" h="226">
                      <a:moveTo>
                        <a:pt x="8" y="58"/>
                      </a:moveTo>
                      <a:cubicBezTo>
                        <a:pt x="6" y="64"/>
                        <a:pt x="0" y="70"/>
                        <a:pt x="2" y="76"/>
                      </a:cubicBezTo>
                      <a:cubicBezTo>
                        <a:pt x="5" y="83"/>
                        <a:pt x="15" y="83"/>
                        <a:pt x="20" y="88"/>
                      </a:cubicBezTo>
                      <a:cubicBezTo>
                        <a:pt x="60" y="128"/>
                        <a:pt x="2" y="86"/>
                        <a:pt x="50" y="118"/>
                      </a:cubicBezTo>
                      <a:cubicBezTo>
                        <a:pt x="68" y="145"/>
                        <a:pt x="64" y="173"/>
                        <a:pt x="98" y="184"/>
                      </a:cubicBezTo>
                      <a:cubicBezTo>
                        <a:pt x="112" y="226"/>
                        <a:pt x="98" y="216"/>
                        <a:pt x="128" y="226"/>
                      </a:cubicBezTo>
                      <a:cubicBezTo>
                        <a:pt x="184" y="217"/>
                        <a:pt x="172" y="216"/>
                        <a:pt x="164" y="160"/>
                      </a:cubicBezTo>
                      <a:cubicBezTo>
                        <a:pt x="170" y="128"/>
                        <a:pt x="184" y="106"/>
                        <a:pt x="194" y="76"/>
                      </a:cubicBezTo>
                      <a:cubicBezTo>
                        <a:pt x="171" y="53"/>
                        <a:pt x="160" y="52"/>
                        <a:pt x="128" y="46"/>
                      </a:cubicBezTo>
                      <a:cubicBezTo>
                        <a:pt x="119" y="0"/>
                        <a:pt x="115" y="12"/>
                        <a:pt x="68" y="4"/>
                      </a:cubicBezTo>
                      <a:cubicBezTo>
                        <a:pt x="2" y="12"/>
                        <a:pt x="22" y="2"/>
                        <a:pt x="8" y="5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223"/>
                <p:cNvSpPr>
                  <a:spLocks/>
                </p:cNvSpPr>
                <p:nvPr/>
              </p:nvSpPr>
              <p:spPr bwMode="auto">
                <a:xfrm>
                  <a:off x="1167" y="2210"/>
                  <a:ext cx="72" cy="44"/>
                </a:xfrm>
                <a:custGeom>
                  <a:avLst/>
                  <a:gdLst/>
                  <a:ahLst/>
                  <a:cxnLst>
                    <a:cxn ang="0">
                      <a:pos x="165" y="4"/>
                    </a:cxn>
                    <a:cxn ang="0">
                      <a:pos x="65" y="32"/>
                    </a:cxn>
                    <a:cxn ang="0">
                      <a:pos x="25" y="44"/>
                    </a:cxn>
                    <a:cxn ang="0">
                      <a:pos x="5" y="68"/>
                    </a:cxn>
                    <a:cxn ang="0">
                      <a:pos x="57" y="120"/>
                    </a:cxn>
                    <a:cxn ang="0">
                      <a:pos x="109" y="112"/>
                    </a:cxn>
                    <a:cxn ang="0">
                      <a:pos x="173" y="80"/>
                    </a:cxn>
                    <a:cxn ang="0">
                      <a:pos x="177" y="4"/>
                    </a:cxn>
                    <a:cxn ang="0">
                      <a:pos x="165" y="4"/>
                    </a:cxn>
                  </a:cxnLst>
                  <a:rect l="0" t="0" r="r" b="b"/>
                  <a:pathLst>
                    <a:path w="191" h="122">
                      <a:moveTo>
                        <a:pt x="165" y="4"/>
                      </a:moveTo>
                      <a:cubicBezTo>
                        <a:pt x="129" y="13"/>
                        <a:pt x="98" y="18"/>
                        <a:pt x="65" y="32"/>
                      </a:cubicBezTo>
                      <a:cubicBezTo>
                        <a:pt x="52" y="37"/>
                        <a:pt x="25" y="44"/>
                        <a:pt x="25" y="44"/>
                      </a:cubicBezTo>
                      <a:cubicBezTo>
                        <a:pt x="19" y="53"/>
                        <a:pt x="8" y="58"/>
                        <a:pt x="5" y="68"/>
                      </a:cubicBezTo>
                      <a:cubicBezTo>
                        <a:pt x="0" y="89"/>
                        <a:pt x="40" y="114"/>
                        <a:pt x="57" y="120"/>
                      </a:cubicBezTo>
                      <a:cubicBezTo>
                        <a:pt x="74" y="118"/>
                        <a:pt x="94" y="122"/>
                        <a:pt x="109" y="112"/>
                      </a:cubicBezTo>
                      <a:cubicBezTo>
                        <a:pt x="151" y="84"/>
                        <a:pt x="108" y="88"/>
                        <a:pt x="173" y="80"/>
                      </a:cubicBezTo>
                      <a:cubicBezTo>
                        <a:pt x="191" y="53"/>
                        <a:pt x="190" y="60"/>
                        <a:pt x="177" y="4"/>
                      </a:cubicBezTo>
                      <a:cubicBezTo>
                        <a:pt x="176" y="0"/>
                        <a:pt x="165" y="0"/>
                        <a:pt x="165" y="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Freeform 226"/>
                <p:cNvSpPr>
                  <a:spLocks/>
                </p:cNvSpPr>
                <p:nvPr/>
              </p:nvSpPr>
              <p:spPr bwMode="auto">
                <a:xfrm>
                  <a:off x="180" y="3304"/>
                  <a:ext cx="123" cy="116"/>
                </a:xfrm>
                <a:custGeom>
                  <a:avLst/>
                  <a:gdLst/>
                  <a:ahLst/>
                  <a:cxnLst>
                    <a:cxn ang="0">
                      <a:pos x="31" y="17"/>
                    </a:cxn>
                    <a:cxn ang="0">
                      <a:pos x="19" y="61"/>
                    </a:cxn>
                    <a:cxn ang="0">
                      <a:pos x="11" y="97"/>
                    </a:cxn>
                    <a:cxn ang="0">
                      <a:pos x="15" y="109"/>
                    </a:cxn>
                    <a:cxn ang="0">
                      <a:pos x="39" y="121"/>
                    </a:cxn>
                    <a:cxn ang="0">
                      <a:pos x="87" y="153"/>
                    </a:cxn>
                    <a:cxn ang="0">
                      <a:pos x="119" y="89"/>
                    </a:cxn>
                    <a:cxn ang="0">
                      <a:pos x="67" y="33"/>
                    </a:cxn>
                    <a:cxn ang="0">
                      <a:pos x="63" y="13"/>
                    </a:cxn>
                    <a:cxn ang="0">
                      <a:pos x="31" y="17"/>
                    </a:cxn>
                  </a:cxnLst>
                  <a:rect l="0" t="0" r="r" b="b"/>
                  <a:pathLst>
                    <a:path w="150" h="153">
                      <a:moveTo>
                        <a:pt x="31" y="17"/>
                      </a:moveTo>
                      <a:cubicBezTo>
                        <a:pt x="0" y="25"/>
                        <a:pt x="19" y="14"/>
                        <a:pt x="19" y="61"/>
                      </a:cubicBezTo>
                      <a:cubicBezTo>
                        <a:pt x="19" y="75"/>
                        <a:pt x="15" y="85"/>
                        <a:pt x="11" y="97"/>
                      </a:cubicBezTo>
                      <a:cubicBezTo>
                        <a:pt x="12" y="101"/>
                        <a:pt x="12" y="106"/>
                        <a:pt x="15" y="109"/>
                      </a:cubicBezTo>
                      <a:cubicBezTo>
                        <a:pt x="24" y="120"/>
                        <a:pt x="29" y="115"/>
                        <a:pt x="39" y="121"/>
                      </a:cubicBezTo>
                      <a:cubicBezTo>
                        <a:pt x="56" y="131"/>
                        <a:pt x="69" y="147"/>
                        <a:pt x="87" y="153"/>
                      </a:cubicBezTo>
                      <a:cubicBezTo>
                        <a:pt x="97" y="124"/>
                        <a:pt x="86" y="100"/>
                        <a:pt x="119" y="89"/>
                      </a:cubicBezTo>
                      <a:cubicBezTo>
                        <a:pt x="150" y="42"/>
                        <a:pt x="93" y="50"/>
                        <a:pt x="67" y="33"/>
                      </a:cubicBezTo>
                      <a:cubicBezTo>
                        <a:pt x="66" y="26"/>
                        <a:pt x="66" y="19"/>
                        <a:pt x="63" y="13"/>
                      </a:cubicBezTo>
                      <a:cubicBezTo>
                        <a:pt x="56" y="0"/>
                        <a:pt x="31" y="0"/>
                        <a:pt x="31" y="1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227"/>
                <p:cNvSpPr>
                  <a:spLocks/>
                </p:cNvSpPr>
                <p:nvPr/>
              </p:nvSpPr>
              <p:spPr bwMode="auto">
                <a:xfrm>
                  <a:off x="494" y="2973"/>
                  <a:ext cx="171" cy="147"/>
                </a:xfrm>
                <a:custGeom>
                  <a:avLst/>
                  <a:gdLst/>
                  <a:ahLst/>
                  <a:cxnLst>
                    <a:cxn ang="0">
                      <a:pos x="64" y="20"/>
                    </a:cxn>
                    <a:cxn ang="0">
                      <a:pos x="72" y="44"/>
                    </a:cxn>
                    <a:cxn ang="0">
                      <a:pos x="48" y="60"/>
                    </a:cxn>
                    <a:cxn ang="0">
                      <a:pos x="0" y="88"/>
                    </a:cxn>
                    <a:cxn ang="0">
                      <a:pos x="56" y="192"/>
                    </a:cxn>
                    <a:cxn ang="0">
                      <a:pos x="116" y="188"/>
                    </a:cxn>
                    <a:cxn ang="0">
                      <a:pos x="120" y="176"/>
                    </a:cxn>
                    <a:cxn ang="0">
                      <a:pos x="172" y="180"/>
                    </a:cxn>
                    <a:cxn ang="0">
                      <a:pos x="156" y="116"/>
                    </a:cxn>
                    <a:cxn ang="0">
                      <a:pos x="148" y="64"/>
                    </a:cxn>
                    <a:cxn ang="0">
                      <a:pos x="124" y="48"/>
                    </a:cxn>
                    <a:cxn ang="0">
                      <a:pos x="76" y="0"/>
                    </a:cxn>
                    <a:cxn ang="0">
                      <a:pos x="64" y="20"/>
                    </a:cxn>
                  </a:cxnLst>
                  <a:rect l="0" t="0" r="r" b="b"/>
                  <a:pathLst>
                    <a:path w="206" h="193">
                      <a:moveTo>
                        <a:pt x="64" y="20"/>
                      </a:moveTo>
                      <a:cubicBezTo>
                        <a:pt x="67" y="28"/>
                        <a:pt x="69" y="36"/>
                        <a:pt x="72" y="44"/>
                      </a:cubicBezTo>
                      <a:cubicBezTo>
                        <a:pt x="75" y="53"/>
                        <a:pt x="56" y="55"/>
                        <a:pt x="48" y="60"/>
                      </a:cubicBezTo>
                      <a:cubicBezTo>
                        <a:pt x="32" y="71"/>
                        <a:pt x="16" y="78"/>
                        <a:pt x="0" y="88"/>
                      </a:cubicBezTo>
                      <a:cubicBezTo>
                        <a:pt x="5" y="143"/>
                        <a:pt x="11" y="162"/>
                        <a:pt x="56" y="192"/>
                      </a:cubicBezTo>
                      <a:cubicBezTo>
                        <a:pt x="76" y="191"/>
                        <a:pt x="97" y="193"/>
                        <a:pt x="116" y="188"/>
                      </a:cubicBezTo>
                      <a:cubicBezTo>
                        <a:pt x="120" y="187"/>
                        <a:pt x="116" y="177"/>
                        <a:pt x="120" y="176"/>
                      </a:cubicBezTo>
                      <a:cubicBezTo>
                        <a:pt x="137" y="174"/>
                        <a:pt x="155" y="179"/>
                        <a:pt x="172" y="180"/>
                      </a:cubicBezTo>
                      <a:cubicBezTo>
                        <a:pt x="206" y="158"/>
                        <a:pt x="174" y="134"/>
                        <a:pt x="156" y="116"/>
                      </a:cubicBezTo>
                      <a:cubicBezTo>
                        <a:pt x="150" y="99"/>
                        <a:pt x="156" y="80"/>
                        <a:pt x="148" y="64"/>
                      </a:cubicBezTo>
                      <a:cubicBezTo>
                        <a:pt x="144" y="55"/>
                        <a:pt x="124" y="48"/>
                        <a:pt x="124" y="48"/>
                      </a:cubicBezTo>
                      <a:cubicBezTo>
                        <a:pt x="108" y="24"/>
                        <a:pt x="105" y="7"/>
                        <a:pt x="76" y="0"/>
                      </a:cubicBezTo>
                      <a:cubicBezTo>
                        <a:pt x="66" y="14"/>
                        <a:pt x="70" y="8"/>
                        <a:pt x="64" y="2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Freeform 229"/>
                <p:cNvSpPr>
                  <a:spLocks/>
                </p:cNvSpPr>
                <p:nvPr/>
              </p:nvSpPr>
              <p:spPr bwMode="auto">
                <a:xfrm>
                  <a:off x="1897" y="4008"/>
                  <a:ext cx="386" cy="305"/>
                </a:xfrm>
                <a:custGeom>
                  <a:avLst/>
                  <a:gdLst/>
                  <a:ahLst/>
                  <a:cxnLst>
                    <a:cxn ang="0">
                      <a:pos x="43" y="508"/>
                    </a:cxn>
                    <a:cxn ang="0">
                      <a:pos x="291" y="520"/>
                    </a:cxn>
                    <a:cxn ang="0">
                      <a:pos x="883" y="508"/>
                    </a:cxn>
                    <a:cxn ang="0">
                      <a:pos x="875" y="444"/>
                    </a:cxn>
                    <a:cxn ang="0">
                      <a:pos x="839" y="396"/>
                    </a:cxn>
                    <a:cxn ang="0">
                      <a:pos x="763" y="280"/>
                    </a:cxn>
                    <a:cxn ang="0">
                      <a:pos x="639" y="184"/>
                    </a:cxn>
                    <a:cxn ang="0">
                      <a:pos x="611" y="172"/>
                    </a:cxn>
                    <a:cxn ang="0">
                      <a:pos x="587" y="156"/>
                    </a:cxn>
                    <a:cxn ang="0">
                      <a:pos x="567" y="108"/>
                    </a:cxn>
                    <a:cxn ang="0">
                      <a:pos x="531" y="84"/>
                    </a:cxn>
                    <a:cxn ang="0">
                      <a:pos x="331" y="60"/>
                    </a:cxn>
                    <a:cxn ang="0">
                      <a:pos x="267" y="20"/>
                    </a:cxn>
                    <a:cxn ang="0">
                      <a:pos x="179" y="8"/>
                    </a:cxn>
                    <a:cxn ang="0">
                      <a:pos x="91" y="4"/>
                    </a:cxn>
                    <a:cxn ang="0">
                      <a:pos x="67" y="36"/>
                    </a:cxn>
                    <a:cxn ang="0">
                      <a:pos x="71" y="76"/>
                    </a:cxn>
                    <a:cxn ang="0">
                      <a:pos x="107" y="140"/>
                    </a:cxn>
                    <a:cxn ang="0">
                      <a:pos x="83" y="196"/>
                    </a:cxn>
                    <a:cxn ang="0">
                      <a:pos x="71" y="328"/>
                    </a:cxn>
                    <a:cxn ang="0">
                      <a:pos x="39" y="332"/>
                    </a:cxn>
                    <a:cxn ang="0">
                      <a:pos x="7" y="392"/>
                    </a:cxn>
                    <a:cxn ang="0">
                      <a:pos x="15" y="492"/>
                    </a:cxn>
                    <a:cxn ang="0">
                      <a:pos x="43" y="508"/>
                    </a:cxn>
                  </a:cxnLst>
                  <a:rect l="0" t="0" r="r" b="b"/>
                  <a:pathLst>
                    <a:path w="883" h="539">
                      <a:moveTo>
                        <a:pt x="43" y="508"/>
                      </a:moveTo>
                      <a:cubicBezTo>
                        <a:pt x="127" y="510"/>
                        <a:pt x="208" y="515"/>
                        <a:pt x="291" y="520"/>
                      </a:cubicBezTo>
                      <a:cubicBezTo>
                        <a:pt x="490" y="517"/>
                        <a:pt x="684" y="511"/>
                        <a:pt x="883" y="508"/>
                      </a:cubicBezTo>
                      <a:cubicBezTo>
                        <a:pt x="883" y="506"/>
                        <a:pt x="883" y="459"/>
                        <a:pt x="875" y="444"/>
                      </a:cubicBezTo>
                      <a:cubicBezTo>
                        <a:pt x="864" y="424"/>
                        <a:pt x="852" y="413"/>
                        <a:pt x="839" y="396"/>
                      </a:cubicBezTo>
                      <a:cubicBezTo>
                        <a:pt x="810" y="359"/>
                        <a:pt x="791" y="317"/>
                        <a:pt x="763" y="280"/>
                      </a:cubicBezTo>
                      <a:cubicBezTo>
                        <a:pt x="738" y="205"/>
                        <a:pt x="703" y="216"/>
                        <a:pt x="639" y="184"/>
                      </a:cubicBezTo>
                      <a:cubicBezTo>
                        <a:pt x="630" y="179"/>
                        <a:pt x="620" y="177"/>
                        <a:pt x="611" y="172"/>
                      </a:cubicBezTo>
                      <a:cubicBezTo>
                        <a:pt x="603" y="167"/>
                        <a:pt x="587" y="156"/>
                        <a:pt x="587" y="156"/>
                      </a:cubicBezTo>
                      <a:cubicBezTo>
                        <a:pt x="577" y="141"/>
                        <a:pt x="573" y="125"/>
                        <a:pt x="567" y="108"/>
                      </a:cubicBezTo>
                      <a:cubicBezTo>
                        <a:pt x="562" y="94"/>
                        <a:pt x="542" y="89"/>
                        <a:pt x="531" y="84"/>
                      </a:cubicBezTo>
                      <a:cubicBezTo>
                        <a:pt x="464" y="51"/>
                        <a:pt x="414" y="62"/>
                        <a:pt x="331" y="60"/>
                      </a:cubicBezTo>
                      <a:cubicBezTo>
                        <a:pt x="307" y="48"/>
                        <a:pt x="290" y="35"/>
                        <a:pt x="267" y="20"/>
                      </a:cubicBezTo>
                      <a:cubicBezTo>
                        <a:pt x="252" y="10"/>
                        <a:pt x="186" y="9"/>
                        <a:pt x="179" y="8"/>
                      </a:cubicBezTo>
                      <a:cubicBezTo>
                        <a:pt x="146" y="0"/>
                        <a:pt x="127" y="1"/>
                        <a:pt x="91" y="4"/>
                      </a:cubicBezTo>
                      <a:cubicBezTo>
                        <a:pt x="77" y="13"/>
                        <a:pt x="72" y="20"/>
                        <a:pt x="67" y="36"/>
                      </a:cubicBezTo>
                      <a:cubicBezTo>
                        <a:pt x="68" y="49"/>
                        <a:pt x="68" y="63"/>
                        <a:pt x="71" y="76"/>
                      </a:cubicBezTo>
                      <a:cubicBezTo>
                        <a:pt x="76" y="100"/>
                        <a:pt x="99" y="117"/>
                        <a:pt x="107" y="140"/>
                      </a:cubicBezTo>
                      <a:cubicBezTo>
                        <a:pt x="103" y="175"/>
                        <a:pt x="100" y="171"/>
                        <a:pt x="83" y="196"/>
                      </a:cubicBezTo>
                      <a:cubicBezTo>
                        <a:pt x="78" y="215"/>
                        <a:pt x="92" y="320"/>
                        <a:pt x="71" y="328"/>
                      </a:cubicBezTo>
                      <a:cubicBezTo>
                        <a:pt x="61" y="332"/>
                        <a:pt x="50" y="331"/>
                        <a:pt x="39" y="332"/>
                      </a:cubicBezTo>
                      <a:cubicBezTo>
                        <a:pt x="16" y="347"/>
                        <a:pt x="15" y="367"/>
                        <a:pt x="7" y="392"/>
                      </a:cubicBezTo>
                      <a:cubicBezTo>
                        <a:pt x="9" y="425"/>
                        <a:pt x="0" y="462"/>
                        <a:pt x="15" y="492"/>
                      </a:cubicBezTo>
                      <a:cubicBezTo>
                        <a:pt x="20" y="501"/>
                        <a:pt x="53" y="539"/>
                        <a:pt x="43" y="50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237"/>
                <p:cNvSpPr>
                  <a:spLocks/>
                </p:cNvSpPr>
                <p:nvPr/>
              </p:nvSpPr>
              <p:spPr bwMode="auto">
                <a:xfrm>
                  <a:off x="3315" y="3439"/>
                  <a:ext cx="87" cy="98"/>
                </a:xfrm>
                <a:custGeom>
                  <a:avLst/>
                  <a:gdLst/>
                  <a:ahLst/>
                  <a:cxnLst>
                    <a:cxn ang="0">
                      <a:pos x="31" y="2"/>
                    </a:cxn>
                    <a:cxn ang="0">
                      <a:pos x="19" y="146"/>
                    </a:cxn>
                    <a:cxn ang="0">
                      <a:pos x="73" y="170"/>
                    </a:cxn>
                    <a:cxn ang="0">
                      <a:pos x="127" y="50"/>
                    </a:cxn>
                    <a:cxn ang="0">
                      <a:pos x="61" y="14"/>
                    </a:cxn>
                    <a:cxn ang="0">
                      <a:pos x="31" y="2"/>
                    </a:cxn>
                  </a:cxnLst>
                  <a:rect l="0" t="0" r="r" b="b"/>
                  <a:pathLst>
                    <a:path w="153" h="170">
                      <a:moveTo>
                        <a:pt x="31" y="2"/>
                      </a:moveTo>
                      <a:cubicBezTo>
                        <a:pt x="0" y="48"/>
                        <a:pt x="5" y="78"/>
                        <a:pt x="19" y="146"/>
                      </a:cubicBezTo>
                      <a:cubicBezTo>
                        <a:pt x="23" y="165"/>
                        <a:pt x="73" y="170"/>
                        <a:pt x="73" y="170"/>
                      </a:cubicBezTo>
                      <a:cubicBezTo>
                        <a:pt x="153" y="154"/>
                        <a:pt x="76" y="101"/>
                        <a:pt x="127" y="50"/>
                      </a:cubicBezTo>
                      <a:cubicBezTo>
                        <a:pt x="107" y="21"/>
                        <a:pt x="97" y="20"/>
                        <a:pt x="61" y="14"/>
                      </a:cubicBezTo>
                      <a:cubicBezTo>
                        <a:pt x="40" y="0"/>
                        <a:pt x="50" y="2"/>
                        <a:pt x="31" y="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Freeform 238"/>
                <p:cNvSpPr>
                  <a:spLocks/>
                </p:cNvSpPr>
                <p:nvPr/>
              </p:nvSpPr>
              <p:spPr bwMode="auto">
                <a:xfrm>
                  <a:off x="3357" y="3599"/>
                  <a:ext cx="132" cy="6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103" y="18"/>
                    </a:cxn>
                    <a:cxn ang="0">
                      <a:pos x="241" y="30"/>
                    </a:cxn>
                    <a:cxn ang="0">
                      <a:pos x="181" y="90"/>
                    </a:cxn>
                    <a:cxn ang="0">
                      <a:pos x="145" y="102"/>
                    </a:cxn>
                    <a:cxn ang="0">
                      <a:pos x="127" y="108"/>
                    </a:cxn>
                    <a:cxn ang="0">
                      <a:pos x="103" y="102"/>
                    </a:cxn>
                    <a:cxn ang="0">
                      <a:pos x="97" y="84"/>
                    </a:cxn>
                    <a:cxn ang="0">
                      <a:pos x="85" y="66"/>
                    </a:cxn>
                    <a:cxn ang="0">
                      <a:pos x="7" y="42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241" h="108">
                      <a:moveTo>
                        <a:pt x="7" y="0"/>
                      </a:moveTo>
                      <a:cubicBezTo>
                        <a:pt x="39" y="3"/>
                        <a:pt x="71" y="15"/>
                        <a:pt x="103" y="18"/>
                      </a:cubicBezTo>
                      <a:cubicBezTo>
                        <a:pt x="149" y="22"/>
                        <a:pt x="241" y="30"/>
                        <a:pt x="241" y="30"/>
                      </a:cubicBezTo>
                      <a:cubicBezTo>
                        <a:pt x="232" y="83"/>
                        <a:pt x="231" y="73"/>
                        <a:pt x="181" y="90"/>
                      </a:cubicBezTo>
                      <a:cubicBezTo>
                        <a:pt x="169" y="94"/>
                        <a:pt x="157" y="98"/>
                        <a:pt x="145" y="102"/>
                      </a:cubicBezTo>
                      <a:cubicBezTo>
                        <a:pt x="139" y="104"/>
                        <a:pt x="127" y="108"/>
                        <a:pt x="127" y="108"/>
                      </a:cubicBezTo>
                      <a:cubicBezTo>
                        <a:pt x="119" y="106"/>
                        <a:pt x="109" y="107"/>
                        <a:pt x="103" y="102"/>
                      </a:cubicBezTo>
                      <a:cubicBezTo>
                        <a:pt x="98" y="98"/>
                        <a:pt x="100" y="90"/>
                        <a:pt x="97" y="84"/>
                      </a:cubicBezTo>
                      <a:cubicBezTo>
                        <a:pt x="94" y="78"/>
                        <a:pt x="91" y="70"/>
                        <a:pt x="85" y="66"/>
                      </a:cubicBezTo>
                      <a:cubicBezTo>
                        <a:pt x="66" y="54"/>
                        <a:pt x="30" y="48"/>
                        <a:pt x="7" y="42"/>
                      </a:cubicBezTo>
                      <a:cubicBezTo>
                        <a:pt x="0" y="21"/>
                        <a:pt x="7" y="20"/>
                        <a:pt x="7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239"/>
                <p:cNvSpPr>
                  <a:spLocks/>
                </p:cNvSpPr>
                <p:nvPr/>
              </p:nvSpPr>
              <p:spPr bwMode="auto">
                <a:xfrm>
                  <a:off x="3450" y="3659"/>
                  <a:ext cx="105" cy="217"/>
                </a:xfrm>
                <a:custGeom>
                  <a:avLst/>
                  <a:gdLst/>
                  <a:ahLst/>
                  <a:cxnLst>
                    <a:cxn ang="0">
                      <a:pos x="46" y="25"/>
                    </a:cxn>
                    <a:cxn ang="0">
                      <a:pos x="22" y="85"/>
                    </a:cxn>
                    <a:cxn ang="0">
                      <a:pos x="52" y="277"/>
                    </a:cxn>
                    <a:cxn ang="0">
                      <a:pos x="94" y="367"/>
                    </a:cxn>
                    <a:cxn ang="0">
                      <a:pos x="100" y="385"/>
                    </a:cxn>
                    <a:cxn ang="0">
                      <a:pos x="118" y="391"/>
                    </a:cxn>
                    <a:cxn ang="0">
                      <a:pos x="172" y="313"/>
                    </a:cxn>
                    <a:cxn ang="0">
                      <a:pos x="172" y="31"/>
                    </a:cxn>
                    <a:cxn ang="0">
                      <a:pos x="106" y="13"/>
                    </a:cxn>
                    <a:cxn ang="0">
                      <a:pos x="58" y="13"/>
                    </a:cxn>
                    <a:cxn ang="0">
                      <a:pos x="52" y="31"/>
                    </a:cxn>
                    <a:cxn ang="0">
                      <a:pos x="46" y="25"/>
                    </a:cxn>
                  </a:cxnLst>
                  <a:rect l="0" t="0" r="r" b="b"/>
                  <a:pathLst>
                    <a:path w="185" h="391">
                      <a:moveTo>
                        <a:pt x="46" y="25"/>
                      </a:moveTo>
                      <a:cubicBezTo>
                        <a:pt x="32" y="45"/>
                        <a:pt x="28" y="61"/>
                        <a:pt x="22" y="85"/>
                      </a:cubicBezTo>
                      <a:cubicBezTo>
                        <a:pt x="25" y="171"/>
                        <a:pt x="0" y="225"/>
                        <a:pt x="52" y="277"/>
                      </a:cubicBezTo>
                      <a:cubicBezTo>
                        <a:pt x="62" y="308"/>
                        <a:pt x="79" y="338"/>
                        <a:pt x="94" y="367"/>
                      </a:cubicBezTo>
                      <a:cubicBezTo>
                        <a:pt x="97" y="373"/>
                        <a:pt x="96" y="381"/>
                        <a:pt x="100" y="385"/>
                      </a:cubicBezTo>
                      <a:cubicBezTo>
                        <a:pt x="104" y="389"/>
                        <a:pt x="112" y="389"/>
                        <a:pt x="118" y="391"/>
                      </a:cubicBezTo>
                      <a:cubicBezTo>
                        <a:pt x="174" y="382"/>
                        <a:pt x="165" y="372"/>
                        <a:pt x="172" y="313"/>
                      </a:cubicBezTo>
                      <a:cubicBezTo>
                        <a:pt x="175" y="235"/>
                        <a:pt x="185" y="110"/>
                        <a:pt x="172" y="31"/>
                      </a:cubicBezTo>
                      <a:cubicBezTo>
                        <a:pt x="168" y="8"/>
                        <a:pt x="129" y="16"/>
                        <a:pt x="106" y="13"/>
                      </a:cubicBezTo>
                      <a:cubicBezTo>
                        <a:pt x="89" y="7"/>
                        <a:pt x="77" y="0"/>
                        <a:pt x="58" y="13"/>
                      </a:cubicBezTo>
                      <a:cubicBezTo>
                        <a:pt x="53" y="17"/>
                        <a:pt x="56" y="27"/>
                        <a:pt x="52" y="31"/>
                      </a:cubicBezTo>
                      <a:cubicBezTo>
                        <a:pt x="50" y="33"/>
                        <a:pt x="48" y="27"/>
                        <a:pt x="46" y="25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Freeform 240"/>
                <p:cNvSpPr>
                  <a:spLocks/>
                </p:cNvSpPr>
                <p:nvPr/>
              </p:nvSpPr>
              <p:spPr bwMode="auto">
                <a:xfrm>
                  <a:off x="4060" y="4057"/>
                  <a:ext cx="245" cy="264"/>
                </a:xfrm>
                <a:custGeom>
                  <a:avLst/>
                  <a:gdLst/>
                  <a:ahLst/>
                  <a:cxnLst>
                    <a:cxn ang="0">
                      <a:pos x="144" y="34"/>
                    </a:cxn>
                    <a:cxn ang="0">
                      <a:pos x="114" y="64"/>
                    </a:cxn>
                    <a:cxn ang="0">
                      <a:pos x="102" y="100"/>
                    </a:cxn>
                    <a:cxn ang="0">
                      <a:pos x="36" y="166"/>
                    </a:cxn>
                    <a:cxn ang="0">
                      <a:pos x="54" y="376"/>
                    </a:cxn>
                    <a:cxn ang="0">
                      <a:pos x="72" y="466"/>
                    </a:cxn>
                    <a:cxn ang="0">
                      <a:pos x="120" y="478"/>
                    </a:cxn>
                    <a:cxn ang="0">
                      <a:pos x="426" y="460"/>
                    </a:cxn>
                    <a:cxn ang="0">
                      <a:pos x="408" y="274"/>
                    </a:cxn>
                    <a:cxn ang="0">
                      <a:pos x="378" y="220"/>
                    </a:cxn>
                    <a:cxn ang="0">
                      <a:pos x="342" y="166"/>
                    </a:cxn>
                    <a:cxn ang="0">
                      <a:pos x="318" y="76"/>
                    </a:cxn>
                    <a:cxn ang="0">
                      <a:pos x="246" y="34"/>
                    </a:cxn>
                    <a:cxn ang="0">
                      <a:pos x="192" y="4"/>
                    </a:cxn>
                    <a:cxn ang="0">
                      <a:pos x="144" y="34"/>
                    </a:cxn>
                  </a:cxnLst>
                  <a:rect l="0" t="0" r="r" b="b"/>
                  <a:pathLst>
                    <a:path w="443" h="478">
                      <a:moveTo>
                        <a:pt x="144" y="34"/>
                      </a:moveTo>
                      <a:cubicBezTo>
                        <a:pt x="128" y="45"/>
                        <a:pt x="122" y="45"/>
                        <a:pt x="114" y="64"/>
                      </a:cubicBezTo>
                      <a:cubicBezTo>
                        <a:pt x="109" y="76"/>
                        <a:pt x="111" y="91"/>
                        <a:pt x="102" y="100"/>
                      </a:cubicBezTo>
                      <a:cubicBezTo>
                        <a:pt x="79" y="123"/>
                        <a:pt x="64" y="148"/>
                        <a:pt x="36" y="166"/>
                      </a:cubicBezTo>
                      <a:cubicBezTo>
                        <a:pt x="13" y="234"/>
                        <a:pt x="0" y="322"/>
                        <a:pt x="54" y="376"/>
                      </a:cubicBezTo>
                      <a:cubicBezTo>
                        <a:pt x="60" y="394"/>
                        <a:pt x="71" y="465"/>
                        <a:pt x="72" y="466"/>
                      </a:cubicBezTo>
                      <a:cubicBezTo>
                        <a:pt x="83" y="478"/>
                        <a:pt x="120" y="478"/>
                        <a:pt x="120" y="478"/>
                      </a:cubicBezTo>
                      <a:cubicBezTo>
                        <a:pt x="223" y="473"/>
                        <a:pt x="322" y="464"/>
                        <a:pt x="426" y="460"/>
                      </a:cubicBezTo>
                      <a:cubicBezTo>
                        <a:pt x="443" y="392"/>
                        <a:pt x="436" y="337"/>
                        <a:pt x="408" y="274"/>
                      </a:cubicBezTo>
                      <a:cubicBezTo>
                        <a:pt x="385" y="221"/>
                        <a:pt x="411" y="253"/>
                        <a:pt x="378" y="220"/>
                      </a:cubicBezTo>
                      <a:cubicBezTo>
                        <a:pt x="370" y="197"/>
                        <a:pt x="352" y="188"/>
                        <a:pt x="342" y="166"/>
                      </a:cubicBezTo>
                      <a:cubicBezTo>
                        <a:pt x="330" y="140"/>
                        <a:pt x="333" y="99"/>
                        <a:pt x="318" y="76"/>
                      </a:cubicBezTo>
                      <a:cubicBezTo>
                        <a:pt x="302" y="52"/>
                        <a:pt x="270" y="47"/>
                        <a:pt x="246" y="34"/>
                      </a:cubicBezTo>
                      <a:cubicBezTo>
                        <a:pt x="184" y="0"/>
                        <a:pt x="233" y="18"/>
                        <a:pt x="192" y="4"/>
                      </a:cubicBezTo>
                      <a:cubicBezTo>
                        <a:pt x="191" y="4"/>
                        <a:pt x="117" y="7"/>
                        <a:pt x="144" y="3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241"/>
                <p:cNvSpPr>
                  <a:spLocks/>
                </p:cNvSpPr>
                <p:nvPr/>
              </p:nvSpPr>
              <p:spPr bwMode="auto">
                <a:xfrm>
                  <a:off x="3707" y="4132"/>
                  <a:ext cx="141" cy="158"/>
                </a:xfrm>
                <a:custGeom>
                  <a:avLst/>
                  <a:gdLst/>
                  <a:ahLst/>
                  <a:cxnLst>
                    <a:cxn ang="0">
                      <a:pos x="170" y="15"/>
                    </a:cxn>
                    <a:cxn ang="0">
                      <a:pos x="62" y="9"/>
                    </a:cxn>
                    <a:cxn ang="0">
                      <a:pos x="56" y="87"/>
                    </a:cxn>
                    <a:cxn ang="0">
                      <a:pos x="2" y="123"/>
                    </a:cxn>
                    <a:cxn ang="0">
                      <a:pos x="8" y="171"/>
                    </a:cxn>
                    <a:cxn ang="0">
                      <a:pos x="44" y="195"/>
                    </a:cxn>
                    <a:cxn ang="0">
                      <a:pos x="80" y="231"/>
                    </a:cxn>
                    <a:cxn ang="0">
                      <a:pos x="104" y="267"/>
                    </a:cxn>
                    <a:cxn ang="0">
                      <a:pos x="116" y="285"/>
                    </a:cxn>
                    <a:cxn ang="0">
                      <a:pos x="104" y="177"/>
                    </a:cxn>
                    <a:cxn ang="0">
                      <a:pos x="134" y="153"/>
                    </a:cxn>
                    <a:cxn ang="0">
                      <a:pos x="92" y="111"/>
                    </a:cxn>
                    <a:cxn ang="0">
                      <a:pos x="98" y="93"/>
                    </a:cxn>
                    <a:cxn ang="0">
                      <a:pos x="206" y="111"/>
                    </a:cxn>
                    <a:cxn ang="0">
                      <a:pos x="242" y="105"/>
                    </a:cxn>
                    <a:cxn ang="0">
                      <a:pos x="212" y="3"/>
                    </a:cxn>
                    <a:cxn ang="0">
                      <a:pos x="170" y="15"/>
                    </a:cxn>
                  </a:cxnLst>
                  <a:rect l="0" t="0" r="r" b="b"/>
                  <a:pathLst>
                    <a:path w="254" h="285">
                      <a:moveTo>
                        <a:pt x="170" y="15"/>
                      </a:moveTo>
                      <a:cubicBezTo>
                        <a:pt x="125" y="10"/>
                        <a:pt x="104" y="2"/>
                        <a:pt x="62" y="9"/>
                      </a:cubicBezTo>
                      <a:cubicBezTo>
                        <a:pt x="46" y="58"/>
                        <a:pt x="48" y="32"/>
                        <a:pt x="56" y="87"/>
                      </a:cubicBezTo>
                      <a:cubicBezTo>
                        <a:pt x="41" y="110"/>
                        <a:pt x="25" y="108"/>
                        <a:pt x="2" y="123"/>
                      </a:cubicBezTo>
                      <a:cubicBezTo>
                        <a:pt x="4" y="139"/>
                        <a:pt x="0" y="157"/>
                        <a:pt x="8" y="171"/>
                      </a:cubicBezTo>
                      <a:cubicBezTo>
                        <a:pt x="15" y="183"/>
                        <a:pt x="32" y="187"/>
                        <a:pt x="44" y="195"/>
                      </a:cubicBezTo>
                      <a:cubicBezTo>
                        <a:pt x="58" y="204"/>
                        <a:pt x="71" y="217"/>
                        <a:pt x="80" y="231"/>
                      </a:cubicBezTo>
                      <a:cubicBezTo>
                        <a:pt x="88" y="243"/>
                        <a:pt x="96" y="255"/>
                        <a:pt x="104" y="267"/>
                      </a:cubicBezTo>
                      <a:cubicBezTo>
                        <a:pt x="108" y="273"/>
                        <a:pt x="116" y="285"/>
                        <a:pt x="116" y="285"/>
                      </a:cubicBezTo>
                      <a:cubicBezTo>
                        <a:pt x="191" y="266"/>
                        <a:pt x="125" y="208"/>
                        <a:pt x="104" y="177"/>
                      </a:cubicBezTo>
                      <a:cubicBezTo>
                        <a:pt x="118" y="172"/>
                        <a:pt x="131" y="172"/>
                        <a:pt x="134" y="153"/>
                      </a:cubicBezTo>
                      <a:cubicBezTo>
                        <a:pt x="137" y="133"/>
                        <a:pt x="92" y="111"/>
                        <a:pt x="92" y="111"/>
                      </a:cubicBezTo>
                      <a:cubicBezTo>
                        <a:pt x="94" y="105"/>
                        <a:pt x="92" y="95"/>
                        <a:pt x="98" y="93"/>
                      </a:cubicBezTo>
                      <a:cubicBezTo>
                        <a:pt x="101" y="92"/>
                        <a:pt x="205" y="111"/>
                        <a:pt x="206" y="111"/>
                      </a:cubicBezTo>
                      <a:cubicBezTo>
                        <a:pt x="218" y="109"/>
                        <a:pt x="237" y="116"/>
                        <a:pt x="242" y="105"/>
                      </a:cubicBezTo>
                      <a:cubicBezTo>
                        <a:pt x="254" y="78"/>
                        <a:pt x="236" y="19"/>
                        <a:pt x="212" y="3"/>
                      </a:cubicBezTo>
                      <a:cubicBezTo>
                        <a:pt x="173" y="9"/>
                        <a:pt x="185" y="0"/>
                        <a:pt x="170" y="15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Freeform 242"/>
                <p:cNvSpPr>
                  <a:spLocks/>
                </p:cNvSpPr>
                <p:nvPr/>
              </p:nvSpPr>
              <p:spPr bwMode="auto">
                <a:xfrm>
                  <a:off x="4318" y="4005"/>
                  <a:ext cx="87" cy="70"/>
                </a:xfrm>
                <a:custGeom>
                  <a:avLst/>
                  <a:gdLst/>
                  <a:ahLst/>
                  <a:cxnLst>
                    <a:cxn ang="0">
                      <a:pos x="114" y="0"/>
                    </a:cxn>
                    <a:cxn ang="0">
                      <a:pos x="30" y="36"/>
                    </a:cxn>
                    <a:cxn ang="0">
                      <a:pos x="120" y="108"/>
                    </a:cxn>
                    <a:cxn ang="0">
                      <a:pos x="144" y="102"/>
                    </a:cxn>
                    <a:cxn ang="0">
                      <a:pos x="144" y="42"/>
                    </a:cxn>
                    <a:cxn ang="0">
                      <a:pos x="126" y="36"/>
                    </a:cxn>
                    <a:cxn ang="0">
                      <a:pos x="114" y="0"/>
                    </a:cxn>
                  </a:cxnLst>
                  <a:rect l="0" t="0" r="r" b="b"/>
                  <a:pathLst>
                    <a:path w="155" h="127">
                      <a:moveTo>
                        <a:pt x="114" y="0"/>
                      </a:moveTo>
                      <a:cubicBezTo>
                        <a:pt x="51" y="8"/>
                        <a:pt x="73" y="7"/>
                        <a:pt x="30" y="36"/>
                      </a:cubicBezTo>
                      <a:cubicBezTo>
                        <a:pt x="0" y="127"/>
                        <a:pt x="42" y="103"/>
                        <a:pt x="120" y="108"/>
                      </a:cubicBezTo>
                      <a:cubicBezTo>
                        <a:pt x="128" y="106"/>
                        <a:pt x="138" y="108"/>
                        <a:pt x="144" y="102"/>
                      </a:cubicBezTo>
                      <a:cubicBezTo>
                        <a:pt x="155" y="91"/>
                        <a:pt x="148" y="50"/>
                        <a:pt x="144" y="42"/>
                      </a:cubicBezTo>
                      <a:cubicBezTo>
                        <a:pt x="141" y="37"/>
                        <a:pt x="132" y="38"/>
                        <a:pt x="126" y="36"/>
                      </a:cubicBezTo>
                      <a:cubicBezTo>
                        <a:pt x="122" y="24"/>
                        <a:pt x="118" y="12"/>
                        <a:pt x="114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243"/>
                <p:cNvSpPr>
                  <a:spLocks/>
                </p:cNvSpPr>
                <p:nvPr/>
              </p:nvSpPr>
              <p:spPr bwMode="auto">
                <a:xfrm>
                  <a:off x="4575" y="3519"/>
                  <a:ext cx="177" cy="103"/>
                </a:xfrm>
                <a:custGeom>
                  <a:avLst/>
                  <a:gdLst/>
                  <a:ahLst/>
                  <a:cxnLst>
                    <a:cxn ang="0">
                      <a:pos x="215" y="16"/>
                    </a:cxn>
                    <a:cxn ang="0">
                      <a:pos x="149" y="28"/>
                    </a:cxn>
                    <a:cxn ang="0">
                      <a:pos x="115" y="83"/>
                    </a:cxn>
                    <a:cxn ang="0">
                      <a:pos x="49" y="116"/>
                    </a:cxn>
                    <a:cxn ang="0">
                      <a:pos x="38" y="183"/>
                    </a:cxn>
                    <a:cxn ang="0">
                      <a:pos x="104" y="172"/>
                    </a:cxn>
                    <a:cxn ang="0">
                      <a:pos x="293" y="72"/>
                    </a:cxn>
                    <a:cxn ang="0">
                      <a:pos x="215" y="16"/>
                    </a:cxn>
                  </a:cxnLst>
                  <a:rect l="0" t="0" r="r" b="b"/>
                  <a:pathLst>
                    <a:path w="317" h="189">
                      <a:moveTo>
                        <a:pt x="215" y="16"/>
                      </a:moveTo>
                      <a:cubicBezTo>
                        <a:pt x="193" y="20"/>
                        <a:pt x="170" y="20"/>
                        <a:pt x="149" y="28"/>
                      </a:cubicBezTo>
                      <a:cubicBezTo>
                        <a:pt x="112" y="42"/>
                        <a:pt x="136" y="57"/>
                        <a:pt x="115" y="83"/>
                      </a:cubicBezTo>
                      <a:cubicBezTo>
                        <a:pt x="99" y="102"/>
                        <a:pt x="71" y="109"/>
                        <a:pt x="49" y="116"/>
                      </a:cubicBezTo>
                      <a:cubicBezTo>
                        <a:pt x="46" y="120"/>
                        <a:pt x="0" y="172"/>
                        <a:pt x="38" y="183"/>
                      </a:cubicBezTo>
                      <a:cubicBezTo>
                        <a:pt x="59" y="189"/>
                        <a:pt x="82" y="176"/>
                        <a:pt x="104" y="172"/>
                      </a:cubicBezTo>
                      <a:cubicBezTo>
                        <a:pt x="167" y="109"/>
                        <a:pt x="206" y="93"/>
                        <a:pt x="293" y="72"/>
                      </a:cubicBezTo>
                      <a:cubicBezTo>
                        <a:pt x="317" y="0"/>
                        <a:pt x="277" y="16"/>
                        <a:pt x="215" y="1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244"/>
                <p:cNvSpPr>
                  <a:spLocks/>
                </p:cNvSpPr>
                <p:nvPr/>
              </p:nvSpPr>
              <p:spPr bwMode="auto">
                <a:xfrm>
                  <a:off x="4617" y="3643"/>
                  <a:ext cx="66" cy="78"/>
                </a:xfrm>
                <a:custGeom>
                  <a:avLst/>
                  <a:gdLst/>
                  <a:ahLst/>
                  <a:cxnLst>
                    <a:cxn ang="0">
                      <a:pos x="9" y="46"/>
                    </a:cxn>
                    <a:cxn ang="0">
                      <a:pos x="42" y="68"/>
                    </a:cxn>
                    <a:cxn ang="0">
                      <a:pos x="53" y="101"/>
                    </a:cxn>
                    <a:cxn ang="0">
                      <a:pos x="119" y="145"/>
                    </a:cxn>
                    <a:cxn ang="0">
                      <a:pos x="64" y="46"/>
                    </a:cxn>
                    <a:cxn ang="0">
                      <a:pos x="9" y="12"/>
                    </a:cxn>
                    <a:cxn ang="0">
                      <a:pos x="9" y="46"/>
                    </a:cxn>
                  </a:cxnLst>
                  <a:rect l="0" t="0" r="r" b="b"/>
                  <a:pathLst>
                    <a:path w="119" h="145">
                      <a:moveTo>
                        <a:pt x="9" y="46"/>
                      </a:moveTo>
                      <a:cubicBezTo>
                        <a:pt x="20" y="53"/>
                        <a:pt x="34" y="58"/>
                        <a:pt x="42" y="68"/>
                      </a:cubicBezTo>
                      <a:cubicBezTo>
                        <a:pt x="49" y="77"/>
                        <a:pt x="45" y="93"/>
                        <a:pt x="53" y="101"/>
                      </a:cubicBezTo>
                      <a:cubicBezTo>
                        <a:pt x="72" y="120"/>
                        <a:pt x="119" y="145"/>
                        <a:pt x="119" y="145"/>
                      </a:cubicBezTo>
                      <a:cubicBezTo>
                        <a:pt x="97" y="112"/>
                        <a:pt x="88" y="77"/>
                        <a:pt x="64" y="46"/>
                      </a:cubicBezTo>
                      <a:cubicBezTo>
                        <a:pt x="58" y="38"/>
                        <a:pt x="26" y="0"/>
                        <a:pt x="9" y="12"/>
                      </a:cubicBezTo>
                      <a:cubicBezTo>
                        <a:pt x="0" y="18"/>
                        <a:pt x="9" y="35"/>
                        <a:pt x="9" y="4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245"/>
                <p:cNvSpPr>
                  <a:spLocks/>
                </p:cNvSpPr>
                <p:nvPr/>
              </p:nvSpPr>
              <p:spPr bwMode="auto">
                <a:xfrm>
                  <a:off x="4758" y="3534"/>
                  <a:ext cx="69" cy="47"/>
                </a:xfrm>
                <a:custGeom>
                  <a:avLst/>
                  <a:gdLst/>
                  <a:ahLst/>
                  <a:cxnLst>
                    <a:cxn ang="0">
                      <a:pos x="23" y="44"/>
                    </a:cxn>
                    <a:cxn ang="0">
                      <a:pos x="63" y="64"/>
                    </a:cxn>
                    <a:cxn ang="0">
                      <a:pos x="103" y="76"/>
                    </a:cxn>
                    <a:cxn ang="0">
                      <a:pos x="83" y="48"/>
                    </a:cxn>
                    <a:cxn ang="0">
                      <a:pos x="71" y="24"/>
                    </a:cxn>
                    <a:cxn ang="0">
                      <a:pos x="23" y="0"/>
                    </a:cxn>
                    <a:cxn ang="0">
                      <a:pos x="15" y="40"/>
                    </a:cxn>
                    <a:cxn ang="0">
                      <a:pos x="31" y="44"/>
                    </a:cxn>
                    <a:cxn ang="0">
                      <a:pos x="23" y="44"/>
                    </a:cxn>
                  </a:cxnLst>
                  <a:rect l="0" t="0" r="r" b="b"/>
                  <a:pathLst>
                    <a:path w="108" h="83">
                      <a:moveTo>
                        <a:pt x="23" y="44"/>
                      </a:moveTo>
                      <a:cubicBezTo>
                        <a:pt x="66" y="51"/>
                        <a:pt x="33" y="54"/>
                        <a:pt x="63" y="64"/>
                      </a:cubicBezTo>
                      <a:cubicBezTo>
                        <a:pt x="76" y="83"/>
                        <a:pt x="81" y="80"/>
                        <a:pt x="103" y="76"/>
                      </a:cubicBezTo>
                      <a:cubicBezTo>
                        <a:pt x="108" y="54"/>
                        <a:pt x="103" y="55"/>
                        <a:pt x="83" y="48"/>
                      </a:cubicBezTo>
                      <a:cubicBezTo>
                        <a:pt x="78" y="41"/>
                        <a:pt x="77" y="30"/>
                        <a:pt x="71" y="24"/>
                      </a:cubicBezTo>
                      <a:cubicBezTo>
                        <a:pt x="63" y="16"/>
                        <a:pt x="34" y="8"/>
                        <a:pt x="23" y="0"/>
                      </a:cubicBezTo>
                      <a:cubicBezTo>
                        <a:pt x="10" y="13"/>
                        <a:pt x="0" y="16"/>
                        <a:pt x="15" y="40"/>
                      </a:cubicBezTo>
                      <a:cubicBezTo>
                        <a:pt x="18" y="45"/>
                        <a:pt x="26" y="42"/>
                        <a:pt x="31" y="44"/>
                      </a:cubicBezTo>
                      <a:cubicBezTo>
                        <a:pt x="33" y="45"/>
                        <a:pt x="26" y="44"/>
                        <a:pt x="23" y="4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246"/>
                <p:cNvSpPr>
                  <a:spLocks/>
                </p:cNvSpPr>
                <p:nvPr/>
              </p:nvSpPr>
              <p:spPr bwMode="auto">
                <a:xfrm>
                  <a:off x="4817" y="4093"/>
                  <a:ext cx="63" cy="65"/>
                </a:xfrm>
                <a:custGeom>
                  <a:avLst/>
                  <a:gdLst/>
                  <a:ahLst/>
                  <a:cxnLst>
                    <a:cxn ang="0">
                      <a:pos x="64" y="13"/>
                    </a:cxn>
                    <a:cxn ang="0">
                      <a:pos x="28" y="37"/>
                    </a:cxn>
                    <a:cxn ang="0">
                      <a:pos x="0" y="85"/>
                    </a:cxn>
                    <a:cxn ang="0">
                      <a:pos x="48" y="101"/>
                    </a:cxn>
                    <a:cxn ang="0">
                      <a:pos x="68" y="73"/>
                    </a:cxn>
                    <a:cxn ang="0">
                      <a:pos x="96" y="21"/>
                    </a:cxn>
                    <a:cxn ang="0">
                      <a:pos x="64" y="13"/>
                    </a:cxn>
                  </a:cxnLst>
                  <a:rect l="0" t="0" r="r" b="b"/>
                  <a:pathLst>
                    <a:path w="96" h="113">
                      <a:moveTo>
                        <a:pt x="64" y="13"/>
                      </a:moveTo>
                      <a:cubicBezTo>
                        <a:pt x="49" y="18"/>
                        <a:pt x="41" y="28"/>
                        <a:pt x="28" y="37"/>
                      </a:cubicBezTo>
                      <a:cubicBezTo>
                        <a:pt x="16" y="54"/>
                        <a:pt x="18" y="73"/>
                        <a:pt x="0" y="85"/>
                      </a:cubicBezTo>
                      <a:cubicBezTo>
                        <a:pt x="7" y="113"/>
                        <a:pt x="19" y="105"/>
                        <a:pt x="48" y="101"/>
                      </a:cubicBezTo>
                      <a:cubicBezTo>
                        <a:pt x="57" y="73"/>
                        <a:pt x="48" y="80"/>
                        <a:pt x="68" y="73"/>
                      </a:cubicBezTo>
                      <a:cubicBezTo>
                        <a:pt x="82" y="59"/>
                        <a:pt x="90" y="40"/>
                        <a:pt x="96" y="21"/>
                      </a:cubicBezTo>
                      <a:cubicBezTo>
                        <a:pt x="89" y="0"/>
                        <a:pt x="96" y="8"/>
                        <a:pt x="64" y="1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247"/>
                <p:cNvSpPr>
                  <a:spLocks/>
                </p:cNvSpPr>
                <p:nvPr/>
              </p:nvSpPr>
              <p:spPr bwMode="auto">
                <a:xfrm>
                  <a:off x="4506" y="4261"/>
                  <a:ext cx="105" cy="52"/>
                </a:xfrm>
                <a:custGeom>
                  <a:avLst/>
                  <a:gdLst/>
                  <a:ahLst/>
                  <a:cxnLst>
                    <a:cxn ang="0">
                      <a:pos x="54" y="8"/>
                    </a:cxn>
                    <a:cxn ang="0">
                      <a:pos x="18" y="60"/>
                    </a:cxn>
                    <a:cxn ang="0">
                      <a:pos x="30" y="64"/>
                    </a:cxn>
                    <a:cxn ang="0">
                      <a:pos x="86" y="68"/>
                    </a:cxn>
                    <a:cxn ang="0">
                      <a:pos x="122" y="88"/>
                    </a:cxn>
                    <a:cxn ang="0">
                      <a:pos x="134" y="24"/>
                    </a:cxn>
                    <a:cxn ang="0">
                      <a:pos x="130" y="8"/>
                    </a:cxn>
                    <a:cxn ang="0">
                      <a:pos x="54" y="8"/>
                    </a:cxn>
                  </a:cxnLst>
                  <a:rect l="0" t="0" r="r" b="b"/>
                  <a:pathLst>
                    <a:path w="159" h="88">
                      <a:moveTo>
                        <a:pt x="54" y="8"/>
                      </a:moveTo>
                      <a:cubicBezTo>
                        <a:pt x="9" y="12"/>
                        <a:pt x="0" y="0"/>
                        <a:pt x="18" y="60"/>
                      </a:cubicBezTo>
                      <a:cubicBezTo>
                        <a:pt x="19" y="64"/>
                        <a:pt x="26" y="64"/>
                        <a:pt x="30" y="64"/>
                      </a:cubicBezTo>
                      <a:cubicBezTo>
                        <a:pt x="49" y="66"/>
                        <a:pt x="67" y="67"/>
                        <a:pt x="86" y="68"/>
                      </a:cubicBezTo>
                      <a:cubicBezTo>
                        <a:pt x="98" y="76"/>
                        <a:pt x="110" y="80"/>
                        <a:pt x="122" y="88"/>
                      </a:cubicBezTo>
                      <a:cubicBezTo>
                        <a:pt x="159" y="76"/>
                        <a:pt x="142" y="55"/>
                        <a:pt x="134" y="24"/>
                      </a:cubicBezTo>
                      <a:cubicBezTo>
                        <a:pt x="133" y="19"/>
                        <a:pt x="135" y="9"/>
                        <a:pt x="130" y="8"/>
                      </a:cubicBezTo>
                      <a:cubicBezTo>
                        <a:pt x="105" y="3"/>
                        <a:pt x="79" y="8"/>
                        <a:pt x="54" y="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Freeform 248"/>
                <p:cNvSpPr>
                  <a:spLocks/>
                </p:cNvSpPr>
                <p:nvPr/>
              </p:nvSpPr>
              <p:spPr bwMode="auto">
                <a:xfrm>
                  <a:off x="4844" y="3602"/>
                  <a:ext cx="63" cy="119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12" y="108"/>
                    </a:cxn>
                    <a:cxn ang="0">
                      <a:pos x="48" y="136"/>
                    </a:cxn>
                    <a:cxn ang="0">
                      <a:pos x="68" y="176"/>
                    </a:cxn>
                    <a:cxn ang="0">
                      <a:pos x="72" y="200"/>
                    </a:cxn>
                    <a:cxn ang="0">
                      <a:pos x="92" y="196"/>
                    </a:cxn>
                    <a:cxn ang="0">
                      <a:pos x="84" y="184"/>
                    </a:cxn>
                    <a:cxn ang="0">
                      <a:pos x="52" y="80"/>
                    </a:cxn>
                    <a:cxn ang="0">
                      <a:pos x="32" y="56"/>
                    </a:cxn>
                    <a:cxn ang="0">
                      <a:pos x="12" y="0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95" h="204">
                      <a:moveTo>
                        <a:pt x="0" y="20"/>
                      </a:moveTo>
                      <a:cubicBezTo>
                        <a:pt x="3" y="43"/>
                        <a:pt x="7" y="89"/>
                        <a:pt x="12" y="108"/>
                      </a:cubicBezTo>
                      <a:cubicBezTo>
                        <a:pt x="16" y="123"/>
                        <a:pt x="48" y="136"/>
                        <a:pt x="48" y="136"/>
                      </a:cubicBezTo>
                      <a:cubicBezTo>
                        <a:pt x="52" y="150"/>
                        <a:pt x="68" y="176"/>
                        <a:pt x="68" y="176"/>
                      </a:cubicBezTo>
                      <a:cubicBezTo>
                        <a:pt x="69" y="184"/>
                        <a:pt x="66" y="195"/>
                        <a:pt x="72" y="200"/>
                      </a:cubicBezTo>
                      <a:cubicBezTo>
                        <a:pt x="77" y="204"/>
                        <a:pt x="88" y="201"/>
                        <a:pt x="92" y="196"/>
                      </a:cubicBezTo>
                      <a:cubicBezTo>
                        <a:pt x="95" y="192"/>
                        <a:pt x="87" y="188"/>
                        <a:pt x="84" y="184"/>
                      </a:cubicBezTo>
                      <a:cubicBezTo>
                        <a:pt x="82" y="149"/>
                        <a:pt x="94" y="94"/>
                        <a:pt x="52" y="80"/>
                      </a:cubicBezTo>
                      <a:cubicBezTo>
                        <a:pt x="48" y="76"/>
                        <a:pt x="34" y="63"/>
                        <a:pt x="32" y="56"/>
                      </a:cubicBezTo>
                      <a:cubicBezTo>
                        <a:pt x="26" y="30"/>
                        <a:pt x="38" y="9"/>
                        <a:pt x="12" y="0"/>
                      </a:cubicBezTo>
                      <a:cubicBezTo>
                        <a:pt x="2" y="14"/>
                        <a:pt x="6" y="8"/>
                        <a:pt x="0" y="2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249"/>
                <p:cNvSpPr>
                  <a:spLocks/>
                </p:cNvSpPr>
                <p:nvPr/>
              </p:nvSpPr>
              <p:spPr bwMode="auto">
                <a:xfrm>
                  <a:off x="4946" y="3589"/>
                  <a:ext cx="60" cy="62"/>
                </a:xfrm>
                <a:custGeom>
                  <a:avLst/>
                  <a:gdLst/>
                  <a:ahLst/>
                  <a:cxnLst>
                    <a:cxn ang="0">
                      <a:pos x="13" y="19"/>
                    </a:cxn>
                    <a:cxn ang="0">
                      <a:pos x="65" y="99"/>
                    </a:cxn>
                    <a:cxn ang="0">
                      <a:pos x="77" y="51"/>
                    </a:cxn>
                    <a:cxn ang="0">
                      <a:pos x="41" y="15"/>
                    </a:cxn>
                    <a:cxn ang="0">
                      <a:pos x="29" y="3"/>
                    </a:cxn>
                    <a:cxn ang="0">
                      <a:pos x="13" y="19"/>
                    </a:cxn>
                  </a:cxnLst>
                  <a:rect l="0" t="0" r="r" b="b"/>
                  <a:pathLst>
                    <a:path w="93" h="99">
                      <a:moveTo>
                        <a:pt x="13" y="19"/>
                      </a:moveTo>
                      <a:cubicBezTo>
                        <a:pt x="33" y="49"/>
                        <a:pt x="35" y="79"/>
                        <a:pt x="65" y="99"/>
                      </a:cubicBezTo>
                      <a:cubicBezTo>
                        <a:pt x="89" y="93"/>
                        <a:pt x="93" y="72"/>
                        <a:pt x="77" y="51"/>
                      </a:cubicBezTo>
                      <a:cubicBezTo>
                        <a:pt x="67" y="38"/>
                        <a:pt x="53" y="27"/>
                        <a:pt x="41" y="15"/>
                      </a:cubicBezTo>
                      <a:cubicBezTo>
                        <a:pt x="37" y="11"/>
                        <a:pt x="29" y="3"/>
                        <a:pt x="29" y="3"/>
                      </a:cubicBezTo>
                      <a:cubicBezTo>
                        <a:pt x="0" y="8"/>
                        <a:pt x="1" y="0"/>
                        <a:pt x="13" y="1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Freeform 250"/>
                <p:cNvSpPr>
                  <a:spLocks/>
                </p:cNvSpPr>
                <p:nvPr/>
              </p:nvSpPr>
              <p:spPr bwMode="auto">
                <a:xfrm>
                  <a:off x="5045" y="3545"/>
                  <a:ext cx="84" cy="176"/>
                </a:xfrm>
                <a:custGeom>
                  <a:avLst/>
                  <a:gdLst/>
                  <a:ahLst/>
                  <a:cxnLst>
                    <a:cxn ang="0">
                      <a:pos x="80" y="22"/>
                    </a:cxn>
                    <a:cxn ang="0">
                      <a:pos x="56" y="122"/>
                    </a:cxn>
                    <a:cxn ang="0">
                      <a:pos x="32" y="170"/>
                    </a:cxn>
                    <a:cxn ang="0">
                      <a:pos x="28" y="246"/>
                    </a:cxn>
                    <a:cxn ang="0">
                      <a:pos x="0" y="294"/>
                    </a:cxn>
                    <a:cxn ang="0">
                      <a:pos x="44" y="282"/>
                    </a:cxn>
                    <a:cxn ang="0">
                      <a:pos x="56" y="242"/>
                    </a:cxn>
                    <a:cxn ang="0">
                      <a:pos x="60" y="190"/>
                    </a:cxn>
                    <a:cxn ang="0">
                      <a:pos x="104" y="130"/>
                    </a:cxn>
                    <a:cxn ang="0">
                      <a:pos x="132" y="34"/>
                    </a:cxn>
                    <a:cxn ang="0">
                      <a:pos x="96" y="6"/>
                    </a:cxn>
                    <a:cxn ang="0">
                      <a:pos x="80" y="22"/>
                    </a:cxn>
                  </a:cxnLst>
                  <a:rect l="0" t="0" r="r" b="b"/>
                  <a:pathLst>
                    <a:path w="132" h="300">
                      <a:moveTo>
                        <a:pt x="80" y="22"/>
                      </a:moveTo>
                      <a:cubicBezTo>
                        <a:pt x="75" y="53"/>
                        <a:pt x="65" y="92"/>
                        <a:pt x="56" y="122"/>
                      </a:cubicBezTo>
                      <a:cubicBezTo>
                        <a:pt x="51" y="138"/>
                        <a:pt x="38" y="153"/>
                        <a:pt x="32" y="170"/>
                      </a:cubicBezTo>
                      <a:cubicBezTo>
                        <a:pt x="31" y="195"/>
                        <a:pt x="33" y="221"/>
                        <a:pt x="28" y="246"/>
                      </a:cubicBezTo>
                      <a:cubicBezTo>
                        <a:pt x="25" y="261"/>
                        <a:pt x="5" y="278"/>
                        <a:pt x="0" y="294"/>
                      </a:cubicBezTo>
                      <a:cubicBezTo>
                        <a:pt x="19" y="300"/>
                        <a:pt x="32" y="299"/>
                        <a:pt x="44" y="282"/>
                      </a:cubicBezTo>
                      <a:cubicBezTo>
                        <a:pt x="47" y="268"/>
                        <a:pt x="56" y="242"/>
                        <a:pt x="56" y="242"/>
                      </a:cubicBezTo>
                      <a:cubicBezTo>
                        <a:pt x="57" y="225"/>
                        <a:pt x="56" y="207"/>
                        <a:pt x="60" y="190"/>
                      </a:cubicBezTo>
                      <a:cubicBezTo>
                        <a:pt x="62" y="182"/>
                        <a:pt x="99" y="142"/>
                        <a:pt x="104" y="130"/>
                      </a:cubicBezTo>
                      <a:cubicBezTo>
                        <a:pt x="118" y="99"/>
                        <a:pt x="121" y="66"/>
                        <a:pt x="132" y="34"/>
                      </a:cubicBezTo>
                      <a:cubicBezTo>
                        <a:pt x="127" y="0"/>
                        <a:pt x="128" y="0"/>
                        <a:pt x="96" y="6"/>
                      </a:cubicBezTo>
                      <a:cubicBezTo>
                        <a:pt x="91" y="22"/>
                        <a:pt x="96" y="17"/>
                        <a:pt x="80" y="2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251"/>
                <p:cNvSpPr>
                  <a:spLocks/>
                </p:cNvSpPr>
                <p:nvPr/>
              </p:nvSpPr>
              <p:spPr bwMode="auto">
                <a:xfrm>
                  <a:off x="4970" y="3452"/>
                  <a:ext cx="60" cy="142"/>
                </a:xfrm>
                <a:custGeom>
                  <a:avLst/>
                  <a:gdLst/>
                  <a:ahLst/>
                  <a:cxnLst>
                    <a:cxn ang="0">
                      <a:pos x="37" y="24"/>
                    </a:cxn>
                    <a:cxn ang="0">
                      <a:pos x="45" y="48"/>
                    </a:cxn>
                    <a:cxn ang="0">
                      <a:pos x="49" y="60"/>
                    </a:cxn>
                    <a:cxn ang="0">
                      <a:pos x="53" y="204"/>
                    </a:cxn>
                    <a:cxn ang="0">
                      <a:pos x="29" y="220"/>
                    </a:cxn>
                    <a:cxn ang="0">
                      <a:pos x="57" y="232"/>
                    </a:cxn>
                    <a:cxn ang="0">
                      <a:pos x="77" y="196"/>
                    </a:cxn>
                    <a:cxn ang="0">
                      <a:pos x="81" y="184"/>
                    </a:cxn>
                    <a:cxn ang="0">
                      <a:pos x="85" y="104"/>
                    </a:cxn>
                    <a:cxn ang="0">
                      <a:pos x="93" y="80"/>
                    </a:cxn>
                    <a:cxn ang="0">
                      <a:pos x="89" y="44"/>
                    </a:cxn>
                    <a:cxn ang="0">
                      <a:pos x="77" y="36"/>
                    </a:cxn>
                    <a:cxn ang="0">
                      <a:pos x="61" y="12"/>
                    </a:cxn>
                    <a:cxn ang="0">
                      <a:pos x="37" y="4"/>
                    </a:cxn>
                    <a:cxn ang="0">
                      <a:pos x="25" y="0"/>
                    </a:cxn>
                    <a:cxn ang="0">
                      <a:pos x="9" y="4"/>
                    </a:cxn>
                    <a:cxn ang="0">
                      <a:pos x="37" y="24"/>
                    </a:cxn>
                  </a:cxnLst>
                  <a:rect l="0" t="0" r="r" b="b"/>
                  <a:pathLst>
                    <a:path w="93" h="243">
                      <a:moveTo>
                        <a:pt x="37" y="24"/>
                      </a:moveTo>
                      <a:cubicBezTo>
                        <a:pt x="40" y="32"/>
                        <a:pt x="42" y="40"/>
                        <a:pt x="45" y="48"/>
                      </a:cubicBezTo>
                      <a:cubicBezTo>
                        <a:pt x="46" y="52"/>
                        <a:pt x="49" y="60"/>
                        <a:pt x="49" y="60"/>
                      </a:cubicBezTo>
                      <a:cubicBezTo>
                        <a:pt x="51" y="94"/>
                        <a:pt x="64" y="171"/>
                        <a:pt x="53" y="204"/>
                      </a:cubicBezTo>
                      <a:cubicBezTo>
                        <a:pt x="50" y="213"/>
                        <a:pt x="29" y="220"/>
                        <a:pt x="29" y="220"/>
                      </a:cubicBezTo>
                      <a:cubicBezTo>
                        <a:pt x="21" y="243"/>
                        <a:pt x="40" y="235"/>
                        <a:pt x="57" y="232"/>
                      </a:cubicBezTo>
                      <a:cubicBezTo>
                        <a:pt x="75" y="214"/>
                        <a:pt x="67" y="225"/>
                        <a:pt x="77" y="196"/>
                      </a:cubicBezTo>
                      <a:cubicBezTo>
                        <a:pt x="78" y="192"/>
                        <a:pt x="81" y="184"/>
                        <a:pt x="81" y="184"/>
                      </a:cubicBezTo>
                      <a:cubicBezTo>
                        <a:pt x="82" y="157"/>
                        <a:pt x="82" y="131"/>
                        <a:pt x="85" y="104"/>
                      </a:cubicBezTo>
                      <a:cubicBezTo>
                        <a:pt x="86" y="96"/>
                        <a:pt x="93" y="80"/>
                        <a:pt x="93" y="80"/>
                      </a:cubicBezTo>
                      <a:cubicBezTo>
                        <a:pt x="92" y="68"/>
                        <a:pt x="93" y="55"/>
                        <a:pt x="89" y="44"/>
                      </a:cubicBezTo>
                      <a:cubicBezTo>
                        <a:pt x="87" y="39"/>
                        <a:pt x="80" y="40"/>
                        <a:pt x="77" y="36"/>
                      </a:cubicBezTo>
                      <a:cubicBezTo>
                        <a:pt x="71" y="29"/>
                        <a:pt x="70" y="15"/>
                        <a:pt x="61" y="12"/>
                      </a:cubicBezTo>
                      <a:cubicBezTo>
                        <a:pt x="53" y="9"/>
                        <a:pt x="45" y="7"/>
                        <a:pt x="37" y="4"/>
                      </a:cubicBezTo>
                      <a:cubicBezTo>
                        <a:pt x="33" y="3"/>
                        <a:pt x="25" y="0"/>
                        <a:pt x="25" y="0"/>
                      </a:cubicBezTo>
                      <a:cubicBezTo>
                        <a:pt x="20" y="1"/>
                        <a:pt x="12" y="0"/>
                        <a:pt x="9" y="4"/>
                      </a:cubicBezTo>
                      <a:cubicBezTo>
                        <a:pt x="0" y="17"/>
                        <a:pt x="33" y="23"/>
                        <a:pt x="37" y="2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253"/>
                <p:cNvSpPr>
                  <a:spLocks/>
                </p:cNvSpPr>
                <p:nvPr/>
              </p:nvSpPr>
              <p:spPr bwMode="auto">
                <a:xfrm>
                  <a:off x="5272" y="2722"/>
                  <a:ext cx="33" cy="70"/>
                </a:xfrm>
                <a:custGeom>
                  <a:avLst/>
                  <a:gdLst/>
                  <a:ahLst/>
                  <a:cxnLst>
                    <a:cxn ang="0">
                      <a:pos x="36" y="21"/>
                    </a:cxn>
                    <a:cxn ang="0">
                      <a:pos x="0" y="121"/>
                    </a:cxn>
                    <a:cxn ang="0">
                      <a:pos x="40" y="161"/>
                    </a:cxn>
                    <a:cxn ang="0">
                      <a:pos x="64" y="117"/>
                    </a:cxn>
                    <a:cxn ang="0">
                      <a:pos x="72" y="93"/>
                    </a:cxn>
                    <a:cxn ang="0">
                      <a:pos x="76" y="81"/>
                    </a:cxn>
                    <a:cxn ang="0">
                      <a:pos x="68" y="5"/>
                    </a:cxn>
                    <a:cxn ang="0">
                      <a:pos x="36" y="21"/>
                    </a:cxn>
                  </a:cxnLst>
                  <a:rect l="0" t="0" r="r" b="b"/>
                  <a:pathLst>
                    <a:path w="94" h="168">
                      <a:moveTo>
                        <a:pt x="36" y="21"/>
                      </a:moveTo>
                      <a:cubicBezTo>
                        <a:pt x="27" y="57"/>
                        <a:pt x="21" y="90"/>
                        <a:pt x="0" y="121"/>
                      </a:cubicBezTo>
                      <a:cubicBezTo>
                        <a:pt x="5" y="162"/>
                        <a:pt x="1" y="168"/>
                        <a:pt x="40" y="161"/>
                      </a:cubicBezTo>
                      <a:cubicBezTo>
                        <a:pt x="51" y="144"/>
                        <a:pt x="46" y="129"/>
                        <a:pt x="64" y="117"/>
                      </a:cubicBezTo>
                      <a:cubicBezTo>
                        <a:pt x="67" y="109"/>
                        <a:pt x="69" y="101"/>
                        <a:pt x="72" y="93"/>
                      </a:cubicBezTo>
                      <a:cubicBezTo>
                        <a:pt x="73" y="89"/>
                        <a:pt x="76" y="81"/>
                        <a:pt x="76" y="81"/>
                      </a:cubicBezTo>
                      <a:cubicBezTo>
                        <a:pt x="79" y="54"/>
                        <a:pt x="94" y="22"/>
                        <a:pt x="68" y="5"/>
                      </a:cubicBezTo>
                      <a:cubicBezTo>
                        <a:pt x="36" y="10"/>
                        <a:pt x="43" y="0"/>
                        <a:pt x="36" y="2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254"/>
                <p:cNvSpPr>
                  <a:spLocks/>
                </p:cNvSpPr>
                <p:nvPr/>
              </p:nvSpPr>
              <p:spPr bwMode="auto">
                <a:xfrm>
                  <a:off x="5308" y="2655"/>
                  <a:ext cx="51" cy="62"/>
                </a:xfrm>
                <a:custGeom>
                  <a:avLst/>
                  <a:gdLst/>
                  <a:ahLst/>
                  <a:cxnLst>
                    <a:cxn ang="0">
                      <a:pos x="52" y="29"/>
                    </a:cxn>
                    <a:cxn ang="0">
                      <a:pos x="8" y="25"/>
                    </a:cxn>
                    <a:cxn ang="0">
                      <a:pos x="0" y="49"/>
                    </a:cxn>
                    <a:cxn ang="0">
                      <a:pos x="60" y="145"/>
                    </a:cxn>
                    <a:cxn ang="0">
                      <a:pos x="84" y="141"/>
                    </a:cxn>
                    <a:cxn ang="0">
                      <a:pos x="92" y="105"/>
                    </a:cxn>
                    <a:cxn ang="0">
                      <a:pos x="128" y="89"/>
                    </a:cxn>
                    <a:cxn ang="0">
                      <a:pos x="144" y="53"/>
                    </a:cxn>
                    <a:cxn ang="0">
                      <a:pos x="140" y="13"/>
                    </a:cxn>
                    <a:cxn ang="0">
                      <a:pos x="88" y="25"/>
                    </a:cxn>
                    <a:cxn ang="0">
                      <a:pos x="52" y="29"/>
                    </a:cxn>
                  </a:cxnLst>
                  <a:rect l="0" t="0" r="r" b="b"/>
                  <a:pathLst>
                    <a:path w="149" h="145">
                      <a:moveTo>
                        <a:pt x="52" y="29"/>
                      </a:moveTo>
                      <a:cubicBezTo>
                        <a:pt x="38" y="20"/>
                        <a:pt x="29" y="10"/>
                        <a:pt x="8" y="25"/>
                      </a:cubicBezTo>
                      <a:cubicBezTo>
                        <a:pt x="1" y="30"/>
                        <a:pt x="0" y="49"/>
                        <a:pt x="0" y="49"/>
                      </a:cubicBezTo>
                      <a:cubicBezTo>
                        <a:pt x="6" y="88"/>
                        <a:pt x="27" y="123"/>
                        <a:pt x="60" y="145"/>
                      </a:cubicBezTo>
                      <a:cubicBezTo>
                        <a:pt x="68" y="144"/>
                        <a:pt x="77" y="145"/>
                        <a:pt x="84" y="141"/>
                      </a:cubicBezTo>
                      <a:cubicBezTo>
                        <a:pt x="95" y="135"/>
                        <a:pt x="84" y="114"/>
                        <a:pt x="92" y="105"/>
                      </a:cubicBezTo>
                      <a:cubicBezTo>
                        <a:pt x="101" y="95"/>
                        <a:pt x="117" y="96"/>
                        <a:pt x="128" y="89"/>
                      </a:cubicBezTo>
                      <a:cubicBezTo>
                        <a:pt x="135" y="78"/>
                        <a:pt x="144" y="53"/>
                        <a:pt x="144" y="53"/>
                      </a:cubicBezTo>
                      <a:cubicBezTo>
                        <a:pt x="143" y="40"/>
                        <a:pt x="149" y="23"/>
                        <a:pt x="140" y="13"/>
                      </a:cubicBezTo>
                      <a:cubicBezTo>
                        <a:pt x="128" y="0"/>
                        <a:pt x="88" y="25"/>
                        <a:pt x="88" y="25"/>
                      </a:cubicBezTo>
                      <a:cubicBezTo>
                        <a:pt x="73" y="40"/>
                        <a:pt x="62" y="71"/>
                        <a:pt x="52" y="2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Freeform 255"/>
                <p:cNvSpPr>
                  <a:spLocks/>
                </p:cNvSpPr>
                <p:nvPr/>
              </p:nvSpPr>
              <p:spPr bwMode="auto">
                <a:xfrm>
                  <a:off x="5329" y="2587"/>
                  <a:ext cx="33" cy="47"/>
                </a:xfrm>
                <a:custGeom>
                  <a:avLst/>
                  <a:gdLst/>
                  <a:ahLst/>
                  <a:cxnLst>
                    <a:cxn ang="0">
                      <a:pos x="0" y="20"/>
                    </a:cxn>
                    <a:cxn ang="0">
                      <a:pos x="32" y="104"/>
                    </a:cxn>
                    <a:cxn ang="0">
                      <a:pos x="72" y="56"/>
                    </a:cxn>
                    <a:cxn ang="0">
                      <a:pos x="28" y="8"/>
                    </a:cxn>
                    <a:cxn ang="0">
                      <a:pos x="4" y="8"/>
                    </a:cxn>
                    <a:cxn ang="0">
                      <a:pos x="0" y="20"/>
                    </a:cxn>
                  </a:cxnLst>
                  <a:rect l="0" t="0" r="r" b="b"/>
                  <a:pathLst>
                    <a:path w="90" h="104">
                      <a:moveTo>
                        <a:pt x="0" y="20"/>
                      </a:moveTo>
                      <a:cubicBezTo>
                        <a:pt x="4" y="57"/>
                        <a:pt x="6" y="78"/>
                        <a:pt x="32" y="104"/>
                      </a:cubicBezTo>
                      <a:cubicBezTo>
                        <a:pt x="62" y="97"/>
                        <a:pt x="52" y="76"/>
                        <a:pt x="72" y="56"/>
                      </a:cubicBezTo>
                      <a:cubicBezTo>
                        <a:pt x="90" y="2"/>
                        <a:pt x="73" y="12"/>
                        <a:pt x="28" y="8"/>
                      </a:cubicBezTo>
                      <a:cubicBezTo>
                        <a:pt x="20" y="5"/>
                        <a:pt x="12" y="0"/>
                        <a:pt x="4" y="8"/>
                      </a:cubicBezTo>
                      <a:cubicBezTo>
                        <a:pt x="1" y="11"/>
                        <a:pt x="0" y="20"/>
                        <a:pt x="0" y="2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256"/>
                <p:cNvSpPr>
                  <a:spLocks/>
                </p:cNvSpPr>
                <p:nvPr/>
              </p:nvSpPr>
              <p:spPr bwMode="auto">
                <a:xfrm>
                  <a:off x="5419" y="2590"/>
                  <a:ext cx="78" cy="44"/>
                </a:xfrm>
                <a:custGeom>
                  <a:avLst/>
                  <a:gdLst/>
                  <a:ahLst/>
                  <a:cxnLst>
                    <a:cxn ang="0">
                      <a:pos x="52" y="4"/>
                    </a:cxn>
                    <a:cxn ang="0">
                      <a:pos x="64" y="32"/>
                    </a:cxn>
                    <a:cxn ang="0">
                      <a:pos x="88" y="80"/>
                    </a:cxn>
                    <a:cxn ang="0">
                      <a:pos x="124" y="96"/>
                    </a:cxn>
                    <a:cxn ang="0">
                      <a:pos x="136" y="100"/>
                    </a:cxn>
                    <a:cxn ang="0">
                      <a:pos x="160" y="72"/>
                    </a:cxn>
                    <a:cxn ang="0">
                      <a:pos x="160" y="72"/>
                    </a:cxn>
                    <a:cxn ang="0">
                      <a:pos x="192" y="64"/>
                    </a:cxn>
                    <a:cxn ang="0">
                      <a:pos x="192" y="0"/>
                    </a:cxn>
                    <a:cxn ang="0">
                      <a:pos x="52" y="4"/>
                    </a:cxn>
                  </a:cxnLst>
                  <a:rect l="0" t="0" r="r" b="b"/>
                  <a:pathLst>
                    <a:path w="223" h="100">
                      <a:moveTo>
                        <a:pt x="52" y="4"/>
                      </a:moveTo>
                      <a:cubicBezTo>
                        <a:pt x="46" y="21"/>
                        <a:pt x="47" y="26"/>
                        <a:pt x="64" y="32"/>
                      </a:cubicBezTo>
                      <a:cubicBezTo>
                        <a:pt x="76" y="44"/>
                        <a:pt x="86" y="78"/>
                        <a:pt x="88" y="80"/>
                      </a:cubicBezTo>
                      <a:cubicBezTo>
                        <a:pt x="107" y="93"/>
                        <a:pt x="95" y="86"/>
                        <a:pt x="124" y="96"/>
                      </a:cubicBezTo>
                      <a:cubicBezTo>
                        <a:pt x="128" y="97"/>
                        <a:pt x="136" y="100"/>
                        <a:pt x="136" y="100"/>
                      </a:cubicBezTo>
                      <a:lnTo>
                        <a:pt x="160" y="72"/>
                      </a:lnTo>
                      <a:cubicBezTo>
                        <a:pt x="160" y="72"/>
                        <a:pt x="160" y="72"/>
                        <a:pt x="160" y="72"/>
                      </a:cubicBezTo>
                      <a:cubicBezTo>
                        <a:pt x="178" y="66"/>
                        <a:pt x="168" y="69"/>
                        <a:pt x="192" y="64"/>
                      </a:cubicBezTo>
                      <a:cubicBezTo>
                        <a:pt x="213" y="50"/>
                        <a:pt x="223" y="10"/>
                        <a:pt x="192" y="0"/>
                      </a:cubicBezTo>
                      <a:cubicBezTo>
                        <a:pt x="47" y="4"/>
                        <a:pt x="0" y="4"/>
                        <a:pt x="52" y="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Freeform 257"/>
                <p:cNvSpPr>
                  <a:spLocks/>
                </p:cNvSpPr>
                <p:nvPr/>
              </p:nvSpPr>
              <p:spPr bwMode="auto">
                <a:xfrm>
                  <a:off x="5263" y="2937"/>
                  <a:ext cx="293" cy="274"/>
                </a:xfrm>
                <a:custGeom>
                  <a:avLst/>
                  <a:gdLst/>
                  <a:ahLst/>
                  <a:cxnLst>
                    <a:cxn ang="0">
                      <a:pos x="207" y="50"/>
                    </a:cxn>
                    <a:cxn ang="0">
                      <a:pos x="183" y="98"/>
                    </a:cxn>
                    <a:cxn ang="0">
                      <a:pos x="179" y="110"/>
                    </a:cxn>
                    <a:cxn ang="0">
                      <a:pos x="43" y="146"/>
                    </a:cxn>
                    <a:cxn ang="0">
                      <a:pos x="11" y="174"/>
                    </a:cxn>
                    <a:cxn ang="0">
                      <a:pos x="23" y="254"/>
                    </a:cxn>
                    <a:cxn ang="0">
                      <a:pos x="75" y="290"/>
                    </a:cxn>
                    <a:cxn ang="0">
                      <a:pos x="155" y="286"/>
                    </a:cxn>
                    <a:cxn ang="0">
                      <a:pos x="267" y="386"/>
                    </a:cxn>
                    <a:cxn ang="0">
                      <a:pos x="407" y="382"/>
                    </a:cxn>
                    <a:cxn ang="0">
                      <a:pos x="411" y="370"/>
                    </a:cxn>
                    <a:cxn ang="0">
                      <a:pos x="435" y="362"/>
                    </a:cxn>
                    <a:cxn ang="0">
                      <a:pos x="463" y="414"/>
                    </a:cxn>
                    <a:cxn ang="0">
                      <a:pos x="503" y="458"/>
                    </a:cxn>
                    <a:cxn ang="0">
                      <a:pos x="583" y="550"/>
                    </a:cxn>
                    <a:cxn ang="0">
                      <a:pos x="615" y="586"/>
                    </a:cxn>
                    <a:cxn ang="0">
                      <a:pos x="643" y="610"/>
                    </a:cxn>
                    <a:cxn ang="0">
                      <a:pos x="707" y="638"/>
                    </a:cxn>
                    <a:cxn ang="0">
                      <a:pos x="807" y="630"/>
                    </a:cxn>
                    <a:cxn ang="0">
                      <a:pos x="811" y="618"/>
                    </a:cxn>
                    <a:cxn ang="0">
                      <a:pos x="827" y="614"/>
                    </a:cxn>
                    <a:cxn ang="0">
                      <a:pos x="839" y="590"/>
                    </a:cxn>
                    <a:cxn ang="0">
                      <a:pos x="835" y="462"/>
                    </a:cxn>
                    <a:cxn ang="0">
                      <a:pos x="743" y="422"/>
                    </a:cxn>
                    <a:cxn ang="0">
                      <a:pos x="667" y="386"/>
                    </a:cxn>
                    <a:cxn ang="0">
                      <a:pos x="631" y="366"/>
                    </a:cxn>
                    <a:cxn ang="0">
                      <a:pos x="563" y="330"/>
                    </a:cxn>
                    <a:cxn ang="0">
                      <a:pos x="515" y="302"/>
                    </a:cxn>
                    <a:cxn ang="0">
                      <a:pos x="499" y="198"/>
                    </a:cxn>
                    <a:cxn ang="0">
                      <a:pos x="423" y="154"/>
                    </a:cxn>
                    <a:cxn ang="0">
                      <a:pos x="419" y="86"/>
                    </a:cxn>
                    <a:cxn ang="0">
                      <a:pos x="399" y="62"/>
                    </a:cxn>
                    <a:cxn ang="0">
                      <a:pos x="303" y="14"/>
                    </a:cxn>
                    <a:cxn ang="0">
                      <a:pos x="219" y="6"/>
                    </a:cxn>
                    <a:cxn ang="0">
                      <a:pos x="207" y="50"/>
                    </a:cxn>
                  </a:cxnLst>
                  <a:rect l="0" t="0" r="r" b="b"/>
                  <a:pathLst>
                    <a:path w="840" h="639">
                      <a:moveTo>
                        <a:pt x="207" y="50"/>
                      </a:moveTo>
                      <a:cubicBezTo>
                        <a:pt x="186" y="81"/>
                        <a:pt x="194" y="65"/>
                        <a:pt x="183" y="98"/>
                      </a:cubicBezTo>
                      <a:cubicBezTo>
                        <a:pt x="182" y="102"/>
                        <a:pt x="183" y="108"/>
                        <a:pt x="179" y="110"/>
                      </a:cubicBezTo>
                      <a:cubicBezTo>
                        <a:pt x="142" y="135"/>
                        <a:pt x="86" y="142"/>
                        <a:pt x="43" y="146"/>
                      </a:cubicBezTo>
                      <a:cubicBezTo>
                        <a:pt x="24" y="151"/>
                        <a:pt x="17" y="155"/>
                        <a:pt x="11" y="174"/>
                      </a:cubicBezTo>
                      <a:cubicBezTo>
                        <a:pt x="7" y="203"/>
                        <a:pt x="0" y="231"/>
                        <a:pt x="23" y="254"/>
                      </a:cubicBezTo>
                      <a:cubicBezTo>
                        <a:pt x="31" y="278"/>
                        <a:pt x="56" y="277"/>
                        <a:pt x="75" y="290"/>
                      </a:cubicBezTo>
                      <a:cubicBezTo>
                        <a:pt x="110" y="286"/>
                        <a:pt x="121" y="282"/>
                        <a:pt x="155" y="286"/>
                      </a:cubicBezTo>
                      <a:cubicBezTo>
                        <a:pt x="198" y="329"/>
                        <a:pt x="201" y="375"/>
                        <a:pt x="267" y="386"/>
                      </a:cubicBezTo>
                      <a:cubicBezTo>
                        <a:pt x="314" y="385"/>
                        <a:pt x="361" y="387"/>
                        <a:pt x="407" y="382"/>
                      </a:cubicBezTo>
                      <a:cubicBezTo>
                        <a:pt x="411" y="382"/>
                        <a:pt x="408" y="372"/>
                        <a:pt x="411" y="370"/>
                      </a:cubicBezTo>
                      <a:cubicBezTo>
                        <a:pt x="418" y="365"/>
                        <a:pt x="435" y="362"/>
                        <a:pt x="435" y="362"/>
                      </a:cubicBezTo>
                      <a:cubicBezTo>
                        <a:pt x="468" y="370"/>
                        <a:pt x="455" y="389"/>
                        <a:pt x="463" y="414"/>
                      </a:cubicBezTo>
                      <a:cubicBezTo>
                        <a:pt x="468" y="429"/>
                        <a:pt x="490" y="449"/>
                        <a:pt x="503" y="458"/>
                      </a:cubicBezTo>
                      <a:cubicBezTo>
                        <a:pt x="515" y="495"/>
                        <a:pt x="544" y="537"/>
                        <a:pt x="583" y="550"/>
                      </a:cubicBezTo>
                      <a:cubicBezTo>
                        <a:pt x="595" y="562"/>
                        <a:pt x="603" y="574"/>
                        <a:pt x="615" y="586"/>
                      </a:cubicBezTo>
                      <a:cubicBezTo>
                        <a:pt x="620" y="602"/>
                        <a:pt x="627" y="605"/>
                        <a:pt x="643" y="610"/>
                      </a:cubicBezTo>
                      <a:cubicBezTo>
                        <a:pt x="664" y="631"/>
                        <a:pt x="677" y="634"/>
                        <a:pt x="707" y="638"/>
                      </a:cubicBezTo>
                      <a:cubicBezTo>
                        <a:pt x="740" y="635"/>
                        <a:pt x="775" y="639"/>
                        <a:pt x="807" y="630"/>
                      </a:cubicBezTo>
                      <a:cubicBezTo>
                        <a:pt x="811" y="629"/>
                        <a:pt x="808" y="621"/>
                        <a:pt x="811" y="618"/>
                      </a:cubicBezTo>
                      <a:cubicBezTo>
                        <a:pt x="815" y="615"/>
                        <a:pt x="822" y="615"/>
                        <a:pt x="827" y="614"/>
                      </a:cubicBezTo>
                      <a:cubicBezTo>
                        <a:pt x="830" y="606"/>
                        <a:pt x="839" y="599"/>
                        <a:pt x="839" y="590"/>
                      </a:cubicBezTo>
                      <a:cubicBezTo>
                        <a:pt x="840" y="547"/>
                        <a:pt x="838" y="505"/>
                        <a:pt x="835" y="462"/>
                      </a:cubicBezTo>
                      <a:cubicBezTo>
                        <a:pt x="831" y="415"/>
                        <a:pt x="776" y="424"/>
                        <a:pt x="743" y="422"/>
                      </a:cubicBezTo>
                      <a:cubicBezTo>
                        <a:pt x="719" y="406"/>
                        <a:pt x="695" y="393"/>
                        <a:pt x="667" y="386"/>
                      </a:cubicBezTo>
                      <a:cubicBezTo>
                        <a:pt x="655" y="378"/>
                        <a:pt x="643" y="374"/>
                        <a:pt x="631" y="366"/>
                      </a:cubicBezTo>
                      <a:cubicBezTo>
                        <a:pt x="608" y="331"/>
                        <a:pt x="610" y="335"/>
                        <a:pt x="563" y="330"/>
                      </a:cubicBezTo>
                      <a:cubicBezTo>
                        <a:pt x="540" y="322"/>
                        <a:pt x="532" y="319"/>
                        <a:pt x="515" y="302"/>
                      </a:cubicBezTo>
                      <a:cubicBezTo>
                        <a:pt x="504" y="270"/>
                        <a:pt x="517" y="221"/>
                        <a:pt x="499" y="198"/>
                      </a:cubicBezTo>
                      <a:cubicBezTo>
                        <a:pt x="476" y="169"/>
                        <a:pt x="456" y="165"/>
                        <a:pt x="423" y="154"/>
                      </a:cubicBezTo>
                      <a:cubicBezTo>
                        <a:pt x="422" y="131"/>
                        <a:pt x="422" y="108"/>
                        <a:pt x="419" y="86"/>
                      </a:cubicBezTo>
                      <a:cubicBezTo>
                        <a:pt x="418" y="79"/>
                        <a:pt x="403" y="66"/>
                        <a:pt x="399" y="62"/>
                      </a:cubicBezTo>
                      <a:cubicBezTo>
                        <a:pt x="370" y="27"/>
                        <a:pt x="350" y="19"/>
                        <a:pt x="303" y="14"/>
                      </a:cubicBezTo>
                      <a:cubicBezTo>
                        <a:pt x="261" y="0"/>
                        <a:pt x="291" y="1"/>
                        <a:pt x="219" y="6"/>
                      </a:cubicBezTo>
                      <a:cubicBezTo>
                        <a:pt x="205" y="27"/>
                        <a:pt x="212" y="13"/>
                        <a:pt x="207" y="5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258"/>
                <p:cNvSpPr>
                  <a:spLocks/>
                </p:cNvSpPr>
                <p:nvPr/>
              </p:nvSpPr>
              <p:spPr bwMode="auto">
                <a:xfrm>
                  <a:off x="5296" y="3110"/>
                  <a:ext cx="57" cy="83"/>
                </a:xfrm>
                <a:custGeom>
                  <a:avLst/>
                  <a:gdLst/>
                  <a:ahLst/>
                  <a:cxnLst>
                    <a:cxn ang="0">
                      <a:pos x="33" y="18"/>
                    </a:cxn>
                    <a:cxn ang="0">
                      <a:pos x="21" y="118"/>
                    </a:cxn>
                    <a:cxn ang="0">
                      <a:pos x="5" y="142"/>
                    </a:cxn>
                    <a:cxn ang="0">
                      <a:pos x="9" y="170"/>
                    </a:cxn>
                    <a:cxn ang="0">
                      <a:pos x="105" y="166"/>
                    </a:cxn>
                    <a:cxn ang="0">
                      <a:pos x="89" y="62"/>
                    </a:cxn>
                    <a:cxn ang="0">
                      <a:pos x="73" y="38"/>
                    </a:cxn>
                    <a:cxn ang="0">
                      <a:pos x="69" y="22"/>
                    </a:cxn>
                    <a:cxn ang="0">
                      <a:pos x="45" y="14"/>
                    </a:cxn>
                    <a:cxn ang="0">
                      <a:pos x="33" y="18"/>
                    </a:cxn>
                  </a:cxnLst>
                  <a:rect l="0" t="0" r="r" b="b"/>
                  <a:pathLst>
                    <a:path w="161" h="190">
                      <a:moveTo>
                        <a:pt x="33" y="18"/>
                      </a:moveTo>
                      <a:cubicBezTo>
                        <a:pt x="6" y="59"/>
                        <a:pt x="42" y="0"/>
                        <a:pt x="21" y="118"/>
                      </a:cubicBezTo>
                      <a:cubicBezTo>
                        <a:pt x="19" y="127"/>
                        <a:pt x="5" y="142"/>
                        <a:pt x="5" y="142"/>
                      </a:cubicBezTo>
                      <a:cubicBezTo>
                        <a:pt x="6" y="151"/>
                        <a:pt x="0" y="168"/>
                        <a:pt x="9" y="170"/>
                      </a:cubicBezTo>
                      <a:cubicBezTo>
                        <a:pt x="40" y="177"/>
                        <a:pt x="83" y="190"/>
                        <a:pt x="105" y="166"/>
                      </a:cubicBezTo>
                      <a:cubicBezTo>
                        <a:pt x="161" y="105"/>
                        <a:pt x="119" y="82"/>
                        <a:pt x="89" y="62"/>
                      </a:cubicBezTo>
                      <a:cubicBezTo>
                        <a:pt x="84" y="54"/>
                        <a:pt x="75" y="47"/>
                        <a:pt x="73" y="38"/>
                      </a:cubicBezTo>
                      <a:cubicBezTo>
                        <a:pt x="72" y="33"/>
                        <a:pt x="73" y="26"/>
                        <a:pt x="69" y="22"/>
                      </a:cubicBezTo>
                      <a:cubicBezTo>
                        <a:pt x="63" y="17"/>
                        <a:pt x="45" y="14"/>
                        <a:pt x="45" y="14"/>
                      </a:cubicBezTo>
                      <a:cubicBezTo>
                        <a:pt x="28" y="18"/>
                        <a:pt x="24" y="18"/>
                        <a:pt x="33" y="1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Freeform 259"/>
                <p:cNvSpPr>
                  <a:spLocks/>
                </p:cNvSpPr>
                <p:nvPr/>
              </p:nvSpPr>
              <p:spPr bwMode="auto">
                <a:xfrm>
                  <a:off x="5311" y="3221"/>
                  <a:ext cx="42" cy="70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10" y="125"/>
                    </a:cxn>
                    <a:cxn ang="0">
                      <a:pos x="38" y="129"/>
                    </a:cxn>
                    <a:cxn ang="0">
                      <a:pos x="74" y="165"/>
                    </a:cxn>
                    <a:cxn ang="0">
                      <a:pos x="70" y="25"/>
                    </a:cxn>
                    <a:cxn ang="0">
                      <a:pos x="42" y="21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23" h="165">
                      <a:moveTo>
                        <a:pt x="6" y="1"/>
                      </a:moveTo>
                      <a:cubicBezTo>
                        <a:pt x="7" y="42"/>
                        <a:pt x="0" y="85"/>
                        <a:pt x="10" y="125"/>
                      </a:cubicBezTo>
                      <a:cubicBezTo>
                        <a:pt x="12" y="134"/>
                        <a:pt x="29" y="125"/>
                        <a:pt x="38" y="129"/>
                      </a:cubicBezTo>
                      <a:cubicBezTo>
                        <a:pt x="52" y="135"/>
                        <a:pt x="46" y="156"/>
                        <a:pt x="74" y="165"/>
                      </a:cubicBezTo>
                      <a:cubicBezTo>
                        <a:pt x="123" y="149"/>
                        <a:pt x="114" y="43"/>
                        <a:pt x="70" y="25"/>
                      </a:cubicBezTo>
                      <a:cubicBezTo>
                        <a:pt x="61" y="21"/>
                        <a:pt x="51" y="22"/>
                        <a:pt x="42" y="21"/>
                      </a:cubicBezTo>
                      <a:cubicBezTo>
                        <a:pt x="35" y="0"/>
                        <a:pt x="27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260"/>
                <p:cNvSpPr>
                  <a:spLocks/>
                </p:cNvSpPr>
                <p:nvPr/>
              </p:nvSpPr>
              <p:spPr bwMode="auto">
                <a:xfrm>
                  <a:off x="5311" y="3646"/>
                  <a:ext cx="123" cy="150"/>
                </a:xfrm>
                <a:custGeom>
                  <a:avLst/>
                  <a:gdLst/>
                  <a:ahLst/>
                  <a:cxnLst>
                    <a:cxn ang="0">
                      <a:pos x="3" y="40"/>
                    </a:cxn>
                    <a:cxn ang="0">
                      <a:pos x="9" y="82"/>
                    </a:cxn>
                    <a:cxn ang="0">
                      <a:pos x="45" y="94"/>
                    </a:cxn>
                    <a:cxn ang="0">
                      <a:pos x="177" y="124"/>
                    </a:cxn>
                    <a:cxn ang="0">
                      <a:pos x="225" y="238"/>
                    </a:cxn>
                    <a:cxn ang="0">
                      <a:pos x="261" y="274"/>
                    </a:cxn>
                    <a:cxn ang="0">
                      <a:pos x="297" y="298"/>
                    </a:cxn>
                    <a:cxn ang="0">
                      <a:pos x="351" y="274"/>
                    </a:cxn>
                    <a:cxn ang="0">
                      <a:pos x="345" y="208"/>
                    </a:cxn>
                    <a:cxn ang="0">
                      <a:pos x="291" y="172"/>
                    </a:cxn>
                    <a:cxn ang="0">
                      <a:pos x="273" y="160"/>
                    </a:cxn>
                    <a:cxn ang="0">
                      <a:pos x="231" y="112"/>
                    </a:cxn>
                    <a:cxn ang="0">
                      <a:pos x="195" y="100"/>
                    </a:cxn>
                    <a:cxn ang="0">
                      <a:pos x="159" y="52"/>
                    </a:cxn>
                    <a:cxn ang="0">
                      <a:pos x="99" y="10"/>
                    </a:cxn>
                    <a:cxn ang="0">
                      <a:pos x="63" y="58"/>
                    </a:cxn>
                    <a:cxn ang="0">
                      <a:pos x="51" y="34"/>
                    </a:cxn>
                    <a:cxn ang="0">
                      <a:pos x="45" y="4"/>
                    </a:cxn>
                    <a:cxn ang="0">
                      <a:pos x="9" y="22"/>
                    </a:cxn>
                    <a:cxn ang="0">
                      <a:pos x="3" y="40"/>
                    </a:cxn>
                  </a:cxnLst>
                  <a:rect l="0" t="0" r="r" b="b"/>
                  <a:pathLst>
                    <a:path w="354" h="345">
                      <a:moveTo>
                        <a:pt x="3" y="40"/>
                      </a:moveTo>
                      <a:cubicBezTo>
                        <a:pt x="5" y="54"/>
                        <a:pt x="0" y="71"/>
                        <a:pt x="9" y="82"/>
                      </a:cubicBezTo>
                      <a:cubicBezTo>
                        <a:pt x="17" y="92"/>
                        <a:pt x="33" y="91"/>
                        <a:pt x="45" y="94"/>
                      </a:cubicBezTo>
                      <a:cubicBezTo>
                        <a:pt x="89" y="105"/>
                        <a:pt x="132" y="118"/>
                        <a:pt x="177" y="124"/>
                      </a:cubicBezTo>
                      <a:cubicBezTo>
                        <a:pt x="210" y="157"/>
                        <a:pt x="195" y="204"/>
                        <a:pt x="225" y="238"/>
                      </a:cubicBezTo>
                      <a:cubicBezTo>
                        <a:pt x="236" y="251"/>
                        <a:pt x="249" y="262"/>
                        <a:pt x="261" y="274"/>
                      </a:cubicBezTo>
                      <a:cubicBezTo>
                        <a:pt x="271" y="284"/>
                        <a:pt x="297" y="298"/>
                        <a:pt x="297" y="298"/>
                      </a:cubicBezTo>
                      <a:cubicBezTo>
                        <a:pt x="328" y="345"/>
                        <a:pt x="335" y="298"/>
                        <a:pt x="351" y="274"/>
                      </a:cubicBezTo>
                      <a:cubicBezTo>
                        <a:pt x="349" y="252"/>
                        <a:pt x="354" y="228"/>
                        <a:pt x="345" y="208"/>
                      </a:cubicBezTo>
                      <a:cubicBezTo>
                        <a:pt x="345" y="208"/>
                        <a:pt x="300" y="178"/>
                        <a:pt x="291" y="172"/>
                      </a:cubicBezTo>
                      <a:cubicBezTo>
                        <a:pt x="285" y="168"/>
                        <a:pt x="273" y="160"/>
                        <a:pt x="273" y="160"/>
                      </a:cubicBezTo>
                      <a:cubicBezTo>
                        <a:pt x="267" y="142"/>
                        <a:pt x="249" y="122"/>
                        <a:pt x="231" y="112"/>
                      </a:cubicBezTo>
                      <a:cubicBezTo>
                        <a:pt x="220" y="106"/>
                        <a:pt x="195" y="100"/>
                        <a:pt x="195" y="100"/>
                      </a:cubicBezTo>
                      <a:cubicBezTo>
                        <a:pt x="181" y="79"/>
                        <a:pt x="181" y="66"/>
                        <a:pt x="159" y="52"/>
                      </a:cubicBezTo>
                      <a:cubicBezTo>
                        <a:pt x="126" y="3"/>
                        <a:pt x="172" y="0"/>
                        <a:pt x="99" y="10"/>
                      </a:cubicBezTo>
                      <a:cubicBezTo>
                        <a:pt x="85" y="31"/>
                        <a:pt x="85" y="44"/>
                        <a:pt x="63" y="58"/>
                      </a:cubicBezTo>
                      <a:cubicBezTo>
                        <a:pt x="31" y="47"/>
                        <a:pt x="51" y="61"/>
                        <a:pt x="51" y="34"/>
                      </a:cubicBezTo>
                      <a:cubicBezTo>
                        <a:pt x="51" y="24"/>
                        <a:pt x="47" y="14"/>
                        <a:pt x="45" y="4"/>
                      </a:cubicBezTo>
                      <a:cubicBezTo>
                        <a:pt x="33" y="8"/>
                        <a:pt x="17" y="11"/>
                        <a:pt x="9" y="22"/>
                      </a:cubicBezTo>
                      <a:cubicBezTo>
                        <a:pt x="5" y="27"/>
                        <a:pt x="3" y="40"/>
                        <a:pt x="3" y="4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Freeform 261"/>
                <p:cNvSpPr>
                  <a:spLocks/>
                </p:cNvSpPr>
                <p:nvPr/>
              </p:nvSpPr>
              <p:spPr bwMode="auto">
                <a:xfrm>
                  <a:off x="5515" y="3837"/>
                  <a:ext cx="168" cy="140"/>
                </a:xfrm>
                <a:custGeom>
                  <a:avLst/>
                  <a:gdLst/>
                  <a:ahLst/>
                  <a:cxnLst>
                    <a:cxn ang="0">
                      <a:pos x="207" y="18"/>
                    </a:cxn>
                    <a:cxn ang="0">
                      <a:pos x="159" y="36"/>
                    </a:cxn>
                    <a:cxn ang="0">
                      <a:pos x="147" y="114"/>
                    </a:cxn>
                    <a:cxn ang="0">
                      <a:pos x="75" y="150"/>
                    </a:cxn>
                    <a:cxn ang="0">
                      <a:pos x="21" y="216"/>
                    </a:cxn>
                    <a:cxn ang="0">
                      <a:pos x="3" y="252"/>
                    </a:cxn>
                    <a:cxn ang="0">
                      <a:pos x="51" y="270"/>
                    </a:cxn>
                    <a:cxn ang="0">
                      <a:pos x="135" y="276"/>
                    </a:cxn>
                    <a:cxn ang="0">
                      <a:pos x="237" y="288"/>
                    </a:cxn>
                    <a:cxn ang="0">
                      <a:pos x="249" y="306"/>
                    </a:cxn>
                    <a:cxn ang="0">
                      <a:pos x="315" y="312"/>
                    </a:cxn>
                    <a:cxn ang="0">
                      <a:pos x="405" y="312"/>
                    </a:cxn>
                    <a:cxn ang="0">
                      <a:pos x="429" y="252"/>
                    </a:cxn>
                    <a:cxn ang="0">
                      <a:pos x="393" y="144"/>
                    </a:cxn>
                    <a:cxn ang="0">
                      <a:pos x="369" y="108"/>
                    </a:cxn>
                    <a:cxn ang="0">
                      <a:pos x="303" y="18"/>
                    </a:cxn>
                    <a:cxn ang="0">
                      <a:pos x="207" y="18"/>
                    </a:cxn>
                  </a:cxnLst>
                  <a:rect l="0" t="0" r="r" b="b"/>
                  <a:pathLst>
                    <a:path w="437" h="326">
                      <a:moveTo>
                        <a:pt x="207" y="18"/>
                      </a:moveTo>
                      <a:cubicBezTo>
                        <a:pt x="181" y="9"/>
                        <a:pt x="174" y="13"/>
                        <a:pt x="159" y="36"/>
                      </a:cubicBezTo>
                      <a:cubicBezTo>
                        <a:pt x="154" y="62"/>
                        <a:pt x="157" y="90"/>
                        <a:pt x="147" y="114"/>
                      </a:cubicBezTo>
                      <a:cubicBezTo>
                        <a:pt x="143" y="124"/>
                        <a:pt x="92" y="139"/>
                        <a:pt x="75" y="150"/>
                      </a:cubicBezTo>
                      <a:cubicBezTo>
                        <a:pt x="65" y="181"/>
                        <a:pt x="48" y="198"/>
                        <a:pt x="21" y="216"/>
                      </a:cubicBezTo>
                      <a:cubicBezTo>
                        <a:pt x="18" y="220"/>
                        <a:pt x="0" y="244"/>
                        <a:pt x="3" y="252"/>
                      </a:cubicBezTo>
                      <a:cubicBezTo>
                        <a:pt x="8" y="265"/>
                        <a:pt x="44" y="269"/>
                        <a:pt x="51" y="270"/>
                      </a:cubicBezTo>
                      <a:cubicBezTo>
                        <a:pt x="79" y="273"/>
                        <a:pt x="107" y="274"/>
                        <a:pt x="135" y="276"/>
                      </a:cubicBezTo>
                      <a:cubicBezTo>
                        <a:pt x="169" y="282"/>
                        <a:pt x="204" y="278"/>
                        <a:pt x="237" y="288"/>
                      </a:cubicBezTo>
                      <a:cubicBezTo>
                        <a:pt x="244" y="290"/>
                        <a:pt x="242" y="304"/>
                        <a:pt x="249" y="306"/>
                      </a:cubicBezTo>
                      <a:cubicBezTo>
                        <a:pt x="270" y="312"/>
                        <a:pt x="293" y="310"/>
                        <a:pt x="315" y="312"/>
                      </a:cubicBezTo>
                      <a:cubicBezTo>
                        <a:pt x="348" y="319"/>
                        <a:pt x="368" y="326"/>
                        <a:pt x="405" y="312"/>
                      </a:cubicBezTo>
                      <a:cubicBezTo>
                        <a:pt x="407" y="311"/>
                        <a:pt x="420" y="266"/>
                        <a:pt x="429" y="252"/>
                      </a:cubicBezTo>
                      <a:cubicBezTo>
                        <a:pt x="424" y="191"/>
                        <a:pt x="437" y="173"/>
                        <a:pt x="393" y="144"/>
                      </a:cubicBezTo>
                      <a:cubicBezTo>
                        <a:pt x="385" y="132"/>
                        <a:pt x="374" y="122"/>
                        <a:pt x="369" y="108"/>
                      </a:cubicBezTo>
                      <a:cubicBezTo>
                        <a:pt x="357" y="73"/>
                        <a:pt x="350" y="23"/>
                        <a:pt x="303" y="18"/>
                      </a:cubicBezTo>
                      <a:cubicBezTo>
                        <a:pt x="221" y="8"/>
                        <a:pt x="243" y="0"/>
                        <a:pt x="207" y="1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265"/>
                <p:cNvSpPr>
                  <a:spLocks/>
                </p:cNvSpPr>
                <p:nvPr/>
              </p:nvSpPr>
              <p:spPr bwMode="auto">
                <a:xfrm>
                  <a:off x="4318" y="2192"/>
                  <a:ext cx="24" cy="36"/>
                </a:xfrm>
                <a:custGeom>
                  <a:avLst/>
                  <a:gdLst/>
                  <a:ahLst/>
                  <a:cxnLst>
                    <a:cxn ang="0">
                      <a:pos x="19" y="20"/>
                    </a:cxn>
                    <a:cxn ang="0">
                      <a:pos x="23" y="64"/>
                    </a:cxn>
                    <a:cxn ang="0">
                      <a:pos x="47" y="32"/>
                    </a:cxn>
                    <a:cxn ang="0">
                      <a:pos x="43" y="12"/>
                    </a:cxn>
                    <a:cxn ang="0">
                      <a:pos x="19" y="20"/>
                    </a:cxn>
                  </a:cxnLst>
                  <a:rect l="0" t="0" r="r" b="b"/>
                  <a:pathLst>
                    <a:path w="47" h="64">
                      <a:moveTo>
                        <a:pt x="19" y="20"/>
                      </a:moveTo>
                      <a:cubicBezTo>
                        <a:pt x="0" y="33"/>
                        <a:pt x="0" y="56"/>
                        <a:pt x="23" y="64"/>
                      </a:cubicBezTo>
                      <a:cubicBezTo>
                        <a:pt x="45" y="58"/>
                        <a:pt x="40" y="52"/>
                        <a:pt x="47" y="32"/>
                      </a:cubicBezTo>
                      <a:cubicBezTo>
                        <a:pt x="46" y="25"/>
                        <a:pt x="47" y="18"/>
                        <a:pt x="43" y="12"/>
                      </a:cubicBezTo>
                      <a:cubicBezTo>
                        <a:pt x="35" y="0"/>
                        <a:pt x="19" y="9"/>
                        <a:pt x="19" y="20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Freeform 270"/>
                <p:cNvSpPr>
                  <a:spLocks/>
                </p:cNvSpPr>
                <p:nvPr/>
              </p:nvSpPr>
              <p:spPr bwMode="auto">
                <a:xfrm>
                  <a:off x="5536" y="2360"/>
                  <a:ext cx="147" cy="132"/>
                </a:xfrm>
                <a:custGeom>
                  <a:avLst/>
                  <a:gdLst/>
                  <a:ahLst/>
                  <a:cxnLst>
                    <a:cxn ang="0">
                      <a:pos x="52" y="9"/>
                    </a:cxn>
                    <a:cxn ang="0">
                      <a:pos x="4" y="29"/>
                    </a:cxn>
                    <a:cxn ang="0">
                      <a:pos x="8" y="117"/>
                    </a:cxn>
                    <a:cxn ang="0">
                      <a:pos x="32" y="133"/>
                    </a:cxn>
                    <a:cxn ang="0">
                      <a:pos x="60" y="169"/>
                    </a:cxn>
                    <a:cxn ang="0">
                      <a:pos x="132" y="201"/>
                    </a:cxn>
                    <a:cxn ang="0">
                      <a:pos x="176" y="213"/>
                    </a:cxn>
                    <a:cxn ang="0">
                      <a:pos x="212" y="237"/>
                    </a:cxn>
                    <a:cxn ang="0">
                      <a:pos x="220" y="157"/>
                    </a:cxn>
                    <a:cxn ang="0">
                      <a:pos x="204" y="81"/>
                    </a:cxn>
                    <a:cxn ang="0">
                      <a:pos x="192" y="25"/>
                    </a:cxn>
                    <a:cxn ang="0">
                      <a:pos x="136" y="13"/>
                    </a:cxn>
                    <a:cxn ang="0">
                      <a:pos x="64" y="9"/>
                    </a:cxn>
                    <a:cxn ang="0">
                      <a:pos x="52" y="9"/>
                    </a:cxn>
                  </a:cxnLst>
                  <a:rect l="0" t="0" r="r" b="b"/>
                  <a:pathLst>
                    <a:path w="262" h="237">
                      <a:moveTo>
                        <a:pt x="52" y="9"/>
                      </a:moveTo>
                      <a:cubicBezTo>
                        <a:pt x="30" y="13"/>
                        <a:pt x="16" y="10"/>
                        <a:pt x="4" y="29"/>
                      </a:cubicBezTo>
                      <a:cubicBezTo>
                        <a:pt x="5" y="58"/>
                        <a:pt x="0" y="89"/>
                        <a:pt x="8" y="117"/>
                      </a:cubicBezTo>
                      <a:cubicBezTo>
                        <a:pt x="10" y="126"/>
                        <a:pt x="24" y="128"/>
                        <a:pt x="32" y="133"/>
                      </a:cubicBezTo>
                      <a:cubicBezTo>
                        <a:pt x="45" y="141"/>
                        <a:pt x="47" y="161"/>
                        <a:pt x="60" y="169"/>
                      </a:cubicBezTo>
                      <a:cubicBezTo>
                        <a:pt x="89" y="188"/>
                        <a:pt x="98" y="195"/>
                        <a:pt x="132" y="201"/>
                      </a:cubicBezTo>
                      <a:cubicBezTo>
                        <a:pt x="147" y="204"/>
                        <a:pt x="176" y="213"/>
                        <a:pt x="176" y="213"/>
                      </a:cubicBezTo>
                      <a:cubicBezTo>
                        <a:pt x="188" y="225"/>
                        <a:pt x="198" y="228"/>
                        <a:pt x="212" y="237"/>
                      </a:cubicBezTo>
                      <a:cubicBezTo>
                        <a:pt x="262" y="229"/>
                        <a:pt x="259" y="183"/>
                        <a:pt x="220" y="157"/>
                      </a:cubicBezTo>
                      <a:cubicBezTo>
                        <a:pt x="202" y="131"/>
                        <a:pt x="207" y="118"/>
                        <a:pt x="204" y="81"/>
                      </a:cubicBezTo>
                      <a:cubicBezTo>
                        <a:pt x="204" y="78"/>
                        <a:pt x="207" y="34"/>
                        <a:pt x="192" y="25"/>
                      </a:cubicBezTo>
                      <a:cubicBezTo>
                        <a:pt x="178" y="16"/>
                        <a:pt x="151" y="15"/>
                        <a:pt x="136" y="13"/>
                      </a:cubicBezTo>
                      <a:cubicBezTo>
                        <a:pt x="97" y="0"/>
                        <a:pt x="120" y="4"/>
                        <a:pt x="64" y="9"/>
                      </a:cubicBezTo>
                      <a:cubicBezTo>
                        <a:pt x="51" y="13"/>
                        <a:pt x="52" y="17"/>
                        <a:pt x="52" y="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Freeform 271"/>
                <p:cNvSpPr>
                  <a:spLocks/>
                </p:cNvSpPr>
                <p:nvPr/>
              </p:nvSpPr>
              <p:spPr bwMode="auto">
                <a:xfrm>
                  <a:off x="5670" y="2383"/>
                  <a:ext cx="66" cy="60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31" y="32"/>
                    </a:cxn>
                    <a:cxn ang="0">
                      <a:pos x="7" y="48"/>
                    </a:cxn>
                    <a:cxn ang="0">
                      <a:pos x="31" y="104"/>
                    </a:cxn>
                    <a:cxn ang="0">
                      <a:pos x="103" y="84"/>
                    </a:cxn>
                    <a:cxn ang="0">
                      <a:pos x="107" y="52"/>
                    </a:cxn>
                    <a:cxn ang="0">
                      <a:pos x="127" y="48"/>
                    </a:cxn>
                    <a:cxn ang="0">
                      <a:pos x="131" y="36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1" h="104">
                      <a:moveTo>
                        <a:pt x="91" y="0"/>
                      </a:moveTo>
                      <a:cubicBezTo>
                        <a:pt x="56" y="6"/>
                        <a:pt x="58" y="5"/>
                        <a:pt x="31" y="32"/>
                      </a:cubicBezTo>
                      <a:cubicBezTo>
                        <a:pt x="24" y="39"/>
                        <a:pt x="7" y="48"/>
                        <a:pt x="7" y="48"/>
                      </a:cubicBezTo>
                      <a:cubicBezTo>
                        <a:pt x="0" y="70"/>
                        <a:pt x="8" y="96"/>
                        <a:pt x="31" y="104"/>
                      </a:cubicBezTo>
                      <a:cubicBezTo>
                        <a:pt x="59" y="100"/>
                        <a:pt x="77" y="89"/>
                        <a:pt x="103" y="84"/>
                      </a:cubicBezTo>
                      <a:cubicBezTo>
                        <a:pt x="104" y="73"/>
                        <a:pt x="101" y="61"/>
                        <a:pt x="107" y="52"/>
                      </a:cubicBezTo>
                      <a:cubicBezTo>
                        <a:pt x="111" y="46"/>
                        <a:pt x="121" y="52"/>
                        <a:pt x="127" y="48"/>
                      </a:cubicBezTo>
                      <a:cubicBezTo>
                        <a:pt x="131" y="46"/>
                        <a:pt x="130" y="40"/>
                        <a:pt x="131" y="36"/>
                      </a:cubicBezTo>
                      <a:cubicBezTo>
                        <a:pt x="126" y="4"/>
                        <a:pt x="123" y="5"/>
                        <a:pt x="91" y="0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eform 272"/>
                <p:cNvSpPr>
                  <a:spLocks/>
                </p:cNvSpPr>
                <p:nvPr/>
              </p:nvSpPr>
              <p:spPr bwMode="auto">
                <a:xfrm>
                  <a:off x="5251" y="2502"/>
                  <a:ext cx="27" cy="67"/>
                </a:xfrm>
                <a:custGeom>
                  <a:avLst/>
                  <a:gdLst/>
                  <a:ahLst/>
                  <a:cxnLst>
                    <a:cxn ang="0">
                      <a:pos x="4" y="65"/>
                    </a:cxn>
                    <a:cxn ang="0">
                      <a:pos x="48" y="41"/>
                    </a:cxn>
                    <a:cxn ang="0">
                      <a:pos x="20" y="93"/>
                    </a:cxn>
                    <a:cxn ang="0">
                      <a:pos x="0" y="97"/>
                    </a:cxn>
                    <a:cxn ang="0">
                      <a:pos x="4" y="65"/>
                    </a:cxn>
                  </a:cxnLst>
                  <a:rect l="0" t="0" r="r" b="b"/>
                  <a:pathLst>
                    <a:path w="48" h="121">
                      <a:moveTo>
                        <a:pt x="4" y="65"/>
                      </a:moveTo>
                      <a:cubicBezTo>
                        <a:pt x="8" y="21"/>
                        <a:pt x="7" y="0"/>
                        <a:pt x="48" y="41"/>
                      </a:cubicBezTo>
                      <a:cubicBezTo>
                        <a:pt x="43" y="80"/>
                        <a:pt x="43" y="70"/>
                        <a:pt x="20" y="93"/>
                      </a:cubicBezTo>
                      <a:cubicBezTo>
                        <a:pt x="15" y="109"/>
                        <a:pt x="8" y="121"/>
                        <a:pt x="0" y="97"/>
                      </a:cubicBezTo>
                      <a:cubicBezTo>
                        <a:pt x="6" y="79"/>
                        <a:pt x="4" y="89"/>
                        <a:pt x="4" y="65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eform 281"/>
                <p:cNvSpPr>
                  <a:spLocks/>
                </p:cNvSpPr>
                <p:nvPr/>
              </p:nvSpPr>
              <p:spPr bwMode="auto">
                <a:xfrm>
                  <a:off x="5371" y="2443"/>
                  <a:ext cx="57" cy="54"/>
                </a:xfrm>
                <a:custGeom>
                  <a:avLst/>
                  <a:gdLst/>
                  <a:ahLst/>
                  <a:cxnLst>
                    <a:cxn ang="0">
                      <a:pos x="79" y="24"/>
                    </a:cxn>
                    <a:cxn ang="0">
                      <a:pos x="15" y="48"/>
                    </a:cxn>
                    <a:cxn ang="0">
                      <a:pos x="11" y="64"/>
                    </a:cxn>
                    <a:cxn ang="0">
                      <a:pos x="3" y="76"/>
                    </a:cxn>
                    <a:cxn ang="0">
                      <a:pos x="51" y="96"/>
                    </a:cxn>
                    <a:cxn ang="0">
                      <a:pos x="63" y="92"/>
                    </a:cxn>
                    <a:cxn ang="0">
                      <a:pos x="63" y="68"/>
                    </a:cxn>
                    <a:cxn ang="0">
                      <a:pos x="87" y="60"/>
                    </a:cxn>
                    <a:cxn ang="0">
                      <a:pos x="67" y="44"/>
                    </a:cxn>
                    <a:cxn ang="0">
                      <a:pos x="91" y="36"/>
                    </a:cxn>
                    <a:cxn ang="0">
                      <a:pos x="67" y="36"/>
                    </a:cxn>
                    <a:cxn ang="0">
                      <a:pos x="55" y="44"/>
                    </a:cxn>
                    <a:cxn ang="0">
                      <a:pos x="79" y="24"/>
                    </a:cxn>
                  </a:cxnLst>
                  <a:rect l="0" t="0" r="r" b="b"/>
                  <a:pathLst>
                    <a:path w="111" h="96">
                      <a:moveTo>
                        <a:pt x="79" y="24"/>
                      </a:moveTo>
                      <a:cubicBezTo>
                        <a:pt x="57" y="31"/>
                        <a:pt x="37" y="41"/>
                        <a:pt x="15" y="48"/>
                      </a:cubicBezTo>
                      <a:cubicBezTo>
                        <a:pt x="14" y="53"/>
                        <a:pt x="13" y="59"/>
                        <a:pt x="11" y="64"/>
                      </a:cubicBezTo>
                      <a:cubicBezTo>
                        <a:pt x="9" y="68"/>
                        <a:pt x="0" y="72"/>
                        <a:pt x="3" y="76"/>
                      </a:cubicBezTo>
                      <a:cubicBezTo>
                        <a:pt x="7" y="80"/>
                        <a:pt x="42" y="90"/>
                        <a:pt x="51" y="96"/>
                      </a:cubicBezTo>
                      <a:cubicBezTo>
                        <a:pt x="55" y="95"/>
                        <a:pt x="61" y="96"/>
                        <a:pt x="63" y="92"/>
                      </a:cubicBezTo>
                      <a:cubicBezTo>
                        <a:pt x="69" y="80"/>
                        <a:pt x="46" y="80"/>
                        <a:pt x="63" y="68"/>
                      </a:cubicBezTo>
                      <a:cubicBezTo>
                        <a:pt x="70" y="63"/>
                        <a:pt x="87" y="60"/>
                        <a:pt x="87" y="60"/>
                      </a:cubicBezTo>
                      <a:cubicBezTo>
                        <a:pt x="111" y="24"/>
                        <a:pt x="79" y="80"/>
                        <a:pt x="67" y="44"/>
                      </a:cubicBezTo>
                      <a:cubicBezTo>
                        <a:pt x="64" y="36"/>
                        <a:pt x="91" y="36"/>
                        <a:pt x="91" y="36"/>
                      </a:cubicBezTo>
                      <a:cubicBezTo>
                        <a:pt x="82" y="0"/>
                        <a:pt x="79" y="26"/>
                        <a:pt x="67" y="36"/>
                      </a:cubicBezTo>
                      <a:cubicBezTo>
                        <a:pt x="54" y="47"/>
                        <a:pt x="55" y="34"/>
                        <a:pt x="55" y="44"/>
                      </a:cubicBezTo>
                      <a:lnTo>
                        <a:pt x="79" y="24"/>
                      </a:ln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eform 282"/>
                <p:cNvSpPr>
                  <a:spLocks/>
                </p:cNvSpPr>
                <p:nvPr/>
              </p:nvSpPr>
              <p:spPr bwMode="auto">
                <a:xfrm>
                  <a:off x="5386" y="2507"/>
                  <a:ext cx="45" cy="52"/>
                </a:xfrm>
                <a:custGeom>
                  <a:avLst/>
                  <a:gdLst/>
                  <a:ahLst/>
                  <a:cxnLst>
                    <a:cxn ang="0">
                      <a:pos x="52" y="17"/>
                    </a:cxn>
                    <a:cxn ang="0">
                      <a:pos x="24" y="21"/>
                    </a:cxn>
                    <a:cxn ang="0">
                      <a:pos x="8" y="41"/>
                    </a:cxn>
                    <a:cxn ang="0">
                      <a:pos x="40" y="33"/>
                    </a:cxn>
                    <a:cxn ang="0">
                      <a:pos x="36" y="69"/>
                    </a:cxn>
                    <a:cxn ang="0">
                      <a:pos x="28" y="81"/>
                    </a:cxn>
                    <a:cxn ang="0">
                      <a:pos x="52" y="89"/>
                    </a:cxn>
                    <a:cxn ang="0">
                      <a:pos x="80" y="61"/>
                    </a:cxn>
                    <a:cxn ang="0">
                      <a:pos x="72" y="45"/>
                    </a:cxn>
                    <a:cxn ang="0">
                      <a:pos x="80" y="9"/>
                    </a:cxn>
                    <a:cxn ang="0">
                      <a:pos x="52" y="17"/>
                    </a:cxn>
                  </a:cxnLst>
                  <a:rect l="0" t="0" r="r" b="b"/>
                  <a:pathLst>
                    <a:path w="93" h="89">
                      <a:moveTo>
                        <a:pt x="52" y="17"/>
                      </a:moveTo>
                      <a:cubicBezTo>
                        <a:pt x="43" y="18"/>
                        <a:pt x="33" y="18"/>
                        <a:pt x="24" y="21"/>
                      </a:cubicBezTo>
                      <a:cubicBezTo>
                        <a:pt x="16" y="23"/>
                        <a:pt x="0" y="37"/>
                        <a:pt x="8" y="41"/>
                      </a:cubicBezTo>
                      <a:cubicBezTo>
                        <a:pt x="12" y="43"/>
                        <a:pt x="34" y="35"/>
                        <a:pt x="40" y="33"/>
                      </a:cubicBezTo>
                      <a:cubicBezTo>
                        <a:pt x="39" y="45"/>
                        <a:pt x="39" y="57"/>
                        <a:pt x="36" y="69"/>
                      </a:cubicBezTo>
                      <a:cubicBezTo>
                        <a:pt x="35" y="74"/>
                        <a:pt x="25" y="77"/>
                        <a:pt x="28" y="81"/>
                      </a:cubicBezTo>
                      <a:cubicBezTo>
                        <a:pt x="33" y="88"/>
                        <a:pt x="52" y="89"/>
                        <a:pt x="52" y="89"/>
                      </a:cubicBezTo>
                      <a:cubicBezTo>
                        <a:pt x="73" y="82"/>
                        <a:pt x="59" y="68"/>
                        <a:pt x="80" y="61"/>
                      </a:cubicBezTo>
                      <a:cubicBezTo>
                        <a:pt x="93" y="22"/>
                        <a:pt x="80" y="74"/>
                        <a:pt x="72" y="45"/>
                      </a:cubicBezTo>
                      <a:cubicBezTo>
                        <a:pt x="70" y="37"/>
                        <a:pt x="77" y="18"/>
                        <a:pt x="80" y="9"/>
                      </a:cubicBezTo>
                      <a:cubicBezTo>
                        <a:pt x="68" y="5"/>
                        <a:pt x="52" y="0"/>
                        <a:pt x="52" y="1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eform 283"/>
                <p:cNvSpPr>
                  <a:spLocks/>
                </p:cNvSpPr>
                <p:nvPr/>
              </p:nvSpPr>
              <p:spPr bwMode="auto">
                <a:xfrm>
                  <a:off x="5643" y="2515"/>
                  <a:ext cx="39" cy="39"/>
                </a:xfrm>
                <a:custGeom>
                  <a:avLst/>
                  <a:gdLst/>
                  <a:ahLst/>
                  <a:cxnLst>
                    <a:cxn ang="0">
                      <a:pos x="49" y="0"/>
                    </a:cxn>
                    <a:cxn ang="0">
                      <a:pos x="21" y="24"/>
                    </a:cxn>
                    <a:cxn ang="0">
                      <a:pos x="45" y="68"/>
                    </a:cxn>
                    <a:cxn ang="0">
                      <a:pos x="73" y="48"/>
                    </a:cxn>
                    <a:cxn ang="0">
                      <a:pos x="61" y="4"/>
                    </a:cxn>
                    <a:cxn ang="0">
                      <a:pos x="49" y="0"/>
                    </a:cxn>
                  </a:cxnLst>
                  <a:rect l="0" t="0" r="r" b="b"/>
                  <a:pathLst>
                    <a:path w="73" h="68">
                      <a:moveTo>
                        <a:pt x="49" y="0"/>
                      </a:moveTo>
                      <a:cubicBezTo>
                        <a:pt x="44" y="16"/>
                        <a:pt x="35" y="15"/>
                        <a:pt x="21" y="24"/>
                      </a:cubicBezTo>
                      <a:cubicBezTo>
                        <a:pt x="7" y="65"/>
                        <a:pt x="0" y="53"/>
                        <a:pt x="45" y="68"/>
                      </a:cubicBezTo>
                      <a:cubicBezTo>
                        <a:pt x="73" y="59"/>
                        <a:pt x="66" y="68"/>
                        <a:pt x="73" y="48"/>
                      </a:cubicBezTo>
                      <a:cubicBezTo>
                        <a:pt x="68" y="34"/>
                        <a:pt x="69" y="17"/>
                        <a:pt x="61" y="4"/>
                      </a:cubicBezTo>
                      <a:cubicBezTo>
                        <a:pt x="59" y="0"/>
                        <a:pt x="53" y="1"/>
                        <a:pt x="49" y="0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Freeform 284"/>
                <p:cNvSpPr>
                  <a:spLocks/>
                </p:cNvSpPr>
                <p:nvPr/>
              </p:nvSpPr>
              <p:spPr bwMode="auto">
                <a:xfrm>
                  <a:off x="5601" y="2541"/>
                  <a:ext cx="33" cy="39"/>
                </a:xfrm>
                <a:custGeom>
                  <a:avLst/>
                  <a:gdLst/>
                  <a:ahLst/>
                  <a:cxnLst>
                    <a:cxn ang="0">
                      <a:pos x="33" y="4"/>
                    </a:cxn>
                    <a:cxn ang="0">
                      <a:pos x="1" y="32"/>
                    </a:cxn>
                    <a:cxn ang="0">
                      <a:pos x="33" y="68"/>
                    </a:cxn>
                    <a:cxn ang="0">
                      <a:pos x="61" y="36"/>
                    </a:cxn>
                    <a:cxn ang="0">
                      <a:pos x="45" y="16"/>
                    </a:cxn>
                    <a:cxn ang="0">
                      <a:pos x="21" y="4"/>
                    </a:cxn>
                    <a:cxn ang="0">
                      <a:pos x="33" y="4"/>
                    </a:cxn>
                  </a:cxnLst>
                  <a:rect l="0" t="0" r="r" b="b"/>
                  <a:pathLst>
                    <a:path w="67" h="68">
                      <a:moveTo>
                        <a:pt x="33" y="4"/>
                      </a:moveTo>
                      <a:cubicBezTo>
                        <a:pt x="5" y="23"/>
                        <a:pt x="14" y="12"/>
                        <a:pt x="1" y="32"/>
                      </a:cubicBezTo>
                      <a:cubicBezTo>
                        <a:pt x="27" y="49"/>
                        <a:pt x="0" y="60"/>
                        <a:pt x="33" y="68"/>
                      </a:cubicBezTo>
                      <a:cubicBezTo>
                        <a:pt x="42" y="55"/>
                        <a:pt x="52" y="49"/>
                        <a:pt x="61" y="36"/>
                      </a:cubicBezTo>
                      <a:cubicBezTo>
                        <a:pt x="27" y="13"/>
                        <a:pt x="67" y="44"/>
                        <a:pt x="45" y="16"/>
                      </a:cubicBezTo>
                      <a:cubicBezTo>
                        <a:pt x="39" y="9"/>
                        <a:pt x="21" y="13"/>
                        <a:pt x="21" y="4"/>
                      </a:cubicBezTo>
                      <a:cubicBezTo>
                        <a:pt x="21" y="0"/>
                        <a:pt x="29" y="4"/>
                        <a:pt x="33" y="4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Freeform 285"/>
                <p:cNvSpPr>
                  <a:spLocks/>
                </p:cNvSpPr>
                <p:nvPr/>
              </p:nvSpPr>
              <p:spPr bwMode="auto">
                <a:xfrm>
                  <a:off x="5568" y="2572"/>
                  <a:ext cx="21" cy="28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0" y="36"/>
                    </a:cxn>
                    <a:cxn ang="0">
                      <a:pos x="40" y="28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40" h="48">
                      <a:moveTo>
                        <a:pt x="24" y="0"/>
                      </a:moveTo>
                      <a:cubicBezTo>
                        <a:pt x="12" y="12"/>
                        <a:pt x="5" y="20"/>
                        <a:pt x="0" y="36"/>
                      </a:cubicBezTo>
                      <a:cubicBezTo>
                        <a:pt x="18" y="48"/>
                        <a:pt x="28" y="46"/>
                        <a:pt x="40" y="28"/>
                      </a:cubicBezTo>
                      <a:cubicBezTo>
                        <a:pt x="27" y="20"/>
                        <a:pt x="24" y="17"/>
                        <a:pt x="24" y="0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Freeform 288"/>
                <p:cNvSpPr>
                  <a:spLocks/>
                </p:cNvSpPr>
                <p:nvPr/>
              </p:nvSpPr>
              <p:spPr bwMode="auto">
                <a:xfrm>
                  <a:off x="4228" y="2373"/>
                  <a:ext cx="48" cy="49"/>
                </a:xfrm>
                <a:custGeom>
                  <a:avLst/>
                  <a:gdLst/>
                  <a:ahLst/>
                  <a:cxnLst>
                    <a:cxn ang="0">
                      <a:pos x="78" y="9"/>
                    </a:cxn>
                    <a:cxn ang="0">
                      <a:pos x="14" y="9"/>
                    </a:cxn>
                    <a:cxn ang="0">
                      <a:pos x="54" y="49"/>
                    </a:cxn>
                    <a:cxn ang="0">
                      <a:pos x="90" y="21"/>
                    </a:cxn>
                    <a:cxn ang="0">
                      <a:pos x="78" y="9"/>
                    </a:cxn>
                  </a:cxnLst>
                  <a:rect l="0" t="0" r="r" b="b"/>
                  <a:pathLst>
                    <a:path w="92" h="85">
                      <a:moveTo>
                        <a:pt x="78" y="9"/>
                      </a:moveTo>
                      <a:cubicBezTo>
                        <a:pt x="77" y="9"/>
                        <a:pt x="23" y="0"/>
                        <a:pt x="14" y="9"/>
                      </a:cubicBezTo>
                      <a:cubicBezTo>
                        <a:pt x="0" y="23"/>
                        <a:pt x="47" y="45"/>
                        <a:pt x="54" y="49"/>
                      </a:cubicBezTo>
                      <a:cubicBezTo>
                        <a:pt x="78" y="85"/>
                        <a:pt x="84" y="40"/>
                        <a:pt x="90" y="21"/>
                      </a:cubicBezTo>
                      <a:cubicBezTo>
                        <a:pt x="92" y="16"/>
                        <a:pt x="82" y="13"/>
                        <a:pt x="78" y="9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Freeform 289"/>
                <p:cNvSpPr>
                  <a:spLocks/>
                </p:cNvSpPr>
                <p:nvPr/>
              </p:nvSpPr>
              <p:spPr bwMode="auto">
                <a:xfrm>
                  <a:off x="4309" y="2487"/>
                  <a:ext cx="33" cy="49"/>
                </a:xfrm>
                <a:custGeom>
                  <a:avLst/>
                  <a:gdLst/>
                  <a:ahLst/>
                  <a:cxnLst>
                    <a:cxn ang="0">
                      <a:pos x="51" y="13"/>
                    </a:cxn>
                    <a:cxn ang="0">
                      <a:pos x="11" y="53"/>
                    </a:cxn>
                    <a:cxn ang="0">
                      <a:pos x="63" y="69"/>
                    </a:cxn>
                    <a:cxn ang="0">
                      <a:pos x="63" y="25"/>
                    </a:cxn>
                    <a:cxn ang="0">
                      <a:pos x="51" y="13"/>
                    </a:cxn>
                  </a:cxnLst>
                  <a:rect l="0" t="0" r="r" b="b"/>
                  <a:pathLst>
                    <a:path w="71" h="85">
                      <a:moveTo>
                        <a:pt x="51" y="13"/>
                      </a:moveTo>
                      <a:cubicBezTo>
                        <a:pt x="18" y="24"/>
                        <a:pt x="36" y="45"/>
                        <a:pt x="11" y="53"/>
                      </a:cubicBezTo>
                      <a:cubicBezTo>
                        <a:pt x="0" y="85"/>
                        <a:pt x="44" y="71"/>
                        <a:pt x="63" y="69"/>
                      </a:cubicBezTo>
                      <a:cubicBezTo>
                        <a:pt x="66" y="55"/>
                        <a:pt x="71" y="40"/>
                        <a:pt x="63" y="25"/>
                      </a:cubicBezTo>
                      <a:cubicBezTo>
                        <a:pt x="48" y="0"/>
                        <a:pt x="51" y="38"/>
                        <a:pt x="51" y="13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Freeform 296"/>
                <p:cNvSpPr>
                  <a:spLocks/>
                </p:cNvSpPr>
                <p:nvPr/>
              </p:nvSpPr>
              <p:spPr bwMode="auto">
                <a:xfrm>
                  <a:off x="2241" y="724"/>
                  <a:ext cx="126" cy="140"/>
                </a:xfrm>
                <a:custGeom>
                  <a:avLst/>
                  <a:gdLst/>
                  <a:ahLst/>
                  <a:cxnLst>
                    <a:cxn ang="0">
                      <a:pos x="60" y="251"/>
                    </a:cxn>
                    <a:cxn ang="0">
                      <a:pos x="24" y="171"/>
                    </a:cxn>
                    <a:cxn ang="0">
                      <a:pos x="12" y="155"/>
                    </a:cxn>
                    <a:cxn ang="0">
                      <a:pos x="4" y="123"/>
                    </a:cxn>
                    <a:cxn ang="0">
                      <a:pos x="12" y="99"/>
                    </a:cxn>
                    <a:cxn ang="0">
                      <a:pos x="20" y="87"/>
                    </a:cxn>
                    <a:cxn ang="0">
                      <a:pos x="4" y="63"/>
                    </a:cxn>
                    <a:cxn ang="0">
                      <a:pos x="48" y="7"/>
                    </a:cxn>
                    <a:cxn ang="0">
                      <a:pos x="88" y="55"/>
                    </a:cxn>
                    <a:cxn ang="0">
                      <a:pos x="144" y="55"/>
                    </a:cxn>
                    <a:cxn ang="0">
                      <a:pos x="216" y="51"/>
                    </a:cxn>
                    <a:cxn ang="0">
                      <a:pos x="224" y="63"/>
                    </a:cxn>
                    <a:cxn ang="0">
                      <a:pos x="168" y="139"/>
                    </a:cxn>
                    <a:cxn ang="0">
                      <a:pos x="200" y="195"/>
                    </a:cxn>
                    <a:cxn ang="0">
                      <a:pos x="172" y="255"/>
                    </a:cxn>
                    <a:cxn ang="0">
                      <a:pos x="148" y="227"/>
                    </a:cxn>
                    <a:cxn ang="0">
                      <a:pos x="140" y="203"/>
                    </a:cxn>
                    <a:cxn ang="0">
                      <a:pos x="88" y="239"/>
                    </a:cxn>
                    <a:cxn ang="0">
                      <a:pos x="84" y="279"/>
                    </a:cxn>
                    <a:cxn ang="0">
                      <a:pos x="52" y="259"/>
                    </a:cxn>
                    <a:cxn ang="0">
                      <a:pos x="60" y="251"/>
                    </a:cxn>
                  </a:cxnLst>
                  <a:rect l="0" t="0" r="r" b="b"/>
                  <a:pathLst>
                    <a:path w="228" h="307">
                      <a:moveTo>
                        <a:pt x="60" y="251"/>
                      </a:moveTo>
                      <a:cubicBezTo>
                        <a:pt x="56" y="192"/>
                        <a:pt x="73" y="178"/>
                        <a:pt x="24" y="171"/>
                      </a:cubicBezTo>
                      <a:cubicBezTo>
                        <a:pt x="20" y="166"/>
                        <a:pt x="15" y="161"/>
                        <a:pt x="12" y="155"/>
                      </a:cubicBezTo>
                      <a:cubicBezTo>
                        <a:pt x="8" y="145"/>
                        <a:pt x="4" y="123"/>
                        <a:pt x="4" y="123"/>
                      </a:cubicBezTo>
                      <a:cubicBezTo>
                        <a:pt x="7" y="115"/>
                        <a:pt x="9" y="107"/>
                        <a:pt x="12" y="99"/>
                      </a:cubicBezTo>
                      <a:cubicBezTo>
                        <a:pt x="14" y="95"/>
                        <a:pt x="21" y="92"/>
                        <a:pt x="20" y="87"/>
                      </a:cubicBezTo>
                      <a:cubicBezTo>
                        <a:pt x="18" y="78"/>
                        <a:pt x="4" y="63"/>
                        <a:pt x="4" y="63"/>
                      </a:cubicBezTo>
                      <a:cubicBezTo>
                        <a:pt x="8" y="14"/>
                        <a:pt x="0" y="0"/>
                        <a:pt x="48" y="7"/>
                      </a:cubicBezTo>
                      <a:cubicBezTo>
                        <a:pt x="57" y="19"/>
                        <a:pt x="73" y="50"/>
                        <a:pt x="88" y="55"/>
                      </a:cubicBezTo>
                      <a:cubicBezTo>
                        <a:pt x="113" y="47"/>
                        <a:pt x="117" y="47"/>
                        <a:pt x="144" y="55"/>
                      </a:cubicBezTo>
                      <a:cubicBezTo>
                        <a:pt x="164" y="68"/>
                        <a:pt x="192" y="54"/>
                        <a:pt x="216" y="51"/>
                      </a:cubicBezTo>
                      <a:cubicBezTo>
                        <a:pt x="219" y="55"/>
                        <a:pt x="224" y="58"/>
                        <a:pt x="224" y="63"/>
                      </a:cubicBezTo>
                      <a:cubicBezTo>
                        <a:pt x="228" y="133"/>
                        <a:pt x="217" y="123"/>
                        <a:pt x="168" y="139"/>
                      </a:cubicBezTo>
                      <a:cubicBezTo>
                        <a:pt x="176" y="159"/>
                        <a:pt x="200" y="195"/>
                        <a:pt x="200" y="195"/>
                      </a:cubicBezTo>
                      <a:cubicBezTo>
                        <a:pt x="207" y="230"/>
                        <a:pt x="198" y="235"/>
                        <a:pt x="172" y="255"/>
                      </a:cubicBezTo>
                      <a:cubicBezTo>
                        <a:pt x="158" y="250"/>
                        <a:pt x="154" y="241"/>
                        <a:pt x="148" y="227"/>
                      </a:cubicBezTo>
                      <a:cubicBezTo>
                        <a:pt x="145" y="219"/>
                        <a:pt x="140" y="203"/>
                        <a:pt x="140" y="203"/>
                      </a:cubicBezTo>
                      <a:cubicBezTo>
                        <a:pt x="116" y="213"/>
                        <a:pt x="108" y="225"/>
                        <a:pt x="88" y="239"/>
                      </a:cubicBezTo>
                      <a:cubicBezTo>
                        <a:pt x="87" y="252"/>
                        <a:pt x="93" y="269"/>
                        <a:pt x="84" y="279"/>
                      </a:cubicBezTo>
                      <a:cubicBezTo>
                        <a:pt x="59" y="307"/>
                        <a:pt x="53" y="265"/>
                        <a:pt x="52" y="259"/>
                      </a:cubicBezTo>
                      <a:cubicBezTo>
                        <a:pt x="57" y="245"/>
                        <a:pt x="53" y="244"/>
                        <a:pt x="60" y="25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Freeform 297"/>
                <p:cNvSpPr>
                  <a:spLocks/>
                </p:cNvSpPr>
                <p:nvPr/>
              </p:nvSpPr>
              <p:spPr bwMode="auto">
                <a:xfrm>
                  <a:off x="2271" y="1043"/>
                  <a:ext cx="54" cy="62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27" y="40"/>
                    </a:cxn>
                    <a:cxn ang="0">
                      <a:pos x="63" y="88"/>
                    </a:cxn>
                    <a:cxn ang="0">
                      <a:pos x="83" y="136"/>
                    </a:cxn>
                    <a:cxn ang="0">
                      <a:pos x="95" y="80"/>
                    </a:cxn>
                    <a:cxn ang="0">
                      <a:pos x="63" y="60"/>
                    </a:cxn>
                    <a:cxn ang="0">
                      <a:pos x="75" y="32"/>
                    </a:cxn>
                    <a:cxn ang="0">
                      <a:pos x="31" y="4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95" h="136">
                      <a:moveTo>
                        <a:pt x="15" y="0"/>
                      </a:moveTo>
                      <a:cubicBezTo>
                        <a:pt x="10" y="20"/>
                        <a:pt x="9" y="28"/>
                        <a:pt x="27" y="40"/>
                      </a:cubicBezTo>
                      <a:cubicBezTo>
                        <a:pt x="33" y="74"/>
                        <a:pt x="38" y="71"/>
                        <a:pt x="63" y="88"/>
                      </a:cubicBezTo>
                      <a:cubicBezTo>
                        <a:pt x="68" y="108"/>
                        <a:pt x="61" y="129"/>
                        <a:pt x="83" y="136"/>
                      </a:cubicBezTo>
                      <a:cubicBezTo>
                        <a:pt x="87" y="117"/>
                        <a:pt x="92" y="99"/>
                        <a:pt x="95" y="80"/>
                      </a:cubicBezTo>
                      <a:cubicBezTo>
                        <a:pt x="89" y="62"/>
                        <a:pt x="81" y="64"/>
                        <a:pt x="63" y="60"/>
                      </a:cubicBezTo>
                      <a:cubicBezTo>
                        <a:pt x="80" y="54"/>
                        <a:pt x="81" y="49"/>
                        <a:pt x="75" y="32"/>
                      </a:cubicBezTo>
                      <a:cubicBezTo>
                        <a:pt x="22" y="45"/>
                        <a:pt x="67" y="16"/>
                        <a:pt x="31" y="4"/>
                      </a:cubicBezTo>
                      <a:cubicBezTo>
                        <a:pt x="15" y="9"/>
                        <a:pt x="0" y="30"/>
                        <a:pt x="15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Freeform 298"/>
                <p:cNvSpPr>
                  <a:spLocks/>
                </p:cNvSpPr>
                <p:nvPr/>
              </p:nvSpPr>
              <p:spPr bwMode="auto">
                <a:xfrm>
                  <a:off x="2095" y="1069"/>
                  <a:ext cx="63" cy="57"/>
                </a:xfrm>
                <a:custGeom>
                  <a:avLst/>
                  <a:gdLst/>
                  <a:ahLst/>
                  <a:cxnLst>
                    <a:cxn ang="0">
                      <a:pos x="52" y="16"/>
                    </a:cxn>
                    <a:cxn ang="0">
                      <a:pos x="12" y="60"/>
                    </a:cxn>
                    <a:cxn ang="0">
                      <a:pos x="40" y="84"/>
                    </a:cxn>
                    <a:cxn ang="0">
                      <a:pos x="44" y="108"/>
                    </a:cxn>
                    <a:cxn ang="0">
                      <a:pos x="80" y="100"/>
                    </a:cxn>
                    <a:cxn ang="0">
                      <a:pos x="84" y="72"/>
                    </a:cxn>
                    <a:cxn ang="0">
                      <a:pos x="80" y="56"/>
                    </a:cxn>
                    <a:cxn ang="0">
                      <a:pos x="88" y="20"/>
                    </a:cxn>
                    <a:cxn ang="0">
                      <a:pos x="84" y="8"/>
                    </a:cxn>
                    <a:cxn ang="0">
                      <a:pos x="52" y="16"/>
                    </a:cxn>
                  </a:cxnLst>
                  <a:rect l="0" t="0" r="r" b="b"/>
                  <a:pathLst>
                    <a:path w="117" h="131">
                      <a:moveTo>
                        <a:pt x="52" y="16"/>
                      </a:moveTo>
                      <a:cubicBezTo>
                        <a:pt x="0" y="23"/>
                        <a:pt x="36" y="24"/>
                        <a:pt x="12" y="60"/>
                      </a:cubicBezTo>
                      <a:cubicBezTo>
                        <a:pt x="17" y="76"/>
                        <a:pt x="24" y="79"/>
                        <a:pt x="40" y="84"/>
                      </a:cubicBezTo>
                      <a:cubicBezTo>
                        <a:pt x="41" y="92"/>
                        <a:pt x="38" y="103"/>
                        <a:pt x="44" y="108"/>
                      </a:cubicBezTo>
                      <a:cubicBezTo>
                        <a:pt x="74" y="131"/>
                        <a:pt x="75" y="115"/>
                        <a:pt x="80" y="100"/>
                      </a:cubicBezTo>
                      <a:cubicBezTo>
                        <a:pt x="81" y="91"/>
                        <a:pt x="80" y="80"/>
                        <a:pt x="84" y="72"/>
                      </a:cubicBezTo>
                      <a:cubicBezTo>
                        <a:pt x="91" y="58"/>
                        <a:pt x="117" y="84"/>
                        <a:pt x="80" y="56"/>
                      </a:cubicBezTo>
                      <a:cubicBezTo>
                        <a:pt x="74" y="39"/>
                        <a:pt x="83" y="36"/>
                        <a:pt x="88" y="20"/>
                      </a:cubicBezTo>
                      <a:cubicBezTo>
                        <a:pt x="87" y="16"/>
                        <a:pt x="88" y="9"/>
                        <a:pt x="84" y="8"/>
                      </a:cubicBezTo>
                      <a:cubicBezTo>
                        <a:pt x="56" y="0"/>
                        <a:pt x="52" y="36"/>
                        <a:pt x="52" y="1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Freeform 299"/>
                <p:cNvSpPr>
                  <a:spLocks/>
                </p:cNvSpPr>
                <p:nvPr/>
              </p:nvSpPr>
              <p:spPr bwMode="auto">
                <a:xfrm>
                  <a:off x="1921" y="740"/>
                  <a:ext cx="123" cy="116"/>
                </a:xfrm>
                <a:custGeom>
                  <a:avLst/>
                  <a:gdLst/>
                  <a:ahLst/>
                  <a:cxnLst>
                    <a:cxn ang="0">
                      <a:pos x="101" y="36"/>
                    </a:cxn>
                    <a:cxn ang="0">
                      <a:pos x="81" y="80"/>
                    </a:cxn>
                    <a:cxn ang="0">
                      <a:pos x="49" y="136"/>
                    </a:cxn>
                    <a:cxn ang="0">
                      <a:pos x="5" y="124"/>
                    </a:cxn>
                    <a:cxn ang="0">
                      <a:pos x="29" y="180"/>
                    </a:cxn>
                    <a:cxn ang="0">
                      <a:pos x="61" y="204"/>
                    </a:cxn>
                    <a:cxn ang="0">
                      <a:pos x="93" y="208"/>
                    </a:cxn>
                    <a:cxn ang="0">
                      <a:pos x="109" y="252"/>
                    </a:cxn>
                    <a:cxn ang="0">
                      <a:pos x="117" y="224"/>
                    </a:cxn>
                    <a:cxn ang="0">
                      <a:pos x="145" y="204"/>
                    </a:cxn>
                    <a:cxn ang="0">
                      <a:pos x="153" y="232"/>
                    </a:cxn>
                    <a:cxn ang="0">
                      <a:pos x="165" y="236"/>
                    </a:cxn>
                    <a:cxn ang="0">
                      <a:pos x="205" y="236"/>
                    </a:cxn>
                    <a:cxn ang="0">
                      <a:pos x="209" y="192"/>
                    </a:cxn>
                    <a:cxn ang="0">
                      <a:pos x="173" y="184"/>
                    </a:cxn>
                    <a:cxn ang="0">
                      <a:pos x="201" y="160"/>
                    </a:cxn>
                    <a:cxn ang="0">
                      <a:pos x="181" y="108"/>
                    </a:cxn>
                    <a:cxn ang="0">
                      <a:pos x="197" y="100"/>
                    </a:cxn>
                    <a:cxn ang="0">
                      <a:pos x="189" y="68"/>
                    </a:cxn>
                    <a:cxn ang="0">
                      <a:pos x="165" y="56"/>
                    </a:cxn>
                    <a:cxn ang="0">
                      <a:pos x="173" y="32"/>
                    </a:cxn>
                    <a:cxn ang="0">
                      <a:pos x="177" y="20"/>
                    </a:cxn>
                    <a:cxn ang="0">
                      <a:pos x="149" y="20"/>
                    </a:cxn>
                    <a:cxn ang="0">
                      <a:pos x="109" y="28"/>
                    </a:cxn>
                    <a:cxn ang="0">
                      <a:pos x="101" y="36"/>
                    </a:cxn>
                  </a:cxnLst>
                  <a:rect l="0" t="0" r="r" b="b"/>
                  <a:pathLst>
                    <a:path w="222" h="252">
                      <a:moveTo>
                        <a:pt x="101" y="36"/>
                      </a:moveTo>
                      <a:cubicBezTo>
                        <a:pt x="66" y="48"/>
                        <a:pt x="76" y="36"/>
                        <a:pt x="81" y="80"/>
                      </a:cubicBezTo>
                      <a:cubicBezTo>
                        <a:pt x="76" y="104"/>
                        <a:pt x="75" y="129"/>
                        <a:pt x="49" y="136"/>
                      </a:cubicBezTo>
                      <a:cubicBezTo>
                        <a:pt x="22" y="127"/>
                        <a:pt x="38" y="117"/>
                        <a:pt x="5" y="124"/>
                      </a:cubicBezTo>
                      <a:cubicBezTo>
                        <a:pt x="11" y="149"/>
                        <a:pt x="0" y="173"/>
                        <a:pt x="29" y="180"/>
                      </a:cubicBezTo>
                      <a:cubicBezTo>
                        <a:pt x="43" y="189"/>
                        <a:pt x="51" y="190"/>
                        <a:pt x="61" y="204"/>
                      </a:cubicBezTo>
                      <a:cubicBezTo>
                        <a:pt x="82" y="201"/>
                        <a:pt x="100" y="186"/>
                        <a:pt x="93" y="208"/>
                      </a:cubicBezTo>
                      <a:cubicBezTo>
                        <a:pt x="98" y="224"/>
                        <a:pt x="100" y="238"/>
                        <a:pt x="109" y="252"/>
                      </a:cubicBezTo>
                      <a:cubicBezTo>
                        <a:pt x="127" y="246"/>
                        <a:pt x="127" y="240"/>
                        <a:pt x="117" y="224"/>
                      </a:cubicBezTo>
                      <a:cubicBezTo>
                        <a:pt x="122" y="220"/>
                        <a:pt x="144" y="204"/>
                        <a:pt x="145" y="204"/>
                      </a:cubicBezTo>
                      <a:cubicBezTo>
                        <a:pt x="154" y="206"/>
                        <a:pt x="147" y="224"/>
                        <a:pt x="153" y="232"/>
                      </a:cubicBezTo>
                      <a:cubicBezTo>
                        <a:pt x="156" y="235"/>
                        <a:pt x="161" y="235"/>
                        <a:pt x="165" y="236"/>
                      </a:cubicBezTo>
                      <a:cubicBezTo>
                        <a:pt x="179" y="208"/>
                        <a:pt x="186" y="217"/>
                        <a:pt x="205" y="236"/>
                      </a:cubicBezTo>
                      <a:cubicBezTo>
                        <a:pt x="219" y="226"/>
                        <a:pt x="222" y="205"/>
                        <a:pt x="209" y="192"/>
                      </a:cubicBezTo>
                      <a:cubicBezTo>
                        <a:pt x="200" y="183"/>
                        <a:pt x="185" y="186"/>
                        <a:pt x="173" y="184"/>
                      </a:cubicBezTo>
                      <a:cubicBezTo>
                        <a:pt x="138" y="160"/>
                        <a:pt x="123" y="168"/>
                        <a:pt x="201" y="160"/>
                      </a:cubicBezTo>
                      <a:cubicBezTo>
                        <a:pt x="195" y="142"/>
                        <a:pt x="187" y="126"/>
                        <a:pt x="181" y="108"/>
                      </a:cubicBezTo>
                      <a:cubicBezTo>
                        <a:pt x="186" y="105"/>
                        <a:pt x="196" y="106"/>
                        <a:pt x="197" y="100"/>
                      </a:cubicBezTo>
                      <a:cubicBezTo>
                        <a:pt x="199" y="89"/>
                        <a:pt x="189" y="68"/>
                        <a:pt x="189" y="68"/>
                      </a:cubicBezTo>
                      <a:cubicBezTo>
                        <a:pt x="174" y="71"/>
                        <a:pt x="163" y="80"/>
                        <a:pt x="165" y="56"/>
                      </a:cubicBezTo>
                      <a:cubicBezTo>
                        <a:pt x="166" y="48"/>
                        <a:pt x="170" y="40"/>
                        <a:pt x="173" y="32"/>
                      </a:cubicBezTo>
                      <a:cubicBezTo>
                        <a:pt x="174" y="28"/>
                        <a:pt x="177" y="20"/>
                        <a:pt x="177" y="20"/>
                      </a:cubicBezTo>
                      <a:cubicBezTo>
                        <a:pt x="170" y="0"/>
                        <a:pt x="163" y="11"/>
                        <a:pt x="149" y="20"/>
                      </a:cubicBezTo>
                      <a:cubicBezTo>
                        <a:pt x="138" y="73"/>
                        <a:pt x="130" y="42"/>
                        <a:pt x="109" y="28"/>
                      </a:cubicBezTo>
                      <a:cubicBezTo>
                        <a:pt x="100" y="41"/>
                        <a:pt x="101" y="45"/>
                        <a:pt x="101" y="3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Freeform 300"/>
                <p:cNvSpPr>
                  <a:spLocks/>
                </p:cNvSpPr>
                <p:nvPr/>
              </p:nvSpPr>
              <p:spPr bwMode="auto">
                <a:xfrm>
                  <a:off x="2460" y="683"/>
                  <a:ext cx="81" cy="78"/>
                </a:xfrm>
                <a:custGeom>
                  <a:avLst/>
                  <a:gdLst/>
                  <a:ahLst/>
                  <a:cxnLst>
                    <a:cxn ang="0">
                      <a:pos x="76" y="0"/>
                    </a:cxn>
                    <a:cxn ang="0">
                      <a:pos x="48" y="40"/>
                    </a:cxn>
                    <a:cxn ang="0">
                      <a:pos x="36" y="104"/>
                    </a:cxn>
                    <a:cxn ang="0">
                      <a:pos x="24" y="108"/>
                    </a:cxn>
                    <a:cxn ang="0">
                      <a:pos x="0" y="124"/>
                    </a:cxn>
                    <a:cxn ang="0">
                      <a:pos x="32" y="164"/>
                    </a:cxn>
                    <a:cxn ang="0">
                      <a:pos x="56" y="172"/>
                    </a:cxn>
                    <a:cxn ang="0">
                      <a:pos x="92" y="128"/>
                    </a:cxn>
                    <a:cxn ang="0">
                      <a:pos x="96" y="112"/>
                    </a:cxn>
                    <a:cxn ang="0">
                      <a:pos x="100" y="84"/>
                    </a:cxn>
                    <a:cxn ang="0">
                      <a:pos x="144" y="64"/>
                    </a:cxn>
                    <a:cxn ang="0">
                      <a:pos x="136" y="44"/>
                    </a:cxn>
                    <a:cxn ang="0">
                      <a:pos x="124" y="48"/>
                    </a:cxn>
                    <a:cxn ang="0">
                      <a:pos x="116" y="36"/>
                    </a:cxn>
                    <a:cxn ang="0">
                      <a:pos x="104" y="32"/>
                    </a:cxn>
                    <a:cxn ang="0">
                      <a:pos x="88" y="36"/>
                    </a:cxn>
                    <a:cxn ang="0">
                      <a:pos x="96" y="24"/>
                    </a:cxn>
                    <a:cxn ang="0">
                      <a:pos x="76" y="0"/>
                    </a:cxn>
                  </a:cxnLst>
                  <a:rect l="0" t="0" r="r" b="b"/>
                  <a:pathLst>
                    <a:path w="144" h="172">
                      <a:moveTo>
                        <a:pt x="76" y="0"/>
                      </a:moveTo>
                      <a:cubicBezTo>
                        <a:pt x="70" y="17"/>
                        <a:pt x="58" y="26"/>
                        <a:pt x="48" y="40"/>
                      </a:cubicBezTo>
                      <a:cubicBezTo>
                        <a:pt x="47" y="50"/>
                        <a:pt x="43" y="93"/>
                        <a:pt x="36" y="104"/>
                      </a:cubicBezTo>
                      <a:cubicBezTo>
                        <a:pt x="34" y="108"/>
                        <a:pt x="28" y="106"/>
                        <a:pt x="24" y="108"/>
                      </a:cubicBezTo>
                      <a:cubicBezTo>
                        <a:pt x="16" y="113"/>
                        <a:pt x="0" y="124"/>
                        <a:pt x="0" y="124"/>
                      </a:cubicBezTo>
                      <a:cubicBezTo>
                        <a:pt x="5" y="142"/>
                        <a:pt x="14" y="156"/>
                        <a:pt x="32" y="164"/>
                      </a:cubicBezTo>
                      <a:cubicBezTo>
                        <a:pt x="40" y="167"/>
                        <a:pt x="56" y="172"/>
                        <a:pt x="56" y="172"/>
                      </a:cubicBezTo>
                      <a:cubicBezTo>
                        <a:pt x="107" y="167"/>
                        <a:pt x="106" y="171"/>
                        <a:pt x="92" y="128"/>
                      </a:cubicBezTo>
                      <a:cubicBezTo>
                        <a:pt x="128" y="110"/>
                        <a:pt x="100" y="130"/>
                        <a:pt x="96" y="112"/>
                      </a:cubicBezTo>
                      <a:cubicBezTo>
                        <a:pt x="94" y="103"/>
                        <a:pt x="99" y="93"/>
                        <a:pt x="100" y="84"/>
                      </a:cubicBezTo>
                      <a:cubicBezTo>
                        <a:pt x="129" y="89"/>
                        <a:pt x="138" y="94"/>
                        <a:pt x="144" y="64"/>
                      </a:cubicBezTo>
                      <a:cubicBezTo>
                        <a:pt x="141" y="57"/>
                        <a:pt x="142" y="48"/>
                        <a:pt x="136" y="44"/>
                      </a:cubicBezTo>
                      <a:cubicBezTo>
                        <a:pt x="133" y="41"/>
                        <a:pt x="128" y="50"/>
                        <a:pt x="124" y="48"/>
                      </a:cubicBezTo>
                      <a:cubicBezTo>
                        <a:pt x="120" y="46"/>
                        <a:pt x="120" y="39"/>
                        <a:pt x="116" y="36"/>
                      </a:cubicBezTo>
                      <a:cubicBezTo>
                        <a:pt x="113" y="33"/>
                        <a:pt x="108" y="33"/>
                        <a:pt x="104" y="32"/>
                      </a:cubicBezTo>
                      <a:cubicBezTo>
                        <a:pt x="99" y="33"/>
                        <a:pt x="92" y="40"/>
                        <a:pt x="88" y="36"/>
                      </a:cubicBezTo>
                      <a:cubicBezTo>
                        <a:pt x="85" y="33"/>
                        <a:pt x="95" y="29"/>
                        <a:pt x="96" y="24"/>
                      </a:cubicBezTo>
                      <a:cubicBezTo>
                        <a:pt x="98" y="11"/>
                        <a:pt x="83" y="7"/>
                        <a:pt x="76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Freeform 301"/>
                <p:cNvSpPr>
                  <a:spLocks/>
                </p:cNvSpPr>
                <p:nvPr/>
              </p:nvSpPr>
              <p:spPr bwMode="auto">
                <a:xfrm>
                  <a:off x="2247" y="587"/>
                  <a:ext cx="93" cy="150"/>
                </a:xfrm>
                <a:custGeom>
                  <a:avLst/>
                  <a:gdLst/>
                  <a:ahLst/>
                  <a:cxnLst>
                    <a:cxn ang="0">
                      <a:pos x="128" y="260"/>
                    </a:cxn>
                    <a:cxn ang="0">
                      <a:pos x="146" y="160"/>
                    </a:cxn>
                    <a:cxn ang="0">
                      <a:pos x="83" y="142"/>
                    </a:cxn>
                    <a:cxn ang="0">
                      <a:pos x="101" y="78"/>
                    </a:cxn>
                    <a:cxn ang="0">
                      <a:pos x="119" y="51"/>
                    </a:cxn>
                    <a:cxn ang="0">
                      <a:pos x="46" y="5"/>
                    </a:cxn>
                    <a:cxn ang="0">
                      <a:pos x="1" y="14"/>
                    </a:cxn>
                    <a:cxn ang="0">
                      <a:pos x="37" y="133"/>
                    </a:cxn>
                    <a:cxn ang="0">
                      <a:pos x="37" y="187"/>
                    </a:cxn>
                    <a:cxn ang="0">
                      <a:pos x="74" y="242"/>
                    </a:cxn>
                    <a:cxn ang="0">
                      <a:pos x="101" y="323"/>
                    </a:cxn>
                    <a:cxn ang="0">
                      <a:pos x="128" y="333"/>
                    </a:cxn>
                    <a:cxn ang="0">
                      <a:pos x="128" y="260"/>
                    </a:cxn>
                  </a:cxnLst>
                  <a:rect l="0" t="0" r="r" b="b"/>
                  <a:pathLst>
                    <a:path w="170" h="333">
                      <a:moveTo>
                        <a:pt x="128" y="260"/>
                      </a:moveTo>
                      <a:cubicBezTo>
                        <a:pt x="147" y="231"/>
                        <a:pt x="170" y="197"/>
                        <a:pt x="146" y="160"/>
                      </a:cubicBezTo>
                      <a:cubicBezTo>
                        <a:pt x="134" y="142"/>
                        <a:pt x="104" y="147"/>
                        <a:pt x="83" y="142"/>
                      </a:cubicBezTo>
                      <a:cubicBezTo>
                        <a:pt x="130" y="126"/>
                        <a:pt x="127" y="117"/>
                        <a:pt x="101" y="78"/>
                      </a:cubicBezTo>
                      <a:cubicBezTo>
                        <a:pt x="107" y="69"/>
                        <a:pt x="117" y="62"/>
                        <a:pt x="119" y="51"/>
                      </a:cubicBezTo>
                      <a:cubicBezTo>
                        <a:pt x="125" y="11"/>
                        <a:pt x="69" y="11"/>
                        <a:pt x="46" y="5"/>
                      </a:cubicBezTo>
                      <a:cubicBezTo>
                        <a:pt x="31" y="8"/>
                        <a:pt x="7" y="0"/>
                        <a:pt x="1" y="14"/>
                      </a:cubicBezTo>
                      <a:cubicBezTo>
                        <a:pt x="0" y="17"/>
                        <a:pt x="30" y="105"/>
                        <a:pt x="37" y="133"/>
                      </a:cubicBezTo>
                      <a:cubicBezTo>
                        <a:pt x="28" y="160"/>
                        <a:pt x="22" y="160"/>
                        <a:pt x="37" y="187"/>
                      </a:cubicBezTo>
                      <a:cubicBezTo>
                        <a:pt x="48" y="206"/>
                        <a:pt x="74" y="242"/>
                        <a:pt x="74" y="242"/>
                      </a:cubicBezTo>
                      <a:cubicBezTo>
                        <a:pt x="52" y="304"/>
                        <a:pt x="36" y="300"/>
                        <a:pt x="101" y="323"/>
                      </a:cubicBezTo>
                      <a:cubicBezTo>
                        <a:pt x="110" y="326"/>
                        <a:pt x="119" y="330"/>
                        <a:pt x="128" y="333"/>
                      </a:cubicBezTo>
                      <a:cubicBezTo>
                        <a:pt x="149" y="270"/>
                        <a:pt x="160" y="292"/>
                        <a:pt x="128" y="26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Freeform 302"/>
                <p:cNvSpPr>
                  <a:spLocks/>
                </p:cNvSpPr>
                <p:nvPr/>
              </p:nvSpPr>
              <p:spPr bwMode="auto">
                <a:xfrm>
                  <a:off x="2083" y="719"/>
                  <a:ext cx="114" cy="65"/>
                </a:xfrm>
                <a:custGeom>
                  <a:avLst/>
                  <a:gdLst/>
                  <a:ahLst/>
                  <a:cxnLst>
                    <a:cxn ang="0">
                      <a:pos x="119" y="0"/>
                    </a:cxn>
                    <a:cxn ang="0">
                      <a:pos x="63" y="36"/>
                    </a:cxn>
                    <a:cxn ang="0">
                      <a:pos x="51" y="52"/>
                    </a:cxn>
                    <a:cxn ang="0">
                      <a:pos x="15" y="60"/>
                    </a:cxn>
                    <a:cxn ang="0">
                      <a:pos x="23" y="108"/>
                    </a:cxn>
                    <a:cxn ang="0">
                      <a:pos x="75" y="104"/>
                    </a:cxn>
                    <a:cxn ang="0">
                      <a:pos x="83" y="116"/>
                    </a:cxn>
                    <a:cxn ang="0">
                      <a:pos x="95" y="128"/>
                    </a:cxn>
                    <a:cxn ang="0">
                      <a:pos x="119" y="144"/>
                    </a:cxn>
                    <a:cxn ang="0">
                      <a:pos x="159" y="140"/>
                    </a:cxn>
                    <a:cxn ang="0">
                      <a:pos x="167" y="96"/>
                    </a:cxn>
                    <a:cxn ang="0">
                      <a:pos x="171" y="56"/>
                    </a:cxn>
                    <a:cxn ang="0">
                      <a:pos x="159" y="28"/>
                    </a:cxn>
                    <a:cxn ang="0">
                      <a:pos x="151" y="0"/>
                    </a:cxn>
                    <a:cxn ang="0">
                      <a:pos x="143" y="12"/>
                    </a:cxn>
                    <a:cxn ang="0">
                      <a:pos x="119" y="0"/>
                    </a:cxn>
                  </a:cxnLst>
                  <a:rect l="0" t="0" r="r" b="b"/>
                  <a:pathLst>
                    <a:path w="207" h="144">
                      <a:moveTo>
                        <a:pt x="119" y="0"/>
                      </a:moveTo>
                      <a:cubicBezTo>
                        <a:pt x="103" y="16"/>
                        <a:pt x="80" y="19"/>
                        <a:pt x="63" y="36"/>
                      </a:cubicBezTo>
                      <a:cubicBezTo>
                        <a:pt x="58" y="41"/>
                        <a:pt x="57" y="49"/>
                        <a:pt x="51" y="52"/>
                      </a:cubicBezTo>
                      <a:cubicBezTo>
                        <a:pt x="40" y="58"/>
                        <a:pt x="27" y="56"/>
                        <a:pt x="15" y="60"/>
                      </a:cubicBezTo>
                      <a:cubicBezTo>
                        <a:pt x="7" y="83"/>
                        <a:pt x="0" y="93"/>
                        <a:pt x="23" y="108"/>
                      </a:cubicBezTo>
                      <a:cubicBezTo>
                        <a:pt x="30" y="107"/>
                        <a:pt x="62" y="93"/>
                        <a:pt x="75" y="104"/>
                      </a:cubicBezTo>
                      <a:cubicBezTo>
                        <a:pt x="79" y="107"/>
                        <a:pt x="80" y="112"/>
                        <a:pt x="83" y="116"/>
                      </a:cubicBezTo>
                      <a:cubicBezTo>
                        <a:pt x="87" y="120"/>
                        <a:pt x="91" y="125"/>
                        <a:pt x="95" y="128"/>
                      </a:cubicBezTo>
                      <a:cubicBezTo>
                        <a:pt x="103" y="134"/>
                        <a:pt x="119" y="144"/>
                        <a:pt x="119" y="144"/>
                      </a:cubicBezTo>
                      <a:cubicBezTo>
                        <a:pt x="130" y="110"/>
                        <a:pt x="136" y="117"/>
                        <a:pt x="159" y="140"/>
                      </a:cubicBezTo>
                      <a:cubicBezTo>
                        <a:pt x="183" y="132"/>
                        <a:pt x="207" y="109"/>
                        <a:pt x="167" y="96"/>
                      </a:cubicBezTo>
                      <a:cubicBezTo>
                        <a:pt x="155" y="79"/>
                        <a:pt x="166" y="76"/>
                        <a:pt x="171" y="56"/>
                      </a:cubicBezTo>
                      <a:cubicBezTo>
                        <a:pt x="154" y="50"/>
                        <a:pt x="153" y="45"/>
                        <a:pt x="159" y="28"/>
                      </a:cubicBezTo>
                      <a:cubicBezTo>
                        <a:pt x="156" y="17"/>
                        <a:pt x="152" y="0"/>
                        <a:pt x="151" y="0"/>
                      </a:cubicBezTo>
                      <a:cubicBezTo>
                        <a:pt x="146" y="0"/>
                        <a:pt x="146" y="9"/>
                        <a:pt x="143" y="12"/>
                      </a:cubicBezTo>
                      <a:cubicBezTo>
                        <a:pt x="115" y="40"/>
                        <a:pt x="114" y="35"/>
                        <a:pt x="119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Freeform 305"/>
                <p:cNvSpPr>
                  <a:spLocks/>
                </p:cNvSpPr>
                <p:nvPr/>
              </p:nvSpPr>
              <p:spPr bwMode="auto">
                <a:xfrm>
                  <a:off x="3764" y="1382"/>
                  <a:ext cx="51" cy="26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43" y="24"/>
                    </a:cxn>
                    <a:cxn ang="0">
                      <a:pos x="31" y="32"/>
                    </a:cxn>
                    <a:cxn ang="0">
                      <a:pos x="63" y="68"/>
                    </a:cxn>
                    <a:cxn ang="0">
                      <a:pos x="111" y="48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33" h="78">
                      <a:moveTo>
                        <a:pt x="91" y="0"/>
                      </a:moveTo>
                      <a:cubicBezTo>
                        <a:pt x="58" y="11"/>
                        <a:pt x="74" y="3"/>
                        <a:pt x="43" y="24"/>
                      </a:cubicBezTo>
                      <a:cubicBezTo>
                        <a:pt x="39" y="27"/>
                        <a:pt x="31" y="32"/>
                        <a:pt x="31" y="32"/>
                      </a:cubicBezTo>
                      <a:cubicBezTo>
                        <a:pt x="0" y="78"/>
                        <a:pt x="27" y="72"/>
                        <a:pt x="63" y="68"/>
                      </a:cubicBezTo>
                      <a:cubicBezTo>
                        <a:pt x="87" y="60"/>
                        <a:pt x="81" y="53"/>
                        <a:pt x="111" y="48"/>
                      </a:cubicBezTo>
                      <a:cubicBezTo>
                        <a:pt x="133" y="15"/>
                        <a:pt x="118" y="9"/>
                        <a:pt x="91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Freeform 306"/>
                <p:cNvSpPr>
                  <a:spLocks/>
                </p:cNvSpPr>
                <p:nvPr/>
              </p:nvSpPr>
              <p:spPr bwMode="auto">
                <a:xfrm>
                  <a:off x="3869" y="1309"/>
                  <a:ext cx="39" cy="65"/>
                </a:xfrm>
                <a:custGeom>
                  <a:avLst/>
                  <a:gdLst/>
                  <a:ahLst/>
                  <a:cxnLst>
                    <a:cxn ang="0">
                      <a:pos x="72" y="4"/>
                    </a:cxn>
                    <a:cxn ang="0">
                      <a:pos x="12" y="80"/>
                    </a:cxn>
                    <a:cxn ang="0">
                      <a:pos x="0" y="124"/>
                    </a:cxn>
                    <a:cxn ang="0">
                      <a:pos x="36" y="148"/>
                    </a:cxn>
                    <a:cxn ang="0">
                      <a:pos x="64" y="144"/>
                    </a:cxn>
                    <a:cxn ang="0">
                      <a:pos x="88" y="64"/>
                    </a:cxn>
                    <a:cxn ang="0">
                      <a:pos x="72" y="4"/>
                    </a:cxn>
                  </a:cxnLst>
                  <a:rect l="0" t="0" r="r" b="b"/>
                  <a:pathLst>
                    <a:path w="104" h="152">
                      <a:moveTo>
                        <a:pt x="72" y="4"/>
                      </a:moveTo>
                      <a:cubicBezTo>
                        <a:pt x="57" y="48"/>
                        <a:pt x="42" y="50"/>
                        <a:pt x="12" y="80"/>
                      </a:cubicBezTo>
                      <a:cubicBezTo>
                        <a:pt x="2" y="110"/>
                        <a:pt x="6" y="96"/>
                        <a:pt x="0" y="124"/>
                      </a:cubicBezTo>
                      <a:cubicBezTo>
                        <a:pt x="16" y="129"/>
                        <a:pt x="24" y="136"/>
                        <a:pt x="36" y="148"/>
                      </a:cubicBezTo>
                      <a:cubicBezTo>
                        <a:pt x="45" y="147"/>
                        <a:pt x="60" y="152"/>
                        <a:pt x="64" y="144"/>
                      </a:cubicBezTo>
                      <a:cubicBezTo>
                        <a:pt x="90" y="92"/>
                        <a:pt x="50" y="90"/>
                        <a:pt x="88" y="64"/>
                      </a:cubicBezTo>
                      <a:cubicBezTo>
                        <a:pt x="84" y="0"/>
                        <a:pt x="104" y="4"/>
                        <a:pt x="72" y="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8" name="Freeform 313"/>
                <p:cNvSpPr>
                  <a:spLocks/>
                </p:cNvSpPr>
                <p:nvPr/>
              </p:nvSpPr>
              <p:spPr bwMode="auto">
                <a:xfrm>
                  <a:off x="3633" y="996"/>
                  <a:ext cx="39" cy="72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8" y="44"/>
                    </a:cxn>
                    <a:cxn ang="0">
                      <a:pos x="48" y="84"/>
                    </a:cxn>
                    <a:cxn ang="0">
                      <a:pos x="76" y="4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76" h="116">
                      <a:moveTo>
                        <a:pt x="40" y="0"/>
                      </a:moveTo>
                      <a:cubicBezTo>
                        <a:pt x="23" y="11"/>
                        <a:pt x="14" y="25"/>
                        <a:pt x="8" y="44"/>
                      </a:cubicBezTo>
                      <a:cubicBezTo>
                        <a:pt x="12" y="95"/>
                        <a:pt x="0" y="116"/>
                        <a:pt x="48" y="84"/>
                      </a:cubicBezTo>
                      <a:cubicBezTo>
                        <a:pt x="54" y="66"/>
                        <a:pt x="69" y="60"/>
                        <a:pt x="76" y="40"/>
                      </a:cubicBezTo>
                      <a:cubicBezTo>
                        <a:pt x="71" y="21"/>
                        <a:pt x="59" y="5"/>
                        <a:pt x="40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Freeform 315"/>
                <p:cNvSpPr>
                  <a:spLocks/>
                </p:cNvSpPr>
                <p:nvPr/>
              </p:nvSpPr>
              <p:spPr bwMode="auto">
                <a:xfrm>
                  <a:off x="3477" y="1069"/>
                  <a:ext cx="51" cy="4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1" y="40"/>
                    </a:cxn>
                    <a:cxn ang="0">
                      <a:pos x="35" y="48"/>
                    </a:cxn>
                    <a:cxn ang="0">
                      <a:pos x="63" y="76"/>
                    </a:cxn>
                    <a:cxn ang="0">
                      <a:pos x="75" y="48"/>
                    </a:cxn>
                    <a:cxn ang="0">
                      <a:pos x="51" y="32"/>
                    </a:cxn>
                    <a:cxn ang="0">
                      <a:pos x="39" y="24"/>
                    </a:cxn>
                    <a:cxn ang="0">
                      <a:pos x="23" y="4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93" h="76">
                      <a:moveTo>
                        <a:pt x="3" y="0"/>
                      </a:moveTo>
                      <a:cubicBezTo>
                        <a:pt x="7" y="13"/>
                        <a:pt x="3" y="29"/>
                        <a:pt x="11" y="40"/>
                      </a:cubicBezTo>
                      <a:cubicBezTo>
                        <a:pt x="16" y="47"/>
                        <a:pt x="35" y="48"/>
                        <a:pt x="35" y="48"/>
                      </a:cubicBezTo>
                      <a:cubicBezTo>
                        <a:pt x="53" y="76"/>
                        <a:pt x="42" y="69"/>
                        <a:pt x="63" y="76"/>
                      </a:cubicBezTo>
                      <a:cubicBezTo>
                        <a:pt x="78" y="72"/>
                        <a:pt x="93" y="74"/>
                        <a:pt x="75" y="48"/>
                      </a:cubicBezTo>
                      <a:cubicBezTo>
                        <a:pt x="69" y="40"/>
                        <a:pt x="59" y="37"/>
                        <a:pt x="51" y="32"/>
                      </a:cubicBezTo>
                      <a:cubicBezTo>
                        <a:pt x="47" y="29"/>
                        <a:pt x="39" y="24"/>
                        <a:pt x="39" y="24"/>
                      </a:cubicBezTo>
                      <a:cubicBezTo>
                        <a:pt x="36" y="15"/>
                        <a:pt x="36" y="6"/>
                        <a:pt x="23" y="4"/>
                      </a:cubicBezTo>
                      <a:cubicBezTo>
                        <a:pt x="0" y="1"/>
                        <a:pt x="3" y="18"/>
                        <a:pt x="3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Freeform 316"/>
                <p:cNvSpPr>
                  <a:spLocks/>
                </p:cNvSpPr>
                <p:nvPr/>
              </p:nvSpPr>
              <p:spPr bwMode="auto">
                <a:xfrm>
                  <a:off x="3540" y="1061"/>
                  <a:ext cx="45" cy="23"/>
                </a:xfrm>
                <a:custGeom>
                  <a:avLst/>
                  <a:gdLst/>
                  <a:ahLst/>
                  <a:cxnLst>
                    <a:cxn ang="0">
                      <a:pos x="64" y="1"/>
                    </a:cxn>
                    <a:cxn ang="0">
                      <a:pos x="8" y="5"/>
                    </a:cxn>
                    <a:cxn ang="0">
                      <a:pos x="8" y="29"/>
                    </a:cxn>
                    <a:cxn ang="0">
                      <a:pos x="32" y="37"/>
                    </a:cxn>
                    <a:cxn ang="0">
                      <a:pos x="64" y="1"/>
                    </a:cxn>
                  </a:cxnLst>
                  <a:rect l="0" t="0" r="r" b="b"/>
                  <a:pathLst>
                    <a:path w="84" h="39">
                      <a:moveTo>
                        <a:pt x="64" y="1"/>
                      </a:moveTo>
                      <a:cubicBezTo>
                        <a:pt x="45" y="2"/>
                        <a:pt x="26" y="0"/>
                        <a:pt x="8" y="5"/>
                      </a:cubicBezTo>
                      <a:cubicBezTo>
                        <a:pt x="0" y="7"/>
                        <a:pt x="5" y="27"/>
                        <a:pt x="8" y="29"/>
                      </a:cubicBezTo>
                      <a:cubicBezTo>
                        <a:pt x="15" y="34"/>
                        <a:pt x="32" y="37"/>
                        <a:pt x="32" y="37"/>
                      </a:cubicBezTo>
                      <a:cubicBezTo>
                        <a:pt x="84" y="31"/>
                        <a:pt x="64" y="39"/>
                        <a:pt x="64" y="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Freeform 318"/>
                <p:cNvSpPr>
                  <a:spLocks/>
                </p:cNvSpPr>
                <p:nvPr/>
              </p:nvSpPr>
              <p:spPr bwMode="auto">
                <a:xfrm>
                  <a:off x="3564" y="1296"/>
                  <a:ext cx="51" cy="49"/>
                </a:xfrm>
                <a:custGeom>
                  <a:avLst/>
                  <a:gdLst/>
                  <a:ahLst/>
                  <a:cxnLst>
                    <a:cxn ang="0">
                      <a:pos x="64" y="18"/>
                    </a:cxn>
                    <a:cxn ang="0">
                      <a:pos x="12" y="22"/>
                    </a:cxn>
                    <a:cxn ang="0">
                      <a:pos x="12" y="58"/>
                    </a:cxn>
                    <a:cxn ang="0">
                      <a:pos x="96" y="102"/>
                    </a:cxn>
                    <a:cxn ang="0">
                      <a:pos x="136" y="54"/>
                    </a:cxn>
                    <a:cxn ang="0">
                      <a:pos x="108" y="26"/>
                    </a:cxn>
                    <a:cxn ang="0">
                      <a:pos x="96" y="18"/>
                    </a:cxn>
                    <a:cxn ang="0">
                      <a:pos x="92" y="6"/>
                    </a:cxn>
                    <a:cxn ang="0">
                      <a:pos x="64" y="18"/>
                    </a:cxn>
                  </a:cxnLst>
                  <a:rect l="0" t="0" r="r" b="b"/>
                  <a:pathLst>
                    <a:path w="150" h="102">
                      <a:moveTo>
                        <a:pt x="64" y="18"/>
                      </a:moveTo>
                      <a:cubicBezTo>
                        <a:pt x="47" y="19"/>
                        <a:pt x="29" y="17"/>
                        <a:pt x="12" y="22"/>
                      </a:cubicBezTo>
                      <a:cubicBezTo>
                        <a:pt x="0" y="25"/>
                        <a:pt x="5" y="48"/>
                        <a:pt x="12" y="58"/>
                      </a:cubicBezTo>
                      <a:cubicBezTo>
                        <a:pt x="19" y="68"/>
                        <a:pt x="83" y="98"/>
                        <a:pt x="96" y="102"/>
                      </a:cubicBezTo>
                      <a:cubicBezTo>
                        <a:pt x="150" y="94"/>
                        <a:pt x="111" y="92"/>
                        <a:pt x="136" y="54"/>
                      </a:cubicBezTo>
                      <a:cubicBezTo>
                        <a:pt x="129" y="33"/>
                        <a:pt x="136" y="44"/>
                        <a:pt x="108" y="26"/>
                      </a:cubicBezTo>
                      <a:cubicBezTo>
                        <a:pt x="104" y="23"/>
                        <a:pt x="96" y="18"/>
                        <a:pt x="96" y="18"/>
                      </a:cubicBezTo>
                      <a:cubicBezTo>
                        <a:pt x="95" y="14"/>
                        <a:pt x="96" y="7"/>
                        <a:pt x="92" y="6"/>
                      </a:cubicBezTo>
                      <a:cubicBezTo>
                        <a:pt x="73" y="0"/>
                        <a:pt x="64" y="26"/>
                        <a:pt x="64" y="1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Freeform 319"/>
                <p:cNvSpPr>
                  <a:spLocks/>
                </p:cNvSpPr>
                <p:nvPr/>
              </p:nvSpPr>
              <p:spPr bwMode="auto">
                <a:xfrm>
                  <a:off x="3336" y="1076"/>
                  <a:ext cx="36" cy="52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56"/>
                    </a:cxn>
                    <a:cxn ang="0">
                      <a:pos x="56" y="72"/>
                    </a:cxn>
                    <a:cxn ang="0">
                      <a:pos x="56" y="16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70" h="87">
                      <a:moveTo>
                        <a:pt x="12" y="0"/>
                      </a:moveTo>
                      <a:cubicBezTo>
                        <a:pt x="9" y="19"/>
                        <a:pt x="6" y="38"/>
                        <a:pt x="0" y="56"/>
                      </a:cubicBezTo>
                      <a:cubicBezTo>
                        <a:pt x="8" y="87"/>
                        <a:pt x="24" y="75"/>
                        <a:pt x="56" y="72"/>
                      </a:cubicBezTo>
                      <a:cubicBezTo>
                        <a:pt x="58" y="53"/>
                        <a:pt x="70" y="28"/>
                        <a:pt x="56" y="16"/>
                      </a:cubicBezTo>
                      <a:cubicBezTo>
                        <a:pt x="47" y="8"/>
                        <a:pt x="24" y="6"/>
                        <a:pt x="12" y="0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320"/>
                <p:cNvSpPr>
                  <a:spLocks/>
                </p:cNvSpPr>
                <p:nvPr/>
              </p:nvSpPr>
              <p:spPr bwMode="auto">
                <a:xfrm>
                  <a:off x="3285" y="1146"/>
                  <a:ext cx="30" cy="34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0" y="20"/>
                    </a:cxn>
                    <a:cxn ang="0">
                      <a:pos x="48" y="56"/>
                    </a:cxn>
                    <a:cxn ang="0">
                      <a:pos x="56" y="32"/>
                    </a:cxn>
                    <a:cxn ang="0">
                      <a:pos x="60" y="20"/>
                    </a:cxn>
                    <a:cxn ang="0">
                      <a:pos x="32" y="0"/>
                    </a:cxn>
                  </a:cxnLst>
                  <a:rect l="0" t="0" r="r" b="b"/>
                  <a:pathLst>
                    <a:path w="60" h="56">
                      <a:moveTo>
                        <a:pt x="32" y="0"/>
                      </a:moveTo>
                      <a:cubicBezTo>
                        <a:pt x="14" y="4"/>
                        <a:pt x="6" y="2"/>
                        <a:pt x="0" y="20"/>
                      </a:cubicBezTo>
                      <a:cubicBezTo>
                        <a:pt x="7" y="50"/>
                        <a:pt x="22" y="47"/>
                        <a:pt x="48" y="56"/>
                      </a:cubicBezTo>
                      <a:cubicBezTo>
                        <a:pt x="51" y="48"/>
                        <a:pt x="53" y="40"/>
                        <a:pt x="56" y="32"/>
                      </a:cubicBezTo>
                      <a:cubicBezTo>
                        <a:pt x="57" y="28"/>
                        <a:pt x="60" y="20"/>
                        <a:pt x="60" y="20"/>
                      </a:cubicBezTo>
                      <a:cubicBezTo>
                        <a:pt x="55" y="0"/>
                        <a:pt x="52" y="0"/>
                        <a:pt x="32" y="0"/>
                      </a:cubicBezTo>
                      <a:close/>
                    </a:path>
                  </a:pathLst>
                </a:custGeom>
                <a:solidFill>
                  <a:srgbClr val="CC33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321"/>
                <p:cNvSpPr>
                  <a:spLocks/>
                </p:cNvSpPr>
                <p:nvPr/>
              </p:nvSpPr>
              <p:spPr bwMode="auto">
                <a:xfrm>
                  <a:off x="3378" y="1136"/>
                  <a:ext cx="48" cy="70"/>
                </a:xfrm>
                <a:custGeom>
                  <a:avLst/>
                  <a:gdLst/>
                  <a:ahLst/>
                  <a:cxnLst>
                    <a:cxn ang="0">
                      <a:pos x="55" y="27"/>
                    </a:cxn>
                    <a:cxn ang="0">
                      <a:pos x="7" y="83"/>
                    </a:cxn>
                    <a:cxn ang="0">
                      <a:pos x="63" y="107"/>
                    </a:cxn>
                    <a:cxn ang="0">
                      <a:pos x="83" y="59"/>
                    </a:cxn>
                    <a:cxn ang="0">
                      <a:pos x="91" y="35"/>
                    </a:cxn>
                    <a:cxn ang="0">
                      <a:pos x="87" y="15"/>
                    </a:cxn>
                    <a:cxn ang="0">
                      <a:pos x="55" y="27"/>
                    </a:cxn>
                  </a:cxnLst>
                  <a:rect l="0" t="0" r="r" b="b"/>
                  <a:pathLst>
                    <a:path w="93" h="112">
                      <a:moveTo>
                        <a:pt x="55" y="27"/>
                      </a:moveTo>
                      <a:cubicBezTo>
                        <a:pt x="0" y="34"/>
                        <a:pt x="22" y="37"/>
                        <a:pt x="7" y="83"/>
                      </a:cubicBezTo>
                      <a:cubicBezTo>
                        <a:pt x="14" y="112"/>
                        <a:pt x="31" y="104"/>
                        <a:pt x="63" y="107"/>
                      </a:cubicBezTo>
                      <a:cubicBezTo>
                        <a:pt x="73" y="92"/>
                        <a:pt x="77" y="76"/>
                        <a:pt x="83" y="59"/>
                      </a:cubicBezTo>
                      <a:cubicBezTo>
                        <a:pt x="86" y="51"/>
                        <a:pt x="91" y="35"/>
                        <a:pt x="91" y="35"/>
                      </a:cubicBezTo>
                      <a:cubicBezTo>
                        <a:pt x="90" y="28"/>
                        <a:pt x="93" y="18"/>
                        <a:pt x="87" y="15"/>
                      </a:cubicBezTo>
                      <a:cubicBezTo>
                        <a:pt x="58" y="0"/>
                        <a:pt x="55" y="33"/>
                        <a:pt x="55" y="27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Freeform 322"/>
                <p:cNvSpPr>
                  <a:spLocks/>
                </p:cNvSpPr>
                <p:nvPr/>
              </p:nvSpPr>
              <p:spPr bwMode="auto">
                <a:xfrm>
                  <a:off x="3752" y="1115"/>
                  <a:ext cx="45" cy="75"/>
                </a:xfrm>
                <a:custGeom>
                  <a:avLst/>
                  <a:gdLst/>
                  <a:ahLst/>
                  <a:cxnLst>
                    <a:cxn ang="0">
                      <a:pos x="44" y="24"/>
                    </a:cxn>
                    <a:cxn ang="0">
                      <a:pos x="0" y="108"/>
                    </a:cxn>
                    <a:cxn ang="0">
                      <a:pos x="4" y="120"/>
                    </a:cxn>
                    <a:cxn ang="0">
                      <a:pos x="28" y="128"/>
                    </a:cxn>
                    <a:cxn ang="0">
                      <a:pos x="68" y="88"/>
                    </a:cxn>
                    <a:cxn ang="0">
                      <a:pos x="84" y="28"/>
                    </a:cxn>
                    <a:cxn ang="0">
                      <a:pos x="48" y="8"/>
                    </a:cxn>
                    <a:cxn ang="0">
                      <a:pos x="44" y="24"/>
                    </a:cxn>
                  </a:cxnLst>
                  <a:rect l="0" t="0" r="r" b="b"/>
                  <a:pathLst>
                    <a:path w="84" h="128">
                      <a:moveTo>
                        <a:pt x="44" y="24"/>
                      </a:moveTo>
                      <a:cubicBezTo>
                        <a:pt x="34" y="53"/>
                        <a:pt x="17" y="82"/>
                        <a:pt x="0" y="108"/>
                      </a:cubicBezTo>
                      <a:cubicBezTo>
                        <a:pt x="1" y="112"/>
                        <a:pt x="1" y="118"/>
                        <a:pt x="4" y="120"/>
                      </a:cubicBezTo>
                      <a:cubicBezTo>
                        <a:pt x="11" y="125"/>
                        <a:pt x="28" y="128"/>
                        <a:pt x="28" y="128"/>
                      </a:cubicBezTo>
                      <a:cubicBezTo>
                        <a:pt x="61" y="120"/>
                        <a:pt x="44" y="104"/>
                        <a:pt x="68" y="88"/>
                      </a:cubicBezTo>
                      <a:cubicBezTo>
                        <a:pt x="82" y="67"/>
                        <a:pt x="81" y="56"/>
                        <a:pt x="84" y="28"/>
                      </a:cubicBezTo>
                      <a:cubicBezTo>
                        <a:pt x="78" y="0"/>
                        <a:pt x="75" y="3"/>
                        <a:pt x="48" y="8"/>
                      </a:cubicBezTo>
                      <a:cubicBezTo>
                        <a:pt x="44" y="21"/>
                        <a:pt x="44" y="16"/>
                        <a:pt x="44" y="2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Freeform 324"/>
                <p:cNvSpPr>
                  <a:spLocks/>
                </p:cNvSpPr>
                <p:nvPr/>
              </p:nvSpPr>
              <p:spPr bwMode="auto">
                <a:xfrm>
                  <a:off x="3324" y="1009"/>
                  <a:ext cx="36" cy="47"/>
                </a:xfrm>
                <a:custGeom>
                  <a:avLst/>
                  <a:gdLst/>
                  <a:ahLst/>
                  <a:cxnLst>
                    <a:cxn ang="0">
                      <a:pos x="1" y="16"/>
                    </a:cxn>
                    <a:cxn ang="0">
                      <a:pos x="33" y="72"/>
                    </a:cxn>
                    <a:cxn ang="0">
                      <a:pos x="57" y="68"/>
                    </a:cxn>
                    <a:cxn ang="0">
                      <a:pos x="33" y="20"/>
                    </a:cxn>
                    <a:cxn ang="0">
                      <a:pos x="25" y="8"/>
                    </a:cxn>
                    <a:cxn ang="0">
                      <a:pos x="1" y="16"/>
                    </a:cxn>
                  </a:cxnLst>
                  <a:rect l="0" t="0" r="r" b="b"/>
                  <a:pathLst>
                    <a:path w="69" h="75">
                      <a:moveTo>
                        <a:pt x="1" y="16"/>
                      </a:moveTo>
                      <a:cubicBezTo>
                        <a:pt x="25" y="24"/>
                        <a:pt x="27" y="50"/>
                        <a:pt x="33" y="72"/>
                      </a:cubicBezTo>
                      <a:cubicBezTo>
                        <a:pt x="41" y="71"/>
                        <a:pt x="53" y="75"/>
                        <a:pt x="57" y="68"/>
                      </a:cubicBezTo>
                      <a:cubicBezTo>
                        <a:pt x="69" y="47"/>
                        <a:pt x="49" y="25"/>
                        <a:pt x="33" y="20"/>
                      </a:cubicBezTo>
                      <a:cubicBezTo>
                        <a:pt x="30" y="16"/>
                        <a:pt x="30" y="10"/>
                        <a:pt x="25" y="8"/>
                      </a:cubicBezTo>
                      <a:cubicBezTo>
                        <a:pt x="0" y="0"/>
                        <a:pt x="11" y="37"/>
                        <a:pt x="1" y="1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Freeform 342"/>
                <p:cNvSpPr>
                  <a:spLocks/>
                </p:cNvSpPr>
                <p:nvPr/>
              </p:nvSpPr>
              <p:spPr bwMode="auto">
                <a:xfrm>
                  <a:off x="2831" y="763"/>
                  <a:ext cx="84" cy="67"/>
                </a:xfrm>
                <a:custGeom>
                  <a:avLst/>
                  <a:gdLst/>
                  <a:ahLst/>
                  <a:cxnLst>
                    <a:cxn ang="0">
                      <a:pos x="208" y="0"/>
                    </a:cxn>
                    <a:cxn ang="0">
                      <a:pos x="128" y="12"/>
                    </a:cxn>
                    <a:cxn ang="0">
                      <a:pos x="96" y="36"/>
                    </a:cxn>
                    <a:cxn ang="0">
                      <a:pos x="40" y="52"/>
                    </a:cxn>
                    <a:cxn ang="0">
                      <a:pos x="24" y="84"/>
                    </a:cxn>
                    <a:cxn ang="0">
                      <a:pos x="0" y="92"/>
                    </a:cxn>
                    <a:cxn ang="0">
                      <a:pos x="88" y="132"/>
                    </a:cxn>
                    <a:cxn ang="0">
                      <a:pos x="156" y="96"/>
                    </a:cxn>
                    <a:cxn ang="0">
                      <a:pos x="192" y="76"/>
                    </a:cxn>
                    <a:cxn ang="0">
                      <a:pos x="216" y="68"/>
                    </a:cxn>
                    <a:cxn ang="0">
                      <a:pos x="244" y="36"/>
                    </a:cxn>
                    <a:cxn ang="0">
                      <a:pos x="240" y="20"/>
                    </a:cxn>
                    <a:cxn ang="0">
                      <a:pos x="208" y="0"/>
                    </a:cxn>
                  </a:cxnLst>
                  <a:rect l="0" t="0" r="r" b="b"/>
                  <a:pathLst>
                    <a:path w="245" h="155">
                      <a:moveTo>
                        <a:pt x="208" y="0"/>
                      </a:moveTo>
                      <a:cubicBezTo>
                        <a:pt x="181" y="3"/>
                        <a:pt x="155" y="9"/>
                        <a:pt x="128" y="12"/>
                      </a:cubicBezTo>
                      <a:cubicBezTo>
                        <a:pt x="112" y="17"/>
                        <a:pt x="111" y="29"/>
                        <a:pt x="96" y="36"/>
                      </a:cubicBezTo>
                      <a:cubicBezTo>
                        <a:pt x="78" y="44"/>
                        <a:pt x="59" y="48"/>
                        <a:pt x="40" y="52"/>
                      </a:cubicBezTo>
                      <a:cubicBezTo>
                        <a:pt x="36" y="73"/>
                        <a:pt x="42" y="76"/>
                        <a:pt x="24" y="84"/>
                      </a:cubicBezTo>
                      <a:cubicBezTo>
                        <a:pt x="16" y="87"/>
                        <a:pt x="0" y="92"/>
                        <a:pt x="0" y="92"/>
                      </a:cubicBezTo>
                      <a:cubicBezTo>
                        <a:pt x="7" y="155"/>
                        <a:pt x="14" y="136"/>
                        <a:pt x="88" y="132"/>
                      </a:cubicBezTo>
                      <a:cubicBezTo>
                        <a:pt x="95" y="91"/>
                        <a:pt x="118" y="100"/>
                        <a:pt x="156" y="96"/>
                      </a:cubicBezTo>
                      <a:cubicBezTo>
                        <a:pt x="174" y="78"/>
                        <a:pt x="163" y="86"/>
                        <a:pt x="192" y="76"/>
                      </a:cubicBezTo>
                      <a:cubicBezTo>
                        <a:pt x="200" y="73"/>
                        <a:pt x="216" y="68"/>
                        <a:pt x="216" y="68"/>
                      </a:cubicBezTo>
                      <a:cubicBezTo>
                        <a:pt x="225" y="55"/>
                        <a:pt x="235" y="49"/>
                        <a:pt x="244" y="36"/>
                      </a:cubicBezTo>
                      <a:cubicBezTo>
                        <a:pt x="243" y="31"/>
                        <a:pt x="245" y="23"/>
                        <a:pt x="240" y="20"/>
                      </a:cubicBezTo>
                      <a:cubicBezTo>
                        <a:pt x="240" y="20"/>
                        <a:pt x="188" y="20"/>
                        <a:pt x="208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343"/>
                <p:cNvSpPr>
                  <a:spLocks/>
                </p:cNvSpPr>
                <p:nvPr/>
              </p:nvSpPr>
              <p:spPr bwMode="auto">
                <a:xfrm>
                  <a:off x="2735" y="833"/>
                  <a:ext cx="63" cy="67"/>
                </a:xfrm>
                <a:custGeom>
                  <a:avLst/>
                  <a:gdLst/>
                  <a:ahLst/>
                  <a:cxnLst>
                    <a:cxn ang="0">
                      <a:pos x="142" y="16"/>
                    </a:cxn>
                    <a:cxn ang="0">
                      <a:pos x="54" y="36"/>
                    </a:cxn>
                    <a:cxn ang="0">
                      <a:pos x="34" y="64"/>
                    </a:cxn>
                    <a:cxn ang="0">
                      <a:pos x="10" y="72"/>
                    </a:cxn>
                    <a:cxn ang="0">
                      <a:pos x="66" y="96"/>
                    </a:cxn>
                    <a:cxn ang="0">
                      <a:pos x="126" y="156"/>
                    </a:cxn>
                    <a:cxn ang="0">
                      <a:pos x="154" y="152"/>
                    </a:cxn>
                    <a:cxn ang="0">
                      <a:pos x="174" y="108"/>
                    </a:cxn>
                    <a:cxn ang="0">
                      <a:pos x="166" y="72"/>
                    </a:cxn>
                    <a:cxn ang="0">
                      <a:pos x="170" y="4"/>
                    </a:cxn>
                    <a:cxn ang="0">
                      <a:pos x="138" y="20"/>
                    </a:cxn>
                    <a:cxn ang="0">
                      <a:pos x="142" y="16"/>
                    </a:cxn>
                  </a:cxnLst>
                  <a:rect l="0" t="0" r="r" b="b"/>
                  <a:pathLst>
                    <a:path w="180" h="156">
                      <a:moveTo>
                        <a:pt x="142" y="16"/>
                      </a:moveTo>
                      <a:cubicBezTo>
                        <a:pt x="112" y="24"/>
                        <a:pt x="85" y="32"/>
                        <a:pt x="54" y="36"/>
                      </a:cubicBezTo>
                      <a:cubicBezTo>
                        <a:pt x="34" y="43"/>
                        <a:pt x="43" y="36"/>
                        <a:pt x="34" y="64"/>
                      </a:cubicBezTo>
                      <a:cubicBezTo>
                        <a:pt x="31" y="72"/>
                        <a:pt x="10" y="72"/>
                        <a:pt x="10" y="72"/>
                      </a:cubicBezTo>
                      <a:cubicBezTo>
                        <a:pt x="0" y="103"/>
                        <a:pt x="46" y="94"/>
                        <a:pt x="66" y="96"/>
                      </a:cubicBezTo>
                      <a:cubicBezTo>
                        <a:pt x="86" y="126"/>
                        <a:pt x="87" y="148"/>
                        <a:pt x="126" y="156"/>
                      </a:cubicBezTo>
                      <a:cubicBezTo>
                        <a:pt x="135" y="155"/>
                        <a:pt x="146" y="156"/>
                        <a:pt x="154" y="152"/>
                      </a:cubicBezTo>
                      <a:cubicBezTo>
                        <a:pt x="167" y="146"/>
                        <a:pt x="145" y="118"/>
                        <a:pt x="174" y="108"/>
                      </a:cubicBezTo>
                      <a:cubicBezTo>
                        <a:pt x="180" y="91"/>
                        <a:pt x="171" y="88"/>
                        <a:pt x="166" y="72"/>
                      </a:cubicBezTo>
                      <a:cubicBezTo>
                        <a:pt x="169" y="45"/>
                        <a:pt x="175" y="29"/>
                        <a:pt x="170" y="4"/>
                      </a:cubicBezTo>
                      <a:cubicBezTo>
                        <a:pt x="153" y="6"/>
                        <a:pt x="138" y="0"/>
                        <a:pt x="138" y="20"/>
                      </a:cubicBezTo>
                      <a:cubicBezTo>
                        <a:pt x="138" y="22"/>
                        <a:pt x="141" y="17"/>
                        <a:pt x="142" y="1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 344"/>
                <p:cNvSpPr>
                  <a:spLocks/>
                </p:cNvSpPr>
                <p:nvPr/>
              </p:nvSpPr>
              <p:spPr bwMode="auto">
                <a:xfrm>
                  <a:off x="2666" y="875"/>
                  <a:ext cx="51" cy="47"/>
                </a:xfrm>
                <a:custGeom>
                  <a:avLst/>
                  <a:gdLst/>
                  <a:ahLst/>
                  <a:cxnLst>
                    <a:cxn ang="0">
                      <a:pos x="120" y="10"/>
                    </a:cxn>
                    <a:cxn ang="0">
                      <a:pos x="60" y="34"/>
                    </a:cxn>
                    <a:cxn ang="0">
                      <a:pos x="36" y="42"/>
                    </a:cxn>
                    <a:cxn ang="0">
                      <a:pos x="0" y="90"/>
                    </a:cxn>
                    <a:cxn ang="0">
                      <a:pos x="48" y="110"/>
                    </a:cxn>
                    <a:cxn ang="0">
                      <a:pos x="100" y="106"/>
                    </a:cxn>
                    <a:cxn ang="0">
                      <a:pos x="104" y="90"/>
                    </a:cxn>
                    <a:cxn ang="0">
                      <a:pos x="140" y="70"/>
                    </a:cxn>
                    <a:cxn ang="0">
                      <a:pos x="140" y="2"/>
                    </a:cxn>
                    <a:cxn ang="0">
                      <a:pos x="120" y="10"/>
                    </a:cxn>
                  </a:cxnLst>
                  <a:rect l="0" t="0" r="r" b="b"/>
                  <a:pathLst>
                    <a:path w="146" h="112">
                      <a:moveTo>
                        <a:pt x="120" y="10"/>
                      </a:moveTo>
                      <a:cubicBezTo>
                        <a:pt x="100" y="17"/>
                        <a:pt x="81" y="27"/>
                        <a:pt x="60" y="34"/>
                      </a:cubicBezTo>
                      <a:cubicBezTo>
                        <a:pt x="52" y="37"/>
                        <a:pt x="36" y="42"/>
                        <a:pt x="36" y="42"/>
                      </a:cubicBezTo>
                      <a:cubicBezTo>
                        <a:pt x="24" y="59"/>
                        <a:pt x="11" y="73"/>
                        <a:pt x="0" y="90"/>
                      </a:cubicBezTo>
                      <a:cubicBezTo>
                        <a:pt x="16" y="101"/>
                        <a:pt x="32" y="99"/>
                        <a:pt x="48" y="110"/>
                      </a:cubicBezTo>
                      <a:cubicBezTo>
                        <a:pt x="65" y="109"/>
                        <a:pt x="84" y="112"/>
                        <a:pt x="100" y="106"/>
                      </a:cubicBezTo>
                      <a:cubicBezTo>
                        <a:pt x="105" y="104"/>
                        <a:pt x="101" y="95"/>
                        <a:pt x="104" y="90"/>
                      </a:cubicBezTo>
                      <a:cubicBezTo>
                        <a:pt x="110" y="81"/>
                        <a:pt x="131" y="76"/>
                        <a:pt x="140" y="70"/>
                      </a:cubicBezTo>
                      <a:cubicBezTo>
                        <a:pt x="146" y="38"/>
                        <a:pt x="146" y="34"/>
                        <a:pt x="140" y="2"/>
                      </a:cubicBezTo>
                      <a:cubicBezTo>
                        <a:pt x="114" y="6"/>
                        <a:pt x="110" y="0"/>
                        <a:pt x="120" y="1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345"/>
                <p:cNvSpPr>
                  <a:spLocks/>
                </p:cNvSpPr>
                <p:nvPr/>
              </p:nvSpPr>
              <p:spPr bwMode="auto">
                <a:xfrm>
                  <a:off x="2950" y="818"/>
                  <a:ext cx="63" cy="52"/>
                </a:xfrm>
                <a:custGeom>
                  <a:avLst/>
                  <a:gdLst/>
                  <a:ahLst/>
                  <a:cxnLst>
                    <a:cxn ang="0">
                      <a:pos x="10" y="28"/>
                    </a:cxn>
                    <a:cxn ang="0">
                      <a:pos x="58" y="84"/>
                    </a:cxn>
                    <a:cxn ang="0">
                      <a:pos x="130" y="116"/>
                    </a:cxn>
                    <a:cxn ang="0">
                      <a:pos x="166" y="112"/>
                    </a:cxn>
                    <a:cxn ang="0">
                      <a:pos x="166" y="84"/>
                    </a:cxn>
                    <a:cxn ang="0">
                      <a:pos x="130" y="68"/>
                    </a:cxn>
                    <a:cxn ang="0">
                      <a:pos x="110" y="48"/>
                    </a:cxn>
                    <a:cxn ang="0">
                      <a:pos x="86" y="40"/>
                    </a:cxn>
                    <a:cxn ang="0">
                      <a:pos x="58" y="8"/>
                    </a:cxn>
                    <a:cxn ang="0">
                      <a:pos x="34" y="0"/>
                    </a:cxn>
                    <a:cxn ang="0">
                      <a:pos x="10" y="40"/>
                    </a:cxn>
                    <a:cxn ang="0">
                      <a:pos x="10" y="28"/>
                    </a:cxn>
                  </a:cxnLst>
                  <a:rect l="0" t="0" r="r" b="b"/>
                  <a:pathLst>
                    <a:path w="174" h="116">
                      <a:moveTo>
                        <a:pt x="10" y="28"/>
                      </a:moveTo>
                      <a:cubicBezTo>
                        <a:pt x="25" y="50"/>
                        <a:pt x="35" y="69"/>
                        <a:pt x="58" y="84"/>
                      </a:cubicBezTo>
                      <a:cubicBezTo>
                        <a:pt x="79" y="115"/>
                        <a:pt x="91" y="112"/>
                        <a:pt x="130" y="116"/>
                      </a:cubicBezTo>
                      <a:cubicBezTo>
                        <a:pt x="142" y="115"/>
                        <a:pt x="155" y="116"/>
                        <a:pt x="166" y="112"/>
                      </a:cubicBezTo>
                      <a:cubicBezTo>
                        <a:pt x="174" y="109"/>
                        <a:pt x="168" y="86"/>
                        <a:pt x="166" y="84"/>
                      </a:cubicBezTo>
                      <a:cubicBezTo>
                        <a:pt x="161" y="78"/>
                        <a:pt x="137" y="70"/>
                        <a:pt x="130" y="68"/>
                      </a:cubicBezTo>
                      <a:cubicBezTo>
                        <a:pt x="123" y="57"/>
                        <a:pt x="123" y="54"/>
                        <a:pt x="110" y="48"/>
                      </a:cubicBezTo>
                      <a:cubicBezTo>
                        <a:pt x="102" y="45"/>
                        <a:pt x="86" y="40"/>
                        <a:pt x="86" y="40"/>
                      </a:cubicBezTo>
                      <a:cubicBezTo>
                        <a:pt x="75" y="29"/>
                        <a:pt x="72" y="14"/>
                        <a:pt x="58" y="8"/>
                      </a:cubicBezTo>
                      <a:cubicBezTo>
                        <a:pt x="50" y="5"/>
                        <a:pt x="34" y="0"/>
                        <a:pt x="34" y="0"/>
                      </a:cubicBezTo>
                      <a:cubicBezTo>
                        <a:pt x="8" y="5"/>
                        <a:pt x="0" y="11"/>
                        <a:pt x="10" y="40"/>
                      </a:cubicBezTo>
                      <a:cubicBezTo>
                        <a:pt x="11" y="44"/>
                        <a:pt x="10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Freeform 346"/>
                <p:cNvSpPr>
                  <a:spLocks/>
                </p:cNvSpPr>
                <p:nvPr/>
              </p:nvSpPr>
              <p:spPr bwMode="auto">
                <a:xfrm>
                  <a:off x="2914" y="735"/>
                  <a:ext cx="108" cy="44"/>
                </a:xfrm>
                <a:custGeom>
                  <a:avLst/>
                  <a:gdLst/>
                  <a:ahLst/>
                  <a:cxnLst>
                    <a:cxn ang="0">
                      <a:pos x="105" y="72"/>
                    </a:cxn>
                    <a:cxn ang="0">
                      <a:pos x="177" y="92"/>
                    </a:cxn>
                    <a:cxn ang="0">
                      <a:pos x="309" y="80"/>
                    </a:cxn>
                    <a:cxn ang="0">
                      <a:pos x="277" y="48"/>
                    </a:cxn>
                    <a:cxn ang="0">
                      <a:pos x="81" y="28"/>
                    </a:cxn>
                    <a:cxn ang="0">
                      <a:pos x="57" y="20"/>
                    </a:cxn>
                    <a:cxn ang="0">
                      <a:pos x="45" y="16"/>
                    </a:cxn>
                    <a:cxn ang="0">
                      <a:pos x="5" y="20"/>
                    </a:cxn>
                    <a:cxn ang="0">
                      <a:pos x="9" y="36"/>
                    </a:cxn>
                    <a:cxn ang="0">
                      <a:pos x="45" y="68"/>
                    </a:cxn>
                    <a:cxn ang="0">
                      <a:pos x="85" y="96"/>
                    </a:cxn>
                    <a:cxn ang="0">
                      <a:pos x="105" y="72"/>
                    </a:cxn>
                  </a:cxnLst>
                  <a:rect l="0" t="0" r="r" b="b"/>
                  <a:pathLst>
                    <a:path w="309" h="104">
                      <a:moveTo>
                        <a:pt x="105" y="72"/>
                      </a:moveTo>
                      <a:cubicBezTo>
                        <a:pt x="135" y="62"/>
                        <a:pt x="151" y="83"/>
                        <a:pt x="177" y="92"/>
                      </a:cubicBezTo>
                      <a:cubicBezTo>
                        <a:pt x="224" y="88"/>
                        <a:pt x="260" y="83"/>
                        <a:pt x="309" y="80"/>
                      </a:cubicBezTo>
                      <a:cubicBezTo>
                        <a:pt x="304" y="59"/>
                        <a:pt x="298" y="53"/>
                        <a:pt x="277" y="48"/>
                      </a:cubicBezTo>
                      <a:cubicBezTo>
                        <a:pt x="205" y="0"/>
                        <a:pt x="263" y="32"/>
                        <a:pt x="81" y="28"/>
                      </a:cubicBezTo>
                      <a:cubicBezTo>
                        <a:pt x="73" y="25"/>
                        <a:pt x="65" y="23"/>
                        <a:pt x="57" y="20"/>
                      </a:cubicBezTo>
                      <a:cubicBezTo>
                        <a:pt x="53" y="19"/>
                        <a:pt x="45" y="16"/>
                        <a:pt x="45" y="16"/>
                      </a:cubicBezTo>
                      <a:cubicBezTo>
                        <a:pt x="32" y="17"/>
                        <a:pt x="17" y="13"/>
                        <a:pt x="5" y="20"/>
                      </a:cubicBezTo>
                      <a:cubicBezTo>
                        <a:pt x="0" y="23"/>
                        <a:pt x="6" y="31"/>
                        <a:pt x="9" y="36"/>
                      </a:cubicBezTo>
                      <a:cubicBezTo>
                        <a:pt x="18" y="49"/>
                        <a:pt x="45" y="68"/>
                        <a:pt x="45" y="68"/>
                      </a:cubicBezTo>
                      <a:cubicBezTo>
                        <a:pt x="50" y="104"/>
                        <a:pt x="50" y="102"/>
                        <a:pt x="85" y="96"/>
                      </a:cubicBezTo>
                      <a:cubicBezTo>
                        <a:pt x="92" y="76"/>
                        <a:pt x="97" y="88"/>
                        <a:pt x="105" y="7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347"/>
                <p:cNvSpPr>
                  <a:spLocks/>
                </p:cNvSpPr>
                <p:nvPr/>
              </p:nvSpPr>
              <p:spPr bwMode="auto">
                <a:xfrm>
                  <a:off x="2729" y="900"/>
                  <a:ext cx="45" cy="34"/>
                </a:xfrm>
                <a:custGeom>
                  <a:avLst/>
                  <a:gdLst/>
                  <a:ahLst/>
                  <a:cxnLst>
                    <a:cxn ang="0">
                      <a:pos x="4" y="24"/>
                    </a:cxn>
                    <a:cxn ang="0">
                      <a:pos x="48" y="64"/>
                    </a:cxn>
                    <a:cxn ang="0">
                      <a:pos x="100" y="80"/>
                    </a:cxn>
                    <a:cxn ang="0">
                      <a:pos x="128" y="52"/>
                    </a:cxn>
                    <a:cxn ang="0">
                      <a:pos x="60" y="16"/>
                    </a:cxn>
                    <a:cxn ang="0">
                      <a:pos x="0" y="8"/>
                    </a:cxn>
                    <a:cxn ang="0">
                      <a:pos x="4" y="24"/>
                    </a:cxn>
                  </a:cxnLst>
                  <a:rect l="0" t="0" r="r" b="b"/>
                  <a:pathLst>
                    <a:path w="128" h="80">
                      <a:moveTo>
                        <a:pt x="4" y="24"/>
                      </a:moveTo>
                      <a:cubicBezTo>
                        <a:pt x="21" y="35"/>
                        <a:pt x="30" y="56"/>
                        <a:pt x="48" y="64"/>
                      </a:cubicBezTo>
                      <a:cubicBezTo>
                        <a:pt x="65" y="71"/>
                        <a:pt x="83" y="74"/>
                        <a:pt x="100" y="80"/>
                      </a:cubicBezTo>
                      <a:cubicBezTo>
                        <a:pt x="121" y="75"/>
                        <a:pt x="117" y="69"/>
                        <a:pt x="128" y="52"/>
                      </a:cubicBezTo>
                      <a:cubicBezTo>
                        <a:pt x="120" y="14"/>
                        <a:pt x="96" y="20"/>
                        <a:pt x="60" y="16"/>
                      </a:cubicBezTo>
                      <a:cubicBezTo>
                        <a:pt x="36" y="0"/>
                        <a:pt x="32" y="4"/>
                        <a:pt x="0" y="8"/>
                      </a:cubicBezTo>
                      <a:cubicBezTo>
                        <a:pt x="4" y="29"/>
                        <a:pt x="4" y="35"/>
                        <a:pt x="4" y="2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348"/>
                <p:cNvSpPr>
                  <a:spLocks/>
                </p:cNvSpPr>
                <p:nvPr/>
              </p:nvSpPr>
              <p:spPr bwMode="auto">
                <a:xfrm>
                  <a:off x="2983" y="898"/>
                  <a:ext cx="33" cy="28"/>
                </a:xfrm>
                <a:custGeom>
                  <a:avLst/>
                  <a:gdLst/>
                  <a:ahLst/>
                  <a:cxnLst>
                    <a:cxn ang="0">
                      <a:pos x="22" y="16"/>
                    </a:cxn>
                    <a:cxn ang="0">
                      <a:pos x="54" y="44"/>
                    </a:cxn>
                    <a:cxn ang="0">
                      <a:pos x="90" y="60"/>
                    </a:cxn>
                    <a:cxn ang="0">
                      <a:pos x="86" y="16"/>
                    </a:cxn>
                    <a:cxn ang="0">
                      <a:pos x="58" y="12"/>
                    </a:cxn>
                    <a:cxn ang="0">
                      <a:pos x="34" y="0"/>
                    </a:cxn>
                    <a:cxn ang="0">
                      <a:pos x="18" y="4"/>
                    </a:cxn>
                    <a:cxn ang="0">
                      <a:pos x="22" y="16"/>
                    </a:cxn>
                  </a:cxnLst>
                  <a:rect l="0" t="0" r="r" b="b"/>
                  <a:pathLst>
                    <a:path w="94" h="66">
                      <a:moveTo>
                        <a:pt x="22" y="16"/>
                      </a:moveTo>
                      <a:cubicBezTo>
                        <a:pt x="30" y="28"/>
                        <a:pt x="54" y="44"/>
                        <a:pt x="54" y="44"/>
                      </a:cubicBezTo>
                      <a:cubicBezTo>
                        <a:pt x="61" y="66"/>
                        <a:pt x="68" y="64"/>
                        <a:pt x="90" y="60"/>
                      </a:cubicBezTo>
                      <a:cubicBezTo>
                        <a:pt x="89" y="45"/>
                        <a:pt x="94" y="28"/>
                        <a:pt x="86" y="16"/>
                      </a:cubicBezTo>
                      <a:cubicBezTo>
                        <a:pt x="81" y="8"/>
                        <a:pt x="67" y="14"/>
                        <a:pt x="58" y="12"/>
                      </a:cubicBezTo>
                      <a:cubicBezTo>
                        <a:pt x="46" y="10"/>
                        <a:pt x="44" y="7"/>
                        <a:pt x="34" y="0"/>
                      </a:cubicBezTo>
                      <a:cubicBezTo>
                        <a:pt x="29" y="1"/>
                        <a:pt x="22" y="1"/>
                        <a:pt x="18" y="4"/>
                      </a:cubicBezTo>
                      <a:cubicBezTo>
                        <a:pt x="0" y="19"/>
                        <a:pt x="18" y="16"/>
                        <a:pt x="22" y="16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Freeform 349"/>
                <p:cNvSpPr>
                  <a:spLocks/>
                </p:cNvSpPr>
                <p:nvPr/>
              </p:nvSpPr>
              <p:spPr bwMode="auto">
                <a:xfrm>
                  <a:off x="3106" y="908"/>
                  <a:ext cx="33" cy="54"/>
                </a:xfrm>
                <a:custGeom>
                  <a:avLst/>
                  <a:gdLst/>
                  <a:ahLst/>
                  <a:cxnLst>
                    <a:cxn ang="0">
                      <a:pos x="11" y="24"/>
                    </a:cxn>
                    <a:cxn ang="0">
                      <a:pos x="43" y="120"/>
                    </a:cxn>
                    <a:cxn ang="0">
                      <a:pos x="35" y="0"/>
                    </a:cxn>
                    <a:cxn ang="0">
                      <a:pos x="11" y="24"/>
                    </a:cxn>
                  </a:cxnLst>
                  <a:rect l="0" t="0" r="r" b="b"/>
                  <a:pathLst>
                    <a:path w="90" h="120">
                      <a:moveTo>
                        <a:pt x="11" y="24"/>
                      </a:moveTo>
                      <a:cubicBezTo>
                        <a:pt x="28" y="49"/>
                        <a:pt x="9" y="109"/>
                        <a:pt x="43" y="120"/>
                      </a:cubicBezTo>
                      <a:cubicBezTo>
                        <a:pt x="90" y="108"/>
                        <a:pt x="82" y="16"/>
                        <a:pt x="35" y="0"/>
                      </a:cubicBezTo>
                      <a:cubicBezTo>
                        <a:pt x="16" y="3"/>
                        <a:pt x="0" y="3"/>
                        <a:pt x="11" y="2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350"/>
                <p:cNvSpPr>
                  <a:spLocks/>
                </p:cNvSpPr>
                <p:nvPr/>
              </p:nvSpPr>
              <p:spPr bwMode="auto">
                <a:xfrm>
                  <a:off x="3103" y="768"/>
                  <a:ext cx="30" cy="47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23" y="49"/>
                    </a:cxn>
                    <a:cxn ang="0">
                      <a:pos x="47" y="101"/>
                    </a:cxn>
                    <a:cxn ang="0">
                      <a:pos x="71" y="97"/>
                    </a:cxn>
                    <a:cxn ang="0">
                      <a:pos x="59" y="49"/>
                    </a:cxn>
                    <a:cxn ang="0">
                      <a:pos x="19" y="1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85" h="104">
                      <a:moveTo>
                        <a:pt x="3" y="13"/>
                      </a:moveTo>
                      <a:cubicBezTo>
                        <a:pt x="21" y="41"/>
                        <a:pt x="16" y="28"/>
                        <a:pt x="23" y="49"/>
                      </a:cubicBezTo>
                      <a:cubicBezTo>
                        <a:pt x="27" y="78"/>
                        <a:pt x="28" y="82"/>
                        <a:pt x="47" y="101"/>
                      </a:cubicBezTo>
                      <a:cubicBezTo>
                        <a:pt x="55" y="100"/>
                        <a:pt x="67" y="104"/>
                        <a:pt x="71" y="97"/>
                      </a:cubicBezTo>
                      <a:cubicBezTo>
                        <a:pt x="85" y="70"/>
                        <a:pt x="66" y="66"/>
                        <a:pt x="59" y="49"/>
                      </a:cubicBezTo>
                      <a:cubicBezTo>
                        <a:pt x="48" y="23"/>
                        <a:pt x="48" y="11"/>
                        <a:pt x="19" y="1"/>
                      </a:cubicBezTo>
                      <a:cubicBezTo>
                        <a:pt x="0" y="6"/>
                        <a:pt x="3" y="0"/>
                        <a:pt x="3" y="1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351"/>
                <p:cNvSpPr>
                  <a:spLocks/>
                </p:cNvSpPr>
                <p:nvPr/>
              </p:nvSpPr>
              <p:spPr bwMode="auto">
                <a:xfrm>
                  <a:off x="3022" y="712"/>
                  <a:ext cx="57" cy="31"/>
                </a:xfrm>
                <a:custGeom>
                  <a:avLst/>
                  <a:gdLst/>
                  <a:ahLst/>
                  <a:cxnLst>
                    <a:cxn ang="0">
                      <a:pos x="76" y="68"/>
                    </a:cxn>
                    <a:cxn ang="0">
                      <a:pos x="156" y="40"/>
                    </a:cxn>
                    <a:cxn ang="0">
                      <a:pos x="0" y="24"/>
                    </a:cxn>
                    <a:cxn ang="0">
                      <a:pos x="36" y="44"/>
                    </a:cxn>
                    <a:cxn ang="0">
                      <a:pos x="84" y="68"/>
                    </a:cxn>
                    <a:cxn ang="0">
                      <a:pos x="76" y="68"/>
                    </a:cxn>
                  </a:cxnLst>
                  <a:rect l="0" t="0" r="r" b="b"/>
                  <a:pathLst>
                    <a:path w="156" h="70">
                      <a:moveTo>
                        <a:pt x="76" y="68"/>
                      </a:moveTo>
                      <a:cubicBezTo>
                        <a:pt x="114" y="42"/>
                        <a:pt x="106" y="45"/>
                        <a:pt x="156" y="40"/>
                      </a:cubicBezTo>
                      <a:cubicBezTo>
                        <a:pt x="146" y="0"/>
                        <a:pt x="24" y="23"/>
                        <a:pt x="0" y="24"/>
                      </a:cubicBezTo>
                      <a:cubicBezTo>
                        <a:pt x="6" y="43"/>
                        <a:pt x="17" y="40"/>
                        <a:pt x="36" y="44"/>
                      </a:cubicBezTo>
                      <a:cubicBezTo>
                        <a:pt x="46" y="51"/>
                        <a:pt x="79" y="63"/>
                        <a:pt x="84" y="68"/>
                      </a:cubicBezTo>
                      <a:cubicBezTo>
                        <a:pt x="86" y="70"/>
                        <a:pt x="79" y="68"/>
                        <a:pt x="76" y="6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352"/>
                <p:cNvSpPr>
                  <a:spLocks/>
                </p:cNvSpPr>
                <p:nvPr/>
              </p:nvSpPr>
              <p:spPr bwMode="auto">
                <a:xfrm>
                  <a:off x="2887" y="815"/>
                  <a:ext cx="27" cy="36"/>
                </a:xfrm>
                <a:custGeom>
                  <a:avLst/>
                  <a:gdLst/>
                  <a:ahLst/>
                  <a:cxnLst>
                    <a:cxn ang="0">
                      <a:pos x="35" y="11"/>
                    </a:cxn>
                    <a:cxn ang="0">
                      <a:pos x="11" y="43"/>
                    </a:cxn>
                    <a:cxn ang="0">
                      <a:pos x="39" y="79"/>
                    </a:cxn>
                    <a:cxn ang="0">
                      <a:pos x="71" y="31"/>
                    </a:cxn>
                    <a:cxn ang="0">
                      <a:pos x="79" y="19"/>
                    </a:cxn>
                    <a:cxn ang="0">
                      <a:pos x="47" y="7"/>
                    </a:cxn>
                    <a:cxn ang="0">
                      <a:pos x="35" y="11"/>
                    </a:cxn>
                  </a:cxnLst>
                  <a:rect l="0" t="0" r="r" b="b"/>
                  <a:pathLst>
                    <a:path w="79" h="85">
                      <a:moveTo>
                        <a:pt x="35" y="11"/>
                      </a:moveTo>
                      <a:cubicBezTo>
                        <a:pt x="30" y="26"/>
                        <a:pt x="20" y="30"/>
                        <a:pt x="11" y="43"/>
                      </a:cubicBezTo>
                      <a:cubicBezTo>
                        <a:pt x="6" y="80"/>
                        <a:pt x="0" y="85"/>
                        <a:pt x="39" y="79"/>
                      </a:cubicBezTo>
                      <a:cubicBezTo>
                        <a:pt x="44" y="58"/>
                        <a:pt x="58" y="50"/>
                        <a:pt x="71" y="31"/>
                      </a:cubicBezTo>
                      <a:cubicBezTo>
                        <a:pt x="74" y="27"/>
                        <a:pt x="79" y="19"/>
                        <a:pt x="79" y="19"/>
                      </a:cubicBezTo>
                      <a:cubicBezTo>
                        <a:pt x="73" y="0"/>
                        <a:pt x="65" y="2"/>
                        <a:pt x="47" y="7"/>
                      </a:cubicBezTo>
                      <a:cubicBezTo>
                        <a:pt x="34" y="16"/>
                        <a:pt x="35" y="20"/>
                        <a:pt x="35" y="11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 372"/>
                <p:cNvSpPr>
                  <a:spLocks/>
                </p:cNvSpPr>
                <p:nvPr/>
              </p:nvSpPr>
              <p:spPr bwMode="auto">
                <a:xfrm>
                  <a:off x="2570" y="1405"/>
                  <a:ext cx="42" cy="44"/>
                </a:xfrm>
                <a:custGeom>
                  <a:avLst/>
                  <a:gdLst/>
                  <a:ahLst/>
                  <a:cxnLst>
                    <a:cxn ang="0">
                      <a:pos x="24" y="9"/>
                    </a:cxn>
                    <a:cxn ang="0">
                      <a:pos x="0" y="54"/>
                    </a:cxn>
                    <a:cxn ang="0">
                      <a:pos x="33" y="72"/>
                    </a:cxn>
                    <a:cxn ang="0">
                      <a:pos x="66" y="87"/>
                    </a:cxn>
                    <a:cxn ang="0">
                      <a:pos x="87" y="81"/>
                    </a:cxn>
                    <a:cxn ang="0">
                      <a:pos x="51" y="0"/>
                    </a:cxn>
                    <a:cxn ang="0">
                      <a:pos x="24" y="9"/>
                    </a:cxn>
                  </a:cxnLst>
                  <a:rect l="0" t="0" r="r" b="b"/>
                  <a:pathLst>
                    <a:path w="87" h="95">
                      <a:moveTo>
                        <a:pt x="24" y="9"/>
                      </a:moveTo>
                      <a:cubicBezTo>
                        <a:pt x="4" y="16"/>
                        <a:pt x="6" y="36"/>
                        <a:pt x="0" y="54"/>
                      </a:cubicBezTo>
                      <a:cubicBezTo>
                        <a:pt x="5" y="69"/>
                        <a:pt x="19" y="67"/>
                        <a:pt x="33" y="72"/>
                      </a:cubicBezTo>
                      <a:cubicBezTo>
                        <a:pt x="42" y="86"/>
                        <a:pt x="49" y="84"/>
                        <a:pt x="66" y="87"/>
                      </a:cubicBezTo>
                      <a:cubicBezTo>
                        <a:pt x="78" y="95"/>
                        <a:pt x="82" y="95"/>
                        <a:pt x="87" y="81"/>
                      </a:cubicBezTo>
                      <a:lnTo>
                        <a:pt x="51" y="0"/>
                      </a:lnTo>
                      <a:cubicBezTo>
                        <a:pt x="51" y="0"/>
                        <a:pt x="24" y="9"/>
                        <a:pt x="24" y="9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 373"/>
                <p:cNvSpPr>
                  <a:spLocks/>
                </p:cNvSpPr>
                <p:nvPr/>
              </p:nvSpPr>
              <p:spPr bwMode="auto">
                <a:xfrm>
                  <a:off x="2905" y="2430"/>
                  <a:ext cx="63" cy="49"/>
                </a:xfrm>
                <a:custGeom>
                  <a:avLst/>
                  <a:gdLst/>
                  <a:ahLst/>
                  <a:cxnLst>
                    <a:cxn ang="0">
                      <a:pos x="129" y="38"/>
                    </a:cxn>
                    <a:cxn ang="0">
                      <a:pos x="42" y="2"/>
                    </a:cxn>
                    <a:cxn ang="0">
                      <a:pos x="0" y="20"/>
                    </a:cxn>
                    <a:cxn ang="0">
                      <a:pos x="18" y="47"/>
                    </a:cxn>
                    <a:cxn ang="0">
                      <a:pos x="21" y="65"/>
                    </a:cxn>
                    <a:cxn ang="0">
                      <a:pos x="48" y="77"/>
                    </a:cxn>
                    <a:cxn ang="0">
                      <a:pos x="108" y="101"/>
                    </a:cxn>
                    <a:cxn ang="0">
                      <a:pos x="129" y="38"/>
                    </a:cxn>
                  </a:cxnLst>
                  <a:rect l="0" t="0" r="r" b="b"/>
                  <a:pathLst>
                    <a:path w="129" h="101">
                      <a:moveTo>
                        <a:pt x="129" y="38"/>
                      </a:moveTo>
                      <a:cubicBezTo>
                        <a:pt x="117" y="2"/>
                        <a:pt x="73" y="4"/>
                        <a:pt x="42" y="2"/>
                      </a:cubicBezTo>
                      <a:cubicBezTo>
                        <a:pt x="20" y="4"/>
                        <a:pt x="7" y="0"/>
                        <a:pt x="0" y="20"/>
                      </a:cubicBezTo>
                      <a:cubicBezTo>
                        <a:pt x="3" y="34"/>
                        <a:pt x="6" y="39"/>
                        <a:pt x="18" y="47"/>
                      </a:cubicBezTo>
                      <a:cubicBezTo>
                        <a:pt x="19" y="53"/>
                        <a:pt x="18" y="60"/>
                        <a:pt x="21" y="65"/>
                      </a:cubicBezTo>
                      <a:cubicBezTo>
                        <a:pt x="24" y="71"/>
                        <a:pt x="47" y="77"/>
                        <a:pt x="48" y="77"/>
                      </a:cubicBezTo>
                      <a:cubicBezTo>
                        <a:pt x="71" y="82"/>
                        <a:pt x="87" y="94"/>
                        <a:pt x="108" y="101"/>
                      </a:cubicBezTo>
                      <a:cubicBezTo>
                        <a:pt x="119" y="84"/>
                        <a:pt x="123" y="57"/>
                        <a:pt x="129" y="38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 374"/>
                <p:cNvSpPr>
                  <a:spLocks/>
                </p:cNvSpPr>
                <p:nvPr/>
              </p:nvSpPr>
              <p:spPr bwMode="auto">
                <a:xfrm>
                  <a:off x="2908" y="2502"/>
                  <a:ext cx="45" cy="44"/>
                </a:xfrm>
                <a:custGeom>
                  <a:avLst/>
                  <a:gdLst/>
                  <a:ahLst/>
                  <a:cxnLst>
                    <a:cxn ang="0">
                      <a:pos x="84" y="0"/>
                    </a:cxn>
                    <a:cxn ang="0">
                      <a:pos x="48" y="3"/>
                    </a:cxn>
                    <a:cxn ang="0">
                      <a:pos x="21" y="12"/>
                    </a:cxn>
                    <a:cxn ang="0">
                      <a:pos x="3" y="48"/>
                    </a:cxn>
                    <a:cxn ang="0">
                      <a:pos x="24" y="90"/>
                    </a:cxn>
                    <a:cxn ang="0">
                      <a:pos x="90" y="51"/>
                    </a:cxn>
                    <a:cxn ang="0">
                      <a:pos x="90" y="18"/>
                    </a:cxn>
                    <a:cxn ang="0">
                      <a:pos x="84" y="0"/>
                    </a:cxn>
                  </a:cxnLst>
                  <a:rect l="0" t="0" r="r" b="b"/>
                  <a:pathLst>
                    <a:path w="95" h="90">
                      <a:moveTo>
                        <a:pt x="84" y="0"/>
                      </a:moveTo>
                      <a:cubicBezTo>
                        <a:pt x="72" y="1"/>
                        <a:pt x="60" y="1"/>
                        <a:pt x="48" y="3"/>
                      </a:cubicBezTo>
                      <a:cubicBezTo>
                        <a:pt x="39" y="5"/>
                        <a:pt x="21" y="12"/>
                        <a:pt x="21" y="12"/>
                      </a:cubicBezTo>
                      <a:cubicBezTo>
                        <a:pt x="14" y="23"/>
                        <a:pt x="7" y="36"/>
                        <a:pt x="3" y="48"/>
                      </a:cubicBezTo>
                      <a:cubicBezTo>
                        <a:pt x="6" y="79"/>
                        <a:pt x="0" y="82"/>
                        <a:pt x="24" y="90"/>
                      </a:cubicBezTo>
                      <a:cubicBezTo>
                        <a:pt x="64" y="87"/>
                        <a:pt x="68" y="84"/>
                        <a:pt x="90" y="51"/>
                      </a:cubicBezTo>
                      <a:cubicBezTo>
                        <a:pt x="94" y="35"/>
                        <a:pt x="95" y="38"/>
                        <a:pt x="90" y="18"/>
                      </a:cubicBezTo>
                      <a:cubicBezTo>
                        <a:pt x="89" y="12"/>
                        <a:pt x="84" y="0"/>
                        <a:pt x="84" y="0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Freeform 382"/>
                <p:cNvSpPr>
                  <a:spLocks/>
                </p:cNvSpPr>
                <p:nvPr/>
              </p:nvSpPr>
              <p:spPr bwMode="auto">
                <a:xfrm>
                  <a:off x="2720" y="2316"/>
                  <a:ext cx="42" cy="26"/>
                </a:xfrm>
                <a:custGeom>
                  <a:avLst/>
                  <a:gdLst/>
                  <a:ahLst/>
                  <a:cxnLst>
                    <a:cxn ang="0">
                      <a:pos x="57" y="34"/>
                    </a:cxn>
                    <a:cxn ang="0">
                      <a:pos x="55" y="12"/>
                    </a:cxn>
                    <a:cxn ang="0">
                      <a:pos x="43" y="10"/>
                    </a:cxn>
                    <a:cxn ang="0">
                      <a:pos x="9" y="50"/>
                    </a:cxn>
                    <a:cxn ang="0">
                      <a:pos x="15" y="54"/>
                    </a:cxn>
                    <a:cxn ang="0">
                      <a:pos x="39" y="52"/>
                    </a:cxn>
                    <a:cxn ang="0">
                      <a:pos x="43" y="40"/>
                    </a:cxn>
                    <a:cxn ang="0">
                      <a:pos x="57" y="34"/>
                    </a:cxn>
                  </a:cxnLst>
                  <a:rect l="0" t="0" r="r" b="b"/>
                  <a:pathLst>
                    <a:path w="83" h="56">
                      <a:moveTo>
                        <a:pt x="57" y="34"/>
                      </a:moveTo>
                      <a:cubicBezTo>
                        <a:pt x="83" y="30"/>
                        <a:pt x="68" y="21"/>
                        <a:pt x="55" y="12"/>
                      </a:cubicBezTo>
                      <a:cubicBezTo>
                        <a:pt x="52" y="10"/>
                        <a:pt x="47" y="11"/>
                        <a:pt x="43" y="10"/>
                      </a:cubicBezTo>
                      <a:cubicBezTo>
                        <a:pt x="1" y="12"/>
                        <a:pt x="0" y="0"/>
                        <a:pt x="9" y="50"/>
                      </a:cubicBezTo>
                      <a:cubicBezTo>
                        <a:pt x="9" y="52"/>
                        <a:pt x="13" y="53"/>
                        <a:pt x="15" y="54"/>
                      </a:cubicBezTo>
                      <a:cubicBezTo>
                        <a:pt x="23" y="53"/>
                        <a:pt x="32" y="56"/>
                        <a:pt x="39" y="52"/>
                      </a:cubicBezTo>
                      <a:cubicBezTo>
                        <a:pt x="43" y="50"/>
                        <a:pt x="39" y="41"/>
                        <a:pt x="43" y="40"/>
                      </a:cubicBezTo>
                      <a:cubicBezTo>
                        <a:pt x="53" y="37"/>
                        <a:pt x="49" y="40"/>
                        <a:pt x="57" y="34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Freeform 383"/>
                <p:cNvSpPr>
                  <a:spLocks/>
                </p:cNvSpPr>
                <p:nvPr/>
              </p:nvSpPr>
              <p:spPr bwMode="auto">
                <a:xfrm>
                  <a:off x="2316" y="2106"/>
                  <a:ext cx="36" cy="47"/>
                </a:xfrm>
                <a:custGeom>
                  <a:avLst/>
                  <a:gdLst/>
                  <a:ahLst/>
                  <a:cxnLst>
                    <a:cxn ang="0">
                      <a:pos x="60" y="23"/>
                    </a:cxn>
                    <a:cxn ang="0">
                      <a:pos x="18" y="13"/>
                    </a:cxn>
                    <a:cxn ang="0">
                      <a:pos x="4" y="37"/>
                    </a:cxn>
                    <a:cxn ang="0">
                      <a:pos x="0" y="49"/>
                    </a:cxn>
                    <a:cxn ang="0">
                      <a:pos x="14" y="91"/>
                    </a:cxn>
                    <a:cxn ang="0">
                      <a:pos x="32" y="97"/>
                    </a:cxn>
                    <a:cxn ang="0">
                      <a:pos x="50" y="71"/>
                    </a:cxn>
                    <a:cxn ang="0">
                      <a:pos x="60" y="23"/>
                    </a:cxn>
                  </a:cxnLst>
                  <a:rect l="0" t="0" r="r" b="b"/>
                  <a:pathLst>
                    <a:path w="68" h="97">
                      <a:moveTo>
                        <a:pt x="60" y="23"/>
                      </a:moveTo>
                      <a:cubicBezTo>
                        <a:pt x="68" y="0"/>
                        <a:pt x="30" y="12"/>
                        <a:pt x="18" y="13"/>
                      </a:cubicBezTo>
                      <a:cubicBezTo>
                        <a:pt x="10" y="21"/>
                        <a:pt x="8" y="26"/>
                        <a:pt x="4" y="37"/>
                      </a:cubicBezTo>
                      <a:cubicBezTo>
                        <a:pt x="3" y="41"/>
                        <a:pt x="0" y="49"/>
                        <a:pt x="0" y="49"/>
                      </a:cubicBezTo>
                      <a:cubicBezTo>
                        <a:pt x="2" y="64"/>
                        <a:pt x="9" y="77"/>
                        <a:pt x="14" y="91"/>
                      </a:cubicBezTo>
                      <a:cubicBezTo>
                        <a:pt x="16" y="97"/>
                        <a:pt x="32" y="97"/>
                        <a:pt x="32" y="97"/>
                      </a:cubicBezTo>
                      <a:cubicBezTo>
                        <a:pt x="42" y="95"/>
                        <a:pt x="47" y="81"/>
                        <a:pt x="50" y="71"/>
                      </a:cubicBezTo>
                      <a:cubicBezTo>
                        <a:pt x="52" y="54"/>
                        <a:pt x="57" y="39"/>
                        <a:pt x="60" y="23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Freeform 384"/>
                <p:cNvSpPr>
                  <a:spLocks/>
                </p:cNvSpPr>
                <p:nvPr/>
              </p:nvSpPr>
              <p:spPr bwMode="auto">
                <a:xfrm>
                  <a:off x="2328" y="2228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22" y="32"/>
                    </a:cxn>
                    <a:cxn ang="0">
                      <a:pos x="16" y="2"/>
                    </a:cxn>
                    <a:cxn ang="0">
                      <a:pos x="4" y="4"/>
                    </a:cxn>
                    <a:cxn ang="0">
                      <a:pos x="22" y="32"/>
                    </a:cxn>
                  </a:cxnLst>
                  <a:rect l="0" t="0" r="r" b="b"/>
                  <a:pathLst>
                    <a:path w="28" h="39">
                      <a:moveTo>
                        <a:pt x="22" y="32"/>
                      </a:moveTo>
                      <a:cubicBezTo>
                        <a:pt x="24" y="19"/>
                        <a:pt x="28" y="10"/>
                        <a:pt x="16" y="2"/>
                      </a:cubicBezTo>
                      <a:cubicBezTo>
                        <a:pt x="12" y="3"/>
                        <a:pt x="6" y="0"/>
                        <a:pt x="4" y="4"/>
                      </a:cubicBezTo>
                      <a:cubicBezTo>
                        <a:pt x="0" y="15"/>
                        <a:pt x="7" y="39"/>
                        <a:pt x="22" y="3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Freeform 391"/>
                <p:cNvSpPr>
                  <a:spLocks/>
                </p:cNvSpPr>
                <p:nvPr/>
              </p:nvSpPr>
              <p:spPr bwMode="auto">
                <a:xfrm>
                  <a:off x="2274" y="2186"/>
                  <a:ext cx="33" cy="18"/>
                </a:xfrm>
                <a:custGeom>
                  <a:avLst/>
                  <a:gdLst/>
                  <a:ahLst/>
                  <a:cxnLst>
                    <a:cxn ang="0">
                      <a:pos x="8" y="12"/>
                    </a:cxn>
                    <a:cxn ang="0">
                      <a:pos x="32" y="16"/>
                    </a:cxn>
                    <a:cxn ang="0">
                      <a:pos x="46" y="30"/>
                    </a:cxn>
                    <a:cxn ang="0">
                      <a:pos x="56" y="6"/>
                    </a:cxn>
                    <a:cxn ang="0">
                      <a:pos x="38" y="0"/>
                    </a:cxn>
                    <a:cxn ang="0">
                      <a:pos x="4" y="2"/>
                    </a:cxn>
                    <a:cxn ang="0">
                      <a:pos x="8" y="12"/>
                    </a:cxn>
                  </a:cxnLst>
                  <a:rect l="0" t="0" r="r" b="b"/>
                  <a:pathLst>
                    <a:path w="69" h="32">
                      <a:moveTo>
                        <a:pt x="8" y="12"/>
                      </a:moveTo>
                      <a:cubicBezTo>
                        <a:pt x="16" y="13"/>
                        <a:pt x="26" y="10"/>
                        <a:pt x="32" y="16"/>
                      </a:cubicBezTo>
                      <a:cubicBezTo>
                        <a:pt x="48" y="32"/>
                        <a:pt x="32" y="25"/>
                        <a:pt x="46" y="30"/>
                      </a:cubicBezTo>
                      <a:cubicBezTo>
                        <a:pt x="59" y="28"/>
                        <a:pt x="69" y="30"/>
                        <a:pt x="56" y="6"/>
                      </a:cubicBezTo>
                      <a:cubicBezTo>
                        <a:pt x="53" y="0"/>
                        <a:pt x="38" y="0"/>
                        <a:pt x="38" y="0"/>
                      </a:cubicBezTo>
                      <a:cubicBezTo>
                        <a:pt x="27" y="1"/>
                        <a:pt x="15" y="0"/>
                        <a:pt x="4" y="2"/>
                      </a:cubicBezTo>
                      <a:cubicBezTo>
                        <a:pt x="0" y="3"/>
                        <a:pt x="8" y="12"/>
                        <a:pt x="8" y="12"/>
                      </a:cubicBez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 404"/>
                <p:cNvSpPr>
                  <a:spLocks/>
                </p:cNvSpPr>
                <p:nvPr/>
              </p:nvSpPr>
              <p:spPr bwMode="auto">
                <a:xfrm>
                  <a:off x="1113" y="2443"/>
                  <a:ext cx="51" cy="36"/>
                </a:xfrm>
                <a:custGeom>
                  <a:avLst/>
                  <a:gdLst/>
                  <a:ahLst/>
                  <a:cxnLst>
                    <a:cxn ang="0">
                      <a:pos x="27" y="34"/>
                    </a:cxn>
                    <a:cxn ang="0">
                      <a:pos x="49" y="22"/>
                    </a:cxn>
                    <a:cxn ang="0">
                      <a:pos x="49" y="7"/>
                    </a:cxn>
                    <a:cxn ang="0">
                      <a:pos x="27" y="0"/>
                    </a:cxn>
                    <a:cxn ang="0">
                      <a:pos x="0" y="7"/>
                    </a:cxn>
                    <a:cxn ang="0">
                      <a:pos x="12" y="25"/>
                    </a:cxn>
                    <a:cxn ang="0">
                      <a:pos x="27" y="34"/>
                    </a:cxn>
                  </a:cxnLst>
                  <a:rect l="0" t="0" r="r" b="b"/>
                  <a:pathLst>
                    <a:path w="49" h="34">
                      <a:moveTo>
                        <a:pt x="27" y="34"/>
                      </a:moveTo>
                      <a:lnTo>
                        <a:pt x="49" y="22"/>
                      </a:lnTo>
                      <a:lnTo>
                        <a:pt x="49" y="7"/>
                      </a:lnTo>
                      <a:lnTo>
                        <a:pt x="27" y="0"/>
                      </a:lnTo>
                      <a:lnTo>
                        <a:pt x="0" y="7"/>
                      </a:lnTo>
                      <a:lnTo>
                        <a:pt x="12" y="25"/>
                      </a:lnTo>
                      <a:lnTo>
                        <a:pt x="27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 405"/>
                <p:cNvSpPr>
                  <a:spLocks/>
                </p:cNvSpPr>
                <p:nvPr/>
              </p:nvSpPr>
              <p:spPr bwMode="auto">
                <a:xfrm rot="18691421">
                  <a:off x="1126" y="2726"/>
                  <a:ext cx="52" cy="48"/>
                </a:xfrm>
                <a:custGeom>
                  <a:avLst/>
                  <a:gdLst/>
                  <a:ahLst/>
                  <a:cxnLst>
                    <a:cxn ang="0">
                      <a:pos x="27" y="34"/>
                    </a:cxn>
                    <a:cxn ang="0">
                      <a:pos x="49" y="22"/>
                    </a:cxn>
                    <a:cxn ang="0">
                      <a:pos x="49" y="7"/>
                    </a:cxn>
                    <a:cxn ang="0">
                      <a:pos x="27" y="0"/>
                    </a:cxn>
                    <a:cxn ang="0">
                      <a:pos x="0" y="7"/>
                    </a:cxn>
                    <a:cxn ang="0">
                      <a:pos x="12" y="25"/>
                    </a:cxn>
                    <a:cxn ang="0">
                      <a:pos x="27" y="34"/>
                    </a:cxn>
                  </a:cxnLst>
                  <a:rect l="0" t="0" r="r" b="b"/>
                  <a:pathLst>
                    <a:path w="49" h="34">
                      <a:moveTo>
                        <a:pt x="27" y="34"/>
                      </a:moveTo>
                      <a:lnTo>
                        <a:pt x="49" y="22"/>
                      </a:lnTo>
                      <a:lnTo>
                        <a:pt x="49" y="7"/>
                      </a:lnTo>
                      <a:lnTo>
                        <a:pt x="27" y="0"/>
                      </a:lnTo>
                      <a:lnTo>
                        <a:pt x="0" y="7"/>
                      </a:lnTo>
                      <a:lnTo>
                        <a:pt x="12" y="25"/>
                      </a:lnTo>
                      <a:lnTo>
                        <a:pt x="27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Freeform 406"/>
                <p:cNvSpPr>
                  <a:spLocks/>
                </p:cNvSpPr>
                <p:nvPr/>
              </p:nvSpPr>
              <p:spPr bwMode="auto">
                <a:xfrm>
                  <a:off x="371" y="2512"/>
                  <a:ext cx="51" cy="39"/>
                </a:xfrm>
                <a:custGeom>
                  <a:avLst/>
                  <a:gdLst/>
                  <a:ahLst/>
                  <a:cxnLst>
                    <a:cxn ang="0">
                      <a:pos x="27" y="34"/>
                    </a:cxn>
                    <a:cxn ang="0">
                      <a:pos x="49" y="22"/>
                    </a:cxn>
                    <a:cxn ang="0">
                      <a:pos x="49" y="7"/>
                    </a:cxn>
                    <a:cxn ang="0">
                      <a:pos x="27" y="0"/>
                    </a:cxn>
                    <a:cxn ang="0">
                      <a:pos x="0" y="7"/>
                    </a:cxn>
                    <a:cxn ang="0">
                      <a:pos x="12" y="25"/>
                    </a:cxn>
                    <a:cxn ang="0">
                      <a:pos x="27" y="34"/>
                    </a:cxn>
                  </a:cxnLst>
                  <a:rect l="0" t="0" r="r" b="b"/>
                  <a:pathLst>
                    <a:path w="49" h="34">
                      <a:moveTo>
                        <a:pt x="27" y="34"/>
                      </a:moveTo>
                      <a:lnTo>
                        <a:pt x="49" y="22"/>
                      </a:lnTo>
                      <a:lnTo>
                        <a:pt x="49" y="7"/>
                      </a:lnTo>
                      <a:lnTo>
                        <a:pt x="27" y="0"/>
                      </a:lnTo>
                      <a:lnTo>
                        <a:pt x="0" y="7"/>
                      </a:lnTo>
                      <a:lnTo>
                        <a:pt x="12" y="25"/>
                      </a:lnTo>
                      <a:lnTo>
                        <a:pt x="27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Freeform 407"/>
                <p:cNvSpPr>
                  <a:spLocks/>
                </p:cNvSpPr>
                <p:nvPr/>
              </p:nvSpPr>
              <p:spPr bwMode="auto">
                <a:xfrm rot="2059813">
                  <a:off x="305" y="2492"/>
                  <a:ext cx="51" cy="36"/>
                </a:xfrm>
                <a:custGeom>
                  <a:avLst/>
                  <a:gdLst/>
                  <a:ahLst/>
                  <a:cxnLst>
                    <a:cxn ang="0">
                      <a:pos x="27" y="34"/>
                    </a:cxn>
                    <a:cxn ang="0">
                      <a:pos x="49" y="22"/>
                    </a:cxn>
                    <a:cxn ang="0">
                      <a:pos x="49" y="7"/>
                    </a:cxn>
                    <a:cxn ang="0">
                      <a:pos x="27" y="0"/>
                    </a:cxn>
                    <a:cxn ang="0">
                      <a:pos x="0" y="7"/>
                    </a:cxn>
                    <a:cxn ang="0">
                      <a:pos x="12" y="25"/>
                    </a:cxn>
                    <a:cxn ang="0">
                      <a:pos x="27" y="34"/>
                    </a:cxn>
                  </a:cxnLst>
                  <a:rect l="0" t="0" r="r" b="b"/>
                  <a:pathLst>
                    <a:path w="49" h="34">
                      <a:moveTo>
                        <a:pt x="27" y="34"/>
                      </a:moveTo>
                      <a:lnTo>
                        <a:pt x="49" y="22"/>
                      </a:lnTo>
                      <a:lnTo>
                        <a:pt x="49" y="7"/>
                      </a:lnTo>
                      <a:lnTo>
                        <a:pt x="27" y="0"/>
                      </a:lnTo>
                      <a:lnTo>
                        <a:pt x="0" y="7"/>
                      </a:lnTo>
                      <a:lnTo>
                        <a:pt x="12" y="25"/>
                      </a:lnTo>
                      <a:lnTo>
                        <a:pt x="27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Freeform 408"/>
                <p:cNvSpPr>
                  <a:spLocks/>
                </p:cNvSpPr>
                <p:nvPr/>
              </p:nvSpPr>
              <p:spPr bwMode="auto">
                <a:xfrm rot="477441">
                  <a:off x="898" y="2932"/>
                  <a:ext cx="51" cy="49"/>
                </a:xfrm>
                <a:custGeom>
                  <a:avLst/>
                  <a:gdLst/>
                  <a:ahLst/>
                  <a:cxnLst>
                    <a:cxn ang="0">
                      <a:pos x="27" y="34"/>
                    </a:cxn>
                    <a:cxn ang="0">
                      <a:pos x="49" y="22"/>
                    </a:cxn>
                    <a:cxn ang="0">
                      <a:pos x="49" y="7"/>
                    </a:cxn>
                    <a:cxn ang="0">
                      <a:pos x="27" y="0"/>
                    </a:cxn>
                    <a:cxn ang="0">
                      <a:pos x="0" y="7"/>
                    </a:cxn>
                    <a:cxn ang="0">
                      <a:pos x="12" y="25"/>
                    </a:cxn>
                    <a:cxn ang="0">
                      <a:pos x="27" y="34"/>
                    </a:cxn>
                  </a:cxnLst>
                  <a:rect l="0" t="0" r="r" b="b"/>
                  <a:pathLst>
                    <a:path w="49" h="34">
                      <a:moveTo>
                        <a:pt x="27" y="34"/>
                      </a:moveTo>
                      <a:lnTo>
                        <a:pt x="49" y="22"/>
                      </a:lnTo>
                      <a:lnTo>
                        <a:pt x="49" y="7"/>
                      </a:lnTo>
                      <a:lnTo>
                        <a:pt x="27" y="0"/>
                      </a:lnTo>
                      <a:lnTo>
                        <a:pt x="0" y="7"/>
                      </a:lnTo>
                      <a:lnTo>
                        <a:pt x="12" y="25"/>
                      </a:lnTo>
                      <a:lnTo>
                        <a:pt x="27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 409"/>
                <p:cNvSpPr>
                  <a:spLocks/>
                </p:cNvSpPr>
                <p:nvPr/>
              </p:nvSpPr>
              <p:spPr bwMode="auto">
                <a:xfrm rot="11827182">
                  <a:off x="1059" y="2849"/>
                  <a:ext cx="51" cy="49"/>
                </a:xfrm>
                <a:custGeom>
                  <a:avLst/>
                  <a:gdLst/>
                  <a:ahLst/>
                  <a:cxnLst>
                    <a:cxn ang="0">
                      <a:pos x="27" y="34"/>
                    </a:cxn>
                    <a:cxn ang="0">
                      <a:pos x="49" y="22"/>
                    </a:cxn>
                    <a:cxn ang="0">
                      <a:pos x="49" y="7"/>
                    </a:cxn>
                    <a:cxn ang="0">
                      <a:pos x="27" y="0"/>
                    </a:cxn>
                    <a:cxn ang="0">
                      <a:pos x="0" y="7"/>
                    </a:cxn>
                    <a:cxn ang="0">
                      <a:pos x="12" y="25"/>
                    </a:cxn>
                    <a:cxn ang="0">
                      <a:pos x="27" y="34"/>
                    </a:cxn>
                  </a:cxnLst>
                  <a:rect l="0" t="0" r="r" b="b"/>
                  <a:pathLst>
                    <a:path w="49" h="34">
                      <a:moveTo>
                        <a:pt x="27" y="34"/>
                      </a:moveTo>
                      <a:lnTo>
                        <a:pt x="49" y="22"/>
                      </a:lnTo>
                      <a:lnTo>
                        <a:pt x="49" y="7"/>
                      </a:lnTo>
                      <a:lnTo>
                        <a:pt x="27" y="0"/>
                      </a:lnTo>
                      <a:lnTo>
                        <a:pt x="0" y="7"/>
                      </a:lnTo>
                      <a:lnTo>
                        <a:pt x="12" y="25"/>
                      </a:lnTo>
                      <a:lnTo>
                        <a:pt x="27" y="3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" name="Freeform 375"/>
              <p:cNvSpPr>
                <a:spLocks/>
              </p:cNvSpPr>
              <p:nvPr/>
            </p:nvSpPr>
            <p:spPr bwMode="auto">
              <a:xfrm>
                <a:off x="2591" y="2569"/>
                <a:ext cx="33" cy="34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21" y="51"/>
                  </a:cxn>
                  <a:cxn ang="0">
                    <a:pos x="42" y="69"/>
                  </a:cxn>
                  <a:cxn ang="0">
                    <a:pos x="60" y="66"/>
                  </a:cxn>
                  <a:cxn ang="0">
                    <a:pos x="57" y="21"/>
                  </a:cxn>
                  <a:cxn ang="0">
                    <a:pos x="0" y="3"/>
                  </a:cxn>
                </a:cxnLst>
                <a:rect l="0" t="0" r="r" b="b"/>
                <a:pathLst>
                  <a:path w="69" h="69">
                    <a:moveTo>
                      <a:pt x="0" y="3"/>
                    </a:moveTo>
                    <a:cubicBezTo>
                      <a:pt x="5" y="23"/>
                      <a:pt x="3" y="39"/>
                      <a:pt x="21" y="51"/>
                    </a:cubicBezTo>
                    <a:cubicBezTo>
                      <a:pt x="25" y="63"/>
                      <a:pt x="31" y="62"/>
                      <a:pt x="42" y="69"/>
                    </a:cubicBezTo>
                    <a:cubicBezTo>
                      <a:pt x="48" y="68"/>
                      <a:pt x="55" y="69"/>
                      <a:pt x="60" y="66"/>
                    </a:cubicBezTo>
                    <a:cubicBezTo>
                      <a:pt x="69" y="61"/>
                      <a:pt x="64" y="28"/>
                      <a:pt x="57" y="21"/>
                    </a:cubicBezTo>
                    <a:cubicBezTo>
                      <a:pt x="41" y="5"/>
                      <a:pt x="20" y="0"/>
                      <a:pt x="0" y="3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9" name="Freeform 376"/>
              <p:cNvSpPr>
                <a:spLocks/>
              </p:cNvSpPr>
              <p:nvPr/>
            </p:nvSpPr>
            <p:spPr bwMode="auto">
              <a:xfrm>
                <a:off x="2675" y="2621"/>
                <a:ext cx="21" cy="21"/>
              </a:xfrm>
              <a:custGeom>
                <a:avLst/>
                <a:gdLst/>
                <a:ahLst/>
                <a:cxnLst>
                  <a:cxn ang="0">
                    <a:pos x="5" y="19"/>
                  </a:cxn>
                  <a:cxn ang="0">
                    <a:pos x="35" y="43"/>
                  </a:cxn>
                  <a:cxn ang="0">
                    <a:pos x="17" y="1"/>
                  </a:cxn>
                  <a:cxn ang="0">
                    <a:pos x="5" y="19"/>
                  </a:cxn>
                </a:cxnLst>
                <a:rect l="0" t="0" r="r" b="b"/>
                <a:pathLst>
                  <a:path w="42" h="43">
                    <a:moveTo>
                      <a:pt x="5" y="19"/>
                    </a:moveTo>
                    <a:cubicBezTo>
                      <a:pt x="9" y="30"/>
                      <a:pt x="23" y="39"/>
                      <a:pt x="35" y="43"/>
                    </a:cubicBezTo>
                    <a:cubicBezTo>
                      <a:pt x="42" y="21"/>
                      <a:pt x="38" y="8"/>
                      <a:pt x="17" y="1"/>
                    </a:cubicBezTo>
                    <a:cubicBezTo>
                      <a:pt x="0" y="5"/>
                      <a:pt x="5" y="0"/>
                      <a:pt x="5" y="1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85016" name="Group 448"/>
            <p:cNvGrpSpPr>
              <a:grpSpLocks/>
            </p:cNvGrpSpPr>
            <p:nvPr/>
          </p:nvGrpSpPr>
          <p:grpSpPr bwMode="auto">
            <a:xfrm>
              <a:off x="1349378" y="1462098"/>
              <a:ext cx="7794638" cy="3117856"/>
              <a:chOff x="850" y="921"/>
              <a:chExt cx="4910" cy="1964"/>
            </a:xfrm>
          </p:grpSpPr>
          <p:sp>
            <p:nvSpPr>
              <p:cNvPr id="42" name="Freeform 218"/>
              <p:cNvSpPr>
                <a:spLocks/>
              </p:cNvSpPr>
              <p:nvPr/>
            </p:nvSpPr>
            <p:spPr bwMode="auto">
              <a:xfrm rot="21382858">
                <a:off x="880" y="2388"/>
                <a:ext cx="335" cy="197"/>
              </a:xfrm>
              <a:custGeom>
                <a:avLst/>
                <a:gdLst/>
                <a:ahLst/>
                <a:cxnLst>
                  <a:cxn ang="0">
                    <a:pos x="816" y="84"/>
                  </a:cxn>
                  <a:cxn ang="0">
                    <a:pos x="792" y="76"/>
                  </a:cxn>
                  <a:cxn ang="0">
                    <a:pos x="780" y="68"/>
                  </a:cxn>
                  <a:cxn ang="0">
                    <a:pos x="756" y="60"/>
                  </a:cxn>
                  <a:cxn ang="0">
                    <a:pos x="616" y="20"/>
                  </a:cxn>
                  <a:cxn ang="0">
                    <a:pos x="588" y="8"/>
                  </a:cxn>
                  <a:cxn ang="0">
                    <a:pos x="564" y="0"/>
                  </a:cxn>
                  <a:cxn ang="0">
                    <a:pos x="516" y="20"/>
                  </a:cxn>
                  <a:cxn ang="0">
                    <a:pos x="492" y="36"/>
                  </a:cxn>
                  <a:cxn ang="0">
                    <a:pos x="460" y="80"/>
                  </a:cxn>
                  <a:cxn ang="0">
                    <a:pos x="384" y="172"/>
                  </a:cxn>
                  <a:cxn ang="0">
                    <a:pos x="352" y="236"/>
                  </a:cxn>
                  <a:cxn ang="0">
                    <a:pos x="288" y="276"/>
                  </a:cxn>
                  <a:cxn ang="0">
                    <a:pos x="224" y="324"/>
                  </a:cxn>
                  <a:cxn ang="0">
                    <a:pos x="160" y="348"/>
                  </a:cxn>
                  <a:cxn ang="0">
                    <a:pos x="136" y="364"/>
                  </a:cxn>
                  <a:cxn ang="0">
                    <a:pos x="112" y="396"/>
                  </a:cxn>
                  <a:cxn ang="0">
                    <a:pos x="60" y="420"/>
                  </a:cxn>
                  <a:cxn ang="0">
                    <a:pos x="4" y="488"/>
                  </a:cxn>
                  <a:cxn ang="0">
                    <a:pos x="172" y="504"/>
                  </a:cxn>
                  <a:cxn ang="0">
                    <a:pos x="248" y="512"/>
                  </a:cxn>
                  <a:cxn ang="0">
                    <a:pos x="316" y="488"/>
                  </a:cxn>
                  <a:cxn ang="0">
                    <a:pos x="332" y="468"/>
                  </a:cxn>
                  <a:cxn ang="0">
                    <a:pos x="356" y="460"/>
                  </a:cxn>
                  <a:cxn ang="0">
                    <a:pos x="408" y="468"/>
                  </a:cxn>
                  <a:cxn ang="0">
                    <a:pos x="444" y="452"/>
                  </a:cxn>
                  <a:cxn ang="0">
                    <a:pos x="464" y="416"/>
                  </a:cxn>
                  <a:cxn ang="0">
                    <a:pos x="472" y="368"/>
                  </a:cxn>
                  <a:cxn ang="0">
                    <a:pos x="496" y="352"/>
                  </a:cxn>
                  <a:cxn ang="0">
                    <a:pos x="508" y="344"/>
                  </a:cxn>
                  <a:cxn ang="0">
                    <a:pos x="604" y="276"/>
                  </a:cxn>
                  <a:cxn ang="0">
                    <a:pos x="640" y="256"/>
                  </a:cxn>
                  <a:cxn ang="0">
                    <a:pos x="716" y="248"/>
                  </a:cxn>
                  <a:cxn ang="0">
                    <a:pos x="756" y="232"/>
                  </a:cxn>
                  <a:cxn ang="0">
                    <a:pos x="808" y="100"/>
                  </a:cxn>
                  <a:cxn ang="0">
                    <a:pos x="816" y="84"/>
                  </a:cxn>
                </a:cxnLst>
                <a:rect l="0" t="0" r="r" b="b"/>
                <a:pathLst>
                  <a:path w="826" h="562">
                    <a:moveTo>
                      <a:pt x="816" y="84"/>
                    </a:moveTo>
                    <a:cubicBezTo>
                      <a:pt x="808" y="81"/>
                      <a:pt x="799" y="81"/>
                      <a:pt x="792" y="76"/>
                    </a:cubicBezTo>
                    <a:cubicBezTo>
                      <a:pt x="788" y="73"/>
                      <a:pt x="784" y="70"/>
                      <a:pt x="780" y="68"/>
                    </a:cubicBezTo>
                    <a:cubicBezTo>
                      <a:pt x="772" y="65"/>
                      <a:pt x="756" y="60"/>
                      <a:pt x="756" y="60"/>
                    </a:cubicBezTo>
                    <a:cubicBezTo>
                      <a:pt x="720" y="24"/>
                      <a:pt x="663" y="23"/>
                      <a:pt x="616" y="20"/>
                    </a:cubicBezTo>
                    <a:cubicBezTo>
                      <a:pt x="577" y="7"/>
                      <a:pt x="637" y="28"/>
                      <a:pt x="588" y="8"/>
                    </a:cubicBezTo>
                    <a:cubicBezTo>
                      <a:pt x="580" y="5"/>
                      <a:pt x="564" y="0"/>
                      <a:pt x="564" y="0"/>
                    </a:cubicBezTo>
                    <a:cubicBezTo>
                      <a:pt x="537" y="5"/>
                      <a:pt x="536" y="5"/>
                      <a:pt x="516" y="20"/>
                    </a:cubicBezTo>
                    <a:cubicBezTo>
                      <a:pt x="508" y="26"/>
                      <a:pt x="492" y="36"/>
                      <a:pt x="492" y="36"/>
                    </a:cubicBezTo>
                    <a:cubicBezTo>
                      <a:pt x="482" y="51"/>
                      <a:pt x="474" y="70"/>
                      <a:pt x="460" y="80"/>
                    </a:cubicBezTo>
                    <a:cubicBezTo>
                      <a:pt x="443" y="132"/>
                      <a:pt x="409" y="135"/>
                      <a:pt x="384" y="172"/>
                    </a:cubicBezTo>
                    <a:cubicBezTo>
                      <a:pt x="371" y="192"/>
                      <a:pt x="366" y="218"/>
                      <a:pt x="352" y="236"/>
                    </a:cubicBezTo>
                    <a:cubicBezTo>
                      <a:pt x="330" y="264"/>
                      <a:pt x="316" y="260"/>
                      <a:pt x="288" y="276"/>
                    </a:cubicBezTo>
                    <a:cubicBezTo>
                      <a:pt x="265" y="289"/>
                      <a:pt x="246" y="312"/>
                      <a:pt x="224" y="324"/>
                    </a:cubicBezTo>
                    <a:cubicBezTo>
                      <a:pt x="205" y="335"/>
                      <a:pt x="180" y="337"/>
                      <a:pt x="160" y="348"/>
                    </a:cubicBezTo>
                    <a:cubicBezTo>
                      <a:pt x="152" y="353"/>
                      <a:pt x="142" y="356"/>
                      <a:pt x="136" y="364"/>
                    </a:cubicBezTo>
                    <a:cubicBezTo>
                      <a:pt x="128" y="375"/>
                      <a:pt x="123" y="389"/>
                      <a:pt x="112" y="396"/>
                    </a:cubicBezTo>
                    <a:cubicBezTo>
                      <a:pt x="96" y="407"/>
                      <a:pt x="77" y="411"/>
                      <a:pt x="60" y="420"/>
                    </a:cubicBezTo>
                    <a:cubicBezTo>
                      <a:pt x="51" y="446"/>
                      <a:pt x="27" y="473"/>
                      <a:pt x="4" y="488"/>
                    </a:cubicBezTo>
                    <a:cubicBezTo>
                      <a:pt x="19" y="562"/>
                      <a:pt x="0" y="504"/>
                      <a:pt x="172" y="504"/>
                    </a:cubicBezTo>
                    <a:cubicBezTo>
                      <a:pt x="177" y="504"/>
                      <a:pt x="241" y="511"/>
                      <a:pt x="248" y="512"/>
                    </a:cubicBezTo>
                    <a:cubicBezTo>
                      <a:pt x="289" y="508"/>
                      <a:pt x="292" y="512"/>
                      <a:pt x="316" y="488"/>
                    </a:cubicBezTo>
                    <a:cubicBezTo>
                      <a:pt x="320" y="475"/>
                      <a:pt x="318" y="474"/>
                      <a:pt x="332" y="468"/>
                    </a:cubicBezTo>
                    <a:cubicBezTo>
                      <a:pt x="340" y="465"/>
                      <a:pt x="356" y="460"/>
                      <a:pt x="356" y="460"/>
                    </a:cubicBezTo>
                    <a:cubicBezTo>
                      <a:pt x="382" y="469"/>
                      <a:pt x="376" y="473"/>
                      <a:pt x="408" y="468"/>
                    </a:cubicBezTo>
                    <a:cubicBezTo>
                      <a:pt x="437" y="458"/>
                      <a:pt x="425" y="465"/>
                      <a:pt x="444" y="452"/>
                    </a:cubicBezTo>
                    <a:cubicBezTo>
                      <a:pt x="462" y="424"/>
                      <a:pt x="457" y="437"/>
                      <a:pt x="464" y="416"/>
                    </a:cubicBezTo>
                    <a:cubicBezTo>
                      <a:pt x="466" y="400"/>
                      <a:pt x="461" y="379"/>
                      <a:pt x="472" y="368"/>
                    </a:cubicBezTo>
                    <a:cubicBezTo>
                      <a:pt x="479" y="361"/>
                      <a:pt x="488" y="357"/>
                      <a:pt x="496" y="352"/>
                    </a:cubicBezTo>
                    <a:cubicBezTo>
                      <a:pt x="500" y="349"/>
                      <a:pt x="508" y="344"/>
                      <a:pt x="508" y="344"/>
                    </a:cubicBezTo>
                    <a:cubicBezTo>
                      <a:pt x="539" y="297"/>
                      <a:pt x="551" y="294"/>
                      <a:pt x="604" y="276"/>
                    </a:cubicBezTo>
                    <a:cubicBezTo>
                      <a:pt x="630" y="267"/>
                      <a:pt x="620" y="259"/>
                      <a:pt x="640" y="256"/>
                    </a:cubicBezTo>
                    <a:cubicBezTo>
                      <a:pt x="665" y="253"/>
                      <a:pt x="716" y="248"/>
                      <a:pt x="716" y="248"/>
                    </a:cubicBezTo>
                    <a:cubicBezTo>
                      <a:pt x="732" y="244"/>
                      <a:pt x="742" y="241"/>
                      <a:pt x="756" y="232"/>
                    </a:cubicBezTo>
                    <a:cubicBezTo>
                      <a:pt x="771" y="186"/>
                      <a:pt x="781" y="141"/>
                      <a:pt x="808" y="100"/>
                    </a:cubicBezTo>
                    <a:cubicBezTo>
                      <a:pt x="826" y="72"/>
                      <a:pt x="803" y="97"/>
                      <a:pt x="816" y="8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3" name="Freeform 225"/>
              <p:cNvSpPr>
                <a:spLocks/>
              </p:cNvSpPr>
              <p:nvPr/>
            </p:nvSpPr>
            <p:spPr bwMode="auto">
              <a:xfrm>
                <a:off x="1326" y="2101"/>
                <a:ext cx="194" cy="127"/>
              </a:xfrm>
              <a:custGeom>
                <a:avLst/>
                <a:gdLst/>
                <a:ahLst/>
                <a:cxnLst>
                  <a:cxn ang="0">
                    <a:pos x="372" y="10"/>
                  </a:cxn>
                  <a:cxn ang="0">
                    <a:pos x="320" y="42"/>
                  </a:cxn>
                  <a:cxn ang="0">
                    <a:pos x="188" y="114"/>
                  </a:cxn>
                  <a:cxn ang="0">
                    <a:pos x="156" y="150"/>
                  </a:cxn>
                  <a:cxn ang="0">
                    <a:pos x="60" y="218"/>
                  </a:cxn>
                  <a:cxn ang="0">
                    <a:pos x="36" y="254"/>
                  </a:cxn>
                  <a:cxn ang="0">
                    <a:pos x="8" y="298"/>
                  </a:cxn>
                  <a:cxn ang="0">
                    <a:pos x="4" y="314"/>
                  </a:cxn>
                  <a:cxn ang="0">
                    <a:pos x="28" y="322"/>
                  </a:cxn>
                  <a:cxn ang="0">
                    <a:pos x="64" y="338"/>
                  </a:cxn>
                  <a:cxn ang="0">
                    <a:pos x="108" y="334"/>
                  </a:cxn>
                  <a:cxn ang="0">
                    <a:pos x="160" y="254"/>
                  </a:cxn>
                  <a:cxn ang="0">
                    <a:pos x="356" y="162"/>
                  </a:cxn>
                  <a:cxn ang="0">
                    <a:pos x="412" y="122"/>
                  </a:cxn>
                  <a:cxn ang="0">
                    <a:pos x="508" y="90"/>
                  </a:cxn>
                  <a:cxn ang="0">
                    <a:pos x="528" y="58"/>
                  </a:cxn>
                  <a:cxn ang="0">
                    <a:pos x="372" y="10"/>
                  </a:cxn>
                </a:cxnLst>
                <a:rect l="0" t="0" r="r" b="b"/>
                <a:pathLst>
                  <a:path w="528" h="338">
                    <a:moveTo>
                      <a:pt x="372" y="10"/>
                    </a:moveTo>
                    <a:cubicBezTo>
                      <a:pt x="355" y="27"/>
                      <a:pt x="340" y="30"/>
                      <a:pt x="320" y="42"/>
                    </a:cubicBezTo>
                    <a:cubicBezTo>
                      <a:pt x="277" y="68"/>
                      <a:pt x="230" y="86"/>
                      <a:pt x="188" y="114"/>
                    </a:cubicBezTo>
                    <a:cubicBezTo>
                      <a:pt x="174" y="123"/>
                      <a:pt x="169" y="140"/>
                      <a:pt x="156" y="150"/>
                    </a:cubicBezTo>
                    <a:cubicBezTo>
                      <a:pt x="134" y="167"/>
                      <a:pt x="83" y="210"/>
                      <a:pt x="60" y="218"/>
                    </a:cubicBezTo>
                    <a:cubicBezTo>
                      <a:pt x="52" y="230"/>
                      <a:pt x="41" y="240"/>
                      <a:pt x="36" y="254"/>
                    </a:cubicBezTo>
                    <a:cubicBezTo>
                      <a:pt x="29" y="276"/>
                      <a:pt x="27" y="285"/>
                      <a:pt x="8" y="298"/>
                    </a:cubicBezTo>
                    <a:cubicBezTo>
                      <a:pt x="7" y="303"/>
                      <a:pt x="0" y="310"/>
                      <a:pt x="4" y="314"/>
                    </a:cubicBezTo>
                    <a:cubicBezTo>
                      <a:pt x="9" y="320"/>
                      <a:pt x="20" y="319"/>
                      <a:pt x="28" y="322"/>
                    </a:cubicBezTo>
                    <a:cubicBezTo>
                      <a:pt x="41" y="326"/>
                      <a:pt x="51" y="334"/>
                      <a:pt x="64" y="338"/>
                    </a:cubicBezTo>
                    <a:cubicBezTo>
                      <a:pt x="79" y="337"/>
                      <a:pt x="94" y="337"/>
                      <a:pt x="108" y="334"/>
                    </a:cubicBezTo>
                    <a:cubicBezTo>
                      <a:pt x="144" y="326"/>
                      <a:pt x="138" y="273"/>
                      <a:pt x="160" y="254"/>
                    </a:cubicBezTo>
                    <a:cubicBezTo>
                      <a:pt x="208" y="212"/>
                      <a:pt x="293" y="171"/>
                      <a:pt x="356" y="162"/>
                    </a:cubicBezTo>
                    <a:cubicBezTo>
                      <a:pt x="381" y="154"/>
                      <a:pt x="387" y="130"/>
                      <a:pt x="412" y="122"/>
                    </a:cubicBezTo>
                    <a:cubicBezTo>
                      <a:pt x="443" y="112"/>
                      <a:pt x="481" y="108"/>
                      <a:pt x="508" y="90"/>
                    </a:cubicBezTo>
                    <a:cubicBezTo>
                      <a:pt x="513" y="75"/>
                      <a:pt x="523" y="73"/>
                      <a:pt x="528" y="58"/>
                    </a:cubicBezTo>
                    <a:cubicBezTo>
                      <a:pt x="514" y="0"/>
                      <a:pt x="416" y="21"/>
                      <a:pt x="372" y="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4" name="Freeform 228"/>
              <p:cNvSpPr>
                <a:spLocks/>
              </p:cNvSpPr>
              <p:nvPr/>
            </p:nvSpPr>
            <p:spPr bwMode="auto">
              <a:xfrm>
                <a:off x="853" y="2761"/>
                <a:ext cx="290" cy="124"/>
              </a:xfrm>
              <a:custGeom>
                <a:avLst/>
                <a:gdLst/>
                <a:ahLst/>
                <a:cxnLst>
                  <a:cxn ang="0">
                    <a:pos x="37" y="28"/>
                  </a:cxn>
                  <a:cxn ang="0">
                    <a:pos x="41" y="88"/>
                  </a:cxn>
                  <a:cxn ang="0">
                    <a:pos x="89" y="164"/>
                  </a:cxn>
                  <a:cxn ang="0">
                    <a:pos x="125" y="192"/>
                  </a:cxn>
                  <a:cxn ang="0">
                    <a:pos x="137" y="200"/>
                  </a:cxn>
                  <a:cxn ang="0">
                    <a:pos x="181" y="188"/>
                  </a:cxn>
                  <a:cxn ang="0">
                    <a:pos x="205" y="164"/>
                  </a:cxn>
                  <a:cxn ang="0">
                    <a:pos x="253" y="140"/>
                  </a:cxn>
                  <a:cxn ang="0">
                    <a:pos x="305" y="116"/>
                  </a:cxn>
                  <a:cxn ang="0">
                    <a:pos x="217" y="48"/>
                  </a:cxn>
                  <a:cxn ang="0">
                    <a:pos x="137" y="44"/>
                  </a:cxn>
                  <a:cxn ang="0">
                    <a:pos x="93" y="0"/>
                  </a:cxn>
                  <a:cxn ang="0">
                    <a:pos x="57" y="40"/>
                  </a:cxn>
                  <a:cxn ang="0">
                    <a:pos x="37" y="28"/>
                  </a:cxn>
                </a:cxnLst>
                <a:rect l="0" t="0" r="r" b="b"/>
                <a:pathLst>
                  <a:path w="349" h="201">
                    <a:moveTo>
                      <a:pt x="37" y="28"/>
                    </a:moveTo>
                    <a:cubicBezTo>
                      <a:pt x="0" y="37"/>
                      <a:pt x="25" y="72"/>
                      <a:pt x="41" y="88"/>
                    </a:cubicBezTo>
                    <a:cubicBezTo>
                      <a:pt x="47" y="122"/>
                      <a:pt x="52" y="152"/>
                      <a:pt x="89" y="164"/>
                    </a:cubicBezTo>
                    <a:cubicBezTo>
                      <a:pt x="108" y="183"/>
                      <a:pt x="96" y="173"/>
                      <a:pt x="125" y="192"/>
                    </a:cubicBezTo>
                    <a:cubicBezTo>
                      <a:pt x="129" y="195"/>
                      <a:pt x="137" y="200"/>
                      <a:pt x="137" y="200"/>
                    </a:cubicBezTo>
                    <a:cubicBezTo>
                      <a:pt x="160" y="197"/>
                      <a:pt x="166" y="201"/>
                      <a:pt x="181" y="188"/>
                    </a:cubicBezTo>
                    <a:cubicBezTo>
                      <a:pt x="189" y="180"/>
                      <a:pt x="205" y="164"/>
                      <a:pt x="205" y="164"/>
                    </a:cubicBezTo>
                    <a:cubicBezTo>
                      <a:pt x="213" y="141"/>
                      <a:pt x="234" y="153"/>
                      <a:pt x="253" y="140"/>
                    </a:cubicBezTo>
                    <a:cubicBezTo>
                      <a:pt x="260" y="119"/>
                      <a:pt x="285" y="120"/>
                      <a:pt x="305" y="116"/>
                    </a:cubicBezTo>
                    <a:cubicBezTo>
                      <a:pt x="349" y="50"/>
                      <a:pt x="248" y="50"/>
                      <a:pt x="217" y="48"/>
                    </a:cubicBezTo>
                    <a:cubicBezTo>
                      <a:pt x="190" y="46"/>
                      <a:pt x="164" y="45"/>
                      <a:pt x="137" y="44"/>
                    </a:cubicBezTo>
                    <a:cubicBezTo>
                      <a:pt x="109" y="26"/>
                      <a:pt x="130" y="12"/>
                      <a:pt x="93" y="0"/>
                    </a:cubicBezTo>
                    <a:cubicBezTo>
                      <a:pt x="61" y="8"/>
                      <a:pt x="83" y="23"/>
                      <a:pt x="57" y="40"/>
                    </a:cubicBezTo>
                    <a:cubicBezTo>
                      <a:pt x="30" y="36"/>
                      <a:pt x="29" y="43"/>
                      <a:pt x="37" y="2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5" name="Freeform 235"/>
              <p:cNvSpPr>
                <a:spLocks/>
              </p:cNvSpPr>
              <p:nvPr/>
            </p:nvSpPr>
            <p:spPr bwMode="auto">
              <a:xfrm>
                <a:off x="1445" y="2606"/>
                <a:ext cx="60" cy="36"/>
              </a:xfrm>
              <a:custGeom>
                <a:avLst/>
                <a:gdLst/>
                <a:ahLst/>
                <a:cxnLst>
                  <a:cxn ang="0">
                    <a:pos x="6" y="11"/>
                  </a:cxn>
                  <a:cxn ang="0">
                    <a:pos x="18" y="43"/>
                  </a:cxn>
                  <a:cxn ang="0">
                    <a:pos x="42" y="51"/>
                  </a:cxn>
                  <a:cxn ang="0">
                    <a:pos x="66" y="47"/>
                  </a:cxn>
                  <a:cxn ang="0">
                    <a:pos x="66" y="23"/>
                  </a:cxn>
                  <a:cxn ang="0">
                    <a:pos x="46" y="19"/>
                  </a:cxn>
                  <a:cxn ang="0">
                    <a:pos x="6" y="7"/>
                  </a:cxn>
                  <a:cxn ang="0">
                    <a:pos x="6" y="11"/>
                  </a:cxn>
                </a:cxnLst>
                <a:rect l="0" t="0" r="r" b="b"/>
                <a:pathLst>
                  <a:path w="72" h="51">
                    <a:moveTo>
                      <a:pt x="6" y="11"/>
                    </a:moveTo>
                    <a:cubicBezTo>
                      <a:pt x="8" y="19"/>
                      <a:pt x="9" y="37"/>
                      <a:pt x="18" y="43"/>
                    </a:cubicBezTo>
                    <a:cubicBezTo>
                      <a:pt x="25" y="47"/>
                      <a:pt x="42" y="51"/>
                      <a:pt x="42" y="51"/>
                    </a:cubicBezTo>
                    <a:cubicBezTo>
                      <a:pt x="50" y="50"/>
                      <a:pt x="59" y="51"/>
                      <a:pt x="66" y="47"/>
                    </a:cubicBezTo>
                    <a:cubicBezTo>
                      <a:pt x="72" y="44"/>
                      <a:pt x="71" y="26"/>
                      <a:pt x="66" y="23"/>
                    </a:cubicBezTo>
                    <a:cubicBezTo>
                      <a:pt x="60" y="19"/>
                      <a:pt x="53" y="20"/>
                      <a:pt x="46" y="19"/>
                    </a:cubicBezTo>
                    <a:cubicBezTo>
                      <a:pt x="17" y="0"/>
                      <a:pt x="31" y="1"/>
                      <a:pt x="6" y="7"/>
                    </a:cubicBezTo>
                    <a:cubicBezTo>
                      <a:pt x="1" y="22"/>
                      <a:pt x="0" y="23"/>
                      <a:pt x="6" y="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6" name="Freeform 387"/>
              <p:cNvSpPr>
                <a:spLocks/>
              </p:cNvSpPr>
              <p:nvPr/>
            </p:nvSpPr>
            <p:spPr bwMode="auto">
              <a:xfrm>
                <a:off x="2184" y="2264"/>
                <a:ext cx="15" cy="16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0" y="24"/>
                  </a:cxn>
                  <a:cxn ang="0">
                    <a:pos x="2" y="30"/>
                  </a:cxn>
                  <a:cxn ang="0">
                    <a:pos x="14" y="34"/>
                  </a:cxn>
                  <a:cxn ang="0">
                    <a:pos x="24" y="12"/>
                  </a:cxn>
                  <a:cxn ang="0">
                    <a:pos x="10" y="0"/>
                  </a:cxn>
                </a:cxnLst>
                <a:rect l="0" t="0" r="r" b="b"/>
                <a:pathLst>
                  <a:path w="31" h="34">
                    <a:moveTo>
                      <a:pt x="10" y="0"/>
                    </a:moveTo>
                    <a:cubicBezTo>
                      <a:pt x="7" y="9"/>
                      <a:pt x="5" y="16"/>
                      <a:pt x="0" y="24"/>
                    </a:cubicBezTo>
                    <a:cubicBezTo>
                      <a:pt x="1" y="26"/>
                      <a:pt x="0" y="29"/>
                      <a:pt x="2" y="30"/>
                    </a:cubicBezTo>
                    <a:cubicBezTo>
                      <a:pt x="5" y="32"/>
                      <a:pt x="14" y="34"/>
                      <a:pt x="14" y="34"/>
                    </a:cubicBezTo>
                    <a:cubicBezTo>
                      <a:pt x="26" y="32"/>
                      <a:pt x="31" y="26"/>
                      <a:pt x="24" y="12"/>
                    </a:cubicBezTo>
                    <a:cubicBezTo>
                      <a:pt x="21" y="7"/>
                      <a:pt x="13" y="9"/>
                      <a:pt x="1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7" name="Freeform 410"/>
              <p:cNvSpPr>
                <a:spLocks/>
              </p:cNvSpPr>
              <p:nvPr/>
            </p:nvSpPr>
            <p:spPr bwMode="auto">
              <a:xfrm>
                <a:off x="850" y="2670"/>
                <a:ext cx="111" cy="57"/>
              </a:xfrm>
              <a:custGeom>
                <a:avLst/>
                <a:gdLst/>
                <a:ahLst/>
                <a:cxnLst>
                  <a:cxn ang="0">
                    <a:pos x="22" y="54"/>
                  </a:cxn>
                  <a:cxn ang="0">
                    <a:pos x="85" y="30"/>
                  </a:cxn>
                  <a:cxn ang="0">
                    <a:pos x="105" y="4"/>
                  </a:cxn>
                  <a:cxn ang="0">
                    <a:pos x="75" y="1"/>
                  </a:cxn>
                  <a:cxn ang="0">
                    <a:pos x="46" y="15"/>
                  </a:cxn>
                  <a:cxn ang="0">
                    <a:pos x="42" y="18"/>
                  </a:cxn>
                  <a:cxn ang="0">
                    <a:pos x="37" y="19"/>
                  </a:cxn>
                  <a:cxn ang="0">
                    <a:pos x="13" y="37"/>
                  </a:cxn>
                  <a:cxn ang="0">
                    <a:pos x="4" y="40"/>
                  </a:cxn>
                  <a:cxn ang="0">
                    <a:pos x="22" y="54"/>
                  </a:cxn>
                </a:cxnLst>
                <a:rect l="0" t="0" r="r" b="b"/>
                <a:pathLst>
                  <a:path w="105" h="54">
                    <a:moveTo>
                      <a:pt x="22" y="54"/>
                    </a:moveTo>
                    <a:cubicBezTo>
                      <a:pt x="47" y="44"/>
                      <a:pt x="60" y="34"/>
                      <a:pt x="85" y="30"/>
                    </a:cubicBezTo>
                    <a:cubicBezTo>
                      <a:pt x="96" y="24"/>
                      <a:pt x="99" y="14"/>
                      <a:pt x="105" y="4"/>
                    </a:cubicBezTo>
                    <a:cubicBezTo>
                      <a:pt x="91" y="2"/>
                      <a:pt x="95" y="0"/>
                      <a:pt x="75" y="1"/>
                    </a:cubicBezTo>
                    <a:cubicBezTo>
                      <a:pt x="65" y="5"/>
                      <a:pt x="57" y="11"/>
                      <a:pt x="46" y="15"/>
                    </a:cubicBezTo>
                    <a:cubicBezTo>
                      <a:pt x="45" y="16"/>
                      <a:pt x="44" y="17"/>
                      <a:pt x="42" y="18"/>
                    </a:cubicBezTo>
                    <a:cubicBezTo>
                      <a:pt x="40" y="19"/>
                      <a:pt x="38" y="18"/>
                      <a:pt x="37" y="19"/>
                    </a:cubicBezTo>
                    <a:cubicBezTo>
                      <a:pt x="27" y="25"/>
                      <a:pt x="25" y="35"/>
                      <a:pt x="13" y="37"/>
                    </a:cubicBezTo>
                    <a:cubicBezTo>
                      <a:pt x="10" y="38"/>
                      <a:pt x="5" y="37"/>
                      <a:pt x="4" y="40"/>
                    </a:cubicBezTo>
                    <a:cubicBezTo>
                      <a:pt x="0" y="53"/>
                      <a:pt x="27" y="49"/>
                      <a:pt x="22" y="5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8" name="Freeform 411"/>
              <p:cNvSpPr>
                <a:spLocks/>
              </p:cNvSpPr>
              <p:nvPr/>
            </p:nvSpPr>
            <p:spPr bwMode="auto">
              <a:xfrm>
                <a:off x="1035" y="2673"/>
                <a:ext cx="66" cy="41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27" y="28"/>
                  </a:cxn>
                  <a:cxn ang="0">
                    <a:pos x="40" y="36"/>
                  </a:cxn>
                  <a:cxn ang="0">
                    <a:pos x="28" y="0"/>
                  </a:cxn>
                  <a:cxn ang="0">
                    <a:pos x="7" y="4"/>
                  </a:cxn>
                  <a:cxn ang="0">
                    <a:pos x="0" y="18"/>
                  </a:cxn>
                  <a:cxn ang="0">
                    <a:pos x="4" y="19"/>
                  </a:cxn>
                </a:cxnLst>
                <a:rect l="0" t="0" r="r" b="b"/>
                <a:pathLst>
                  <a:path w="61" h="36">
                    <a:moveTo>
                      <a:pt x="4" y="19"/>
                    </a:moveTo>
                    <a:cubicBezTo>
                      <a:pt x="11" y="23"/>
                      <a:pt x="19" y="26"/>
                      <a:pt x="27" y="28"/>
                    </a:cubicBezTo>
                    <a:cubicBezTo>
                      <a:pt x="31" y="31"/>
                      <a:pt x="35" y="34"/>
                      <a:pt x="40" y="36"/>
                    </a:cubicBezTo>
                    <a:cubicBezTo>
                      <a:pt x="61" y="28"/>
                      <a:pt x="40" y="6"/>
                      <a:pt x="28" y="0"/>
                    </a:cubicBezTo>
                    <a:cubicBezTo>
                      <a:pt x="19" y="1"/>
                      <a:pt x="15" y="2"/>
                      <a:pt x="7" y="4"/>
                    </a:cubicBezTo>
                    <a:cubicBezTo>
                      <a:pt x="3" y="9"/>
                      <a:pt x="1" y="12"/>
                      <a:pt x="0" y="18"/>
                    </a:cubicBezTo>
                    <a:cubicBezTo>
                      <a:pt x="7" y="19"/>
                      <a:pt x="8" y="19"/>
                      <a:pt x="4" y="1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9" name="Freeform 412"/>
              <p:cNvSpPr>
                <a:spLocks/>
              </p:cNvSpPr>
              <p:nvPr/>
            </p:nvSpPr>
            <p:spPr bwMode="auto">
              <a:xfrm>
                <a:off x="1035" y="2629"/>
                <a:ext cx="48" cy="31"/>
              </a:xfrm>
              <a:custGeom>
                <a:avLst/>
                <a:gdLst/>
                <a:ahLst/>
                <a:cxnLst>
                  <a:cxn ang="0">
                    <a:pos x="23" y="26"/>
                  </a:cxn>
                  <a:cxn ang="0">
                    <a:pos x="41" y="20"/>
                  </a:cxn>
                  <a:cxn ang="0">
                    <a:pos x="33" y="5"/>
                  </a:cxn>
                  <a:cxn ang="0">
                    <a:pos x="15" y="5"/>
                  </a:cxn>
                  <a:cxn ang="0">
                    <a:pos x="0" y="24"/>
                  </a:cxn>
                  <a:cxn ang="0">
                    <a:pos x="23" y="26"/>
                  </a:cxn>
                </a:cxnLst>
                <a:rect l="0" t="0" r="r" b="b"/>
                <a:pathLst>
                  <a:path w="43" h="30">
                    <a:moveTo>
                      <a:pt x="23" y="26"/>
                    </a:moveTo>
                    <a:cubicBezTo>
                      <a:pt x="29" y="25"/>
                      <a:pt x="40" y="26"/>
                      <a:pt x="41" y="20"/>
                    </a:cubicBezTo>
                    <a:cubicBezTo>
                      <a:pt x="43" y="5"/>
                      <a:pt x="41" y="7"/>
                      <a:pt x="33" y="5"/>
                    </a:cubicBezTo>
                    <a:cubicBezTo>
                      <a:pt x="27" y="0"/>
                      <a:pt x="22" y="2"/>
                      <a:pt x="15" y="5"/>
                    </a:cubicBezTo>
                    <a:cubicBezTo>
                      <a:pt x="10" y="12"/>
                      <a:pt x="5" y="17"/>
                      <a:pt x="0" y="24"/>
                    </a:cubicBezTo>
                    <a:cubicBezTo>
                      <a:pt x="10" y="30"/>
                      <a:pt x="11" y="26"/>
                      <a:pt x="23" y="26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0" name="Freeform 413"/>
              <p:cNvSpPr>
                <a:spLocks/>
              </p:cNvSpPr>
              <p:nvPr/>
            </p:nvSpPr>
            <p:spPr bwMode="auto">
              <a:xfrm>
                <a:off x="919" y="2626"/>
                <a:ext cx="30" cy="31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12"/>
                  </a:cxn>
                  <a:cxn ang="0">
                    <a:pos x="11" y="27"/>
                  </a:cxn>
                  <a:cxn ang="0">
                    <a:pos x="27" y="24"/>
                  </a:cxn>
                  <a:cxn ang="0">
                    <a:pos x="14" y="6"/>
                  </a:cxn>
                  <a:cxn ang="0">
                    <a:pos x="12" y="0"/>
                  </a:cxn>
                </a:cxnLst>
                <a:rect l="0" t="0" r="r" b="b"/>
                <a:pathLst>
                  <a:path w="29" h="27">
                    <a:moveTo>
                      <a:pt x="12" y="0"/>
                    </a:moveTo>
                    <a:cubicBezTo>
                      <a:pt x="3" y="2"/>
                      <a:pt x="2" y="3"/>
                      <a:pt x="0" y="12"/>
                    </a:cubicBezTo>
                    <a:cubicBezTo>
                      <a:pt x="2" y="22"/>
                      <a:pt x="2" y="24"/>
                      <a:pt x="11" y="27"/>
                    </a:cubicBezTo>
                    <a:cubicBezTo>
                      <a:pt x="16" y="26"/>
                      <a:pt x="22" y="27"/>
                      <a:pt x="27" y="24"/>
                    </a:cubicBezTo>
                    <a:cubicBezTo>
                      <a:pt x="29" y="23"/>
                      <a:pt x="17" y="8"/>
                      <a:pt x="14" y="6"/>
                    </a:cubicBezTo>
                    <a:cubicBezTo>
                      <a:pt x="11" y="1"/>
                      <a:pt x="10" y="2"/>
                      <a:pt x="12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1" name="Freeform 414"/>
              <p:cNvSpPr>
                <a:spLocks/>
              </p:cNvSpPr>
              <p:nvPr/>
            </p:nvSpPr>
            <p:spPr bwMode="auto">
              <a:xfrm>
                <a:off x="1086" y="2590"/>
                <a:ext cx="45" cy="26"/>
              </a:xfrm>
              <a:custGeom>
                <a:avLst/>
                <a:gdLst/>
                <a:ahLst/>
                <a:cxnLst>
                  <a:cxn ang="0">
                    <a:pos x="36" y="9"/>
                  </a:cxn>
                  <a:cxn ang="0">
                    <a:pos x="18" y="0"/>
                  </a:cxn>
                  <a:cxn ang="0">
                    <a:pos x="0" y="6"/>
                  </a:cxn>
                  <a:cxn ang="0">
                    <a:pos x="15" y="21"/>
                  </a:cxn>
                  <a:cxn ang="0">
                    <a:pos x="36" y="21"/>
                  </a:cxn>
                  <a:cxn ang="0">
                    <a:pos x="36" y="9"/>
                  </a:cxn>
                </a:cxnLst>
                <a:rect l="0" t="0" r="r" b="b"/>
                <a:pathLst>
                  <a:path w="43" h="25">
                    <a:moveTo>
                      <a:pt x="36" y="9"/>
                    </a:moveTo>
                    <a:cubicBezTo>
                      <a:pt x="30" y="6"/>
                      <a:pt x="24" y="4"/>
                      <a:pt x="18" y="0"/>
                    </a:cubicBezTo>
                    <a:cubicBezTo>
                      <a:pt x="11" y="2"/>
                      <a:pt x="6" y="2"/>
                      <a:pt x="0" y="6"/>
                    </a:cubicBezTo>
                    <a:cubicBezTo>
                      <a:pt x="4" y="16"/>
                      <a:pt x="4" y="20"/>
                      <a:pt x="15" y="21"/>
                    </a:cubicBezTo>
                    <a:cubicBezTo>
                      <a:pt x="23" y="25"/>
                      <a:pt x="26" y="24"/>
                      <a:pt x="36" y="21"/>
                    </a:cubicBezTo>
                    <a:cubicBezTo>
                      <a:pt x="38" y="18"/>
                      <a:pt x="43" y="2"/>
                      <a:pt x="36" y="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2" name="Freeform 216"/>
              <p:cNvSpPr>
                <a:spLocks/>
              </p:cNvSpPr>
              <p:nvPr/>
            </p:nvSpPr>
            <p:spPr bwMode="auto">
              <a:xfrm>
                <a:off x="1948" y="1682"/>
                <a:ext cx="45" cy="44"/>
              </a:xfrm>
              <a:custGeom>
                <a:avLst/>
                <a:gdLst/>
                <a:ahLst/>
                <a:cxnLst>
                  <a:cxn ang="0">
                    <a:pos x="25" y="40"/>
                  </a:cxn>
                  <a:cxn ang="0">
                    <a:pos x="65" y="12"/>
                  </a:cxn>
                  <a:cxn ang="0">
                    <a:pos x="21" y="4"/>
                  </a:cxn>
                  <a:cxn ang="0">
                    <a:pos x="17" y="20"/>
                  </a:cxn>
                  <a:cxn ang="0">
                    <a:pos x="5" y="28"/>
                  </a:cxn>
                  <a:cxn ang="0">
                    <a:pos x="25" y="40"/>
                  </a:cxn>
                </a:cxnLst>
                <a:rect l="0" t="0" r="r" b="b"/>
                <a:pathLst>
                  <a:path w="65" h="55">
                    <a:moveTo>
                      <a:pt x="25" y="40"/>
                    </a:moveTo>
                    <a:cubicBezTo>
                      <a:pt x="31" y="22"/>
                      <a:pt x="50" y="22"/>
                      <a:pt x="65" y="12"/>
                    </a:cubicBezTo>
                    <a:cubicBezTo>
                      <a:pt x="47" y="0"/>
                      <a:pt x="43" y="0"/>
                      <a:pt x="21" y="4"/>
                    </a:cubicBezTo>
                    <a:cubicBezTo>
                      <a:pt x="20" y="9"/>
                      <a:pt x="20" y="15"/>
                      <a:pt x="17" y="20"/>
                    </a:cubicBezTo>
                    <a:cubicBezTo>
                      <a:pt x="14" y="24"/>
                      <a:pt x="7" y="23"/>
                      <a:pt x="5" y="28"/>
                    </a:cubicBezTo>
                    <a:cubicBezTo>
                      <a:pt x="0" y="43"/>
                      <a:pt x="17" y="55"/>
                      <a:pt x="25" y="4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" name="Freeform 217"/>
              <p:cNvSpPr>
                <a:spLocks/>
              </p:cNvSpPr>
              <p:nvPr/>
            </p:nvSpPr>
            <p:spPr bwMode="auto">
              <a:xfrm>
                <a:off x="2014" y="1648"/>
                <a:ext cx="24" cy="39"/>
              </a:xfrm>
              <a:custGeom>
                <a:avLst/>
                <a:gdLst/>
                <a:ahLst/>
                <a:cxnLst>
                  <a:cxn ang="0">
                    <a:pos x="25" y="29"/>
                  </a:cxn>
                  <a:cxn ang="0">
                    <a:pos x="1" y="5"/>
                  </a:cxn>
                  <a:cxn ang="0">
                    <a:pos x="5" y="45"/>
                  </a:cxn>
                  <a:cxn ang="0">
                    <a:pos x="33" y="45"/>
                  </a:cxn>
                  <a:cxn ang="0">
                    <a:pos x="25" y="29"/>
                  </a:cxn>
                </a:cxnLst>
                <a:rect l="0" t="0" r="r" b="b"/>
                <a:pathLst>
                  <a:path w="35" h="52">
                    <a:moveTo>
                      <a:pt x="25" y="29"/>
                    </a:moveTo>
                    <a:cubicBezTo>
                      <a:pt x="34" y="3"/>
                      <a:pt x="29" y="0"/>
                      <a:pt x="1" y="5"/>
                    </a:cubicBezTo>
                    <a:cubicBezTo>
                      <a:pt x="2" y="18"/>
                      <a:pt x="0" y="32"/>
                      <a:pt x="5" y="45"/>
                    </a:cubicBezTo>
                    <a:cubicBezTo>
                      <a:pt x="8" y="52"/>
                      <a:pt x="32" y="48"/>
                      <a:pt x="33" y="45"/>
                    </a:cubicBezTo>
                    <a:cubicBezTo>
                      <a:pt x="35" y="39"/>
                      <a:pt x="28" y="34"/>
                      <a:pt x="25" y="2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" name="Freeform 222"/>
              <p:cNvSpPr>
                <a:spLocks/>
              </p:cNvSpPr>
              <p:nvPr/>
            </p:nvSpPr>
            <p:spPr bwMode="auto">
              <a:xfrm>
                <a:off x="1577" y="2155"/>
                <a:ext cx="60" cy="47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80" y="32"/>
                  </a:cxn>
                  <a:cxn ang="0">
                    <a:pos x="16" y="48"/>
                  </a:cxn>
                  <a:cxn ang="0">
                    <a:pos x="0" y="84"/>
                  </a:cxn>
                  <a:cxn ang="0">
                    <a:pos x="56" y="112"/>
                  </a:cxn>
                  <a:cxn ang="0">
                    <a:pos x="80" y="120"/>
                  </a:cxn>
                  <a:cxn ang="0">
                    <a:pos x="124" y="84"/>
                  </a:cxn>
                  <a:cxn ang="0">
                    <a:pos x="148" y="76"/>
                  </a:cxn>
                  <a:cxn ang="0">
                    <a:pos x="152" y="12"/>
                  </a:cxn>
                  <a:cxn ang="0">
                    <a:pos x="124" y="4"/>
                  </a:cxn>
                </a:cxnLst>
                <a:rect l="0" t="0" r="r" b="b"/>
                <a:pathLst>
                  <a:path w="167" h="120">
                    <a:moveTo>
                      <a:pt x="124" y="4"/>
                    </a:moveTo>
                    <a:cubicBezTo>
                      <a:pt x="86" y="9"/>
                      <a:pt x="101" y="0"/>
                      <a:pt x="80" y="32"/>
                    </a:cubicBezTo>
                    <a:cubicBezTo>
                      <a:pt x="73" y="43"/>
                      <a:pt x="26" y="45"/>
                      <a:pt x="16" y="48"/>
                    </a:cubicBezTo>
                    <a:cubicBezTo>
                      <a:pt x="12" y="61"/>
                      <a:pt x="4" y="71"/>
                      <a:pt x="0" y="84"/>
                    </a:cubicBezTo>
                    <a:cubicBezTo>
                      <a:pt x="7" y="106"/>
                      <a:pt x="36" y="106"/>
                      <a:pt x="56" y="112"/>
                    </a:cubicBezTo>
                    <a:cubicBezTo>
                      <a:pt x="64" y="114"/>
                      <a:pt x="80" y="120"/>
                      <a:pt x="80" y="120"/>
                    </a:cubicBezTo>
                    <a:cubicBezTo>
                      <a:pt x="100" y="113"/>
                      <a:pt x="104" y="93"/>
                      <a:pt x="124" y="84"/>
                    </a:cubicBezTo>
                    <a:cubicBezTo>
                      <a:pt x="132" y="81"/>
                      <a:pt x="148" y="76"/>
                      <a:pt x="148" y="76"/>
                    </a:cubicBezTo>
                    <a:cubicBezTo>
                      <a:pt x="163" y="54"/>
                      <a:pt x="167" y="53"/>
                      <a:pt x="152" y="12"/>
                    </a:cubicBezTo>
                    <a:cubicBezTo>
                      <a:pt x="149" y="3"/>
                      <a:pt x="133" y="7"/>
                      <a:pt x="124" y="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" name="Freeform 224"/>
              <p:cNvSpPr>
                <a:spLocks/>
              </p:cNvSpPr>
              <p:nvPr/>
            </p:nvSpPr>
            <p:spPr bwMode="auto">
              <a:xfrm>
                <a:off x="1679" y="2052"/>
                <a:ext cx="33" cy="28"/>
              </a:xfrm>
              <a:custGeom>
                <a:avLst/>
                <a:gdLst/>
                <a:ahLst/>
                <a:cxnLst>
                  <a:cxn ang="0">
                    <a:pos x="56" y="5"/>
                  </a:cxn>
                  <a:cxn ang="0">
                    <a:pos x="8" y="13"/>
                  </a:cxn>
                  <a:cxn ang="0">
                    <a:pos x="0" y="37"/>
                  </a:cxn>
                  <a:cxn ang="0">
                    <a:pos x="52" y="73"/>
                  </a:cxn>
                  <a:cxn ang="0">
                    <a:pos x="56" y="5"/>
                  </a:cxn>
                </a:cxnLst>
                <a:rect l="0" t="0" r="r" b="b"/>
                <a:pathLst>
                  <a:path w="86" h="78">
                    <a:moveTo>
                      <a:pt x="56" y="5"/>
                    </a:moveTo>
                    <a:cubicBezTo>
                      <a:pt x="40" y="7"/>
                      <a:pt x="17" y="0"/>
                      <a:pt x="8" y="13"/>
                    </a:cubicBezTo>
                    <a:cubicBezTo>
                      <a:pt x="3" y="20"/>
                      <a:pt x="0" y="37"/>
                      <a:pt x="0" y="37"/>
                    </a:cubicBezTo>
                    <a:cubicBezTo>
                      <a:pt x="6" y="78"/>
                      <a:pt x="10" y="68"/>
                      <a:pt x="52" y="73"/>
                    </a:cubicBezTo>
                    <a:cubicBezTo>
                      <a:pt x="83" y="65"/>
                      <a:pt x="86" y="20"/>
                      <a:pt x="56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" name="Freeform 230"/>
              <p:cNvSpPr>
                <a:spLocks/>
              </p:cNvSpPr>
              <p:nvPr/>
            </p:nvSpPr>
            <p:spPr bwMode="auto">
              <a:xfrm>
                <a:off x="2286" y="2520"/>
                <a:ext cx="135" cy="70"/>
              </a:xfrm>
              <a:custGeom>
                <a:avLst/>
                <a:gdLst/>
                <a:ahLst/>
                <a:cxnLst>
                  <a:cxn ang="0">
                    <a:pos x="128" y="1"/>
                  </a:cxn>
                  <a:cxn ang="0">
                    <a:pos x="76" y="9"/>
                  </a:cxn>
                  <a:cxn ang="0">
                    <a:pos x="24" y="33"/>
                  </a:cxn>
                  <a:cxn ang="0">
                    <a:pos x="12" y="69"/>
                  </a:cxn>
                  <a:cxn ang="0">
                    <a:pos x="48" y="85"/>
                  </a:cxn>
                  <a:cxn ang="0">
                    <a:pos x="72" y="93"/>
                  </a:cxn>
                  <a:cxn ang="0">
                    <a:pos x="100" y="89"/>
                  </a:cxn>
                  <a:cxn ang="0">
                    <a:pos x="132" y="49"/>
                  </a:cxn>
                  <a:cxn ang="0">
                    <a:pos x="128" y="1"/>
                  </a:cxn>
                </a:cxnLst>
                <a:rect l="0" t="0" r="r" b="b"/>
                <a:pathLst>
                  <a:path w="161" h="93">
                    <a:moveTo>
                      <a:pt x="128" y="1"/>
                    </a:moveTo>
                    <a:cubicBezTo>
                      <a:pt x="111" y="3"/>
                      <a:pt x="91" y="0"/>
                      <a:pt x="76" y="9"/>
                    </a:cubicBezTo>
                    <a:cubicBezTo>
                      <a:pt x="50" y="24"/>
                      <a:pt x="60" y="28"/>
                      <a:pt x="24" y="33"/>
                    </a:cubicBezTo>
                    <a:cubicBezTo>
                      <a:pt x="15" y="42"/>
                      <a:pt x="0" y="55"/>
                      <a:pt x="12" y="69"/>
                    </a:cubicBezTo>
                    <a:cubicBezTo>
                      <a:pt x="19" y="78"/>
                      <a:pt x="41" y="83"/>
                      <a:pt x="48" y="85"/>
                    </a:cubicBezTo>
                    <a:cubicBezTo>
                      <a:pt x="56" y="88"/>
                      <a:pt x="72" y="93"/>
                      <a:pt x="72" y="93"/>
                    </a:cubicBezTo>
                    <a:cubicBezTo>
                      <a:pt x="81" y="92"/>
                      <a:pt x="91" y="93"/>
                      <a:pt x="100" y="89"/>
                    </a:cubicBezTo>
                    <a:cubicBezTo>
                      <a:pt x="122" y="80"/>
                      <a:pt x="109" y="57"/>
                      <a:pt x="132" y="49"/>
                    </a:cubicBezTo>
                    <a:cubicBezTo>
                      <a:pt x="144" y="37"/>
                      <a:pt x="161" y="1"/>
                      <a:pt x="128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" name="Freeform 231"/>
              <p:cNvSpPr>
                <a:spLocks/>
              </p:cNvSpPr>
              <p:nvPr/>
            </p:nvSpPr>
            <p:spPr bwMode="auto">
              <a:xfrm>
                <a:off x="2062" y="2546"/>
                <a:ext cx="87" cy="57"/>
              </a:xfrm>
              <a:custGeom>
                <a:avLst/>
                <a:gdLst/>
                <a:ahLst/>
                <a:cxnLst>
                  <a:cxn ang="0">
                    <a:pos x="88" y="24"/>
                  </a:cxn>
                  <a:cxn ang="0">
                    <a:pos x="56" y="4"/>
                  </a:cxn>
                  <a:cxn ang="0">
                    <a:pos x="44" y="0"/>
                  </a:cxn>
                  <a:cxn ang="0">
                    <a:pos x="16" y="56"/>
                  </a:cxn>
                  <a:cxn ang="0">
                    <a:pos x="44" y="64"/>
                  </a:cxn>
                  <a:cxn ang="0">
                    <a:pos x="68" y="72"/>
                  </a:cxn>
                  <a:cxn ang="0">
                    <a:pos x="88" y="24"/>
                  </a:cxn>
                </a:cxnLst>
                <a:rect l="0" t="0" r="r" b="b"/>
                <a:pathLst>
                  <a:path w="107" h="76">
                    <a:moveTo>
                      <a:pt x="88" y="24"/>
                    </a:moveTo>
                    <a:cubicBezTo>
                      <a:pt x="75" y="5"/>
                      <a:pt x="85" y="14"/>
                      <a:pt x="56" y="4"/>
                    </a:cubicBezTo>
                    <a:cubicBezTo>
                      <a:pt x="52" y="3"/>
                      <a:pt x="44" y="0"/>
                      <a:pt x="44" y="0"/>
                    </a:cubicBezTo>
                    <a:cubicBezTo>
                      <a:pt x="9" y="5"/>
                      <a:pt x="0" y="13"/>
                      <a:pt x="16" y="56"/>
                    </a:cubicBezTo>
                    <a:cubicBezTo>
                      <a:pt x="19" y="65"/>
                      <a:pt x="35" y="61"/>
                      <a:pt x="44" y="64"/>
                    </a:cubicBezTo>
                    <a:cubicBezTo>
                      <a:pt x="52" y="66"/>
                      <a:pt x="68" y="72"/>
                      <a:pt x="68" y="72"/>
                    </a:cubicBezTo>
                    <a:cubicBezTo>
                      <a:pt x="107" y="66"/>
                      <a:pt x="93" y="76"/>
                      <a:pt x="88" y="2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" name="Freeform 232"/>
              <p:cNvSpPr>
                <a:spLocks/>
              </p:cNvSpPr>
              <p:nvPr/>
            </p:nvSpPr>
            <p:spPr bwMode="auto">
              <a:xfrm>
                <a:off x="1942" y="2546"/>
                <a:ext cx="78" cy="80"/>
              </a:xfrm>
              <a:custGeom>
                <a:avLst/>
                <a:gdLst/>
                <a:ahLst/>
                <a:cxnLst>
                  <a:cxn ang="0">
                    <a:pos x="71" y="17"/>
                  </a:cxn>
                  <a:cxn ang="0">
                    <a:pos x="3" y="29"/>
                  </a:cxn>
                  <a:cxn ang="0">
                    <a:pos x="43" y="97"/>
                  </a:cxn>
                  <a:cxn ang="0">
                    <a:pos x="83" y="93"/>
                  </a:cxn>
                  <a:cxn ang="0">
                    <a:pos x="79" y="33"/>
                  </a:cxn>
                  <a:cxn ang="0">
                    <a:pos x="67" y="25"/>
                  </a:cxn>
                  <a:cxn ang="0">
                    <a:pos x="71" y="17"/>
                  </a:cxn>
                </a:cxnLst>
                <a:rect l="0" t="0" r="r" b="b"/>
                <a:pathLst>
                  <a:path w="93" h="105">
                    <a:moveTo>
                      <a:pt x="71" y="17"/>
                    </a:moveTo>
                    <a:cubicBezTo>
                      <a:pt x="47" y="11"/>
                      <a:pt x="13" y="0"/>
                      <a:pt x="3" y="29"/>
                    </a:cubicBezTo>
                    <a:cubicBezTo>
                      <a:pt x="7" y="73"/>
                      <a:pt x="0" y="88"/>
                      <a:pt x="43" y="97"/>
                    </a:cubicBezTo>
                    <a:cubicBezTo>
                      <a:pt x="56" y="96"/>
                      <a:pt x="76" y="105"/>
                      <a:pt x="83" y="93"/>
                    </a:cubicBezTo>
                    <a:cubicBezTo>
                      <a:pt x="93" y="76"/>
                      <a:pt x="84" y="53"/>
                      <a:pt x="79" y="33"/>
                    </a:cubicBezTo>
                    <a:cubicBezTo>
                      <a:pt x="78" y="28"/>
                      <a:pt x="69" y="29"/>
                      <a:pt x="67" y="25"/>
                    </a:cubicBezTo>
                    <a:cubicBezTo>
                      <a:pt x="66" y="22"/>
                      <a:pt x="70" y="20"/>
                      <a:pt x="71" y="1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" name="Freeform 233"/>
              <p:cNvSpPr>
                <a:spLocks/>
              </p:cNvSpPr>
              <p:nvPr/>
            </p:nvSpPr>
            <p:spPr bwMode="auto">
              <a:xfrm>
                <a:off x="1780" y="2580"/>
                <a:ext cx="60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" y="52"/>
                  </a:cxn>
                  <a:cxn ang="0">
                    <a:pos x="48" y="68"/>
                  </a:cxn>
                  <a:cxn ang="0">
                    <a:pos x="60" y="12"/>
                  </a:cxn>
                  <a:cxn ang="0">
                    <a:pos x="0" y="0"/>
                  </a:cxn>
                </a:cxnLst>
                <a:rect l="0" t="0" r="r" b="b"/>
                <a:pathLst>
                  <a:path w="71" h="68">
                    <a:moveTo>
                      <a:pt x="0" y="0"/>
                    </a:moveTo>
                    <a:cubicBezTo>
                      <a:pt x="2" y="12"/>
                      <a:pt x="3" y="41"/>
                      <a:pt x="12" y="52"/>
                    </a:cubicBezTo>
                    <a:cubicBezTo>
                      <a:pt x="20" y="62"/>
                      <a:pt x="48" y="68"/>
                      <a:pt x="48" y="68"/>
                    </a:cubicBezTo>
                    <a:cubicBezTo>
                      <a:pt x="71" y="60"/>
                      <a:pt x="69" y="36"/>
                      <a:pt x="60" y="12"/>
                    </a:cubicBezTo>
                    <a:cubicBezTo>
                      <a:pt x="59" y="8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" name="Freeform 234"/>
              <p:cNvSpPr>
                <a:spLocks/>
              </p:cNvSpPr>
              <p:nvPr/>
            </p:nvSpPr>
            <p:spPr bwMode="auto">
              <a:xfrm>
                <a:off x="1607" y="2567"/>
                <a:ext cx="72" cy="4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0" y="36"/>
                  </a:cxn>
                  <a:cxn ang="0">
                    <a:pos x="4" y="48"/>
                  </a:cxn>
                  <a:cxn ang="0">
                    <a:pos x="28" y="56"/>
                  </a:cxn>
                  <a:cxn ang="0">
                    <a:pos x="64" y="52"/>
                  </a:cxn>
                  <a:cxn ang="0">
                    <a:pos x="80" y="28"/>
                  </a:cxn>
                  <a:cxn ang="0">
                    <a:pos x="88" y="16"/>
                  </a:cxn>
                  <a:cxn ang="0">
                    <a:pos x="40" y="0"/>
                  </a:cxn>
                </a:cxnLst>
                <a:rect l="0" t="0" r="r" b="b"/>
                <a:pathLst>
                  <a:path w="88" h="58">
                    <a:moveTo>
                      <a:pt x="40" y="0"/>
                    </a:moveTo>
                    <a:cubicBezTo>
                      <a:pt x="17" y="6"/>
                      <a:pt x="8" y="13"/>
                      <a:pt x="0" y="36"/>
                    </a:cubicBezTo>
                    <a:cubicBezTo>
                      <a:pt x="1" y="40"/>
                      <a:pt x="1" y="46"/>
                      <a:pt x="4" y="48"/>
                    </a:cubicBezTo>
                    <a:cubicBezTo>
                      <a:pt x="11" y="53"/>
                      <a:pt x="28" y="56"/>
                      <a:pt x="28" y="56"/>
                    </a:cubicBezTo>
                    <a:cubicBezTo>
                      <a:pt x="40" y="55"/>
                      <a:pt x="53" y="58"/>
                      <a:pt x="64" y="52"/>
                    </a:cubicBezTo>
                    <a:cubicBezTo>
                      <a:pt x="72" y="47"/>
                      <a:pt x="75" y="36"/>
                      <a:pt x="80" y="28"/>
                    </a:cubicBezTo>
                    <a:cubicBezTo>
                      <a:pt x="83" y="24"/>
                      <a:pt x="88" y="16"/>
                      <a:pt x="88" y="16"/>
                    </a:cubicBezTo>
                    <a:cubicBezTo>
                      <a:pt x="72" y="11"/>
                      <a:pt x="56" y="5"/>
                      <a:pt x="4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" name="Freeform 310"/>
              <p:cNvSpPr>
                <a:spLocks/>
              </p:cNvSpPr>
              <p:nvPr/>
            </p:nvSpPr>
            <p:spPr bwMode="auto">
              <a:xfrm>
                <a:off x="3815" y="1009"/>
                <a:ext cx="138" cy="153"/>
              </a:xfrm>
              <a:custGeom>
                <a:avLst/>
                <a:gdLst/>
                <a:ahLst/>
                <a:cxnLst>
                  <a:cxn ang="0">
                    <a:pos x="264" y="208"/>
                  </a:cxn>
                  <a:cxn ang="0">
                    <a:pos x="236" y="160"/>
                  </a:cxn>
                  <a:cxn ang="0">
                    <a:pos x="212" y="152"/>
                  </a:cxn>
                  <a:cxn ang="0">
                    <a:pos x="200" y="148"/>
                  </a:cxn>
                  <a:cxn ang="0">
                    <a:pos x="180" y="100"/>
                  </a:cxn>
                  <a:cxn ang="0">
                    <a:pos x="132" y="40"/>
                  </a:cxn>
                  <a:cxn ang="0">
                    <a:pos x="96" y="24"/>
                  </a:cxn>
                  <a:cxn ang="0">
                    <a:pos x="72" y="8"/>
                  </a:cxn>
                  <a:cxn ang="0">
                    <a:pos x="48" y="0"/>
                  </a:cxn>
                  <a:cxn ang="0">
                    <a:pos x="0" y="20"/>
                  </a:cxn>
                  <a:cxn ang="0">
                    <a:pos x="32" y="44"/>
                  </a:cxn>
                  <a:cxn ang="0">
                    <a:pos x="68" y="64"/>
                  </a:cxn>
                  <a:cxn ang="0">
                    <a:pos x="80" y="100"/>
                  </a:cxn>
                  <a:cxn ang="0">
                    <a:pos x="148" y="144"/>
                  </a:cxn>
                  <a:cxn ang="0">
                    <a:pos x="172" y="164"/>
                  </a:cxn>
                  <a:cxn ang="0">
                    <a:pos x="184" y="208"/>
                  </a:cxn>
                  <a:cxn ang="0">
                    <a:pos x="232" y="220"/>
                  </a:cxn>
                  <a:cxn ang="0">
                    <a:pos x="264" y="208"/>
                  </a:cxn>
                </a:cxnLst>
                <a:rect l="0" t="0" r="r" b="b"/>
                <a:pathLst>
                  <a:path w="264" h="252">
                    <a:moveTo>
                      <a:pt x="264" y="208"/>
                    </a:moveTo>
                    <a:cubicBezTo>
                      <a:pt x="257" y="198"/>
                      <a:pt x="246" y="163"/>
                      <a:pt x="236" y="160"/>
                    </a:cubicBezTo>
                    <a:cubicBezTo>
                      <a:pt x="228" y="157"/>
                      <a:pt x="220" y="155"/>
                      <a:pt x="212" y="152"/>
                    </a:cubicBezTo>
                    <a:cubicBezTo>
                      <a:pt x="208" y="151"/>
                      <a:pt x="200" y="148"/>
                      <a:pt x="200" y="148"/>
                    </a:cubicBezTo>
                    <a:cubicBezTo>
                      <a:pt x="190" y="133"/>
                      <a:pt x="189" y="114"/>
                      <a:pt x="180" y="100"/>
                    </a:cubicBezTo>
                    <a:cubicBezTo>
                      <a:pt x="167" y="80"/>
                      <a:pt x="149" y="57"/>
                      <a:pt x="132" y="40"/>
                    </a:cubicBezTo>
                    <a:cubicBezTo>
                      <a:pt x="122" y="30"/>
                      <a:pt x="108" y="28"/>
                      <a:pt x="96" y="24"/>
                    </a:cubicBezTo>
                    <a:cubicBezTo>
                      <a:pt x="87" y="21"/>
                      <a:pt x="81" y="11"/>
                      <a:pt x="72" y="8"/>
                    </a:cubicBezTo>
                    <a:cubicBezTo>
                      <a:pt x="64" y="5"/>
                      <a:pt x="48" y="0"/>
                      <a:pt x="48" y="0"/>
                    </a:cubicBezTo>
                    <a:cubicBezTo>
                      <a:pt x="24" y="3"/>
                      <a:pt x="13" y="0"/>
                      <a:pt x="0" y="20"/>
                    </a:cubicBezTo>
                    <a:cubicBezTo>
                      <a:pt x="9" y="34"/>
                      <a:pt x="16" y="39"/>
                      <a:pt x="32" y="44"/>
                    </a:cubicBezTo>
                    <a:cubicBezTo>
                      <a:pt x="43" y="60"/>
                      <a:pt x="50" y="59"/>
                      <a:pt x="68" y="64"/>
                    </a:cubicBezTo>
                    <a:cubicBezTo>
                      <a:pt x="86" y="91"/>
                      <a:pt x="66" y="57"/>
                      <a:pt x="80" y="100"/>
                    </a:cubicBezTo>
                    <a:cubicBezTo>
                      <a:pt x="86" y="117"/>
                      <a:pt x="131" y="138"/>
                      <a:pt x="148" y="144"/>
                    </a:cubicBezTo>
                    <a:cubicBezTo>
                      <a:pt x="155" y="151"/>
                      <a:pt x="165" y="156"/>
                      <a:pt x="172" y="164"/>
                    </a:cubicBezTo>
                    <a:cubicBezTo>
                      <a:pt x="180" y="174"/>
                      <a:pt x="173" y="200"/>
                      <a:pt x="184" y="208"/>
                    </a:cubicBezTo>
                    <a:cubicBezTo>
                      <a:pt x="194" y="215"/>
                      <a:pt x="221" y="218"/>
                      <a:pt x="232" y="220"/>
                    </a:cubicBezTo>
                    <a:cubicBezTo>
                      <a:pt x="257" y="237"/>
                      <a:pt x="264" y="252"/>
                      <a:pt x="264" y="20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" name="Freeform 311"/>
              <p:cNvSpPr>
                <a:spLocks/>
              </p:cNvSpPr>
              <p:nvPr/>
            </p:nvSpPr>
            <p:spPr bwMode="auto">
              <a:xfrm>
                <a:off x="3686" y="939"/>
                <a:ext cx="123" cy="65"/>
              </a:xfrm>
              <a:custGeom>
                <a:avLst/>
                <a:gdLst/>
                <a:ahLst/>
                <a:cxnLst>
                  <a:cxn ang="0">
                    <a:pos x="231" y="73"/>
                  </a:cxn>
                  <a:cxn ang="0">
                    <a:pos x="183" y="53"/>
                  </a:cxn>
                  <a:cxn ang="0">
                    <a:pos x="159" y="45"/>
                  </a:cxn>
                  <a:cxn ang="0">
                    <a:pos x="87" y="1"/>
                  </a:cxn>
                  <a:cxn ang="0">
                    <a:pos x="35" y="41"/>
                  </a:cxn>
                  <a:cxn ang="0">
                    <a:pos x="55" y="45"/>
                  </a:cxn>
                  <a:cxn ang="0">
                    <a:pos x="119" y="49"/>
                  </a:cxn>
                  <a:cxn ang="0">
                    <a:pos x="187" y="105"/>
                  </a:cxn>
                  <a:cxn ang="0">
                    <a:pos x="231" y="73"/>
                  </a:cxn>
                </a:cxnLst>
                <a:rect l="0" t="0" r="r" b="b"/>
                <a:pathLst>
                  <a:path w="240" h="109">
                    <a:moveTo>
                      <a:pt x="231" y="73"/>
                    </a:moveTo>
                    <a:cubicBezTo>
                      <a:pt x="214" y="67"/>
                      <a:pt x="201" y="59"/>
                      <a:pt x="183" y="53"/>
                    </a:cubicBezTo>
                    <a:cubicBezTo>
                      <a:pt x="175" y="50"/>
                      <a:pt x="159" y="45"/>
                      <a:pt x="159" y="45"/>
                    </a:cubicBezTo>
                    <a:cubicBezTo>
                      <a:pt x="130" y="16"/>
                      <a:pt x="128" y="11"/>
                      <a:pt x="87" y="1"/>
                    </a:cubicBezTo>
                    <a:cubicBezTo>
                      <a:pt x="81" y="1"/>
                      <a:pt x="0" y="0"/>
                      <a:pt x="35" y="41"/>
                    </a:cubicBezTo>
                    <a:cubicBezTo>
                      <a:pt x="39" y="46"/>
                      <a:pt x="48" y="44"/>
                      <a:pt x="55" y="45"/>
                    </a:cubicBezTo>
                    <a:cubicBezTo>
                      <a:pt x="76" y="47"/>
                      <a:pt x="98" y="48"/>
                      <a:pt x="119" y="49"/>
                    </a:cubicBezTo>
                    <a:cubicBezTo>
                      <a:pt x="144" y="66"/>
                      <a:pt x="156" y="95"/>
                      <a:pt x="187" y="105"/>
                    </a:cubicBezTo>
                    <a:cubicBezTo>
                      <a:pt x="228" y="101"/>
                      <a:pt x="240" y="109"/>
                      <a:pt x="231" y="7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" name="Freeform 312"/>
              <p:cNvSpPr>
                <a:spLocks/>
              </p:cNvSpPr>
              <p:nvPr/>
            </p:nvSpPr>
            <p:spPr bwMode="auto">
              <a:xfrm>
                <a:off x="3636" y="926"/>
                <a:ext cx="42" cy="57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4" y="20"/>
                  </a:cxn>
                  <a:cxn ang="0">
                    <a:pos x="48" y="68"/>
                  </a:cxn>
                  <a:cxn ang="0">
                    <a:pos x="76" y="88"/>
                  </a:cxn>
                  <a:cxn ang="0">
                    <a:pos x="64" y="52"/>
                  </a:cxn>
                  <a:cxn ang="0">
                    <a:pos x="28" y="0"/>
                  </a:cxn>
                </a:cxnLst>
                <a:rect l="0" t="0" r="r" b="b"/>
                <a:pathLst>
                  <a:path w="82" h="95">
                    <a:moveTo>
                      <a:pt x="28" y="0"/>
                    </a:moveTo>
                    <a:cubicBezTo>
                      <a:pt x="12" y="5"/>
                      <a:pt x="0" y="12"/>
                      <a:pt x="24" y="20"/>
                    </a:cubicBezTo>
                    <a:cubicBezTo>
                      <a:pt x="32" y="43"/>
                      <a:pt x="32" y="52"/>
                      <a:pt x="48" y="68"/>
                    </a:cubicBezTo>
                    <a:cubicBezTo>
                      <a:pt x="53" y="87"/>
                      <a:pt x="56" y="95"/>
                      <a:pt x="76" y="88"/>
                    </a:cubicBezTo>
                    <a:cubicBezTo>
                      <a:pt x="82" y="70"/>
                      <a:pt x="80" y="63"/>
                      <a:pt x="64" y="52"/>
                    </a:cubicBezTo>
                    <a:cubicBezTo>
                      <a:pt x="49" y="7"/>
                      <a:pt x="82" y="0"/>
                      <a:pt x="28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" name="Freeform 314"/>
              <p:cNvSpPr>
                <a:spLocks/>
              </p:cNvSpPr>
              <p:nvPr/>
            </p:nvSpPr>
            <p:spPr bwMode="auto">
              <a:xfrm>
                <a:off x="3420" y="921"/>
                <a:ext cx="105" cy="67"/>
              </a:xfrm>
              <a:custGeom>
                <a:avLst/>
                <a:gdLst/>
                <a:ahLst/>
                <a:cxnLst>
                  <a:cxn ang="0">
                    <a:pos x="139" y="32"/>
                  </a:cxn>
                  <a:cxn ang="0">
                    <a:pos x="187" y="36"/>
                  </a:cxn>
                  <a:cxn ang="0">
                    <a:pos x="187" y="76"/>
                  </a:cxn>
                  <a:cxn ang="0">
                    <a:pos x="159" y="80"/>
                  </a:cxn>
                  <a:cxn ang="0">
                    <a:pos x="139" y="108"/>
                  </a:cxn>
                  <a:cxn ang="0">
                    <a:pos x="31" y="84"/>
                  </a:cxn>
                  <a:cxn ang="0">
                    <a:pos x="75" y="36"/>
                  </a:cxn>
                  <a:cxn ang="0">
                    <a:pos x="111" y="0"/>
                  </a:cxn>
                  <a:cxn ang="0">
                    <a:pos x="135" y="36"/>
                  </a:cxn>
                  <a:cxn ang="0">
                    <a:pos x="139" y="32"/>
                  </a:cxn>
                </a:cxnLst>
                <a:rect l="0" t="0" r="r" b="b"/>
                <a:pathLst>
                  <a:path w="200" h="108">
                    <a:moveTo>
                      <a:pt x="139" y="32"/>
                    </a:moveTo>
                    <a:cubicBezTo>
                      <a:pt x="155" y="33"/>
                      <a:pt x="172" y="31"/>
                      <a:pt x="187" y="36"/>
                    </a:cubicBezTo>
                    <a:cubicBezTo>
                      <a:pt x="200" y="40"/>
                      <a:pt x="196" y="67"/>
                      <a:pt x="187" y="76"/>
                    </a:cubicBezTo>
                    <a:cubicBezTo>
                      <a:pt x="180" y="83"/>
                      <a:pt x="168" y="79"/>
                      <a:pt x="159" y="80"/>
                    </a:cubicBezTo>
                    <a:cubicBezTo>
                      <a:pt x="150" y="108"/>
                      <a:pt x="159" y="101"/>
                      <a:pt x="139" y="108"/>
                    </a:cubicBezTo>
                    <a:cubicBezTo>
                      <a:pt x="101" y="104"/>
                      <a:pt x="68" y="93"/>
                      <a:pt x="31" y="84"/>
                    </a:cubicBezTo>
                    <a:cubicBezTo>
                      <a:pt x="0" y="38"/>
                      <a:pt x="48" y="45"/>
                      <a:pt x="75" y="36"/>
                    </a:cubicBezTo>
                    <a:cubicBezTo>
                      <a:pt x="80" y="21"/>
                      <a:pt x="96" y="5"/>
                      <a:pt x="111" y="0"/>
                    </a:cubicBezTo>
                    <a:cubicBezTo>
                      <a:pt x="134" y="8"/>
                      <a:pt x="125" y="16"/>
                      <a:pt x="135" y="36"/>
                    </a:cubicBezTo>
                    <a:cubicBezTo>
                      <a:pt x="136" y="38"/>
                      <a:pt x="138" y="33"/>
                      <a:pt x="139" y="3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5" name="Freeform 323"/>
              <p:cNvSpPr>
                <a:spLocks/>
              </p:cNvSpPr>
              <p:nvPr/>
            </p:nvSpPr>
            <p:spPr bwMode="auto">
              <a:xfrm>
                <a:off x="3531" y="963"/>
                <a:ext cx="30" cy="57"/>
              </a:xfrm>
              <a:custGeom>
                <a:avLst/>
                <a:gdLst/>
                <a:ahLst/>
                <a:cxnLst>
                  <a:cxn ang="0">
                    <a:pos x="48" y="63"/>
                  </a:cxn>
                  <a:cxn ang="0">
                    <a:pos x="60" y="23"/>
                  </a:cxn>
                  <a:cxn ang="0">
                    <a:pos x="20" y="15"/>
                  </a:cxn>
                  <a:cxn ang="0">
                    <a:pos x="12" y="47"/>
                  </a:cxn>
                  <a:cxn ang="0">
                    <a:pos x="0" y="59"/>
                  </a:cxn>
                  <a:cxn ang="0">
                    <a:pos x="48" y="63"/>
                  </a:cxn>
                </a:cxnLst>
                <a:rect l="0" t="0" r="r" b="b"/>
                <a:pathLst>
                  <a:path w="60" h="95">
                    <a:moveTo>
                      <a:pt x="48" y="63"/>
                    </a:moveTo>
                    <a:cubicBezTo>
                      <a:pt x="51" y="49"/>
                      <a:pt x="60" y="23"/>
                      <a:pt x="60" y="23"/>
                    </a:cubicBezTo>
                    <a:cubicBezTo>
                      <a:pt x="53" y="3"/>
                      <a:pt x="57" y="0"/>
                      <a:pt x="20" y="15"/>
                    </a:cubicBezTo>
                    <a:cubicBezTo>
                      <a:pt x="10" y="19"/>
                      <a:pt x="17" y="37"/>
                      <a:pt x="12" y="47"/>
                    </a:cubicBezTo>
                    <a:cubicBezTo>
                      <a:pt x="9" y="52"/>
                      <a:pt x="4" y="55"/>
                      <a:pt x="0" y="59"/>
                    </a:cubicBezTo>
                    <a:cubicBezTo>
                      <a:pt x="8" y="91"/>
                      <a:pt x="32" y="95"/>
                      <a:pt x="48" y="6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6" name="Freeform 355"/>
              <p:cNvSpPr>
                <a:spLocks/>
              </p:cNvSpPr>
              <p:nvPr/>
            </p:nvSpPr>
            <p:spPr bwMode="auto">
              <a:xfrm>
                <a:off x="2265" y="1943"/>
                <a:ext cx="33" cy="34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27" y="43"/>
                  </a:cxn>
                  <a:cxn ang="0">
                    <a:pos x="39" y="51"/>
                  </a:cxn>
                  <a:cxn ang="0">
                    <a:pos x="59" y="55"/>
                  </a:cxn>
                  <a:cxn ang="0">
                    <a:pos x="67" y="43"/>
                  </a:cxn>
                  <a:cxn ang="0">
                    <a:pos x="47" y="3"/>
                  </a:cxn>
                  <a:cxn ang="0">
                    <a:pos x="23" y="15"/>
                  </a:cxn>
                </a:cxnLst>
                <a:rect l="0" t="0" r="r" b="b"/>
                <a:pathLst>
                  <a:path w="67" h="74">
                    <a:moveTo>
                      <a:pt x="23" y="15"/>
                    </a:moveTo>
                    <a:cubicBezTo>
                      <a:pt x="0" y="23"/>
                      <a:pt x="12" y="35"/>
                      <a:pt x="27" y="43"/>
                    </a:cubicBezTo>
                    <a:cubicBezTo>
                      <a:pt x="31" y="45"/>
                      <a:pt x="35" y="48"/>
                      <a:pt x="39" y="51"/>
                    </a:cubicBezTo>
                    <a:cubicBezTo>
                      <a:pt x="46" y="72"/>
                      <a:pt x="49" y="74"/>
                      <a:pt x="59" y="55"/>
                    </a:cubicBezTo>
                    <a:cubicBezTo>
                      <a:pt x="61" y="51"/>
                      <a:pt x="64" y="47"/>
                      <a:pt x="67" y="43"/>
                    </a:cubicBezTo>
                    <a:cubicBezTo>
                      <a:pt x="60" y="0"/>
                      <a:pt x="57" y="33"/>
                      <a:pt x="47" y="3"/>
                    </a:cubicBezTo>
                    <a:cubicBezTo>
                      <a:pt x="39" y="6"/>
                      <a:pt x="23" y="21"/>
                      <a:pt x="23" y="1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7" name="Freeform 356"/>
              <p:cNvSpPr>
                <a:spLocks/>
              </p:cNvSpPr>
              <p:nvPr/>
            </p:nvSpPr>
            <p:spPr bwMode="auto">
              <a:xfrm>
                <a:off x="2307" y="1783"/>
                <a:ext cx="21" cy="28"/>
              </a:xfrm>
              <a:custGeom>
                <a:avLst/>
                <a:gdLst/>
                <a:ahLst/>
                <a:cxnLst>
                  <a:cxn ang="0">
                    <a:pos x="32" y="1"/>
                  </a:cxn>
                  <a:cxn ang="0">
                    <a:pos x="12" y="5"/>
                  </a:cxn>
                  <a:cxn ang="0">
                    <a:pos x="4" y="29"/>
                  </a:cxn>
                  <a:cxn ang="0">
                    <a:pos x="0" y="41"/>
                  </a:cxn>
                  <a:cxn ang="0">
                    <a:pos x="36" y="57"/>
                  </a:cxn>
                  <a:cxn ang="0">
                    <a:pos x="32" y="1"/>
                  </a:cxn>
                </a:cxnLst>
                <a:rect l="0" t="0" r="r" b="b"/>
                <a:pathLst>
                  <a:path w="42" h="57">
                    <a:moveTo>
                      <a:pt x="32" y="1"/>
                    </a:moveTo>
                    <a:cubicBezTo>
                      <a:pt x="25" y="2"/>
                      <a:pt x="17" y="0"/>
                      <a:pt x="12" y="5"/>
                    </a:cubicBezTo>
                    <a:cubicBezTo>
                      <a:pt x="6" y="11"/>
                      <a:pt x="7" y="21"/>
                      <a:pt x="4" y="29"/>
                    </a:cubicBezTo>
                    <a:cubicBezTo>
                      <a:pt x="3" y="33"/>
                      <a:pt x="0" y="41"/>
                      <a:pt x="0" y="41"/>
                    </a:cubicBezTo>
                    <a:cubicBezTo>
                      <a:pt x="13" y="45"/>
                      <a:pt x="23" y="53"/>
                      <a:pt x="36" y="57"/>
                    </a:cubicBezTo>
                    <a:cubicBezTo>
                      <a:pt x="42" y="38"/>
                      <a:pt x="41" y="19"/>
                      <a:pt x="32" y="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8" name="Freeform 357"/>
              <p:cNvSpPr>
                <a:spLocks/>
              </p:cNvSpPr>
              <p:nvPr/>
            </p:nvSpPr>
            <p:spPr bwMode="auto">
              <a:xfrm>
                <a:off x="2394" y="1783"/>
                <a:ext cx="24" cy="23"/>
              </a:xfrm>
              <a:custGeom>
                <a:avLst/>
                <a:gdLst/>
                <a:ahLst/>
                <a:cxnLst>
                  <a:cxn ang="0">
                    <a:pos x="48" y="11"/>
                  </a:cxn>
                  <a:cxn ang="0">
                    <a:pos x="0" y="23"/>
                  </a:cxn>
                  <a:cxn ang="0">
                    <a:pos x="52" y="47"/>
                  </a:cxn>
                  <a:cxn ang="0">
                    <a:pos x="48" y="11"/>
                  </a:cxn>
                </a:cxnLst>
                <a:rect l="0" t="0" r="r" b="b"/>
                <a:pathLst>
                  <a:path w="52" h="47">
                    <a:moveTo>
                      <a:pt x="48" y="11"/>
                    </a:moveTo>
                    <a:cubicBezTo>
                      <a:pt x="28" y="4"/>
                      <a:pt x="8" y="0"/>
                      <a:pt x="0" y="23"/>
                    </a:cubicBezTo>
                    <a:cubicBezTo>
                      <a:pt x="8" y="46"/>
                      <a:pt x="31" y="40"/>
                      <a:pt x="52" y="47"/>
                    </a:cubicBezTo>
                    <a:cubicBezTo>
                      <a:pt x="48" y="16"/>
                      <a:pt x="48" y="28"/>
                      <a:pt x="48" y="1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9" name="Freeform 358"/>
              <p:cNvSpPr>
                <a:spLocks/>
              </p:cNvSpPr>
              <p:nvPr/>
            </p:nvSpPr>
            <p:spPr bwMode="auto">
              <a:xfrm>
                <a:off x="2358" y="1749"/>
                <a:ext cx="24" cy="16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2"/>
                  </a:cxn>
                  <a:cxn ang="0">
                    <a:pos x="19" y="0"/>
                  </a:cxn>
                </a:cxnLst>
                <a:rect l="0" t="0" r="r" b="b"/>
                <a:pathLst>
                  <a:path w="47" h="32">
                    <a:moveTo>
                      <a:pt x="19" y="0"/>
                    </a:moveTo>
                    <a:cubicBezTo>
                      <a:pt x="13" y="18"/>
                      <a:pt x="0" y="19"/>
                      <a:pt x="19" y="32"/>
                    </a:cubicBezTo>
                    <a:cubicBezTo>
                      <a:pt x="47" y="25"/>
                      <a:pt x="44" y="8"/>
                      <a:pt x="19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0" name="Freeform 359"/>
              <p:cNvSpPr>
                <a:spLocks/>
              </p:cNvSpPr>
              <p:nvPr/>
            </p:nvSpPr>
            <p:spPr bwMode="auto">
              <a:xfrm>
                <a:off x="2406" y="1832"/>
                <a:ext cx="21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48"/>
                  </a:cxn>
                  <a:cxn ang="0">
                    <a:pos x="28" y="12"/>
                  </a:cxn>
                  <a:cxn ang="0">
                    <a:pos x="12" y="0"/>
                  </a:cxn>
                </a:cxnLst>
                <a:rect l="0" t="0" r="r" b="b"/>
                <a:pathLst>
                  <a:path w="40" h="48">
                    <a:moveTo>
                      <a:pt x="12" y="0"/>
                    </a:moveTo>
                    <a:cubicBezTo>
                      <a:pt x="8" y="21"/>
                      <a:pt x="0" y="31"/>
                      <a:pt x="12" y="48"/>
                    </a:cubicBezTo>
                    <a:cubicBezTo>
                      <a:pt x="30" y="43"/>
                      <a:pt x="40" y="34"/>
                      <a:pt x="28" y="12"/>
                    </a:cubicBezTo>
                    <a:cubicBezTo>
                      <a:pt x="25" y="6"/>
                      <a:pt x="17" y="5"/>
                      <a:pt x="12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1" name="Freeform 360"/>
              <p:cNvSpPr>
                <a:spLocks/>
              </p:cNvSpPr>
              <p:nvPr/>
            </p:nvSpPr>
            <p:spPr bwMode="auto">
              <a:xfrm>
                <a:off x="2454" y="1845"/>
                <a:ext cx="33" cy="16"/>
              </a:xfrm>
              <a:custGeom>
                <a:avLst/>
                <a:gdLst/>
                <a:ahLst/>
                <a:cxnLst>
                  <a:cxn ang="0">
                    <a:pos x="38" y="7"/>
                  </a:cxn>
                  <a:cxn ang="0">
                    <a:pos x="54" y="35"/>
                  </a:cxn>
                  <a:cxn ang="0">
                    <a:pos x="38" y="7"/>
                  </a:cxn>
                </a:cxnLst>
                <a:rect l="0" t="0" r="r" b="b"/>
                <a:pathLst>
                  <a:path w="67" h="35">
                    <a:moveTo>
                      <a:pt x="38" y="7"/>
                    </a:moveTo>
                    <a:cubicBezTo>
                      <a:pt x="0" y="17"/>
                      <a:pt x="41" y="26"/>
                      <a:pt x="54" y="35"/>
                    </a:cubicBezTo>
                    <a:cubicBezTo>
                      <a:pt x="61" y="13"/>
                      <a:pt x="67" y="0"/>
                      <a:pt x="38" y="7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2" name="Freeform 361"/>
              <p:cNvSpPr>
                <a:spLocks/>
              </p:cNvSpPr>
              <p:nvPr/>
            </p:nvSpPr>
            <p:spPr bwMode="auto">
              <a:xfrm>
                <a:off x="2448" y="1739"/>
                <a:ext cx="15" cy="28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36"/>
                  </a:cxn>
                  <a:cxn ang="0">
                    <a:pos x="28" y="32"/>
                  </a:cxn>
                  <a:cxn ang="0">
                    <a:pos x="20" y="0"/>
                  </a:cxn>
                </a:cxnLst>
                <a:rect l="0" t="0" r="r" b="b"/>
                <a:pathLst>
                  <a:path w="28" h="61">
                    <a:moveTo>
                      <a:pt x="20" y="0"/>
                    </a:moveTo>
                    <a:cubicBezTo>
                      <a:pt x="2" y="28"/>
                      <a:pt x="7" y="15"/>
                      <a:pt x="0" y="36"/>
                    </a:cubicBezTo>
                    <a:cubicBezTo>
                      <a:pt x="8" y="61"/>
                      <a:pt x="22" y="51"/>
                      <a:pt x="28" y="32"/>
                    </a:cubicBezTo>
                    <a:cubicBezTo>
                      <a:pt x="24" y="5"/>
                      <a:pt x="28" y="15"/>
                      <a:pt x="2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3" name="Freeform 362"/>
              <p:cNvSpPr>
                <a:spLocks/>
              </p:cNvSpPr>
              <p:nvPr/>
            </p:nvSpPr>
            <p:spPr bwMode="auto">
              <a:xfrm>
                <a:off x="2490" y="1723"/>
                <a:ext cx="30" cy="26"/>
              </a:xfrm>
              <a:custGeom>
                <a:avLst/>
                <a:gdLst/>
                <a:ahLst/>
                <a:cxnLst>
                  <a:cxn ang="0">
                    <a:pos x="24" y="10"/>
                  </a:cxn>
                  <a:cxn ang="0">
                    <a:pos x="0" y="28"/>
                  </a:cxn>
                  <a:cxn ang="0">
                    <a:pos x="33" y="58"/>
                  </a:cxn>
                  <a:cxn ang="0">
                    <a:pos x="54" y="55"/>
                  </a:cxn>
                  <a:cxn ang="0">
                    <a:pos x="51" y="22"/>
                  </a:cxn>
                  <a:cxn ang="0">
                    <a:pos x="24" y="10"/>
                  </a:cxn>
                </a:cxnLst>
                <a:rect l="0" t="0" r="r" b="b"/>
                <a:pathLst>
                  <a:path w="59" h="61">
                    <a:moveTo>
                      <a:pt x="24" y="10"/>
                    </a:moveTo>
                    <a:cubicBezTo>
                      <a:pt x="12" y="14"/>
                      <a:pt x="7" y="18"/>
                      <a:pt x="0" y="28"/>
                    </a:cubicBezTo>
                    <a:cubicBezTo>
                      <a:pt x="4" y="52"/>
                      <a:pt x="11" y="52"/>
                      <a:pt x="33" y="58"/>
                    </a:cubicBezTo>
                    <a:cubicBezTo>
                      <a:pt x="40" y="57"/>
                      <a:pt x="51" y="61"/>
                      <a:pt x="54" y="55"/>
                    </a:cubicBezTo>
                    <a:cubicBezTo>
                      <a:pt x="59" y="45"/>
                      <a:pt x="56" y="32"/>
                      <a:pt x="51" y="22"/>
                    </a:cubicBezTo>
                    <a:cubicBezTo>
                      <a:pt x="47" y="13"/>
                      <a:pt x="24" y="0"/>
                      <a:pt x="24" y="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4" name="Freeform 363"/>
              <p:cNvSpPr>
                <a:spLocks/>
              </p:cNvSpPr>
              <p:nvPr/>
            </p:nvSpPr>
            <p:spPr bwMode="auto">
              <a:xfrm>
                <a:off x="2457" y="1687"/>
                <a:ext cx="24" cy="2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16" y="21"/>
                  </a:cxn>
                  <a:cxn ang="0">
                    <a:pos x="19" y="42"/>
                  </a:cxn>
                  <a:cxn ang="0">
                    <a:pos x="37" y="54"/>
                  </a:cxn>
                  <a:cxn ang="0">
                    <a:pos x="34" y="21"/>
                  </a:cxn>
                  <a:cxn ang="0">
                    <a:pos x="19" y="0"/>
                  </a:cxn>
                  <a:cxn ang="0">
                    <a:pos x="13" y="6"/>
                  </a:cxn>
                </a:cxnLst>
                <a:rect l="0" t="0" r="r" b="b"/>
                <a:pathLst>
                  <a:path w="50" h="54">
                    <a:moveTo>
                      <a:pt x="13" y="6"/>
                    </a:moveTo>
                    <a:cubicBezTo>
                      <a:pt x="0" y="26"/>
                      <a:pt x="9" y="5"/>
                      <a:pt x="16" y="21"/>
                    </a:cubicBezTo>
                    <a:cubicBezTo>
                      <a:pt x="19" y="27"/>
                      <a:pt x="15" y="36"/>
                      <a:pt x="19" y="42"/>
                    </a:cubicBezTo>
                    <a:cubicBezTo>
                      <a:pt x="23" y="48"/>
                      <a:pt x="37" y="54"/>
                      <a:pt x="37" y="54"/>
                    </a:cubicBezTo>
                    <a:cubicBezTo>
                      <a:pt x="47" y="40"/>
                      <a:pt x="50" y="31"/>
                      <a:pt x="34" y="21"/>
                    </a:cubicBezTo>
                    <a:cubicBezTo>
                      <a:pt x="27" y="0"/>
                      <a:pt x="34" y="5"/>
                      <a:pt x="19" y="0"/>
                    </a:cubicBezTo>
                    <a:cubicBezTo>
                      <a:pt x="12" y="10"/>
                      <a:pt x="13" y="13"/>
                      <a:pt x="13" y="6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5" name="Freeform 364"/>
              <p:cNvSpPr>
                <a:spLocks/>
              </p:cNvSpPr>
              <p:nvPr/>
            </p:nvSpPr>
            <p:spPr bwMode="auto">
              <a:xfrm>
                <a:off x="2531" y="1767"/>
                <a:ext cx="39" cy="18"/>
              </a:xfrm>
              <a:custGeom>
                <a:avLst/>
                <a:gdLst/>
                <a:ahLst/>
                <a:cxnLst>
                  <a:cxn ang="0">
                    <a:pos x="27" y="10"/>
                  </a:cxn>
                  <a:cxn ang="0">
                    <a:pos x="42" y="40"/>
                  </a:cxn>
                  <a:cxn ang="0">
                    <a:pos x="60" y="7"/>
                  </a:cxn>
                  <a:cxn ang="0">
                    <a:pos x="33" y="1"/>
                  </a:cxn>
                  <a:cxn ang="0">
                    <a:pos x="27" y="10"/>
                  </a:cxn>
                </a:cxnLst>
                <a:rect l="0" t="0" r="r" b="b"/>
                <a:pathLst>
                  <a:path w="79" h="40">
                    <a:moveTo>
                      <a:pt x="27" y="10"/>
                    </a:moveTo>
                    <a:cubicBezTo>
                      <a:pt x="0" y="19"/>
                      <a:pt x="28" y="35"/>
                      <a:pt x="42" y="40"/>
                    </a:cubicBezTo>
                    <a:cubicBezTo>
                      <a:pt x="55" y="38"/>
                      <a:pt x="79" y="29"/>
                      <a:pt x="60" y="7"/>
                    </a:cubicBezTo>
                    <a:cubicBezTo>
                      <a:pt x="54" y="0"/>
                      <a:pt x="42" y="4"/>
                      <a:pt x="33" y="1"/>
                    </a:cubicBezTo>
                    <a:cubicBezTo>
                      <a:pt x="22" y="5"/>
                      <a:pt x="23" y="1"/>
                      <a:pt x="27" y="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6" name="Freeform 365"/>
              <p:cNvSpPr>
                <a:spLocks/>
              </p:cNvSpPr>
              <p:nvPr/>
            </p:nvSpPr>
            <p:spPr bwMode="auto">
              <a:xfrm>
                <a:off x="2861" y="2039"/>
                <a:ext cx="93" cy="49"/>
              </a:xfrm>
              <a:custGeom>
                <a:avLst/>
                <a:gdLst/>
                <a:ahLst/>
                <a:cxnLst>
                  <a:cxn ang="0">
                    <a:pos x="80" y="89"/>
                  </a:cxn>
                  <a:cxn ang="0">
                    <a:pos x="113" y="65"/>
                  </a:cxn>
                  <a:cxn ang="0">
                    <a:pos x="176" y="56"/>
                  </a:cxn>
                  <a:cxn ang="0">
                    <a:pos x="191" y="29"/>
                  </a:cxn>
                  <a:cxn ang="0">
                    <a:pos x="179" y="14"/>
                  </a:cxn>
                  <a:cxn ang="0">
                    <a:pos x="161" y="20"/>
                  </a:cxn>
                  <a:cxn ang="0">
                    <a:pos x="152" y="23"/>
                  </a:cxn>
                  <a:cxn ang="0">
                    <a:pos x="110" y="2"/>
                  </a:cxn>
                  <a:cxn ang="0">
                    <a:pos x="59" y="23"/>
                  </a:cxn>
                  <a:cxn ang="0">
                    <a:pos x="56" y="59"/>
                  </a:cxn>
                  <a:cxn ang="0">
                    <a:pos x="38" y="65"/>
                  </a:cxn>
                  <a:cxn ang="0">
                    <a:pos x="32" y="104"/>
                  </a:cxn>
                  <a:cxn ang="0">
                    <a:pos x="65" y="92"/>
                  </a:cxn>
                  <a:cxn ang="0">
                    <a:pos x="80" y="89"/>
                  </a:cxn>
                </a:cxnLst>
                <a:rect l="0" t="0" r="r" b="b"/>
                <a:pathLst>
                  <a:path w="191" h="104">
                    <a:moveTo>
                      <a:pt x="80" y="89"/>
                    </a:moveTo>
                    <a:cubicBezTo>
                      <a:pt x="85" y="65"/>
                      <a:pt x="92" y="72"/>
                      <a:pt x="113" y="65"/>
                    </a:cubicBezTo>
                    <a:cubicBezTo>
                      <a:pt x="125" y="47"/>
                      <a:pt x="155" y="59"/>
                      <a:pt x="176" y="56"/>
                    </a:cubicBezTo>
                    <a:cubicBezTo>
                      <a:pt x="182" y="47"/>
                      <a:pt x="185" y="38"/>
                      <a:pt x="191" y="29"/>
                    </a:cubicBezTo>
                    <a:cubicBezTo>
                      <a:pt x="189" y="21"/>
                      <a:pt x="191" y="13"/>
                      <a:pt x="179" y="14"/>
                    </a:cubicBezTo>
                    <a:cubicBezTo>
                      <a:pt x="173" y="15"/>
                      <a:pt x="167" y="18"/>
                      <a:pt x="161" y="20"/>
                    </a:cubicBezTo>
                    <a:cubicBezTo>
                      <a:pt x="158" y="21"/>
                      <a:pt x="152" y="23"/>
                      <a:pt x="152" y="23"/>
                    </a:cubicBezTo>
                    <a:cubicBezTo>
                      <a:pt x="128" y="19"/>
                      <a:pt x="131" y="9"/>
                      <a:pt x="110" y="2"/>
                    </a:cubicBezTo>
                    <a:cubicBezTo>
                      <a:pt x="76" y="5"/>
                      <a:pt x="75" y="0"/>
                      <a:pt x="59" y="23"/>
                    </a:cubicBezTo>
                    <a:cubicBezTo>
                      <a:pt x="58" y="35"/>
                      <a:pt x="61" y="48"/>
                      <a:pt x="56" y="59"/>
                    </a:cubicBezTo>
                    <a:cubicBezTo>
                      <a:pt x="53" y="65"/>
                      <a:pt x="38" y="65"/>
                      <a:pt x="38" y="65"/>
                    </a:cubicBezTo>
                    <a:cubicBezTo>
                      <a:pt x="25" y="78"/>
                      <a:pt x="0" y="83"/>
                      <a:pt x="32" y="104"/>
                    </a:cubicBezTo>
                    <a:cubicBezTo>
                      <a:pt x="45" y="101"/>
                      <a:pt x="52" y="95"/>
                      <a:pt x="65" y="92"/>
                    </a:cubicBezTo>
                    <a:cubicBezTo>
                      <a:pt x="70" y="91"/>
                      <a:pt x="80" y="89"/>
                      <a:pt x="80" y="8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7" name="Freeform 366"/>
              <p:cNvSpPr>
                <a:spLocks/>
              </p:cNvSpPr>
              <p:nvPr/>
            </p:nvSpPr>
            <p:spPr bwMode="auto">
              <a:xfrm>
                <a:off x="2759" y="2039"/>
                <a:ext cx="27" cy="18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9" y="36"/>
                  </a:cxn>
                  <a:cxn ang="0">
                    <a:pos x="40" y="33"/>
                  </a:cxn>
                  <a:cxn ang="0">
                    <a:pos x="19" y="0"/>
                  </a:cxn>
                </a:cxnLst>
                <a:rect l="0" t="0" r="r" b="b"/>
                <a:pathLst>
                  <a:path w="56" h="39">
                    <a:moveTo>
                      <a:pt x="19" y="0"/>
                    </a:moveTo>
                    <a:cubicBezTo>
                      <a:pt x="2" y="6"/>
                      <a:pt x="0" y="30"/>
                      <a:pt x="19" y="36"/>
                    </a:cubicBezTo>
                    <a:cubicBezTo>
                      <a:pt x="26" y="35"/>
                      <a:pt x="36" y="39"/>
                      <a:pt x="40" y="33"/>
                    </a:cubicBezTo>
                    <a:cubicBezTo>
                      <a:pt x="56" y="7"/>
                      <a:pt x="32" y="4"/>
                      <a:pt x="19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8" name="Freeform 367"/>
              <p:cNvSpPr>
                <a:spLocks/>
              </p:cNvSpPr>
              <p:nvPr/>
            </p:nvSpPr>
            <p:spPr bwMode="auto">
              <a:xfrm>
                <a:off x="2810" y="1982"/>
                <a:ext cx="30" cy="39"/>
              </a:xfrm>
              <a:custGeom>
                <a:avLst/>
                <a:gdLst/>
                <a:ahLst/>
                <a:cxnLst>
                  <a:cxn ang="0">
                    <a:pos x="13" y="42"/>
                  </a:cxn>
                  <a:cxn ang="0">
                    <a:pos x="34" y="0"/>
                  </a:cxn>
                  <a:cxn ang="0">
                    <a:pos x="58" y="39"/>
                  </a:cxn>
                  <a:cxn ang="0">
                    <a:pos x="55" y="66"/>
                  </a:cxn>
                  <a:cxn ang="0">
                    <a:pos x="28" y="75"/>
                  </a:cxn>
                  <a:cxn ang="0">
                    <a:pos x="13" y="42"/>
                  </a:cxn>
                </a:cxnLst>
                <a:rect l="0" t="0" r="r" b="b"/>
                <a:pathLst>
                  <a:path w="60" h="78">
                    <a:moveTo>
                      <a:pt x="13" y="42"/>
                    </a:moveTo>
                    <a:cubicBezTo>
                      <a:pt x="15" y="26"/>
                      <a:pt x="17" y="6"/>
                      <a:pt x="34" y="0"/>
                    </a:cubicBezTo>
                    <a:cubicBezTo>
                      <a:pt x="59" y="5"/>
                      <a:pt x="54" y="18"/>
                      <a:pt x="58" y="39"/>
                    </a:cubicBezTo>
                    <a:cubicBezTo>
                      <a:pt x="57" y="48"/>
                      <a:pt x="60" y="58"/>
                      <a:pt x="55" y="66"/>
                    </a:cubicBezTo>
                    <a:cubicBezTo>
                      <a:pt x="50" y="74"/>
                      <a:pt x="28" y="75"/>
                      <a:pt x="28" y="75"/>
                    </a:cubicBezTo>
                    <a:cubicBezTo>
                      <a:pt x="0" y="70"/>
                      <a:pt x="9" y="78"/>
                      <a:pt x="13" y="4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79" name="Freeform 368"/>
              <p:cNvSpPr>
                <a:spLocks/>
              </p:cNvSpPr>
              <p:nvPr/>
            </p:nvSpPr>
            <p:spPr bwMode="auto">
              <a:xfrm>
                <a:off x="2582" y="1762"/>
                <a:ext cx="18" cy="21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5" y="36"/>
                  </a:cxn>
                  <a:cxn ang="0">
                    <a:pos x="26" y="33"/>
                  </a:cxn>
                  <a:cxn ang="0">
                    <a:pos x="8" y="0"/>
                  </a:cxn>
                </a:cxnLst>
                <a:rect l="0" t="0" r="r" b="b"/>
                <a:pathLst>
                  <a:path w="38" h="39">
                    <a:moveTo>
                      <a:pt x="8" y="0"/>
                    </a:moveTo>
                    <a:cubicBezTo>
                      <a:pt x="0" y="24"/>
                      <a:pt x="1" y="12"/>
                      <a:pt x="5" y="36"/>
                    </a:cubicBezTo>
                    <a:cubicBezTo>
                      <a:pt x="12" y="35"/>
                      <a:pt x="22" y="39"/>
                      <a:pt x="26" y="33"/>
                    </a:cubicBezTo>
                    <a:cubicBezTo>
                      <a:pt x="38" y="17"/>
                      <a:pt x="14" y="8"/>
                      <a:pt x="8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0" name="Freeform 369"/>
              <p:cNvSpPr>
                <a:spLocks/>
              </p:cNvSpPr>
              <p:nvPr/>
            </p:nvSpPr>
            <p:spPr bwMode="auto">
              <a:xfrm>
                <a:off x="3022" y="2044"/>
                <a:ext cx="30" cy="26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1" y="15"/>
                  </a:cxn>
                  <a:cxn ang="0">
                    <a:pos x="4" y="33"/>
                  </a:cxn>
                  <a:cxn ang="0">
                    <a:pos x="22" y="39"/>
                  </a:cxn>
                  <a:cxn ang="0">
                    <a:pos x="58" y="51"/>
                  </a:cxn>
                  <a:cxn ang="0">
                    <a:pos x="31" y="3"/>
                  </a:cxn>
                </a:cxnLst>
                <a:rect l="0" t="0" r="r" b="b"/>
                <a:pathLst>
                  <a:path w="61" h="55">
                    <a:moveTo>
                      <a:pt x="31" y="3"/>
                    </a:moveTo>
                    <a:cubicBezTo>
                      <a:pt x="23" y="4"/>
                      <a:pt x="3" y="0"/>
                      <a:pt x="1" y="15"/>
                    </a:cubicBezTo>
                    <a:cubicBezTo>
                      <a:pt x="0" y="21"/>
                      <a:pt x="0" y="28"/>
                      <a:pt x="4" y="33"/>
                    </a:cubicBezTo>
                    <a:cubicBezTo>
                      <a:pt x="8" y="38"/>
                      <a:pt x="22" y="39"/>
                      <a:pt x="22" y="39"/>
                    </a:cubicBezTo>
                    <a:cubicBezTo>
                      <a:pt x="36" y="53"/>
                      <a:pt x="37" y="55"/>
                      <a:pt x="58" y="51"/>
                    </a:cubicBezTo>
                    <a:cubicBezTo>
                      <a:pt x="56" y="23"/>
                      <a:pt x="61" y="3"/>
                      <a:pt x="31" y="3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1" name="Freeform 370"/>
              <p:cNvSpPr>
                <a:spLocks/>
              </p:cNvSpPr>
              <p:nvPr/>
            </p:nvSpPr>
            <p:spPr bwMode="auto">
              <a:xfrm>
                <a:off x="2561" y="1788"/>
                <a:ext cx="177" cy="181"/>
              </a:xfrm>
              <a:custGeom>
                <a:avLst/>
                <a:gdLst/>
                <a:ahLst/>
                <a:cxnLst>
                  <a:cxn ang="0">
                    <a:pos x="117" y="0"/>
                  </a:cxn>
                  <a:cxn ang="0">
                    <a:pos x="99" y="3"/>
                  </a:cxn>
                  <a:cxn ang="0">
                    <a:pos x="84" y="30"/>
                  </a:cxn>
                  <a:cxn ang="0">
                    <a:pos x="27" y="33"/>
                  </a:cxn>
                  <a:cxn ang="0">
                    <a:pos x="6" y="54"/>
                  </a:cxn>
                  <a:cxn ang="0">
                    <a:pos x="27" y="78"/>
                  </a:cxn>
                  <a:cxn ang="0">
                    <a:pos x="63" y="102"/>
                  </a:cxn>
                  <a:cxn ang="0">
                    <a:pos x="117" y="132"/>
                  </a:cxn>
                  <a:cxn ang="0">
                    <a:pos x="123" y="153"/>
                  </a:cxn>
                  <a:cxn ang="0">
                    <a:pos x="210" y="264"/>
                  </a:cxn>
                  <a:cxn ang="0">
                    <a:pos x="237" y="279"/>
                  </a:cxn>
                  <a:cxn ang="0">
                    <a:pos x="246" y="285"/>
                  </a:cxn>
                  <a:cxn ang="0">
                    <a:pos x="291" y="378"/>
                  </a:cxn>
                  <a:cxn ang="0">
                    <a:pos x="324" y="360"/>
                  </a:cxn>
                  <a:cxn ang="0">
                    <a:pos x="360" y="321"/>
                  </a:cxn>
                  <a:cxn ang="0">
                    <a:pos x="318" y="282"/>
                  </a:cxn>
                  <a:cxn ang="0">
                    <a:pos x="258" y="237"/>
                  </a:cxn>
                  <a:cxn ang="0">
                    <a:pos x="246" y="204"/>
                  </a:cxn>
                  <a:cxn ang="0">
                    <a:pos x="228" y="144"/>
                  </a:cxn>
                  <a:cxn ang="0">
                    <a:pos x="192" y="126"/>
                  </a:cxn>
                  <a:cxn ang="0">
                    <a:pos x="174" y="114"/>
                  </a:cxn>
                  <a:cxn ang="0">
                    <a:pos x="138" y="51"/>
                  </a:cxn>
                  <a:cxn ang="0">
                    <a:pos x="117" y="0"/>
                  </a:cxn>
                </a:cxnLst>
                <a:rect l="0" t="0" r="r" b="b"/>
                <a:pathLst>
                  <a:path w="360" h="378">
                    <a:moveTo>
                      <a:pt x="117" y="0"/>
                    </a:moveTo>
                    <a:cubicBezTo>
                      <a:pt x="111" y="1"/>
                      <a:pt x="104" y="0"/>
                      <a:pt x="99" y="3"/>
                    </a:cubicBezTo>
                    <a:cubicBezTo>
                      <a:pt x="86" y="11"/>
                      <a:pt x="116" y="28"/>
                      <a:pt x="84" y="30"/>
                    </a:cubicBezTo>
                    <a:cubicBezTo>
                      <a:pt x="65" y="31"/>
                      <a:pt x="46" y="32"/>
                      <a:pt x="27" y="33"/>
                    </a:cubicBezTo>
                    <a:cubicBezTo>
                      <a:pt x="16" y="40"/>
                      <a:pt x="17" y="47"/>
                      <a:pt x="6" y="54"/>
                    </a:cubicBezTo>
                    <a:cubicBezTo>
                      <a:pt x="0" y="73"/>
                      <a:pt x="11" y="74"/>
                      <a:pt x="27" y="78"/>
                    </a:cubicBezTo>
                    <a:cubicBezTo>
                      <a:pt x="45" y="96"/>
                      <a:pt x="35" y="96"/>
                      <a:pt x="63" y="102"/>
                    </a:cubicBezTo>
                    <a:cubicBezTo>
                      <a:pt x="80" y="114"/>
                      <a:pt x="97" y="125"/>
                      <a:pt x="117" y="132"/>
                    </a:cubicBezTo>
                    <a:cubicBezTo>
                      <a:pt x="119" y="137"/>
                      <a:pt x="123" y="148"/>
                      <a:pt x="123" y="153"/>
                    </a:cubicBezTo>
                    <a:cubicBezTo>
                      <a:pt x="130" y="267"/>
                      <a:pt x="103" y="259"/>
                      <a:pt x="210" y="264"/>
                    </a:cubicBezTo>
                    <a:cubicBezTo>
                      <a:pt x="226" y="269"/>
                      <a:pt x="216" y="265"/>
                      <a:pt x="237" y="279"/>
                    </a:cubicBezTo>
                    <a:cubicBezTo>
                      <a:pt x="240" y="281"/>
                      <a:pt x="246" y="285"/>
                      <a:pt x="246" y="285"/>
                    </a:cubicBezTo>
                    <a:cubicBezTo>
                      <a:pt x="291" y="352"/>
                      <a:pt x="212" y="369"/>
                      <a:pt x="291" y="378"/>
                    </a:cubicBezTo>
                    <a:cubicBezTo>
                      <a:pt x="309" y="375"/>
                      <a:pt x="318" y="377"/>
                      <a:pt x="324" y="360"/>
                    </a:cubicBezTo>
                    <a:cubicBezTo>
                      <a:pt x="328" y="320"/>
                      <a:pt x="328" y="327"/>
                      <a:pt x="360" y="321"/>
                    </a:cubicBezTo>
                    <a:cubicBezTo>
                      <a:pt x="356" y="279"/>
                      <a:pt x="353" y="287"/>
                      <a:pt x="318" y="282"/>
                    </a:cubicBezTo>
                    <a:cubicBezTo>
                      <a:pt x="293" y="274"/>
                      <a:pt x="281" y="245"/>
                      <a:pt x="258" y="237"/>
                    </a:cubicBezTo>
                    <a:cubicBezTo>
                      <a:pt x="242" y="221"/>
                      <a:pt x="253" y="235"/>
                      <a:pt x="246" y="204"/>
                    </a:cubicBezTo>
                    <a:cubicBezTo>
                      <a:pt x="242" y="184"/>
                      <a:pt x="233" y="164"/>
                      <a:pt x="228" y="144"/>
                    </a:cubicBezTo>
                    <a:cubicBezTo>
                      <a:pt x="224" y="129"/>
                      <a:pt x="202" y="132"/>
                      <a:pt x="192" y="126"/>
                    </a:cubicBezTo>
                    <a:cubicBezTo>
                      <a:pt x="186" y="122"/>
                      <a:pt x="174" y="114"/>
                      <a:pt x="174" y="114"/>
                    </a:cubicBezTo>
                    <a:cubicBezTo>
                      <a:pt x="160" y="94"/>
                      <a:pt x="155" y="68"/>
                      <a:pt x="138" y="51"/>
                    </a:cubicBezTo>
                    <a:cubicBezTo>
                      <a:pt x="133" y="36"/>
                      <a:pt x="111" y="12"/>
                      <a:pt x="117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2" name="Freeform 371"/>
              <p:cNvSpPr>
                <a:spLocks/>
              </p:cNvSpPr>
              <p:nvPr/>
            </p:nvSpPr>
            <p:spPr bwMode="auto">
              <a:xfrm>
                <a:off x="2732" y="1943"/>
                <a:ext cx="39" cy="21"/>
              </a:xfrm>
              <a:custGeom>
                <a:avLst/>
                <a:gdLst/>
                <a:ahLst/>
                <a:cxnLst>
                  <a:cxn ang="0">
                    <a:pos x="54" y="5"/>
                  </a:cxn>
                  <a:cxn ang="0">
                    <a:pos x="21" y="8"/>
                  </a:cxn>
                  <a:cxn ang="0">
                    <a:pos x="60" y="50"/>
                  </a:cxn>
                  <a:cxn ang="0">
                    <a:pos x="54" y="5"/>
                  </a:cxn>
                </a:cxnLst>
                <a:rect l="0" t="0" r="r" b="b"/>
                <a:pathLst>
                  <a:path w="81" h="50">
                    <a:moveTo>
                      <a:pt x="54" y="5"/>
                    </a:moveTo>
                    <a:cubicBezTo>
                      <a:pt x="43" y="6"/>
                      <a:pt x="29" y="0"/>
                      <a:pt x="21" y="8"/>
                    </a:cubicBezTo>
                    <a:cubicBezTo>
                      <a:pt x="0" y="29"/>
                      <a:pt x="47" y="46"/>
                      <a:pt x="60" y="50"/>
                    </a:cubicBezTo>
                    <a:cubicBezTo>
                      <a:pt x="81" y="43"/>
                      <a:pt x="80" y="5"/>
                      <a:pt x="54" y="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3" name="Freeform 377"/>
              <p:cNvSpPr>
                <a:spLocks/>
              </p:cNvSpPr>
              <p:nvPr/>
            </p:nvSpPr>
            <p:spPr bwMode="auto">
              <a:xfrm>
                <a:off x="2959" y="2303"/>
                <a:ext cx="15" cy="1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18"/>
                  </a:cxn>
                  <a:cxn ang="0">
                    <a:pos x="27" y="39"/>
                  </a:cxn>
                  <a:cxn ang="0">
                    <a:pos x="24" y="0"/>
                  </a:cxn>
                </a:cxnLst>
                <a:rect l="0" t="0" r="r" b="b"/>
                <a:pathLst>
                  <a:path w="31" h="44">
                    <a:moveTo>
                      <a:pt x="24" y="0"/>
                    </a:moveTo>
                    <a:cubicBezTo>
                      <a:pt x="10" y="3"/>
                      <a:pt x="5" y="4"/>
                      <a:pt x="0" y="18"/>
                    </a:cubicBezTo>
                    <a:cubicBezTo>
                      <a:pt x="4" y="44"/>
                      <a:pt x="3" y="44"/>
                      <a:pt x="27" y="39"/>
                    </a:cubicBezTo>
                    <a:cubicBezTo>
                      <a:pt x="31" y="24"/>
                      <a:pt x="28" y="14"/>
                      <a:pt x="2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4" name="Freeform 378"/>
              <p:cNvSpPr>
                <a:spLocks/>
              </p:cNvSpPr>
              <p:nvPr/>
            </p:nvSpPr>
            <p:spPr bwMode="auto">
              <a:xfrm>
                <a:off x="2944" y="2326"/>
                <a:ext cx="15" cy="18"/>
              </a:xfrm>
              <a:custGeom>
                <a:avLst/>
                <a:gdLst/>
                <a:ahLst/>
                <a:cxnLst>
                  <a:cxn ang="0">
                    <a:pos x="7" y="2"/>
                  </a:cxn>
                  <a:cxn ang="0">
                    <a:pos x="13" y="36"/>
                  </a:cxn>
                  <a:cxn ang="0">
                    <a:pos x="31" y="12"/>
                  </a:cxn>
                  <a:cxn ang="0">
                    <a:pos x="29" y="4"/>
                  </a:cxn>
                  <a:cxn ang="0">
                    <a:pos x="17" y="0"/>
                  </a:cxn>
                  <a:cxn ang="0">
                    <a:pos x="7" y="2"/>
                  </a:cxn>
                </a:cxnLst>
                <a:rect l="0" t="0" r="r" b="b"/>
                <a:pathLst>
                  <a:path w="32" h="36">
                    <a:moveTo>
                      <a:pt x="7" y="2"/>
                    </a:moveTo>
                    <a:cubicBezTo>
                      <a:pt x="3" y="15"/>
                      <a:pt x="0" y="27"/>
                      <a:pt x="13" y="36"/>
                    </a:cubicBezTo>
                    <a:cubicBezTo>
                      <a:pt x="32" y="33"/>
                      <a:pt x="28" y="30"/>
                      <a:pt x="31" y="12"/>
                    </a:cubicBezTo>
                    <a:cubicBezTo>
                      <a:pt x="30" y="9"/>
                      <a:pt x="31" y="6"/>
                      <a:pt x="29" y="4"/>
                    </a:cubicBezTo>
                    <a:cubicBezTo>
                      <a:pt x="26" y="1"/>
                      <a:pt x="17" y="0"/>
                      <a:pt x="17" y="0"/>
                    </a:cubicBezTo>
                    <a:cubicBezTo>
                      <a:pt x="4" y="2"/>
                      <a:pt x="1" y="2"/>
                      <a:pt x="7" y="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5" name="Freeform 379"/>
              <p:cNvSpPr>
                <a:spLocks/>
              </p:cNvSpPr>
              <p:nvPr/>
            </p:nvSpPr>
            <p:spPr bwMode="auto">
              <a:xfrm>
                <a:off x="2822" y="2326"/>
                <a:ext cx="126" cy="52"/>
              </a:xfrm>
              <a:custGeom>
                <a:avLst/>
                <a:gdLst/>
                <a:ahLst/>
                <a:cxnLst>
                  <a:cxn ang="0">
                    <a:pos x="22" y="32"/>
                  </a:cxn>
                  <a:cxn ang="0">
                    <a:pos x="52" y="42"/>
                  </a:cxn>
                  <a:cxn ang="0">
                    <a:pos x="76" y="60"/>
                  </a:cxn>
                  <a:cxn ang="0">
                    <a:pos x="106" y="80"/>
                  </a:cxn>
                  <a:cxn ang="0">
                    <a:pos x="120" y="68"/>
                  </a:cxn>
                  <a:cxn ang="0">
                    <a:pos x="162" y="68"/>
                  </a:cxn>
                  <a:cxn ang="0">
                    <a:pos x="180" y="60"/>
                  </a:cxn>
                  <a:cxn ang="0">
                    <a:pos x="202" y="62"/>
                  </a:cxn>
                  <a:cxn ang="0">
                    <a:pos x="216" y="84"/>
                  </a:cxn>
                  <a:cxn ang="0">
                    <a:pos x="228" y="102"/>
                  </a:cxn>
                  <a:cxn ang="0">
                    <a:pos x="232" y="108"/>
                  </a:cxn>
                  <a:cxn ang="0">
                    <a:pos x="248" y="106"/>
                  </a:cxn>
                  <a:cxn ang="0">
                    <a:pos x="252" y="92"/>
                  </a:cxn>
                  <a:cxn ang="0">
                    <a:pos x="258" y="74"/>
                  </a:cxn>
                  <a:cxn ang="0">
                    <a:pos x="246" y="56"/>
                  </a:cxn>
                  <a:cxn ang="0">
                    <a:pos x="238" y="38"/>
                  </a:cxn>
                  <a:cxn ang="0">
                    <a:pos x="236" y="26"/>
                  </a:cxn>
                  <a:cxn ang="0">
                    <a:pos x="196" y="14"/>
                  </a:cxn>
                  <a:cxn ang="0">
                    <a:pos x="164" y="22"/>
                  </a:cxn>
                  <a:cxn ang="0">
                    <a:pos x="152" y="40"/>
                  </a:cxn>
                  <a:cxn ang="0">
                    <a:pos x="74" y="34"/>
                  </a:cxn>
                  <a:cxn ang="0">
                    <a:pos x="64" y="32"/>
                  </a:cxn>
                  <a:cxn ang="0">
                    <a:pos x="58" y="14"/>
                  </a:cxn>
                  <a:cxn ang="0">
                    <a:pos x="42" y="12"/>
                  </a:cxn>
                  <a:cxn ang="0">
                    <a:pos x="18" y="0"/>
                  </a:cxn>
                  <a:cxn ang="0">
                    <a:pos x="2" y="22"/>
                  </a:cxn>
                  <a:cxn ang="0">
                    <a:pos x="16" y="30"/>
                  </a:cxn>
                  <a:cxn ang="0">
                    <a:pos x="22" y="32"/>
                  </a:cxn>
                </a:cxnLst>
                <a:rect l="0" t="0" r="r" b="b"/>
                <a:pathLst>
                  <a:path w="258" h="108">
                    <a:moveTo>
                      <a:pt x="22" y="32"/>
                    </a:moveTo>
                    <a:cubicBezTo>
                      <a:pt x="33" y="36"/>
                      <a:pt x="40" y="40"/>
                      <a:pt x="52" y="42"/>
                    </a:cubicBezTo>
                    <a:cubicBezTo>
                      <a:pt x="61" y="51"/>
                      <a:pt x="65" y="56"/>
                      <a:pt x="76" y="60"/>
                    </a:cubicBezTo>
                    <a:cubicBezTo>
                      <a:pt x="84" y="68"/>
                      <a:pt x="95" y="76"/>
                      <a:pt x="106" y="80"/>
                    </a:cubicBezTo>
                    <a:cubicBezTo>
                      <a:pt x="116" y="77"/>
                      <a:pt x="110" y="71"/>
                      <a:pt x="120" y="68"/>
                    </a:cubicBezTo>
                    <a:cubicBezTo>
                      <a:pt x="138" y="70"/>
                      <a:pt x="142" y="72"/>
                      <a:pt x="162" y="68"/>
                    </a:cubicBezTo>
                    <a:cubicBezTo>
                      <a:pt x="168" y="67"/>
                      <a:pt x="180" y="60"/>
                      <a:pt x="180" y="60"/>
                    </a:cubicBezTo>
                    <a:cubicBezTo>
                      <a:pt x="187" y="61"/>
                      <a:pt x="195" y="60"/>
                      <a:pt x="202" y="62"/>
                    </a:cubicBezTo>
                    <a:cubicBezTo>
                      <a:pt x="208" y="64"/>
                      <a:pt x="209" y="79"/>
                      <a:pt x="216" y="84"/>
                    </a:cubicBezTo>
                    <a:cubicBezTo>
                      <a:pt x="220" y="90"/>
                      <a:pt x="224" y="96"/>
                      <a:pt x="228" y="102"/>
                    </a:cubicBezTo>
                    <a:cubicBezTo>
                      <a:pt x="229" y="104"/>
                      <a:pt x="232" y="108"/>
                      <a:pt x="232" y="108"/>
                    </a:cubicBezTo>
                    <a:cubicBezTo>
                      <a:pt x="237" y="107"/>
                      <a:pt x="243" y="108"/>
                      <a:pt x="248" y="106"/>
                    </a:cubicBezTo>
                    <a:cubicBezTo>
                      <a:pt x="252" y="104"/>
                      <a:pt x="251" y="97"/>
                      <a:pt x="252" y="92"/>
                    </a:cubicBezTo>
                    <a:cubicBezTo>
                      <a:pt x="254" y="86"/>
                      <a:pt x="258" y="74"/>
                      <a:pt x="258" y="74"/>
                    </a:cubicBezTo>
                    <a:cubicBezTo>
                      <a:pt x="256" y="65"/>
                      <a:pt x="254" y="61"/>
                      <a:pt x="246" y="56"/>
                    </a:cubicBezTo>
                    <a:cubicBezTo>
                      <a:pt x="244" y="50"/>
                      <a:pt x="239" y="45"/>
                      <a:pt x="238" y="38"/>
                    </a:cubicBezTo>
                    <a:cubicBezTo>
                      <a:pt x="237" y="34"/>
                      <a:pt x="238" y="29"/>
                      <a:pt x="236" y="26"/>
                    </a:cubicBezTo>
                    <a:cubicBezTo>
                      <a:pt x="235" y="25"/>
                      <a:pt x="203" y="16"/>
                      <a:pt x="196" y="14"/>
                    </a:cubicBezTo>
                    <a:cubicBezTo>
                      <a:pt x="180" y="16"/>
                      <a:pt x="177" y="19"/>
                      <a:pt x="164" y="22"/>
                    </a:cubicBezTo>
                    <a:cubicBezTo>
                      <a:pt x="159" y="30"/>
                      <a:pt x="160" y="35"/>
                      <a:pt x="152" y="40"/>
                    </a:cubicBezTo>
                    <a:cubicBezTo>
                      <a:pt x="126" y="38"/>
                      <a:pt x="101" y="35"/>
                      <a:pt x="74" y="34"/>
                    </a:cubicBezTo>
                    <a:cubicBezTo>
                      <a:pt x="71" y="33"/>
                      <a:pt x="67" y="34"/>
                      <a:pt x="64" y="32"/>
                    </a:cubicBezTo>
                    <a:cubicBezTo>
                      <a:pt x="50" y="24"/>
                      <a:pt x="74" y="26"/>
                      <a:pt x="58" y="14"/>
                    </a:cubicBezTo>
                    <a:cubicBezTo>
                      <a:pt x="54" y="11"/>
                      <a:pt x="47" y="13"/>
                      <a:pt x="42" y="12"/>
                    </a:cubicBezTo>
                    <a:cubicBezTo>
                      <a:pt x="35" y="7"/>
                      <a:pt x="26" y="3"/>
                      <a:pt x="18" y="0"/>
                    </a:cubicBezTo>
                    <a:cubicBezTo>
                      <a:pt x="0" y="3"/>
                      <a:pt x="7" y="7"/>
                      <a:pt x="2" y="22"/>
                    </a:cubicBezTo>
                    <a:cubicBezTo>
                      <a:pt x="5" y="32"/>
                      <a:pt x="2" y="27"/>
                      <a:pt x="16" y="30"/>
                    </a:cubicBezTo>
                    <a:cubicBezTo>
                      <a:pt x="18" y="30"/>
                      <a:pt x="22" y="32"/>
                      <a:pt x="22" y="32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6" name="Freeform 380"/>
              <p:cNvSpPr>
                <a:spLocks/>
              </p:cNvSpPr>
              <p:nvPr/>
            </p:nvSpPr>
            <p:spPr bwMode="auto">
              <a:xfrm>
                <a:off x="2893" y="2212"/>
                <a:ext cx="48" cy="21"/>
              </a:xfrm>
              <a:custGeom>
                <a:avLst/>
                <a:gdLst/>
                <a:ahLst/>
                <a:cxnLst>
                  <a:cxn ang="0">
                    <a:pos x="20" y="19"/>
                  </a:cxn>
                  <a:cxn ang="0">
                    <a:pos x="64" y="41"/>
                  </a:cxn>
                  <a:cxn ang="0">
                    <a:pos x="94" y="39"/>
                  </a:cxn>
                  <a:cxn ang="0">
                    <a:pos x="104" y="21"/>
                  </a:cxn>
                  <a:cxn ang="0">
                    <a:pos x="62" y="11"/>
                  </a:cxn>
                  <a:cxn ang="0">
                    <a:pos x="44" y="5"/>
                  </a:cxn>
                  <a:cxn ang="0">
                    <a:pos x="32" y="1"/>
                  </a:cxn>
                  <a:cxn ang="0">
                    <a:pos x="8" y="3"/>
                  </a:cxn>
                  <a:cxn ang="0">
                    <a:pos x="20" y="19"/>
                  </a:cxn>
                </a:cxnLst>
                <a:rect l="0" t="0" r="r" b="b"/>
                <a:pathLst>
                  <a:path w="104" h="41">
                    <a:moveTo>
                      <a:pt x="20" y="19"/>
                    </a:moveTo>
                    <a:cubicBezTo>
                      <a:pt x="24" y="32"/>
                      <a:pt x="51" y="39"/>
                      <a:pt x="64" y="41"/>
                    </a:cubicBezTo>
                    <a:cubicBezTo>
                      <a:pt x="74" y="40"/>
                      <a:pt x="84" y="41"/>
                      <a:pt x="94" y="39"/>
                    </a:cubicBezTo>
                    <a:cubicBezTo>
                      <a:pt x="101" y="38"/>
                      <a:pt x="104" y="21"/>
                      <a:pt x="104" y="21"/>
                    </a:cubicBezTo>
                    <a:cubicBezTo>
                      <a:pt x="100" y="8"/>
                      <a:pt x="71" y="12"/>
                      <a:pt x="62" y="11"/>
                    </a:cubicBezTo>
                    <a:cubicBezTo>
                      <a:pt x="56" y="9"/>
                      <a:pt x="50" y="7"/>
                      <a:pt x="44" y="5"/>
                    </a:cubicBezTo>
                    <a:cubicBezTo>
                      <a:pt x="40" y="4"/>
                      <a:pt x="32" y="1"/>
                      <a:pt x="32" y="1"/>
                    </a:cubicBezTo>
                    <a:cubicBezTo>
                      <a:pt x="24" y="2"/>
                      <a:pt x="15" y="0"/>
                      <a:pt x="8" y="3"/>
                    </a:cubicBezTo>
                    <a:cubicBezTo>
                      <a:pt x="0" y="7"/>
                      <a:pt x="19" y="19"/>
                      <a:pt x="20" y="19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7" name="Freeform 381"/>
              <p:cNvSpPr>
                <a:spLocks/>
              </p:cNvSpPr>
              <p:nvPr/>
            </p:nvSpPr>
            <p:spPr bwMode="auto">
              <a:xfrm>
                <a:off x="2792" y="2300"/>
                <a:ext cx="33" cy="21"/>
              </a:xfrm>
              <a:custGeom>
                <a:avLst/>
                <a:gdLst/>
                <a:ahLst/>
                <a:cxnLst>
                  <a:cxn ang="0">
                    <a:pos x="43" y="44"/>
                  </a:cxn>
                  <a:cxn ang="0">
                    <a:pos x="71" y="32"/>
                  </a:cxn>
                  <a:cxn ang="0">
                    <a:pos x="43" y="14"/>
                  </a:cxn>
                  <a:cxn ang="0">
                    <a:pos x="43" y="44"/>
                  </a:cxn>
                </a:cxnLst>
                <a:rect l="0" t="0" r="r" b="b"/>
                <a:pathLst>
                  <a:path w="71" h="44">
                    <a:moveTo>
                      <a:pt x="43" y="44"/>
                    </a:moveTo>
                    <a:cubicBezTo>
                      <a:pt x="52" y="38"/>
                      <a:pt x="61" y="34"/>
                      <a:pt x="71" y="32"/>
                    </a:cubicBezTo>
                    <a:cubicBezTo>
                      <a:pt x="68" y="15"/>
                      <a:pt x="59" y="16"/>
                      <a:pt x="43" y="14"/>
                    </a:cubicBezTo>
                    <a:cubicBezTo>
                      <a:pt x="0" y="0"/>
                      <a:pt x="11" y="44"/>
                      <a:pt x="43" y="4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8" name="Freeform 385"/>
              <p:cNvSpPr>
                <a:spLocks/>
              </p:cNvSpPr>
              <p:nvPr/>
            </p:nvSpPr>
            <p:spPr bwMode="auto">
              <a:xfrm>
                <a:off x="2211" y="2091"/>
                <a:ext cx="72" cy="129"/>
              </a:xfrm>
              <a:custGeom>
                <a:avLst/>
                <a:gdLst/>
                <a:ahLst/>
                <a:cxnLst>
                  <a:cxn ang="0">
                    <a:pos x="8" y="70"/>
                  </a:cxn>
                  <a:cxn ang="0">
                    <a:pos x="8" y="38"/>
                  </a:cxn>
                  <a:cxn ang="0">
                    <a:pos x="32" y="24"/>
                  </a:cxn>
                  <a:cxn ang="0">
                    <a:pos x="68" y="6"/>
                  </a:cxn>
                  <a:cxn ang="0">
                    <a:pos x="86" y="0"/>
                  </a:cxn>
                  <a:cxn ang="0">
                    <a:pos x="118" y="54"/>
                  </a:cxn>
                  <a:cxn ang="0">
                    <a:pos x="106" y="104"/>
                  </a:cxn>
                  <a:cxn ang="0">
                    <a:pos x="96" y="132"/>
                  </a:cxn>
                  <a:cxn ang="0">
                    <a:pos x="94" y="180"/>
                  </a:cxn>
                  <a:cxn ang="0">
                    <a:pos x="102" y="198"/>
                  </a:cxn>
                  <a:cxn ang="0">
                    <a:pos x="106" y="210"/>
                  </a:cxn>
                  <a:cxn ang="0">
                    <a:pos x="98" y="232"/>
                  </a:cxn>
                  <a:cxn ang="0">
                    <a:pos x="86" y="252"/>
                  </a:cxn>
                  <a:cxn ang="0">
                    <a:pos x="64" y="182"/>
                  </a:cxn>
                  <a:cxn ang="0">
                    <a:pos x="44" y="158"/>
                  </a:cxn>
                  <a:cxn ang="0">
                    <a:pos x="12" y="126"/>
                  </a:cxn>
                  <a:cxn ang="0">
                    <a:pos x="0" y="80"/>
                  </a:cxn>
                  <a:cxn ang="0">
                    <a:pos x="8" y="70"/>
                  </a:cxn>
                </a:cxnLst>
                <a:rect l="0" t="0" r="r" b="b"/>
                <a:pathLst>
                  <a:path w="146" h="270">
                    <a:moveTo>
                      <a:pt x="8" y="70"/>
                    </a:moveTo>
                    <a:cubicBezTo>
                      <a:pt x="12" y="57"/>
                      <a:pt x="13" y="52"/>
                      <a:pt x="8" y="38"/>
                    </a:cubicBezTo>
                    <a:cubicBezTo>
                      <a:pt x="11" y="22"/>
                      <a:pt x="16" y="26"/>
                      <a:pt x="32" y="24"/>
                    </a:cubicBezTo>
                    <a:cubicBezTo>
                      <a:pt x="45" y="20"/>
                      <a:pt x="55" y="12"/>
                      <a:pt x="68" y="6"/>
                    </a:cubicBezTo>
                    <a:cubicBezTo>
                      <a:pt x="74" y="3"/>
                      <a:pt x="86" y="0"/>
                      <a:pt x="86" y="0"/>
                    </a:cubicBezTo>
                    <a:cubicBezTo>
                      <a:pt x="146" y="5"/>
                      <a:pt x="82" y="18"/>
                      <a:pt x="118" y="54"/>
                    </a:cubicBezTo>
                    <a:cubicBezTo>
                      <a:pt x="116" y="71"/>
                      <a:pt x="116" y="89"/>
                      <a:pt x="106" y="104"/>
                    </a:cubicBezTo>
                    <a:cubicBezTo>
                      <a:pt x="104" y="118"/>
                      <a:pt x="105" y="123"/>
                      <a:pt x="96" y="132"/>
                    </a:cubicBezTo>
                    <a:cubicBezTo>
                      <a:pt x="92" y="149"/>
                      <a:pt x="91" y="163"/>
                      <a:pt x="94" y="180"/>
                    </a:cubicBezTo>
                    <a:cubicBezTo>
                      <a:pt x="97" y="199"/>
                      <a:pt x="97" y="186"/>
                      <a:pt x="102" y="198"/>
                    </a:cubicBezTo>
                    <a:cubicBezTo>
                      <a:pt x="104" y="202"/>
                      <a:pt x="106" y="210"/>
                      <a:pt x="106" y="210"/>
                    </a:cubicBezTo>
                    <a:cubicBezTo>
                      <a:pt x="104" y="219"/>
                      <a:pt x="101" y="224"/>
                      <a:pt x="98" y="232"/>
                    </a:cubicBezTo>
                    <a:cubicBezTo>
                      <a:pt x="97" y="239"/>
                      <a:pt x="98" y="270"/>
                      <a:pt x="86" y="252"/>
                    </a:cubicBezTo>
                    <a:cubicBezTo>
                      <a:pt x="85" y="214"/>
                      <a:pt x="91" y="200"/>
                      <a:pt x="64" y="182"/>
                    </a:cubicBezTo>
                    <a:cubicBezTo>
                      <a:pt x="59" y="166"/>
                      <a:pt x="57" y="167"/>
                      <a:pt x="44" y="158"/>
                    </a:cubicBezTo>
                    <a:cubicBezTo>
                      <a:pt x="33" y="141"/>
                      <a:pt x="34" y="133"/>
                      <a:pt x="12" y="126"/>
                    </a:cubicBezTo>
                    <a:cubicBezTo>
                      <a:pt x="4" y="114"/>
                      <a:pt x="5" y="96"/>
                      <a:pt x="0" y="80"/>
                    </a:cubicBezTo>
                    <a:cubicBezTo>
                      <a:pt x="9" y="77"/>
                      <a:pt x="5" y="80"/>
                      <a:pt x="8" y="7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89" name="Freeform 386"/>
              <p:cNvSpPr>
                <a:spLocks/>
              </p:cNvSpPr>
              <p:nvPr/>
            </p:nvSpPr>
            <p:spPr bwMode="auto">
              <a:xfrm>
                <a:off x="2202" y="2259"/>
                <a:ext cx="27" cy="31"/>
              </a:xfrm>
              <a:custGeom>
                <a:avLst/>
                <a:gdLst/>
                <a:ahLst/>
                <a:cxnLst>
                  <a:cxn ang="0">
                    <a:pos x="43" y="58"/>
                  </a:cxn>
                  <a:cxn ang="0">
                    <a:pos x="51" y="40"/>
                  </a:cxn>
                  <a:cxn ang="0">
                    <a:pos x="49" y="24"/>
                  </a:cxn>
                  <a:cxn ang="0">
                    <a:pos x="13" y="0"/>
                  </a:cxn>
                  <a:cxn ang="0">
                    <a:pos x="3" y="30"/>
                  </a:cxn>
                  <a:cxn ang="0">
                    <a:pos x="19" y="40"/>
                  </a:cxn>
                  <a:cxn ang="0">
                    <a:pos x="27" y="52"/>
                  </a:cxn>
                  <a:cxn ang="0">
                    <a:pos x="39" y="56"/>
                  </a:cxn>
                  <a:cxn ang="0">
                    <a:pos x="43" y="58"/>
                  </a:cxn>
                </a:cxnLst>
                <a:rect l="0" t="0" r="r" b="b"/>
                <a:pathLst>
                  <a:path w="52" h="64">
                    <a:moveTo>
                      <a:pt x="43" y="58"/>
                    </a:moveTo>
                    <a:cubicBezTo>
                      <a:pt x="48" y="44"/>
                      <a:pt x="45" y="50"/>
                      <a:pt x="51" y="40"/>
                    </a:cubicBezTo>
                    <a:cubicBezTo>
                      <a:pt x="50" y="35"/>
                      <a:pt x="52" y="29"/>
                      <a:pt x="49" y="24"/>
                    </a:cubicBezTo>
                    <a:cubicBezTo>
                      <a:pt x="46" y="19"/>
                      <a:pt x="19" y="2"/>
                      <a:pt x="13" y="0"/>
                    </a:cubicBezTo>
                    <a:cubicBezTo>
                      <a:pt x="0" y="4"/>
                      <a:pt x="7" y="18"/>
                      <a:pt x="3" y="30"/>
                    </a:cubicBezTo>
                    <a:cubicBezTo>
                      <a:pt x="6" y="39"/>
                      <a:pt x="10" y="38"/>
                      <a:pt x="19" y="40"/>
                    </a:cubicBezTo>
                    <a:cubicBezTo>
                      <a:pt x="22" y="44"/>
                      <a:pt x="24" y="48"/>
                      <a:pt x="27" y="52"/>
                    </a:cubicBezTo>
                    <a:cubicBezTo>
                      <a:pt x="29" y="56"/>
                      <a:pt x="39" y="56"/>
                      <a:pt x="39" y="56"/>
                    </a:cubicBezTo>
                    <a:cubicBezTo>
                      <a:pt x="44" y="63"/>
                      <a:pt x="43" y="64"/>
                      <a:pt x="43" y="5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0" name="Freeform 388"/>
              <p:cNvSpPr>
                <a:spLocks/>
              </p:cNvSpPr>
              <p:nvPr/>
            </p:nvSpPr>
            <p:spPr bwMode="auto">
              <a:xfrm>
                <a:off x="2196" y="2277"/>
                <a:ext cx="18" cy="18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20" y="34"/>
                  </a:cxn>
                  <a:cxn ang="0">
                    <a:pos x="26" y="6"/>
                  </a:cxn>
                  <a:cxn ang="0">
                    <a:pos x="8" y="0"/>
                  </a:cxn>
                  <a:cxn ang="0">
                    <a:pos x="4" y="8"/>
                  </a:cxn>
                </a:cxnLst>
                <a:rect l="0" t="0" r="r" b="b"/>
                <a:pathLst>
                  <a:path w="38" h="34">
                    <a:moveTo>
                      <a:pt x="4" y="8"/>
                    </a:moveTo>
                    <a:cubicBezTo>
                      <a:pt x="8" y="19"/>
                      <a:pt x="8" y="30"/>
                      <a:pt x="20" y="34"/>
                    </a:cubicBezTo>
                    <a:cubicBezTo>
                      <a:pt x="33" y="31"/>
                      <a:pt x="38" y="32"/>
                      <a:pt x="26" y="6"/>
                    </a:cubicBezTo>
                    <a:cubicBezTo>
                      <a:pt x="23" y="0"/>
                      <a:pt x="8" y="0"/>
                      <a:pt x="8" y="0"/>
                    </a:cubicBezTo>
                    <a:cubicBezTo>
                      <a:pt x="0" y="3"/>
                      <a:pt x="1" y="0"/>
                      <a:pt x="4" y="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1" name="Freeform 389"/>
              <p:cNvSpPr>
                <a:spLocks/>
              </p:cNvSpPr>
              <p:nvPr/>
            </p:nvSpPr>
            <p:spPr bwMode="auto">
              <a:xfrm>
                <a:off x="2253" y="2290"/>
                <a:ext cx="18" cy="10"/>
              </a:xfrm>
              <a:custGeom>
                <a:avLst/>
                <a:gdLst/>
                <a:ahLst/>
                <a:cxnLst>
                  <a:cxn ang="0">
                    <a:pos x="17" y="18"/>
                  </a:cxn>
                  <a:cxn ang="0">
                    <a:pos x="33" y="0"/>
                  </a:cxn>
                  <a:cxn ang="0">
                    <a:pos x="19" y="2"/>
                  </a:cxn>
                  <a:cxn ang="0">
                    <a:pos x="13" y="14"/>
                  </a:cxn>
                  <a:cxn ang="0">
                    <a:pos x="17" y="18"/>
                  </a:cxn>
                </a:cxnLst>
                <a:rect l="0" t="0" r="r" b="b"/>
                <a:pathLst>
                  <a:path w="36" h="24">
                    <a:moveTo>
                      <a:pt x="17" y="18"/>
                    </a:moveTo>
                    <a:cubicBezTo>
                      <a:pt x="36" y="24"/>
                      <a:pt x="35" y="18"/>
                      <a:pt x="33" y="0"/>
                    </a:cubicBezTo>
                    <a:cubicBezTo>
                      <a:pt x="28" y="1"/>
                      <a:pt x="23" y="0"/>
                      <a:pt x="19" y="2"/>
                    </a:cubicBezTo>
                    <a:cubicBezTo>
                      <a:pt x="15" y="4"/>
                      <a:pt x="15" y="11"/>
                      <a:pt x="13" y="14"/>
                    </a:cubicBezTo>
                    <a:cubicBezTo>
                      <a:pt x="8" y="22"/>
                      <a:pt x="0" y="21"/>
                      <a:pt x="17" y="18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2" name="Freeform 390"/>
              <p:cNvSpPr>
                <a:spLocks/>
              </p:cNvSpPr>
              <p:nvPr/>
            </p:nvSpPr>
            <p:spPr bwMode="auto">
              <a:xfrm>
                <a:off x="2241" y="2049"/>
                <a:ext cx="33" cy="39"/>
              </a:xfrm>
              <a:custGeom>
                <a:avLst/>
                <a:gdLst/>
                <a:ahLst/>
                <a:cxnLst>
                  <a:cxn ang="0">
                    <a:pos x="54" y="61"/>
                  </a:cxn>
                  <a:cxn ang="0">
                    <a:pos x="52" y="17"/>
                  </a:cxn>
                  <a:cxn ang="0">
                    <a:pos x="28" y="5"/>
                  </a:cxn>
                  <a:cxn ang="0">
                    <a:pos x="14" y="37"/>
                  </a:cxn>
                  <a:cxn ang="0">
                    <a:pos x="0" y="61"/>
                  </a:cxn>
                  <a:cxn ang="0">
                    <a:pos x="20" y="79"/>
                  </a:cxn>
                  <a:cxn ang="0">
                    <a:pos x="44" y="63"/>
                  </a:cxn>
                  <a:cxn ang="0">
                    <a:pos x="54" y="61"/>
                  </a:cxn>
                </a:cxnLst>
                <a:rect l="0" t="0" r="r" b="b"/>
                <a:pathLst>
                  <a:path w="70" h="79">
                    <a:moveTo>
                      <a:pt x="54" y="61"/>
                    </a:moveTo>
                    <a:cubicBezTo>
                      <a:pt x="57" y="46"/>
                      <a:pt x="69" y="28"/>
                      <a:pt x="52" y="17"/>
                    </a:cubicBezTo>
                    <a:cubicBezTo>
                      <a:pt x="49" y="0"/>
                      <a:pt x="45" y="3"/>
                      <a:pt x="28" y="5"/>
                    </a:cubicBezTo>
                    <a:cubicBezTo>
                      <a:pt x="25" y="19"/>
                      <a:pt x="26" y="29"/>
                      <a:pt x="14" y="37"/>
                    </a:cubicBezTo>
                    <a:cubicBezTo>
                      <a:pt x="12" y="52"/>
                      <a:pt x="14" y="57"/>
                      <a:pt x="0" y="61"/>
                    </a:cubicBezTo>
                    <a:cubicBezTo>
                      <a:pt x="3" y="72"/>
                      <a:pt x="10" y="76"/>
                      <a:pt x="20" y="79"/>
                    </a:cubicBezTo>
                    <a:cubicBezTo>
                      <a:pt x="32" y="76"/>
                      <a:pt x="33" y="67"/>
                      <a:pt x="44" y="63"/>
                    </a:cubicBezTo>
                    <a:cubicBezTo>
                      <a:pt x="48" y="64"/>
                      <a:pt x="70" y="66"/>
                      <a:pt x="54" y="61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3" name="Freeform 392"/>
              <p:cNvSpPr>
                <a:spLocks/>
              </p:cNvSpPr>
              <p:nvPr/>
            </p:nvSpPr>
            <p:spPr bwMode="auto">
              <a:xfrm>
                <a:off x="2412" y="1309"/>
                <a:ext cx="60" cy="65"/>
              </a:xfrm>
              <a:custGeom>
                <a:avLst/>
                <a:gdLst/>
                <a:ahLst/>
                <a:cxnLst>
                  <a:cxn ang="0">
                    <a:pos x="65" y="45"/>
                  </a:cxn>
                  <a:cxn ang="0">
                    <a:pos x="41" y="77"/>
                  </a:cxn>
                  <a:cxn ang="0">
                    <a:pos x="9" y="105"/>
                  </a:cxn>
                  <a:cxn ang="0">
                    <a:pos x="57" y="129"/>
                  </a:cxn>
                  <a:cxn ang="0">
                    <a:pos x="85" y="117"/>
                  </a:cxn>
                  <a:cxn ang="0">
                    <a:pos x="109" y="101"/>
                  </a:cxn>
                  <a:cxn ang="0">
                    <a:pos x="121" y="65"/>
                  </a:cxn>
                  <a:cxn ang="0">
                    <a:pos x="125" y="53"/>
                  </a:cxn>
                  <a:cxn ang="0">
                    <a:pos x="93" y="21"/>
                  </a:cxn>
                  <a:cxn ang="0">
                    <a:pos x="73" y="45"/>
                  </a:cxn>
                  <a:cxn ang="0">
                    <a:pos x="65" y="45"/>
                  </a:cxn>
                </a:cxnLst>
                <a:rect l="0" t="0" r="r" b="b"/>
                <a:pathLst>
                  <a:path w="125" h="139">
                    <a:moveTo>
                      <a:pt x="65" y="45"/>
                    </a:moveTo>
                    <a:cubicBezTo>
                      <a:pt x="60" y="61"/>
                      <a:pt x="55" y="68"/>
                      <a:pt x="41" y="77"/>
                    </a:cubicBezTo>
                    <a:cubicBezTo>
                      <a:pt x="33" y="89"/>
                      <a:pt x="9" y="105"/>
                      <a:pt x="9" y="105"/>
                    </a:cubicBezTo>
                    <a:cubicBezTo>
                      <a:pt x="0" y="133"/>
                      <a:pt x="36" y="127"/>
                      <a:pt x="57" y="129"/>
                    </a:cubicBezTo>
                    <a:cubicBezTo>
                      <a:pt x="87" y="139"/>
                      <a:pt x="73" y="129"/>
                      <a:pt x="85" y="117"/>
                    </a:cubicBezTo>
                    <a:lnTo>
                      <a:pt x="109" y="101"/>
                    </a:lnTo>
                    <a:cubicBezTo>
                      <a:pt x="109" y="101"/>
                      <a:pt x="121" y="65"/>
                      <a:pt x="121" y="65"/>
                    </a:cubicBezTo>
                    <a:cubicBezTo>
                      <a:pt x="122" y="61"/>
                      <a:pt x="125" y="53"/>
                      <a:pt x="125" y="53"/>
                    </a:cubicBezTo>
                    <a:cubicBezTo>
                      <a:pt x="116" y="6"/>
                      <a:pt x="124" y="0"/>
                      <a:pt x="93" y="21"/>
                    </a:cubicBezTo>
                    <a:cubicBezTo>
                      <a:pt x="73" y="51"/>
                      <a:pt x="99" y="14"/>
                      <a:pt x="73" y="45"/>
                    </a:cubicBezTo>
                    <a:cubicBezTo>
                      <a:pt x="63" y="57"/>
                      <a:pt x="65" y="64"/>
                      <a:pt x="65" y="4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4" name="Freeform 393"/>
              <p:cNvSpPr>
                <a:spLocks/>
              </p:cNvSpPr>
              <p:nvPr/>
            </p:nvSpPr>
            <p:spPr bwMode="auto">
              <a:xfrm>
                <a:off x="2304" y="1309"/>
                <a:ext cx="48" cy="31"/>
              </a:xfrm>
              <a:custGeom>
                <a:avLst/>
                <a:gdLst/>
                <a:ahLst/>
                <a:cxnLst>
                  <a:cxn ang="0">
                    <a:pos x="70" y="65"/>
                  </a:cxn>
                  <a:cxn ang="0">
                    <a:pos x="74" y="53"/>
                  </a:cxn>
                  <a:cxn ang="0">
                    <a:pos x="98" y="45"/>
                  </a:cxn>
                  <a:cxn ang="0">
                    <a:pos x="94" y="9"/>
                  </a:cxn>
                  <a:cxn ang="0">
                    <a:pos x="42" y="13"/>
                  </a:cxn>
                  <a:cxn ang="0">
                    <a:pos x="6" y="37"/>
                  </a:cxn>
                  <a:cxn ang="0">
                    <a:pos x="2" y="49"/>
                  </a:cxn>
                  <a:cxn ang="0">
                    <a:pos x="70" y="65"/>
                  </a:cxn>
                </a:cxnLst>
                <a:rect l="0" t="0" r="r" b="b"/>
                <a:pathLst>
                  <a:path w="104" h="70">
                    <a:moveTo>
                      <a:pt x="70" y="65"/>
                    </a:moveTo>
                    <a:cubicBezTo>
                      <a:pt x="71" y="61"/>
                      <a:pt x="71" y="55"/>
                      <a:pt x="74" y="53"/>
                    </a:cubicBezTo>
                    <a:cubicBezTo>
                      <a:pt x="81" y="48"/>
                      <a:pt x="98" y="45"/>
                      <a:pt x="98" y="45"/>
                    </a:cubicBezTo>
                    <a:cubicBezTo>
                      <a:pt x="97" y="33"/>
                      <a:pt x="104" y="15"/>
                      <a:pt x="94" y="9"/>
                    </a:cubicBezTo>
                    <a:cubicBezTo>
                      <a:pt x="79" y="0"/>
                      <a:pt x="59" y="9"/>
                      <a:pt x="42" y="13"/>
                    </a:cubicBezTo>
                    <a:cubicBezTo>
                      <a:pt x="28" y="17"/>
                      <a:pt x="6" y="37"/>
                      <a:pt x="6" y="37"/>
                    </a:cubicBezTo>
                    <a:cubicBezTo>
                      <a:pt x="5" y="41"/>
                      <a:pt x="0" y="45"/>
                      <a:pt x="2" y="49"/>
                    </a:cubicBezTo>
                    <a:cubicBezTo>
                      <a:pt x="7" y="61"/>
                      <a:pt x="60" y="70"/>
                      <a:pt x="70" y="65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5" name="Freeform 394"/>
              <p:cNvSpPr>
                <a:spLocks/>
              </p:cNvSpPr>
              <p:nvPr/>
            </p:nvSpPr>
            <p:spPr bwMode="auto">
              <a:xfrm>
                <a:off x="2181" y="1299"/>
                <a:ext cx="57" cy="54"/>
              </a:xfrm>
              <a:custGeom>
                <a:avLst/>
                <a:gdLst/>
                <a:ahLst/>
                <a:cxnLst>
                  <a:cxn ang="0">
                    <a:pos x="95" y="0"/>
                  </a:cxn>
                  <a:cxn ang="0">
                    <a:pos x="11" y="80"/>
                  </a:cxn>
                  <a:cxn ang="0">
                    <a:pos x="83" y="92"/>
                  </a:cxn>
                  <a:cxn ang="0">
                    <a:pos x="111" y="44"/>
                  </a:cxn>
                  <a:cxn ang="0">
                    <a:pos x="95" y="0"/>
                  </a:cxn>
                </a:cxnLst>
                <a:rect l="0" t="0" r="r" b="b"/>
                <a:pathLst>
                  <a:path w="120" h="114">
                    <a:moveTo>
                      <a:pt x="95" y="0"/>
                    </a:moveTo>
                    <a:cubicBezTo>
                      <a:pt x="71" y="35"/>
                      <a:pt x="46" y="57"/>
                      <a:pt x="11" y="80"/>
                    </a:cubicBezTo>
                    <a:cubicBezTo>
                      <a:pt x="0" y="114"/>
                      <a:pt x="70" y="93"/>
                      <a:pt x="83" y="92"/>
                    </a:cubicBezTo>
                    <a:cubicBezTo>
                      <a:pt x="94" y="75"/>
                      <a:pt x="105" y="62"/>
                      <a:pt x="111" y="44"/>
                    </a:cubicBezTo>
                    <a:cubicBezTo>
                      <a:pt x="107" y="0"/>
                      <a:pt x="120" y="8"/>
                      <a:pt x="9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6" name="Freeform 395"/>
              <p:cNvSpPr>
                <a:spLocks/>
              </p:cNvSpPr>
              <p:nvPr/>
            </p:nvSpPr>
            <p:spPr bwMode="auto">
              <a:xfrm>
                <a:off x="2286" y="1454"/>
                <a:ext cx="33" cy="31"/>
              </a:xfrm>
              <a:custGeom>
                <a:avLst/>
                <a:gdLst/>
                <a:ahLst/>
                <a:cxnLst>
                  <a:cxn ang="0">
                    <a:pos x="40" y="44"/>
                  </a:cxn>
                  <a:cxn ang="0">
                    <a:pos x="48" y="8"/>
                  </a:cxn>
                  <a:cxn ang="0">
                    <a:pos x="24" y="0"/>
                  </a:cxn>
                  <a:cxn ang="0">
                    <a:pos x="24" y="36"/>
                  </a:cxn>
                  <a:cxn ang="0">
                    <a:pos x="40" y="44"/>
                  </a:cxn>
                </a:cxnLst>
                <a:rect l="0" t="0" r="r" b="b"/>
                <a:pathLst>
                  <a:path w="69" h="65">
                    <a:moveTo>
                      <a:pt x="40" y="44"/>
                    </a:moveTo>
                    <a:cubicBezTo>
                      <a:pt x="56" y="39"/>
                      <a:pt x="69" y="39"/>
                      <a:pt x="48" y="8"/>
                    </a:cubicBezTo>
                    <a:cubicBezTo>
                      <a:pt x="43" y="1"/>
                      <a:pt x="24" y="0"/>
                      <a:pt x="24" y="0"/>
                    </a:cubicBezTo>
                    <a:cubicBezTo>
                      <a:pt x="0" y="8"/>
                      <a:pt x="7" y="24"/>
                      <a:pt x="24" y="36"/>
                    </a:cubicBezTo>
                    <a:cubicBezTo>
                      <a:pt x="26" y="43"/>
                      <a:pt x="40" y="65"/>
                      <a:pt x="40" y="44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7" name="Freeform 396"/>
              <p:cNvSpPr>
                <a:spLocks/>
              </p:cNvSpPr>
              <p:nvPr/>
            </p:nvSpPr>
            <p:spPr bwMode="auto">
              <a:xfrm>
                <a:off x="2382" y="1563"/>
                <a:ext cx="18" cy="2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37" y="40"/>
                  </a:cxn>
                  <a:cxn ang="0">
                    <a:pos x="1" y="0"/>
                  </a:cxn>
                </a:cxnLst>
                <a:rect l="0" t="0" r="r" b="b"/>
                <a:pathLst>
                  <a:path w="37" h="49">
                    <a:moveTo>
                      <a:pt x="1" y="0"/>
                    </a:moveTo>
                    <a:cubicBezTo>
                      <a:pt x="5" y="40"/>
                      <a:pt x="0" y="49"/>
                      <a:pt x="37" y="40"/>
                    </a:cubicBezTo>
                    <a:cubicBezTo>
                      <a:pt x="33" y="8"/>
                      <a:pt x="33" y="0"/>
                      <a:pt x="1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8" name="Freeform 397"/>
              <p:cNvSpPr>
                <a:spLocks/>
              </p:cNvSpPr>
              <p:nvPr/>
            </p:nvSpPr>
            <p:spPr bwMode="auto">
              <a:xfrm>
                <a:off x="2406" y="2256"/>
                <a:ext cx="21" cy="34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36"/>
                  </a:cxn>
                  <a:cxn ang="0">
                    <a:pos x="28" y="48"/>
                  </a:cxn>
                  <a:cxn ang="0">
                    <a:pos x="32" y="28"/>
                  </a:cxn>
                  <a:cxn ang="0">
                    <a:pos x="44" y="20"/>
                  </a:cxn>
                  <a:cxn ang="0">
                    <a:pos x="16" y="0"/>
                  </a:cxn>
                </a:cxnLst>
                <a:rect l="0" t="0" r="r" b="b"/>
                <a:pathLst>
                  <a:path w="44" h="70">
                    <a:moveTo>
                      <a:pt x="16" y="0"/>
                    </a:moveTo>
                    <a:cubicBezTo>
                      <a:pt x="9" y="11"/>
                      <a:pt x="0" y="36"/>
                      <a:pt x="0" y="36"/>
                    </a:cubicBezTo>
                    <a:cubicBezTo>
                      <a:pt x="3" y="49"/>
                      <a:pt x="3" y="70"/>
                      <a:pt x="28" y="48"/>
                    </a:cubicBezTo>
                    <a:cubicBezTo>
                      <a:pt x="33" y="44"/>
                      <a:pt x="29" y="34"/>
                      <a:pt x="32" y="28"/>
                    </a:cubicBezTo>
                    <a:cubicBezTo>
                      <a:pt x="34" y="24"/>
                      <a:pt x="40" y="23"/>
                      <a:pt x="44" y="20"/>
                    </a:cubicBezTo>
                    <a:cubicBezTo>
                      <a:pt x="33" y="13"/>
                      <a:pt x="22" y="12"/>
                      <a:pt x="16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99" name="Freeform 398"/>
              <p:cNvSpPr>
                <a:spLocks/>
              </p:cNvSpPr>
              <p:nvPr/>
            </p:nvSpPr>
            <p:spPr bwMode="auto">
              <a:xfrm>
                <a:off x="2184" y="1899"/>
                <a:ext cx="42" cy="7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46"/>
                  </a:cxn>
                  <a:cxn ang="0">
                    <a:pos x="22" y="60"/>
                  </a:cxn>
                  <a:cxn ang="0">
                    <a:pos x="40" y="62"/>
                  </a:cxn>
                  <a:cxn ang="0">
                    <a:pos x="18" y="34"/>
                  </a:cxn>
                  <a:cxn ang="0">
                    <a:pos x="8" y="0"/>
                  </a:cxn>
                  <a:cxn ang="0">
                    <a:pos x="0" y="6"/>
                  </a:cxn>
                </a:cxnLst>
                <a:rect l="0" t="0" r="r" b="b"/>
                <a:pathLst>
                  <a:path w="40" h="69">
                    <a:moveTo>
                      <a:pt x="0" y="6"/>
                    </a:moveTo>
                    <a:cubicBezTo>
                      <a:pt x="1" y="18"/>
                      <a:pt x="1" y="39"/>
                      <a:pt x="12" y="46"/>
                    </a:cubicBezTo>
                    <a:cubicBezTo>
                      <a:pt x="17" y="60"/>
                      <a:pt x="12" y="57"/>
                      <a:pt x="22" y="60"/>
                    </a:cubicBezTo>
                    <a:cubicBezTo>
                      <a:pt x="28" y="69"/>
                      <a:pt x="30" y="64"/>
                      <a:pt x="40" y="62"/>
                    </a:cubicBezTo>
                    <a:cubicBezTo>
                      <a:pt x="30" y="52"/>
                      <a:pt x="31" y="37"/>
                      <a:pt x="18" y="34"/>
                    </a:cubicBezTo>
                    <a:cubicBezTo>
                      <a:pt x="14" y="21"/>
                      <a:pt x="23" y="5"/>
                      <a:pt x="8" y="0"/>
                    </a:cubicBezTo>
                    <a:cubicBezTo>
                      <a:pt x="1" y="2"/>
                      <a:pt x="3" y="0"/>
                      <a:pt x="0" y="6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85084" name="Group 432"/>
              <p:cNvGrpSpPr>
                <a:grpSpLocks/>
              </p:cNvGrpSpPr>
              <p:nvPr/>
            </p:nvGrpSpPr>
            <p:grpSpPr bwMode="auto">
              <a:xfrm>
                <a:off x="3387" y="1120"/>
                <a:ext cx="2373" cy="1543"/>
                <a:chOff x="3387" y="1120"/>
                <a:chExt cx="2373" cy="1543"/>
              </a:xfrm>
            </p:grpSpPr>
            <p:sp>
              <p:nvSpPr>
                <p:cNvPr id="101" name="Freeform 268"/>
                <p:cNvSpPr>
                  <a:spLocks/>
                </p:cNvSpPr>
                <p:nvPr/>
              </p:nvSpPr>
              <p:spPr bwMode="auto">
                <a:xfrm>
                  <a:off x="5679" y="2135"/>
                  <a:ext cx="81" cy="67"/>
                </a:xfrm>
                <a:custGeom>
                  <a:avLst/>
                  <a:gdLst/>
                  <a:ahLst/>
                  <a:cxnLst>
                    <a:cxn ang="0">
                      <a:pos x="72" y="17"/>
                    </a:cxn>
                    <a:cxn ang="0">
                      <a:pos x="28" y="29"/>
                    </a:cxn>
                    <a:cxn ang="0">
                      <a:pos x="8" y="65"/>
                    </a:cxn>
                    <a:cxn ang="0">
                      <a:pos x="0" y="77"/>
                    </a:cxn>
                    <a:cxn ang="0">
                      <a:pos x="60" y="93"/>
                    </a:cxn>
                    <a:cxn ang="0">
                      <a:pos x="108" y="121"/>
                    </a:cxn>
                    <a:cxn ang="0">
                      <a:pos x="116" y="13"/>
                    </a:cxn>
                    <a:cxn ang="0">
                      <a:pos x="72" y="17"/>
                    </a:cxn>
                  </a:cxnLst>
                  <a:rect l="0" t="0" r="r" b="b"/>
                  <a:pathLst>
                    <a:path w="158" h="121">
                      <a:moveTo>
                        <a:pt x="72" y="17"/>
                      </a:moveTo>
                      <a:cubicBezTo>
                        <a:pt x="60" y="19"/>
                        <a:pt x="38" y="16"/>
                        <a:pt x="28" y="29"/>
                      </a:cubicBezTo>
                      <a:cubicBezTo>
                        <a:pt x="19" y="40"/>
                        <a:pt x="16" y="54"/>
                        <a:pt x="8" y="65"/>
                      </a:cubicBezTo>
                      <a:cubicBezTo>
                        <a:pt x="5" y="69"/>
                        <a:pt x="0" y="77"/>
                        <a:pt x="0" y="77"/>
                      </a:cubicBezTo>
                      <a:cubicBezTo>
                        <a:pt x="19" y="90"/>
                        <a:pt x="41" y="82"/>
                        <a:pt x="60" y="93"/>
                      </a:cubicBezTo>
                      <a:cubicBezTo>
                        <a:pt x="78" y="103"/>
                        <a:pt x="89" y="115"/>
                        <a:pt x="108" y="121"/>
                      </a:cubicBezTo>
                      <a:cubicBezTo>
                        <a:pt x="148" y="108"/>
                        <a:pt x="158" y="109"/>
                        <a:pt x="116" y="13"/>
                      </a:cubicBezTo>
                      <a:cubicBezTo>
                        <a:pt x="110" y="0"/>
                        <a:pt x="87" y="17"/>
                        <a:pt x="72" y="17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 290"/>
                <p:cNvSpPr>
                  <a:spLocks/>
                </p:cNvSpPr>
                <p:nvPr/>
              </p:nvSpPr>
              <p:spPr bwMode="auto">
                <a:xfrm>
                  <a:off x="4144" y="2360"/>
                  <a:ext cx="27" cy="34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0" y="20"/>
                    </a:cxn>
                    <a:cxn ang="0">
                      <a:pos x="36" y="56"/>
                    </a:cxn>
                    <a:cxn ang="0">
                      <a:pos x="52" y="2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52" h="61">
                      <a:moveTo>
                        <a:pt x="40" y="0"/>
                      </a:moveTo>
                      <a:cubicBezTo>
                        <a:pt x="20" y="4"/>
                        <a:pt x="11" y="3"/>
                        <a:pt x="0" y="20"/>
                      </a:cubicBezTo>
                      <a:cubicBezTo>
                        <a:pt x="7" y="61"/>
                        <a:pt x="6" y="36"/>
                        <a:pt x="36" y="56"/>
                      </a:cubicBezTo>
                      <a:cubicBezTo>
                        <a:pt x="43" y="45"/>
                        <a:pt x="52" y="20"/>
                        <a:pt x="52" y="20"/>
                      </a:cubicBezTo>
                      <a:cubicBezTo>
                        <a:pt x="47" y="4"/>
                        <a:pt x="51" y="11"/>
                        <a:pt x="40" y="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325"/>
                <p:cNvSpPr>
                  <a:spLocks/>
                </p:cNvSpPr>
                <p:nvPr/>
              </p:nvSpPr>
              <p:spPr bwMode="auto">
                <a:xfrm>
                  <a:off x="3980" y="2282"/>
                  <a:ext cx="45" cy="47"/>
                </a:xfrm>
                <a:custGeom>
                  <a:avLst/>
                  <a:gdLst/>
                  <a:ahLst/>
                  <a:cxnLst>
                    <a:cxn ang="0">
                      <a:pos x="13" y="10"/>
                    </a:cxn>
                    <a:cxn ang="0">
                      <a:pos x="25" y="42"/>
                    </a:cxn>
                    <a:cxn ang="0">
                      <a:pos x="25" y="2"/>
                    </a:cxn>
                    <a:cxn ang="0">
                      <a:pos x="5" y="16"/>
                    </a:cxn>
                    <a:cxn ang="0">
                      <a:pos x="13" y="10"/>
                    </a:cxn>
                  </a:cxnLst>
                  <a:rect l="0" t="0" r="r" b="b"/>
                  <a:pathLst>
                    <a:path w="44" h="42">
                      <a:moveTo>
                        <a:pt x="13" y="10"/>
                      </a:moveTo>
                      <a:cubicBezTo>
                        <a:pt x="20" y="20"/>
                        <a:pt x="18" y="32"/>
                        <a:pt x="25" y="42"/>
                      </a:cubicBezTo>
                      <a:cubicBezTo>
                        <a:pt x="44" y="37"/>
                        <a:pt x="43" y="8"/>
                        <a:pt x="25" y="2"/>
                      </a:cubicBezTo>
                      <a:cubicBezTo>
                        <a:pt x="9" y="4"/>
                        <a:pt x="0" y="0"/>
                        <a:pt x="5" y="16"/>
                      </a:cubicBezTo>
                      <a:cubicBezTo>
                        <a:pt x="12" y="14"/>
                        <a:pt x="10" y="16"/>
                        <a:pt x="13" y="10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endParaRPr>
                </a:p>
              </p:txBody>
            </p:sp>
            <p:grpSp>
              <p:nvGrpSpPr>
                <p:cNvPr id="85088" name="Group 431"/>
                <p:cNvGrpSpPr>
                  <a:grpSpLocks/>
                </p:cNvGrpSpPr>
                <p:nvPr/>
              </p:nvGrpSpPr>
              <p:grpSpPr bwMode="auto">
                <a:xfrm>
                  <a:off x="3387" y="1120"/>
                  <a:ext cx="2367" cy="1543"/>
                  <a:chOff x="3387" y="1120"/>
                  <a:chExt cx="2367" cy="1543"/>
                </a:xfrm>
              </p:grpSpPr>
              <p:sp>
                <p:nvSpPr>
                  <p:cNvPr id="105" name="Freeform 263"/>
                  <p:cNvSpPr>
                    <a:spLocks/>
                  </p:cNvSpPr>
                  <p:nvPr/>
                </p:nvSpPr>
                <p:spPr bwMode="auto">
                  <a:xfrm>
                    <a:off x="4240" y="2220"/>
                    <a:ext cx="224" cy="137"/>
                  </a:xfrm>
                  <a:custGeom>
                    <a:avLst/>
                    <a:gdLst/>
                    <a:ahLst/>
                    <a:cxnLst>
                      <a:cxn ang="0">
                        <a:pos x="60" y="242"/>
                      </a:cxn>
                      <a:cxn ang="0">
                        <a:pos x="92" y="214"/>
                      </a:cxn>
                      <a:cxn ang="0">
                        <a:pos x="160" y="190"/>
                      </a:cxn>
                      <a:cxn ang="0">
                        <a:pos x="252" y="134"/>
                      </a:cxn>
                      <a:cxn ang="0">
                        <a:pos x="304" y="138"/>
                      </a:cxn>
                      <a:cxn ang="0">
                        <a:pos x="328" y="146"/>
                      </a:cxn>
                      <a:cxn ang="0">
                        <a:pos x="344" y="190"/>
                      </a:cxn>
                      <a:cxn ang="0">
                        <a:pos x="372" y="198"/>
                      </a:cxn>
                      <a:cxn ang="0">
                        <a:pos x="400" y="194"/>
                      </a:cxn>
                      <a:cxn ang="0">
                        <a:pos x="428" y="162"/>
                      </a:cxn>
                      <a:cxn ang="0">
                        <a:pos x="432" y="130"/>
                      </a:cxn>
                      <a:cxn ang="0">
                        <a:pos x="372" y="82"/>
                      </a:cxn>
                      <a:cxn ang="0">
                        <a:pos x="356" y="58"/>
                      </a:cxn>
                      <a:cxn ang="0">
                        <a:pos x="348" y="46"/>
                      </a:cxn>
                      <a:cxn ang="0">
                        <a:pos x="296" y="30"/>
                      </a:cxn>
                      <a:cxn ang="0">
                        <a:pos x="212" y="14"/>
                      </a:cxn>
                      <a:cxn ang="0">
                        <a:pos x="184" y="54"/>
                      </a:cxn>
                      <a:cxn ang="0">
                        <a:pos x="148" y="62"/>
                      </a:cxn>
                      <a:cxn ang="0">
                        <a:pos x="136" y="86"/>
                      </a:cxn>
                      <a:cxn ang="0">
                        <a:pos x="44" y="110"/>
                      </a:cxn>
                      <a:cxn ang="0">
                        <a:pos x="48" y="134"/>
                      </a:cxn>
                      <a:cxn ang="0">
                        <a:pos x="20" y="182"/>
                      </a:cxn>
                      <a:cxn ang="0">
                        <a:pos x="12" y="202"/>
                      </a:cxn>
                      <a:cxn ang="0">
                        <a:pos x="36" y="218"/>
                      </a:cxn>
                      <a:cxn ang="0">
                        <a:pos x="52" y="242"/>
                      </a:cxn>
                      <a:cxn ang="0">
                        <a:pos x="60" y="242"/>
                      </a:cxn>
                    </a:cxnLst>
                    <a:rect l="0" t="0" r="r" b="b"/>
                    <a:pathLst>
                      <a:path w="439" h="249">
                        <a:moveTo>
                          <a:pt x="60" y="242"/>
                        </a:moveTo>
                        <a:cubicBezTo>
                          <a:pt x="78" y="236"/>
                          <a:pt x="76" y="223"/>
                          <a:pt x="92" y="214"/>
                        </a:cubicBezTo>
                        <a:cubicBezTo>
                          <a:pt x="114" y="202"/>
                          <a:pt x="139" y="204"/>
                          <a:pt x="160" y="190"/>
                        </a:cubicBezTo>
                        <a:cubicBezTo>
                          <a:pt x="181" y="158"/>
                          <a:pt x="221" y="155"/>
                          <a:pt x="252" y="134"/>
                        </a:cubicBezTo>
                        <a:cubicBezTo>
                          <a:pt x="269" y="135"/>
                          <a:pt x="287" y="135"/>
                          <a:pt x="304" y="138"/>
                        </a:cubicBezTo>
                        <a:cubicBezTo>
                          <a:pt x="312" y="139"/>
                          <a:pt x="328" y="146"/>
                          <a:pt x="328" y="146"/>
                        </a:cubicBezTo>
                        <a:cubicBezTo>
                          <a:pt x="334" y="155"/>
                          <a:pt x="342" y="187"/>
                          <a:pt x="344" y="190"/>
                        </a:cubicBezTo>
                        <a:cubicBezTo>
                          <a:pt x="350" y="197"/>
                          <a:pt x="363" y="195"/>
                          <a:pt x="372" y="198"/>
                        </a:cubicBezTo>
                        <a:cubicBezTo>
                          <a:pt x="381" y="197"/>
                          <a:pt x="392" y="199"/>
                          <a:pt x="400" y="194"/>
                        </a:cubicBezTo>
                        <a:cubicBezTo>
                          <a:pt x="412" y="186"/>
                          <a:pt x="416" y="170"/>
                          <a:pt x="428" y="162"/>
                        </a:cubicBezTo>
                        <a:cubicBezTo>
                          <a:pt x="439" y="146"/>
                          <a:pt x="438" y="153"/>
                          <a:pt x="432" y="130"/>
                        </a:cubicBezTo>
                        <a:cubicBezTo>
                          <a:pt x="419" y="81"/>
                          <a:pt x="420" y="94"/>
                          <a:pt x="372" y="82"/>
                        </a:cubicBezTo>
                        <a:cubicBezTo>
                          <a:pt x="367" y="74"/>
                          <a:pt x="361" y="66"/>
                          <a:pt x="356" y="58"/>
                        </a:cubicBezTo>
                        <a:cubicBezTo>
                          <a:pt x="353" y="54"/>
                          <a:pt x="353" y="48"/>
                          <a:pt x="348" y="46"/>
                        </a:cubicBezTo>
                        <a:cubicBezTo>
                          <a:pt x="331" y="40"/>
                          <a:pt x="313" y="36"/>
                          <a:pt x="296" y="30"/>
                        </a:cubicBezTo>
                        <a:cubicBezTo>
                          <a:pt x="266" y="0"/>
                          <a:pt x="268" y="10"/>
                          <a:pt x="212" y="14"/>
                        </a:cubicBezTo>
                        <a:cubicBezTo>
                          <a:pt x="185" y="23"/>
                          <a:pt x="201" y="42"/>
                          <a:pt x="184" y="54"/>
                        </a:cubicBezTo>
                        <a:cubicBezTo>
                          <a:pt x="182" y="56"/>
                          <a:pt x="148" y="62"/>
                          <a:pt x="148" y="62"/>
                        </a:cubicBezTo>
                        <a:cubicBezTo>
                          <a:pt x="143" y="69"/>
                          <a:pt x="141" y="79"/>
                          <a:pt x="136" y="86"/>
                        </a:cubicBezTo>
                        <a:cubicBezTo>
                          <a:pt x="118" y="113"/>
                          <a:pt x="69" y="108"/>
                          <a:pt x="44" y="110"/>
                        </a:cubicBezTo>
                        <a:cubicBezTo>
                          <a:pt x="8" y="122"/>
                          <a:pt x="17" y="126"/>
                          <a:pt x="48" y="134"/>
                        </a:cubicBezTo>
                        <a:cubicBezTo>
                          <a:pt x="62" y="175"/>
                          <a:pt x="58" y="177"/>
                          <a:pt x="20" y="182"/>
                        </a:cubicBezTo>
                        <a:cubicBezTo>
                          <a:pt x="12" y="187"/>
                          <a:pt x="0" y="190"/>
                          <a:pt x="12" y="202"/>
                        </a:cubicBezTo>
                        <a:cubicBezTo>
                          <a:pt x="19" y="209"/>
                          <a:pt x="36" y="218"/>
                          <a:pt x="36" y="218"/>
                        </a:cubicBezTo>
                        <a:cubicBezTo>
                          <a:pt x="41" y="226"/>
                          <a:pt x="43" y="239"/>
                          <a:pt x="52" y="242"/>
                        </a:cubicBezTo>
                        <a:cubicBezTo>
                          <a:pt x="66" y="247"/>
                          <a:pt x="67" y="249"/>
                          <a:pt x="60" y="242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Freeform 264"/>
                  <p:cNvSpPr>
                    <a:spLocks/>
                  </p:cNvSpPr>
                  <p:nvPr/>
                </p:nvSpPr>
                <p:spPr bwMode="auto">
                  <a:xfrm>
                    <a:off x="4267" y="2186"/>
                    <a:ext cx="51" cy="65"/>
                  </a:xfrm>
                  <a:custGeom>
                    <a:avLst/>
                    <a:gdLst/>
                    <a:ahLst/>
                    <a:cxnLst>
                      <a:cxn ang="0">
                        <a:pos x="41" y="8"/>
                      </a:cxn>
                      <a:cxn ang="0">
                        <a:pos x="25" y="24"/>
                      </a:cxn>
                      <a:cxn ang="0">
                        <a:pos x="9" y="48"/>
                      </a:cxn>
                      <a:cxn ang="0">
                        <a:pos x="9" y="100"/>
                      </a:cxn>
                      <a:cxn ang="0">
                        <a:pos x="33" y="116"/>
                      </a:cxn>
                      <a:cxn ang="0">
                        <a:pos x="61" y="104"/>
                      </a:cxn>
                      <a:cxn ang="0">
                        <a:pos x="85" y="60"/>
                      </a:cxn>
                      <a:cxn ang="0">
                        <a:pos x="77" y="0"/>
                      </a:cxn>
                      <a:cxn ang="0">
                        <a:pos x="41" y="8"/>
                      </a:cxn>
                    </a:cxnLst>
                    <a:rect l="0" t="0" r="r" b="b"/>
                    <a:pathLst>
                      <a:path w="102" h="116">
                        <a:moveTo>
                          <a:pt x="41" y="8"/>
                        </a:moveTo>
                        <a:cubicBezTo>
                          <a:pt x="21" y="15"/>
                          <a:pt x="35" y="7"/>
                          <a:pt x="25" y="24"/>
                        </a:cubicBezTo>
                        <a:cubicBezTo>
                          <a:pt x="20" y="32"/>
                          <a:pt x="9" y="48"/>
                          <a:pt x="9" y="48"/>
                        </a:cubicBezTo>
                        <a:cubicBezTo>
                          <a:pt x="6" y="64"/>
                          <a:pt x="0" y="84"/>
                          <a:pt x="9" y="100"/>
                        </a:cubicBezTo>
                        <a:cubicBezTo>
                          <a:pt x="14" y="108"/>
                          <a:pt x="33" y="116"/>
                          <a:pt x="33" y="116"/>
                        </a:cubicBezTo>
                        <a:cubicBezTo>
                          <a:pt x="41" y="114"/>
                          <a:pt x="56" y="112"/>
                          <a:pt x="61" y="104"/>
                        </a:cubicBezTo>
                        <a:cubicBezTo>
                          <a:pt x="75" y="81"/>
                          <a:pt x="64" y="74"/>
                          <a:pt x="85" y="60"/>
                        </a:cubicBezTo>
                        <a:cubicBezTo>
                          <a:pt x="93" y="37"/>
                          <a:pt x="102" y="16"/>
                          <a:pt x="77" y="0"/>
                        </a:cubicBezTo>
                        <a:cubicBezTo>
                          <a:pt x="46" y="4"/>
                          <a:pt x="57" y="0"/>
                          <a:pt x="41" y="8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 266"/>
                  <p:cNvSpPr>
                    <a:spLocks/>
                  </p:cNvSpPr>
                  <p:nvPr/>
                </p:nvSpPr>
                <p:spPr bwMode="auto">
                  <a:xfrm>
                    <a:off x="4752" y="2054"/>
                    <a:ext cx="227" cy="122"/>
                  </a:xfrm>
                  <a:custGeom>
                    <a:avLst/>
                    <a:gdLst/>
                    <a:ahLst/>
                    <a:cxnLst>
                      <a:cxn ang="0">
                        <a:pos x="3" y="96"/>
                      </a:cxn>
                      <a:cxn ang="0">
                        <a:pos x="27" y="112"/>
                      </a:cxn>
                      <a:cxn ang="0">
                        <a:pos x="47" y="152"/>
                      </a:cxn>
                      <a:cxn ang="0">
                        <a:pos x="75" y="156"/>
                      </a:cxn>
                      <a:cxn ang="0">
                        <a:pos x="103" y="184"/>
                      </a:cxn>
                      <a:cxn ang="0">
                        <a:pos x="167" y="164"/>
                      </a:cxn>
                      <a:cxn ang="0">
                        <a:pos x="207" y="216"/>
                      </a:cxn>
                      <a:cxn ang="0">
                        <a:pos x="239" y="172"/>
                      </a:cxn>
                      <a:cxn ang="0">
                        <a:pos x="295" y="156"/>
                      </a:cxn>
                      <a:cxn ang="0">
                        <a:pos x="315" y="188"/>
                      </a:cxn>
                      <a:cxn ang="0">
                        <a:pos x="319" y="200"/>
                      </a:cxn>
                      <a:cxn ang="0">
                        <a:pos x="359" y="208"/>
                      </a:cxn>
                      <a:cxn ang="0">
                        <a:pos x="363" y="168"/>
                      </a:cxn>
                      <a:cxn ang="0">
                        <a:pos x="339" y="152"/>
                      </a:cxn>
                      <a:cxn ang="0">
                        <a:pos x="343" y="116"/>
                      </a:cxn>
                      <a:cxn ang="0">
                        <a:pos x="355" y="108"/>
                      </a:cxn>
                      <a:cxn ang="0">
                        <a:pos x="423" y="64"/>
                      </a:cxn>
                      <a:cxn ang="0">
                        <a:pos x="439" y="0"/>
                      </a:cxn>
                      <a:cxn ang="0">
                        <a:pos x="395" y="8"/>
                      </a:cxn>
                      <a:cxn ang="0">
                        <a:pos x="371" y="28"/>
                      </a:cxn>
                      <a:cxn ang="0">
                        <a:pos x="315" y="32"/>
                      </a:cxn>
                      <a:cxn ang="0">
                        <a:pos x="163" y="84"/>
                      </a:cxn>
                      <a:cxn ang="0">
                        <a:pos x="115" y="80"/>
                      </a:cxn>
                      <a:cxn ang="0">
                        <a:pos x="111" y="68"/>
                      </a:cxn>
                      <a:cxn ang="0">
                        <a:pos x="99" y="64"/>
                      </a:cxn>
                      <a:cxn ang="0">
                        <a:pos x="3" y="84"/>
                      </a:cxn>
                      <a:cxn ang="0">
                        <a:pos x="3" y="96"/>
                      </a:cxn>
                    </a:cxnLst>
                    <a:rect l="0" t="0" r="r" b="b"/>
                    <a:pathLst>
                      <a:path w="445" h="216">
                        <a:moveTo>
                          <a:pt x="3" y="96"/>
                        </a:moveTo>
                        <a:cubicBezTo>
                          <a:pt x="10" y="103"/>
                          <a:pt x="20" y="105"/>
                          <a:pt x="27" y="112"/>
                        </a:cubicBezTo>
                        <a:cubicBezTo>
                          <a:pt x="35" y="120"/>
                          <a:pt x="35" y="147"/>
                          <a:pt x="47" y="152"/>
                        </a:cubicBezTo>
                        <a:cubicBezTo>
                          <a:pt x="56" y="156"/>
                          <a:pt x="66" y="155"/>
                          <a:pt x="75" y="156"/>
                        </a:cubicBezTo>
                        <a:cubicBezTo>
                          <a:pt x="88" y="160"/>
                          <a:pt x="103" y="184"/>
                          <a:pt x="103" y="184"/>
                        </a:cubicBezTo>
                        <a:cubicBezTo>
                          <a:pt x="180" y="177"/>
                          <a:pt x="122" y="179"/>
                          <a:pt x="167" y="164"/>
                        </a:cubicBezTo>
                        <a:cubicBezTo>
                          <a:pt x="193" y="203"/>
                          <a:pt x="151" y="208"/>
                          <a:pt x="207" y="216"/>
                        </a:cubicBezTo>
                        <a:cubicBezTo>
                          <a:pt x="237" y="206"/>
                          <a:pt x="209" y="182"/>
                          <a:pt x="239" y="172"/>
                        </a:cubicBezTo>
                        <a:cubicBezTo>
                          <a:pt x="258" y="166"/>
                          <a:pt x="276" y="162"/>
                          <a:pt x="295" y="156"/>
                        </a:cubicBezTo>
                        <a:cubicBezTo>
                          <a:pt x="314" y="169"/>
                          <a:pt x="305" y="159"/>
                          <a:pt x="315" y="188"/>
                        </a:cubicBezTo>
                        <a:cubicBezTo>
                          <a:pt x="316" y="192"/>
                          <a:pt x="315" y="199"/>
                          <a:pt x="319" y="200"/>
                        </a:cubicBezTo>
                        <a:cubicBezTo>
                          <a:pt x="340" y="207"/>
                          <a:pt x="327" y="203"/>
                          <a:pt x="359" y="208"/>
                        </a:cubicBezTo>
                        <a:cubicBezTo>
                          <a:pt x="368" y="194"/>
                          <a:pt x="376" y="188"/>
                          <a:pt x="363" y="168"/>
                        </a:cubicBezTo>
                        <a:cubicBezTo>
                          <a:pt x="358" y="160"/>
                          <a:pt x="339" y="152"/>
                          <a:pt x="339" y="152"/>
                        </a:cubicBezTo>
                        <a:cubicBezTo>
                          <a:pt x="340" y="140"/>
                          <a:pt x="339" y="127"/>
                          <a:pt x="343" y="116"/>
                        </a:cubicBezTo>
                        <a:cubicBezTo>
                          <a:pt x="345" y="111"/>
                          <a:pt x="352" y="111"/>
                          <a:pt x="355" y="108"/>
                        </a:cubicBezTo>
                        <a:cubicBezTo>
                          <a:pt x="375" y="88"/>
                          <a:pt x="395" y="73"/>
                          <a:pt x="423" y="64"/>
                        </a:cubicBezTo>
                        <a:cubicBezTo>
                          <a:pt x="445" y="31"/>
                          <a:pt x="445" y="61"/>
                          <a:pt x="439" y="0"/>
                        </a:cubicBezTo>
                        <a:cubicBezTo>
                          <a:pt x="438" y="0"/>
                          <a:pt x="404" y="2"/>
                          <a:pt x="395" y="8"/>
                        </a:cubicBezTo>
                        <a:cubicBezTo>
                          <a:pt x="389" y="12"/>
                          <a:pt x="380" y="26"/>
                          <a:pt x="371" y="28"/>
                        </a:cubicBezTo>
                        <a:cubicBezTo>
                          <a:pt x="353" y="31"/>
                          <a:pt x="334" y="31"/>
                          <a:pt x="315" y="32"/>
                        </a:cubicBezTo>
                        <a:cubicBezTo>
                          <a:pt x="261" y="50"/>
                          <a:pt x="223" y="76"/>
                          <a:pt x="163" y="84"/>
                        </a:cubicBezTo>
                        <a:cubicBezTo>
                          <a:pt x="147" y="83"/>
                          <a:pt x="130" y="85"/>
                          <a:pt x="115" y="80"/>
                        </a:cubicBezTo>
                        <a:cubicBezTo>
                          <a:pt x="111" y="79"/>
                          <a:pt x="114" y="71"/>
                          <a:pt x="111" y="68"/>
                        </a:cubicBezTo>
                        <a:cubicBezTo>
                          <a:pt x="108" y="65"/>
                          <a:pt x="103" y="65"/>
                          <a:pt x="99" y="64"/>
                        </a:cubicBezTo>
                        <a:cubicBezTo>
                          <a:pt x="92" y="65"/>
                          <a:pt x="15" y="76"/>
                          <a:pt x="3" y="84"/>
                        </a:cubicBezTo>
                        <a:cubicBezTo>
                          <a:pt x="0" y="86"/>
                          <a:pt x="3" y="92"/>
                          <a:pt x="3" y="96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Freeform 267"/>
                  <p:cNvSpPr>
                    <a:spLocks/>
                  </p:cNvSpPr>
                  <p:nvPr/>
                </p:nvSpPr>
                <p:spPr bwMode="auto">
                  <a:xfrm>
                    <a:off x="5018" y="2246"/>
                    <a:ext cx="192" cy="173"/>
                  </a:xfrm>
                  <a:custGeom>
                    <a:avLst/>
                    <a:gdLst/>
                    <a:ahLst/>
                    <a:cxnLst>
                      <a:cxn ang="0">
                        <a:pos x="281" y="0"/>
                      </a:cxn>
                      <a:cxn ang="0">
                        <a:pos x="189" y="20"/>
                      </a:cxn>
                      <a:cxn ang="0">
                        <a:pos x="141" y="44"/>
                      </a:cxn>
                      <a:cxn ang="0">
                        <a:pos x="125" y="68"/>
                      </a:cxn>
                      <a:cxn ang="0">
                        <a:pos x="101" y="84"/>
                      </a:cxn>
                      <a:cxn ang="0">
                        <a:pos x="89" y="92"/>
                      </a:cxn>
                      <a:cxn ang="0">
                        <a:pos x="17" y="260"/>
                      </a:cxn>
                      <a:cxn ang="0">
                        <a:pos x="113" y="280"/>
                      </a:cxn>
                      <a:cxn ang="0">
                        <a:pos x="209" y="232"/>
                      </a:cxn>
                      <a:cxn ang="0">
                        <a:pos x="241" y="208"/>
                      </a:cxn>
                      <a:cxn ang="0">
                        <a:pos x="297" y="188"/>
                      </a:cxn>
                      <a:cxn ang="0">
                        <a:pos x="357" y="156"/>
                      </a:cxn>
                      <a:cxn ang="0">
                        <a:pos x="337" y="108"/>
                      </a:cxn>
                      <a:cxn ang="0">
                        <a:pos x="305" y="60"/>
                      </a:cxn>
                      <a:cxn ang="0">
                        <a:pos x="309" y="8"/>
                      </a:cxn>
                      <a:cxn ang="0">
                        <a:pos x="281" y="0"/>
                      </a:cxn>
                    </a:cxnLst>
                    <a:rect l="0" t="0" r="r" b="b"/>
                    <a:pathLst>
                      <a:path w="373" h="312">
                        <a:moveTo>
                          <a:pt x="281" y="0"/>
                        </a:moveTo>
                        <a:cubicBezTo>
                          <a:pt x="263" y="27"/>
                          <a:pt x="216" y="18"/>
                          <a:pt x="189" y="20"/>
                        </a:cubicBezTo>
                        <a:cubicBezTo>
                          <a:pt x="167" y="24"/>
                          <a:pt x="155" y="26"/>
                          <a:pt x="141" y="44"/>
                        </a:cubicBezTo>
                        <a:cubicBezTo>
                          <a:pt x="135" y="52"/>
                          <a:pt x="133" y="63"/>
                          <a:pt x="125" y="68"/>
                        </a:cubicBezTo>
                        <a:cubicBezTo>
                          <a:pt x="117" y="73"/>
                          <a:pt x="109" y="79"/>
                          <a:pt x="101" y="84"/>
                        </a:cubicBezTo>
                        <a:cubicBezTo>
                          <a:pt x="97" y="87"/>
                          <a:pt x="89" y="92"/>
                          <a:pt x="89" y="92"/>
                        </a:cubicBezTo>
                        <a:cubicBezTo>
                          <a:pt x="54" y="144"/>
                          <a:pt x="63" y="214"/>
                          <a:pt x="17" y="260"/>
                        </a:cubicBezTo>
                        <a:cubicBezTo>
                          <a:pt x="0" y="312"/>
                          <a:pt x="71" y="282"/>
                          <a:pt x="113" y="280"/>
                        </a:cubicBezTo>
                        <a:cubicBezTo>
                          <a:pt x="145" y="269"/>
                          <a:pt x="181" y="251"/>
                          <a:pt x="209" y="232"/>
                        </a:cubicBezTo>
                        <a:cubicBezTo>
                          <a:pt x="218" y="218"/>
                          <a:pt x="225" y="213"/>
                          <a:pt x="241" y="208"/>
                        </a:cubicBezTo>
                        <a:cubicBezTo>
                          <a:pt x="260" y="189"/>
                          <a:pt x="268" y="192"/>
                          <a:pt x="297" y="188"/>
                        </a:cubicBezTo>
                        <a:cubicBezTo>
                          <a:pt x="316" y="182"/>
                          <a:pt x="340" y="168"/>
                          <a:pt x="357" y="156"/>
                        </a:cubicBezTo>
                        <a:cubicBezTo>
                          <a:pt x="373" y="131"/>
                          <a:pt x="362" y="116"/>
                          <a:pt x="337" y="108"/>
                        </a:cubicBezTo>
                        <a:cubicBezTo>
                          <a:pt x="325" y="71"/>
                          <a:pt x="349" y="67"/>
                          <a:pt x="305" y="60"/>
                        </a:cubicBezTo>
                        <a:cubicBezTo>
                          <a:pt x="307" y="49"/>
                          <a:pt x="320" y="19"/>
                          <a:pt x="309" y="8"/>
                        </a:cubicBezTo>
                        <a:cubicBezTo>
                          <a:pt x="302" y="1"/>
                          <a:pt x="290" y="4"/>
                          <a:pt x="281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 269"/>
                  <p:cNvSpPr>
                    <a:spLocks/>
                  </p:cNvSpPr>
                  <p:nvPr/>
                </p:nvSpPr>
                <p:spPr bwMode="auto">
                  <a:xfrm>
                    <a:off x="5503" y="2181"/>
                    <a:ext cx="212" cy="127"/>
                  </a:xfrm>
                  <a:custGeom>
                    <a:avLst/>
                    <a:gdLst/>
                    <a:ahLst/>
                    <a:cxnLst>
                      <a:cxn ang="0">
                        <a:pos x="340" y="0"/>
                      </a:cxn>
                      <a:cxn ang="0">
                        <a:pos x="176" y="48"/>
                      </a:cxn>
                      <a:cxn ang="0">
                        <a:pos x="56" y="100"/>
                      </a:cxn>
                      <a:cxn ang="0">
                        <a:pos x="40" y="136"/>
                      </a:cxn>
                      <a:cxn ang="0">
                        <a:pos x="16" y="156"/>
                      </a:cxn>
                      <a:cxn ang="0">
                        <a:pos x="0" y="180"/>
                      </a:cxn>
                      <a:cxn ang="0">
                        <a:pos x="52" y="204"/>
                      </a:cxn>
                      <a:cxn ang="0">
                        <a:pos x="100" y="192"/>
                      </a:cxn>
                      <a:cxn ang="0">
                        <a:pos x="124" y="176"/>
                      </a:cxn>
                      <a:cxn ang="0">
                        <a:pos x="176" y="172"/>
                      </a:cxn>
                      <a:cxn ang="0">
                        <a:pos x="280" y="152"/>
                      </a:cxn>
                      <a:cxn ang="0">
                        <a:pos x="300" y="116"/>
                      </a:cxn>
                      <a:cxn ang="0">
                        <a:pos x="332" y="120"/>
                      </a:cxn>
                      <a:cxn ang="0">
                        <a:pos x="356" y="128"/>
                      </a:cxn>
                      <a:cxn ang="0">
                        <a:pos x="380" y="148"/>
                      </a:cxn>
                      <a:cxn ang="0">
                        <a:pos x="352" y="188"/>
                      </a:cxn>
                      <a:cxn ang="0">
                        <a:pos x="356" y="224"/>
                      </a:cxn>
                      <a:cxn ang="0">
                        <a:pos x="412" y="220"/>
                      </a:cxn>
                      <a:cxn ang="0">
                        <a:pos x="420" y="196"/>
                      </a:cxn>
                      <a:cxn ang="0">
                        <a:pos x="400" y="120"/>
                      </a:cxn>
                      <a:cxn ang="0">
                        <a:pos x="396" y="88"/>
                      </a:cxn>
                      <a:cxn ang="0">
                        <a:pos x="348" y="76"/>
                      </a:cxn>
                      <a:cxn ang="0">
                        <a:pos x="340" y="24"/>
                      </a:cxn>
                      <a:cxn ang="0">
                        <a:pos x="332" y="12"/>
                      </a:cxn>
                      <a:cxn ang="0">
                        <a:pos x="340" y="0"/>
                      </a:cxn>
                    </a:cxnLst>
                    <a:rect l="0" t="0" r="r" b="b"/>
                    <a:pathLst>
                      <a:path w="420" h="228">
                        <a:moveTo>
                          <a:pt x="340" y="0"/>
                        </a:moveTo>
                        <a:cubicBezTo>
                          <a:pt x="270" y="46"/>
                          <a:pt x="278" y="43"/>
                          <a:pt x="176" y="48"/>
                        </a:cubicBezTo>
                        <a:cubicBezTo>
                          <a:pt x="163" y="101"/>
                          <a:pt x="100" y="97"/>
                          <a:pt x="56" y="100"/>
                        </a:cubicBezTo>
                        <a:cubicBezTo>
                          <a:pt x="49" y="111"/>
                          <a:pt x="51" y="129"/>
                          <a:pt x="40" y="136"/>
                        </a:cubicBezTo>
                        <a:cubicBezTo>
                          <a:pt x="29" y="143"/>
                          <a:pt x="24" y="145"/>
                          <a:pt x="16" y="156"/>
                        </a:cubicBezTo>
                        <a:cubicBezTo>
                          <a:pt x="10" y="164"/>
                          <a:pt x="0" y="180"/>
                          <a:pt x="0" y="180"/>
                        </a:cubicBezTo>
                        <a:cubicBezTo>
                          <a:pt x="7" y="202"/>
                          <a:pt x="32" y="201"/>
                          <a:pt x="52" y="204"/>
                        </a:cubicBezTo>
                        <a:cubicBezTo>
                          <a:pt x="84" y="199"/>
                          <a:pt x="68" y="203"/>
                          <a:pt x="100" y="192"/>
                        </a:cubicBezTo>
                        <a:cubicBezTo>
                          <a:pt x="109" y="189"/>
                          <a:pt x="114" y="177"/>
                          <a:pt x="124" y="176"/>
                        </a:cubicBezTo>
                        <a:cubicBezTo>
                          <a:pt x="141" y="175"/>
                          <a:pt x="159" y="173"/>
                          <a:pt x="176" y="172"/>
                        </a:cubicBezTo>
                        <a:cubicBezTo>
                          <a:pt x="211" y="160"/>
                          <a:pt x="243" y="156"/>
                          <a:pt x="280" y="152"/>
                        </a:cubicBezTo>
                        <a:cubicBezTo>
                          <a:pt x="286" y="135"/>
                          <a:pt x="285" y="126"/>
                          <a:pt x="300" y="116"/>
                        </a:cubicBezTo>
                        <a:cubicBezTo>
                          <a:pt x="311" y="117"/>
                          <a:pt x="321" y="118"/>
                          <a:pt x="332" y="120"/>
                        </a:cubicBezTo>
                        <a:cubicBezTo>
                          <a:pt x="340" y="122"/>
                          <a:pt x="356" y="128"/>
                          <a:pt x="356" y="128"/>
                        </a:cubicBezTo>
                        <a:cubicBezTo>
                          <a:pt x="363" y="135"/>
                          <a:pt x="377" y="138"/>
                          <a:pt x="380" y="148"/>
                        </a:cubicBezTo>
                        <a:cubicBezTo>
                          <a:pt x="386" y="168"/>
                          <a:pt x="365" y="180"/>
                          <a:pt x="352" y="188"/>
                        </a:cubicBezTo>
                        <a:cubicBezTo>
                          <a:pt x="342" y="217"/>
                          <a:pt x="338" y="206"/>
                          <a:pt x="356" y="224"/>
                        </a:cubicBezTo>
                        <a:cubicBezTo>
                          <a:pt x="375" y="223"/>
                          <a:pt x="395" y="228"/>
                          <a:pt x="412" y="220"/>
                        </a:cubicBezTo>
                        <a:cubicBezTo>
                          <a:pt x="420" y="217"/>
                          <a:pt x="420" y="196"/>
                          <a:pt x="420" y="196"/>
                        </a:cubicBezTo>
                        <a:cubicBezTo>
                          <a:pt x="417" y="166"/>
                          <a:pt x="416" y="144"/>
                          <a:pt x="400" y="120"/>
                        </a:cubicBezTo>
                        <a:cubicBezTo>
                          <a:pt x="399" y="109"/>
                          <a:pt x="402" y="97"/>
                          <a:pt x="396" y="88"/>
                        </a:cubicBezTo>
                        <a:cubicBezTo>
                          <a:pt x="392" y="82"/>
                          <a:pt x="354" y="77"/>
                          <a:pt x="348" y="76"/>
                        </a:cubicBezTo>
                        <a:cubicBezTo>
                          <a:pt x="344" y="59"/>
                          <a:pt x="344" y="41"/>
                          <a:pt x="340" y="24"/>
                        </a:cubicBezTo>
                        <a:cubicBezTo>
                          <a:pt x="339" y="19"/>
                          <a:pt x="332" y="17"/>
                          <a:pt x="332" y="12"/>
                        </a:cubicBezTo>
                        <a:cubicBezTo>
                          <a:pt x="332" y="7"/>
                          <a:pt x="337" y="4"/>
                          <a:pt x="34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Freeform 273"/>
                  <p:cNvSpPr>
                    <a:spLocks/>
                  </p:cNvSpPr>
                  <p:nvPr/>
                </p:nvSpPr>
                <p:spPr bwMode="auto">
                  <a:xfrm>
                    <a:off x="5712" y="2047"/>
                    <a:ext cx="42" cy="85"/>
                  </a:xfrm>
                  <a:custGeom>
                    <a:avLst/>
                    <a:gdLst/>
                    <a:ahLst/>
                    <a:cxnLst>
                      <a:cxn ang="0">
                        <a:pos x="56" y="0"/>
                      </a:cxn>
                      <a:cxn ang="0">
                        <a:pos x="16" y="48"/>
                      </a:cxn>
                      <a:cxn ang="0">
                        <a:pos x="4" y="84"/>
                      </a:cxn>
                      <a:cxn ang="0">
                        <a:pos x="0" y="96"/>
                      </a:cxn>
                      <a:cxn ang="0">
                        <a:pos x="4" y="112"/>
                      </a:cxn>
                      <a:cxn ang="0">
                        <a:pos x="28" y="120"/>
                      </a:cxn>
                      <a:cxn ang="0">
                        <a:pos x="52" y="152"/>
                      </a:cxn>
                      <a:cxn ang="0">
                        <a:pos x="56" y="0"/>
                      </a:cxn>
                    </a:cxnLst>
                    <a:rect l="0" t="0" r="r" b="b"/>
                    <a:pathLst>
                      <a:path w="80" h="152">
                        <a:moveTo>
                          <a:pt x="56" y="0"/>
                        </a:moveTo>
                        <a:lnTo>
                          <a:pt x="16" y="48"/>
                        </a:lnTo>
                        <a:cubicBezTo>
                          <a:pt x="16" y="48"/>
                          <a:pt x="4" y="84"/>
                          <a:pt x="4" y="84"/>
                        </a:cubicBezTo>
                        <a:cubicBezTo>
                          <a:pt x="3" y="88"/>
                          <a:pt x="0" y="96"/>
                          <a:pt x="0" y="96"/>
                        </a:cubicBezTo>
                        <a:cubicBezTo>
                          <a:pt x="1" y="101"/>
                          <a:pt x="0" y="108"/>
                          <a:pt x="4" y="112"/>
                        </a:cubicBezTo>
                        <a:cubicBezTo>
                          <a:pt x="10" y="117"/>
                          <a:pt x="28" y="120"/>
                          <a:pt x="28" y="120"/>
                        </a:cubicBezTo>
                        <a:cubicBezTo>
                          <a:pt x="37" y="133"/>
                          <a:pt x="47" y="137"/>
                          <a:pt x="52" y="152"/>
                        </a:cubicBezTo>
                        <a:cubicBezTo>
                          <a:pt x="80" y="110"/>
                          <a:pt x="63" y="47"/>
                          <a:pt x="56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Freeform 274"/>
                  <p:cNvSpPr>
                    <a:spLocks/>
                  </p:cNvSpPr>
                  <p:nvPr/>
                </p:nvSpPr>
                <p:spPr bwMode="auto">
                  <a:xfrm>
                    <a:off x="4668" y="2272"/>
                    <a:ext cx="18" cy="3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4" y="60"/>
                      </a:cxn>
                      <a:cxn ang="0">
                        <a:pos x="20" y="2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6" h="60">
                        <a:moveTo>
                          <a:pt x="0" y="0"/>
                        </a:moveTo>
                        <a:cubicBezTo>
                          <a:pt x="5" y="21"/>
                          <a:pt x="6" y="48"/>
                          <a:pt x="24" y="60"/>
                        </a:cubicBezTo>
                        <a:cubicBezTo>
                          <a:pt x="31" y="40"/>
                          <a:pt x="36" y="36"/>
                          <a:pt x="20" y="20"/>
                        </a:cubicBezTo>
                        <a:cubicBezTo>
                          <a:pt x="16" y="9"/>
                          <a:pt x="14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 275"/>
                  <p:cNvSpPr>
                    <a:spLocks/>
                  </p:cNvSpPr>
                  <p:nvPr/>
                </p:nvSpPr>
                <p:spPr bwMode="auto">
                  <a:xfrm>
                    <a:off x="4707" y="2295"/>
                    <a:ext cx="48" cy="26"/>
                  </a:xfrm>
                  <a:custGeom>
                    <a:avLst/>
                    <a:gdLst/>
                    <a:ahLst/>
                    <a:cxnLst>
                      <a:cxn ang="0">
                        <a:pos x="27" y="42"/>
                      </a:cxn>
                      <a:cxn ang="0">
                        <a:pos x="95" y="34"/>
                      </a:cxn>
                      <a:cxn ang="0">
                        <a:pos x="23" y="18"/>
                      </a:cxn>
                      <a:cxn ang="0">
                        <a:pos x="27" y="42"/>
                      </a:cxn>
                    </a:cxnLst>
                    <a:rect l="0" t="0" r="r" b="b"/>
                    <a:pathLst>
                      <a:path w="95" h="50">
                        <a:moveTo>
                          <a:pt x="27" y="42"/>
                        </a:moveTo>
                        <a:cubicBezTo>
                          <a:pt x="59" y="45"/>
                          <a:pt x="70" y="50"/>
                          <a:pt x="95" y="34"/>
                        </a:cubicBezTo>
                        <a:cubicBezTo>
                          <a:pt x="84" y="0"/>
                          <a:pt x="58" y="15"/>
                          <a:pt x="23" y="18"/>
                        </a:cubicBezTo>
                        <a:cubicBezTo>
                          <a:pt x="17" y="36"/>
                          <a:pt x="0" y="42"/>
                          <a:pt x="27" y="42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Freeform 276"/>
                  <p:cNvSpPr>
                    <a:spLocks/>
                  </p:cNvSpPr>
                  <p:nvPr/>
                </p:nvSpPr>
                <p:spPr bwMode="auto">
                  <a:xfrm>
                    <a:off x="4674" y="2323"/>
                    <a:ext cx="27" cy="54"/>
                  </a:xfrm>
                  <a:custGeom>
                    <a:avLst/>
                    <a:gdLst/>
                    <a:ahLst/>
                    <a:cxnLst>
                      <a:cxn ang="0">
                        <a:pos x="28" y="0"/>
                      </a:cxn>
                      <a:cxn ang="0">
                        <a:pos x="0" y="76"/>
                      </a:cxn>
                      <a:cxn ang="0">
                        <a:pos x="32" y="92"/>
                      </a:cxn>
                      <a:cxn ang="0">
                        <a:pos x="52" y="56"/>
                      </a:cxn>
                      <a:cxn ang="0">
                        <a:pos x="28" y="0"/>
                      </a:cxn>
                    </a:cxnLst>
                    <a:rect l="0" t="0" r="r" b="b"/>
                    <a:pathLst>
                      <a:path w="52" h="98">
                        <a:moveTo>
                          <a:pt x="28" y="0"/>
                        </a:moveTo>
                        <a:cubicBezTo>
                          <a:pt x="23" y="68"/>
                          <a:pt x="32" y="44"/>
                          <a:pt x="0" y="76"/>
                        </a:cubicBezTo>
                        <a:cubicBezTo>
                          <a:pt x="6" y="98"/>
                          <a:pt x="10" y="97"/>
                          <a:pt x="32" y="92"/>
                        </a:cubicBezTo>
                        <a:cubicBezTo>
                          <a:pt x="36" y="79"/>
                          <a:pt x="52" y="56"/>
                          <a:pt x="52" y="56"/>
                        </a:cubicBezTo>
                        <a:cubicBezTo>
                          <a:pt x="48" y="24"/>
                          <a:pt x="49" y="21"/>
                          <a:pt x="28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Freeform 277"/>
                  <p:cNvSpPr>
                    <a:spLocks/>
                  </p:cNvSpPr>
                  <p:nvPr/>
                </p:nvSpPr>
                <p:spPr bwMode="auto">
                  <a:xfrm>
                    <a:off x="4677" y="2357"/>
                    <a:ext cx="42" cy="44"/>
                  </a:xfrm>
                  <a:custGeom>
                    <a:avLst/>
                    <a:gdLst/>
                    <a:ahLst/>
                    <a:cxnLst>
                      <a:cxn ang="0">
                        <a:pos x="62" y="12"/>
                      </a:cxn>
                      <a:cxn ang="0">
                        <a:pos x="18" y="48"/>
                      </a:cxn>
                      <a:cxn ang="0">
                        <a:pos x="18" y="80"/>
                      </a:cxn>
                      <a:cxn ang="0">
                        <a:pos x="58" y="48"/>
                      </a:cxn>
                      <a:cxn ang="0">
                        <a:pos x="78" y="12"/>
                      </a:cxn>
                      <a:cxn ang="0">
                        <a:pos x="62" y="12"/>
                      </a:cxn>
                    </a:cxnLst>
                    <a:rect l="0" t="0" r="r" b="b"/>
                    <a:pathLst>
                      <a:path w="78" h="80">
                        <a:moveTo>
                          <a:pt x="62" y="12"/>
                        </a:moveTo>
                        <a:cubicBezTo>
                          <a:pt x="49" y="31"/>
                          <a:pt x="36" y="36"/>
                          <a:pt x="18" y="48"/>
                        </a:cubicBezTo>
                        <a:cubicBezTo>
                          <a:pt x="7" y="64"/>
                          <a:pt x="0" y="68"/>
                          <a:pt x="18" y="80"/>
                        </a:cubicBezTo>
                        <a:cubicBezTo>
                          <a:pt x="40" y="73"/>
                          <a:pt x="41" y="60"/>
                          <a:pt x="58" y="48"/>
                        </a:cubicBezTo>
                        <a:cubicBezTo>
                          <a:pt x="76" y="20"/>
                          <a:pt x="71" y="33"/>
                          <a:pt x="78" y="12"/>
                        </a:cubicBezTo>
                        <a:cubicBezTo>
                          <a:pt x="64" y="2"/>
                          <a:pt x="68" y="0"/>
                          <a:pt x="62" y="12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Freeform 278"/>
                  <p:cNvSpPr>
                    <a:spLocks/>
                  </p:cNvSpPr>
                  <p:nvPr/>
                </p:nvSpPr>
                <p:spPr bwMode="auto">
                  <a:xfrm>
                    <a:off x="4728" y="2375"/>
                    <a:ext cx="21" cy="31"/>
                  </a:xfrm>
                  <a:custGeom>
                    <a:avLst/>
                    <a:gdLst/>
                    <a:ahLst/>
                    <a:cxnLst>
                      <a:cxn ang="0">
                        <a:pos x="20" y="27"/>
                      </a:cxn>
                      <a:cxn ang="0">
                        <a:pos x="44" y="47"/>
                      </a:cxn>
                      <a:cxn ang="0">
                        <a:pos x="4" y="7"/>
                      </a:cxn>
                      <a:cxn ang="0">
                        <a:pos x="20" y="27"/>
                      </a:cxn>
                    </a:cxnLst>
                    <a:rect l="0" t="0" r="r" b="b"/>
                    <a:pathLst>
                      <a:path w="45" h="53">
                        <a:moveTo>
                          <a:pt x="20" y="27"/>
                        </a:moveTo>
                        <a:cubicBezTo>
                          <a:pt x="25" y="43"/>
                          <a:pt x="25" y="53"/>
                          <a:pt x="44" y="47"/>
                        </a:cubicBezTo>
                        <a:cubicBezTo>
                          <a:pt x="39" y="1"/>
                          <a:pt x="45" y="0"/>
                          <a:pt x="4" y="7"/>
                        </a:cubicBezTo>
                        <a:cubicBezTo>
                          <a:pt x="9" y="40"/>
                          <a:pt x="0" y="40"/>
                          <a:pt x="20" y="27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Freeform 279"/>
                  <p:cNvSpPr>
                    <a:spLocks/>
                  </p:cNvSpPr>
                  <p:nvPr/>
                </p:nvSpPr>
                <p:spPr bwMode="auto">
                  <a:xfrm>
                    <a:off x="4871" y="2362"/>
                    <a:ext cx="69" cy="65"/>
                  </a:xfrm>
                  <a:custGeom>
                    <a:avLst/>
                    <a:gdLst/>
                    <a:ahLst/>
                    <a:cxnLst>
                      <a:cxn ang="0">
                        <a:pos x="13" y="30"/>
                      </a:cxn>
                      <a:cxn ang="0">
                        <a:pos x="33" y="102"/>
                      </a:cxn>
                      <a:cxn ang="0">
                        <a:pos x="49" y="38"/>
                      </a:cxn>
                      <a:cxn ang="0">
                        <a:pos x="13" y="30"/>
                      </a:cxn>
                    </a:cxnLst>
                    <a:rect l="0" t="0" r="r" b="b"/>
                    <a:pathLst>
                      <a:path w="95" h="102">
                        <a:moveTo>
                          <a:pt x="13" y="30"/>
                        </a:moveTo>
                        <a:cubicBezTo>
                          <a:pt x="15" y="57"/>
                          <a:pt x="5" y="93"/>
                          <a:pt x="33" y="102"/>
                        </a:cubicBezTo>
                        <a:cubicBezTo>
                          <a:pt x="59" y="97"/>
                          <a:pt x="95" y="96"/>
                          <a:pt x="49" y="38"/>
                        </a:cubicBezTo>
                        <a:cubicBezTo>
                          <a:pt x="19" y="0"/>
                          <a:pt x="0" y="68"/>
                          <a:pt x="13" y="3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Freeform 280"/>
                  <p:cNvSpPr>
                    <a:spLocks/>
                  </p:cNvSpPr>
                  <p:nvPr/>
                </p:nvSpPr>
                <p:spPr bwMode="auto">
                  <a:xfrm>
                    <a:off x="4979" y="2427"/>
                    <a:ext cx="36" cy="23"/>
                  </a:xfrm>
                  <a:custGeom>
                    <a:avLst/>
                    <a:gdLst/>
                    <a:ahLst/>
                    <a:cxnLst>
                      <a:cxn ang="0">
                        <a:pos x="38" y="0"/>
                      </a:cxn>
                      <a:cxn ang="0">
                        <a:pos x="2" y="12"/>
                      </a:cxn>
                      <a:cxn ang="0">
                        <a:pos x="6" y="28"/>
                      </a:cxn>
                      <a:cxn ang="0">
                        <a:pos x="30" y="36"/>
                      </a:cxn>
                      <a:cxn ang="0">
                        <a:pos x="54" y="8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72" h="40">
                        <a:moveTo>
                          <a:pt x="38" y="0"/>
                        </a:moveTo>
                        <a:cubicBezTo>
                          <a:pt x="35" y="0"/>
                          <a:pt x="5" y="2"/>
                          <a:pt x="2" y="12"/>
                        </a:cubicBezTo>
                        <a:cubicBezTo>
                          <a:pt x="0" y="17"/>
                          <a:pt x="2" y="24"/>
                          <a:pt x="6" y="28"/>
                        </a:cubicBezTo>
                        <a:cubicBezTo>
                          <a:pt x="12" y="33"/>
                          <a:pt x="30" y="36"/>
                          <a:pt x="30" y="36"/>
                        </a:cubicBezTo>
                        <a:cubicBezTo>
                          <a:pt x="52" y="33"/>
                          <a:pt x="72" y="40"/>
                          <a:pt x="54" y="8"/>
                        </a:cubicBezTo>
                        <a:cubicBezTo>
                          <a:pt x="51" y="3"/>
                          <a:pt x="42" y="4"/>
                          <a:pt x="38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8" name="Freeform 286"/>
                  <p:cNvSpPr>
                    <a:spLocks/>
                  </p:cNvSpPr>
                  <p:nvPr/>
                </p:nvSpPr>
                <p:spPr bwMode="auto">
                  <a:xfrm>
                    <a:off x="5392" y="2251"/>
                    <a:ext cx="63" cy="70"/>
                  </a:xfrm>
                  <a:custGeom>
                    <a:avLst/>
                    <a:gdLst/>
                    <a:ahLst/>
                    <a:cxnLst>
                      <a:cxn ang="0">
                        <a:pos x="84" y="30"/>
                      </a:cxn>
                      <a:cxn ang="0">
                        <a:pos x="48" y="22"/>
                      </a:cxn>
                      <a:cxn ang="0">
                        <a:pos x="12" y="26"/>
                      </a:cxn>
                      <a:cxn ang="0">
                        <a:pos x="8" y="38"/>
                      </a:cxn>
                      <a:cxn ang="0">
                        <a:pos x="0" y="50"/>
                      </a:cxn>
                      <a:cxn ang="0">
                        <a:pos x="40" y="94"/>
                      </a:cxn>
                      <a:cxn ang="0">
                        <a:pos x="88" y="114"/>
                      </a:cxn>
                      <a:cxn ang="0">
                        <a:pos x="104" y="70"/>
                      </a:cxn>
                      <a:cxn ang="0">
                        <a:pos x="84" y="30"/>
                      </a:cxn>
                    </a:cxnLst>
                    <a:rect l="0" t="0" r="r" b="b"/>
                    <a:pathLst>
                      <a:path w="119" h="124">
                        <a:moveTo>
                          <a:pt x="84" y="30"/>
                        </a:moveTo>
                        <a:cubicBezTo>
                          <a:pt x="66" y="42"/>
                          <a:pt x="63" y="37"/>
                          <a:pt x="48" y="22"/>
                        </a:cubicBezTo>
                        <a:cubicBezTo>
                          <a:pt x="41" y="0"/>
                          <a:pt x="21" y="9"/>
                          <a:pt x="12" y="26"/>
                        </a:cubicBezTo>
                        <a:cubicBezTo>
                          <a:pt x="10" y="30"/>
                          <a:pt x="10" y="34"/>
                          <a:pt x="8" y="38"/>
                        </a:cubicBezTo>
                        <a:cubicBezTo>
                          <a:pt x="6" y="42"/>
                          <a:pt x="3" y="46"/>
                          <a:pt x="0" y="50"/>
                        </a:cubicBezTo>
                        <a:cubicBezTo>
                          <a:pt x="11" y="84"/>
                          <a:pt x="6" y="86"/>
                          <a:pt x="40" y="94"/>
                        </a:cubicBezTo>
                        <a:cubicBezTo>
                          <a:pt x="48" y="124"/>
                          <a:pt x="57" y="118"/>
                          <a:pt x="88" y="114"/>
                        </a:cubicBezTo>
                        <a:cubicBezTo>
                          <a:pt x="95" y="94"/>
                          <a:pt x="79" y="78"/>
                          <a:pt x="104" y="70"/>
                        </a:cubicBezTo>
                        <a:cubicBezTo>
                          <a:pt x="119" y="47"/>
                          <a:pt x="106" y="37"/>
                          <a:pt x="84" y="3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9" name="Freeform 287"/>
                  <p:cNvSpPr>
                    <a:spLocks/>
                  </p:cNvSpPr>
                  <p:nvPr/>
                </p:nvSpPr>
                <p:spPr bwMode="auto">
                  <a:xfrm>
                    <a:off x="4910" y="2463"/>
                    <a:ext cx="24" cy="26"/>
                  </a:xfrm>
                  <a:custGeom>
                    <a:avLst/>
                    <a:gdLst/>
                    <a:ahLst/>
                    <a:cxnLst>
                      <a:cxn ang="0">
                        <a:pos x="20" y="27"/>
                      </a:cxn>
                      <a:cxn ang="0">
                        <a:pos x="44" y="47"/>
                      </a:cxn>
                      <a:cxn ang="0">
                        <a:pos x="4" y="7"/>
                      </a:cxn>
                      <a:cxn ang="0">
                        <a:pos x="20" y="27"/>
                      </a:cxn>
                    </a:cxnLst>
                    <a:rect l="0" t="0" r="r" b="b"/>
                    <a:pathLst>
                      <a:path w="45" h="53">
                        <a:moveTo>
                          <a:pt x="20" y="27"/>
                        </a:moveTo>
                        <a:cubicBezTo>
                          <a:pt x="25" y="43"/>
                          <a:pt x="25" y="53"/>
                          <a:pt x="44" y="47"/>
                        </a:cubicBezTo>
                        <a:cubicBezTo>
                          <a:pt x="39" y="1"/>
                          <a:pt x="45" y="0"/>
                          <a:pt x="4" y="7"/>
                        </a:cubicBezTo>
                        <a:cubicBezTo>
                          <a:pt x="9" y="40"/>
                          <a:pt x="0" y="40"/>
                          <a:pt x="20" y="27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0" name="Freeform 291"/>
                  <p:cNvSpPr>
                    <a:spLocks/>
                  </p:cNvSpPr>
                  <p:nvPr/>
                </p:nvSpPr>
                <p:spPr bwMode="auto">
                  <a:xfrm>
                    <a:off x="4411" y="2396"/>
                    <a:ext cx="39" cy="23"/>
                  </a:xfrm>
                  <a:custGeom>
                    <a:avLst/>
                    <a:gdLst/>
                    <a:ahLst/>
                    <a:cxnLst>
                      <a:cxn ang="0">
                        <a:pos x="38" y="0"/>
                      </a:cxn>
                      <a:cxn ang="0">
                        <a:pos x="2" y="12"/>
                      </a:cxn>
                      <a:cxn ang="0">
                        <a:pos x="6" y="28"/>
                      </a:cxn>
                      <a:cxn ang="0">
                        <a:pos x="30" y="36"/>
                      </a:cxn>
                      <a:cxn ang="0">
                        <a:pos x="54" y="8"/>
                      </a:cxn>
                      <a:cxn ang="0">
                        <a:pos x="38" y="0"/>
                      </a:cxn>
                    </a:cxnLst>
                    <a:rect l="0" t="0" r="r" b="b"/>
                    <a:pathLst>
                      <a:path w="72" h="40">
                        <a:moveTo>
                          <a:pt x="38" y="0"/>
                        </a:moveTo>
                        <a:cubicBezTo>
                          <a:pt x="35" y="0"/>
                          <a:pt x="5" y="2"/>
                          <a:pt x="2" y="12"/>
                        </a:cubicBezTo>
                        <a:cubicBezTo>
                          <a:pt x="0" y="17"/>
                          <a:pt x="2" y="24"/>
                          <a:pt x="6" y="28"/>
                        </a:cubicBezTo>
                        <a:cubicBezTo>
                          <a:pt x="12" y="33"/>
                          <a:pt x="30" y="36"/>
                          <a:pt x="30" y="36"/>
                        </a:cubicBezTo>
                        <a:cubicBezTo>
                          <a:pt x="52" y="33"/>
                          <a:pt x="72" y="40"/>
                          <a:pt x="54" y="8"/>
                        </a:cubicBezTo>
                        <a:cubicBezTo>
                          <a:pt x="51" y="3"/>
                          <a:pt x="42" y="4"/>
                          <a:pt x="38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1" name="Freeform 292"/>
                  <p:cNvSpPr>
                    <a:spLocks/>
                  </p:cNvSpPr>
                  <p:nvPr/>
                </p:nvSpPr>
                <p:spPr bwMode="auto">
                  <a:xfrm>
                    <a:off x="5147" y="2145"/>
                    <a:ext cx="39" cy="39"/>
                  </a:xfrm>
                  <a:custGeom>
                    <a:avLst/>
                    <a:gdLst/>
                    <a:ahLst/>
                    <a:cxnLst>
                      <a:cxn ang="0">
                        <a:pos x="28" y="8"/>
                      </a:cxn>
                      <a:cxn ang="0">
                        <a:pos x="0" y="40"/>
                      </a:cxn>
                      <a:cxn ang="0">
                        <a:pos x="44" y="56"/>
                      </a:cxn>
                      <a:cxn ang="0">
                        <a:pos x="56" y="44"/>
                      </a:cxn>
                      <a:cxn ang="0">
                        <a:pos x="68" y="40"/>
                      </a:cxn>
                      <a:cxn ang="0">
                        <a:pos x="40" y="0"/>
                      </a:cxn>
                      <a:cxn ang="0">
                        <a:pos x="28" y="8"/>
                      </a:cxn>
                    </a:cxnLst>
                    <a:rect l="0" t="0" r="r" b="b"/>
                    <a:pathLst>
                      <a:path w="74" h="67">
                        <a:moveTo>
                          <a:pt x="28" y="8"/>
                        </a:moveTo>
                        <a:cubicBezTo>
                          <a:pt x="19" y="21"/>
                          <a:pt x="9" y="27"/>
                          <a:pt x="0" y="40"/>
                        </a:cubicBezTo>
                        <a:cubicBezTo>
                          <a:pt x="7" y="67"/>
                          <a:pt x="17" y="60"/>
                          <a:pt x="44" y="56"/>
                        </a:cubicBezTo>
                        <a:cubicBezTo>
                          <a:pt x="48" y="52"/>
                          <a:pt x="51" y="47"/>
                          <a:pt x="56" y="44"/>
                        </a:cubicBezTo>
                        <a:cubicBezTo>
                          <a:pt x="60" y="42"/>
                          <a:pt x="67" y="44"/>
                          <a:pt x="68" y="40"/>
                        </a:cubicBezTo>
                        <a:cubicBezTo>
                          <a:pt x="74" y="21"/>
                          <a:pt x="52" y="8"/>
                          <a:pt x="40" y="0"/>
                        </a:cubicBezTo>
                        <a:cubicBezTo>
                          <a:pt x="27" y="4"/>
                          <a:pt x="28" y="0"/>
                          <a:pt x="28" y="8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2" name="Freeform 293"/>
                  <p:cNvSpPr>
                    <a:spLocks/>
                  </p:cNvSpPr>
                  <p:nvPr/>
                </p:nvSpPr>
                <p:spPr bwMode="auto">
                  <a:xfrm>
                    <a:off x="5344" y="2140"/>
                    <a:ext cx="63" cy="18"/>
                  </a:xfrm>
                  <a:custGeom>
                    <a:avLst/>
                    <a:gdLst/>
                    <a:ahLst/>
                    <a:cxnLst>
                      <a:cxn ang="0">
                        <a:pos x="60" y="0"/>
                      </a:cxn>
                      <a:cxn ang="0">
                        <a:pos x="0" y="16"/>
                      </a:cxn>
                      <a:cxn ang="0">
                        <a:pos x="80" y="32"/>
                      </a:cxn>
                      <a:cxn ang="0">
                        <a:pos x="116" y="28"/>
                      </a:cxn>
                      <a:cxn ang="0">
                        <a:pos x="104" y="16"/>
                      </a:cxn>
                      <a:cxn ang="0">
                        <a:pos x="72" y="4"/>
                      </a:cxn>
                      <a:cxn ang="0">
                        <a:pos x="60" y="0"/>
                      </a:cxn>
                    </a:cxnLst>
                    <a:rect l="0" t="0" r="r" b="b"/>
                    <a:pathLst>
                      <a:path w="121" h="35">
                        <a:moveTo>
                          <a:pt x="60" y="0"/>
                        </a:moveTo>
                        <a:cubicBezTo>
                          <a:pt x="38" y="3"/>
                          <a:pt x="19" y="4"/>
                          <a:pt x="0" y="16"/>
                        </a:cubicBezTo>
                        <a:cubicBezTo>
                          <a:pt x="23" y="32"/>
                          <a:pt x="53" y="30"/>
                          <a:pt x="80" y="32"/>
                        </a:cubicBezTo>
                        <a:cubicBezTo>
                          <a:pt x="92" y="31"/>
                          <a:pt x="106" y="35"/>
                          <a:pt x="116" y="28"/>
                        </a:cubicBezTo>
                        <a:cubicBezTo>
                          <a:pt x="121" y="25"/>
                          <a:pt x="108" y="20"/>
                          <a:pt x="104" y="16"/>
                        </a:cubicBezTo>
                        <a:cubicBezTo>
                          <a:pt x="90" y="4"/>
                          <a:pt x="92" y="9"/>
                          <a:pt x="72" y="4"/>
                        </a:cubicBezTo>
                        <a:cubicBezTo>
                          <a:pt x="68" y="3"/>
                          <a:pt x="60" y="0"/>
                          <a:pt x="6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3" name="Freeform 294"/>
                  <p:cNvSpPr>
                    <a:spLocks/>
                  </p:cNvSpPr>
                  <p:nvPr/>
                </p:nvSpPr>
                <p:spPr bwMode="auto">
                  <a:xfrm>
                    <a:off x="5425" y="2127"/>
                    <a:ext cx="69" cy="23"/>
                  </a:xfrm>
                  <a:custGeom>
                    <a:avLst/>
                    <a:gdLst/>
                    <a:ahLst/>
                    <a:cxnLst>
                      <a:cxn ang="0">
                        <a:pos x="99" y="0"/>
                      </a:cxn>
                      <a:cxn ang="0">
                        <a:pos x="15" y="20"/>
                      </a:cxn>
                      <a:cxn ang="0">
                        <a:pos x="7" y="40"/>
                      </a:cxn>
                      <a:cxn ang="0">
                        <a:pos x="79" y="36"/>
                      </a:cxn>
                      <a:cxn ang="0">
                        <a:pos x="91" y="32"/>
                      </a:cxn>
                      <a:cxn ang="0">
                        <a:pos x="115" y="16"/>
                      </a:cxn>
                      <a:cxn ang="0">
                        <a:pos x="103" y="12"/>
                      </a:cxn>
                      <a:cxn ang="0">
                        <a:pos x="99" y="0"/>
                      </a:cxn>
                    </a:cxnLst>
                    <a:rect l="0" t="0" r="r" b="b"/>
                    <a:pathLst>
                      <a:path w="134" h="43">
                        <a:moveTo>
                          <a:pt x="99" y="0"/>
                        </a:moveTo>
                        <a:cubicBezTo>
                          <a:pt x="74" y="17"/>
                          <a:pt x="44" y="16"/>
                          <a:pt x="15" y="20"/>
                        </a:cubicBezTo>
                        <a:cubicBezTo>
                          <a:pt x="9" y="24"/>
                          <a:pt x="0" y="39"/>
                          <a:pt x="7" y="40"/>
                        </a:cubicBezTo>
                        <a:cubicBezTo>
                          <a:pt x="31" y="43"/>
                          <a:pt x="55" y="37"/>
                          <a:pt x="79" y="36"/>
                        </a:cubicBezTo>
                        <a:cubicBezTo>
                          <a:pt x="83" y="35"/>
                          <a:pt x="87" y="33"/>
                          <a:pt x="91" y="32"/>
                        </a:cubicBezTo>
                        <a:cubicBezTo>
                          <a:pt x="96" y="31"/>
                          <a:pt x="134" y="35"/>
                          <a:pt x="115" y="16"/>
                        </a:cubicBezTo>
                        <a:cubicBezTo>
                          <a:pt x="112" y="13"/>
                          <a:pt x="106" y="15"/>
                          <a:pt x="103" y="12"/>
                        </a:cubicBezTo>
                        <a:cubicBezTo>
                          <a:pt x="100" y="9"/>
                          <a:pt x="100" y="4"/>
                          <a:pt x="99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4" name="Freeform 304"/>
                  <p:cNvSpPr>
                    <a:spLocks/>
                  </p:cNvSpPr>
                  <p:nvPr/>
                </p:nvSpPr>
                <p:spPr bwMode="auto">
                  <a:xfrm>
                    <a:off x="3803" y="1276"/>
                    <a:ext cx="45" cy="47"/>
                  </a:xfrm>
                  <a:custGeom>
                    <a:avLst/>
                    <a:gdLst/>
                    <a:ahLst/>
                    <a:cxnLst>
                      <a:cxn ang="0">
                        <a:pos x="24" y="0"/>
                      </a:cxn>
                      <a:cxn ang="0">
                        <a:pos x="8" y="24"/>
                      </a:cxn>
                      <a:cxn ang="0">
                        <a:pos x="0" y="36"/>
                      </a:cxn>
                      <a:cxn ang="0">
                        <a:pos x="28" y="68"/>
                      </a:cxn>
                      <a:cxn ang="0">
                        <a:pos x="52" y="84"/>
                      </a:cxn>
                      <a:cxn ang="0">
                        <a:pos x="76" y="124"/>
                      </a:cxn>
                      <a:cxn ang="0">
                        <a:pos x="100" y="132"/>
                      </a:cxn>
                      <a:cxn ang="0">
                        <a:pos x="124" y="128"/>
                      </a:cxn>
                      <a:cxn ang="0">
                        <a:pos x="148" y="96"/>
                      </a:cxn>
                      <a:cxn ang="0">
                        <a:pos x="144" y="40"/>
                      </a:cxn>
                      <a:cxn ang="0">
                        <a:pos x="108" y="28"/>
                      </a:cxn>
                      <a:cxn ang="0">
                        <a:pos x="48" y="8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152" h="133">
                        <a:moveTo>
                          <a:pt x="24" y="0"/>
                        </a:moveTo>
                        <a:cubicBezTo>
                          <a:pt x="19" y="8"/>
                          <a:pt x="13" y="16"/>
                          <a:pt x="8" y="24"/>
                        </a:cubicBezTo>
                        <a:cubicBezTo>
                          <a:pt x="5" y="28"/>
                          <a:pt x="0" y="36"/>
                          <a:pt x="0" y="36"/>
                        </a:cubicBezTo>
                        <a:cubicBezTo>
                          <a:pt x="5" y="57"/>
                          <a:pt x="10" y="58"/>
                          <a:pt x="28" y="68"/>
                        </a:cubicBezTo>
                        <a:cubicBezTo>
                          <a:pt x="36" y="73"/>
                          <a:pt x="52" y="84"/>
                          <a:pt x="52" y="84"/>
                        </a:cubicBezTo>
                        <a:cubicBezTo>
                          <a:pt x="56" y="92"/>
                          <a:pt x="70" y="122"/>
                          <a:pt x="76" y="124"/>
                        </a:cubicBezTo>
                        <a:cubicBezTo>
                          <a:pt x="84" y="127"/>
                          <a:pt x="100" y="132"/>
                          <a:pt x="100" y="132"/>
                        </a:cubicBezTo>
                        <a:cubicBezTo>
                          <a:pt x="108" y="131"/>
                          <a:pt x="117" y="133"/>
                          <a:pt x="124" y="128"/>
                        </a:cubicBezTo>
                        <a:cubicBezTo>
                          <a:pt x="136" y="119"/>
                          <a:pt x="120" y="105"/>
                          <a:pt x="148" y="96"/>
                        </a:cubicBezTo>
                        <a:cubicBezTo>
                          <a:pt x="147" y="77"/>
                          <a:pt x="152" y="57"/>
                          <a:pt x="144" y="40"/>
                        </a:cubicBezTo>
                        <a:cubicBezTo>
                          <a:pt x="139" y="28"/>
                          <a:pt x="108" y="28"/>
                          <a:pt x="108" y="28"/>
                        </a:cubicBezTo>
                        <a:cubicBezTo>
                          <a:pt x="88" y="8"/>
                          <a:pt x="79" y="11"/>
                          <a:pt x="48" y="8"/>
                        </a:cubicBezTo>
                        <a:cubicBezTo>
                          <a:pt x="29" y="3"/>
                          <a:pt x="37" y="6"/>
                          <a:pt x="24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Freeform 307"/>
                  <p:cNvSpPr>
                    <a:spLocks/>
                  </p:cNvSpPr>
                  <p:nvPr/>
                </p:nvSpPr>
                <p:spPr bwMode="auto">
                  <a:xfrm>
                    <a:off x="4039" y="1208"/>
                    <a:ext cx="84" cy="124"/>
                  </a:xfrm>
                  <a:custGeom>
                    <a:avLst/>
                    <a:gdLst/>
                    <a:ahLst/>
                    <a:cxnLst>
                      <a:cxn ang="0">
                        <a:pos x="32" y="21"/>
                      </a:cxn>
                      <a:cxn ang="0">
                        <a:pos x="36" y="81"/>
                      </a:cxn>
                      <a:cxn ang="0">
                        <a:pos x="124" y="193"/>
                      </a:cxn>
                      <a:cxn ang="0">
                        <a:pos x="156" y="225"/>
                      </a:cxn>
                      <a:cxn ang="0">
                        <a:pos x="164" y="237"/>
                      </a:cxn>
                      <a:cxn ang="0">
                        <a:pos x="176" y="245"/>
                      </a:cxn>
                      <a:cxn ang="0">
                        <a:pos x="208" y="285"/>
                      </a:cxn>
                      <a:cxn ang="0">
                        <a:pos x="224" y="281"/>
                      </a:cxn>
                      <a:cxn ang="0">
                        <a:pos x="184" y="165"/>
                      </a:cxn>
                      <a:cxn ang="0">
                        <a:pos x="160" y="149"/>
                      </a:cxn>
                      <a:cxn ang="0">
                        <a:pos x="136" y="133"/>
                      </a:cxn>
                      <a:cxn ang="0">
                        <a:pos x="128" y="109"/>
                      </a:cxn>
                      <a:cxn ang="0">
                        <a:pos x="124" y="97"/>
                      </a:cxn>
                      <a:cxn ang="0">
                        <a:pos x="108" y="21"/>
                      </a:cxn>
                      <a:cxn ang="0">
                        <a:pos x="84" y="9"/>
                      </a:cxn>
                      <a:cxn ang="0">
                        <a:pos x="60" y="1"/>
                      </a:cxn>
                      <a:cxn ang="0">
                        <a:pos x="32" y="21"/>
                      </a:cxn>
                    </a:cxnLst>
                    <a:rect l="0" t="0" r="r" b="b"/>
                    <a:pathLst>
                      <a:path w="233" h="286">
                        <a:moveTo>
                          <a:pt x="32" y="21"/>
                        </a:moveTo>
                        <a:cubicBezTo>
                          <a:pt x="0" y="32"/>
                          <a:pt x="24" y="62"/>
                          <a:pt x="36" y="81"/>
                        </a:cubicBezTo>
                        <a:cubicBezTo>
                          <a:pt x="69" y="130"/>
                          <a:pt x="70" y="157"/>
                          <a:pt x="124" y="193"/>
                        </a:cubicBezTo>
                        <a:cubicBezTo>
                          <a:pt x="133" y="207"/>
                          <a:pt x="142" y="216"/>
                          <a:pt x="156" y="225"/>
                        </a:cubicBezTo>
                        <a:cubicBezTo>
                          <a:pt x="159" y="229"/>
                          <a:pt x="161" y="234"/>
                          <a:pt x="164" y="237"/>
                        </a:cubicBezTo>
                        <a:cubicBezTo>
                          <a:pt x="167" y="240"/>
                          <a:pt x="173" y="241"/>
                          <a:pt x="176" y="245"/>
                        </a:cubicBezTo>
                        <a:cubicBezTo>
                          <a:pt x="188" y="260"/>
                          <a:pt x="187" y="278"/>
                          <a:pt x="208" y="285"/>
                        </a:cubicBezTo>
                        <a:cubicBezTo>
                          <a:pt x="213" y="284"/>
                          <a:pt x="223" y="286"/>
                          <a:pt x="224" y="281"/>
                        </a:cubicBezTo>
                        <a:cubicBezTo>
                          <a:pt x="233" y="235"/>
                          <a:pt x="211" y="197"/>
                          <a:pt x="184" y="165"/>
                        </a:cubicBezTo>
                        <a:cubicBezTo>
                          <a:pt x="166" y="143"/>
                          <a:pt x="180" y="160"/>
                          <a:pt x="160" y="149"/>
                        </a:cubicBezTo>
                        <a:cubicBezTo>
                          <a:pt x="152" y="144"/>
                          <a:pt x="136" y="133"/>
                          <a:pt x="136" y="133"/>
                        </a:cubicBezTo>
                        <a:cubicBezTo>
                          <a:pt x="133" y="125"/>
                          <a:pt x="131" y="117"/>
                          <a:pt x="128" y="109"/>
                        </a:cubicBezTo>
                        <a:cubicBezTo>
                          <a:pt x="127" y="105"/>
                          <a:pt x="124" y="97"/>
                          <a:pt x="124" y="97"/>
                        </a:cubicBezTo>
                        <a:cubicBezTo>
                          <a:pt x="123" y="84"/>
                          <a:pt x="124" y="37"/>
                          <a:pt x="108" y="21"/>
                        </a:cubicBezTo>
                        <a:cubicBezTo>
                          <a:pt x="102" y="15"/>
                          <a:pt x="92" y="13"/>
                          <a:pt x="84" y="9"/>
                        </a:cubicBezTo>
                        <a:cubicBezTo>
                          <a:pt x="76" y="6"/>
                          <a:pt x="60" y="1"/>
                          <a:pt x="60" y="1"/>
                        </a:cubicBezTo>
                        <a:cubicBezTo>
                          <a:pt x="40" y="4"/>
                          <a:pt x="32" y="0"/>
                          <a:pt x="32" y="21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 308"/>
                  <p:cNvSpPr>
                    <a:spLocks/>
                  </p:cNvSpPr>
                  <p:nvPr/>
                </p:nvSpPr>
                <p:spPr bwMode="auto">
                  <a:xfrm>
                    <a:off x="4102" y="1345"/>
                    <a:ext cx="27" cy="91"/>
                  </a:xfrm>
                  <a:custGeom>
                    <a:avLst/>
                    <a:gdLst/>
                    <a:ahLst/>
                    <a:cxnLst>
                      <a:cxn ang="0">
                        <a:pos x="0" y="11"/>
                      </a:cxn>
                      <a:cxn ang="0">
                        <a:pos x="4" y="47"/>
                      </a:cxn>
                      <a:cxn ang="0">
                        <a:pos x="12" y="71"/>
                      </a:cxn>
                      <a:cxn ang="0">
                        <a:pos x="36" y="111"/>
                      </a:cxn>
                      <a:cxn ang="0">
                        <a:pos x="0" y="11"/>
                      </a:cxn>
                    </a:cxnLst>
                    <a:rect l="0" t="0" r="r" b="b"/>
                    <a:pathLst>
                      <a:path w="54" h="148">
                        <a:moveTo>
                          <a:pt x="0" y="11"/>
                        </a:moveTo>
                        <a:cubicBezTo>
                          <a:pt x="1" y="23"/>
                          <a:pt x="2" y="35"/>
                          <a:pt x="4" y="47"/>
                        </a:cubicBezTo>
                        <a:cubicBezTo>
                          <a:pt x="6" y="55"/>
                          <a:pt x="12" y="71"/>
                          <a:pt x="12" y="71"/>
                        </a:cubicBezTo>
                        <a:cubicBezTo>
                          <a:pt x="13" y="86"/>
                          <a:pt x="11" y="148"/>
                          <a:pt x="36" y="111"/>
                        </a:cubicBezTo>
                        <a:cubicBezTo>
                          <a:pt x="31" y="0"/>
                          <a:pt x="54" y="38"/>
                          <a:pt x="0" y="11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Freeform 309"/>
                  <p:cNvSpPr>
                    <a:spLocks/>
                  </p:cNvSpPr>
                  <p:nvPr/>
                </p:nvSpPr>
                <p:spPr bwMode="auto">
                  <a:xfrm>
                    <a:off x="3974" y="1120"/>
                    <a:ext cx="60" cy="57"/>
                  </a:xfrm>
                  <a:custGeom>
                    <a:avLst/>
                    <a:gdLst/>
                    <a:ahLst/>
                    <a:cxnLst>
                      <a:cxn ang="0">
                        <a:pos x="10" y="0"/>
                      </a:cxn>
                      <a:cxn ang="0">
                        <a:pos x="30" y="92"/>
                      </a:cxn>
                      <a:cxn ang="0">
                        <a:pos x="54" y="88"/>
                      </a:cxn>
                      <a:cxn ang="0">
                        <a:pos x="58" y="72"/>
                      </a:cxn>
                      <a:cxn ang="0">
                        <a:pos x="114" y="56"/>
                      </a:cxn>
                      <a:cxn ang="0">
                        <a:pos x="50" y="28"/>
                      </a:cxn>
                      <a:cxn ang="0">
                        <a:pos x="26" y="4"/>
                      </a:cxn>
                      <a:cxn ang="0">
                        <a:pos x="10" y="0"/>
                      </a:cxn>
                    </a:cxnLst>
                    <a:rect l="0" t="0" r="r" b="b"/>
                    <a:pathLst>
                      <a:path w="114" h="93">
                        <a:moveTo>
                          <a:pt x="10" y="0"/>
                        </a:moveTo>
                        <a:cubicBezTo>
                          <a:pt x="0" y="30"/>
                          <a:pt x="13" y="66"/>
                          <a:pt x="30" y="92"/>
                        </a:cubicBezTo>
                        <a:cubicBezTo>
                          <a:pt x="38" y="91"/>
                          <a:pt x="47" y="93"/>
                          <a:pt x="54" y="88"/>
                        </a:cubicBezTo>
                        <a:cubicBezTo>
                          <a:pt x="58" y="85"/>
                          <a:pt x="54" y="76"/>
                          <a:pt x="58" y="72"/>
                        </a:cubicBezTo>
                        <a:cubicBezTo>
                          <a:pt x="68" y="64"/>
                          <a:pt x="100" y="59"/>
                          <a:pt x="114" y="56"/>
                        </a:cubicBezTo>
                        <a:cubicBezTo>
                          <a:pt x="107" y="20"/>
                          <a:pt x="90" y="31"/>
                          <a:pt x="50" y="28"/>
                        </a:cubicBezTo>
                        <a:cubicBezTo>
                          <a:pt x="42" y="20"/>
                          <a:pt x="37" y="1"/>
                          <a:pt x="26" y="4"/>
                        </a:cubicBezTo>
                        <a:cubicBezTo>
                          <a:pt x="7" y="9"/>
                          <a:pt x="10" y="13"/>
                          <a:pt x="1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 317"/>
                  <p:cNvSpPr>
                    <a:spLocks/>
                  </p:cNvSpPr>
                  <p:nvPr/>
                </p:nvSpPr>
                <p:spPr bwMode="auto">
                  <a:xfrm>
                    <a:off x="4060" y="1356"/>
                    <a:ext cx="21" cy="23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9" y="40"/>
                      </a:cxn>
                      <a:cxn ang="0">
                        <a:pos x="33" y="36"/>
                      </a:cxn>
                      <a:cxn ang="0">
                        <a:pos x="29" y="0"/>
                      </a:cxn>
                    </a:cxnLst>
                    <a:rect l="0" t="0" r="r" b="b"/>
                    <a:pathLst>
                      <a:path w="41" h="40">
                        <a:moveTo>
                          <a:pt x="29" y="0"/>
                        </a:moveTo>
                        <a:cubicBezTo>
                          <a:pt x="0" y="6"/>
                          <a:pt x="4" y="11"/>
                          <a:pt x="9" y="40"/>
                        </a:cubicBezTo>
                        <a:cubicBezTo>
                          <a:pt x="17" y="39"/>
                          <a:pt x="26" y="40"/>
                          <a:pt x="33" y="36"/>
                        </a:cubicBezTo>
                        <a:cubicBezTo>
                          <a:pt x="41" y="31"/>
                          <a:pt x="41" y="0"/>
                          <a:pt x="29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85113" name="Group 327"/>
                  <p:cNvGrpSpPr>
                    <a:grpSpLocks/>
                  </p:cNvGrpSpPr>
                  <p:nvPr/>
                </p:nvGrpSpPr>
                <p:grpSpPr bwMode="auto">
                  <a:xfrm>
                    <a:off x="3716" y="1920"/>
                    <a:ext cx="584" cy="743"/>
                    <a:chOff x="3710" y="1928"/>
                    <a:chExt cx="562" cy="681"/>
                  </a:xfrm>
                </p:grpSpPr>
                <p:sp>
                  <p:nvSpPr>
                    <p:cNvPr id="146" name="Freeform 328"/>
                    <p:cNvSpPr>
                      <a:spLocks/>
                    </p:cNvSpPr>
                    <p:nvPr/>
                  </p:nvSpPr>
                  <p:spPr bwMode="auto">
                    <a:xfrm>
                      <a:off x="4148" y="2115"/>
                      <a:ext cx="58" cy="57"/>
                    </a:xfrm>
                    <a:custGeom>
                      <a:avLst/>
                      <a:gdLst/>
                      <a:ahLst/>
                      <a:cxnLst>
                        <a:cxn ang="0">
                          <a:pos x="35" y="2"/>
                        </a:cxn>
                        <a:cxn ang="0">
                          <a:pos x="11" y="20"/>
                        </a:cxn>
                        <a:cxn ang="0">
                          <a:pos x="29" y="58"/>
                        </a:cxn>
                        <a:cxn ang="0">
                          <a:pos x="45" y="56"/>
                        </a:cxn>
                        <a:cxn ang="0">
                          <a:pos x="55" y="40"/>
                        </a:cxn>
                        <a:cxn ang="0">
                          <a:pos x="51" y="0"/>
                        </a:cxn>
                        <a:cxn ang="0">
                          <a:pos x="35" y="2"/>
                        </a:cxn>
                      </a:cxnLst>
                      <a:rect l="0" t="0" r="r" b="b"/>
                      <a:pathLst>
                        <a:path w="65" h="59">
                          <a:moveTo>
                            <a:pt x="35" y="2"/>
                          </a:moveTo>
                          <a:cubicBezTo>
                            <a:pt x="26" y="5"/>
                            <a:pt x="18" y="13"/>
                            <a:pt x="11" y="20"/>
                          </a:cubicBezTo>
                          <a:cubicBezTo>
                            <a:pt x="0" y="54"/>
                            <a:pt x="12" y="46"/>
                            <a:pt x="29" y="58"/>
                          </a:cubicBezTo>
                          <a:cubicBezTo>
                            <a:pt x="34" y="57"/>
                            <a:pt x="40" y="59"/>
                            <a:pt x="45" y="56"/>
                          </a:cubicBezTo>
                          <a:cubicBezTo>
                            <a:pt x="52" y="52"/>
                            <a:pt x="44" y="44"/>
                            <a:pt x="55" y="40"/>
                          </a:cubicBezTo>
                          <a:cubicBezTo>
                            <a:pt x="64" y="27"/>
                            <a:pt x="65" y="9"/>
                            <a:pt x="51" y="0"/>
                          </a:cubicBezTo>
                          <a:cubicBezTo>
                            <a:pt x="32" y="2"/>
                            <a:pt x="27" y="2"/>
                            <a:pt x="35" y="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7" name="Freeform 329"/>
                    <p:cNvSpPr>
                      <a:spLocks/>
                    </p:cNvSpPr>
                    <p:nvPr/>
                  </p:nvSpPr>
                  <p:spPr bwMode="auto">
                    <a:xfrm>
                      <a:off x="4073" y="2092"/>
                      <a:ext cx="23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3" y="0"/>
                        </a:cxn>
                        <a:cxn ang="0">
                          <a:pos x="5" y="24"/>
                        </a:cxn>
                        <a:cxn ang="0">
                          <a:pos x="21" y="22"/>
                        </a:cxn>
                        <a:cxn ang="0">
                          <a:pos x="19" y="10"/>
                        </a:cxn>
                        <a:cxn ang="0">
                          <a:pos x="7" y="6"/>
                        </a:cxn>
                        <a:cxn ang="0">
                          <a:pos x="3" y="0"/>
                        </a:cxn>
                      </a:cxnLst>
                      <a:rect l="0" t="0" r="r" b="b"/>
                      <a:pathLst>
                        <a:path w="24" h="28">
                          <a:moveTo>
                            <a:pt x="3" y="0"/>
                          </a:moveTo>
                          <a:cubicBezTo>
                            <a:pt x="4" y="8"/>
                            <a:pt x="0" y="18"/>
                            <a:pt x="5" y="24"/>
                          </a:cubicBezTo>
                          <a:cubicBezTo>
                            <a:pt x="8" y="28"/>
                            <a:pt x="17" y="26"/>
                            <a:pt x="21" y="22"/>
                          </a:cubicBezTo>
                          <a:cubicBezTo>
                            <a:pt x="24" y="19"/>
                            <a:pt x="22" y="13"/>
                            <a:pt x="19" y="10"/>
                          </a:cubicBezTo>
                          <a:cubicBezTo>
                            <a:pt x="16" y="7"/>
                            <a:pt x="9" y="10"/>
                            <a:pt x="7" y="6"/>
                          </a:cubicBezTo>
                          <a:cubicBezTo>
                            <a:pt x="6" y="4"/>
                            <a:pt x="4" y="2"/>
                            <a:pt x="3" y="0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8" name="Freeform 330"/>
                    <p:cNvSpPr>
                      <a:spLocks/>
                    </p:cNvSpPr>
                    <p:nvPr/>
                  </p:nvSpPr>
                  <p:spPr bwMode="auto">
                    <a:xfrm>
                      <a:off x="4090" y="2004"/>
                      <a:ext cx="55" cy="59"/>
                    </a:xfrm>
                    <a:custGeom>
                      <a:avLst/>
                      <a:gdLst/>
                      <a:ahLst/>
                      <a:cxnLst>
                        <a:cxn ang="0">
                          <a:pos x="38" y="50"/>
                        </a:cxn>
                        <a:cxn ang="0">
                          <a:pos x="54" y="48"/>
                        </a:cxn>
                        <a:cxn ang="0">
                          <a:pos x="52" y="10"/>
                        </a:cxn>
                        <a:cxn ang="0">
                          <a:pos x="30" y="24"/>
                        </a:cxn>
                        <a:cxn ang="0">
                          <a:pos x="0" y="32"/>
                        </a:cxn>
                        <a:cxn ang="0">
                          <a:pos x="38" y="50"/>
                        </a:cxn>
                      </a:cxnLst>
                      <a:rect l="0" t="0" r="r" b="b"/>
                      <a:pathLst>
                        <a:path w="57" h="59">
                          <a:moveTo>
                            <a:pt x="38" y="50"/>
                          </a:moveTo>
                          <a:cubicBezTo>
                            <a:pt x="52" y="55"/>
                            <a:pt x="48" y="58"/>
                            <a:pt x="54" y="48"/>
                          </a:cubicBezTo>
                          <a:cubicBezTo>
                            <a:pt x="53" y="35"/>
                            <a:pt x="57" y="22"/>
                            <a:pt x="52" y="10"/>
                          </a:cubicBezTo>
                          <a:cubicBezTo>
                            <a:pt x="48" y="0"/>
                            <a:pt x="31" y="23"/>
                            <a:pt x="30" y="24"/>
                          </a:cubicBezTo>
                          <a:cubicBezTo>
                            <a:pt x="22" y="29"/>
                            <a:pt x="9" y="29"/>
                            <a:pt x="0" y="32"/>
                          </a:cubicBezTo>
                          <a:cubicBezTo>
                            <a:pt x="4" y="59"/>
                            <a:pt x="19" y="41"/>
                            <a:pt x="38" y="50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49" name="Freeform 331"/>
                    <p:cNvSpPr>
                      <a:spLocks/>
                    </p:cNvSpPr>
                    <p:nvPr/>
                  </p:nvSpPr>
                  <p:spPr bwMode="auto">
                    <a:xfrm>
                      <a:off x="3995" y="1928"/>
                      <a:ext cx="121" cy="81"/>
                    </a:xfrm>
                    <a:custGeom>
                      <a:avLst/>
                      <a:gdLst/>
                      <a:ahLst/>
                      <a:cxnLst>
                        <a:cxn ang="0">
                          <a:pos x="61" y="68"/>
                        </a:cxn>
                        <a:cxn ang="0">
                          <a:pos x="73" y="58"/>
                        </a:cxn>
                        <a:cxn ang="0">
                          <a:pos x="89" y="54"/>
                        </a:cxn>
                        <a:cxn ang="0">
                          <a:pos x="103" y="40"/>
                        </a:cxn>
                        <a:cxn ang="0">
                          <a:pos x="55" y="22"/>
                        </a:cxn>
                        <a:cxn ang="0">
                          <a:pos x="45" y="6"/>
                        </a:cxn>
                        <a:cxn ang="0">
                          <a:pos x="33" y="2"/>
                        </a:cxn>
                        <a:cxn ang="0">
                          <a:pos x="9" y="4"/>
                        </a:cxn>
                        <a:cxn ang="0">
                          <a:pos x="29" y="34"/>
                        </a:cxn>
                        <a:cxn ang="0">
                          <a:pos x="33" y="74"/>
                        </a:cxn>
                        <a:cxn ang="0">
                          <a:pos x="45" y="80"/>
                        </a:cxn>
                        <a:cxn ang="0">
                          <a:pos x="57" y="78"/>
                        </a:cxn>
                        <a:cxn ang="0">
                          <a:pos x="61" y="68"/>
                        </a:cxn>
                      </a:cxnLst>
                      <a:rect l="0" t="0" r="r" b="b"/>
                      <a:pathLst>
                        <a:path w="121" h="80">
                          <a:moveTo>
                            <a:pt x="61" y="68"/>
                          </a:moveTo>
                          <a:cubicBezTo>
                            <a:pt x="64" y="65"/>
                            <a:pt x="69" y="60"/>
                            <a:pt x="73" y="58"/>
                          </a:cubicBezTo>
                          <a:cubicBezTo>
                            <a:pt x="78" y="56"/>
                            <a:pt x="89" y="54"/>
                            <a:pt x="89" y="54"/>
                          </a:cubicBezTo>
                          <a:cubicBezTo>
                            <a:pt x="95" y="45"/>
                            <a:pt x="92" y="43"/>
                            <a:pt x="103" y="40"/>
                          </a:cubicBezTo>
                          <a:cubicBezTo>
                            <a:pt x="121" y="13"/>
                            <a:pt x="74" y="23"/>
                            <a:pt x="55" y="22"/>
                          </a:cubicBezTo>
                          <a:cubicBezTo>
                            <a:pt x="52" y="12"/>
                            <a:pt x="54" y="10"/>
                            <a:pt x="45" y="6"/>
                          </a:cubicBezTo>
                          <a:cubicBezTo>
                            <a:pt x="41" y="4"/>
                            <a:pt x="33" y="2"/>
                            <a:pt x="33" y="2"/>
                          </a:cubicBezTo>
                          <a:cubicBezTo>
                            <a:pt x="25" y="3"/>
                            <a:pt x="16" y="0"/>
                            <a:pt x="9" y="4"/>
                          </a:cubicBezTo>
                          <a:cubicBezTo>
                            <a:pt x="0" y="9"/>
                            <a:pt x="24" y="32"/>
                            <a:pt x="29" y="34"/>
                          </a:cubicBezTo>
                          <a:cubicBezTo>
                            <a:pt x="38" y="47"/>
                            <a:pt x="25" y="62"/>
                            <a:pt x="33" y="74"/>
                          </a:cubicBezTo>
                          <a:cubicBezTo>
                            <a:pt x="35" y="78"/>
                            <a:pt x="41" y="78"/>
                            <a:pt x="45" y="80"/>
                          </a:cubicBezTo>
                          <a:cubicBezTo>
                            <a:pt x="49" y="79"/>
                            <a:pt x="53" y="80"/>
                            <a:pt x="57" y="78"/>
                          </a:cubicBezTo>
                          <a:cubicBezTo>
                            <a:pt x="60" y="76"/>
                            <a:pt x="64" y="65"/>
                            <a:pt x="61" y="68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0" name="Freeform 332"/>
                    <p:cNvSpPr>
                      <a:spLocks/>
                    </p:cNvSpPr>
                    <p:nvPr/>
                  </p:nvSpPr>
                  <p:spPr bwMode="auto">
                    <a:xfrm>
                      <a:off x="3710" y="2018"/>
                      <a:ext cx="35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21" y="1"/>
                        </a:cxn>
                        <a:cxn ang="0">
                          <a:pos x="9" y="19"/>
                        </a:cxn>
                        <a:cxn ang="0">
                          <a:pos x="21" y="39"/>
                        </a:cxn>
                        <a:cxn ang="0">
                          <a:pos x="27" y="11"/>
                        </a:cxn>
                        <a:cxn ang="0">
                          <a:pos x="21" y="1"/>
                        </a:cxn>
                      </a:cxnLst>
                      <a:rect l="0" t="0" r="r" b="b"/>
                      <a:pathLst>
                        <a:path w="36" h="39">
                          <a:moveTo>
                            <a:pt x="21" y="1"/>
                          </a:moveTo>
                          <a:cubicBezTo>
                            <a:pt x="19" y="10"/>
                            <a:pt x="17" y="14"/>
                            <a:pt x="9" y="19"/>
                          </a:cubicBezTo>
                          <a:cubicBezTo>
                            <a:pt x="0" y="33"/>
                            <a:pt x="9" y="36"/>
                            <a:pt x="21" y="39"/>
                          </a:cubicBezTo>
                          <a:cubicBezTo>
                            <a:pt x="36" y="36"/>
                            <a:pt x="35" y="23"/>
                            <a:pt x="27" y="11"/>
                          </a:cubicBezTo>
                          <a:cubicBezTo>
                            <a:pt x="19" y="0"/>
                            <a:pt x="21" y="15"/>
                            <a:pt x="21" y="1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1" name="Freeform 333"/>
                    <p:cNvSpPr>
                      <a:spLocks/>
                    </p:cNvSpPr>
                    <p:nvPr/>
                  </p:nvSpPr>
                  <p:spPr bwMode="auto">
                    <a:xfrm>
                      <a:off x="3762" y="2224"/>
                      <a:ext cx="46" cy="66"/>
                    </a:xfrm>
                    <a:custGeom>
                      <a:avLst/>
                      <a:gdLst/>
                      <a:ahLst/>
                      <a:cxnLst>
                        <a:cxn ang="0">
                          <a:pos x="36" y="12"/>
                        </a:cxn>
                        <a:cxn ang="0">
                          <a:pos x="6" y="12"/>
                        </a:cxn>
                        <a:cxn ang="0">
                          <a:pos x="8" y="32"/>
                        </a:cxn>
                        <a:cxn ang="0">
                          <a:pos x="28" y="66"/>
                        </a:cxn>
                        <a:cxn ang="0">
                          <a:pos x="28" y="38"/>
                        </a:cxn>
                        <a:cxn ang="0">
                          <a:pos x="36" y="12"/>
                        </a:cxn>
                      </a:cxnLst>
                      <a:rect l="0" t="0" r="r" b="b"/>
                      <a:pathLst>
                        <a:path w="47" h="66">
                          <a:moveTo>
                            <a:pt x="36" y="12"/>
                          </a:moveTo>
                          <a:cubicBezTo>
                            <a:pt x="28" y="0"/>
                            <a:pt x="16" y="5"/>
                            <a:pt x="6" y="12"/>
                          </a:cubicBezTo>
                          <a:cubicBezTo>
                            <a:pt x="0" y="20"/>
                            <a:pt x="3" y="24"/>
                            <a:pt x="8" y="32"/>
                          </a:cubicBezTo>
                          <a:cubicBezTo>
                            <a:pt x="10" y="55"/>
                            <a:pt x="9" y="60"/>
                            <a:pt x="28" y="66"/>
                          </a:cubicBezTo>
                          <a:cubicBezTo>
                            <a:pt x="47" y="62"/>
                            <a:pt x="32" y="51"/>
                            <a:pt x="28" y="38"/>
                          </a:cubicBezTo>
                          <a:cubicBezTo>
                            <a:pt x="31" y="24"/>
                            <a:pt x="40" y="27"/>
                            <a:pt x="36" y="1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2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3969" y="2542"/>
                      <a:ext cx="32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0"/>
                        </a:cxn>
                        <a:cxn ang="0">
                          <a:pos x="4" y="16"/>
                        </a:cxn>
                        <a:cxn ang="0">
                          <a:pos x="0" y="28"/>
                        </a:cxn>
                        <a:cxn ang="0">
                          <a:pos x="22" y="20"/>
                        </a:cxn>
                        <a:cxn ang="0">
                          <a:pos x="20" y="0"/>
                        </a:cxn>
                      </a:cxnLst>
                      <a:rect l="0" t="0" r="r" b="b"/>
                      <a:pathLst>
                        <a:path w="27" h="37">
                          <a:moveTo>
                            <a:pt x="20" y="0"/>
                          </a:moveTo>
                          <a:cubicBezTo>
                            <a:pt x="14" y="4"/>
                            <a:pt x="7" y="9"/>
                            <a:pt x="4" y="16"/>
                          </a:cubicBezTo>
                          <a:cubicBezTo>
                            <a:pt x="2" y="20"/>
                            <a:pt x="0" y="28"/>
                            <a:pt x="0" y="28"/>
                          </a:cubicBezTo>
                          <a:cubicBezTo>
                            <a:pt x="13" y="37"/>
                            <a:pt x="13" y="26"/>
                            <a:pt x="22" y="20"/>
                          </a:cubicBezTo>
                          <a:cubicBezTo>
                            <a:pt x="27" y="12"/>
                            <a:pt x="27" y="7"/>
                            <a:pt x="20" y="0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3" name="Freeform 335"/>
                    <p:cNvSpPr>
                      <a:spLocks/>
                    </p:cNvSpPr>
                    <p:nvPr/>
                  </p:nvSpPr>
                  <p:spPr bwMode="auto">
                    <a:xfrm>
                      <a:off x="4059" y="2590"/>
                      <a:ext cx="35" cy="19"/>
                    </a:xfrm>
                    <a:custGeom>
                      <a:avLst/>
                      <a:gdLst/>
                      <a:ahLst/>
                      <a:cxnLst>
                        <a:cxn ang="0">
                          <a:pos x="22" y="0"/>
                        </a:cxn>
                        <a:cxn ang="0">
                          <a:pos x="30" y="20"/>
                        </a:cxn>
                        <a:cxn ang="0">
                          <a:pos x="32" y="6"/>
                        </a:cxn>
                        <a:cxn ang="0">
                          <a:pos x="22" y="0"/>
                        </a:cxn>
                      </a:cxnLst>
                      <a:rect l="0" t="0" r="r" b="b"/>
                      <a:pathLst>
                        <a:path w="37" h="20">
                          <a:moveTo>
                            <a:pt x="22" y="0"/>
                          </a:moveTo>
                          <a:cubicBezTo>
                            <a:pt x="0" y="5"/>
                            <a:pt x="21" y="14"/>
                            <a:pt x="30" y="20"/>
                          </a:cubicBezTo>
                          <a:cubicBezTo>
                            <a:pt x="33" y="15"/>
                            <a:pt x="37" y="12"/>
                            <a:pt x="32" y="6"/>
                          </a:cubicBezTo>
                          <a:cubicBezTo>
                            <a:pt x="30" y="3"/>
                            <a:pt x="18" y="0"/>
                            <a:pt x="22" y="0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" name="Freeform 336"/>
                    <p:cNvSpPr>
                      <a:spLocks/>
                    </p:cNvSpPr>
                    <p:nvPr/>
                  </p:nvSpPr>
                  <p:spPr bwMode="auto">
                    <a:xfrm>
                      <a:off x="4237" y="2540"/>
                      <a:ext cx="35" cy="31"/>
                    </a:xfrm>
                    <a:custGeom>
                      <a:avLst/>
                      <a:gdLst/>
                      <a:ahLst/>
                      <a:cxnLst>
                        <a:cxn ang="0">
                          <a:pos x="25" y="2"/>
                        </a:cxn>
                        <a:cxn ang="0">
                          <a:pos x="7" y="12"/>
                        </a:cxn>
                        <a:cxn ang="0">
                          <a:pos x="35" y="20"/>
                        </a:cxn>
                        <a:cxn ang="0">
                          <a:pos x="33" y="6"/>
                        </a:cxn>
                        <a:cxn ang="0">
                          <a:pos x="17" y="6"/>
                        </a:cxn>
                        <a:cxn ang="0">
                          <a:pos x="25" y="2"/>
                        </a:cxn>
                      </a:cxnLst>
                      <a:rect l="0" t="0" r="r" b="b"/>
                      <a:pathLst>
                        <a:path w="35" h="34">
                          <a:moveTo>
                            <a:pt x="25" y="2"/>
                          </a:moveTo>
                          <a:cubicBezTo>
                            <a:pt x="19" y="6"/>
                            <a:pt x="13" y="8"/>
                            <a:pt x="7" y="12"/>
                          </a:cubicBezTo>
                          <a:cubicBezTo>
                            <a:pt x="0" y="34"/>
                            <a:pt x="23" y="22"/>
                            <a:pt x="35" y="20"/>
                          </a:cubicBezTo>
                          <a:cubicBezTo>
                            <a:pt x="34" y="15"/>
                            <a:pt x="35" y="10"/>
                            <a:pt x="33" y="6"/>
                          </a:cubicBezTo>
                          <a:cubicBezTo>
                            <a:pt x="30" y="0"/>
                            <a:pt x="19" y="8"/>
                            <a:pt x="17" y="6"/>
                          </a:cubicBezTo>
                          <a:cubicBezTo>
                            <a:pt x="15" y="4"/>
                            <a:pt x="22" y="3"/>
                            <a:pt x="25" y="2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5" name="Freeform 337"/>
                    <p:cNvSpPr>
                      <a:spLocks/>
                    </p:cNvSpPr>
                    <p:nvPr/>
                  </p:nvSpPr>
                  <p:spPr bwMode="auto">
                    <a:xfrm>
                      <a:off x="4085" y="2122"/>
                      <a:ext cx="35" cy="33"/>
                    </a:xfrm>
                    <a:custGeom>
                      <a:avLst/>
                      <a:gdLst/>
                      <a:ahLst/>
                      <a:cxnLst>
                        <a:cxn ang="0">
                          <a:pos x="31" y="5"/>
                        </a:cxn>
                        <a:cxn ang="0">
                          <a:pos x="7" y="13"/>
                        </a:cxn>
                        <a:cxn ang="0">
                          <a:pos x="35" y="23"/>
                        </a:cxn>
                        <a:cxn ang="0">
                          <a:pos x="31" y="5"/>
                        </a:cxn>
                      </a:cxnLst>
                      <a:rect l="0" t="0" r="r" b="b"/>
                      <a:pathLst>
                        <a:path w="43" h="34">
                          <a:moveTo>
                            <a:pt x="31" y="5"/>
                          </a:moveTo>
                          <a:cubicBezTo>
                            <a:pt x="21" y="7"/>
                            <a:pt x="15" y="7"/>
                            <a:pt x="7" y="13"/>
                          </a:cubicBezTo>
                          <a:cubicBezTo>
                            <a:pt x="0" y="34"/>
                            <a:pt x="21" y="25"/>
                            <a:pt x="35" y="23"/>
                          </a:cubicBezTo>
                          <a:cubicBezTo>
                            <a:pt x="43" y="0"/>
                            <a:pt x="38" y="19"/>
                            <a:pt x="31" y="5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6" name="Freeform 338"/>
                    <p:cNvSpPr>
                      <a:spLocks/>
                    </p:cNvSpPr>
                    <p:nvPr/>
                  </p:nvSpPr>
                  <p:spPr bwMode="auto">
                    <a:xfrm>
                      <a:off x="4018" y="2158"/>
                      <a:ext cx="49" cy="36"/>
                    </a:xfrm>
                    <a:custGeom>
                      <a:avLst/>
                      <a:gdLst/>
                      <a:ahLst/>
                      <a:cxnLst>
                        <a:cxn ang="0">
                          <a:pos x="44" y="0"/>
                        </a:cxn>
                        <a:cxn ang="0">
                          <a:pos x="0" y="8"/>
                        </a:cxn>
                        <a:cxn ang="0">
                          <a:pos x="24" y="30"/>
                        </a:cxn>
                        <a:cxn ang="0">
                          <a:pos x="28" y="36"/>
                        </a:cxn>
                        <a:cxn ang="0">
                          <a:pos x="36" y="24"/>
                        </a:cxn>
                        <a:cxn ang="0">
                          <a:pos x="44" y="0"/>
                        </a:cxn>
                      </a:cxnLst>
                      <a:rect l="0" t="0" r="r" b="b"/>
                      <a:pathLst>
                        <a:path w="48" h="36">
                          <a:moveTo>
                            <a:pt x="44" y="0"/>
                          </a:moveTo>
                          <a:cubicBezTo>
                            <a:pt x="28" y="2"/>
                            <a:pt x="15" y="5"/>
                            <a:pt x="0" y="8"/>
                          </a:cubicBezTo>
                          <a:cubicBezTo>
                            <a:pt x="3" y="27"/>
                            <a:pt x="8" y="25"/>
                            <a:pt x="24" y="30"/>
                          </a:cubicBezTo>
                          <a:cubicBezTo>
                            <a:pt x="25" y="32"/>
                            <a:pt x="26" y="36"/>
                            <a:pt x="28" y="36"/>
                          </a:cubicBezTo>
                          <a:cubicBezTo>
                            <a:pt x="34" y="36"/>
                            <a:pt x="34" y="27"/>
                            <a:pt x="36" y="24"/>
                          </a:cubicBezTo>
                          <a:cubicBezTo>
                            <a:pt x="42" y="14"/>
                            <a:pt x="48" y="12"/>
                            <a:pt x="44" y="0"/>
                          </a:cubicBez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it-IT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30" name="Freeform 339"/>
                  <p:cNvSpPr>
                    <a:spLocks/>
                  </p:cNvSpPr>
                  <p:nvPr/>
                </p:nvSpPr>
                <p:spPr bwMode="auto">
                  <a:xfrm>
                    <a:off x="3932" y="2016"/>
                    <a:ext cx="51" cy="39"/>
                  </a:xfrm>
                  <a:custGeom>
                    <a:avLst/>
                    <a:gdLst/>
                    <a:ahLst/>
                    <a:cxnLst>
                      <a:cxn ang="0">
                        <a:pos x="19" y="28"/>
                      </a:cxn>
                      <a:cxn ang="0">
                        <a:pos x="43" y="16"/>
                      </a:cxn>
                      <a:cxn ang="0">
                        <a:pos x="39" y="0"/>
                      </a:cxn>
                      <a:cxn ang="0">
                        <a:pos x="3" y="20"/>
                      </a:cxn>
                      <a:cxn ang="0">
                        <a:pos x="11" y="36"/>
                      </a:cxn>
                      <a:cxn ang="0">
                        <a:pos x="19" y="28"/>
                      </a:cxn>
                    </a:cxnLst>
                    <a:rect l="0" t="0" r="r" b="b"/>
                    <a:pathLst>
                      <a:path w="49" h="36">
                        <a:moveTo>
                          <a:pt x="19" y="28"/>
                        </a:moveTo>
                        <a:cubicBezTo>
                          <a:pt x="28" y="25"/>
                          <a:pt x="34" y="19"/>
                          <a:pt x="43" y="16"/>
                        </a:cubicBezTo>
                        <a:cubicBezTo>
                          <a:pt x="48" y="8"/>
                          <a:pt x="49" y="3"/>
                          <a:pt x="39" y="0"/>
                        </a:cubicBezTo>
                        <a:cubicBezTo>
                          <a:pt x="24" y="2"/>
                          <a:pt x="16" y="12"/>
                          <a:pt x="3" y="20"/>
                        </a:cubicBezTo>
                        <a:cubicBezTo>
                          <a:pt x="0" y="29"/>
                          <a:pt x="4" y="31"/>
                          <a:pt x="11" y="36"/>
                        </a:cubicBezTo>
                        <a:cubicBezTo>
                          <a:pt x="14" y="35"/>
                          <a:pt x="36" y="28"/>
                          <a:pt x="19" y="28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340"/>
                  <p:cNvSpPr>
                    <a:spLocks/>
                  </p:cNvSpPr>
                  <p:nvPr/>
                </p:nvSpPr>
                <p:spPr bwMode="auto">
                  <a:xfrm>
                    <a:off x="3896" y="1935"/>
                    <a:ext cx="60" cy="34"/>
                  </a:xfrm>
                  <a:custGeom>
                    <a:avLst/>
                    <a:gdLst/>
                    <a:ahLst/>
                    <a:cxnLst>
                      <a:cxn ang="0">
                        <a:pos x="26" y="28"/>
                      </a:cxn>
                      <a:cxn ang="0">
                        <a:pos x="52" y="20"/>
                      </a:cxn>
                      <a:cxn ang="0">
                        <a:pos x="46" y="0"/>
                      </a:cxn>
                      <a:cxn ang="0">
                        <a:pos x="24" y="2"/>
                      </a:cxn>
                      <a:cxn ang="0">
                        <a:pos x="6" y="16"/>
                      </a:cxn>
                      <a:cxn ang="0">
                        <a:pos x="22" y="32"/>
                      </a:cxn>
                      <a:cxn ang="0">
                        <a:pos x="26" y="28"/>
                      </a:cxn>
                    </a:cxnLst>
                    <a:rect l="0" t="0" r="r" b="b"/>
                    <a:pathLst>
                      <a:path w="56" h="34">
                        <a:moveTo>
                          <a:pt x="26" y="28"/>
                        </a:moveTo>
                        <a:cubicBezTo>
                          <a:pt x="38" y="26"/>
                          <a:pt x="43" y="26"/>
                          <a:pt x="52" y="20"/>
                        </a:cubicBezTo>
                        <a:cubicBezTo>
                          <a:pt x="55" y="11"/>
                          <a:pt x="56" y="3"/>
                          <a:pt x="46" y="0"/>
                        </a:cubicBezTo>
                        <a:cubicBezTo>
                          <a:pt x="39" y="1"/>
                          <a:pt x="31" y="0"/>
                          <a:pt x="24" y="2"/>
                        </a:cubicBezTo>
                        <a:cubicBezTo>
                          <a:pt x="17" y="4"/>
                          <a:pt x="6" y="16"/>
                          <a:pt x="6" y="16"/>
                        </a:cubicBezTo>
                        <a:cubicBezTo>
                          <a:pt x="0" y="34"/>
                          <a:pt x="4" y="34"/>
                          <a:pt x="22" y="32"/>
                        </a:cubicBezTo>
                        <a:cubicBezTo>
                          <a:pt x="29" y="28"/>
                          <a:pt x="30" y="28"/>
                          <a:pt x="26" y="28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 416"/>
                  <p:cNvSpPr>
                    <a:spLocks/>
                  </p:cNvSpPr>
                  <p:nvPr/>
                </p:nvSpPr>
                <p:spPr bwMode="auto">
                  <a:xfrm>
                    <a:off x="3564" y="1708"/>
                    <a:ext cx="42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" y="18"/>
                      </a:cxn>
                      <a:cxn ang="0">
                        <a:pos x="32" y="56"/>
                      </a:cxn>
                      <a:cxn ang="0">
                        <a:pos x="40" y="6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0" h="72">
                        <a:moveTo>
                          <a:pt x="0" y="0"/>
                        </a:moveTo>
                        <a:cubicBezTo>
                          <a:pt x="4" y="9"/>
                          <a:pt x="3" y="15"/>
                          <a:pt x="12" y="18"/>
                        </a:cubicBezTo>
                        <a:cubicBezTo>
                          <a:pt x="21" y="32"/>
                          <a:pt x="16" y="48"/>
                          <a:pt x="32" y="56"/>
                        </a:cubicBezTo>
                        <a:cubicBezTo>
                          <a:pt x="37" y="70"/>
                          <a:pt x="34" y="72"/>
                          <a:pt x="40" y="62"/>
                        </a:cubicBezTo>
                        <a:cubicBezTo>
                          <a:pt x="37" y="42"/>
                          <a:pt x="2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 417"/>
                  <p:cNvSpPr>
                    <a:spLocks/>
                  </p:cNvSpPr>
                  <p:nvPr/>
                </p:nvSpPr>
                <p:spPr bwMode="auto">
                  <a:xfrm>
                    <a:off x="3642" y="1832"/>
                    <a:ext cx="24" cy="31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8" y="28"/>
                      </a:cxn>
                      <a:cxn ang="0">
                        <a:pos x="20" y="32"/>
                      </a:cxn>
                      <a:cxn ang="0">
                        <a:pos x="10" y="0"/>
                      </a:cxn>
                      <a:cxn ang="0">
                        <a:pos x="0" y="2"/>
                      </a:cxn>
                    </a:cxnLst>
                    <a:rect l="0" t="0" r="r" b="b"/>
                    <a:pathLst>
                      <a:path w="25" h="32">
                        <a:moveTo>
                          <a:pt x="0" y="2"/>
                        </a:moveTo>
                        <a:cubicBezTo>
                          <a:pt x="1" y="8"/>
                          <a:pt x="1" y="24"/>
                          <a:pt x="8" y="28"/>
                        </a:cubicBezTo>
                        <a:cubicBezTo>
                          <a:pt x="12" y="30"/>
                          <a:pt x="20" y="32"/>
                          <a:pt x="20" y="32"/>
                        </a:cubicBezTo>
                        <a:cubicBezTo>
                          <a:pt x="25" y="21"/>
                          <a:pt x="22" y="4"/>
                          <a:pt x="10" y="0"/>
                        </a:cubicBezTo>
                        <a:cubicBezTo>
                          <a:pt x="3" y="2"/>
                          <a:pt x="6" y="2"/>
                          <a:pt x="0" y="2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 418"/>
                  <p:cNvSpPr>
                    <a:spLocks/>
                  </p:cNvSpPr>
                  <p:nvPr/>
                </p:nvSpPr>
                <p:spPr bwMode="auto">
                  <a:xfrm>
                    <a:off x="3665" y="1785"/>
                    <a:ext cx="42" cy="34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14" y="20"/>
                      </a:cxn>
                      <a:cxn ang="0">
                        <a:pos x="40" y="30"/>
                      </a:cxn>
                      <a:cxn ang="0">
                        <a:pos x="28" y="12"/>
                      </a:cxn>
                      <a:cxn ang="0">
                        <a:pos x="8" y="0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40" h="37">
                        <a:moveTo>
                          <a:pt x="0" y="6"/>
                        </a:moveTo>
                        <a:cubicBezTo>
                          <a:pt x="9" y="20"/>
                          <a:pt x="3" y="16"/>
                          <a:pt x="14" y="20"/>
                        </a:cubicBezTo>
                        <a:cubicBezTo>
                          <a:pt x="25" y="37"/>
                          <a:pt x="17" y="33"/>
                          <a:pt x="40" y="30"/>
                        </a:cubicBezTo>
                        <a:cubicBezTo>
                          <a:pt x="38" y="21"/>
                          <a:pt x="36" y="17"/>
                          <a:pt x="28" y="12"/>
                        </a:cubicBezTo>
                        <a:cubicBezTo>
                          <a:pt x="24" y="1"/>
                          <a:pt x="19" y="2"/>
                          <a:pt x="8" y="0"/>
                        </a:cubicBezTo>
                        <a:cubicBezTo>
                          <a:pt x="2" y="2"/>
                          <a:pt x="0" y="8"/>
                          <a:pt x="0" y="6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 419"/>
                  <p:cNvSpPr>
                    <a:spLocks/>
                  </p:cNvSpPr>
                  <p:nvPr/>
                </p:nvSpPr>
                <p:spPr bwMode="auto">
                  <a:xfrm>
                    <a:off x="3665" y="1946"/>
                    <a:ext cx="27" cy="34"/>
                  </a:xfrm>
                  <a:custGeom>
                    <a:avLst/>
                    <a:gdLst/>
                    <a:ahLst/>
                    <a:cxnLst>
                      <a:cxn ang="0">
                        <a:pos x="9" y="12"/>
                      </a:cxn>
                      <a:cxn ang="0">
                        <a:pos x="15" y="30"/>
                      </a:cxn>
                      <a:cxn ang="0">
                        <a:pos x="23" y="0"/>
                      </a:cxn>
                      <a:cxn ang="0">
                        <a:pos x="9" y="12"/>
                      </a:cxn>
                    </a:cxnLst>
                    <a:rect l="0" t="0" r="r" b="b"/>
                    <a:pathLst>
                      <a:path w="26" h="34">
                        <a:moveTo>
                          <a:pt x="9" y="12"/>
                        </a:moveTo>
                        <a:cubicBezTo>
                          <a:pt x="3" y="21"/>
                          <a:pt x="0" y="34"/>
                          <a:pt x="15" y="30"/>
                        </a:cubicBezTo>
                        <a:cubicBezTo>
                          <a:pt x="26" y="19"/>
                          <a:pt x="25" y="16"/>
                          <a:pt x="23" y="0"/>
                        </a:cubicBezTo>
                        <a:cubicBezTo>
                          <a:pt x="16" y="1"/>
                          <a:pt x="4" y="2"/>
                          <a:pt x="9" y="12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Oval 420"/>
                  <p:cNvSpPr>
                    <a:spLocks noChangeArrowheads="1"/>
                  </p:cNvSpPr>
                  <p:nvPr/>
                </p:nvSpPr>
                <p:spPr bwMode="auto">
                  <a:xfrm>
                    <a:off x="3552" y="1640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Oval 421"/>
                  <p:cNvSpPr>
                    <a:spLocks noChangeArrowheads="1"/>
                  </p:cNvSpPr>
                  <p:nvPr/>
                </p:nvSpPr>
                <p:spPr bwMode="auto">
                  <a:xfrm>
                    <a:off x="3528" y="1640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Oval 422"/>
                  <p:cNvSpPr>
                    <a:spLocks noChangeArrowheads="1"/>
                  </p:cNvSpPr>
                  <p:nvPr/>
                </p:nvSpPr>
                <p:spPr bwMode="auto">
                  <a:xfrm>
                    <a:off x="3522" y="1602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9" name="Oval 423"/>
                  <p:cNvSpPr>
                    <a:spLocks noChangeArrowheads="1"/>
                  </p:cNvSpPr>
                  <p:nvPr/>
                </p:nvSpPr>
                <p:spPr bwMode="auto">
                  <a:xfrm>
                    <a:off x="3495" y="1622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0" name="Oval 424"/>
                  <p:cNvSpPr>
                    <a:spLocks noChangeArrowheads="1"/>
                  </p:cNvSpPr>
                  <p:nvPr/>
                </p:nvSpPr>
                <p:spPr bwMode="auto">
                  <a:xfrm>
                    <a:off x="3423" y="1576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Oval 425"/>
                  <p:cNvSpPr>
                    <a:spLocks noChangeArrowheads="1"/>
                  </p:cNvSpPr>
                  <p:nvPr/>
                </p:nvSpPr>
                <p:spPr bwMode="auto">
                  <a:xfrm>
                    <a:off x="3387" y="1558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Oval 426"/>
                  <p:cNvSpPr>
                    <a:spLocks noChangeArrowheads="1"/>
                  </p:cNvSpPr>
                  <p:nvPr/>
                </p:nvSpPr>
                <p:spPr bwMode="auto">
                  <a:xfrm>
                    <a:off x="3444" y="1715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Oval 427"/>
                  <p:cNvSpPr>
                    <a:spLocks noChangeArrowheads="1"/>
                  </p:cNvSpPr>
                  <p:nvPr/>
                </p:nvSpPr>
                <p:spPr bwMode="auto">
                  <a:xfrm>
                    <a:off x="3459" y="1747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Oval 428"/>
                  <p:cNvSpPr>
                    <a:spLocks noChangeArrowheads="1"/>
                  </p:cNvSpPr>
                  <p:nvPr/>
                </p:nvSpPr>
                <p:spPr bwMode="auto">
                  <a:xfrm>
                    <a:off x="3396" y="1596"/>
                    <a:ext cx="27" cy="26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Freeform 429"/>
                  <p:cNvSpPr>
                    <a:spLocks/>
                  </p:cNvSpPr>
                  <p:nvPr/>
                </p:nvSpPr>
                <p:spPr bwMode="auto">
                  <a:xfrm rot="13649699">
                    <a:off x="3609" y="1712"/>
                    <a:ext cx="65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" y="18"/>
                      </a:cxn>
                      <a:cxn ang="0">
                        <a:pos x="32" y="56"/>
                      </a:cxn>
                      <a:cxn ang="0">
                        <a:pos x="40" y="6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40" h="72">
                        <a:moveTo>
                          <a:pt x="0" y="0"/>
                        </a:moveTo>
                        <a:cubicBezTo>
                          <a:pt x="4" y="9"/>
                          <a:pt x="3" y="15"/>
                          <a:pt x="12" y="18"/>
                        </a:cubicBezTo>
                        <a:cubicBezTo>
                          <a:pt x="21" y="32"/>
                          <a:pt x="16" y="48"/>
                          <a:pt x="32" y="56"/>
                        </a:cubicBezTo>
                        <a:cubicBezTo>
                          <a:pt x="37" y="70"/>
                          <a:pt x="34" y="72"/>
                          <a:pt x="40" y="62"/>
                        </a:cubicBezTo>
                        <a:cubicBezTo>
                          <a:pt x="37" y="42"/>
                          <a:pt x="28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it-IT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85017" name="Gruppo 455"/>
            <p:cNvGrpSpPr>
              <a:grpSpLocks/>
            </p:cNvGrpSpPr>
            <p:nvPr/>
          </p:nvGrpSpPr>
          <p:grpSpPr bwMode="auto">
            <a:xfrm>
              <a:off x="6711934" y="3479083"/>
              <a:ext cx="2394066" cy="648990"/>
              <a:chOff x="6711655" y="3478813"/>
              <a:chExt cx="2394066" cy="648990"/>
            </a:xfrm>
          </p:grpSpPr>
          <p:sp>
            <p:nvSpPr>
              <p:cNvPr id="34" name="Freeform 265"/>
              <p:cNvSpPr>
                <a:spLocks/>
              </p:cNvSpPr>
              <p:nvPr/>
            </p:nvSpPr>
            <p:spPr bwMode="auto">
              <a:xfrm>
                <a:off x="6854159" y="3478816"/>
                <a:ext cx="38001" cy="57505"/>
              </a:xfrm>
              <a:custGeom>
                <a:avLst/>
                <a:gdLst/>
                <a:ahLst/>
                <a:cxnLst>
                  <a:cxn ang="0">
                    <a:pos x="19" y="20"/>
                  </a:cxn>
                  <a:cxn ang="0">
                    <a:pos x="23" y="64"/>
                  </a:cxn>
                  <a:cxn ang="0">
                    <a:pos x="47" y="32"/>
                  </a:cxn>
                  <a:cxn ang="0">
                    <a:pos x="43" y="12"/>
                  </a:cxn>
                  <a:cxn ang="0">
                    <a:pos x="19" y="20"/>
                  </a:cxn>
                </a:cxnLst>
                <a:rect l="0" t="0" r="r" b="b"/>
                <a:pathLst>
                  <a:path w="47" h="64">
                    <a:moveTo>
                      <a:pt x="19" y="20"/>
                    </a:moveTo>
                    <a:cubicBezTo>
                      <a:pt x="0" y="33"/>
                      <a:pt x="0" y="56"/>
                      <a:pt x="23" y="64"/>
                    </a:cubicBezTo>
                    <a:cubicBezTo>
                      <a:pt x="45" y="58"/>
                      <a:pt x="40" y="52"/>
                      <a:pt x="47" y="32"/>
                    </a:cubicBezTo>
                    <a:cubicBezTo>
                      <a:pt x="46" y="25"/>
                      <a:pt x="47" y="18"/>
                      <a:pt x="43" y="12"/>
                    </a:cubicBezTo>
                    <a:cubicBezTo>
                      <a:pt x="35" y="0"/>
                      <a:pt x="19" y="9"/>
                      <a:pt x="19" y="2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5" name="Freeform 271"/>
              <p:cNvSpPr>
                <a:spLocks/>
              </p:cNvSpPr>
              <p:nvPr/>
            </p:nvSpPr>
            <p:spPr bwMode="auto">
              <a:xfrm>
                <a:off x="9001218" y="3782773"/>
                <a:ext cx="104503" cy="94472"/>
              </a:xfrm>
              <a:custGeom>
                <a:avLst/>
                <a:gdLst/>
                <a:ahLst/>
                <a:cxnLst>
                  <a:cxn ang="0">
                    <a:pos x="91" y="0"/>
                  </a:cxn>
                  <a:cxn ang="0">
                    <a:pos x="31" y="32"/>
                  </a:cxn>
                  <a:cxn ang="0">
                    <a:pos x="7" y="48"/>
                  </a:cxn>
                  <a:cxn ang="0">
                    <a:pos x="31" y="104"/>
                  </a:cxn>
                  <a:cxn ang="0">
                    <a:pos x="103" y="84"/>
                  </a:cxn>
                  <a:cxn ang="0">
                    <a:pos x="107" y="52"/>
                  </a:cxn>
                  <a:cxn ang="0">
                    <a:pos x="127" y="48"/>
                  </a:cxn>
                  <a:cxn ang="0">
                    <a:pos x="131" y="36"/>
                  </a:cxn>
                  <a:cxn ang="0">
                    <a:pos x="91" y="0"/>
                  </a:cxn>
                </a:cxnLst>
                <a:rect l="0" t="0" r="r" b="b"/>
                <a:pathLst>
                  <a:path w="131" h="104">
                    <a:moveTo>
                      <a:pt x="91" y="0"/>
                    </a:moveTo>
                    <a:cubicBezTo>
                      <a:pt x="56" y="6"/>
                      <a:pt x="58" y="5"/>
                      <a:pt x="31" y="32"/>
                    </a:cubicBezTo>
                    <a:cubicBezTo>
                      <a:pt x="24" y="39"/>
                      <a:pt x="7" y="48"/>
                      <a:pt x="7" y="48"/>
                    </a:cubicBezTo>
                    <a:cubicBezTo>
                      <a:pt x="0" y="70"/>
                      <a:pt x="8" y="96"/>
                      <a:pt x="31" y="104"/>
                    </a:cubicBezTo>
                    <a:cubicBezTo>
                      <a:pt x="59" y="100"/>
                      <a:pt x="77" y="89"/>
                      <a:pt x="103" y="84"/>
                    </a:cubicBezTo>
                    <a:cubicBezTo>
                      <a:pt x="104" y="73"/>
                      <a:pt x="101" y="61"/>
                      <a:pt x="107" y="52"/>
                    </a:cubicBezTo>
                    <a:cubicBezTo>
                      <a:pt x="111" y="46"/>
                      <a:pt x="121" y="52"/>
                      <a:pt x="127" y="48"/>
                    </a:cubicBezTo>
                    <a:cubicBezTo>
                      <a:pt x="131" y="46"/>
                      <a:pt x="130" y="40"/>
                      <a:pt x="131" y="36"/>
                    </a:cubicBezTo>
                    <a:cubicBezTo>
                      <a:pt x="126" y="4"/>
                      <a:pt x="123" y="5"/>
                      <a:pt x="91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6" name="Freeform 281"/>
              <p:cNvSpPr>
                <a:spLocks/>
              </p:cNvSpPr>
              <p:nvPr/>
            </p:nvSpPr>
            <p:spPr bwMode="auto">
              <a:xfrm>
                <a:off x="8526205" y="3881354"/>
                <a:ext cx="90251" cy="82151"/>
              </a:xfrm>
              <a:custGeom>
                <a:avLst/>
                <a:gdLst/>
                <a:ahLst/>
                <a:cxnLst>
                  <a:cxn ang="0">
                    <a:pos x="79" y="24"/>
                  </a:cxn>
                  <a:cxn ang="0">
                    <a:pos x="15" y="48"/>
                  </a:cxn>
                  <a:cxn ang="0">
                    <a:pos x="11" y="64"/>
                  </a:cxn>
                  <a:cxn ang="0">
                    <a:pos x="3" y="76"/>
                  </a:cxn>
                  <a:cxn ang="0">
                    <a:pos x="51" y="96"/>
                  </a:cxn>
                  <a:cxn ang="0">
                    <a:pos x="63" y="92"/>
                  </a:cxn>
                  <a:cxn ang="0">
                    <a:pos x="63" y="68"/>
                  </a:cxn>
                  <a:cxn ang="0">
                    <a:pos x="87" y="60"/>
                  </a:cxn>
                  <a:cxn ang="0">
                    <a:pos x="67" y="44"/>
                  </a:cxn>
                  <a:cxn ang="0">
                    <a:pos x="91" y="36"/>
                  </a:cxn>
                  <a:cxn ang="0">
                    <a:pos x="67" y="36"/>
                  </a:cxn>
                  <a:cxn ang="0">
                    <a:pos x="55" y="44"/>
                  </a:cxn>
                  <a:cxn ang="0">
                    <a:pos x="79" y="24"/>
                  </a:cxn>
                </a:cxnLst>
                <a:rect l="0" t="0" r="r" b="b"/>
                <a:pathLst>
                  <a:path w="111" h="96">
                    <a:moveTo>
                      <a:pt x="79" y="24"/>
                    </a:moveTo>
                    <a:cubicBezTo>
                      <a:pt x="57" y="31"/>
                      <a:pt x="37" y="41"/>
                      <a:pt x="15" y="48"/>
                    </a:cubicBezTo>
                    <a:cubicBezTo>
                      <a:pt x="14" y="53"/>
                      <a:pt x="13" y="59"/>
                      <a:pt x="11" y="64"/>
                    </a:cubicBezTo>
                    <a:cubicBezTo>
                      <a:pt x="9" y="68"/>
                      <a:pt x="0" y="72"/>
                      <a:pt x="3" y="76"/>
                    </a:cubicBezTo>
                    <a:cubicBezTo>
                      <a:pt x="7" y="80"/>
                      <a:pt x="42" y="90"/>
                      <a:pt x="51" y="96"/>
                    </a:cubicBezTo>
                    <a:cubicBezTo>
                      <a:pt x="55" y="95"/>
                      <a:pt x="61" y="96"/>
                      <a:pt x="63" y="92"/>
                    </a:cubicBezTo>
                    <a:cubicBezTo>
                      <a:pt x="69" y="80"/>
                      <a:pt x="46" y="80"/>
                      <a:pt x="63" y="68"/>
                    </a:cubicBezTo>
                    <a:cubicBezTo>
                      <a:pt x="70" y="63"/>
                      <a:pt x="87" y="60"/>
                      <a:pt x="87" y="60"/>
                    </a:cubicBezTo>
                    <a:cubicBezTo>
                      <a:pt x="111" y="24"/>
                      <a:pt x="79" y="80"/>
                      <a:pt x="67" y="44"/>
                    </a:cubicBezTo>
                    <a:cubicBezTo>
                      <a:pt x="64" y="36"/>
                      <a:pt x="91" y="36"/>
                      <a:pt x="91" y="36"/>
                    </a:cubicBezTo>
                    <a:cubicBezTo>
                      <a:pt x="82" y="0"/>
                      <a:pt x="79" y="26"/>
                      <a:pt x="67" y="36"/>
                    </a:cubicBezTo>
                    <a:cubicBezTo>
                      <a:pt x="54" y="47"/>
                      <a:pt x="55" y="34"/>
                      <a:pt x="55" y="44"/>
                    </a:cubicBezTo>
                    <a:lnTo>
                      <a:pt x="79" y="24"/>
                    </a:ln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7" name="Freeform 283"/>
              <p:cNvSpPr>
                <a:spLocks/>
              </p:cNvSpPr>
              <p:nvPr/>
            </p:nvSpPr>
            <p:spPr bwMode="auto">
              <a:xfrm>
                <a:off x="8958465" y="3992256"/>
                <a:ext cx="61753" cy="61614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21" y="24"/>
                  </a:cxn>
                  <a:cxn ang="0">
                    <a:pos x="45" y="68"/>
                  </a:cxn>
                  <a:cxn ang="0">
                    <a:pos x="73" y="48"/>
                  </a:cxn>
                  <a:cxn ang="0">
                    <a:pos x="61" y="4"/>
                  </a:cxn>
                  <a:cxn ang="0">
                    <a:pos x="49" y="0"/>
                  </a:cxn>
                </a:cxnLst>
                <a:rect l="0" t="0" r="r" b="b"/>
                <a:pathLst>
                  <a:path w="73" h="68">
                    <a:moveTo>
                      <a:pt x="49" y="0"/>
                    </a:moveTo>
                    <a:cubicBezTo>
                      <a:pt x="44" y="16"/>
                      <a:pt x="35" y="15"/>
                      <a:pt x="21" y="24"/>
                    </a:cubicBezTo>
                    <a:cubicBezTo>
                      <a:pt x="7" y="65"/>
                      <a:pt x="0" y="53"/>
                      <a:pt x="45" y="68"/>
                    </a:cubicBezTo>
                    <a:cubicBezTo>
                      <a:pt x="73" y="59"/>
                      <a:pt x="66" y="68"/>
                      <a:pt x="73" y="48"/>
                    </a:cubicBezTo>
                    <a:cubicBezTo>
                      <a:pt x="68" y="34"/>
                      <a:pt x="69" y="17"/>
                      <a:pt x="61" y="4"/>
                    </a:cubicBezTo>
                    <a:cubicBezTo>
                      <a:pt x="59" y="0"/>
                      <a:pt x="53" y="1"/>
                      <a:pt x="4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8" name="Freeform 284"/>
              <p:cNvSpPr>
                <a:spLocks/>
              </p:cNvSpPr>
              <p:nvPr/>
            </p:nvSpPr>
            <p:spPr bwMode="auto">
              <a:xfrm>
                <a:off x="8891964" y="4037440"/>
                <a:ext cx="52253" cy="5750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1" y="32"/>
                  </a:cxn>
                  <a:cxn ang="0">
                    <a:pos x="33" y="68"/>
                  </a:cxn>
                  <a:cxn ang="0">
                    <a:pos x="61" y="36"/>
                  </a:cxn>
                  <a:cxn ang="0">
                    <a:pos x="45" y="16"/>
                  </a:cxn>
                  <a:cxn ang="0">
                    <a:pos x="21" y="4"/>
                  </a:cxn>
                  <a:cxn ang="0">
                    <a:pos x="33" y="4"/>
                  </a:cxn>
                </a:cxnLst>
                <a:rect l="0" t="0" r="r" b="b"/>
                <a:pathLst>
                  <a:path w="67" h="68">
                    <a:moveTo>
                      <a:pt x="33" y="4"/>
                    </a:moveTo>
                    <a:cubicBezTo>
                      <a:pt x="5" y="23"/>
                      <a:pt x="14" y="12"/>
                      <a:pt x="1" y="32"/>
                    </a:cubicBezTo>
                    <a:cubicBezTo>
                      <a:pt x="27" y="49"/>
                      <a:pt x="0" y="60"/>
                      <a:pt x="33" y="68"/>
                    </a:cubicBezTo>
                    <a:cubicBezTo>
                      <a:pt x="42" y="55"/>
                      <a:pt x="52" y="49"/>
                      <a:pt x="61" y="36"/>
                    </a:cubicBezTo>
                    <a:cubicBezTo>
                      <a:pt x="27" y="13"/>
                      <a:pt x="67" y="44"/>
                      <a:pt x="45" y="16"/>
                    </a:cubicBezTo>
                    <a:cubicBezTo>
                      <a:pt x="39" y="9"/>
                      <a:pt x="21" y="13"/>
                      <a:pt x="21" y="4"/>
                    </a:cubicBezTo>
                    <a:cubicBezTo>
                      <a:pt x="21" y="0"/>
                      <a:pt x="29" y="4"/>
                      <a:pt x="33" y="4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9" name="Freeform 285"/>
              <p:cNvSpPr>
                <a:spLocks/>
              </p:cNvSpPr>
              <p:nvPr/>
            </p:nvSpPr>
            <p:spPr bwMode="auto">
              <a:xfrm>
                <a:off x="8830213" y="4086730"/>
                <a:ext cx="33249" cy="41075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0" y="36"/>
                  </a:cxn>
                  <a:cxn ang="0">
                    <a:pos x="40" y="28"/>
                  </a:cxn>
                  <a:cxn ang="0">
                    <a:pos x="24" y="0"/>
                  </a:cxn>
                </a:cxnLst>
                <a:rect l="0" t="0" r="r" b="b"/>
                <a:pathLst>
                  <a:path w="40" h="48">
                    <a:moveTo>
                      <a:pt x="24" y="0"/>
                    </a:moveTo>
                    <a:cubicBezTo>
                      <a:pt x="12" y="12"/>
                      <a:pt x="5" y="20"/>
                      <a:pt x="0" y="36"/>
                    </a:cubicBezTo>
                    <a:cubicBezTo>
                      <a:pt x="18" y="48"/>
                      <a:pt x="28" y="46"/>
                      <a:pt x="40" y="28"/>
                    </a:cubicBezTo>
                    <a:cubicBezTo>
                      <a:pt x="27" y="20"/>
                      <a:pt x="24" y="17"/>
                      <a:pt x="24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0" name="Freeform 288"/>
              <p:cNvSpPr>
                <a:spLocks/>
              </p:cNvSpPr>
              <p:nvPr/>
            </p:nvSpPr>
            <p:spPr bwMode="auto">
              <a:xfrm>
                <a:off x="6711655" y="3766343"/>
                <a:ext cx="76002" cy="73936"/>
              </a:xfrm>
              <a:custGeom>
                <a:avLst/>
                <a:gdLst/>
                <a:ahLst/>
                <a:cxnLst>
                  <a:cxn ang="0">
                    <a:pos x="78" y="9"/>
                  </a:cxn>
                  <a:cxn ang="0">
                    <a:pos x="14" y="9"/>
                  </a:cxn>
                  <a:cxn ang="0">
                    <a:pos x="54" y="49"/>
                  </a:cxn>
                  <a:cxn ang="0">
                    <a:pos x="90" y="21"/>
                  </a:cxn>
                  <a:cxn ang="0">
                    <a:pos x="78" y="9"/>
                  </a:cxn>
                </a:cxnLst>
                <a:rect l="0" t="0" r="r" b="b"/>
                <a:pathLst>
                  <a:path w="92" h="85">
                    <a:moveTo>
                      <a:pt x="78" y="9"/>
                    </a:moveTo>
                    <a:cubicBezTo>
                      <a:pt x="77" y="9"/>
                      <a:pt x="23" y="0"/>
                      <a:pt x="14" y="9"/>
                    </a:cubicBezTo>
                    <a:cubicBezTo>
                      <a:pt x="0" y="23"/>
                      <a:pt x="47" y="45"/>
                      <a:pt x="54" y="49"/>
                    </a:cubicBezTo>
                    <a:cubicBezTo>
                      <a:pt x="78" y="85"/>
                      <a:pt x="84" y="40"/>
                      <a:pt x="90" y="21"/>
                    </a:cubicBezTo>
                    <a:cubicBezTo>
                      <a:pt x="92" y="16"/>
                      <a:pt x="82" y="13"/>
                      <a:pt x="78" y="9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41" name="Freeform 289"/>
              <p:cNvSpPr>
                <a:spLocks/>
              </p:cNvSpPr>
              <p:nvPr/>
            </p:nvSpPr>
            <p:spPr bwMode="auto">
              <a:xfrm>
                <a:off x="6835158" y="3947074"/>
                <a:ext cx="57002" cy="73936"/>
              </a:xfrm>
              <a:custGeom>
                <a:avLst/>
                <a:gdLst/>
                <a:ahLst/>
                <a:cxnLst>
                  <a:cxn ang="0">
                    <a:pos x="51" y="13"/>
                  </a:cxn>
                  <a:cxn ang="0">
                    <a:pos x="11" y="53"/>
                  </a:cxn>
                  <a:cxn ang="0">
                    <a:pos x="63" y="69"/>
                  </a:cxn>
                  <a:cxn ang="0">
                    <a:pos x="63" y="25"/>
                  </a:cxn>
                  <a:cxn ang="0">
                    <a:pos x="51" y="13"/>
                  </a:cxn>
                </a:cxnLst>
                <a:rect l="0" t="0" r="r" b="b"/>
                <a:pathLst>
                  <a:path w="71" h="85">
                    <a:moveTo>
                      <a:pt x="51" y="13"/>
                    </a:moveTo>
                    <a:cubicBezTo>
                      <a:pt x="18" y="24"/>
                      <a:pt x="36" y="45"/>
                      <a:pt x="11" y="53"/>
                    </a:cubicBezTo>
                    <a:cubicBezTo>
                      <a:pt x="0" y="85"/>
                      <a:pt x="44" y="71"/>
                      <a:pt x="63" y="69"/>
                    </a:cubicBezTo>
                    <a:cubicBezTo>
                      <a:pt x="66" y="55"/>
                      <a:pt x="71" y="40"/>
                      <a:pt x="63" y="25"/>
                    </a:cubicBezTo>
                    <a:cubicBezTo>
                      <a:pt x="48" y="0"/>
                      <a:pt x="51" y="38"/>
                      <a:pt x="51" y="13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endParaRPr>
              </a:p>
            </p:txBody>
          </p:sp>
        </p:grpSp>
      </p:grpSp>
      <p:sp>
        <p:nvSpPr>
          <p:cNvPr id="469" name="Freeform 12"/>
          <p:cNvSpPr>
            <a:spLocks/>
          </p:cNvSpPr>
          <p:nvPr/>
        </p:nvSpPr>
        <p:spPr bwMode="auto">
          <a:xfrm>
            <a:off x="0" y="2249488"/>
            <a:ext cx="4129088" cy="2360612"/>
          </a:xfrm>
          <a:custGeom>
            <a:avLst/>
            <a:gdLst>
              <a:gd name="T0" fmla="*/ 0 w 2567"/>
              <a:gd name="T1" fmla="*/ 2147483647 h 1517"/>
              <a:gd name="T2" fmla="*/ 2147483647 w 2567"/>
              <a:gd name="T3" fmla="*/ 2147483647 h 1517"/>
              <a:gd name="T4" fmla="*/ 2147483647 w 2567"/>
              <a:gd name="T5" fmla="*/ 2147483647 h 1517"/>
              <a:gd name="T6" fmla="*/ 2147483647 w 2567"/>
              <a:gd name="T7" fmla="*/ 2147483647 h 1517"/>
              <a:gd name="T8" fmla="*/ 2147483647 w 2567"/>
              <a:gd name="T9" fmla="*/ 2147483647 h 1517"/>
              <a:gd name="T10" fmla="*/ 2147483647 w 2567"/>
              <a:gd name="T11" fmla="*/ 2147483647 h 1517"/>
              <a:gd name="T12" fmla="*/ 2147483647 w 2567"/>
              <a:gd name="T13" fmla="*/ 2147483647 h 1517"/>
              <a:gd name="T14" fmla="*/ 2147483647 w 2567"/>
              <a:gd name="T15" fmla="*/ 2147483647 h 15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67"/>
              <a:gd name="T25" fmla="*/ 0 h 1517"/>
              <a:gd name="T26" fmla="*/ 2567 w 2567"/>
              <a:gd name="T27" fmla="*/ 1517 h 15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67" h="1517">
                <a:moveTo>
                  <a:pt x="0" y="1517"/>
                </a:moveTo>
                <a:cubicBezTo>
                  <a:pt x="58" y="1417"/>
                  <a:pt x="116" y="1318"/>
                  <a:pt x="229" y="1187"/>
                </a:cubicBezTo>
                <a:cubicBezTo>
                  <a:pt x="342" y="1056"/>
                  <a:pt x="536" y="859"/>
                  <a:pt x="678" y="729"/>
                </a:cubicBezTo>
                <a:cubicBezTo>
                  <a:pt x="820" y="599"/>
                  <a:pt x="939" y="500"/>
                  <a:pt x="1084" y="408"/>
                </a:cubicBezTo>
                <a:cubicBezTo>
                  <a:pt x="1229" y="316"/>
                  <a:pt x="1397" y="237"/>
                  <a:pt x="1550" y="179"/>
                </a:cubicBezTo>
                <a:cubicBezTo>
                  <a:pt x="1703" y="121"/>
                  <a:pt x="1869" y="88"/>
                  <a:pt x="1999" y="60"/>
                </a:cubicBezTo>
                <a:cubicBezTo>
                  <a:pt x="2129" y="32"/>
                  <a:pt x="2235" y="18"/>
                  <a:pt x="2330" y="9"/>
                </a:cubicBezTo>
                <a:cubicBezTo>
                  <a:pt x="2425" y="0"/>
                  <a:pt x="2496" y="4"/>
                  <a:pt x="2567" y="9"/>
                </a:cubicBezTo>
              </a:path>
            </a:pathLst>
          </a:custGeom>
          <a:noFill/>
          <a:ln w="571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0" name="Text Box 11"/>
          <p:cNvSpPr txBox="1">
            <a:spLocks noChangeArrowheads="1"/>
          </p:cNvSpPr>
          <p:nvPr/>
        </p:nvSpPr>
        <p:spPr bwMode="auto">
          <a:xfrm>
            <a:off x="7610475" y="2041525"/>
            <a:ext cx="152558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it-IT" sz="2400">
                <a:latin typeface="Comic Sans MS" charset="0"/>
              </a:rPr>
              <a:t>Bohemian Massif rocks</a:t>
            </a:r>
          </a:p>
        </p:txBody>
      </p:sp>
      <p:sp>
        <p:nvSpPr>
          <p:cNvPr id="473" name="Oval 25"/>
          <p:cNvSpPr>
            <a:spLocks noChangeArrowheads="1"/>
          </p:cNvSpPr>
          <p:nvPr/>
        </p:nvSpPr>
        <p:spPr bwMode="auto">
          <a:xfrm>
            <a:off x="7639050" y="2808288"/>
            <a:ext cx="1528763" cy="1173162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cxnSp>
        <p:nvCxnSpPr>
          <p:cNvPr id="472" name="Connettore 2 471"/>
          <p:cNvCxnSpPr>
            <a:stCxn id="470" idx="2"/>
          </p:cNvCxnSpPr>
          <p:nvPr/>
        </p:nvCxnSpPr>
        <p:spPr>
          <a:xfrm rot="16200000" flipH="1">
            <a:off x="8240713" y="3263900"/>
            <a:ext cx="298450" cy="317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4" name="Oval 25"/>
          <p:cNvSpPr>
            <a:spLocks noChangeArrowheads="1"/>
          </p:cNvSpPr>
          <p:nvPr/>
        </p:nvSpPr>
        <p:spPr bwMode="auto">
          <a:xfrm>
            <a:off x="1760538" y="1822450"/>
            <a:ext cx="1528762" cy="117316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CH"/>
          </a:p>
        </p:txBody>
      </p:sp>
      <p:sp>
        <p:nvSpPr>
          <p:cNvPr id="85008" name="Text Box 27"/>
          <p:cNvSpPr txBox="1">
            <a:spLocks noChangeArrowheads="1"/>
          </p:cNvSpPr>
          <p:nvPr/>
        </p:nvSpPr>
        <p:spPr bwMode="auto">
          <a:xfrm>
            <a:off x="6945313" y="3903663"/>
            <a:ext cx="2117725" cy="12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it-IT" sz="2800">
                <a:solidFill>
                  <a:srgbClr val="FF0000"/>
                </a:solidFill>
                <a:latin typeface="Comic Sans MS" charset="0"/>
              </a:rPr>
              <a:t>Low Velocity Component</a:t>
            </a:r>
          </a:p>
        </p:txBody>
      </p:sp>
      <p:sp>
        <p:nvSpPr>
          <p:cNvPr id="471" name="CasellaDiTesto 470"/>
          <p:cNvSpPr txBox="1"/>
          <p:nvPr/>
        </p:nvSpPr>
        <p:spPr>
          <a:xfrm>
            <a:off x="0" y="71438"/>
            <a:ext cx="9144000" cy="12001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sz="4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Not only “local”, but also “regional” Mantle Plumes</a:t>
            </a:r>
            <a:endParaRPr lang="it-IT" sz="40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C -0.08368 -0.05926 -0.17031 -0.11412 -0.25 -0.14537 C -0.32968 -0.17662 -0.41406 -0.18658 -0.47829 -0.18727 C -0.54253 -0.18797 -0.60277 -0.15741 -0.63559 -0.14954 " pathEditMode="relative" rAng="0" ptsTypes="aaaa">
                                      <p:cBhvr>
                                        <p:cTn id="27" dur="2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00" y="-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0938 0.01342 0.04254 0.04838 0.05608 0.08125 C 0.06962 0.11412 0.08177 0.15625 0.0816 0.19768 C 0.08143 0.23912 0.06042 0.30208 0.05486 0.3294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" grpId="0" animBg="1"/>
      <p:bldP spid="470" grpId="0"/>
      <p:bldP spid="473" grpId="0" animBg="1"/>
      <p:bldP spid="474" grpId="0" animBg="1"/>
      <p:bldP spid="474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104775" y="352425"/>
            <a:ext cx="8907463" cy="4221163"/>
            <a:chOff x="104175" y="352425"/>
            <a:chExt cx="8907463" cy="4221162"/>
          </a:xfrm>
        </p:grpSpPr>
        <p:sp>
          <p:nvSpPr>
            <p:cNvPr id="4" name="Rettangolo 3"/>
            <p:cNvSpPr/>
            <p:nvPr/>
          </p:nvSpPr>
          <p:spPr>
            <a:xfrm>
              <a:off x="104175" y="352425"/>
              <a:ext cx="8907463" cy="422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86021" name="Picture 2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89"/>
            <a:stretch>
              <a:fillRect/>
            </a:stretch>
          </p:blipFill>
          <p:spPr bwMode="auto">
            <a:xfrm>
              <a:off x="127325" y="421875"/>
              <a:ext cx="8848725" cy="4089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asellaDiTesto 2"/>
          <p:cNvSpPr txBox="1"/>
          <p:nvPr/>
        </p:nvSpPr>
        <p:spPr>
          <a:xfrm>
            <a:off x="0" y="4597400"/>
            <a:ext cx="8848725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Boschi et al. (2010) Geophys. Res. Lett., 37, doi:10.1029/2010GL045001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4"/>
          <p:cNvGrpSpPr>
            <a:grpSpLocks/>
          </p:cNvGrpSpPr>
          <p:nvPr/>
        </p:nvGrpSpPr>
        <p:grpSpPr bwMode="auto">
          <a:xfrm>
            <a:off x="0" y="352425"/>
            <a:ext cx="9144000" cy="4951413"/>
            <a:chOff x="0" y="352425"/>
            <a:chExt cx="9144000" cy="4952194"/>
          </a:xfrm>
        </p:grpSpPr>
        <p:grpSp>
          <p:nvGrpSpPr>
            <p:cNvPr id="87043" name="Gruppo 10"/>
            <p:cNvGrpSpPr>
              <a:grpSpLocks/>
            </p:cNvGrpSpPr>
            <p:nvPr/>
          </p:nvGrpSpPr>
          <p:grpSpPr bwMode="auto">
            <a:xfrm>
              <a:off x="104175" y="352425"/>
              <a:ext cx="8907463" cy="4221162"/>
              <a:chOff x="104175" y="352425"/>
              <a:chExt cx="8907463" cy="4221162"/>
            </a:xfrm>
          </p:grpSpPr>
          <p:sp>
            <p:nvSpPr>
              <p:cNvPr id="9" name="Rettangolo 8"/>
              <p:cNvSpPr/>
              <p:nvPr/>
            </p:nvSpPr>
            <p:spPr>
              <a:xfrm>
                <a:off x="104775" y="352425"/>
                <a:ext cx="8907463" cy="42218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pic>
            <p:nvPicPr>
              <p:cNvPr id="87046" name="Picture 7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057"/>
              <a:stretch>
                <a:fillRect/>
              </a:stretch>
            </p:blipFill>
            <p:spPr bwMode="auto">
              <a:xfrm>
                <a:off x="135200" y="455950"/>
                <a:ext cx="8840850" cy="4025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8" name="CasellaDiTesto 7"/>
            <p:cNvSpPr txBox="1"/>
            <p:nvPr/>
          </p:nvSpPr>
          <p:spPr>
            <a:xfrm>
              <a:off x="0" y="4596482"/>
              <a:ext cx="9144000" cy="7081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charset="0"/>
                </a:rPr>
                <a:t>Becker and Boschi (2002) Geochem. Geophys. Geosyst., 3, doi:10.1029/2001GC000168</a:t>
              </a:r>
            </a:p>
          </p:txBody>
        </p:sp>
      </p:grp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"/>
          <p:cNvGrpSpPr>
            <a:grpSpLocks/>
          </p:cNvGrpSpPr>
          <p:nvPr/>
        </p:nvGrpSpPr>
        <p:grpSpPr bwMode="auto">
          <a:xfrm>
            <a:off x="104775" y="352425"/>
            <a:ext cx="8907463" cy="4221163"/>
            <a:chOff x="104175" y="352425"/>
            <a:chExt cx="8907463" cy="4221162"/>
          </a:xfrm>
        </p:grpSpPr>
        <p:sp>
          <p:nvSpPr>
            <p:cNvPr id="4" name="Rettangolo 3"/>
            <p:cNvSpPr/>
            <p:nvPr/>
          </p:nvSpPr>
          <p:spPr>
            <a:xfrm>
              <a:off x="104175" y="352425"/>
              <a:ext cx="8907463" cy="422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88069" name="Picture 2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25"/>
            <a:stretch>
              <a:fillRect/>
            </a:stretch>
          </p:blipFill>
          <p:spPr bwMode="auto">
            <a:xfrm>
              <a:off x="135200" y="467524"/>
              <a:ext cx="8840850" cy="402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asellaDiTesto 2"/>
          <p:cNvSpPr txBox="1"/>
          <p:nvPr/>
        </p:nvSpPr>
        <p:spPr>
          <a:xfrm>
            <a:off x="0" y="4597400"/>
            <a:ext cx="9144000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Boschi et al. (2009) Surv. Geophys., 30, 463–501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4"/>
          <p:cNvGrpSpPr>
            <a:grpSpLocks/>
          </p:cNvGrpSpPr>
          <p:nvPr/>
        </p:nvGrpSpPr>
        <p:grpSpPr bwMode="auto">
          <a:xfrm>
            <a:off x="104775" y="352425"/>
            <a:ext cx="8907463" cy="4221163"/>
            <a:chOff x="104175" y="352425"/>
            <a:chExt cx="8907463" cy="4221162"/>
          </a:xfrm>
        </p:grpSpPr>
        <p:sp>
          <p:nvSpPr>
            <p:cNvPr id="4" name="Rettangolo 3"/>
            <p:cNvSpPr/>
            <p:nvPr/>
          </p:nvSpPr>
          <p:spPr>
            <a:xfrm>
              <a:off x="104175" y="352425"/>
              <a:ext cx="8907463" cy="422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89093" name="Picture 2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4"/>
            <a:stretch>
              <a:fillRect/>
            </a:stretch>
          </p:blipFill>
          <p:spPr bwMode="auto">
            <a:xfrm>
              <a:off x="135199" y="475795"/>
              <a:ext cx="8840851" cy="4024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asellaDiTesto 2"/>
          <p:cNvSpPr txBox="1"/>
          <p:nvPr/>
        </p:nvSpPr>
        <p:spPr>
          <a:xfrm>
            <a:off x="0" y="4597400"/>
            <a:ext cx="9144000" cy="7064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Schmid et al. (2008) J. Geophys. Res., 113, B03306, doi:10.1029/2005JB004193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>
            <a:grpSpLocks noChangeAspect="1"/>
          </p:cNvGrpSpPr>
          <p:nvPr/>
        </p:nvGrpSpPr>
        <p:grpSpPr bwMode="auto">
          <a:xfrm>
            <a:off x="0" y="236538"/>
            <a:ext cx="4454525" cy="2109787"/>
            <a:chOff x="104175" y="352425"/>
            <a:chExt cx="8907463" cy="4221162"/>
          </a:xfrm>
        </p:grpSpPr>
        <p:sp>
          <p:nvSpPr>
            <p:cNvPr id="3" name="Rettangolo 2"/>
            <p:cNvSpPr/>
            <p:nvPr/>
          </p:nvSpPr>
          <p:spPr>
            <a:xfrm>
              <a:off x="104175" y="352425"/>
              <a:ext cx="8907463" cy="422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90134" name="Picture 2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89"/>
            <a:stretch>
              <a:fillRect/>
            </a:stretch>
          </p:blipFill>
          <p:spPr bwMode="auto">
            <a:xfrm>
              <a:off x="127325" y="421875"/>
              <a:ext cx="8848725" cy="4089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uppo 4"/>
          <p:cNvGrpSpPr>
            <a:grpSpLocks noChangeAspect="1"/>
          </p:cNvGrpSpPr>
          <p:nvPr/>
        </p:nvGrpSpPr>
        <p:grpSpPr bwMode="auto">
          <a:xfrm>
            <a:off x="4689475" y="236538"/>
            <a:ext cx="4454525" cy="2109787"/>
            <a:chOff x="104175" y="352425"/>
            <a:chExt cx="8907463" cy="4221162"/>
          </a:xfrm>
        </p:grpSpPr>
        <p:sp>
          <p:nvSpPr>
            <p:cNvPr id="6" name="Rettangolo 5"/>
            <p:cNvSpPr/>
            <p:nvPr/>
          </p:nvSpPr>
          <p:spPr>
            <a:xfrm>
              <a:off x="104175" y="352425"/>
              <a:ext cx="8907463" cy="422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90132" name="Picture 7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57"/>
            <a:stretch>
              <a:fillRect/>
            </a:stretch>
          </p:blipFill>
          <p:spPr bwMode="auto">
            <a:xfrm>
              <a:off x="135200" y="455950"/>
              <a:ext cx="8840850" cy="402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uppo 7"/>
          <p:cNvGrpSpPr>
            <a:grpSpLocks noChangeAspect="1"/>
          </p:cNvGrpSpPr>
          <p:nvPr/>
        </p:nvGrpSpPr>
        <p:grpSpPr bwMode="auto">
          <a:xfrm>
            <a:off x="0" y="2562225"/>
            <a:ext cx="4454525" cy="2109788"/>
            <a:chOff x="104175" y="352425"/>
            <a:chExt cx="8907463" cy="4221162"/>
          </a:xfrm>
        </p:grpSpPr>
        <p:sp>
          <p:nvSpPr>
            <p:cNvPr id="9" name="Rettangolo 8"/>
            <p:cNvSpPr/>
            <p:nvPr/>
          </p:nvSpPr>
          <p:spPr>
            <a:xfrm>
              <a:off x="104175" y="352425"/>
              <a:ext cx="8907463" cy="422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90130" name="Picture 2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25"/>
            <a:stretch>
              <a:fillRect/>
            </a:stretch>
          </p:blipFill>
          <p:spPr bwMode="auto">
            <a:xfrm>
              <a:off x="135200" y="467524"/>
              <a:ext cx="8840850" cy="402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uppo 10"/>
          <p:cNvGrpSpPr>
            <a:grpSpLocks noChangeAspect="1"/>
          </p:cNvGrpSpPr>
          <p:nvPr/>
        </p:nvGrpSpPr>
        <p:grpSpPr bwMode="auto">
          <a:xfrm>
            <a:off x="4689475" y="2562225"/>
            <a:ext cx="4454525" cy="2109788"/>
            <a:chOff x="104175" y="352425"/>
            <a:chExt cx="8907463" cy="4221162"/>
          </a:xfrm>
        </p:grpSpPr>
        <p:sp>
          <p:nvSpPr>
            <p:cNvPr id="12" name="Rettangolo 11"/>
            <p:cNvSpPr/>
            <p:nvPr/>
          </p:nvSpPr>
          <p:spPr>
            <a:xfrm>
              <a:off x="104175" y="352425"/>
              <a:ext cx="8907463" cy="42211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90128" name="Picture 2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24"/>
            <a:stretch>
              <a:fillRect/>
            </a:stretch>
          </p:blipFill>
          <p:spPr bwMode="auto">
            <a:xfrm>
              <a:off x="135199" y="475795"/>
              <a:ext cx="8840851" cy="4024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4424363"/>
            <a:ext cx="4146550" cy="2433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o 20"/>
          <p:cNvGrpSpPr>
            <a:grpSpLocks/>
          </p:cNvGrpSpPr>
          <p:nvPr/>
        </p:nvGrpSpPr>
        <p:grpSpPr bwMode="auto">
          <a:xfrm>
            <a:off x="-39688" y="6410325"/>
            <a:ext cx="2635251" cy="377825"/>
            <a:chOff x="48768" y="5932173"/>
            <a:chExt cx="2634328" cy="378267"/>
          </a:xfrm>
        </p:grpSpPr>
        <p:pic>
          <p:nvPicPr>
            <p:cNvPr id="90122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2" r="6096" b="15579"/>
            <a:stretch>
              <a:fillRect/>
            </a:stretch>
          </p:blipFill>
          <p:spPr bwMode="auto">
            <a:xfrm>
              <a:off x="134112" y="5932173"/>
              <a:ext cx="2420112" cy="378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ttangolo 16"/>
            <p:cNvSpPr/>
            <p:nvPr/>
          </p:nvSpPr>
          <p:spPr>
            <a:xfrm>
              <a:off x="151920" y="6010052"/>
              <a:ext cx="311041" cy="225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2200665" y="6016409"/>
              <a:ext cx="334845" cy="2256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0125" name="CasellaDiTesto 18"/>
            <p:cNvSpPr txBox="1">
              <a:spLocks noChangeArrowheads="1"/>
            </p:cNvSpPr>
            <p:nvPr/>
          </p:nvSpPr>
          <p:spPr bwMode="auto">
            <a:xfrm>
              <a:off x="48768" y="5992368"/>
              <a:ext cx="61655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100">
                  <a:latin typeface="Comic Sans MS" charset="0"/>
                </a:rPr>
                <a:t>-2.5%</a:t>
              </a:r>
            </a:p>
          </p:txBody>
        </p:sp>
        <p:sp>
          <p:nvSpPr>
            <p:cNvPr id="90126" name="CasellaDiTesto 19"/>
            <p:cNvSpPr txBox="1">
              <a:spLocks noChangeArrowheads="1"/>
            </p:cNvSpPr>
            <p:nvPr/>
          </p:nvSpPr>
          <p:spPr bwMode="auto">
            <a:xfrm>
              <a:off x="2066544" y="5992368"/>
              <a:ext cx="61655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100">
                  <a:latin typeface="Comic Sans MS" charset="0"/>
                </a:rPr>
                <a:t>+2.5%</a:t>
              </a:r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6770688" y="5626100"/>
            <a:ext cx="2373312" cy="12017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Workel and Spakman (2000) Science, 290, 1910-1917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80963" y="6008688"/>
            <a:ext cx="2373312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P-wave anomaly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611188" y="333375"/>
            <a:ext cx="78486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4400">
                <a:solidFill>
                  <a:schemeClr val="bg1"/>
                </a:solidFill>
                <a:latin typeface="Comic Sans MS" charset="0"/>
              </a:rPr>
              <a:t>Just very few geochemical comments on the “</a:t>
            </a:r>
            <a:r>
              <a:rPr lang="en-GB" sz="4400">
                <a:solidFill>
                  <a:srgbClr val="FFFF00"/>
                </a:solidFill>
                <a:latin typeface="Comic Sans MS" charset="0"/>
              </a:rPr>
              <a:t>anorogenic</a:t>
            </a:r>
            <a:r>
              <a:rPr lang="en-GB" sz="4400">
                <a:solidFill>
                  <a:schemeClr val="bg1"/>
                </a:solidFill>
                <a:latin typeface="Comic Sans MS" charset="0"/>
              </a:rPr>
              <a:t>” igneous rock of the Circum-Mediterranean area:</a:t>
            </a:r>
          </a:p>
        </p:txBody>
      </p:sp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571500" y="71438"/>
            <a:ext cx="8072438" cy="6643687"/>
            <a:chOff x="571500" y="71438"/>
            <a:chExt cx="8072438" cy="6643687"/>
          </a:xfrm>
        </p:grpSpPr>
        <p:sp>
          <p:nvSpPr>
            <p:cNvPr id="10" name="Rettangolo 9"/>
            <p:cNvSpPr/>
            <p:nvPr/>
          </p:nvSpPr>
          <p:spPr>
            <a:xfrm>
              <a:off x="571500" y="71438"/>
              <a:ext cx="8072438" cy="6643687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graphicFrame>
          <p:nvGraphicFramePr>
            <p:cNvPr id="47107" name="Object 3"/>
            <p:cNvGraphicFramePr>
              <a:graphicFrameLocks noChangeAspect="1"/>
            </p:cNvGraphicFramePr>
            <p:nvPr/>
          </p:nvGraphicFramePr>
          <p:xfrm>
            <a:off x="600075" y="101600"/>
            <a:ext cx="7942263" cy="6470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CorelDRAW" r:id="rId4" imgW="2118684" imgH="1725930" progId="">
                    <p:embed/>
                  </p:oleObj>
                </mc:Choice>
                <mc:Fallback>
                  <p:oleObj name="CorelDRAW" r:id="rId4" imgW="2118684" imgH="172593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0075" y="101600"/>
                          <a:ext cx="7942263" cy="6470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75275" y="3721100"/>
            <a:ext cx="2811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>
                <a:latin typeface="Comic Sans MS" charset="0"/>
                <a:sym typeface="Wingdings" charset="0"/>
              </a:rPr>
              <a:t>From: Lustrino and Wilson (2007) Earth-Sci. Rev., 81, 1-65</a:t>
            </a:r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349250" y="642938"/>
            <a:ext cx="8445500" cy="6096000"/>
            <a:chOff x="349987" y="642918"/>
            <a:chExt cx="8444026" cy="6096085"/>
          </a:xfrm>
        </p:grpSpPr>
        <p:pic>
          <p:nvPicPr>
            <p:cNvPr id="6" name="Immagine 5" descr="sr-nd cimaci with frequency fields.emf"/>
            <p:cNvPicPr>
              <a:picLocks noChangeAspect="1"/>
            </p:cNvPicPr>
            <p:nvPr/>
          </p:nvPicPr>
          <p:blipFill>
            <a:blip r:embed="rId3"/>
            <a:srcRect t="9375" b="1735"/>
            <a:stretch>
              <a:fillRect/>
            </a:stretch>
          </p:blipFill>
          <p:spPr>
            <a:xfrm>
              <a:off x="349987" y="642918"/>
              <a:ext cx="8444026" cy="609608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9" name="Rettangolo 8"/>
            <p:cNvSpPr/>
            <p:nvPr/>
          </p:nvSpPr>
          <p:spPr>
            <a:xfrm>
              <a:off x="3286349" y="6215121"/>
              <a:ext cx="1642776" cy="50006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1143" name="CasellaDiTesto 9"/>
            <p:cNvSpPr txBox="1">
              <a:spLocks noChangeArrowheads="1"/>
            </p:cNvSpPr>
            <p:nvPr/>
          </p:nvSpPr>
          <p:spPr bwMode="auto">
            <a:xfrm>
              <a:off x="3286116" y="6120490"/>
              <a:ext cx="153439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800" baseline="30000"/>
                <a:t>87</a:t>
              </a:r>
              <a:r>
                <a:rPr lang="it-IT" sz="2800"/>
                <a:t>Sr/</a:t>
              </a:r>
              <a:r>
                <a:rPr lang="it-IT" sz="2800" baseline="30000"/>
                <a:t>86</a:t>
              </a:r>
              <a:r>
                <a:rPr lang="it-IT" sz="2800"/>
                <a:t>Sr</a:t>
              </a:r>
            </a:p>
          </p:txBody>
        </p:sp>
      </p:grpSp>
      <p:sp>
        <p:nvSpPr>
          <p:cNvPr id="12" name="Ovale 11"/>
          <p:cNvSpPr/>
          <p:nvPr/>
        </p:nvSpPr>
        <p:spPr>
          <a:xfrm>
            <a:off x="2189163" y="2235200"/>
            <a:ext cx="642937" cy="785813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Text Box 98"/>
          <p:cNvSpPr txBox="1">
            <a:spLocks noChangeArrowheads="1"/>
          </p:cNvSpPr>
          <p:nvPr/>
        </p:nvSpPr>
        <p:spPr bwMode="auto">
          <a:xfrm>
            <a:off x="3000375" y="892175"/>
            <a:ext cx="407193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en-US" sz="2800" b="1">
                <a:latin typeface="Comic Sans MS" charset="0"/>
                <a:sym typeface="Wingdings" charset="0"/>
              </a:rPr>
              <a:t>Surprisingly small spread of data of the bulk of the samples, considering the huge area/age/composition covered by the samples…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71500" y="0"/>
            <a:ext cx="8072438" cy="6643688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725488" y="71438"/>
          <a:ext cx="7751762" cy="647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orelDRAW" r:id="rId3" imgW="2067020" imgH="1725499" progId="">
                  <p:embed/>
                </p:oleObj>
              </mc:Choice>
              <mc:Fallback>
                <p:oleObj name="CorelDRAW" r:id="rId3" imgW="2067020" imgH="172549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488" y="71438"/>
                        <a:ext cx="7751762" cy="647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 descr="pb-pb cimaci with frequency fields.e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" y="0"/>
            <a:ext cx="84455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2" name="Text Box 98"/>
          <p:cNvSpPr txBox="1">
            <a:spLocks noChangeArrowheads="1"/>
          </p:cNvSpPr>
          <p:nvPr/>
        </p:nvSpPr>
        <p:spPr bwMode="auto">
          <a:xfrm>
            <a:off x="1214438" y="4719638"/>
            <a:ext cx="5857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charset="0"/>
              <a:buNone/>
            </a:pPr>
            <a:r>
              <a:rPr lang="en-US" sz="2700" b="1">
                <a:latin typeface="Comic Sans MS" charset="0"/>
                <a:sym typeface="Wingdings" charset="0"/>
              </a:rPr>
              <a:t>Again, relatively small spread of data of the bulk of the samples.</a:t>
            </a:r>
          </a:p>
        </p:txBody>
      </p:sp>
      <p:sp>
        <p:nvSpPr>
          <p:cNvPr id="33" name="Ovale 32"/>
          <p:cNvSpPr/>
          <p:nvPr/>
        </p:nvSpPr>
        <p:spPr>
          <a:xfrm>
            <a:off x="3786188" y="2071688"/>
            <a:ext cx="1785937" cy="1285875"/>
          </a:xfrm>
          <a:prstGeom prst="ellipse">
            <a:avLst/>
          </a:prstGeom>
          <a:noFill/>
          <a:ln w="571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2" name="Gruppo 15"/>
          <p:cNvGrpSpPr>
            <a:grpSpLocks/>
          </p:cNvGrpSpPr>
          <p:nvPr/>
        </p:nvGrpSpPr>
        <p:grpSpPr bwMode="auto">
          <a:xfrm>
            <a:off x="4589463" y="3540125"/>
            <a:ext cx="4554537" cy="3321050"/>
            <a:chOff x="4588922" y="3392487"/>
            <a:chExt cx="4555078" cy="3321150"/>
          </a:xfrm>
        </p:grpSpPr>
        <p:sp>
          <p:nvSpPr>
            <p:cNvPr id="35" name="Rettangolo 34"/>
            <p:cNvSpPr/>
            <p:nvPr/>
          </p:nvSpPr>
          <p:spPr>
            <a:xfrm>
              <a:off x="4606386" y="3392487"/>
              <a:ext cx="4537614" cy="331321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9217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76"/>
            <a:stretch>
              <a:fillRect/>
            </a:stretch>
          </p:blipFill>
          <p:spPr bwMode="auto">
            <a:xfrm>
              <a:off x="4885594" y="3429000"/>
              <a:ext cx="4199791" cy="315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174" name="CasellaDiTesto 13"/>
            <p:cNvSpPr txBox="1">
              <a:spLocks noChangeArrowheads="1"/>
            </p:cNvSpPr>
            <p:nvPr/>
          </p:nvSpPr>
          <p:spPr bwMode="auto">
            <a:xfrm>
              <a:off x="6722387" y="6313527"/>
              <a:ext cx="70724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/>
                <a:t>SiO</a:t>
              </a:r>
              <a:r>
                <a:rPr lang="it-IT" sz="2000" baseline="-25000"/>
                <a:t>2</a:t>
              </a:r>
            </a:p>
          </p:txBody>
        </p:sp>
        <p:sp>
          <p:nvSpPr>
            <p:cNvPr id="92175" name="CasellaDiTesto 14"/>
            <p:cNvSpPr txBox="1">
              <a:spLocks noChangeArrowheads="1"/>
            </p:cNvSpPr>
            <p:nvPr/>
          </p:nvSpPr>
          <p:spPr bwMode="auto">
            <a:xfrm rot="-5400000">
              <a:off x="4078686" y="4753832"/>
              <a:ext cx="142058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2000"/>
                <a:t>K</a:t>
              </a:r>
              <a:r>
                <a:rPr lang="it-IT" sz="2000" baseline="-25000"/>
                <a:t>2</a:t>
              </a:r>
              <a:r>
                <a:rPr lang="it-IT" sz="2000"/>
                <a:t>O+Na</a:t>
              </a:r>
              <a:r>
                <a:rPr lang="it-IT" sz="2000" baseline="-25000"/>
                <a:t>2</a:t>
              </a:r>
              <a:r>
                <a:rPr lang="it-IT" sz="2000"/>
                <a:t>O</a:t>
              </a:r>
              <a:endParaRPr lang="it-IT" sz="2000" baseline="-25000"/>
            </a:p>
          </p:txBody>
        </p:sp>
      </p:grpSp>
      <p:grpSp>
        <p:nvGrpSpPr>
          <p:cNvPr id="3" name="Gruppo 21"/>
          <p:cNvGrpSpPr>
            <a:grpSpLocks/>
          </p:cNvGrpSpPr>
          <p:nvPr/>
        </p:nvGrpSpPr>
        <p:grpSpPr bwMode="auto">
          <a:xfrm>
            <a:off x="4681538" y="3611563"/>
            <a:ext cx="1935162" cy="803275"/>
            <a:chOff x="4681539" y="3611565"/>
            <a:chExt cx="1935189" cy="803286"/>
          </a:xfrm>
        </p:grpSpPr>
        <p:sp>
          <p:nvSpPr>
            <p:cNvPr id="40" name="Rettangolo 39"/>
            <p:cNvSpPr/>
            <p:nvPr/>
          </p:nvSpPr>
          <p:spPr>
            <a:xfrm>
              <a:off x="4681539" y="3611565"/>
              <a:ext cx="1935189" cy="803286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1" name="Ovale 40"/>
            <p:cNvSpPr/>
            <p:nvPr/>
          </p:nvSpPr>
          <p:spPr>
            <a:xfrm>
              <a:off x="4791078" y="3721103"/>
              <a:ext cx="219078" cy="21907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42" name="Ovale 41"/>
            <p:cNvSpPr/>
            <p:nvPr/>
          </p:nvSpPr>
          <p:spPr>
            <a:xfrm>
              <a:off x="4791078" y="4086233"/>
              <a:ext cx="219078" cy="21907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92170" name="CasellaDiTesto 19"/>
            <p:cNvSpPr txBox="1">
              <a:spLocks noChangeArrowheads="1"/>
            </p:cNvSpPr>
            <p:nvPr/>
          </p:nvSpPr>
          <p:spPr bwMode="auto">
            <a:xfrm>
              <a:off x="5010156" y="3648078"/>
              <a:ext cx="156164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ja-JP" altLang="it-IT">
                  <a:latin typeface="Comic Sans MS" charset="0"/>
                </a:rPr>
                <a:t>“</a:t>
              </a:r>
              <a:r>
                <a:rPr lang="it-IT">
                  <a:latin typeface="Comic Sans MS" charset="0"/>
                </a:rPr>
                <a:t>Anorogenic</a:t>
              </a:r>
              <a:r>
                <a:rPr lang="ja-JP" altLang="it-IT">
                  <a:latin typeface="Comic Sans MS" charset="0"/>
                </a:rPr>
                <a:t>”</a:t>
              </a:r>
              <a:endParaRPr lang="it-IT">
                <a:latin typeface="Comic Sans MS" charset="0"/>
              </a:endParaRPr>
            </a:p>
          </p:txBody>
        </p:sp>
        <p:sp>
          <p:nvSpPr>
            <p:cNvPr id="92171" name="CasellaDiTesto 20"/>
            <p:cNvSpPr txBox="1">
              <a:spLocks noChangeArrowheads="1"/>
            </p:cNvSpPr>
            <p:nvPr/>
          </p:nvSpPr>
          <p:spPr bwMode="auto">
            <a:xfrm>
              <a:off x="5010156" y="3976695"/>
              <a:ext cx="133562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ja-JP" altLang="it-IT">
                  <a:latin typeface="Comic Sans MS" charset="0"/>
                </a:rPr>
                <a:t>“</a:t>
              </a:r>
              <a:r>
                <a:rPr lang="it-IT">
                  <a:latin typeface="Comic Sans MS" charset="0"/>
                </a:rPr>
                <a:t>Orogenic</a:t>
              </a:r>
              <a:r>
                <a:rPr lang="ja-JP" altLang="it-IT">
                  <a:latin typeface="Comic Sans MS" charset="0"/>
                </a:rPr>
                <a:t>”</a:t>
              </a:r>
              <a:endParaRPr lang="it-IT">
                <a:latin typeface="Comic Sans MS" charset="0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486400" y="1262063"/>
            <a:ext cx="369888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322513"/>
            <a:ext cx="3454400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8"/>
          <p:cNvSpPr>
            <a:spLocks noChangeArrowheads="1"/>
          </p:cNvSpPr>
          <p:nvPr/>
        </p:nvSpPr>
        <p:spPr bwMode="auto">
          <a:xfrm>
            <a:off x="2360613" y="3789363"/>
            <a:ext cx="644525" cy="5937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Freeform 21"/>
          <p:cNvSpPr>
            <a:spLocks/>
          </p:cNvSpPr>
          <p:nvPr/>
        </p:nvSpPr>
        <p:spPr bwMode="auto">
          <a:xfrm>
            <a:off x="2611438" y="2741613"/>
            <a:ext cx="1917700" cy="1384300"/>
          </a:xfrm>
          <a:custGeom>
            <a:avLst/>
            <a:gdLst>
              <a:gd name="T0" fmla="*/ 2147483647 w 1208"/>
              <a:gd name="T1" fmla="*/ 70564380 h 872"/>
              <a:gd name="T2" fmla="*/ 2147483647 w 1208"/>
              <a:gd name="T3" fmla="*/ 282257520 h 872"/>
              <a:gd name="T4" fmla="*/ 2147483647 w 1208"/>
              <a:gd name="T5" fmla="*/ 352821875 h 872"/>
              <a:gd name="T6" fmla="*/ 2147483647 w 1208"/>
              <a:gd name="T7" fmla="*/ 383063742 h 872"/>
              <a:gd name="T8" fmla="*/ 2147483647 w 1208"/>
              <a:gd name="T9" fmla="*/ 383063742 h 872"/>
              <a:gd name="T10" fmla="*/ 2147483647 w 1208"/>
              <a:gd name="T11" fmla="*/ 443547574 h 872"/>
              <a:gd name="T12" fmla="*/ 2056447463 w 1208"/>
              <a:gd name="T13" fmla="*/ 574595663 h 872"/>
              <a:gd name="T14" fmla="*/ 1874996286 w 1208"/>
              <a:gd name="T15" fmla="*/ 937498259 h 872"/>
              <a:gd name="T16" fmla="*/ 1723786972 w 1208"/>
              <a:gd name="T17" fmla="*/ 1219755680 h 872"/>
              <a:gd name="T18" fmla="*/ 1532254778 w 1208"/>
              <a:gd name="T19" fmla="*/ 1441529368 h 872"/>
              <a:gd name="T20" fmla="*/ 1300400496 w 1208"/>
              <a:gd name="T21" fmla="*/ 1683464697 h 872"/>
              <a:gd name="T22" fmla="*/ 806449872 w 1208"/>
              <a:gd name="T23" fmla="*/ 1955641496 h 872"/>
              <a:gd name="T24" fmla="*/ 302418727 w 1208"/>
              <a:gd name="T25" fmla="*/ 2147483647 h 872"/>
              <a:gd name="T26" fmla="*/ 151209363 w 1208"/>
              <a:gd name="T27" fmla="*/ 2147483647 h 872"/>
              <a:gd name="T28" fmla="*/ 20161248 w 1208"/>
              <a:gd name="T29" fmla="*/ 2137092695 h 872"/>
              <a:gd name="T30" fmla="*/ 0 w 1208"/>
              <a:gd name="T31" fmla="*/ 1915319008 h 872"/>
              <a:gd name="T32" fmla="*/ 534273107 w 1208"/>
              <a:gd name="T33" fmla="*/ 1653222434 h 872"/>
              <a:gd name="T34" fmla="*/ 846772555 w 1208"/>
              <a:gd name="T35" fmla="*/ 1451609990 h 872"/>
              <a:gd name="T36" fmla="*/ 1199594287 w 1208"/>
              <a:gd name="T37" fmla="*/ 1179433192 h 872"/>
              <a:gd name="T38" fmla="*/ 1401206705 w 1208"/>
              <a:gd name="T39" fmla="*/ 856853282 h 872"/>
              <a:gd name="T40" fmla="*/ 1582657882 w 1208"/>
              <a:gd name="T41" fmla="*/ 645160018 h 872"/>
              <a:gd name="T42" fmla="*/ 1713706351 w 1208"/>
              <a:gd name="T43" fmla="*/ 403224986 h 872"/>
              <a:gd name="T44" fmla="*/ 1854835044 w 1208"/>
              <a:gd name="T45" fmla="*/ 221773787 h 872"/>
              <a:gd name="T46" fmla="*/ 2016124979 w 1208"/>
              <a:gd name="T47" fmla="*/ 141128760 h 872"/>
              <a:gd name="T48" fmla="*/ 2147483647 w 1208"/>
              <a:gd name="T49" fmla="*/ 100806247 h 872"/>
              <a:gd name="T50" fmla="*/ 2147483647 w 1208"/>
              <a:gd name="T51" fmla="*/ 110886894 h 872"/>
              <a:gd name="T52" fmla="*/ 2147483647 w 1208"/>
              <a:gd name="T53" fmla="*/ 90725624 h 872"/>
              <a:gd name="T54" fmla="*/ 2147483647 w 1208"/>
              <a:gd name="T55" fmla="*/ 0 h 872"/>
              <a:gd name="T56" fmla="*/ 2147483647 w 1208"/>
              <a:gd name="T57" fmla="*/ 70564380 h 87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208"/>
              <a:gd name="T88" fmla="*/ 0 h 872"/>
              <a:gd name="T89" fmla="*/ 1208 w 1208"/>
              <a:gd name="T90" fmla="*/ 872 h 872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208" h="872">
                <a:moveTo>
                  <a:pt x="1208" y="28"/>
                </a:moveTo>
                <a:lnTo>
                  <a:pt x="1186" y="112"/>
                </a:lnTo>
                <a:lnTo>
                  <a:pt x="1124" y="140"/>
                </a:lnTo>
                <a:lnTo>
                  <a:pt x="1041" y="152"/>
                </a:lnTo>
                <a:lnTo>
                  <a:pt x="960" y="152"/>
                </a:lnTo>
                <a:lnTo>
                  <a:pt x="911" y="176"/>
                </a:lnTo>
                <a:lnTo>
                  <a:pt x="816" y="228"/>
                </a:lnTo>
                <a:lnTo>
                  <a:pt x="744" y="372"/>
                </a:lnTo>
                <a:lnTo>
                  <a:pt x="684" y="484"/>
                </a:lnTo>
                <a:lnTo>
                  <a:pt x="608" y="572"/>
                </a:lnTo>
                <a:lnTo>
                  <a:pt x="516" y="668"/>
                </a:lnTo>
                <a:lnTo>
                  <a:pt x="320" y="776"/>
                </a:lnTo>
                <a:lnTo>
                  <a:pt x="120" y="856"/>
                </a:lnTo>
                <a:lnTo>
                  <a:pt x="60" y="872"/>
                </a:lnTo>
                <a:lnTo>
                  <a:pt x="8" y="848"/>
                </a:lnTo>
                <a:lnTo>
                  <a:pt x="0" y="760"/>
                </a:lnTo>
                <a:lnTo>
                  <a:pt x="212" y="656"/>
                </a:lnTo>
                <a:lnTo>
                  <a:pt x="336" y="576"/>
                </a:lnTo>
                <a:lnTo>
                  <a:pt x="476" y="468"/>
                </a:lnTo>
                <a:lnTo>
                  <a:pt x="556" y="340"/>
                </a:lnTo>
                <a:lnTo>
                  <a:pt x="628" y="256"/>
                </a:lnTo>
                <a:lnTo>
                  <a:pt x="680" y="160"/>
                </a:lnTo>
                <a:lnTo>
                  <a:pt x="736" y="88"/>
                </a:lnTo>
                <a:lnTo>
                  <a:pt x="800" y="56"/>
                </a:lnTo>
                <a:lnTo>
                  <a:pt x="876" y="40"/>
                </a:lnTo>
                <a:lnTo>
                  <a:pt x="948" y="44"/>
                </a:lnTo>
                <a:lnTo>
                  <a:pt x="1048" y="36"/>
                </a:lnTo>
                <a:lnTo>
                  <a:pt x="1155" y="0"/>
                </a:lnTo>
                <a:lnTo>
                  <a:pt x="1208" y="28"/>
                </a:lnTo>
                <a:close/>
              </a:path>
            </a:pathLst>
          </a:custGeom>
          <a:solidFill>
            <a:srgbClr val="FF0000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" name="Oval 23"/>
          <p:cNvSpPr>
            <a:spLocks noChangeArrowheads="1"/>
          </p:cNvSpPr>
          <p:nvPr/>
        </p:nvSpPr>
        <p:spPr bwMode="auto">
          <a:xfrm>
            <a:off x="4164013" y="2519363"/>
            <a:ext cx="644525" cy="5937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038" y="5851525"/>
            <a:ext cx="3495675" cy="554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5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Geldmacher and Hoernle (2000) Earth Planet. Sci. Lett., 183, 73-92</a:t>
            </a:r>
          </a:p>
        </p:txBody>
      </p:sp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0" y="-22225"/>
            <a:ext cx="5429250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Connection between Madeira Mantle Plume and Portugal Magmatic Province</a:t>
            </a:r>
          </a:p>
        </p:txBody>
      </p:sp>
      <p:cxnSp>
        <p:nvCxnSpPr>
          <p:cNvPr id="10" name="Connettore 2 9"/>
          <p:cNvCxnSpPr/>
          <p:nvPr/>
        </p:nvCxnSpPr>
        <p:spPr>
          <a:xfrm>
            <a:off x="3830638" y="1979613"/>
            <a:ext cx="801687" cy="7905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2905125" y="2244725"/>
            <a:ext cx="962025" cy="77946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2459038" y="2903538"/>
            <a:ext cx="1096962" cy="3762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2124075" y="3390900"/>
            <a:ext cx="1035050" cy="3365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1657350" y="3868738"/>
            <a:ext cx="920750" cy="198437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>
            <a:off x="3475038" y="1652588"/>
            <a:ext cx="776287" cy="5064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800" b="1" dirty="0">
                <a:solidFill>
                  <a:schemeClr val="tx1"/>
                </a:solidFill>
              </a:rPr>
              <a:t>72</a:t>
            </a:r>
          </a:p>
        </p:txBody>
      </p:sp>
      <p:sp>
        <p:nvSpPr>
          <p:cNvPr id="16" name="Ovale 15"/>
          <p:cNvSpPr/>
          <p:nvPr/>
        </p:nvSpPr>
        <p:spPr>
          <a:xfrm>
            <a:off x="2449513" y="1878013"/>
            <a:ext cx="774700" cy="5048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800" b="1" dirty="0">
                <a:solidFill>
                  <a:schemeClr val="tx1"/>
                </a:solidFill>
              </a:rPr>
              <a:t>67</a:t>
            </a:r>
          </a:p>
        </p:txBody>
      </p:sp>
      <p:sp>
        <p:nvSpPr>
          <p:cNvPr id="17" name="Ovale 16"/>
          <p:cNvSpPr/>
          <p:nvPr/>
        </p:nvSpPr>
        <p:spPr>
          <a:xfrm>
            <a:off x="1843088" y="2611438"/>
            <a:ext cx="776287" cy="5048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800" b="1" dirty="0">
                <a:solidFill>
                  <a:schemeClr val="tx1"/>
                </a:solidFill>
              </a:rPr>
              <a:t>31</a:t>
            </a:r>
          </a:p>
        </p:txBody>
      </p:sp>
      <p:sp>
        <p:nvSpPr>
          <p:cNvPr id="18" name="Ovale 17"/>
          <p:cNvSpPr/>
          <p:nvPr/>
        </p:nvSpPr>
        <p:spPr>
          <a:xfrm>
            <a:off x="1462088" y="3113088"/>
            <a:ext cx="776287" cy="5048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800" b="1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19" name="Ovale 18"/>
          <p:cNvSpPr/>
          <p:nvPr/>
        </p:nvSpPr>
        <p:spPr>
          <a:xfrm>
            <a:off x="962025" y="3592513"/>
            <a:ext cx="776288" cy="50641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2800" b="1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22547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b="24269"/>
          <a:stretch>
            <a:fillRect/>
          </a:stretch>
        </p:blipFill>
        <p:spPr bwMode="auto">
          <a:xfrm>
            <a:off x="3287713" y="4292600"/>
            <a:ext cx="58102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uppo 26"/>
          <p:cNvGrpSpPr>
            <a:grpSpLocks/>
          </p:cNvGrpSpPr>
          <p:nvPr/>
        </p:nvGrpSpPr>
        <p:grpSpPr bwMode="auto">
          <a:xfrm>
            <a:off x="3878263" y="3130550"/>
            <a:ext cx="5219700" cy="1123950"/>
            <a:chOff x="3877518" y="3130034"/>
            <a:chExt cx="5220182" cy="1124673"/>
          </a:xfrm>
        </p:grpSpPr>
        <p:pic>
          <p:nvPicPr>
            <p:cNvPr id="21528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518" y="3193694"/>
              <a:ext cx="5220182" cy="106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ttangolo 24"/>
            <p:cNvSpPr/>
            <p:nvPr/>
          </p:nvSpPr>
          <p:spPr>
            <a:xfrm>
              <a:off x="3999766" y="3225345"/>
              <a:ext cx="450892" cy="236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4004530" y="3130034"/>
              <a:ext cx="506459" cy="3383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it-IT" sz="1600">
                  <a:solidFill>
                    <a:srgbClr val="595959"/>
                  </a:solidFill>
                </a:rPr>
                <a:t>[…]</a:t>
              </a:r>
            </a:p>
          </p:txBody>
        </p:sp>
      </p:grpSp>
      <p:cxnSp>
        <p:nvCxnSpPr>
          <p:cNvPr id="29" name="Connettore 1 28"/>
          <p:cNvCxnSpPr/>
          <p:nvPr/>
        </p:nvCxnSpPr>
        <p:spPr>
          <a:xfrm>
            <a:off x="7153275" y="3687763"/>
            <a:ext cx="1835150" cy="15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4038600" y="3946525"/>
            <a:ext cx="4932363" cy="111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 flipV="1">
            <a:off x="4038600" y="4175125"/>
            <a:ext cx="803275" cy="63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51852E-6 C 0.01476 -0.00972 0.03021 -0.01134 0.04653 -0.01203 C 0.0467 -0.01296 0.04705 -0.01388 0.04722 -0.01481 C 0.04757 -0.01782 0.04739 -0.02106 0.04792 -0.02407 C 0.04844 -0.02731 0.05451 -0.03194 0.05486 -0.0324 C 0.05799 -0.03564 0.06528 -0.04768 0.06805 -0.05277 C 0.07153 -0.05925 0.07292 -0.06759 0.07708 -0.07314 C 0.07882 -0.07916 0.08177 -0.08425 0.08403 -0.08981 C 0.08611 -0.09467 0.08733 -0.09976 0.08958 -0.10462 C 0.09219 -0.11851 0.10139 -0.12754 0.10903 -0.13611 C 0.12031 -0.14861 0.13073 -0.16157 0.14444 -0.16944 C 0.15191 -0.17361 0.16076 -0.17731 0.16875 -0.17962 C 0.17344 -0.18101 0.17691 -0.18148 0.18125 -0.18425 C 0.18351 -0.18865 0.18177 -0.1868 0.1868 -0.18796 C 0.18802 -0.18819 0.19028 -0.18888 0.19028 -0.18888 " pathEditMode="relative" ptsTypes="ffffffffffffffA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214438" y="190500"/>
            <a:ext cx="6643687" cy="6643688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1360488" y="231775"/>
          <a:ext cx="6373812" cy="648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CorelDRAW" r:id="rId3" imgW="4163654" imgH="4234492" progId="">
                  <p:embed/>
                </p:oleObj>
              </mc:Choice>
              <mc:Fallback>
                <p:oleObj name="CorelDRAW" r:id="rId3" imgW="4163654" imgH="4234492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488" y="231775"/>
                        <a:ext cx="6373812" cy="6483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/>
          <p:cNvSpPr txBox="1">
            <a:spLocks noChangeArrowheads="1"/>
          </p:cNvSpPr>
          <p:nvPr/>
        </p:nvSpPr>
        <p:spPr bwMode="auto">
          <a:xfrm rot="-5400000">
            <a:off x="5857081" y="3302794"/>
            <a:ext cx="4759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>
                <a:solidFill>
                  <a:schemeClr val="bg1"/>
                </a:solidFill>
                <a:latin typeface="Comic Sans MS" charset="0"/>
                <a:sym typeface="Wingdings" charset="0"/>
              </a:rPr>
              <a:t>From: Lustrino (2011) Geol. Mag., 148, 304-316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38" y="190500"/>
            <a:ext cx="6643687" cy="6643688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1339850" y="214313"/>
          <a:ext cx="6375400" cy="6484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CorelDRAW" r:id="rId3" imgW="4163654" imgH="4234276" progId="">
                  <p:embed/>
                </p:oleObj>
              </mc:Choice>
              <mc:Fallback>
                <p:oleObj name="CorelDRAW" r:id="rId3" imgW="4163654" imgH="4234276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50" y="214313"/>
                        <a:ext cx="6375400" cy="6484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Text Box 5"/>
          <p:cNvSpPr txBox="1">
            <a:spLocks noChangeArrowheads="1"/>
          </p:cNvSpPr>
          <p:nvPr/>
        </p:nvSpPr>
        <p:spPr bwMode="auto">
          <a:xfrm rot="-5400000">
            <a:off x="5857081" y="3302794"/>
            <a:ext cx="4759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 typeface="Wingdings" charset="0"/>
              <a:buNone/>
            </a:pPr>
            <a:r>
              <a:rPr lang="en-US" sz="1600">
                <a:solidFill>
                  <a:schemeClr val="bg1"/>
                </a:solidFill>
                <a:latin typeface="Comic Sans MS" charset="0"/>
                <a:sym typeface="Wingdings" charset="0"/>
              </a:rPr>
              <a:t>From: Lustrino (2011) Geol. Mag., 148, 304-316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71438"/>
            <a:ext cx="9144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+mn-cs"/>
              </a:rPr>
              <a:t>Message to take away:</a:t>
            </a:r>
            <a:endParaRPr lang="it-IT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642938"/>
            <a:ext cx="9144000" cy="56943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Geochemistry of igneous rocks in complex tectonic settings means nothing if not validated by geology.</a:t>
            </a:r>
          </a:p>
          <a:p>
            <a:pPr eaLnBrk="1" hangingPunct="1">
              <a:buFontTx/>
              <a:buChar char="-"/>
            </a:pPr>
            <a:r>
              <a:rPr lang="it-IT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The supposed deep mantle plume isotopic message cannot be easily distinguished from DMM.</a:t>
            </a:r>
          </a:p>
          <a:p>
            <a:pPr eaLnBrk="1" hangingPunct="1">
              <a:buFontTx/>
              <a:buChar char="-"/>
            </a:pPr>
            <a:r>
              <a:rPr lang="it-IT" sz="2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Tomography has not the power to identify deep mantle upwelling and cannot be used to infer the temperature</a:t>
            </a:r>
            <a:r>
              <a:rPr lang="en-US" sz="2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sz="2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</a:t>
            </a:r>
            <a: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Geochemical and tomographic plume models do not take into account the geology and geodynamic evolution.</a:t>
            </a:r>
          </a:p>
          <a:p>
            <a:pPr eaLnBrk="1" hangingPunct="1"/>
            <a:r>
              <a:rPr lang="en-US" sz="2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- Some (many) “plume-related” melts are compatible with volatile-rich sources, not anhydrous pyrolitic mantle</a:t>
            </a:r>
            <a:r>
              <a:rPr lang="en-US" sz="2600">
                <a:solidFill>
                  <a:schemeClr val="bg1"/>
                </a:solidFill>
                <a:latin typeface="Comic Sans MS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 Nearly all the “plume-related” magmatism is associated with important regional discontinuities.</a:t>
            </a:r>
            <a:endParaRPr lang="en-US" sz="2600">
              <a:solidFill>
                <a:srgbClr val="FFFF00"/>
              </a:solidFill>
              <a:latin typeface="Comic Sans MS" charset="0"/>
            </a:endParaRPr>
          </a:p>
          <a:p>
            <a:pPr eaLnBrk="1" hangingPunct="1">
              <a:buFontTx/>
              <a:buChar char="-"/>
            </a:pPr>
            <a:r>
              <a:rPr lang="en-US" sz="2600">
                <a:solidFill>
                  <a:schemeClr val="bg1"/>
                </a:solidFill>
                <a:latin typeface="Comic Sans MS" charset="0"/>
              </a:rPr>
              <a:t> Despite the complex tectonic setting, the “anorogenic” magma cluster in relatively narrow geochemical fields.</a:t>
            </a:r>
            <a:endParaRPr lang="en-US" sz="2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5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AutoShape 7" descr="data:image/jpeg;base64,/9j/4AAQSkZJRgABAQAAAQABAAD/2wCEAAkGBhQSEBUUEhQWFRUUFxYVFRcUGBgUFxYXFBYXFRgWFRcXHCYeFx0kGRQVHy8gJCcpLCwsFx4xNTAqNScrLCkBCQoKDgwOGg8PGiofHyQsKSwpLywsLCkvLCwsLCwpKSwpLCkpLCksKTQtLCwsKSwpLCwsLCksLCwsKSwsKSksLP/AABEIAL8AvAMBIgACEQEDEQH/xAAbAAACAwEBAQAAAAAAAAAAAAAABgMEBQcBAv/EAEMQAAECAgUIBAwFBAIDAAAAAAEAAgMRBAYSITEFBxNBUWFx8CKBkbEUFzJCVHKTobLB0dIjM1Jic4KSwuFDohZTY//EABsBAAIDAQEBAAAAAAAAAAAAAAADAgQFAQYH/8QAKxEAAgIBAgUDAwUBAAAAAAAAAAECAxEEEhMhMTNBMlFhFCJxBUKxwfAj/9oADAMBAAIRAxEAPwDuKEIQALxerxAGblbKRhya3yjfwCxPC3znbdPie7BaeXKE4kPAmJSMu9ZDWEmQBPBfP/1m7VfVOLbS/bjJr6aNfDzy+TfyPTjEBDryNe4rSWfkegmG0l3lO9w2LQXsf07i/TQ43q/3Uzbtu97eh6hCFfFAhCEACEIQAIQhAAhCEACF5NeoAEIQgAQhCABCEIAEt1xrYaCIZEMRNIXC91mVkA7DPFMi55nd8ij+tE7mp+ngp2KMugjUScK20V/G470dvtD9iPG070ZvtD9i+qh1Mgx6MYtIZaLnkM6REmtkJ3H9VrsCXa80CDApZhQG2Q1jbQmT0nTdrP6S1aEa9POzYo80Z8rL41qxy6jD43Hejt9ofsR43Hejt9ofsWNUCrjKXHfpWl0OG28TIm5xk0TB2BxWhnCyDRqLDhCDDsve432nE2Wi+QJ2kIdenVnD28wVl7r4m7kWfG470dvtD9iPG470dvtD9iwaj1Z8Lj9MHQw736pk+SwHfjwG9btfqt0Wi0ZphQ7MR7w0G043AEnE8O1EoadWKvbzOxnfKt2buR743Hejt9ofsR43Hejt9ofsSJQaE+NEbDhtLnuMgBr19Q2lP9Gzd0ejwTFpsUmyJuDDZYNQAI6TjPhjgpW1aevk1z9iNduos6PkR+Nx3o7faH7EeNx3o7faH7FWyTFybSY7YAoj2B9zH2zamAfKAN05bTqVeutRhRWiLBJdCmGuDr3MJwM9YPbeoqFG/ZKLT+STnft3xllfBo+Nx3o7faH7EeNx3o7faH7FRzeVXhUrSvjttNbZa0TLekZkm7G6yvut9VYbaTAo9DhSiPBc7pE3TABdM3ASJmhw06s4e0N+ocN+S343Hejt9ofsR43Xejt9ofsW5krNxRYcOUVuleR0nEkAH9gBuHvXPKTVl5pz6LBFoh5AJwDLjacdzSJrlcdNY2kuh2yWpgll9Rn8brvRm+0P2I8brvRm+0P2JjyVm/osKEGvhiK4jpPfiTuHmjcuV1iycIFKjQmzsseQJ42SA4Dfc4CaKY6e2TionLpaiqKlKR1qp9aTTWRHGGGWHBsg61ObZzwCYUg5pPyY/wDI34An5UNRBQscUX9PJyrTYIQhIHghCEAC57nd8ij+s/uauhLnud0dCj+s/wCEKzpO9ErartSG2rFGEOhwGjVDYf7haPeuMZfpRiUuO44mI/qDXFvuACdKrZyIcOC2FSQ4GGA1r2i1NoEhaGIIVbLNe6PKIKNRmzigtiPeA2Ydcbm3nHWR1q3TCyux/bnJUvnXZWluxg3c1tCsUN0TXEiO7GdADtD+1ZVecjUil5QZDZDdYDGgPINgWiS9xdhsEseiFTqRXtlFhaGOHWAS5jmi1K1eWkcZme8qasuc0xGllFDmAiRiOudfiGDVxPZrRw7Ve5JBxKnQotjnVajwIMN0CAbWhNmI79URwm4nacOGGpJWdmnTjwoWpjC88XmQ9zD2qrm+rVDorojIxIZEkQ4AmTmzxlfeDjuWrWGtWTnRBFELwmM0WWzBay6ZFq1jKZ1FRjVOu/LTZKVkLKMJpEOaWjNL48Q+U0NaNwcSTLrA7FrZyKW1go4isc+CXvL2tdZtODJNE9UrRKQav1lfRI5isAIdMPZgCCZyGwjUU7Uqv1ApMKxSYcSRvsltqRGBBYblO6qau4mG18EKbYOnh5w/kx8lVyoVGdahUIh2FovDnSOwmcupSVrr74RRnQdA+GYlhwLzi0ODwQJCYNkXqNmV8lQHWoVHiRXDDSTsg7emfkVh1nrO+mxGucxrA0ENDRMgE+c7F3u4JsKoympbX+Wxc7XGDjuX4SOk5uaDo6AwnGIXROomTfc0HrVCt1dIdEjEQGNfHIaIjnTk1omQ0yN5vN2AnevjxjUWFRrEG2XshhsMFhAm1shM7FzGNFLnFzjNziS4nWSZknrSadO7LHOxcht2oVdahW+Z3WruVvCaLDjSsl4MxqDmktMusJZrFlyDk6NEdDYIlJjkOeXG5jQAADK+V05DHE6lSqrXqjUahMhPL9I23cGkiZc5wFrDWL0hU+nPjRXxYhm55Ljx1AbgJDqXKdLmyW5Yj/J27UpVxxzf8HcqvZXFJo0OMBZtgzbjIgkET6lyav0EtyjHndaLXDeCxo7wU05uKzQWUYwYsRsNzHOcLZDQWuvuJ2GdyK216oxBbBYyPEILdI5oLWA3GRIm7gLt6jTGdV7UY5JXShbSnKWCTNJ+TH/kb8AT8kHNJ+TH/kb8AT8q+q70ixpe1EEIQqxZBCEIAFz7O4OhR/Wf8IXQUgZ2R0KP6z/hCs6TvRK+q7UjmckSUljnnsVmiZMiRT0Gk79XaVvuSXUwVBt4RSkiSZqLU1x/MeG7mi177gFqUepsAeUXu/qDR7hz3qlqIIfHSzYiyRJdIh1Rov8A6z/e/wCqkNSqIfMcOD3fOaV9VD2ZP6OfwczKJLocfN1Bd5EV7D+4NeO4LHpubykMBLCyKP2my6V+p31KnHU1vzghLS2LwKckSVulUJ8N1mI1zHbHCRUVlWExDi0QyXslJZRZRkNpGvJKWyiyjIbSOSJKQt57EWeeepGQwdKzR/kx/wCQfAE+pDzTD8GP/I34Anxee1Xdkb2l7SBCEKuWAQheIAEjZ0KOXto4aJm0/wCEYpmy5l5lGZN17j5LRid+4b1z2nZVfHfaiGewagMZAalb00JblMraiScXD3KVAyIxsi/pO2ebsw14rahvlcOz5SWPGp4ZjjsHPMlmUrKb33TkNg+q0dkp9SnujBchpjZZhs8t4nsF5VN9bmA9Fjj2D/aVpIkprTx8kHfLwM3/AJuRhC7Xy/xO4qaFXsa4R6ng94CU5Iku8CHsR40/cfqLXmA7yrbOImO1s1u0HKkOIJw3td6pvHViFySS+oby0zBkRgQZHtCVPSRfQbHUyXU7DSaPDjNsxWB7djgD2bOpJ+XM3mL6KZ//ADcb9vQce49qo5JrtFhyEX8Ru3B46/O4J4ydlVkZtqG60Ne0bnDUVUcbaHlD/wDncseTkMWAWuLXAggkEESIv1jFfJaur5eq7Dpbb5NiDyXjudtC5plHJsSBELIgkR2EaiDrCv06hWL2ZTtodf4Kdnm5Fnm7WvtElYEYPiyizzzwX3JEkBg6Nmp/Jj/yD4AnpI+asfgxv5B8ATwsDU92RtaftoEIQq488Wdl3LTKNCL3XnBrdbnbPqVdpEdrGOe4ya0EknUBeSuO1jrC6lRy+8MF0Np1N37zKfuVjT0cWXwIut4a+T2nZSfGiGJEM3HsA1AbAF7SqNEZBZEIk2ISGE4mziZbNi0ql1bNJfpHj8Jhv/e4eaNwumVtZymAQ4AAkAX3f0haDtjGxVxKexuDmznxavLCnsosq3uK+CCwiwp7KLKNwYILCLCnsoso3BggsIsKeyiyjcGCCwrFBpr4Lw+G6RHYdxGsLySJLjeVgEsPJ0PIeXm0hsx0Xjymz942hS5bySylQ7LrnCZY79J2HaDrC55RKQ6G8PZcRzI7l0DJeVRFhhwuPnDYRiFn2V7HuiXq7FNbZHOKVQ3Q3ljxJzTIhRWU81tyWIjNK0dNg6W9n1HdPYk2yrtdu9ZKk69rwQWUBqnsokmZF4H7NePwY38g+AJ2SZmyH4Ub12/CE5rD1PdZrUdtAhCEgcc5zmVlvFFYdjosv+rP8j1JPyHkt1JjshMxcbzqa0Xlx51ha1bKk0mE98aZjtcS5z2jpCd5L2jDiJiQTfm4q9oYGlePxIwBvxazFo6/KPELX4kKaPseX/Zk7J23fesL+hnydQGQYTYcMSa0SHzJ2km9KuckdCD6z+4J0SbnGbNsH1n9wWfQ82ps0LV9jQhWEWFLo0aNbBmkVhFhS6NGj3oyBFYRYUujRo96MgRWEWFLo0aPejIEVhAYphCvWlQqKG3mRd2yUXLBJRyQ0LITnXv6I2ecfomDJ9FZCEmCU8TMknmZVUUiQmVTpOWz5g63a+ASJbpj47YjM2LPG8a577jPnakSn0SxFc0YA3cMR7pKWPTYj/KeeE5DsCr2UyuG0hZNSI7CLCksosponA9ZtmyhRvXHwhOKUM3I/Ci+uPhCb1jX9xmnT6ECEISRp5ZQAvUIAEoZwG9GFxd3BN6VK+N6ML1ndwTqO4hVvoYkWEWFNZKLJWtkz8ENhFhTWTzrRJcyGCGwiwprO5FkoyGCGwvbClsr5iGQJ5vXcnMHkO5Ttj884LPbEVsArjR1HzFcXY9mpfFhWG0dxuAnfK6+/C9WXMYIYv6eF4IFxmbtexIt1EamljOXjl4/PwMhW5JvoZ5h8+5eWeZlacWMx7miVkC43SMtXAY3KOk0cEkw5lsiSdQ3YXJVesy1GyLi3nr0646+78E5U9XFplCzzMr2xzepbPPIRZV3IjA45vx+HF9cfCE1pXqG2UOJ64+EJoWTf3GaFXoQIQhJGghCEACWK7tm2Fxd3JnS5XFs2w+Lu5Np9aF2+lifYRY5lzJWLCNGtLJSwV9HzIe9Gj5+u1WNGjRoyGCvo+bvdsRo+ZDmasaNGjRkMFfR83e9VMqGTBvP17Fp6NZeX2Shg7HfIqUfUiMlhFKjXuA2kLZ0fFL+T4v4jJ/qCaNGpWcmRr5o9oUNw6TQDK6+66d8lXfeZznfzh1q7RWGcpyF1/Xgo4kKRPFZVTS1U84zhY5c8fL6dS5NPhRx0Kuj489StUQukWt2Gd3z4CV6+dGp4EC4mcjeP9qevlFUvdjxjKys+OSOUJ7+RRfCkdsrsRLuXmj5u5mrJbPFeWFbi3tWeolrmM1SWyhxPXHwhMqXanNlDiesPhC18pZQbBZad/SNbjsCoW85suV8oEj6WwPsFwDiJyU00ixKWXuLibyZ88Ex5LgxTDBLyAcAQDdxK7OragU8mwhCEkYCwK1tm1nE9wW+sSsw6LOJ7kyr1IjPoLWiXmhU9lFlXslfBDokaLnnm8KayizzcjIYIdEvNCp7KLKMhgg0SqZVoJfBc0YytDiL/r2rSsosrqk08kZRTWDnDYnO9OeSaYIzJ3Whc4fPgViVnyKYbjEYOg49KXmuPyJ71k0OmuhuDmGR9xGsHarsoq2OUUIydUsMftFzsUshZlLnrWLQKzw3iUToO7W9urrWzCeHCbSHDcQQs2/TqeN+eTyaFdq/aeuhtEiOda+YrZmYmFJZKC3mYSK9LGDUm22srL+eY2U85XREOiQYKjj5QhsxeOANo+5Z0fLhNzBIbTj2aleUZMQ5RQ05LyvDo8J5cekXdFoxNw7OtYlNyq6M+0/qGoDYAsbTTx6ymOr9WnxSHxJth3GWBfw2DeouEa8yZxTlPkizV/JJiutO/Lb/ANjsG7anINXzBghrQ1okBcAFIqFk3N5LcY7UCEISyYLJy82YbxPctZZ+VmzDeJ+SnD1IjLoYOi488hGi55PDnC3okaLdz2K1uQnBUELnk7gjRc89XaVb0SNEjcGCpoueTwRoueTw5wt6JGi55CNyDBU0XPJ4I0XFXNEjRI3HcFJ1HmJETBEjgQRhw3JUyvUgzLqOR/GTL+0/Ip30SNEpwtcHlC51KawzkFIoz4RsxGuYf3CWF2OB6kQ4pF4JB3THdeuuxKK1wk5oI2G8dklmxqo0Z3/EB6hc3uKtrVxfqRUekkvSznzMoxB/yP8A73fVemlOPlOJ4uJ7ync1Go+x4/r/ANKWFUyjt8xx4ud9UfUV+xJUWeRGZEWnQskRYmDSB+p1w9956k60bI8KH5ENrd4An2kK1okmWoXgZGh+SpVeq8Ns3xBbcDdPyRd+nWeKbAFQyS2QdxHctBZ1knKWWXYRSXIEIQlkwQhCABVKe2YCtqKNDmurqcZm6HcjQ7ld8HKPByp7iOGUtDuRodyu+DlHg5XdwYZS0O5Gh3K94OvPByjcGGUtDuRodyu+DlHg5RuDDKWh3I0O5XfByjwco3BhlLQ7l5odyveDlHg5RuDDKWh3I0O5XfByjwdG4MMpaHcjQ7ld8HKPByubjmGFAZIHj8laUUGHJSqDJoEIQuHT/9k="/>
          <p:cNvSpPr>
            <a:spLocks noChangeAspect="1" noChangeArrowheads="1"/>
          </p:cNvSpPr>
          <p:nvPr/>
        </p:nvSpPr>
        <p:spPr bwMode="auto">
          <a:xfrm>
            <a:off x="155575" y="-868363"/>
            <a:ext cx="1790700" cy="181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0" y="430213"/>
            <a:ext cx="9144000" cy="30845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Thanks</a:t>
            </a:r>
            <a:r>
              <a:rPr lang="it-I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 </a:t>
            </a:r>
            <a:r>
              <a:rPr lang="it-I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for</a:t>
            </a:r>
            <a:r>
              <a:rPr lang="it-I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 the </a:t>
            </a:r>
            <a:r>
              <a:rPr lang="it-I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attention</a:t>
            </a:r>
            <a:r>
              <a:rPr lang="it-IT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 and the </a:t>
            </a:r>
            <a:r>
              <a:rPr lang="it-IT" sz="7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</a:rPr>
              <a:t>invitation</a:t>
            </a:r>
            <a:endParaRPr 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+mn-ea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4049713"/>
            <a:ext cx="9144000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michele.lustrino@uniroma1.it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4741863"/>
            <a:ext cx="9144000" cy="4921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(send me an e-mail to have a copy of this presentation)</a:t>
            </a:r>
          </a:p>
        </p:txBody>
      </p:sp>
      <p:pic>
        <p:nvPicPr>
          <p:cNvPr id="94214" name="Picture 6" descr="https://encrypted-tbn3.gstatic.com/images?q=tbn:ANd9GcROZuxakfvp-Vx-8P1uNv63n7bs-7xh6VzqURe7YrMnZONF-ero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5578475"/>
            <a:ext cx="26543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5" name="Gruppo 9"/>
          <p:cNvGrpSpPr>
            <a:grpSpLocks/>
          </p:cNvGrpSpPr>
          <p:nvPr/>
        </p:nvGrpSpPr>
        <p:grpSpPr bwMode="auto">
          <a:xfrm>
            <a:off x="5716588" y="5607050"/>
            <a:ext cx="3322637" cy="1004888"/>
            <a:chOff x="91440" y="5595938"/>
            <a:chExt cx="3825240" cy="1170622"/>
          </a:xfrm>
        </p:grpSpPr>
        <p:sp>
          <p:nvSpPr>
            <p:cNvPr id="13" name="Rettangolo 12"/>
            <p:cNvSpPr/>
            <p:nvPr/>
          </p:nvSpPr>
          <p:spPr>
            <a:xfrm>
              <a:off x="91440" y="5595938"/>
              <a:ext cx="3825240" cy="1170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94218" name="Picture 12" descr="http://myop.it/pictures/ops/124709075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1" y="5630479"/>
              <a:ext cx="3718559" cy="112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CasellaDiTesto 14"/>
          <p:cNvSpPr txBox="1"/>
          <p:nvPr/>
        </p:nvSpPr>
        <p:spPr>
          <a:xfrm>
            <a:off x="2932113" y="5535613"/>
            <a:ext cx="285908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Durham,</a:t>
            </a:r>
          </a:p>
          <a:p>
            <a:pPr algn="ctr">
              <a:lnSpc>
                <a:spcPct val="120000"/>
              </a:lnSpc>
              <a:defRPr/>
            </a:pPr>
            <a:r>
              <a:rPr 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February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 28</a:t>
            </a:r>
            <a:r>
              <a:rPr lang="it-IT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th</a:t>
            </a:r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 2013</a:t>
            </a:r>
            <a:endParaRPr lang="it-IT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5" grpId="0"/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486400" y="1262063"/>
            <a:ext cx="369888" cy="53181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latin typeface="Comic Sans MS" pitchFamily="66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78525" y="6081713"/>
            <a:ext cx="3165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Merle et al. (2009) J. Geol. Soc. London, 166, 879-894</a:t>
            </a:r>
          </a:p>
        </p:txBody>
      </p: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0" y="1716088"/>
            <a:ext cx="5972175" cy="5126037"/>
            <a:chOff x="1963" y="714"/>
            <a:chExt cx="3762" cy="3229"/>
          </a:xfrm>
        </p:grpSpPr>
        <p:pic>
          <p:nvPicPr>
            <p:cNvPr id="2253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99" t="4704" r="11139" b="694"/>
            <a:stretch>
              <a:fillRect/>
            </a:stretch>
          </p:blipFill>
          <p:spPr bwMode="auto">
            <a:xfrm>
              <a:off x="1963" y="714"/>
              <a:ext cx="3756" cy="3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6" name="Rectangle 7"/>
            <p:cNvSpPr>
              <a:spLocks noChangeArrowheads="1"/>
            </p:cNvSpPr>
            <p:nvPr/>
          </p:nvSpPr>
          <p:spPr bwMode="auto">
            <a:xfrm>
              <a:off x="3422" y="935"/>
              <a:ext cx="342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7" name="Rectangle 8"/>
            <p:cNvSpPr>
              <a:spLocks noChangeArrowheads="1"/>
            </p:cNvSpPr>
            <p:nvPr/>
          </p:nvSpPr>
          <p:spPr bwMode="auto">
            <a:xfrm>
              <a:off x="3817" y="1366"/>
              <a:ext cx="375" cy="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" name="Text Box 9"/>
            <p:cNvSpPr txBox="1">
              <a:spLocks noChangeArrowheads="1"/>
            </p:cNvSpPr>
            <p:nvPr/>
          </p:nvSpPr>
          <p:spPr bwMode="auto">
            <a:xfrm>
              <a:off x="3396" y="888"/>
              <a:ext cx="58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600" b="1">
                  <a:solidFill>
                    <a:srgbClr val="FF0000"/>
                  </a:solidFill>
                </a:rPr>
                <a:t>&gt;90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39" name="Text Box 10"/>
            <p:cNvSpPr txBox="1">
              <a:spLocks noChangeArrowheads="1"/>
            </p:cNvSpPr>
            <p:nvPr/>
          </p:nvSpPr>
          <p:spPr bwMode="auto">
            <a:xfrm>
              <a:off x="3722" y="1302"/>
              <a:ext cx="62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~88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40" name="Rectangle 11"/>
            <p:cNvSpPr>
              <a:spLocks noChangeArrowheads="1"/>
            </p:cNvSpPr>
            <p:nvPr/>
          </p:nvSpPr>
          <p:spPr bwMode="auto">
            <a:xfrm>
              <a:off x="4015" y="1948"/>
              <a:ext cx="432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Rectangle 12"/>
            <p:cNvSpPr>
              <a:spLocks noChangeArrowheads="1"/>
            </p:cNvSpPr>
            <p:nvPr/>
          </p:nvSpPr>
          <p:spPr bwMode="auto">
            <a:xfrm>
              <a:off x="3076" y="1533"/>
              <a:ext cx="416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Text Box 13"/>
            <p:cNvSpPr txBox="1">
              <a:spLocks noChangeArrowheads="1"/>
            </p:cNvSpPr>
            <p:nvPr/>
          </p:nvSpPr>
          <p:spPr bwMode="auto">
            <a:xfrm>
              <a:off x="2986" y="1467"/>
              <a:ext cx="63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~80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43" name="Rectangle 14"/>
            <p:cNvSpPr>
              <a:spLocks noChangeArrowheads="1"/>
            </p:cNvSpPr>
            <p:nvPr/>
          </p:nvSpPr>
          <p:spPr bwMode="auto">
            <a:xfrm>
              <a:off x="3123" y="1970"/>
              <a:ext cx="419" cy="14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Text Box 15"/>
            <p:cNvSpPr txBox="1">
              <a:spLocks noChangeArrowheads="1"/>
            </p:cNvSpPr>
            <p:nvPr/>
          </p:nvSpPr>
          <p:spPr bwMode="auto">
            <a:xfrm>
              <a:off x="3914" y="1921"/>
              <a:ext cx="63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~103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45" name="Rectangle 16"/>
            <p:cNvSpPr>
              <a:spLocks noChangeArrowheads="1"/>
            </p:cNvSpPr>
            <p:nvPr/>
          </p:nvSpPr>
          <p:spPr bwMode="auto">
            <a:xfrm>
              <a:off x="2788" y="1889"/>
              <a:ext cx="376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Text Box 17"/>
            <p:cNvSpPr txBox="1">
              <a:spLocks noChangeArrowheads="1"/>
            </p:cNvSpPr>
            <p:nvPr/>
          </p:nvSpPr>
          <p:spPr bwMode="auto">
            <a:xfrm>
              <a:off x="2700" y="1844"/>
              <a:ext cx="61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it-IT" sz="1600" b="1">
                  <a:solidFill>
                    <a:srgbClr val="FF0000"/>
                  </a:solidFill>
                </a:rPr>
                <a:t>&gt;60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47" name="Rectangle 18"/>
            <p:cNvSpPr>
              <a:spLocks noChangeArrowheads="1"/>
            </p:cNvSpPr>
            <p:nvPr/>
          </p:nvSpPr>
          <p:spPr bwMode="auto">
            <a:xfrm>
              <a:off x="3832" y="2219"/>
              <a:ext cx="375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Text Box 19"/>
            <p:cNvSpPr txBox="1">
              <a:spLocks noChangeArrowheads="1"/>
            </p:cNvSpPr>
            <p:nvPr/>
          </p:nvSpPr>
          <p:spPr bwMode="auto">
            <a:xfrm>
              <a:off x="3093" y="1953"/>
              <a:ext cx="56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~97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49" name="Rectangle 20"/>
            <p:cNvSpPr>
              <a:spLocks noChangeArrowheads="1"/>
            </p:cNvSpPr>
            <p:nvPr/>
          </p:nvSpPr>
          <p:spPr bwMode="auto">
            <a:xfrm>
              <a:off x="4160" y="2666"/>
              <a:ext cx="375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Text Box 21"/>
            <p:cNvSpPr txBox="1">
              <a:spLocks noChangeArrowheads="1"/>
            </p:cNvSpPr>
            <p:nvPr/>
          </p:nvSpPr>
          <p:spPr bwMode="auto">
            <a:xfrm>
              <a:off x="3681" y="2185"/>
              <a:ext cx="6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95-92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51" name="Rectangle 22"/>
            <p:cNvSpPr>
              <a:spLocks noChangeArrowheads="1"/>
            </p:cNvSpPr>
            <p:nvPr/>
          </p:nvSpPr>
          <p:spPr bwMode="auto">
            <a:xfrm>
              <a:off x="2762" y="2301"/>
              <a:ext cx="376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Text Box 23"/>
            <p:cNvSpPr txBox="1">
              <a:spLocks noChangeArrowheads="1"/>
            </p:cNvSpPr>
            <p:nvPr/>
          </p:nvSpPr>
          <p:spPr bwMode="auto">
            <a:xfrm>
              <a:off x="4094" y="2637"/>
              <a:ext cx="66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65-62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53" name="Rectangle 24"/>
            <p:cNvSpPr>
              <a:spLocks noChangeArrowheads="1"/>
            </p:cNvSpPr>
            <p:nvPr/>
          </p:nvSpPr>
          <p:spPr bwMode="auto">
            <a:xfrm>
              <a:off x="3508" y="2661"/>
              <a:ext cx="376" cy="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4" name="Text Box 25"/>
            <p:cNvSpPr txBox="1">
              <a:spLocks noChangeArrowheads="1"/>
            </p:cNvSpPr>
            <p:nvPr/>
          </p:nvSpPr>
          <p:spPr bwMode="auto">
            <a:xfrm>
              <a:off x="3381" y="2622"/>
              <a:ext cx="74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7.5-0.5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55" name="Text Box 26"/>
            <p:cNvSpPr txBox="1">
              <a:spLocks noChangeArrowheads="1"/>
            </p:cNvSpPr>
            <p:nvPr/>
          </p:nvSpPr>
          <p:spPr bwMode="auto">
            <a:xfrm>
              <a:off x="2617" y="2220"/>
              <a:ext cx="67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16-8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56" name="Rectangle 27"/>
            <p:cNvSpPr>
              <a:spLocks noChangeArrowheads="1"/>
            </p:cNvSpPr>
            <p:nvPr/>
          </p:nvSpPr>
          <p:spPr bwMode="auto">
            <a:xfrm>
              <a:off x="2334" y="2651"/>
              <a:ext cx="313" cy="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7" name="Text Box 28"/>
            <p:cNvSpPr txBox="1">
              <a:spLocks noChangeArrowheads="1"/>
            </p:cNvSpPr>
            <p:nvPr/>
          </p:nvSpPr>
          <p:spPr bwMode="auto">
            <a:xfrm>
              <a:off x="2287" y="2607"/>
              <a:ext cx="61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~80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58" name="Rectangle 29"/>
            <p:cNvSpPr>
              <a:spLocks noChangeArrowheads="1"/>
            </p:cNvSpPr>
            <p:nvPr/>
          </p:nvSpPr>
          <p:spPr bwMode="auto">
            <a:xfrm>
              <a:off x="2476" y="2922"/>
              <a:ext cx="250" cy="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9" name="Text Box 30"/>
            <p:cNvSpPr txBox="1">
              <a:spLocks noChangeArrowheads="1"/>
            </p:cNvSpPr>
            <p:nvPr/>
          </p:nvSpPr>
          <p:spPr bwMode="auto">
            <a:xfrm>
              <a:off x="2413" y="2888"/>
              <a:ext cx="62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4-1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60" name="Rectangle 31"/>
            <p:cNvSpPr>
              <a:spLocks noChangeArrowheads="1"/>
            </p:cNvSpPr>
            <p:nvPr/>
          </p:nvSpPr>
          <p:spPr bwMode="auto">
            <a:xfrm>
              <a:off x="2941" y="3206"/>
              <a:ext cx="462" cy="7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Text Box 32"/>
            <p:cNvSpPr txBox="1">
              <a:spLocks noChangeArrowheads="1"/>
            </p:cNvSpPr>
            <p:nvPr/>
          </p:nvSpPr>
          <p:spPr bwMode="auto">
            <a:xfrm>
              <a:off x="2999" y="3155"/>
              <a:ext cx="56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68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62" name="Rectangle 33"/>
            <p:cNvSpPr>
              <a:spLocks noChangeArrowheads="1"/>
            </p:cNvSpPr>
            <p:nvPr/>
          </p:nvSpPr>
          <p:spPr bwMode="auto">
            <a:xfrm>
              <a:off x="3650" y="3058"/>
              <a:ext cx="461" cy="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3" name="Text Box 34"/>
            <p:cNvSpPr txBox="1">
              <a:spLocks noChangeArrowheads="1"/>
            </p:cNvSpPr>
            <p:nvPr/>
          </p:nvSpPr>
          <p:spPr bwMode="auto">
            <a:xfrm>
              <a:off x="3684" y="3027"/>
              <a:ext cx="59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32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64" name="Rectangle 35"/>
            <p:cNvSpPr>
              <a:spLocks noChangeArrowheads="1"/>
            </p:cNvSpPr>
            <p:nvPr/>
          </p:nvSpPr>
          <p:spPr bwMode="auto">
            <a:xfrm>
              <a:off x="3676" y="3250"/>
              <a:ext cx="488" cy="9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Text Box 36"/>
            <p:cNvSpPr txBox="1">
              <a:spLocks noChangeArrowheads="1"/>
            </p:cNvSpPr>
            <p:nvPr/>
          </p:nvSpPr>
          <p:spPr bwMode="auto">
            <a:xfrm>
              <a:off x="3703" y="3219"/>
              <a:ext cx="72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30-26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66" name="Rectangle 37"/>
            <p:cNvSpPr>
              <a:spLocks noChangeArrowheads="1"/>
            </p:cNvSpPr>
            <p:nvPr/>
          </p:nvSpPr>
          <p:spPr bwMode="auto">
            <a:xfrm>
              <a:off x="3244" y="3413"/>
              <a:ext cx="444" cy="1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Text Box 38"/>
            <p:cNvSpPr txBox="1">
              <a:spLocks noChangeArrowheads="1"/>
            </p:cNvSpPr>
            <p:nvPr/>
          </p:nvSpPr>
          <p:spPr bwMode="auto">
            <a:xfrm>
              <a:off x="3238" y="3375"/>
              <a:ext cx="68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24-22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68" name="Rectangle 39"/>
            <p:cNvSpPr>
              <a:spLocks noChangeArrowheads="1"/>
            </p:cNvSpPr>
            <p:nvPr/>
          </p:nvSpPr>
          <p:spPr bwMode="auto">
            <a:xfrm>
              <a:off x="3118" y="3658"/>
              <a:ext cx="323" cy="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9" name="Text Box 40"/>
            <p:cNvSpPr txBox="1">
              <a:spLocks noChangeArrowheads="1"/>
            </p:cNvSpPr>
            <p:nvPr/>
          </p:nvSpPr>
          <p:spPr bwMode="auto">
            <a:xfrm>
              <a:off x="3099" y="3624"/>
              <a:ext cx="6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5-0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70" name="Rectangle 41"/>
            <p:cNvSpPr>
              <a:spLocks noChangeArrowheads="1"/>
            </p:cNvSpPr>
            <p:nvPr/>
          </p:nvSpPr>
          <p:spPr bwMode="auto">
            <a:xfrm>
              <a:off x="2329" y="3174"/>
              <a:ext cx="368" cy="7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1" name="Text Box 42"/>
            <p:cNvSpPr txBox="1">
              <a:spLocks noChangeArrowheads="1"/>
            </p:cNvSpPr>
            <p:nvPr/>
          </p:nvSpPr>
          <p:spPr bwMode="auto">
            <a:xfrm>
              <a:off x="2220" y="3143"/>
              <a:ext cx="68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14-11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72" name="Rectangle 43"/>
            <p:cNvSpPr>
              <a:spLocks noChangeArrowheads="1"/>
            </p:cNvSpPr>
            <p:nvPr/>
          </p:nvSpPr>
          <p:spPr bwMode="auto">
            <a:xfrm>
              <a:off x="4967" y="1575"/>
              <a:ext cx="280" cy="108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3" name="Rectangle 44"/>
            <p:cNvSpPr>
              <a:spLocks noChangeArrowheads="1"/>
            </p:cNvSpPr>
            <p:nvPr/>
          </p:nvSpPr>
          <p:spPr bwMode="auto">
            <a:xfrm>
              <a:off x="5102" y="1779"/>
              <a:ext cx="366" cy="89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4" name="Text Box 45"/>
            <p:cNvSpPr txBox="1">
              <a:spLocks noChangeArrowheads="1"/>
            </p:cNvSpPr>
            <p:nvPr/>
          </p:nvSpPr>
          <p:spPr bwMode="auto">
            <a:xfrm>
              <a:off x="4874" y="1551"/>
              <a:ext cx="56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88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75" name="Rectangle 46"/>
            <p:cNvSpPr>
              <a:spLocks noChangeArrowheads="1"/>
            </p:cNvSpPr>
            <p:nvPr/>
          </p:nvSpPr>
          <p:spPr bwMode="auto">
            <a:xfrm>
              <a:off x="5064" y="2184"/>
              <a:ext cx="366" cy="87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6" name="Text Box 47"/>
            <p:cNvSpPr txBox="1">
              <a:spLocks noChangeArrowheads="1"/>
            </p:cNvSpPr>
            <p:nvPr/>
          </p:nvSpPr>
          <p:spPr bwMode="auto">
            <a:xfrm>
              <a:off x="5034" y="1746"/>
              <a:ext cx="64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83-80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77" name="Rectangle 48"/>
            <p:cNvSpPr>
              <a:spLocks noChangeArrowheads="1"/>
            </p:cNvSpPr>
            <p:nvPr/>
          </p:nvSpPr>
          <p:spPr bwMode="auto">
            <a:xfrm>
              <a:off x="4941" y="1932"/>
              <a:ext cx="378" cy="109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8" name="Text Box 49"/>
            <p:cNvSpPr txBox="1">
              <a:spLocks noChangeArrowheads="1"/>
            </p:cNvSpPr>
            <p:nvPr/>
          </p:nvSpPr>
          <p:spPr bwMode="auto">
            <a:xfrm>
              <a:off x="4900" y="1906"/>
              <a:ext cx="73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77-73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79" name="Text Box 50"/>
            <p:cNvSpPr txBox="1">
              <a:spLocks noChangeArrowheads="1"/>
            </p:cNvSpPr>
            <p:nvPr/>
          </p:nvSpPr>
          <p:spPr bwMode="auto">
            <a:xfrm>
              <a:off x="5026" y="2155"/>
              <a:ext cx="699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70-69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  <p:sp>
          <p:nvSpPr>
            <p:cNvPr id="22580" name="Rectangle 51"/>
            <p:cNvSpPr>
              <a:spLocks noChangeArrowheads="1"/>
            </p:cNvSpPr>
            <p:nvPr/>
          </p:nvSpPr>
          <p:spPr bwMode="auto">
            <a:xfrm>
              <a:off x="2482" y="907"/>
              <a:ext cx="582" cy="5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1" name="Rectangle 54"/>
            <p:cNvSpPr>
              <a:spLocks noChangeArrowheads="1"/>
            </p:cNvSpPr>
            <p:nvPr/>
          </p:nvSpPr>
          <p:spPr bwMode="auto">
            <a:xfrm>
              <a:off x="2383" y="2443"/>
              <a:ext cx="582" cy="1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82" name="Text Box 55"/>
            <p:cNvSpPr txBox="1">
              <a:spLocks noChangeArrowheads="1"/>
            </p:cNvSpPr>
            <p:nvPr/>
          </p:nvSpPr>
          <p:spPr bwMode="auto">
            <a:xfrm>
              <a:off x="2266" y="2399"/>
              <a:ext cx="915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 b="1">
                  <a:solidFill>
                    <a:srgbClr val="FF0000"/>
                  </a:solidFill>
                </a:rPr>
                <a:t>89-86; 4</a:t>
              </a:r>
              <a:r>
                <a:rPr lang="it-IT" sz="1600" b="1">
                  <a:solidFill>
                    <a:srgbClr val="FF0000"/>
                  </a:solidFill>
                </a:rPr>
                <a:t> Ma</a:t>
              </a:r>
              <a:endParaRPr lang="it-IT" sz="1600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53" name="Text Box 28"/>
          <p:cNvSpPr txBox="1">
            <a:spLocks noChangeArrowheads="1"/>
          </p:cNvSpPr>
          <p:nvPr/>
        </p:nvSpPr>
        <p:spPr bwMode="auto">
          <a:xfrm>
            <a:off x="0" y="-22225"/>
            <a:ext cx="5429250" cy="1384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Connection between Madeira Mantle Plume and Portugal Magmatic Province</a:t>
            </a:r>
          </a:p>
        </p:txBody>
      </p:sp>
      <p:sp>
        <p:nvSpPr>
          <p:cNvPr id="54" name="Text Box 11"/>
          <p:cNvSpPr txBox="1">
            <a:spLocks noChangeArrowheads="1"/>
          </p:cNvSpPr>
          <p:nvPr/>
        </p:nvSpPr>
        <p:spPr bwMode="auto">
          <a:xfrm>
            <a:off x="5972175" y="3043238"/>
            <a:ext cx="3171825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+mn-ea"/>
              </a:rPr>
              <a:t>No age track</a:t>
            </a:r>
            <a:endParaRPr lang="it-IT" sz="3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16.7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7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7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7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7.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3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6|8.1|9.7"/>
</p:tagLst>
</file>

<file path=ppt/theme/theme1.xml><?xml version="1.0" encoding="utf-8"?>
<a:theme xmlns:a="http://schemas.openxmlformats.org/drawingml/2006/main" name="Lustrino et al. (CorseAlp 201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Lustrino et al. (CorseAlp 2011)</Template>
  <TotalTime>20302</TotalTime>
  <Words>3600</Words>
  <Application>Microsoft Macintosh PowerPoint</Application>
  <PresentationFormat>On-screen Show (4:3)</PresentationFormat>
  <Paragraphs>545</Paragraphs>
  <Slides>83</Slides>
  <Notes>1</Notes>
  <HiddenSlides>15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3" baseType="lpstr">
      <vt:lpstr>Arial</vt:lpstr>
      <vt:lpstr>Calibri</vt:lpstr>
      <vt:lpstr>Comic Sans MS</vt:lpstr>
      <vt:lpstr>Arial Black</vt:lpstr>
      <vt:lpstr>Wingdings</vt:lpstr>
      <vt:lpstr>ＭＳ Ｐゴシック</vt:lpstr>
      <vt:lpstr>Times New Roman</vt:lpstr>
      <vt:lpstr>Symbol</vt:lpstr>
      <vt:lpstr>Lustrino et al. (CorseAlp 2011)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Reviewer</dc:creator>
  <cp:lastModifiedBy>Gillian R. Foulger</cp:lastModifiedBy>
  <cp:revision>370</cp:revision>
  <dcterms:created xsi:type="dcterms:W3CDTF">2011-04-07T17:11:22Z</dcterms:created>
  <dcterms:modified xsi:type="dcterms:W3CDTF">2013-03-04T15:51:50Z</dcterms:modified>
</cp:coreProperties>
</file>